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5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16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55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notesSlides/notesSlide34.xml" ContentType="application/vnd.openxmlformats-officedocument.presentationml.notesSlide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51"/>
  </p:notesMasterIdLst>
  <p:handoutMasterIdLst>
    <p:handoutMasterId r:id="rId52"/>
  </p:handoutMasterIdLst>
  <p:sldIdLst>
    <p:sldId id="256" r:id="rId2"/>
    <p:sldId id="270" r:id="rId3"/>
    <p:sldId id="891" r:id="rId4"/>
    <p:sldId id="984" r:id="rId5"/>
    <p:sldId id="988" r:id="rId6"/>
    <p:sldId id="985" r:id="rId7"/>
    <p:sldId id="986" r:id="rId8"/>
    <p:sldId id="566" r:id="rId9"/>
    <p:sldId id="999" r:id="rId10"/>
    <p:sldId id="568" r:id="rId11"/>
    <p:sldId id="852" r:id="rId12"/>
    <p:sldId id="855" r:id="rId13"/>
    <p:sldId id="856" r:id="rId14"/>
    <p:sldId id="998" r:id="rId15"/>
    <p:sldId id="992" r:id="rId16"/>
    <p:sldId id="993" r:id="rId17"/>
    <p:sldId id="994" r:id="rId18"/>
    <p:sldId id="995" r:id="rId19"/>
    <p:sldId id="996" r:id="rId20"/>
    <p:sldId id="917" r:id="rId21"/>
    <p:sldId id="918" r:id="rId22"/>
    <p:sldId id="923" r:id="rId23"/>
    <p:sldId id="920" r:id="rId24"/>
    <p:sldId id="929" r:id="rId25"/>
    <p:sldId id="997" r:id="rId26"/>
    <p:sldId id="972" r:id="rId27"/>
    <p:sldId id="973" r:id="rId28"/>
    <p:sldId id="974" r:id="rId29"/>
    <p:sldId id="975" r:id="rId30"/>
    <p:sldId id="976" r:id="rId31"/>
    <p:sldId id="977" r:id="rId32"/>
    <p:sldId id="893" r:id="rId33"/>
    <p:sldId id="927" r:id="rId34"/>
    <p:sldId id="894" r:id="rId35"/>
    <p:sldId id="990" r:id="rId36"/>
    <p:sldId id="991" r:id="rId37"/>
    <p:sldId id="954" r:id="rId38"/>
    <p:sldId id="959" r:id="rId39"/>
    <p:sldId id="960" r:id="rId40"/>
    <p:sldId id="961" r:id="rId41"/>
    <p:sldId id="962" r:id="rId42"/>
    <p:sldId id="963" r:id="rId43"/>
    <p:sldId id="964" r:id="rId44"/>
    <p:sldId id="965" r:id="rId45"/>
    <p:sldId id="966" r:id="rId46"/>
    <p:sldId id="967" r:id="rId47"/>
    <p:sldId id="982" r:id="rId48"/>
    <p:sldId id="983" r:id="rId49"/>
    <p:sldId id="989" r:id="rId50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519E7"/>
    <a:srgbClr val="000000"/>
    <a:srgbClr val="000066"/>
    <a:srgbClr val="3366FF"/>
    <a:srgbClr val="31A2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3209" autoAdjust="0"/>
  </p:normalViewPr>
  <p:slideViewPr>
    <p:cSldViewPr snapToGrid="0">
      <p:cViewPr varScale="1">
        <p:scale>
          <a:sx n="86" d="100"/>
          <a:sy n="86" d="100"/>
        </p:scale>
        <p:origin x="-1494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7" d="100"/>
          <a:sy n="77" d="100"/>
        </p:scale>
        <p:origin x="-2046" y="-78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endParaRPr lang="en-US"/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endParaRPr lang="en-US"/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endParaRPr lang="en-US"/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fld id="{A11B2DD3-6AE1-554D-A51E-B97F75CC01A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4868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6234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47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6661" tIns="48331" rIns="96661" bIns="4833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601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6661" tIns="48331" rIns="96661" bIns="4833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2313"/>
            <a:ext cx="4797425" cy="3598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830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0988" cy="4314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5579" tIns="47789" rIns="95579" bIns="47789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2313"/>
            <a:ext cx="4797425" cy="3598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891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0988" cy="4314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5579" tIns="47789" rIns="95579" bIns="47789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2313"/>
            <a:ext cx="4797425" cy="3598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912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0988" cy="4314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5579" tIns="47789" rIns="95579" bIns="47789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xfrm>
            <a:off x="1" y="0"/>
            <a:ext cx="3170138" cy="479539"/>
          </a:xfrm>
          <a:prstGeom prst="rect">
            <a:avLst/>
          </a:prstGeom>
          <a:ln/>
        </p:spPr>
        <p:txBody>
          <a:bodyPr/>
          <a:lstStyle/>
          <a:p>
            <a:r>
              <a:rPr lang="en-US"/>
              <a:t>Morgan Kaufmann Publishers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xfrm>
            <a:off x="4143427" y="0"/>
            <a:ext cx="3170138" cy="479539"/>
          </a:xfrm>
          <a:prstGeom prst="rect">
            <a:avLst/>
          </a:prstGeom>
          <a:ln/>
        </p:spPr>
        <p:txBody>
          <a:bodyPr/>
          <a:lstStyle/>
          <a:p>
            <a:fld id="{6883A6B7-55D5-5B45-8AB0-008715B6AC3C}" type="datetime4">
              <a:rPr lang="en-US"/>
              <a:pPr/>
              <a:t>January 25, 2011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xfrm>
            <a:off x="1" y="9120172"/>
            <a:ext cx="3170138" cy="479539"/>
          </a:xfrm>
          <a:prstGeom prst="rect">
            <a:avLst/>
          </a:prstGeom>
          <a:ln/>
        </p:spPr>
        <p:txBody>
          <a:bodyPr/>
          <a:lstStyle/>
          <a:p>
            <a:r>
              <a:rPr lang="en-US"/>
              <a:t>Chapter 1 — Computer Abstractions and Technology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43427" y="9120172"/>
            <a:ext cx="3170138" cy="479539"/>
          </a:xfrm>
          <a:prstGeom prst="rect">
            <a:avLst/>
          </a:prstGeom>
          <a:ln/>
        </p:spPr>
        <p:txBody>
          <a:bodyPr/>
          <a:lstStyle/>
          <a:p>
            <a:fld id="{525A2A78-0270-5B46-9540-16549D384457}" type="slidenum">
              <a:rPr lang="en-US"/>
              <a:pPr/>
              <a:t>14</a:t>
            </a:fld>
            <a:endParaRPr lang="en-US"/>
          </a:p>
        </p:txBody>
      </p:sp>
      <p:sp>
        <p:nvSpPr>
          <p:cNvPr id="204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7425" cy="3598863"/>
          </a:xfrm>
          <a:prstGeom prst="rect">
            <a:avLst/>
          </a:prstGeo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194" y="4560086"/>
            <a:ext cx="5852814" cy="4320317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19138"/>
            <a:ext cx="4800600" cy="36004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2118" y="4561177"/>
            <a:ext cx="5850965" cy="4320237"/>
          </a:xfrm>
          <a:prstGeom prst="rect">
            <a:avLst/>
          </a:prstGeom>
        </p:spPr>
        <p:txBody>
          <a:bodyPr lIns="86749" tIns="43375" rIns="86749" bIns="43375">
            <a:normAutofit/>
          </a:bodyPr>
          <a:lstStyle/>
          <a:p>
            <a:r>
              <a:rPr lang="en-US" dirty="0" smtClean="0"/>
              <a:t>32 bits, 4 bytes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>
          <a:xfrm>
            <a:off x="4143189" y="9119321"/>
            <a:ext cx="3170518" cy="480364"/>
          </a:xfrm>
          <a:prstGeom prst="rect">
            <a:avLst/>
          </a:prstGeom>
        </p:spPr>
        <p:txBody>
          <a:bodyPr lIns="86749" tIns="43375" rIns="86749" bIns="43375"/>
          <a:lstStyle/>
          <a:p>
            <a:fld id="{BA1FEE03-8B24-4057-90F5-A280633F14D3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/>
          </p:nvPr>
        </p:nvSpPr>
        <p:spPr>
          <a:xfrm>
            <a:off x="4143189" y="9119321"/>
            <a:ext cx="3170518" cy="480364"/>
          </a:xfrm>
          <a:prstGeom prst="rect">
            <a:avLst/>
          </a:prstGeom>
          <a:ln/>
        </p:spPr>
        <p:txBody>
          <a:bodyPr lIns="86749" tIns="43375" rIns="86749" bIns="43375"/>
          <a:lstStyle/>
          <a:p>
            <a:fld id="{3BBD59B5-173E-4D43-B506-C098FC002375}" type="slidenum">
              <a:rPr lang="en-US"/>
              <a:pPr/>
              <a:t>17</a:t>
            </a:fld>
            <a:endParaRPr lang="en-US"/>
          </a:p>
        </p:txBody>
      </p:sp>
      <p:sp>
        <p:nvSpPr>
          <p:cNvPr id="327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8663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32118" y="4559662"/>
            <a:ext cx="5852459" cy="4320236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6749" tIns="43375" rIns="86749" bIns="43375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257300" y="728663"/>
            <a:ext cx="4800600" cy="360045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31519" y="4560398"/>
            <a:ext cx="5851821" cy="272263"/>
          </a:xfrm>
          <a:prstGeom prst="rect">
            <a:avLst/>
          </a:prstGeom>
        </p:spPr>
        <p:txBody>
          <a:bodyPr lIns="86749" tIns="43375" rIns="86749" bIns="43375"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76350" y="619125"/>
            <a:ext cx="4779963" cy="3584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339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0863" y="4559300"/>
            <a:ext cx="6303962" cy="4319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1432" tIns="45716" rIns="91432" bIns="45716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1192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6661" tIns="48331" rIns="96661" bIns="4833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78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6661" tIns="48331" rIns="96661" bIns="4833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1212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6661" tIns="48331" rIns="96661" bIns="4833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2313"/>
            <a:ext cx="4797425" cy="3598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315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0988" cy="4314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5579" tIns="47789" rIns="95579" bIns="47789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2313"/>
            <a:ext cx="4797425" cy="3598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25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0988" cy="4314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5579" tIns="47789" rIns="95579" bIns="47789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2313"/>
            <a:ext cx="4797425" cy="3598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438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0988" cy="4314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5579" tIns="47789" rIns="95579" bIns="47789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xfrm>
            <a:off x="1" y="0"/>
            <a:ext cx="3170138" cy="479539"/>
          </a:xfrm>
          <a:prstGeom prst="rect">
            <a:avLst/>
          </a:prstGeom>
          <a:ln/>
        </p:spPr>
        <p:txBody>
          <a:bodyPr/>
          <a:lstStyle/>
          <a:p>
            <a:r>
              <a:rPr lang="en-US"/>
              <a:t>Morgan Kaufmann Publishers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xfrm>
            <a:off x="4143427" y="0"/>
            <a:ext cx="3170138" cy="479539"/>
          </a:xfrm>
          <a:prstGeom prst="rect">
            <a:avLst/>
          </a:prstGeom>
          <a:ln/>
        </p:spPr>
        <p:txBody>
          <a:bodyPr/>
          <a:lstStyle/>
          <a:p>
            <a:fld id="{D2D99BDB-3F77-0743-A2DE-9CC94C3E237C}" type="datetime4">
              <a:rPr lang="en-US"/>
              <a:pPr/>
              <a:t>January 25, 2011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xfrm>
            <a:off x="1" y="9120172"/>
            <a:ext cx="3170138" cy="479539"/>
          </a:xfrm>
          <a:prstGeom prst="rect">
            <a:avLst/>
          </a:prstGeom>
          <a:ln/>
        </p:spPr>
        <p:txBody>
          <a:bodyPr/>
          <a:lstStyle/>
          <a:p>
            <a:r>
              <a:rPr lang="en-US"/>
              <a:t>Chapter 1 — Computer Abstractions and Technology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43427" y="9120172"/>
            <a:ext cx="3170138" cy="479539"/>
          </a:xfrm>
          <a:prstGeom prst="rect">
            <a:avLst/>
          </a:prstGeom>
          <a:ln/>
        </p:spPr>
        <p:txBody>
          <a:bodyPr/>
          <a:lstStyle/>
          <a:p>
            <a:fld id="{566BD5C4-21DB-E943-9014-065AE708A806}" type="slidenum">
              <a:rPr lang="en-US"/>
              <a:pPr/>
              <a:t>25</a:t>
            </a:fld>
            <a:endParaRPr lang="en-US"/>
          </a:p>
        </p:txBody>
      </p:sp>
      <p:sp>
        <p:nvSpPr>
          <p:cNvPr id="206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7425" cy="3598863"/>
          </a:xfrm>
          <a:prstGeom prst="rect">
            <a:avLst/>
          </a:prstGeo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194" y="4560086"/>
            <a:ext cx="5852814" cy="4320317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97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0863" y="4560888"/>
            <a:ext cx="6303962" cy="43195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5400" tIns="46862" rIns="95400" bIns="46862"/>
          <a:lstStyle/>
          <a:p>
            <a:r>
              <a:rPr lang="en-US"/>
              <a:t>For class handout</a:t>
            </a:r>
          </a:p>
        </p:txBody>
      </p:sp>
      <p:sp>
        <p:nvSpPr>
          <p:cNvPr id="1235971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76350" y="615950"/>
            <a:ext cx="4783138" cy="35877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801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0863" y="4560888"/>
            <a:ext cx="6303962" cy="43195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5646" tIns="46984" rIns="95646" bIns="46984"/>
          <a:lstStyle/>
          <a:p>
            <a:endParaRPr lang="en-US"/>
          </a:p>
        </p:txBody>
      </p:sp>
      <p:sp>
        <p:nvSpPr>
          <p:cNvPr id="1238019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74763" y="615950"/>
            <a:ext cx="4783137" cy="35877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066" name="Text Box 2"/>
          <p:cNvSpPr txBox="1"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5713" y="722313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40067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0988" cy="43164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lIns="95579" tIns="47789" rIns="95579" bIns="47789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5713" y="722313"/>
            <a:ext cx="4799012" cy="3598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421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59400" cy="43132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5579" tIns="47789" rIns="95579" bIns="47789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4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5713" y="722313"/>
            <a:ext cx="4799012" cy="3598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441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59400" cy="43132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5579" tIns="47789" rIns="95579" bIns="47789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986" name="Text Box 2"/>
          <p:cNvSpPr txBox="1"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2313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65987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4163" cy="4318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lIns="95579" tIns="47789" rIns="95579" bIns="47789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6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462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6661" tIns="48331" rIns="96661" bIns="4833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700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6661" tIns="48331" rIns="96661" bIns="4833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714" name="Text Box 2"/>
          <p:cNvSpPr txBox="1"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2313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39715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4163" cy="4318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lIns="95579" tIns="47789" rIns="95579" bIns="47789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2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721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6661" tIns="48331" rIns="96661" bIns="4833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/>
          </p:nvPr>
        </p:nvSpPr>
        <p:spPr>
          <a:xfrm>
            <a:off x="4143189" y="9119321"/>
            <a:ext cx="3170518" cy="480364"/>
          </a:xfrm>
          <a:prstGeom prst="rect">
            <a:avLst/>
          </a:prstGeom>
          <a:ln/>
        </p:spPr>
        <p:txBody>
          <a:bodyPr lIns="86749" tIns="43375" rIns="86749" bIns="43375"/>
          <a:lstStyle/>
          <a:p>
            <a:fld id="{3478C424-B978-42C3-9D17-DCF20D143D1D}" type="slidenum">
              <a:rPr lang="en-US"/>
              <a:pPr/>
              <a:t>35</a:t>
            </a:fld>
            <a:endParaRPr lang="en-US"/>
          </a:p>
        </p:txBody>
      </p:sp>
      <p:sp>
        <p:nvSpPr>
          <p:cNvPr id="491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8663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32118" y="4559662"/>
            <a:ext cx="5852459" cy="4320236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6749" tIns="43375" rIns="86749" bIns="43375" anchor="ctr"/>
          <a:lstStyle/>
          <a:p>
            <a:r>
              <a:rPr lang="en-US" dirty="0" smtClean="0"/>
              <a:t>Complexity is *the*</a:t>
            </a:r>
            <a:r>
              <a:rPr lang="en-US" baseline="0" dirty="0" smtClean="0"/>
              <a:t> issue.</a:t>
            </a:r>
            <a:endParaRPr lang="en-US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/>
          </p:nvPr>
        </p:nvSpPr>
        <p:spPr>
          <a:xfrm>
            <a:off x="4143189" y="9119321"/>
            <a:ext cx="3170518" cy="480364"/>
          </a:xfrm>
          <a:prstGeom prst="rect">
            <a:avLst/>
          </a:prstGeom>
          <a:ln/>
        </p:spPr>
        <p:txBody>
          <a:bodyPr lIns="86749" tIns="43375" rIns="86749" bIns="43375"/>
          <a:lstStyle/>
          <a:p>
            <a:fld id="{AE8DDB6F-8009-4FBF-A8EC-A38F2E7DE7FF}" type="slidenum">
              <a:rPr lang="en-US"/>
              <a:pPr/>
              <a:t>36</a:t>
            </a:fld>
            <a:endParaRPr lang="en-US"/>
          </a:p>
        </p:txBody>
      </p:sp>
      <p:sp>
        <p:nvSpPr>
          <p:cNvPr id="501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8663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32118" y="4559662"/>
            <a:ext cx="5852459" cy="4320236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6749" tIns="43375" rIns="86749" bIns="43375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10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0863" y="4560888"/>
            <a:ext cx="6303962" cy="43195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5400" tIns="46862" rIns="95400" bIns="46862"/>
          <a:lstStyle/>
          <a:p>
            <a:r>
              <a:rPr lang="en-US"/>
              <a:t>For class handout</a:t>
            </a:r>
          </a:p>
        </p:txBody>
      </p:sp>
      <p:sp>
        <p:nvSpPr>
          <p:cNvPr id="1199107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76350" y="615950"/>
            <a:ext cx="4783138" cy="35877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093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6661" tIns="48331" rIns="96661" bIns="4833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2313"/>
            <a:ext cx="4797425" cy="3598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11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0988" cy="4314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5579" tIns="47789" rIns="95579" bIns="47789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2313"/>
            <a:ext cx="4797425" cy="3598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134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0988" cy="4314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5579" tIns="47789" rIns="95579" bIns="47789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  <a:ln/>
        </p:spPr>
        <p:txBody>
          <a:bodyPr lIns="96661" tIns="48331" rIns="96661" bIns="48331"/>
          <a:lstStyle/>
          <a:p>
            <a:fld id="{B02D34D3-366B-5F4D-9394-10C04B3A4FA7}" type="slidenum">
              <a:rPr lang="en-US"/>
              <a:pPr/>
              <a:t>4</a:t>
            </a:fld>
            <a:endParaRPr lang="en-US"/>
          </a:p>
        </p:txBody>
      </p:sp>
      <p:sp>
        <p:nvSpPr>
          <p:cNvPr id="9933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ln/>
        </p:spPr>
      </p:sp>
      <p:sp>
        <p:nvSpPr>
          <p:cNvPr id="99331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lIns="96661" tIns="48331" rIns="96661" bIns="4833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2313"/>
            <a:ext cx="4797425" cy="3598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154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0988" cy="4314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5579" tIns="47789" rIns="95579" bIns="47789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7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2313"/>
            <a:ext cx="4797425" cy="3598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175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0988" cy="4314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5579" tIns="47789" rIns="95579" bIns="47789"/>
          <a:lstStyle/>
          <a:p>
            <a:r>
              <a:rPr lang="en-US"/>
              <a:t>Silicon doped with impurity makes it n-type or p-type (holes)</a:t>
            </a:r>
          </a:p>
          <a:p>
            <a:endParaRPr lang="en-US"/>
          </a:p>
          <a:p>
            <a:r>
              <a:rPr lang="en-US"/>
              <a:t>NPN is most common, since electrons move freely.</a:t>
            </a: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9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2313"/>
            <a:ext cx="4797425" cy="3598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195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0988" cy="4314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5579" tIns="47789" rIns="95579" bIns="47789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2313"/>
            <a:ext cx="4797425" cy="3598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216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0988" cy="4314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5579" tIns="47789" rIns="95579" bIns="47789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3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2313"/>
            <a:ext cx="4797425" cy="3598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236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0988" cy="4314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5579" tIns="47789" rIns="95579" bIns="47789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5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2313"/>
            <a:ext cx="4797425" cy="3598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257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0988" cy="4314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5579" tIns="47789" rIns="95579" bIns="47789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6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2313"/>
            <a:ext cx="4797425" cy="3598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564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0988" cy="4314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5579" tIns="47789" rIns="95579" bIns="47789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2313"/>
            <a:ext cx="4797425" cy="3598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58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0988" cy="4314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5579" tIns="47789" rIns="95579" bIns="47789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/>
          </p:nvPr>
        </p:nvSpPr>
        <p:spPr>
          <a:xfrm>
            <a:off x="4143189" y="9119321"/>
            <a:ext cx="3170518" cy="480364"/>
          </a:xfrm>
          <a:prstGeom prst="rect">
            <a:avLst/>
          </a:prstGeom>
          <a:ln/>
        </p:spPr>
        <p:txBody>
          <a:bodyPr lIns="86749" tIns="43375" rIns="86749" bIns="43375"/>
          <a:lstStyle/>
          <a:p>
            <a:fld id="{ED113CD8-4CF6-420E-9664-BF5825243A64}" type="slidenum">
              <a:rPr lang="en-US"/>
              <a:pPr/>
              <a:t>49</a:t>
            </a:fld>
            <a:endParaRPr lang="en-US"/>
          </a:p>
        </p:txBody>
      </p:sp>
      <p:sp>
        <p:nvSpPr>
          <p:cNvPr id="471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8663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32118" y="4559662"/>
            <a:ext cx="5852459" cy="4320236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6749" tIns="43375" rIns="86749" bIns="43375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  <a:noFill/>
        </p:spPr>
        <p:txBody>
          <a:bodyPr/>
          <a:lstStyle/>
          <a:p>
            <a:fld id="{53A5CDB9-2B4D-5F4D-88AF-F665B07A3A98}" type="slidenum">
              <a:rPr lang="en-US"/>
              <a:pPr/>
              <a:t>5</a:t>
            </a:fld>
            <a:endParaRPr lang="en-US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588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6" y="4560888"/>
            <a:ext cx="5365750" cy="43195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6655" tIns="48328" rIns="96655" bIns="48328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90918" y="721302"/>
            <a:ext cx="4733365" cy="360045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687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9" y="4560888"/>
            <a:ext cx="5851525" cy="43195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6655" tIns="48328" rIns="96655" bIns="48328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48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6661" tIns="48331" rIns="96661" bIns="4833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48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6661" tIns="48331" rIns="96661" bIns="48331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baseline="0"/>
            </a:lvl1pPr>
          </a:lstStyle>
          <a:p>
            <a:pPr lvl="0"/>
            <a:r>
              <a:rPr lang="en-US" noProof="0" dirty="0" smtClean="0"/>
              <a:t>Spring 2011</a:t>
            </a:r>
          </a:p>
          <a:p>
            <a:pPr lvl="0"/>
            <a:r>
              <a:rPr lang="en-US" noProof="0" dirty="0" smtClean="0"/>
              <a:t>Computer Science</a:t>
            </a:r>
          </a:p>
          <a:p>
            <a:pPr lvl="0"/>
            <a:r>
              <a:rPr lang="en-US" noProof="0" dirty="0" smtClean="0"/>
              <a:t>Cornell University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381000" y="6248400"/>
            <a:ext cx="1905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en-US" dirty="0" smtClean="0"/>
              <a:t>Copyright Hakim Weatherspoon</a:t>
            </a:r>
            <a:endParaRPr lang="en-US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905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2342874-DE8D-744E-B38C-79BC6650D3F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42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2900" y="123825"/>
            <a:ext cx="2070100" cy="59420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9425" y="123825"/>
            <a:ext cx="6061075" cy="59420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4212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988" y="123825"/>
            <a:ext cx="7772400" cy="698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79425" y="1011238"/>
            <a:ext cx="8283575" cy="50546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6159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988" y="123825"/>
            <a:ext cx="7772400" cy="698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79425" y="1011238"/>
            <a:ext cx="8283575" cy="50546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2515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988" y="123825"/>
            <a:ext cx="7772400" cy="698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79425" y="1011238"/>
            <a:ext cx="4065588" cy="5054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97413" y="1011238"/>
            <a:ext cx="4065587" cy="5054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321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652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5418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9425" y="1011238"/>
            <a:ext cx="4065588" cy="5054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97413" y="1011238"/>
            <a:ext cx="4065587" cy="5054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457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274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495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025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6160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6952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Line 2"/>
          <p:cNvSpPr>
            <a:spLocks noChangeShapeType="1"/>
          </p:cNvSpPr>
          <p:nvPr/>
        </p:nvSpPr>
        <p:spPr bwMode="auto">
          <a:xfrm>
            <a:off x="382588" y="881063"/>
            <a:ext cx="83756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61988" y="123825"/>
            <a:ext cx="7772400" cy="69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9425" y="1011238"/>
            <a:ext cx="8283575" cy="505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3" name="Text Box 9"/>
          <p:cNvSpPr txBox="1">
            <a:spLocks noChangeArrowheads="1"/>
          </p:cNvSpPr>
          <p:nvPr userDrawn="1"/>
        </p:nvSpPr>
        <p:spPr bwMode="auto">
          <a:xfrm>
            <a:off x="2713038" y="6481763"/>
            <a:ext cx="446789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 type="none" w="sm" len="sm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  <a:latin typeface="Helvetica" charset="0"/>
                <a:cs typeface="Times New Roman" charset="0"/>
              </a:rPr>
              <a:t>© </a:t>
            </a:r>
            <a:r>
              <a:rPr lang="en-US" sz="1200" dirty="0" smtClean="0">
                <a:solidFill>
                  <a:schemeClr val="tx2"/>
                </a:solidFill>
                <a:latin typeface="Helvetica" charset="0"/>
                <a:cs typeface="+mn-cs"/>
              </a:rPr>
              <a:t>Hakim</a:t>
            </a:r>
            <a:r>
              <a:rPr lang="en-US" sz="1200" baseline="0" dirty="0" smtClean="0">
                <a:solidFill>
                  <a:schemeClr val="tx2"/>
                </a:solidFill>
                <a:latin typeface="Helvetica" charset="0"/>
                <a:cs typeface="+mn-cs"/>
              </a:rPr>
              <a:t> Weatherspoon</a:t>
            </a:r>
            <a:r>
              <a:rPr lang="en-US" sz="1200" dirty="0" smtClean="0">
                <a:solidFill>
                  <a:schemeClr val="tx2"/>
                </a:solidFill>
                <a:latin typeface="Helvetica" charset="0"/>
              </a:rPr>
              <a:t>, </a:t>
            </a:r>
            <a:r>
              <a:rPr lang="en-US" sz="1200" dirty="0">
                <a:solidFill>
                  <a:schemeClr val="tx2"/>
                </a:solidFill>
                <a:latin typeface="Helvetica" charset="0"/>
              </a:rPr>
              <a:t>Computer Science, Cornell University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Helvetica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Helvetica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Helvetica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Helvetica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Helvetica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Helvetica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Helvetica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Helvetica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charset="0"/>
        <a:buChar char="§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slideLayout" Target="../slideLayouts/slideLayout6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5" Type="http://schemas.openxmlformats.org/officeDocument/2006/relationships/tags" Target="../tags/tag6.xml"/><Relationship Id="rId10" Type="http://schemas.openxmlformats.org/officeDocument/2006/relationships/tags" Target="../tags/tag11.xml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5" Type="http://schemas.openxmlformats.org/officeDocument/2006/relationships/tags" Target="../tags/tag18.xml"/><Relationship Id="rId4" Type="http://schemas.openxmlformats.org/officeDocument/2006/relationships/tags" Target="../tags/tag1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6.xml"/><Relationship Id="rId3" Type="http://schemas.openxmlformats.org/officeDocument/2006/relationships/tags" Target="../tags/tag22.xml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33.xml"/><Relationship Id="rId13" Type="http://schemas.openxmlformats.org/officeDocument/2006/relationships/tags" Target="../tags/tag38.xml"/><Relationship Id="rId18" Type="http://schemas.openxmlformats.org/officeDocument/2006/relationships/tags" Target="../tags/tag43.xml"/><Relationship Id="rId26" Type="http://schemas.openxmlformats.org/officeDocument/2006/relationships/tags" Target="../tags/tag51.xml"/><Relationship Id="rId3" Type="http://schemas.openxmlformats.org/officeDocument/2006/relationships/tags" Target="../tags/tag28.xml"/><Relationship Id="rId21" Type="http://schemas.openxmlformats.org/officeDocument/2006/relationships/tags" Target="../tags/tag46.xml"/><Relationship Id="rId7" Type="http://schemas.openxmlformats.org/officeDocument/2006/relationships/tags" Target="../tags/tag32.xml"/><Relationship Id="rId12" Type="http://schemas.openxmlformats.org/officeDocument/2006/relationships/tags" Target="../tags/tag37.xml"/><Relationship Id="rId17" Type="http://schemas.openxmlformats.org/officeDocument/2006/relationships/tags" Target="../tags/tag42.xml"/><Relationship Id="rId25" Type="http://schemas.openxmlformats.org/officeDocument/2006/relationships/tags" Target="../tags/tag50.xml"/><Relationship Id="rId2" Type="http://schemas.openxmlformats.org/officeDocument/2006/relationships/tags" Target="../tags/tag27.xml"/><Relationship Id="rId16" Type="http://schemas.openxmlformats.org/officeDocument/2006/relationships/tags" Target="../tags/tag41.xml"/><Relationship Id="rId20" Type="http://schemas.openxmlformats.org/officeDocument/2006/relationships/tags" Target="../tags/tag45.xml"/><Relationship Id="rId29" Type="http://schemas.openxmlformats.org/officeDocument/2006/relationships/tags" Target="../tags/tag54.xml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11" Type="http://schemas.openxmlformats.org/officeDocument/2006/relationships/tags" Target="../tags/tag36.xml"/><Relationship Id="rId24" Type="http://schemas.openxmlformats.org/officeDocument/2006/relationships/tags" Target="../tags/tag49.xml"/><Relationship Id="rId5" Type="http://schemas.openxmlformats.org/officeDocument/2006/relationships/tags" Target="../tags/tag30.xml"/><Relationship Id="rId15" Type="http://schemas.openxmlformats.org/officeDocument/2006/relationships/tags" Target="../tags/tag40.xml"/><Relationship Id="rId23" Type="http://schemas.openxmlformats.org/officeDocument/2006/relationships/tags" Target="../tags/tag48.xml"/><Relationship Id="rId28" Type="http://schemas.openxmlformats.org/officeDocument/2006/relationships/tags" Target="../tags/tag53.xml"/><Relationship Id="rId10" Type="http://schemas.openxmlformats.org/officeDocument/2006/relationships/tags" Target="../tags/tag35.xml"/><Relationship Id="rId19" Type="http://schemas.openxmlformats.org/officeDocument/2006/relationships/tags" Target="../tags/tag44.xml"/><Relationship Id="rId31" Type="http://schemas.openxmlformats.org/officeDocument/2006/relationships/notesSlide" Target="../notesSlides/notesSlide17.xml"/><Relationship Id="rId4" Type="http://schemas.openxmlformats.org/officeDocument/2006/relationships/tags" Target="../tags/tag29.xml"/><Relationship Id="rId9" Type="http://schemas.openxmlformats.org/officeDocument/2006/relationships/tags" Target="../tags/tag34.xml"/><Relationship Id="rId14" Type="http://schemas.openxmlformats.org/officeDocument/2006/relationships/tags" Target="../tags/tag39.xml"/><Relationship Id="rId22" Type="http://schemas.openxmlformats.org/officeDocument/2006/relationships/tags" Target="../tags/tag47.xml"/><Relationship Id="rId27" Type="http://schemas.openxmlformats.org/officeDocument/2006/relationships/tags" Target="../tags/tag52.xml"/><Relationship Id="rId30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4" Type="http://schemas.openxmlformats.org/officeDocument/2006/relationships/notesSlide" Target="../notesSlides/notesSlide34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tags" Target="../tags/tag64.xml"/><Relationship Id="rId13" Type="http://schemas.openxmlformats.org/officeDocument/2006/relationships/oleObject" Target="../embeddings/oleObject1.bin"/><Relationship Id="rId3" Type="http://schemas.openxmlformats.org/officeDocument/2006/relationships/tags" Target="../tags/tag59.xml"/><Relationship Id="rId7" Type="http://schemas.openxmlformats.org/officeDocument/2006/relationships/tags" Target="../tags/tag63.xml"/><Relationship Id="rId12" Type="http://schemas.openxmlformats.org/officeDocument/2006/relationships/notesSlide" Target="../notesSlides/notesSlide35.xml"/><Relationship Id="rId17" Type="http://schemas.openxmlformats.org/officeDocument/2006/relationships/image" Target="../media/image18.png"/><Relationship Id="rId2" Type="http://schemas.openxmlformats.org/officeDocument/2006/relationships/tags" Target="../tags/tag58.xml"/><Relationship Id="rId16" Type="http://schemas.openxmlformats.org/officeDocument/2006/relationships/image" Target="../media/image17.png"/><Relationship Id="rId1" Type="http://schemas.openxmlformats.org/officeDocument/2006/relationships/vmlDrawing" Target="../drawings/vmlDrawing1.vml"/><Relationship Id="rId6" Type="http://schemas.openxmlformats.org/officeDocument/2006/relationships/tags" Target="../tags/tag62.xml"/><Relationship Id="rId11" Type="http://schemas.openxmlformats.org/officeDocument/2006/relationships/slideLayout" Target="../slideLayouts/slideLayout6.xml"/><Relationship Id="rId5" Type="http://schemas.openxmlformats.org/officeDocument/2006/relationships/tags" Target="../tags/tag61.xml"/><Relationship Id="rId15" Type="http://schemas.openxmlformats.org/officeDocument/2006/relationships/image" Target="../media/image16.png"/><Relationship Id="rId10" Type="http://schemas.openxmlformats.org/officeDocument/2006/relationships/tags" Target="../tags/tag66.xml"/><Relationship Id="rId4" Type="http://schemas.openxmlformats.org/officeDocument/2006/relationships/tags" Target="../tags/tag60.xml"/><Relationship Id="rId9" Type="http://schemas.openxmlformats.org/officeDocument/2006/relationships/tags" Target="../tags/tag65.xml"/><Relationship Id="rId14" Type="http://schemas.openxmlformats.org/officeDocument/2006/relationships/image" Target="../media/image15.em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4" Type="http://schemas.openxmlformats.org/officeDocument/2006/relationships/notesSlide" Target="../notesSlides/notesSlide4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35088" y="4010025"/>
            <a:ext cx="6400800" cy="1752600"/>
          </a:xfrm>
        </p:spPr>
        <p:txBody>
          <a:bodyPr/>
          <a:lstStyle/>
          <a:p>
            <a:r>
              <a:rPr lang="en-US" b="1" dirty="0" smtClean="0"/>
              <a:t>Hakim Weatherspoon</a:t>
            </a:r>
            <a:endParaRPr lang="en-US" b="1" dirty="0"/>
          </a:p>
          <a:p>
            <a:r>
              <a:rPr lang="en-US" b="1" dirty="0" smtClean="0"/>
              <a:t>Spring 2011</a:t>
            </a:r>
            <a:endParaRPr lang="en-US" b="1" dirty="0"/>
          </a:p>
          <a:p>
            <a:r>
              <a:rPr lang="en-US" dirty="0"/>
              <a:t>Computer Science</a:t>
            </a:r>
          </a:p>
          <a:p>
            <a:r>
              <a:rPr lang="en-US" dirty="0"/>
              <a:t>Cornell University</a:t>
            </a:r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155505" y="1893553"/>
            <a:ext cx="898849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n-US" sz="4400" dirty="0" smtClean="0"/>
              <a:t>CS 3410: Systems Programming</a:t>
            </a:r>
            <a:endParaRPr lang="en-US" sz="4400" dirty="0"/>
          </a:p>
        </p:txBody>
      </p:sp>
      <p:sp>
        <p:nvSpPr>
          <p:cNvPr id="2" name="Rectangle 1"/>
          <p:cNvSpPr/>
          <p:nvPr/>
        </p:nvSpPr>
        <p:spPr bwMode="auto">
          <a:xfrm>
            <a:off x="0" y="1979948"/>
            <a:ext cx="9144000" cy="1092365"/>
          </a:xfrm>
          <a:prstGeom prst="rect">
            <a:avLst/>
          </a:prstGeom>
          <a:solidFill>
            <a:schemeClr val="bg2"/>
          </a:solidFill>
          <a:ln w="12700" cap="flat" cmpd="sng" algn="ctr">
            <a:solidFill>
              <a:schemeClr val="bg2"/>
            </a:solidFill>
            <a:prstDash val="solid"/>
            <a:round/>
            <a:headEnd type="none" w="sm" len="sm"/>
            <a:tailEnd type="triangle" w="lg" len="lg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55505" y="2109788"/>
            <a:ext cx="8988495" cy="1143000"/>
          </a:xfrm>
        </p:spPr>
        <p:txBody>
          <a:bodyPr/>
          <a:lstStyle/>
          <a:p>
            <a:r>
              <a:rPr lang="en-US" sz="4400" dirty="0"/>
              <a:t>CS 3410: </a:t>
            </a:r>
            <a:r>
              <a:rPr lang="en-US" sz="4400" dirty="0" smtClean="0"/>
              <a:t>Computer </a:t>
            </a:r>
            <a:r>
              <a:rPr lang="en-US" sz="4400" dirty="0"/>
              <a:t>System </a:t>
            </a:r>
            <a:r>
              <a:rPr lang="en-US" sz="4400" dirty="0" smtClean="0"/>
              <a:t>Organization and </a:t>
            </a:r>
            <a:r>
              <a:rPr lang="en-US" sz="4400" dirty="0"/>
              <a:t>Programming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2" grpId="0" animBg="1"/>
      <p:bldP spid="2" grpId="1" animBg="1"/>
      <p:bldP spid="4100" grpId="0"/>
      <p:bldP spid="410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Administrivia</a:t>
            </a:r>
          </a:p>
        </p:txBody>
      </p:sp>
      <p:sp>
        <p:nvSpPr>
          <p:cNvPr id="420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9425" y="1011238"/>
            <a:ext cx="8478520" cy="5846762"/>
          </a:xfrm>
        </p:spPr>
        <p:txBody>
          <a:bodyPr/>
          <a:lstStyle/>
          <a:p>
            <a:r>
              <a:rPr lang="en-US" sz="2800" dirty="0">
                <a:solidFill>
                  <a:srgbClr val="FFFF66"/>
                </a:solidFill>
              </a:rPr>
              <a:t>http://</a:t>
            </a:r>
            <a:r>
              <a:rPr lang="en-US" sz="2800" dirty="0" err="1">
                <a:solidFill>
                  <a:srgbClr val="FFFF66"/>
                </a:solidFill>
              </a:rPr>
              <a:t>www.cs.cornell.edu</a:t>
            </a:r>
            <a:r>
              <a:rPr lang="en-US" sz="2800" dirty="0">
                <a:solidFill>
                  <a:srgbClr val="FFFF66"/>
                </a:solidFill>
              </a:rPr>
              <a:t>/courses/cs3410/</a:t>
            </a:r>
            <a:r>
              <a:rPr lang="en-US" sz="2800" dirty="0" smtClean="0">
                <a:solidFill>
                  <a:srgbClr val="FFFF66"/>
                </a:solidFill>
              </a:rPr>
              <a:t>2011sp</a:t>
            </a:r>
            <a:endParaRPr lang="en-US" sz="2800" dirty="0">
              <a:solidFill>
                <a:srgbClr val="FFFF66"/>
              </a:solidFill>
            </a:endParaRPr>
          </a:p>
          <a:p>
            <a:pPr lvl="1">
              <a:spcBef>
                <a:spcPts val="72"/>
              </a:spcBef>
            </a:pPr>
            <a:r>
              <a:rPr lang="en-US" dirty="0" smtClean="0"/>
              <a:t>Office Hours / Consulting Hours</a:t>
            </a:r>
          </a:p>
          <a:p>
            <a:pPr lvl="1">
              <a:spcBef>
                <a:spcPts val="72"/>
              </a:spcBef>
            </a:pPr>
            <a:r>
              <a:rPr lang="en-US" dirty="0" smtClean="0"/>
              <a:t>Lecture slides &amp; schedule</a:t>
            </a:r>
          </a:p>
          <a:p>
            <a:pPr lvl="1">
              <a:spcBef>
                <a:spcPts val="72"/>
              </a:spcBef>
            </a:pPr>
            <a:r>
              <a:rPr lang="en-US" dirty="0" err="1" smtClean="0"/>
              <a:t>Logisim</a:t>
            </a:r>
            <a:endParaRPr lang="en-US" dirty="0" smtClean="0"/>
          </a:p>
          <a:p>
            <a:pPr lvl="1">
              <a:spcBef>
                <a:spcPts val="72"/>
              </a:spcBef>
            </a:pPr>
            <a:r>
              <a:rPr lang="en-US" dirty="0" smtClean="0"/>
              <a:t>CSUG lab access (esp. second half of course)</a:t>
            </a:r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rgbClr val="FFFF66"/>
                </a:solidFill>
              </a:rPr>
              <a:t>Sections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	</a:t>
            </a:r>
            <a:r>
              <a:rPr lang="en-US" sz="2000" dirty="0" smtClean="0"/>
              <a:t>T	2:55 – 4:10pm		Hollister 372</a:t>
            </a:r>
            <a:br>
              <a:rPr lang="en-US" sz="2000" dirty="0" smtClean="0"/>
            </a:br>
            <a:r>
              <a:rPr lang="en-US" sz="2000" dirty="0" smtClean="0"/>
              <a:t>	W	3:35 – 4:50pm		Upson 215</a:t>
            </a:r>
            <a:br>
              <a:rPr lang="en-US" sz="2000" dirty="0" smtClean="0"/>
            </a:br>
            <a:r>
              <a:rPr lang="en-US" sz="2000" dirty="0" smtClean="0"/>
              <a:t>	R	11:40 – 12:55pm	Hollister 372</a:t>
            </a:r>
            <a:br>
              <a:rPr lang="en-US" sz="2000" dirty="0" smtClean="0"/>
            </a:br>
            <a:r>
              <a:rPr lang="en-US" sz="2000" dirty="0" smtClean="0"/>
              <a:t>	R	2:55 – 4:10pm		Hollister 368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/>
              <a:t>	F	2:55 – 4:10pm		Phillips 213</a:t>
            </a:r>
            <a:br>
              <a:rPr lang="en-US" sz="2000" dirty="0" smtClean="0"/>
            </a:br>
            <a:r>
              <a:rPr lang="en-US" sz="2000" dirty="0" smtClean="0"/>
              <a:t>	TBD</a:t>
            </a:r>
            <a:endParaRPr lang="en-US" dirty="0" smtClean="0"/>
          </a:p>
          <a:p>
            <a:pPr lvl="1">
              <a:spcBef>
                <a:spcPts val="0"/>
              </a:spcBef>
            </a:pPr>
            <a:r>
              <a:rPr lang="en-US" dirty="0" smtClean="0"/>
              <a:t>Will cover new material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Next week: intro to </a:t>
            </a:r>
            <a:r>
              <a:rPr lang="en-US" dirty="0" err="1"/>
              <a:t>l</a:t>
            </a:r>
            <a:r>
              <a:rPr lang="en-US" dirty="0" err="1" smtClean="0"/>
              <a:t>ogisim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867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Communication</a:t>
            </a:r>
          </a:p>
        </p:txBody>
      </p:sp>
      <p:sp>
        <p:nvSpPr>
          <p:cNvPr id="982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2288" y="1085850"/>
            <a:ext cx="7770812" cy="4724400"/>
          </a:xfrm>
        </p:spPr>
        <p:txBody>
          <a:bodyPr/>
          <a:lstStyle/>
          <a:p>
            <a:pPr>
              <a:spcBef>
                <a:spcPts val="168"/>
              </a:spcBef>
            </a:pPr>
            <a:r>
              <a:rPr lang="en-US" dirty="0"/>
              <a:t>Email</a:t>
            </a:r>
          </a:p>
          <a:p>
            <a:pPr lvl="1">
              <a:spcBef>
                <a:spcPts val="168"/>
              </a:spcBef>
            </a:pPr>
            <a:r>
              <a:rPr lang="en-US" dirty="0" smtClean="0"/>
              <a:t>cs3410</a:t>
            </a:r>
            <a:r>
              <a:rPr lang="en-US" dirty="0"/>
              <a:t>-staff-l@cs.cornell.edu</a:t>
            </a:r>
          </a:p>
          <a:p>
            <a:pPr lvl="1">
              <a:spcBef>
                <a:spcPts val="168"/>
              </a:spcBef>
            </a:pPr>
            <a:r>
              <a:rPr lang="en-US" dirty="0"/>
              <a:t>The email alias goes to me and the TAs, not to whole </a:t>
            </a:r>
            <a:r>
              <a:rPr lang="en-US" dirty="0" smtClean="0"/>
              <a:t>class</a:t>
            </a:r>
          </a:p>
          <a:p>
            <a:pPr lvl="1">
              <a:spcBef>
                <a:spcPts val="168"/>
              </a:spcBef>
            </a:pPr>
            <a:endParaRPr lang="en-US" dirty="0" smtClean="0"/>
          </a:p>
          <a:p>
            <a:pPr>
              <a:spcBef>
                <a:spcPts val="168"/>
              </a:spcBef>
            </a:pPr>
            <a:r>
              <a:rPr lang="en-US" dirty="0" smtClean="0"/>
              <a:t>Assignments</a:t>
            </a:r>
          </a:p>
          <a:p>
            <a:pPr lvl="1">
              <a:spcBef>
                <a:spcPts val="168"/>
              </a:spcBef>
            </a:pPr>
            <a:r>
              <a:rPr lang="en-US" dirty="0" smtClean="0"/>
              <a:t>CMS: http://</a:t>
            </a:r>
            <a:r>
              <a:rPr lang="en-US" dirty="0" err="1" smtClean="0"/>
              <a:t>cms.csuglab.cornell.edu</a:t>
            </a:r>
            <a:endParaRPr lang="en-US" dirty="0"/>
          </a:p>
          <a:p>
            <a:pPr lvl="1">
              <a:spcBef>
                <a:spcPts val="168"/>
              </a:spcBef>
            </a:pPr>
            <a:endParaRPr lang="en-US" dirty="0"/>
          </a:p>
          <a:p>
            <a:pPr>
              <a:spcBef>
                <a:spcPts val="168"/>
              </a:spcBef>
            </a:pPr>
            <a:r>
              <a:rPr lang="en-US" dirty="0" smtClean="0"/>
              <a:t>Newsgroup</a:t>
            </a:r>
          </a:p>
          <a:p>
            <a:pPr lvl="1">
              <a:spcBef>
                <a:spcPts val="168"/>
              </a:spcBef>
            </a:pPr>
            <a:r>
              <a:rPr lang="en-US" dirty="0" smtClean="0"/>
              <a:t>cornell.class.cs3410</a:t>
            </a:r>
          </a:p>
          <a:p>
            <a:pPr lvl="1">
              <a:spcBef>
                <a:spcPts val="168"/>
              </a:spcBef>
            </a:pPr>
            <a:r>
              <a:rPr lang="en-US" dirty="0"/>
              <a:t>F</a:t>
            </a:r>
            <a:r>
              <a:rPr lang="en-US" dirty="0" smtClean="0"/>
              <a:t>or students</a:t>
            </a:r>
            <a:endParaRPr lang="en-US" dirty="0"/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Sections &amp; Projects</a:t>
            </a:r>
          </a:p>
        </p:txBody>
      </p:sp>
      <p:sp>
        <p:nvSpPr>
          <p:cNvPr id="988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3300"/>
                </a:solidFill>
              </a:rPr>
              <a:t>Sections start next </a:t>
            </a:r>
            <a:r>
              <a:rPr lang="en-US" dirty="0" smtClean="0">
                <a:solidFill>
                  <a:srgbClr val="FF3300"/>
                </a:solidFill>
              </a:rPr>
              <a:t>week</a:t>
            </a:r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But can go this week to find a project partner</a:t>
            </a:r>
            <a:endParaRPr lang="en-US" dirty="0">
              <a:solidFill>
                <a:schemeClr val="tx2"/>
              </a:solidFill>
            </a:endParaRPr>
          </a:p>
          <a:p>
            <a:endParaRPr lang="en-US" dirty="0"/>
          </a:p>
          <a:p>
            <a:r>
              <a:rPr lang="en-US" dirty="0"/>
              <a:t>Projects will be done in two-person teams</a:t>
            </a:r>
          </a:p>
          <a:p>
            <a:pPr lvl="1"/>
            <a:r>
              <a:rPr lang="en-US" dirty="0"/>
              <a:t>We will pair you up if you don</a:t>
            </a:r>
            <a:r>
              <a:rPr lang="ja-JP" altLang="en-US" dirty="0">
                <a:latin typeface="Arial"/>
              </a:rPr>
              <a:t>’</a:t>
            </a:r>
            <a:r>
              <a:rPr lang="en-US" dirty="0"/>
              <a:t>t have a preferred partner</a:t>
            </a:r>
          </a:p>
          <a:p>
            <a:pPr lvl="1"/>
            <a:r>
              <a:rPr lang="en-US" dirty="0"/>
              <a:t>Start early, time management is key</a:t>
            </a:r>
          </a:p>
          <a:p>
            <a:pPr lvl="1"/>
            <a:r>
              <a:rPr lang="en-US" dirty="0"/>
              <a:t>Manage the team effort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Academic Integrity</a:t>
            </a:r>
          </a:p>
        </p:txBody>
      </p:sp>
      <p:sp>
        <p:nvSpPr>
          <p:cNvPr id="990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9425" y="1011238"/>
            <a:ext cx="8283575" cy="5846762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/>
              <a:t>All submitted work must be your own</a:t>
            </a:r>
          </a:p>
          <a:p>
            <a:pPr lvl="1">
              <a:spcBef>
                <a:spcPts val="0"/>
              </a:spcBef>
            </a:pPr>
            <a:r>
              <a:rPr lang="en-US" dirty="0"/>
              <a:t>OK to study </a:t>
            </a:r>
            <a:r>
              <a:rPr lang="en-US" dirty="0" smtClean="0"/>
              <a:t>together, but do not share </a:t>
            </a:r>
            <a:r>
              <a:rPr lang="en-US" dirty="0" err="1" smtClean="0"/>
              <a:t>soln’s</a:t>
            </a:r>
            <a:endParaRPr lang="en-US" dirty="0" smtClean="0"/>
          </a:p>
          <a:p>
            <a:pPr lvl="1">
              <a:spcBef>
                <a:spcPts val="0"/>
              </a:spcBef>
            </a:pPr>
            <a:r>
              <a:rPr lang="en-US" dirty="0" smtClean="0">
                <a:solidFill>
                  <a:srgbClr val="FFFF66"/>
                </a:solidFill>
              </a:rPr>
              <a:t>Cite your sources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Project </a:t>
            </a:r>
            <a:r>
              <a:rPr lang="en-US" dirty="0"/>
              <a:t>groups submit joint work</a:t>
            </a:r>
          </a:p>
          <a:p>
            <a:pPr lvl="1">
              <a:spcBef>
                <a:spcPts val="0"/>
              </a:spcBef>
            </a:pPr>
            <a:r>
              <a:rPr lang="en-US" dirty="0"/>
              <a:t>Same </a:t>
            </a:r>
            <a:r>
              <a:rPr lang="en-US" dirty="0" smtClean="0"/>
              <a:t>rules </a:t>
            </a:r>
            <a:r>
              <a:rPr lang="en-US" dirty="0"/>
              <a:t>apply to projects at the group level</a:t>
            </a:r>
          </a:p>
          <a:p>
            <a:pPr lvl="1">
              <a:spcBef>
                <a:spcPts val="0"/>
              </a:spcBef>
            </a:pPr>
            <a:r>
              <a:rPr lang="en-US" dirty="0"/>
              <a:t>Cannot </a:t>
            </a:r>
            <a:r>
              <a:rPr lang="en-US" dirty="0" smtClean="0"/>
              <a:t>use </a:t>
            </a:r>
            <a:r>
              <a:rPr lang="en-US" dirty="0"/>
              <a:t>of someone else</a:t>
            </a:r>
            <a:r>
              <a:rPr lang="ja-JP" altLang="en-US" dirty="0">
                <a:latin typeface="Arial"/>
              </a:rPr>
              <a:t>’</a:t>
            </a:r>
            <a:r>
              <a:rPr lang="en-US" dirty="0"/>
              <a:t>s </a:t>
            </a:r>
            <a:r>
              <a:rPr lang="en-US" dirty="0" err="1" smtClean="0"/>
              <a:t>soln</a:t>
            </a:r>
            <a:endParaRPr lang="en-US" dirty="0"/>
          </a:p>
          <a:p>
            <a:pPr>
              <a:spcBef>
                <a:spcPts val="0"/>
              </a:spcBef>
            </a:pPr>
            <a:r>
              <a:rPr lang="en-US" dirty="0"/>
              <a:t>Closed-book exams, no </a:t>
            </a:r>
            <a:r>
              <a:rPr lang="en-US" dirty="0" smtClean="0"/>
              <a:t>calculators</a:t>
            </a:r>
          </a:p>
          <a:p>
            <a:pPr>
              <a:spcBef>
                <a:spcPts val="0"/>
              </a:spcBef>
            </a:pPr>
            <a:endParaRPr lang="en-US" dirty="0" smtClean="0"/>
          </a:p>
          <a:p>
            <a:pPr marL="342900" lvl="1" indent="-342900">
              <a:spcBef>
                <a:spcPts val="0"/>
              </a:spcBef>
              <a:buFontTx/>
              <a:buChar char="•"/>
            </a:pPr>
            <a:r>
              <a:rPr lang="en-US" sz="3200" dirty="0" smtClean="0">
                <a:solidFill>
                  <a:schemeClr val="tx2"/>
                </a:solidFill>
              </a:rPr>
              <a:t>Stressed? Tempted? Lost?</a:t>
            </a:r>
          </a:p>
          <a:p>
            <a:pPr marL="742950" lvl="2" indent="-342900">
              <a:spcBef>
                <a:spcPts val="0"/>
              </a:spcBef>
              <a:buFontTx/>
              <a:buChar char="•"/>
            </a:pPr>
            <a:r>
              <a:rPr lang="en-US" dirty="0">
                <a:solidFill>
                  <a:srgbClr val="FFFFFF"/>
                </a:solidFill>
              </a:rPr>
              <a:t>Come see me </a:t>
            </a:r>
            <a:r>
              <a:rPr lang="en-US" dirty="0">
                <a:solidFill>
                  <a:srgbClr val="FFFF66"/>
                </a:solidFill>
              </a:rPr>
              <a:t>before </a:t>
            </a:r>
            <a:r>
              <a:rPr lang="en-US" dirty="0"/>
              <a:t>due date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4" name="Text Box 3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14400" y="5775877"/>
            <a:ext cx="7168320" cy="635284"/>
          </a:xfrm>
          <a:prstGeom prst="rect">
            <a:avLst/>
          </a:prstGeom>
          <a:noFill/>
          <a:ln w="36720">
            <a:solidFill>
              <a:srgbClr val="FFFF00"/>
            </a:solidFill>
            <a:round/>
            <a:headEnd/>
            <a:tailEnd/>
          </a:ln>
          <a:effectLst/>
        </p:spPr>
        <p:txBody>
          <a:bodyPr lIns="16326" tIns="41925" rIns="16326" bIns="16326" anchor="ctr"/>
          <a:lstStyle/>
          <a:p>
            <a:pPr algn="ctr">
              <a:spcAft>
                <a:spcPts val="1293"/>
              </a:spcAft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</a:tabLst>
            </a:pPr>
            <a:r>
              <a:rPr lang="en-US" sz="2900" dirty="0">
                <a:solidFill>
                  <a:srgbClr val="FFFF66"/>
                </a:solidFill>
                <a:latin typeface="Calibri" pitchFamily="34" charset="0"/>
              </a:rPr>
              <a:t>Plagiarism in any form will not be tolerated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12~Figure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175" b="62109"/>
          <a:stretch>
            <a:fillRect/>
          </a:stretch>
        </p:blipFill>
        <p:spPr bwMode="auto">
          <a:xfrm>
            <a:off x="4965822" y="960856"/>
            <a:ext cx="2370138" cy="279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275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Computer System Organization</a:t>
            </a:r>
            <a:endParaRPr lang="en-AU" dirty="0"/>
          </a:p>
        </p:txBody>
      </p:sp>
      <p:pic>
        <p:nvPicPr>
          <p:cNvPr id="202769" name="Picture 17" descr="f01-07-P37449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56" y="1341438"/>
            <a:ext cx="4425950" cy="4791075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202770" name="Picture 18" descr="f01-08-P37449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309"/>
          <a:stretch>
            <a:fillRect/>
          </a:stretch>
        </p:blipFill>
        <p:spPr bwMode="auto">
          <a:xfrm>
            <a:off x="6945492" y="3589355"/>
            <a:ext cx="2047519" cy="2713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253953" y="3361214"/>
            <a:ext cx="8666795" cy="2703676"/>
            <a:chOff x="253953" y="3361214"/>
            <a:chExt cx="8666795" cy="2703676"/>
          </a:xfrm>
        </p:grpSpPr>
        <p:sp>
          <p:nvSpPr>
            <p:cNvPr id="2" name="SMARTInkAnnotation439"/>
            <p:cNvSpPr/>
            <p:nvPr/>
          </p:nvSpPr>
          <p:spPr bwMode="auto">
            <a:xfrm>
              <a:off x="480063" y="4686300"/>
              <a:ext cx="1142134" cy="975358"/>
            </a:xfrm>
            <a:custGeom>
              <a:avLst/>
              <a:gdLst/>
              <a:ahLst/>
              <a:cxnLst/>
              <a:rect l="0" t="0" r="0" b="0"/>
              <a:pathLst>
                <a:path w="1142134" h="975358">
                  <a:moveTo>
                    <a:pt x="396237" y="22860"/>
                  </a:moveTo>
                  <a:lnTo>
                    <a:pt x="385631" y="33466"/>
                  </a:lnTo>
                  <a:lnTo>
                    <a:pt x="383240" y="35011"/>
                  </a:lnTo>
                  <a:lnTo>
                    <a:pt x="347672" y="51017"/>
                  </a:lnTo>
                  <a:lnTo>
                    <a:pt x="317470" y="66906"/>
                  </a:lnTo>
                  <a:lnTo>
                    <a:pt x="287015" y="88196"/>
                  </a:lnTo>
                  <a:lnTo>
                    <a:pt x="257572" y="105552"/>
                  </a:lnTo>
                  <a:lnTo>
                    <a:pt x="229068" y="123695"/>
                  </a:lnTo>
                  <a:lnTo>
                    <a:pt x="198159" y="150299"/>
                  </a:lnTo>
                  <a:lnTo>
                    <a:pt x="182889" y="161655"/>
                  </a:lnTo>
                  <a:lnTo>
                    <a:pt x="156632" y="186482"/>
                  </a:lnTo>
                  <a:lnTo>
                    <a:pt x="133384" y="211814"/>
                  </a:lnTo>
                  <a:lnTo>
                    <a:pt x="116091" y="233375"/>
                  </a:lnTo>
                  <a:lnTo>
                    <a:pt x="93597" y="259040"/>
                  </a:lnTo>
                  <a:lnTo>
                    <a:pt x="78175" y="284475"/>
                  </a:lnTo>
                  <a:lnTo>
                    <a:pt x="59514" y="309880"/>
                  </a:lnTo>
                  <a:lnTo>
                    <a:pt x="48474" y="335437"/>
                  </a:lnTo>
                  <a:lnTo>
                    <a:pt x="41548" y="352354"/>
                  </a:lnTo>
                  <a:lnTo>
                    <a:pt x="34506" y="382412"/>
                  </a:lnTo>
                  <a:lnTo>
                    <a:pt x="26036" y="406522"/>
                  </a:lnTo>
                  <a:lnTo>
                    <a:pt x="21227" y="432608"/>
                  </a:lnTo>
                  <a:lnTo>
                    <a:pt x="12375" y="458363"/>
                  </a:lnTo>
                  <a:lnTo>
                    <a:pt x="5986" y="489422"/>
                  </a:lnTo>
                  <a:lnTo>
                    <a:pt x="2659" y="503694"/>
                  </a:lnTo>
                  <a:lnTo>
                    <a:pt x="523" y="531295"/>
                  </a:lnTo>
                  <a:lnTo>
                    <a:pt x="101" y="557350"/>
                  </a:lnTo>
                  <a:lnTo>
                    <a:pt x="0" y="620823"/>
                  </a:lnTo>
                  <a:lnTo>
                    <a:pt x="2256" y="631804"/>
                  </a:lnTo>
                  <a:lnTo>
                    <a:pt x="5234" y="643175"/>
                  </a:lnTo>
                  <a:lnTo>
                    <a:pt x="7146" y="668914"/>
                  </a:lnTo>
                  <a:lnTo>
                    <a:pt x="8254" y="679989"/>
                  </a:lnTo>
                  <a:lnTo>
                    <a:pt x="15865" y="700896"/>
                  </a:lnTo>
                  <a:lnTo>
                    <a:pt x="28866" y="727268"/>
                  </a:lnTo>
                  <a:lnTo>
                    <a:pt x="44145" y="752788"/>
                  </a:lnTo>
                  <a:lnTo>
                    <a:pt x="59057" y="779571"/>
                  </a:lnTo>
                  <a:lnTo>
                    <a:pt x="81399" y="809395"/>
                  </a:lnTo>
                  <a:lnTo>
                    <a:pt x="114453" y="838670"/>
                  </a:lnTo>
                  <a:lnTo>
                    <a:pt x="147049" y="868722"/>
                  </a:lnTo>
                  <a:lnTo>
                    <a:pt x="191689" y="904242"/>
                  </a:lnTo>
                  <a:lnTo>
                    <a:pt x="226449" y="923714"/>
                  </a:lnTo>
                  <a:lnTo>
                    <a:pt x="258653" y="938850"/>
                  </a:lnTo>
                  <a:lnTo>
                    <a:pt x="289473" y="953849"/>
                  </a:lnTo>
                  <a:lnTo>
                    <a:pt x="316438" y="962308"/>
                  </a:lnTo>
                  <a:lnTo>
                    <a:pt x="350652" y="971904"/>
                  </a:lnTo>
                  <a:lnTo>
                    <a:pt x="379250" y="974336"/>
                  </a:lnTo>
                  <a:lnTo>
                    <a:pt x="409172" y="975057"/>
                  </a:lnTo>
                  <a:lnTo>
                    <a:pt x="514139" y="975357"/>
                  </a:lnTo>
                  <a:lnTo>
                    <a:pt x="547917" y="971314"/>
                  </a:lnTo>
                  <a:lnTo>
                    <a:pt x="591173" y="967599"/>
                  </a:lnTo>
                  <a:lnTo>
                    <a:pt x="622106" y="961866"/>
                  </a:lnTo>
                  <a:lnTo>
                    <a:pt x="651874" y="954805"/>
                  </a:lnTo>
                  <a:lnTo>
                    <a:pt x="687375" y="944834"/>
                  </a:lnTo>
                  <a:lnTo>
                    <a:pt x="716744" y="934989"/>
                  </a:lnTo>
                  <a:lnTo>
                    <a:pt x="746896" y="923605"/>
                  </a:lnTo>
                  <a:lnTo>
                    <a:pt x="777278" y="912612"/>
                  </a:lnTo>
                  <a:lnTo>
                    <a:pt x="805471" y="898630"/>
                  </a:lnTo>
                  <a:lnTo>
                    <a:pt x="821959" y="887918"/>
                  </a:lnTo>
                  <a:lnTo>
                    <a:pt x="855498" y="862602"/>
                  </a:lnTo>
                  <a:lnTo>
                    <a:pt x="882270" y="844019"/>
                  </a:lnTo>
                  <a:lnTo>
                    <a:pt x="922647" y="807483"/>
                  </a:lnTo>
                  <a:lnTo>
                    <a:pt x="950049" y="784790"/>
                  </a:lnTo>
                  <a:lnTo>
                    <a:pt x="982493" y="754367"/>
                  </a:lnTo>
                  <a:lnTo>
                    <a:pt x="1005694" y="729259"/>
                  </a:lnTo>
                  <a:lnTo>
                    <a:pt x="1026397" y="702628"/>
                  </a:lnTo>
                  <a:lnTo>
                    <a:pt x="1045513" y="678651"/>
                  </a:lnTo>
                  <a:lnTo>
                    <a:pt x="1065006" y="655460"/>
                  </a:lnTo>
                  <a:lnTo>
                    <a:pt x="1081506" y="630244"/>
                  </a:lnTo>
                  <a:lnTo>
                    <a:pt x="1097120" y="603581"/>
                  </a:lnTo>
                  <a:lnTo>
                    <a:pt x="1110213" y="579595"/>
                  </a:lnTo>
                  <a:lnTo>
                    <a:pt x="1121712" y="554143"/>
                  </a:lnTo>
                  <a:lnTo>
                    <a:pt x="1129304" y="535846"/>
                  </a:lnTo>
                  <a:lnTo>
                    <a:pt x="1134424" y="510418"/>
                  </a:lnTo>
                  <a:lnTo>
                    <a:pt x="1140081" y="482658"/>
                  </a:lnTo>
                  <a:lnTo>
                    <a:pt x="1142133" y="457123"/>
                  </a:lnTo>
                  <a:lnTo>
                    <a:pt x="1141894" y="428485"/>
                  </a:lnTo>
                  <a:lnTo>
                    <a:pt x="1137684" y="398550"/>
                  </a:lnTo>
                  <a:lnTo>
                    <a:pt x="1136402" y="378358"/>
                  </a:lnTo>
                  <a:lnTo>
                    <a:pt x="1133575" y="355837"/>
                  </a:lnTo>
                  <a:lnTo>
                    <a:pt x="1129496" y="332563"/>
                  </a:lnTo>
                  <a:lnTo>
                    <a:pt x="1124861" y="310931"/>
                  </a:lnTo>
                  <a:lnTo>
                    <a:pt x="1117721" y="287769"/>
                  </a:lnTo>
                  <a:lnTo>
                    <a:pt x="1109750" y="264211"/>
                  </a:lnTo>
                  <a:lnTo>
                    <a:pt x="1103385" y="242452"/>
                  </a:lnTo>
                  <a:lnTo>
                    <a:pt x="1095476" y="221492"/>
                  </a:lnTo>
                  <a:lnTo>
                    <a:pt x="1086317" y="200041"/>
                  </a:lnTo>
                  <a:lnTo>
                    <a:pt x="1076601" y="176396"/>
                  </a:lnTo>
                  <a:lnTo>
                    <a:pt x="1061612" y="147375"/>
                  </a:lnTo>
                  <a:lnTo>
                    <a:pt x="1050491" y="118644"/>
                  </a:lnTo>
                  <a:lnTo>
                    <a:pt x="1033744" y="88682"/>
                  </a:lnTo>
                  <a:lnTo>
                    <a:pt x="1019933" y="72999"/>
                  </a:lnTo>
                  <a:lnTo>
                    <a:pt x="990371" y="45088"/>
                  </a:lnTo>
                  <a:lnTo>
                    <a:pt x="963625" y="26718"/>
                  </a:lnTo>
                  <a:lnTo>
                    <a:pt x="941920" y="15826"/>
                  </a:lnTo>
                  <a:lnTo>
                    <a:pt x="906777" y="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" name="SMARTInkAnnotation440"/>
            <p:cNvSpPr/>
            <p:nvPr/>
          </p:nvSpPr>
          <p:spPr bwMode="auto">
            <a:xfrm>
              <a:off x="1066800" y="3817620"/>
              <a:ext cx="860642" cy="661851"/>
            </a:xfrm>
            <a:custGeom>
              <a:avLst/>
              <a:gdLst/>
              <a:ahLst/>
              <a:cxnLst/>
              <a:rect l="0" t="0" r="0" b="0"/>
              <a:pathLst>
                <a:path w="860642" h="661851">
                  <a:moveTo>
                    <a:pt x="586740" y="68580"/>
                  </a:moveTo>
                  <a:lnTo>
                    <a:pt x="580179" y="55459"/>
                  </a:lnTo>
                  <a:lnTo>
                    <a:pt x="578979" y="54753"/>
                  </a:lnTo>
                  <a:lnTo>
                    <a:pt x="575389" y="53968"/>
                  </a:lnTo>
                  <a:lnTo>
                    <a:pt x="570971" y="51361"/>
                  </a:lnTo>
                  <a:lnTo>
                    <a:pt x="568607" y="49481"/>
                  </a:lnTo>
                  <a:lnTo>
                    <a:pt x="567031" y="47381"/>
                  </a:lnTo>
                  <a:lnTo>
                    <a:pt x="564295" y="39490"/>
                  </a:lnTo>
                  <a:lnTo>
                    <a:pt x="545005" y="19233"/>
                  </a:lnTo>
                  <a:lnTo>
                    <a:pt x="542830" y="17902"/>
                  </a:lnTo>
                  <a:lnTo>
                    <a:pt x="538155" y="16423"/>
                  </a:lnTo>
                  <a:lnTo>
                    <a:pt x="536570" y="15182"/>
                  </a:lnTo>
                  <a:lnTo>
                    <a:pt x="535513" y="13508"/>
                  </a:lnTo>
                  <a:lnTo>
                    <a:pt x="534809" y="11545"/>
                  </a:lnTo>
                  <a:lnTo>
                    <a:pt x="532646" y="10237"/>
                  </a:lnTo>
                  <a:lnTo>
                    <a:pt x="520402" y="7965"/>
                  </a:lnTo>
                  <a:lnTo>
                    <a:pt x="514779" y="7722"/>
                  </a:lnTo>
                  <a:lnTo>
                    <a:pt x="512519" y="6841"/>
                  </a:lnTo>
                  <a:lnTo>
                    <a:pt x="505294" y="2403"/>
                  </a:lnTo>
                  <a:lnTo>
                    <a:pt x="500306" y="1069"/>
                  </a:lnTo>
                  <a:lnTo>
                    <a:pt x="474979" y="19"/>
                  </a:lnTo>
                  <a:lnTo>
                    <a:pt x="417712" y="0"/>
                  </a:lnTo>
                  <a:lnTo>
                    <a:pt x="409734" y="2258"/>
                  </a:lnTo>
                  <a:lnTo>
                    <a:pt x="400544" y="5237"/>
                  </a:lnTo>
                  <a:lnTo>
                    <a:pt x="385850" y="7761"/>
                  </a:lnTo>
                  <a:lnTo>
                    <a:pt x="370772" y="12648"/>
                  </a:lnTo>
                  <a:lnTo>
                    <a:pt x="355580" y="15319"/>
                  </a:lnTo>
                  <a:lnTo>
                    <a:pt x="330197" y="25745"/>
                  </a:lnTo>
                  <a:lnTo>
                    <a:pt x="306281" y="40670"/>
                  </a:lnTo>
                  <a:lnTo>
                    <a:pt x="281800" y="53344"/>
                  </a:lnTo>
                  <a:lnTo>
                    <a:pt x="271718" y="59269"/>
                  </a:lnTo>
                  <a:lnTo>
                    <a:pt x="245685" y="81421"/>
                  </a:lnTo>
                  <a:lnTo>
                    <a:pt x="222097" y="99590"/>
                  </a:lnTo>
                  <a:lnTo>
                    <a:pt x="212163" y="109455"/>
                  </a:lnTo>
                  <a:lnTo>
                    <a:pt x="200964" y="123683"/>
                  </a:lnTo>
                  <a:lnTo>
                    <a:pt x="177505" y="143309"/>
                  </a:lnTo>
                  <a:lnTo>
                    <a:pt x="162473" y="157796"/>
                  </a:lnTo>
                  <a:lnTo>
                    <a:pt x="150103" y="165523"/>
                  </a:lnTo>
                  <a:lnTo>
                    <a:pt x="136986" y="172626"/>
                  </a:lnTo>
                  <a:lnTo>
                    <a:pt x="114767" y="190983"/>
                  </a:lnTo>
                  <a:lnTo>
                    <a:pt x="94072" y="210915"/>
                  </a:lnTo>
                  <a:lnTo>
                    <a:pt x="70069" y="234748"/>
                  </a:lnTo>
                  <a:lnTo>
                    <a:pt x="55829" y="253364"/>
                  </a:lnTo>
                  <a:lnTo>
                    <a:pt x="43259" y="264066"/>
                  </a:lnTo>
                  <a:lnTo>
                    <a:pt x="28285" y="283297"/>
                  </a:lnTo>
                  <a:lnTo>
                    <a:pt x="20422" y="291750"/>
                  </a:lnTo>
                  <a:lnTo>
                    <a:pt x="18695" y="295253"/>
                  </a:lnTo>
                  <a:lnTo>
                    <a:pt x="13665" y="313043"/>
                  </a:lnTo>
                  <a:lnTo>
                    <a:pt x="9411" y="325587"/>
                  </a:lnTo>
                  <a:lnTo>
                    <a:pt x="7569" y="332665"/>
                  </a:lnTo>
                  <a:lnTo>
                    <a:pt x="1746" y="348749"/>
                  </a:lnTo>
                  <a:lnTo>
                    <a:pt x="345" y="364376"/>
                  </a:lnTo>
                  <a:lnTo>
                    <a:pt x="68" y="382922"/>
                  </a:lnTo>
                  <a:lnTo>
                    <a:pt x="0" y="443023"/>
                  </a:lnTo>
                  <a:lnTo>
                    <a:pt x="2258" y="451181"/>
                  </a:lnTo>
                  <a:lnTo>
                    <a:pt x="5237" y="460452"/>
                  </a:lnTo>
                  <a:lnTo>
                    <a:pt x="7760" y="474344"/>
                  </a:lnTo>
                  <a:lnTo>
                    <a:pt x="12648" y="485046"/>
                  </a:lnTo>
                  <a:lnTo>
                    <a:pt x="15318" y="497718"/>
                  </a:lnTo>
                  <a:lnTo>
                    <a:pt x="20249" y="507211"/>
                  </a:lnTo>
                  <a:lnTo>
                    <a:pt x="26561" y="524641"/>
                  </a:lnTo>
                  <a:lnTo>
                    <a:pt x="28738" y="531765"/>
                  </a:lnTo>
                  <a:lnTo>
                    <a:pt x="29319" y="534850"/>
                  </a:lnTo>
                  <a:lnTo>
                    <a:pt x="31399" y="537753"/>
                  </a:lnTo>
                  <a:lnTo>
                    <a:pt x="38226" y="543237"/>
                  </a:lnTo>
                  <a:lnTo>
                    <a:pt x="40724" y="546731"/>
                  </a:lnTo>
                  <a:lnTo>
                    <a:pt x="46991" y="562249"/>
                  </a:lnTo>
                  <a:lnTo>
                    <a:pt x="58587" y="576365"/>
                  </a:lnTo>
                  <a:lnTo>
                    <a:pt x="66090" y="584983"/>
                  </a:lnTo>
                  <a:lnTo>
                    <a:pt x="78746" y="603452"/>
                  </a:lnTo>
                  <a:lnTo>
                    <a:pt x="93980" y="619667"/>
                  </a:lnTo>
                  <a:lnTo>
                    <a:pt x="118674" y="637535"/>
                  </a:lnTo>
                  <a:lnTo>
                    <a:pt x="124146" y="642618"/>
                  </a:lnTo>
                  <a:lnTo>
                    <a:pt x="127637" y="644312"/>
                  </a:lnTo>
                  <a:lnTo>
                    <a:pt x="139795" y="647543"/>
                  </a:lnTo>
                  <a:lnTo>
                    <a:pt x="146233" y="651299"/>
                  </a:lnTo>
                  <a:lnTo>
                    <a:pt x="156432" y="653533"/>
                  </a:lnTo>
                  <a:lnTo>
                    <a:pt x="179631" y="654967"/>
                  </a:lnTo>
                  <a:lnTo>
                    <a:pt x="190185" y="657421"/>
                  </a:lnTo>
                  <a:lnTo>
                    <a:pt x="200520" y="660487"/>
                  </a:lnTo>
                  <a:lnTo>
                    <a:pt x="210757" y="661850"/>
                  </a:lnTo>
                  <a:lnTo>
                    <a:pt x="223210" y="660198"/>
                  </a:lnTo>
                  <a:lnTo>
                    <a:pt x="247855" y="656284"/>
                  </a:lnTo>
                  <a:lnTo>
                    <a:pt x="274267" y="654664"/>
                  </a:lnTo>
                  <a:lnTo>
                    <a:pt x="298925" y="649327"/>
                  </a:lnTo>
                  <a:lnTo>
                    <a:pt x="320557" y="645924"/>
                  </a:lnTo>
                  <a:lnTo>
                    <a:pt x="340795" y="641812"/>
                  </a:lnTo>
                  <a:lnTo>
                    <a:pt x="359774" y="638336"/>
                  </a:lnTo>
                  <a:lnTo>
                    <a:pt x="384898" y="629576"/>
                  </a:lnTo>
                  <a:lnTo>
                    <a:pt x="405015" y="622198"/>
                  </a:lnTo>
                  <a:lnTo>
                    <a:pt x="449681" y="607051"/>
                  </a:lnTo>
                  <a:lnTo>
                    <a:pt x="476515" y="599438"/>
                  </a:lnTo>
                  <a:lnTo>
                    <a:pt x="497824" y="591819"/>
                  </a:lnTo>
                  <a:lnTo>
                    <a:pt x="518908" y="580155"/>
                  </a:lnTo>
                  <a:lnTo>
                    <a:pt x="545287" y="570019"/>
                  </a:lnTo>
                  <a:lnTo>
                    <a:pt x="560132" y="562093"/>
                  </a:lnTo>
                  <a:lnTo>
                    <a:pt x="580267" y="548110"/>
                  </a:lnTo>
                  <a:lnTo>
                    <a:pt x="632527" y="513049"/>
                  </a:lnTo>
                  <a:lnTo>
                    <a:pt x="664538" y="487676"/>
                  </a:lnTo>
                  <a:lnTo>
                    <a:pt x="678043" y="476671"/>
                  </a:lnTo>
                  <a:lnTo>
                    <a:pt x="696013" y="457043"/>
                  </a:lnTo>
                  <a:lnTo>
                    <a:pt x="716202" y="439279"/>
                  </a:lnTo>
                  <a:lnTo>
                    <a:pt x="738623" y="413208"/>
                  </a:lnTo>
                  <a:lnTo>
                    <a:pt x="754227" y="394494"/>
                  </a:lnTo>
                  <a:lnTo>
                    <a:pt x="764472" y="380225"/>
                  </a:lnTo>
                  <a:lnTo>
                    <a:pt x="774670" y="365416"/>
                  </a:lnTo>
                  <a:lnTo>
                    <a:pt x="785886" y="346843"/>
                  </a:lnTo>
                  <a:lnTo>
                    <a:pt x="798617" y="326570"/>
                  </a:lnTo>
                  <a:lnTo>
                    <a:pt x="805932" y="311936"/>
                  </a:lnTo>
                  <a:lnTo>
                    <a:pt x="812852" y="296965"/>
                  </a:lnTo>
                  <a:lnTo>
                    <a:pt x="821572" y="281845"/>
                  </a:lnTo>
                  <a:lnTo>
                    <a:pt x="828834" y="266657"/>
                  </a:lnTo>
                  <a:lnTo>
                    <a:pt x="834884" y="251441"/>
                  </a:lnTo>
                  <a:lnTo>
                    <a:pt x="840395" y="236212"/>
                  </a:lnTo>
                  <a:lnTo>
                    <a:pt x="844213" y="217403"/>
                  </a:lnTo>
                  <a:lnTo>
                    <a:pt x="849389" y="201105"/>
                  </a:lnTo>
                  <a:lnTo>
                    <a:pt x="856285" y="181506"/>
                  </a:lnTo>
                  <a:lnTo>
                    <a:pt x="859645" y="163659"/>
                  </a:lnTo>
                  <a:lnTo>
                    <a:pt x="860641" y="147646"/>
                  </a:lnTo>
                  <a:lnTo>
                    <a:pt x="858616" y="137305"/>
                  </a:lnTo>
                  <a:lnTo>
                    <a:pt x="850417" y="116869"/>
                  </a:lnTo>
                  <a:lnTo>
                    <a:pt x="835617" y="92923"/>
                  </a:lnTo>
                  <a:lnTo>
                    <a:pt x="828304" y="85608"/>
                  </a:lnTo>
                  <a:lnTo>
                    <a:pt x="805765" y="69968"/>
                  </a:lnTo>
                  <a:lnTo>
                    <a:pt x="788326" y="59584"/>
                  </a:lnTo>
                  <a:lnTo>
                    <a:pt x="773136" y="56115"/>
                  </a:lnTo>
                  <a:lnTo>
                    <a:pt x="755096" y="53727"/>
                  </a:lnTo>
                  <a:lnTo>
                    <a:pt x="735789" y="49843"/>
                  </a:lnTo>
                  <a:lnTo>
                    <a:pt x="715920" y="47553"/>
                  </a:lnTo>
                  <a:lnTo>
                    <a:pt x="685800" y="4572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4" name="SMARTInkAnnotation441"/>
            <p:cNvSpPr/>
            <p:nvPr/>
          </p:nvSpPr>
          <p:spPr bwMode="auto">
            <a:xfrm>
              <a:off x="3253779" y="4458015"/>
              <a:ext cx="1561955" cy="875881"/>
            </a:xfrm>
            <a:custGeom>
              <a:avLst/>
              <a:gdLst/>
              <a:ahLst/>
              <a:cxnLst/>
              <a:rect l="0" t="0" r="0" b="0"/>
              <a:pathLst>
                <a:path w="1561955" h="875881">
                  <a:moveTo>
                    <a:pt x="716241" y="30165"/>
                  </a:moveTo>
                  <a:lnTo>
                    <a:pt x="699684" y="19691"/>
                  </a:lnTo>
                  <a:lnTo>
                    <a:pt x="692513" y="17044"/>
                  </a:lnTo>
                  <a:lnTo>
                    <a:pt x="683716" y="15553"/>
                  </a:lnTo>
                  <a:lnTo>
                    <a:pt x="671702" y="15111"/>
                  </a:lnTo>
                  <a:lnTo>
                    <a:pt x="667922" y="14202"/>
                  </a:lnTo>
                  <a:lnTo>
                    <a:pt x="657710" y="9725"/>
                  </a:lnTo>
                  <a:lnTo>
                    <a:pt x="638657" y="7624"/>
                  </a:lnTo>
                  <a:lnTo>
                    <a:pt x="600805" y="7314"/>
                  </a:lnTo>
                  <a:lnTo>
                    <a:pt x="592687" y="5051"/>
                  </a:lnTo>
                  <a:lnTo>
                    <a:pt x="583435" y="2071"/>
                  </a:lnTo>
                  <a:lnTo>
                    <a:pt x="558666" y="0"/>
                  </a:lnTo>
                  <a:lnTo>
                    <a:pt x="510968" y="6847"/>
                  </a:lnTo>
                  <a:lnTo>
                    <a:pt x="499702" y="7948"/>
                  </a:lnTo>
                  <a:lnTo>
                    <a:pt x="468407" y="13839"/>
                  </a:lnTo>
                  <a:lnTo>
                    <a:pt x="441979" y="15557"/>
                  </a:lnTo>
                  <a:lnTo>
                    <a:pt x="424911" y="20945"/>
                  </a:lnTo>
                  <a:lnTo>
                    <a:pt x="408282" y="27057"/>
                  </a:lnTo>
                  <a:lnTo>
                    <a:pt x="394797" y="28784"/>
                  </a:lnTo>
                  <a:lnTo>
                    <a:pt x="388492" y="30938"/>
                  </a:lnTo>
                  <a:lnTo>
                    <a:pt x="370681" y="40366"/>
                  </a:lnTo>
                  <a:lnTo>
                    <a:pt x="349693" y="45605"/>
                  </a:lnTo>
                  <a:lnTo>
                    <a:pt x="316323" y="62375"/>
                  </a:lnTo>
                  <a:lnTo>
                    <a:pt x="287448" y="81810"/>
                  </a:lnTo>
                  <a:lnTo>
                    <a:pt x="274206" y="88678"/>
                  </a:lnTo>
                  <a:lnTo>
                    <a:pt x="256385" y="101218"/>
                  </a:lnTo>
                  <a:lnTo>
                    <a:pt x="236241" y="111520"/>
                  </a:lnTo>
                  <a:lnTo>
                    <a:pt x="204538" y="134649"/>
                  </a:lnTo>
                  <a:lnTo>
                    <a:pt x="180228" y="153847"/>
                  </a:lnTo>
                  <a:lnTo>
                    <a:pt x="160053" y="165495"/>
                  </a:lnTo>
                  <a:lnTo>
                    <a:pt x="137637" y="189071"/>
                  </a:lnTo>
                  <a:lnTo>
                    <a:pt x="112636" y="215438"/>
                  </a:lnTo>
                  <a:lnTo>
                    <a:pt x="92891" y="240966"/>
                  </a:lnTo>
                  <a:lnTo>
                    <a:pt x="85572" y="253395"/>
                  </a:lnTo>
                  <a:lnTo>
                    <a:pt x="78650" y="266538"/>
                  </a:lnTo>
                  <a:lnTo>
                    <a:pt x="66080" y="284304"/>
                  </a:lnTo>
                  <a:lnTo>
                    <a:pt x="56617" y="305279"/>
                  </a:lnTo>
                  <a:lnTo>
                    <a:pt x="48451" y="326734"/>
                  </a:lnTo>
                  <a:lnTo>
                    <a:pt x="38107" y="351841"/>
                  </a:lnTo>
                  <a:lnTo>
                    <a:pt x="30455" y="373550"/>
                  </a:lnTo>
                  <a:lnTo>
                    <a:pt x="5041" y="449273"/>
                  </a:lnTo>
                  <a:lnTo>
                    <a:pt x="1466" y="472127"/>
                  </a:lnTo>
                  <a:lnTo>
                    <a:pt x="258" y="497369"/>
                  </a:lnTo>
                  <a:lnTo>
                    <a:pt x="0" y="533399"/>
                  </a:lnTo>
                  <a:lnTo>
                    <a:pt x="2237" y="546207"/>
                  </a:lnTo>
                  <a:lnTo>
                    <a:pt x="5205" y="558390"/>
                  </a:lnTo>
                  <a:lnTo>
                    <a:pt x="6525" y="572272"/>
                  </a:lnTo>
                  <a:lnTo>
                    <a:pt x="8570" y="578683"/>
                  </a:lnTo>
                  <a:lnTo>
                    <a:pt x="17846" y="596643"/>
                  </a:lnTo>
                  <a:lnTo>
                    <a:pt x="23040" y="616828"/>
                  </a:lnTo>
                  <a:lnTo>
                    <a:pt x="39794" y="644501"/>
                  </a:lnTo>
                  <a:lnTo>
                    <a:pt x="61484" y="670199"/>
                  </a:lnTo>
                  <a:lnTo>
                    <a:pt x="81352" y="694601"/>
                  </a:lnTo>
                  <a:lnTo>
                    <a:pt x="96514" y="712363"/>
                  </a:lnTo>
                  <a:lnTo>
                    <a:pt x="133524" y="743812"/>
                  </a:lnTo>
                  <a:lnTo>
                    <a:pt x="165873" y="767035"/>
                  </a:lnTo>
                  <a:lnTo>
                    <a:pt x="212250" y="792635"/>
                  </a:lnTo>
                  <a:lnTo>
                    <a:pt x="235863" y="805286"/>
                  </a:lnTo>
                  <a:lnTo>
                    <a:pt x="284131" y="822459"/>
                  </a:lnTo>
                  <a:lnTo>
                    <a:pt x="322981" y="832769"/>
                  </a:lnTo>
                  <a:lnTo>
                    <a:pt x="364115" y="842958"/>
                  </a:lnTo>
                  <a:lnTo>
                    <a:pt x="409869" y="853123"/>
                  </a:lnTo>
                  <a:lnTo>
                    <a:pt x="455816" y="863285"/>
                  </a:lnTo>
                  <a:lnTo>
                    <a:pt x="501267" y="868208"/>
                  </a:lnTo>
                  <a:lnTo>
                    <a:pt x="541067" y="873304"/>
                  </a:lnTo>
                  <a:lnTo>
                    <a:pt x="587972" y="875456"/>
                  </a:lnTo>
                  <a:lnTo>
                    <a:pt x="637752" y="875880"/>
                  </a:lnTo>
                  <a:lnTo>
                    <a:pt x="675675" y="871909"/>
                  </a:lnTo>
                  <a:lnTo>
                    <a:pt x="726416" y="868219"/>
                  </a:lnTo>
                  <a:lnTo>
                    <a:pt x="764506" y="863335"/>
                  </a:lnTo>
                  <a:lnTo>
                    <a:pt x="802602" y="860666"/>
                  </a:lnTo>
                  <a:lnTo>
                    <a:pt x="851143" y="852608"/>
                  </a:lnTo>
                  <a:lnTo>
                    <a:pt x="909988" y="840357"/>
                  </a:lnTo>
                  <a:lnTo>
                    <a:pt x="1022753" y="817563"/>
                  </a:lnTo>
                  <a:lnTo>
                    <a:pt x="1068354" y="807404"/>
                  </a:lnTo>
                  <a:lnTo>
                    <a:pt x="1113831" y="797245"/>
                  </a:lnTo>
                  <a:lnTo>
                    <a:pt x="1165664" y="778514"/>
                  </a:lnTo>
                  <a:lnTo>
                    <a:pt x="1185224" y="771704"/>
                  </a:lnTo>
                  <a:lnTo>
                    <a:pt x="1230371" y="748632"/>
                  </a:lnTo>
                  <a:lnTo>
                    <a:pt x="1274229" y="723539"/>
                  </a:lnTo>
                  <a:lnTo>
                    <a:pt x="1309437" y="703256"/>
                  </a:lnTo>
                  <a:lnTo>
                    <a:pt x="1340851" y="677706"/>
                  </a:lnTo>
                  <a:lnTo>
                    <a:pt x="1371515" y="655476"/>
                  </a:lnTo>
                  <a:lnTo>
                    <a:pt x="1404418" y="628820"/>
                  </a:lnTo>
                  <a:lnTo>
                    <a:pt x="1430733" y="603266"/>
                  </a:lnTo>
                  <a:lnTo>
                    <a:pt x="1447231" y="584642"/>
                  </a:lnTo>
                  <a:lnTo>
                    <a:pt x="1467976" y="559638"/>
                  </a:lnTo>
                  <a:lnTo>
                    <a:pt x="1493467" y="533237"/>
                  </a:lnTo>
                  <a:lnTo>
                    <a:pt x="1513799" y="508750"/>
                  </a:lnTo>
                  <a:lnTo>
                    <a:pt x="1528884" y="484690"/>
                  </a:lnTo>
                  <a:lnTo>
                    <a:pt x="1545034" y="458614"/>
                  </a:lnTo>
                  <a:lnTo>
                    <a:pt x="1548170" y="452958"/>
                  </a:lnTo>
                  <a:lnTo>
                    <a:pt x="1551654" y="439900"/>
                  </a:lnTo>
                  <a:lnTo>
                    <a:pt x="1554049" y="426476"/>
                  </a:lnTo>
                  <a:lnTo>
                    <a:pt x="1560228" y="404060"/>
                  </a:lnTo>
                  <a:lnTo>
                    <a:pt x="1561699" y="379282"/>
                  </a:lnTo>
                  <a:lnTo>
                    <a:pt x="1561954" y="361455"/>
                  </a:lnTo>
                  <a:lnTo>
                    <a:pt x="1557984" y="341403"/>
                  </a:lnTo>
                  <a:lnTo>
                    <a:pt x="1549057" y="317955"/>
                  </a:lnTo>
                  <a:lnTo>
                    <a:pt x="1539141" y="294759"/>
                  </a:lnTo>
                  <a:lnTo>
                    <a:pt x="1533248" y="281536"/>
                  </a:lnTo>
                  <a:lnTo>
                    <a:pt x="1517925" y="256992"/>
                  </a:lnTo>
                  <a:lnTo>
                    <a:pt x="1511118" y="243584"/>
                  </a:lnTo>
                  <a:lnTo>
                    <a:pt x="1492951" y="221178"/>
                  </a:lnTo>
                  <a:lnTo>
                    <a:pt x="1468011" y="195333"/>
                  </a:lnTo>
                  <a:lnTo>
                    <a:pt x="1420878" y="148067"/>
                  </a:lnTo>
                  <a:lnTo>
                    <a:pt x="1386271" y="121745"/>
                  </a:lnTo>
                  <a:lnTo>
                    <a:pt x="1342548" y="96223"/>
                  </a:lnTo>
                  <a:lnTo>
                    <a:pt x="1302769" y="78146"/>
                  </a:lnTo>
                  <a:lnTo>
                    <a:pt x="1258254" y="62127"/>
                  </a:lnTo>
                  <a:lnTo>
                    <a:pt x="1217197" y="51676"/>
                  </a:lnTo>
                  <a:lnTo>
                    <a:pt x="1176904" y="43218"/>
                  </a:lnTo>
                  <a:lnTo>
                    <a:pt x="1134109" y="39395"/>
                  </a:lnTo>
                  <a:lnTo>
                    <a:pt x="1072445" y="32866"/>
                  </a:lnTo>
                  <a:lnTo>
                    <a:pt x="1054463" y="31966"/>
                  </a:lnTo>
                  <a:lnTo>
                    <a:pt x="998181" y="30165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" name="SMARTInkAnnotation442"/>
            <p:cNvSpPr/>
            <p:nvPr/>
          </p:nvSpPr>
          <p:spPr bwMode="auto">
            <a:xfrm>
              <a:off x="253953" y="3497903"/>
              <a:ext cx="4767628" cy="2414735"/>
            </a:xfrm>
            <a:custGeom>
              <a:avLst/>
              <a:gdLst/>
              <a:ahLst/>
              <a:cxnLst/>
              <a:rect l="0" t="0" r="0" b="0"/>
              <a:pathLst>
                <a:path w="4767628" h="2414735">
                  <a:moveTo>
                    <a:pt x="980487" y="30157"/>
                  </a:moveTo>
                  <a:lnTo>
                    <a:pt x="969167" y="24920"/>
                  </a:lnTo>
                  <a:lnTo>
                    <a:pt x="963320" y="23596"/>
                  </a:lnTo>
                  <a:lnTo>
                    <a:pt x="957899" y="20750"/>
                  </a:lnTo>
                  <a:lnTo>
                    <a:pt x="955269" y="18806"/>
                  </a:lnTo>
                  <a:lnTo>
                    <a:pt x="950088" y="16645"/>
                  </a:lnTo>
                  <a:lnTo>
                    <a:pt x="944116" y="14838"/>
                  </a:lnTo>
                  <a:lnTo>
                    <a:pt x="928743" y="9038"/>
                  </a:lnTo>
                  <a:lnTo>
                    <a:pt x="917742" y="7812"/>
                  </a:lnTo>
                  <a:lnTo>
                    <a:pt x="913257" y="7640"/>
                  </a:lnTo>
                  <a:lnTo>
                    <a:pt x="909421" y="6679"/>
                  </a:lnTo>
                  <a:lnTo>
                    <a:pt x="899129" y="2128"/>
                  </a:lnTo>
                  <a:lnTo>
                    <a:pt x="880047" y="0"/>
                  </a:lnTo>
                  <a:lnTo>
                    <a:pt x="872065" y="2078"/>
                  </a:lnTo>
                  <a:lnTo>
                    <a:pt x="862873" y="4977"/>
                  </a:lnTo>
                  <a:lnTo>
                    <a:pt x="832252" y="7094"/>
                  </a:lnTo>
                  <a:lnTo>
                    <a:pt x="812670" y="8083"/>
                  </a:lnTo>
                  <a:lnTo>
                    <a:pt x="795767" y="13363"/>
                  </a:lnTo>
                  <a:lnTo>
                    <a:pt x="772627" y="24989"/>
                  </a:lnTo>
                  <a:lnTo>
                    <a:pt x="715519" y="61172"/>
                  </a:lnTo>
                  <a:lnTo>
                    <a:pt x="622317" y="133240"/>
                  </a:lnTo>
                  <a:lnTo>
                    <a:pt x="539233" y="205487"/>
                  </a:lnTo>
                  <a:lnTo>
                    <a:pt x="464728" y="279235"/>
                  </a:lnTo>
                  <a:lnTo>
                    <a:pt x="440179" y="305465"/>
                  </a:lnTo>
                  <a:lnTo>
                    <a:pt x="382395" y="380363"/>
                  </a:lnTo>
                  <a:lnTo>
                    <a:pt x="332568" y="455824"/>
                  </a:lnTo>
                  <a:lnTo>
                    <a:pt x="287048" y="524107"/>
                  </a:lnTo>
                  <a:lnTo>
                    <a:pt x="251222" y="592605"/>
                  </a:lnTo>
                  <a:lnTo>
                    <a:pt x="206623" y="678400"/>
                  </a:lnTo>
                  <a:lnTo>
                    <a:pt x="167032" y="769344"/>
                  </a:lnTo>
                  <a:lnTo>
                    <a:pt x="141154" y="830266"/>
                  </a:lnTo>
                  <a:lnTo>
                    <a:pt x="103028" y="925743"/>
                  </a:lnTo>
                  <a:lnTo>
                    <a:pt x="79561" y="990418"/>
                  </a:lnTo>
                  <a:lnTo>
                    <a:pt x="58620" y="1059387"/>
                  </a:lnTo>
                  <a:lnTo>
                    <a:pt x="42222" y="1126036"/>
                  </a:lnTo>
                  <a:lnTo>
                    <a:pt x="25593" y="1193357"/>
                  </a:lnTo>
                  <a:lnTo>
                    <a:pt x="13278" y="1258709"/>
                  </a:lnTo>
                  <a:lnTo>
                    <a:pt x="6737" y="1328439"/>
                  </a:lnTo>
                  <a:lnTo>
                    <a:pt x="208" y="1393201"/>
                  </a:lnTo>
                  <a:lnTo>
                    <a:pt x="0" y="1439580"/>
                  </a:lnTo>
                  <a:lnTo>
                    <a:pt x="11985" y="1500763"/>
                  </a:lnTo>
                  <a:lnTo>
                    <a:pt x="22756" y="1561766"/>
                  </a:lnTo>
                  <a:lnTo>
                    <a:pt x="39121" y="1622734"/>
                  </a:lnTo>
                  <a:lnTo>
                    <a:pt x="60917" y="1681438"/>
                  </a:lnTo>
                  <a:lnTo>
                    <a:pt x="96890" y="1752137"/>
                  </a:lnTo>
                  <a:lnTo>
                    <a:pt x="134709" y="1817964"/>
                  </a:lnTo>
                  <a:lnTo>
                    <a:pt x="186951" y="1890440"/>
                  </a:lnTo>
                  <a:lnTo>
                    <a:pt x="236515" y="1942575"/>
                  </a:lnTo>
                  <a:lnTo>
                    <a:pt x="316229" y="2009839"/>
                  </a:lnTo>
                  <a:lnTo>
                    <a:pt x="422686" y="2079406"/>
                  </a:lnTo>
                  <a:lnTo>
                    <a:pt x="510838" y="2129384"/>
                  </a:lnTo>
                  <a:lnTo>
                    <a:pt x="651242" y="2185916"/>
                  </a:lnTo>
                  <a:lnTo>
                    <a:pt x="784160" y="2230558"/>
                  </a:lnTo>
                  <a:lnTo>
                    <a:pt x="924712" y="2267792"/>
                  </a:lnTo>
                  <a:lnTo>
                    <a:pt x="1053097" y="2294322"/>
                  </a:lnTo>
                  <a:lnTo>
                    <a:pt x="1182535" y="2310944"/>
                  </a:lnTo>
                  <a:lnTo>
                    <a:pt x="1320157" y="2332866"/>
                  </a:lnTo>
                  <a:lnTo>
                    <a:pt x="1464308" y="2349083"/>
                  </a:lnTo>
                  <a:lnTo>
                    <a:pt x="1756324" y="2379656"/>
                  </a:lnTo>
                  <a:lnTo>
                    <a:pt x="1924579" y="2389676"/>
                  </a:lnTo>
                  <a:lnTo>
                    <a:pt x="2114777" y="2398812"/>
                  </a:lnTo>
                  <a:lnTo>
                    <a:pt x="2252931" y="2399875"/>
                  </a:lnTo>
                  <a:lnTo>
                    <a:pt x="2400785" y="2406528"/>
                  </a:lnTo>
                  <a:lnTo>
                    <a:pt x="2548740" y="2411548"/>
                  </a:lnTo>
                  <a:lnTo>
                    <a:pt x="2672603" y="2414734"/>
                  </a:lnTo>
                  <a:lnTo>
                    <a:pt x="2818537" y="2412916"/>
                  </a:lnTo>
                  <a:lnTo>
                    <a:pt x="2990758" y="2403864"/>
                  </a:lnTo>
                  <a:lnTo>
                    <a:pt x="3157341" y="2387207"/>
                  </a:lnTo>
                  <a:lnTo>
                    <a:pt x="3301987" y="2371184"/>
                  </a:lnTo>
                  <a:lnTo>
                    <a:pt x="3441519" y="2343799"/>
                  </a:lnTo>
                  <a:lnTo>
                    <a:pt x="3584124" y="2312743"/>
                  </a:lnTo>
                  <a:lnTo>
                    <a:pt x="3723476" y="2275374"/>
                  </a:lnTo>
                  <a:lnTo>
                    <a:pt x="3855592" y="2232102"/>
                  </a:lnTo>
                  <a:lnTo>
                    <a:pt x="3984511" y="2185750"/>
                  </a:lnTo>
                  <a:lnTo>
                    <a:pt x="4119211" y="2123868"/>
                  </a:lnTo>
                  <a:lnTo>
                    <a:pt x="4224286" y="2058508"/>
                  </a:lnTo>
                  <a:lnTo>
                    <a:pt x="4339712" y="1979480"/>
                  </a:lnTo>
                  <a:lnTo>
                    <a:pt x="4416949" y="1917141"/>
                  </a:lnTo>
                  <a:lnTo>
                    <a:pt x="4488050" y="1848588"/>
                  </a:lnTo>
                  <a:lnTo>
                    <a:pt x="4558153" y="1774775"/>
                  </a:lnTo>
                  <a:lnTo>
                    <a:pt x="4615148" y="1714105"/>
                  </a:lnTo>
                  <a:lnTo>
                    <a:pt x="4668050" y="1650945"/>
                  </a:lnTo>
                  <a:lnTo>
                    <a:pt x="4715220" y="1585693"/>
                  </a:lnTo>
                  <a:lnTo>
                    <a:pt x="4736432" y="1552369"/>
                  </a:lnTo>
                  <a:lnTo>
                    <a:pt x="4767627" y="1500817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7" name="SMARTInkAnnotation443"/>
            <p:cNvSpPr/>
            <p:nvPr/>
          </p:nvSpPr>
          <p:spPr bwMode="auto">
            <a:xfrm>
              <a:off x="1303020" y="3361214"/>
              <a:ext cx="3817622" cy="1149827"/>
            </a:xfrm>
            <a:custGeom>
              <a:avLst/>
              <a:gdLst/>
              <a:ahLst/>
              <a:cxnLst/>
              <a:rect l="0" t="0" r="0" b="0"/>
              <a:pathLst>
                <a:path w="3817622" h="1149827">
                  <a:moveTo>
                    <a:pt x="3817621" y="1149826"/>
                  </a:moveTo>
                  <a:lnTo>
                    <a:pt x="3782949" y="1033750"/>
                  </a:lnTo>
                  <a:lnTo>
                    <a:pt x="3776726" y="1014021"/>
                  </a:lnTo>
                  <a:lnTo>
                    <a:pt x="3763039" y="978555"/>
                  </a:lnTo>
                  <a:lnTo>
                    <a:pt x="3748488" y="945859"/>
                  </a:lnTo>
                  <a:lnTo>
                    <a:pt x="3726016" y="898891"/>
                  </a:lnTo>
                  <a:lnTo>
                    <a:pt x="3688059" y="822236"/>
                  </a:lnTo>
                  <a:lnTo>
                    <a:pt x="3670573" y="791717"/>
                  </a:lnTo>
                  <a:lnTo>
                    <a:pt x="3652359" y="761220"/>
                  </a:lnTo>
                  <a:lnTo>
                    <a:pt x="3635798" y="730732"/>
                  </a:lnTo>
                  <a:lnTo>
                    <a:pt x="3617713" y="702507"/>
                  </a:lnTo>
                  <a:lnTo>
                    <a:pt x="3597539" y="675004"/>
                  </a:lnTo>
                  <a:lnTo>
                    <a:pt x="3541715" y="604918"/>
                  </a:lnTo>
                  <a:lnTo>
                    <a:pt x="3520864" y="576598"/>
                  </a:lnTo>
                  <a:lnTo>
                    <a:pt x="3500309" y="547925"/>
                  </a:lnTo>
                  <a:lnTo>
                    <a:pt x="3479885" y="521070"/>
                  </a:lnTo>
                  <a:lnTo>
                    <a:pt x="3455002" y="492766"/>
                  </a:lnTo>
                  <a:lnTo>
                    <a:pt x="3427857" y="463253"/>
                  </a:lnTo>
                  <a:lnTo>
                    <a:pt x="3401681" y="433202"/>
                  </a:lnTo>
                  <a:lnTo>
                    <a:pt x="3371421" y="405171"/>
                  </a:lnTo>
                  <a:lnTo>
                    <a:pt x="3339063" y="377755"/>
                  </a:lnTo>
                  <a:lnTo>
                    <a:pt x="3307748" y="348637"/>
                  </a:lnTo>
                  <a:lnTo>
                    <a:pt x="3270124" y="321020"/>
                  </a:lnTo>
                  <a:lnTo>
                    <a:pt x="3187926" y="268796"/>
                  </a:lnTo>
                  <a:lnTo>
                    <a:pt x="3122762" y="234495"/>
                  </a:lnTo>
                  <a:lnTo>
                    <a:pt x="3047104" y="202883"/>
                  </a:lnTo>
                  <a:lnTo>
                    <a:pt x="2943338" y="167944"/>
                  </a:lnTo>
                  <a:lnTo>
                    <a:pt x="2831778" y="138841"/>
                  </a:lnTo>
                  <a:lnTo>
                    <a:pt x="2742352" y="121859"/>
                  </a:lnTo>
                  <a:lnTo>
                    <a:pt x="2625158" y="104996"/>
                  </a:lnTo>
                  <a:lnTo>
                    <a:pt x="2501004" y="88275"/>
                  </a:lnTo>
                  <a:lnTo>
                    <a:pt x="2407561" y="77902"/>
                  </a:lnTo>
                  <a:lnTo>
                    <a:pt x="2311387" y="65327"/>
                  </a:lnTo>
                  <a:lnTo>
                    <a:pt x="2217322" y="55863"/>
                  </a:lnTo>
                  <a:lnTo>
                    <a:pt x="1680297" y="11907"/>
                  </a:lnTo>
                  <a:lnTo>
                    <a:pt x="1450271" y="1887"/>
                  </a:lnTo>
                  <a:lnTo>
                    <a:pt x="1350413" y="0"/>
                  </a:lnTo>
                  <a:lnTo>
                    <a:pt x="1246977" y="288"/>
                  </a:lnTo>
                  <a:lnTo>
                    <a:pt x="1145397" y="4512"/>
                  </a:lnTo>
                  <a:lnTo>
                    <a:pt x="1039759" y="7834"/>
                  </a:lnTo>
                  <a:lnTo>
                    <a:pt x="929248" y="18790"/>
                  </a:lnTo>
                  <a:lnTo>
                    <a:pt x="632098" y="57696"/>
                  </a:lnTo>
                  <a:lnTo>
                    <a:pt x="518053" y="76932"/>
                  </a:lnTo>
                  <a:lnTo>
                    <a:pt x="407873" y="98718"/>
                  </a:lnTo>
                  <a:lnTo>
                    <a:pt x="296111" y="125305"/>
                  </a:lnTo>
                  <a:lnTo>
                    <a:pt x="182563" y="154632"/>
                  </a:lnTo>
                  <a:lnTo>
                    <a:pt x="108797" y="176939"/>
                  </a:lnTo>
                  <a:lnTo>
                    <a:pt x="0" y="212566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8" name="SMARTInkAnnotation444"/>
            <p:cNvSpPr/>
            <p:nvPr/>
          </p:nvSpPr>
          <p:spPr bwMode="auto">
            <a:xfrm>
              <a:off x="6637062" y="4032008"/>
              <a:ext cx="2283686" cy="2032882"/>
            </a:xfrm>
            <a:custGeom>
              <a:avLst/>
              <a:gdLst/>
              <a:ahLst/>
              <a:cxnLst/>
              <a:rect l="0" t="0" r="0" b="0"/>
              <a:pathLst>
                <a:path w="2283686" h="2032882">
                  <a:moveTo>
                    <a:pt x="1417278" y="242812"/>
                  </a:moveTo>
                  <a:lnTo>
                    <a:pt x="1417278" y="238767"/>
                  </a:lnTo>
                  <a:lnTo>
                    <a:pt x="1416432" y="236729"/>
                  </a:lnTo>
                  <a:lnTo>
                    <a:pt x="1411194" y="229815"/>
                  </a:lnTo>
                  <a:lnTo>
                    <a:pt x="1359066" y="176134"/>
                  </a:lnTo>
                  <a:lnTo>
                    <a:pt x="1353870" y="167740"/>
                  </a:lnTo>
                  <a:lnTo>
                    <a:pt x="1346481" y="160622"/>
                  </a:lnTo>
                  <a:lnTo>
                    <a:pt x="1305166" y="133621"/>
                  </a:lnTo>
                  <a:lnTo>
                    <a:pt x="1295202" y="130783"/>
                  </a:lnTo>
                  <a:lnTo>
                    <a:pt x="1285129" y="128674"/>
                  </a:lnTo>
                  <a:lnTo>
                    <a:pt x="1249634" y="115391"/>
                  </a:lnTo>
                  <a:lnTo>
                    <a:pt x="1184971" y="106748"/>
                  </a:lnTo>
                  <a:lnTo>
                    <a:pt x="1114393" y="105695"/>
                  </a:lnTo>
                  <a:lnTo>
                    <a:pt x="1098089" y="106518"/>
                  </a:lnTo>
                  <a:lnTo>
                    <a:pt x="1045509" y="112567"/>
                  </a:lnTo>
                  <a:lnTo>
                    <a:pt x="1007872" y="115391"/>
                  </a:lnTo>
                  <a:lnTo>
                    <a:pt x="951970" y="126441"/>
                  </a:lnTo>
                  <a:lnTo>
                    <a:pt x="901594" y="134323"/>
                  </a:lnTo>
                  <a:lnTo>
                    <a:pt x="813814" y="153940"/>
                  </a:lnTo>
                  <a:lnTo>
                    <a:pt x="751891" y="175715"/>
                  </a:lnTo>
                  <a:lnTo>
                    <a:pt x="684285" y="202525"/>
                  </a:lnTo>
                  <a:lnTo>
                    <a:pt x="622351" y="232684"/>
                  </a:lnTo>
                  <a:lnTo>
                    <a:pt x="557260" y="269696"/>
                  </a:lnTo>
                  <a:lnTo>
                    <a:pt x="488988" y="311745"/>
                  </a:lnTo>
                  <a:lnTo>
                    <a:pt x="424480" y="357143"/>
                  </a:lnTo>
                  <a:lnTo>
                    <a:pt x="363208" y="413441"/>
                  </a:lnTo>
                  <a:lnTo>
                    <a:pt x="302221" y="473991"/>
                  </a:lnTo>
                  <a:lnTo>
                    <a:pt x="251863" y="534915"/>
                  </a:lnTo>
                  <a:lnTo>
                    <a:pt x="213376" y="594001"/>
                  </a:lnTo>
                  <a:lnTo>
                    <a:pt x="169988" y="656920"/>
                  </a:lnTo>
                  <a:lnTo>
                    <a:pt x="129812" y="720344"/>
                  </a:lnTo>
                  <a:lnTo>
                    <a:pt x="99927" y="771981"/>
                  </a:lnTo>
                  <a:lnTo>
                    <a:pt x="74581" y="830221"/>
                  </a:lnTo>
                  <a:lnTo>
                    <a:pt x="49411" y="890644"/>
                  </a:lnTo>
                  <a:lnTo>
                    <a:pt x="33370" y="946261"/>
                  </a:lnTo>
                  <a:lnTo>
                    <a:pt x="17031" y="1005288"/>
                  </a:lnTo>
                  <a:lnTo>
                    <a:pt x="5400" y="1065866"/>
                  </a:lnTo>
                  <a:lnTo>
                    <a:pt x="1033" y="1121514"/>
                  </a:lnTo>
                  <a:lnTo>
                    <a:pt x="169" y="1180546"/>
                  </a:lnTo>
                  <a:lnTo>
                    <a:pt x="0" y="1241126"/>
                  </a:lnTo>
                  <a:lnTo>
                    <a:pt x="6049" y="1295927"/>
                  </a:lnTo>
                  <a:lnTo>
                    <a:pt x="17655" y="1347517"/>
                  </a:lnTo>
                  <a:lnTo>
                    <a:pt x="31957" y="1402519"/>
                  </a:lnTo>
                  <a:lnTo>
                    <a:pt x="49866" y="1456219"/>
                  </a:lnTo>
                  <a:lnTo>
                    <a:pt x="76986" y="1507591"/>
                  </a:lnTo>
                  <a:lnTo>
                    <a:pt x="114367" y="1565977"/>
                  </a:lnTo>
                  <a:lnTo>
                    <a:pt x="152372" y="1623378"/>
                  </a:lnTo>
                  <a:lnTo>
                    <a:pt x="198748" y="1677472"/>
                  </a:lnTo>
                  <a:lnTo>
                    <a:pt x="249812" y="1733065"/>
                  </a:lnTo>
                  <a:lnTo>
                    <a:pt x="286315" y="1763210"/>
                  </a:lnTo>
                  <a:lnTo>
                    <a:pt x="368489" y="1817453"/>
                  </a:lnTo>
                  <a:lnTo>
                    <a:pt x="427225" y="1850099"/>
                  </a:lnTo>
                  <a:lnTo>
                    <a:pt x="491790" y="1881007"/>
                  </a:lnTo>
                  <a:lnTo>
                    <a:pt x="597000" y="1920262"/>
                  </a:lnTo>
                  <a:lnTo>
                    <a:pt x="650240" y="1938338"/>
                  </a:lnTo>
                  <a:lnTo>
                    <a:pt x="707595" y="1954418"/>
                  </a:lnTo>
                  <a:lnTo>
                    <a:pt x="767488" y="1965862"/>
                  </a:lnTo>
                  <a:lnTo>
                    <a:pt x="866439" y="1985991"/>
                  </a:lnTo>
                  <a:lnTo>
                    <a:pt x="923584" y="1997137"/>
                  </a:lnTo>
                  <a:lnTo>
                    <a:pt x="985671" y="2008905"/>
                  </a:lnTo>
                  <a:lnTo>
                    <a:pt x="1050070" y="2015497"/>
                  </a:lnTo>
                  <a:lnTo>
                    <a:pt x="1112049" y="2019707"/>
                  </a:lnTo>
                  <a:lnTo>
                    <a:pt x="1173311" y="2026318"/>
                  </a:lnTo>
                  <a:lnTo>
                    <a:pt x="1236618" y="2031380"/>
                  </a:lnTo>
                  <a:lnTo>
                    <a:pt x="1301377" y="2032881"/>
                  </a:lnTo>
                  <a:lnTo>
                    <a:pt x="1361206" y="2031067"/>
                  </a:lnTo>
                  <a:lnTo>
                    <a:pt x="1418726" y="2025168"/>
                  </a:lnTo>
                  <a:lnTo>
                    <a:pt x="1476409" y="2018058"/>
                  </a:lnTo>
                  <a:lnTo>
                    <a:pt x="1553041" y="2008070"/>
                  </a:lnTo>
                  <a:lnTo>
                    <a:pt x="1609152" y="1996434"/>
                  </a:lnTo>
                  <a:lnTo>
                    <a:pt x="1675971" y="1977332"/>
                  </a:lnTo>
                  <a:lnTo>
                    <a:pt x="1743106" y="1957253"/>
                  </a:lnTo>
                  <a:lnTo>
                    <a:pt x="1809581" y="1936980"/>
                  </a:lnTo>
                  <a:lnTo>
                    <a:pt x="1872853" y="1910586"/>
                  </a:lnTo>
                  <a:lnTo>
                    <a:pt x="1939970" y="1873360"/>
                  </a:lnTo>
                  <a:lnTo>
                    <a:pt x="2016669" y="1827760"/>
                  </a:lnTo>
                  <a:lnTo>
                    <a:pt x="2082308" y="1771445"/>
                  </a:lnTo>
                  <a:lnTo>
                    <a:pt x="2127467" y="1715002"/>
                  </a:lnTo>
                  <a:lnTo>
                    <a:pt x="2162834" y="1669089"/>
                  </a:lnTo>
                  <a:lnTo>
                    <a:pt x="2189043" y="1614018"/>
                  </a:lnTo>
                  <a:lnTo>
                    <a:pt x="2215543" y="1556980"/>
                  </a:lnTo>
                  <a:lnTo>
                    <a:pt x="2233290" y="1497234"/>
                  </a:lnTo>
                  <a:lnTo>
                    <a:pt x="2246270" y="1449494"/>
                  </a:lnTo>
                  <a:lnTo>
                    <a:pt x="2259743" y="1386350"/>
                  </a:lnTo>
                  <a:lnTo>
                    <a:pt x="2278289" y="1279164"/>
                  </a:lnTo>
                  <a:lnTo>
                    <a:pt x="2283685" y="1231163"/>
                  </a:lnTo>
                  <a:lnTo>
                    <a:pt x="2283028" y="1179405"/>
                  </a:lnTo>
                  <a:lnTo>
                    <a:pt x="2277471" y="1128792"/>
                  </a:lnTo>
                  <a:lnTo>
                    <a:pt x="2272719" y="1079365"/>
                  </a:lnTo>
                  <a:lnTo>
                    <a:pt x="2269914" y="1045566"/>
                  </a:lnTo>
                  <a:lnTo>
                    <a:pt x="2258814" y="997132"/>
                  </a:lnTo>
                  <a:lnTo>
                    <a:pt x="2243955" y="945622"/>
                  </a:lnTo>
                  <a:lnTo>
                    <a:pt x="2213288" y="861436"/>
                  </a:lnTo>
                  <a:lnTo>
                    <a:pt x="2193305" y="810683"/>
                  </a:lnTo>
                  <a:lnTo>
                    <a:pt x="2167253" y="758110"/>
                  </a:lnTo>
                  <a:lnTo>
                    <a:pt x="2134040" y="709042"/>
                  </a:lnTo>
                  <a:lnTo>
                    <a:pt x="2101433" y="658284"/>
                  </a:lnTo>
                  <a:lnTo>
                    <a:pt x="2070322" y="609755"/>
                  </a:lnTo>
                  <a:lnTo>
                    <a:pt x="2035612" y="559157"/>
                  </a:lnTo>
                  <a:lnTo>
                    <a:pt x="1998515" y="510675"/>
                  </a:lnTo>
                  <a:lnTo>
                    <a:pt x="1948055" y="448782"/>
                  </a:lnTo>
                  <a:lnTo>
                    <a:pt x="1899579" y="387638"/>
                  </a:lnTo>
                  <a:lnTo>
                    <a:pt x="1853096" y="330686"/>
                  </a:lnTo>
                  <a:lnTo>
                    <a:pt x="1808385" y="273434"/>
                  </a:lnTo>
                  <a:lnTo>
                    <a:pt x="1761923" y="220482"/>
                  </a:lnTo>
                  <a:lnTo>
                    <a:pt x="1703524" y="157368"/>
                  </a:lnTo>
                  <a:lnTo>
                    <a:pt x="1640696" y="103568"/>
                  </a:lnTo>
                  <a:lnTo>
                    <a:pt x="1588284" y="68646"/>
                  </a:lnTo>
                  <a:lnTo>
                    <a:pt x="1522615" y="37288"/>
                  </a:lnTo>
                  <a:lnTo>
                    <a:pt x="1467962" y="16534"/>
                  </a:lnTo>
                  <a:lnTo>
                    <a:pt x="1427950" y="6777"/>
                  </a:lnTo>
                  <a:lnTo>
                    <a:pt x="1361738" y="1285"/>
                  </a:lnTo>
                  <a:lnTo>
                    <a:pt x="1313571" y="0"/>
                  </a:lnTo>
                  <a:lnTo>
                    <a:pt x="1261684" y="1686"/>
                  </a:lnTo>
                  <a:lnTo>
                    <a:pt x="1177854" y="7396"/>
                  </a:lnTo>
                  <a:lnTo>
                    <a:pt x="1089618" y="14212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2321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Compilers &amp; Assemblers</a:t>
            </a:r>
            <a:endParaRPr lang="en-US" dirty="0"/>
          </a:p>
        </p:txBody>
      </p:sp>
      <p:grpSp>
        <p:nvGrpSpPr>
          <p:cNvPr id="6" name="Group 5"/>
          <p:cNvGrpSpPr/>
          <p:nvPr>
            <p:custDataLst>
              <p:tags r:id="rId2"/>
            </p:custDataLst>
          </p:nvPr>
        </p:nvGrpSpPr>
        <p:grpSpPr>
          <a:xfrm>
            <a:off x="1175360" y="1079345"/>
            <a:ext cx="4256640" cy="829527"/>
            <a:chOff x="1250950" y="685800"/>
            <a:chExt cx="4692650" cy="914400"/>
          </a:xfrm>
        </p:grpSpPr>
        <p:sp>
          <p:nvSpPr>
            <p:cNvPr id="7" name="Text Box 2"/>
            <p:cNvSpPr txBox="1"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2514600" y="685800"/>
              <a:ext cx="3429000" cy="914400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lIns="90000" tIns="83808" rIns="90000" bIns="45000"/>
            <a:lstStyle/>
            <a:p>
              <a:pPr>
                <a:lnSpc>
                  <a:spcPct val="89000"/>
                </a:lnSpc>
                <a:tabLst>
                  <a:tab pos="656582" algn="l"/>
                  <a:tab pos="1313162" algn="l"/>
                  <a:tab pos="1969745" algn="l"/>
                  <a:tab pos="2626327" algn="l"/>
                </a:tabLst>
              </a:pPr>
              <a:r>
                <a:rPr lang="en-US" sz="2500" dirty="0" err="1">
                  <a:solidFill>
                    <a:srgbClr val="FFFFFF"/>
                  </a:solidFill>
                  <a:latin typeface="Consolas" pitchFamily="49" charset="0"/>
                </a:rPr>
                <a:t>int</a:t>
              </a:r>
              <a:r>
                <a:rPr lang="en-US" sz="2500" dirty="0">
                  <a:solidFill>
                    <a:srgbClr val="FFFFFF"/>
                  </a:solidFill>
                  <a:latin typeface="Consolas" pitchFamily="49" charset="0"/>
                </a:rPr>
                <a:t> x = 10;</a:t>
              </a:r>
            </a:p>
            <a:p>
              <a:pPr>
                <a:lnSpc>
                  <a:spcPct val="89000"/>
                </a:lnSpc>
                <a:tabLst>
                  <a:tab pos="656582" algn="l"/>
                  <a:tab pos="1313162" algn="l"/>
                  <a:tab pos="1969745" algn="l"/>
                  <a:tab pos="2626327" algn="l"/>
                </a:tabLst>
              </a:pPr>
              <a:r>
                <a:rPr lang="en-US" sz="2500" dirty="0">
                  <a:solidFill>
                    <a:srgbClr val="FFFFFF"/>
                  </a:solidFill>
                  <a:latin typeface="Consolas" pitchFamily="49" charset="0"/>
                </a:rPr>
                <a:t>x = 2 * x + </a:t>
              </a:r>
              <a:r>
                <a:rPr lang="en-US" sz="2500" dirty="0" smtClean="0">
                  <a:solidFill>
                    <a:srgbClr val="FFFFFF"/>
                  </a:solidFill>
                  <a:latin typeface="Consolas" pitchFamily="49" charset="0"/>
                </a:rPr>
                <a:t>15;</a:t>
              </a:r>
              <a:endParaRPr lang="en-US" sz="2500" dirty="0">
                <a:solidFill>
                  <a:srgbClr val="FFFFFF"/>
                </a:solidFill>
                <a:latin typeface="Consolas" pitchFamily="49" charset="0"/>
              </a:endParaRPr>
            </a:p>
          </p:txBody>
        </p:sp>
        <p:sp>
          <p:nvSpPr>
            <p:cNvPr id="8" name="Text Box 3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1250950" y="825500"/>
              <a:ext cx="474663" cy="54610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73224" rIns="90000" bIns="45000"/>
            <a:lstStyle/>
            <a:p>
              <a:r>
                <a:rPr lang="en-US" sz="2900" dirty="0">
                  <a:solidFill>
                    <a:srgbClr val="FFFF66"/>
                  </a:solidFill>
                  <a:latin typeface="Calibri" pitchFamily="34" charset="0"/>
                </a:rPr>
                <a:t>C</a:t>
              </a:r>
            </a:p>
          </p:txBody>
        </p:sp>
      </p:grpSp>
      <p:grpSp>
        <p:nvGrpSpPr>
          <p:cNvPr id="9" name="Group 8"/>
          <p:cNvGrpSpPr/>
          <p:nvPr>
            <p:custDataLst>
              <p:tags r:id="rId3"/>
            </p:custDataLst>
          </p:nvPr>
        </p:nvGrpSpPr>
        <p:grpSpPr>
          <a:xfrm>
            <a:off x="248001" y="1908872"/>
            <a:ext cx="5055840" cy="2073818"/>
            <a:chOff x="228600" y="1600200"/>
            <a:chExt cx="5573712" cy="2286000"/>
          </a:xfrm>
        </p:grpSpPr>
        <p:sp>
          <p:nvSpPr>
            <p:cNvPr id="10" name="AutoShape 4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228600" y="1600200"/>
              <a:ext cx="2514600" cy="685800"/>
            </a:xfrm>
            <a:prstGeom prst="downArrow">
              <a:avLst>
                <a:gd name="adj1" fmla="val 70028"/>
                <a:gd name="adj2" fmla="val 23611"/>
              </a:avLst>
            </a:prstGeom>
            <a:solidFill>
              <a:srgbClr val="0047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90000" tIns="69695" rIns="90000" bIns="45000" anchor="ctr"/>
            <a:lstStyle/>
            <a:p>
              <a:pPr algn="ctr">
                <a:tabLst>
                  <a:tab pos="656582" algn="l"/>
                  <a:tab pos="1313162" algn="l"/>
                  <a:tab pos="1969745" algn="l"/>
                </a:tabLst>
              </a:pPr>
              <a:r>
                <a:rPr lang="en-US" sz="2500" dirty="0">
                  <a:solidFill>
                    <a:srgbClr val="FFFFFF"/>
                  </a:solidFill>
                  <a:latin typeface="Calibri" pitchFamily="34" charset="0"/>
                </a:rPr>
                <a:t>compiler</a:t>
              </a:r>
            </a:p>
          </p:txBody>
        </p:sp>
        <p:sp>
          <p:nvSpPr>
            <p:cNvPr id="11" name="Text Box 5"/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2514600" y="2514600"/>
              <a:ext cx="3287712" cy="1371600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lIns="90000" tIns="83808" rIns="90000" bIns="45000"/>
            <a:lstStyle/>
            <a:p>
              <a:pPr>
                <a:lnSpc>
                  <a:spcPct val="89000"/>
                </a:lnSpc>
                <a:tabLst>
                  <a:tab pos="829366" algn="l"/>
                  <a:tab pos="1313162" algn="l"/>
                  <a:tab pos="1969745" algn="l"/>
                  <a:tab pos="2626327" algn="l"/>
                  <a:tab pos="3282907" algn="l"/>
                  <a:tab pos="3939490" algn="l"/>
                  <a:tab pos="4596072" algn="l"/>
                  <a:tab pos="5252653" algn="l"/>
                </a:tabLst>
              </a:pPr>
              <a:r>
                <a:rPr lang="en-US" sz="2500" dirty="0" err="1">
                  <a:solidFill>
                    <a:srgbClr val="FFFFFF"/>
                  </a:solidFill>
                  <a:latin typeface="Consolas" pitchFamily="49" charset="0"/>
                </a:rPr>
                <a:t>addi</a:t>
              </a:r>
              <a:r>
                <a:rPr lang="en-US" sz="2500" dirty="0">
                  <a:solidFill>
                    <a:srgbClr val="FFFFFF"/>
                  </a:solidFill>
                  <a:latin typeface="Consolas" pitchFamily="49" charset="0"/>
                </a:rPr>
                <a:t>	r5, r0, </a:t>
              </a:r>
              <a:r>
                <a:rPr lang="en-US" sz="2500" dirty="0" smtClean="0">
                  <a:solidFill>
                    <a:srgbClr val="FFFFFF"/>
                  </a:solidFill>
                  <a:latin typeface="Consolas" pitchFamily="49" charset="0"/>
                </a:rPr>
                <a:t>10</a:t>
              </a:r>
              <a:endParaRPr lang="en-US" sz="2500" dirty="0">
                <a:solidFill>
                  <a:srgbClr val="FFFFFF"/>
                </a:solidFill>
                <a:latin typeface="Consolas" pitchFamily="49" charset="0"/>
              </a:endParaRPr>
            </a:p>
            <a:p>
              <a:pPr>
                <a:lnSpc>
                  <a:spcPct val="89000"/>
                </a:lnSpc>
                <a:tabLst>
                  <a:tab pos="829366" algn="l"/>
                  <a:tab pos="1313162" algn="l"/>
                  <a:tab pos="1969745" algn="l"/>
                  <a:tab pos="2626327" algn="l"/>
                  <a:tab pos="3282907" algn="l"/>
                  <a:tab pos="3939490" algn="l"/>
                  <a:tab pos="4596072" algn="l"/>
                  <a:tab pos="5252653" algn="l"/>
                </a:tabLst>
              </a:pPr>
              <a:r>
                <a:rPr lang="en-US" sz="2500" dirty="0" err="1">
                  <a:solidFill>
                    <a:srgbClr val="FFFFFF"/>
                  </a:solidFill>
                  <a:latin typeface="Consolas" pitchFamily="49" charset="0"/>
                </a:rPr>
                <a:t>muli</a:t>
              </a:r>
              <a:r>
                <a:rPr lang="en-US" sz="2500" dirty="0">
                  <a:solidFill>
                    <a:srgbClr val="FFFFFF"/>
                  </a:solidFill>
                  <a:latin typeface="Consolas" pitchFamily="49" charset="0"/>
                </a:rPr>
                <a:t>	r5, r5, </a:t>
              </a:r>
              <a:r>
                <a:rPr lang="en-US" sz="2500" dirty="0" smtClean="0">
                  <a:solidFill>
                    <a:srgbClr val="FFFFFF"/>
                  </a:solidFill>
                  <a:latin typeface="Consolas" pitchFamily="49" charset="0"/>
                </a:rPr>
                <a:t>2</a:t>
              </a:r>
              <a:endParaRPr lang="en-US" sz="2500" dirty="0">
                <a:solidFill>
                  <a:srgbClr val="FFFFFF"/>
                </a:solidFill>
                <a:latin typeface="Consolas" pitchFamily="49" charset="0"/>
              </a:endParaRPr>
            </a:p>
            <a:p>
              <a:pPr>
                <a:lnSpc>
                  <a:spcPct val="89000"/>
                </a:lnSpc>
                <a:tabLst>
                  <a:tab pos="829366" algn="l"/>
                  <a:tab pos="1313162" algn="l"/>
                  <a:tab pos="1969745" algn="l"/>
                  <a:tab pos="2626327" algn="l"/>
                  <a:tab pos="3282907" algn="l"/>
                  <a:tab pos="3939490" algn="l"/>
                  <a:tab pos="4596072" algn="l"/>
                  <a:tab pos="5252653" algn="l"/>
                </a:tabLst>
              </a:pPr>
              <a:r>
                <a:rPr lang="en-US" sz="2500" dirty="0" err="1">
                  <a:solidFill>
                    <a:srgbClr val="FFFFFF"/>
                  </a:solidFill>
                  <a:latin typeface="Consolas" pitchFamily="49" charset="0"/>
                </a:rPr>
                <a:t>addi</a:t>
              </a:r>
              <a:r>
                <a:rPr lang="en-US" sz="2500" dirty="0">
                  <a:solidFill>
                    <a:srgbClr val="FFFFFF"/>
                  </a:solidFill>
                  <a:latin typeface="Consolas" pitchFamily="49" charset="0"/>
                </a:rPr>
                <a:t>	r5, r5, </a:t>
              </a:r>
              <a:r>
                <a:rPr lang="en-US" sz="2500" dirty="0" smtClean="0">
                  <a:solidFill>
                    <a:srgbClr val="FFFFFF"/>
                  </a:solidFill>
                  <a:latin typeface="Consolas" pitchFamily="49" charset="0"/>
                </a:rPr>
                <a:t>15</a:t>
              </a:r>
              <a:endParaRPr lang="en-US" sz="2500" dirty="0">
                <a:solidFill>
                  <a:srgbClr val="FFFFFF"/>
                </a:solidFill>
                <a:latin typeface="Consolas" pitchFamily="49" charset="0"/>
              </a:endParaRPr>
            </a:p>
          </p:txBody>
        </p:sp>
        <p:sp>
          <p:nvSpPr>
            <p:cNvPr id="12" name="Text Box 6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457200" y="2428875"/>
              <a:ext cx="1898650" cy="145732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73224" rIns="90000" bIns="45000"/>
            <a:lstStyle/>
            <a:p>
              <a:pPr algn="ctr">
                <a:tabLst>
                  <a:tab pos="656582" algn="l"/>
                  <a:tab pos="1313162" algn="l"/>
                </a:tabLst>
              </a:pPr>
              <a:r>
                <a:rPr lang="en-US" sz="2900" dirty="0">
                  <a:solidFill>
                    <a:srgbClr val="FFFF66"/>
                  </a:solidFill>
                  <a:latin typeface="Calibri" pitchFamily="34" charset="0"/>
                </a:rPr>
                <a:t>MIPS</a:t>
              </a:r>
            </a:p>
            <a:p>
              <a:pPr algn="ctr">
                <a:tabLst>
                  <a:tab pos="656582" algn="l"/>
                  <a:tab pos="1313162" algn="l"/>
                </a:tabLst>
              </a:pPr>
              <a:r>
                <a:rPr lang="en-US" sz="2900" dirty="0">
                  <a:solidFill>
                    <a:srgbClr val="FFFF66"/>
                  </a:solidFill>
                  <a:latin typeface="Calibri" pitchFamily="34" charset="0"/>
                </a:rPr>
                <a:t>assembly</a:t>
              </a:r>
            </a:p>
            <a:p>
              <a:pPr algn="ctr">
                <a:tabLst>
                  <a:tab pos="656582" algn="l"/>
                  <a:tab pos="1313162" algn="l"/>
                </a:tabLst>
              </a:pPr>
              <a:r>
                <a:rPr lang="en-US" sz="2900" dirty="0">
                  <a:solidFill>
                    <a:srgbClr val="FFFF66"/>
                  </a:solidFill>
                  <a:latin typeface="Calibri" pitchFamily="34" charset="0"/>
                </a:rPr>
                <a:t>language</a:t>
              </a:r>
            </a:p>
          </p:txBody>
        </p:sp>
      </p:grpSp>
      <p:grpSp>
        <p:nvGrpSpPr>
          <p:cNvPr id="13" name="Group 12"/>
          <p:cNvGrpSpPr/>
          <p:nvPr>
            <p:custDataLst>
              <p:tags r:id="rId4"/>
            </p:custDataLst>
          </p:nvPr>
        </p:nvGrpSpPr>
        <p:grpSpPr>
          <a:xfrm>
            <a:off x="248001" y="4190072"/>
            <a:ext cx="7958880" cy="2151586"/>
            <a:chOff x="228600" y="4114800"/>
            <a:chExt cx="8774112" cy="2371725"/>
          </a:xfrm>
        </p:grpSpPr>
        <p:sp>
          <p:nvSpPr>
            <p:cNvPr id="14" name="Text Box 7"/>
            <p:cNvSpPr txBox="1"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2514600" y="5029200"/>
              <a:ext cx="6488112" cy="1371600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lIns="90000" tIns="83808" rIns="90000" bIns="45000"/>
            <a:lstStyle/>
            <a:p>
              <a:pPr>
                <a:lnSpc>
                  <a:spcPct val="89000"/>
                </a:lnSpc>
                <a:tabLst>
                  <a:tab pos="656582" algn="l"/>
                  <a:tab pos="1313162" algn="l"/>
                  <a:tab pos="1969745" algn="l"/>
                  <a:tab pos="2626327" algn="l"/>
                  <a:tab pos="3282907" algn="l"/>
                  <a:tab pos="3939490" algn="l"/>
                  <a:tab pos="4596072" algn="l"/>
                  <a:tab pos="5252653" algn="l"/>
                  <a:tab pos="5909234" algn="l"/>
                </a:tabLst>
              </a:pPr>
              <a:r>
                <a:rPr lang="en-US" sz="2500" dirty="0">
                  <a:solidFill>
                    <a:srgbClr val="FFFFFF"/>
                  </a:solidFill>
                  <a:latin typeface="Consolas" pitchFamily="49" charset="0"/>
                </a:rPr>
                <a:t>00100000000001010000000000001010</a:t>
              </a:r>
            </a:p>
            <a:p>
              <a:pPr>
                <a:lnSpc>
                  <a:spcPct val="89000"/>
                </a:lnSpc>
                <a:tabLst>
                  <a:tab pos="656582" algn="l"/>
                  <a:tab pos="1313162" algn="l"/>
                  <a:tab pos="1969745" algn="l"/>
                  <a:tab pos="2626327" algn="l"/>
                  <a:tab pos="3282907" algn="l"/>
                  <a:tab pos="3939490" algn="l"/>
                  <a:tab pos="4596072" algn="l"/>
                  <a:tab pos="5252653" algn="l"/>
                  <a:tab pos="5909234" algn="l"/>
                </a:tabLst>
              </a:pPr>
              <a:r>
                <a:rPr lang="en-US" sz="2500" dirty="0">
                  <a:solidFill>
                    <a:srgbClr val="FFFFFF"/>
                  </a:solidFill>
                  <a:latin typeface="Consolas" pitchFamily="49" charset="0"/>
                </a:rPr>
                <a:t>00000000000001010010100001000000</a:t>
              </a:r>
            </a:p>
            <a:p>
              <a:pPr>
                <a:lnSpc>
                  <a:spcPct val="89000"/>
                </a:lnSpc>
                <a:tabLst>
                  <a:tab pos="656582" algn="l"/>
                  <a:tab pos="1313162" algn="l"/>
                  <a:tab pos="1969745" algn="l"/>
                  <a:tab pos="2626327" algn="l"/>
                  <a:tab pos="3282907" algn="l"/>
                  <a:tab pos="3939490" algn="l"/>
                  <a:tab pos="4596072" algn="l"/>
                  <a:tab pos="5252653" algn="l"/>
                  <a:tab pos="5909234" algn="l"/>
                </a:tabLst>
              </a:pPr>
              <a:r>
                <a:rPr lang="en-US" sz="2500" dirty="0" smtClean="0">
                  <a:solidFill>
                    <a:srgbClr val="FFFFFF"/>
                  </a:solidFill>
                  <a:latin typeface="Consolas" pitchFamily="49" charset="0"/>
                </a:rPr>
                <a:t>00100000101001010000000000001111</a:t>
              </a:r>
              <a:endParaRPr lang="en-US" sz="2500" dirty="0">
                <a:solidFill>
                  <a:srgbClr val="FFFFFF"/>
                </a:solidFill>
                <a:latin typeface="Consolas" pitchFamily="49" charset="0"/>
              </a:endParaRPr>
            </a:p>
          </p:txBody>
        </p:sp>
        <p:sp>
          <p:nvSpPr>
            <p:cNvPr id="15" name="Text Box 8"/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436563" y="5029200"/>
              <a:ext cx="1849437" cy="145732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73224" rIns="90000" bIns="45000"/>
            <a:lstStyle/>
            <a:p>
              <a:pPr algn="ctr">
                <a:tabLst>
                  <a:tab pos="656582" algn="l"/>
                  <a:tab pos="1313162" algn="l"/>
                </a:tabLst>
              </a:pPr>
              <a:r>
                <a:rPr lang="en-US" sz="2900" dirty="0">
                  <a:solidFill>
                    <a:srgbClr val="FFFF66"/>
                  </a:solidFill>
                  <a:latin typeface="Calibri" pitchFamily="34" charset="0"/>
                </a:rPr>
                <a:t>MIPS</a:t>
              </a:r>
            </a:p>
            <a:p>
              <a:pPr algn="ctr">
                <a:tabLst>
                  <a:tab pos="656582" algn="l"/>
                  <a:tab pos="1313162" algn="l"/>
                </a:tabLst>
              </a:pPr>
              <a:r>
                <a:rPr lang="en-US" sz="2900" dirty="0">
                  <a:solidFill>
                    <a:srgbClr val="FFFF66"/>
                  </a:solidFill>
                  <a:latin typeface="Calibri" pitchFamily="34" charset="0"/>
                </a:rPr>
                <a:t>machine</a:t>
              </a:r>
            </a:p>
            <a:p>
              <a:pPr algn="ctr">
                <a:tabLst>
                  <a:tab pos="656582" algn="l"/>
                  <a:tab pos="1313162" algn="l"/>
                </a:tabLst>
              </a:pPr>
              <a:r>
                <a:rPr lang="en-US" sz="2900" dirty="0">
                  <a:solidFill>
                    <a:srgbClr val="FFFF66"/>
                  </a:solidFill>
                  <a:latin typeface="Calibri" pitchFamily="34" charset="0"/>
                </a:rPr>
                <a:t>language</a:t>
              </a:r>
            </a:p>
          </p:txBody>
        </p:sp>
        <p:sp>
          <p:nvSpPr>
            <p:cNvPr id="16" name="AutoShape 9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228600" y="4114800"/>
              <a:ext cx="2514600" cy="685800"/>
            </a:xfrm>
            <a:prstGeom prst="downArrow">
              <a:avLst>
                <a:gd name="adj1" fmla="val 70028"/>
                <a:gd name="adj2" fmla="val 23611"/>
              </a:avLst>
            </a:prstGeom>
            <a:solidFill>
              <a:srgbClr val="0047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90000" tIns="69695" rIns="90000" bIns="45000" anchor="ctr"/>
            <a:lstStyle/>
            <a:p>
              <a:pPr algn="ctr">
                <a:tabLst>
                  <a:tab pos="656582" algn="l"/>
                  <a:tab pos="1313162" algn="l"/>
                  <a:tab pos="1969745" algn="l"/>
                </a:tabLst>
              </a:pPr>
              <a:r>
                <a:rPr lang="en-US" sz="2500" dirty="0">
                  <a:solidFill>
                    <a:srgbClr val="FFFFFF"/>
                  </a:solidFill>
                  <a:latin typeface="Calibri" pitchFamily="34" charset="0"/>
                </a:rPr>
                <a:t>assembler</a:t>
              </a:r>
            </a:p>
          </p:txBody>
        </p:sp>
      </p:grpSp>
      <p:grpSp>
        <p:nvGrpSpPr>
          <p:cNvPr id="193" name="Group 192"/>
          <p:cNvGrpSpPr/>
          <p:nvPr/>
        </p:nvGrpSpPr>
        <p:grpSpPr>
          <a:xfrm>
            <a:off x="2301240" y="933988"/>
            <a:ext cx="8359141" cy="5916393"/>
            <a:chOff x="2301240" y="933988"/>
            <a:chExt cx="8359141" cy="5916393"/>
          </a:xfrm>
        </p:grpSpPr>
        <p:sp>
          <p:nvSpPr>
            <p:cNvPr id="2" name="SMARTInkAnnotation260"/>
            <p:cNvSpPr/>
            <p:nvPr/>
          </p:nvSpPr>
          <p:spPr bwMode="auto">
            <a:xfrm>
              <a:off x="3238500" y="3093720"/>
              <a:ext cx="182881" cy="15241"/>
            </a:xfrm>
            <a:custGeom>
              <a:avLst/>
              <a:gdLst/>
              <a:ahLst/>
              <a:cxnLst/>
              <a:rect l="0" t="0" r="0" b="0"/>
              <a:pathLst>
                <a:path w="182881" h="15241">
                  <a:moveTo>
                    <a:pt x="0" y="0"/>
                  </a:moveTo>
                  <a:lnTo>
                    <a:pt x="26584" y="0"/>
                  </a:lnTo>
                  <a:lnTo>
                    <a:pt x="28729" y="847"/>
                  </a:lnTo>
                  <a:lnTo>
                    <a:pt x="31006" y="2258"/>
                  </a:lnTo>
                  <a:lnTo>
                    <a:pt x="36699" y="6561"/>
                  </a:lnTo>
                  <a:lnTo>
                    <a:pt x="38013" y="6914"/>
                  </a:lnTo>
                  <a:lnTo>
                    <a:pt x="41730" y="7307"/>
                  </a:lnTo>
                  <a:lnTo>
                    <a:pt x="46205" y="7480"/>
                  </a:lnTo>
                  <a:lnTo>
                    <a:pt x="58745" y="7608"/>
                  </a:lnTo>
                  <a:lnTo>
                    <a:pt x="133139" y="7620"/>
                  </a:lnTo>
                  <a:lnTo>
                    <a:pt x="135326" y="8467"/>
                  </a:lnTo>
                  <a:lnTo>
                    <a:pt x="137631" y="9878"/>
                  </a:lnTo>
                  <a:lnTo>
                    <a:pt x="140014" y="11665"/>
                  </a:lnTo>
                  <a:lnTo>
                    <a:pt x="142449" y="12857"/>
                  </a:lnTo>
                  <a:lnTo>
                    <a:pt x="144919" y="13651"/>
                  </a:lnTo>
                  <a:lnTo>
                    <a:pt x="147413" y="14181"/>
                  </a:lnTo>
                  <a:lnTo>
                    <a:pt x="149922" y="14534"/>
                  </a:lnTo>
                  <a:lnTo>
                    <a:pt x="154968" y="14926"/>
                  </a:lnTo>
                  <a:lnTo>
                    <a:pt x="160033" y="15101"/>
                  </a:lnTo>
                  <a:lnTo>
                    <a:pt x="170183" y="15213"/>
                  </a:lnTo>
                  <a:lnTo>
                    <a:pt x="182880" y="1524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" name="SMARTInkAnnotation261"/>
            <p:cNvSpPr/>
            <p:nvPr/>
          </p:nvSpPr>
          <p:spPr bwMode="auto">
            <a:xfrm>
              <a:off x="3169921" y="2735580"/>
              <a:ext cx="556257" cy="434333"/>
            </a:xfrm>
            <a:custGeom>
              <a:avLst/>
              <a:gdLst/>
              <a:ahLst/>
              <a:cxnLst/>
              <a:rect l="0" t="0" r="0" b="0"/>
              <a:pathLst>
                <a:path w="556257" h="434333">
                  <a:moveTo>
                    <a:pt x="388619" y="53340"/>
                  </a:moveTo>
                  <a:lnTo>
                    <a:pt x="381313" y="53340"/>
                  </a:lnTo>
                  <a:lnTo>
                    <a:pt x="381026" y="46779"/>
                  </a:lnTo>
                  <a:lnTo>
                    <a:pt x="381864" y="46426"/>
                  </a:lnTo>
                  <a:lnTo>
                    <a:pt x="387562" y="45813"/>
                  </a:lnTo>
                  <a:lnTo>
                    <a:pt x="387915" y="44936"/>
                  </a:lnTo>
                  <a:lnTo>
                    <a:pt x="388526" y="39167"/>
                  </a:lnTo>
                  <a:lnTo>
                    <a:pt x="387710" y="38812"/>
                  </a:lnTo>
                  <a:lnTo>
                    <a:pt x="382051" y="38194"/>
                  </a:lnTo>
                  <a:lnTo>
                    <a:pt x="381700" y="37316"/>
                  </a:lnTo>
                  <a:lnTo>
                    <a:pt x="381026" y="30796"/>
                  </a:lnTo>
                  <a:lnTo>
                    <a:pt x="381007" y="26529"/>
                  </a:lnTo>
                  <a:lnTo>
                    <a:pt x="380158" y="25306"/>
                  </a:lnTo>
                  <a:lnTo>
                    <a:pt x="378745" y="24491"/>
                  </a:lnTo>
                  <a:lnTo>
                    <a:pt x="374439" y="23182"/>
                  </a:lnTo>
                  <a:lnTo>
                    <a:pt x="374086" y="22228"/>
                  </a:lnTo>
                  <a:lnTo>
                    <a:pt x="373694" y="18910"/>
                  </a:lnTo>
                  <a:lnTo>
                    <a:pt x="372742" y="17687"/>
                  </a:lnTo>
                  <a:lnTo>
                    <a:pt x="371261" y="16871"/>
                  </a:lnTo>
                  <a:lnTo>
                    <a:pt x="366846" y="15562"/>
                  </a:lnTo>
                  <a:lnTo>
                    <a:pt x="362036" y="15336"/>
                  </a:lnTo>
                  <a:lnTo>
                    <a:pt x="359890" y="14457"/>
                  </a:lnTo>
                  <a:lnTo>
                    <a:pt x="351920" y="8688"/>
                  </a:lnTo>
                  <a:lnTo>
                    <a:pt x="348884" y="8095"/>
                  </a:lnTo>
                  <a:lnTo>
                    <a:pt x="346889" y="7936"/>
                  </a:lnTo>
                  <a:lnTo>
                    <a:pt x="344713" y="6984"/>
                  </a:lnTo>
                  <a:lnTo>
                    <a:pt x="337604" y="2446"/>
                  </a:lnTo>
                  <a:lnTo>
                    <a:pt x="332644" y="1087"/>
                  </a:lnTo>
                  <a:lnTo>
                    <a:pt x="316438" y="28"/>
                  </a:lnTo>
                  <a:lnTo>
                    <a:pt x="274294" y="0"/>
                  </a:lnTo>
                  <a:lnTo>
                    <a:pt x="271762" y="847"/>
                  </a:lnTo>
                  <a:lnTo>
                    <a:pt x="270074" y="2258"/>
                  </a:lnTo>
                  <a:lnTo>
                    <a:pt x="268949" y="4045"/>
                  </a:lnTo>
                  <a:lnTo>
                    <a:pt x="267353" y="5237"/>
                  </a:lnTo>
                  <a:lnTo>
                    <a:pt x="265441" y="6031"/>
                  </a:lnTo>
                  <a:lnTo>
                    <a:pt x="258707" y="7149"/>
                  </a:lnTo>
                  <a:lnTo>
                    <a:pt x="256291" y="7306"/>
                  </a:lnTo>
                  <a:lnTo>
                    <a:pt x="253834" y="8257"/>
                  </a:lnTo>
                  <a:lnTo>
                    <a:pt x="246330" y="12795"/>
                  </a:lnTo>
                  <a:lnTo>
                    <a:pt x="238745" y="15362"/>
                  </a:lnTo>
                  <a:lnTo>
                    <a:pt x="231135" y="20262"/>
                  </a:lnTo>
                  <a:lnTo>
                    <a:pt x="223518" y="22937"/>
                  </a:lnTo>
                  <a:lnTo>
                    <a:pt x="215899" y="28715"/>
                  </a:lnTo>
                  <a:lnTo>
                    <a:pt x="210818" y="33365"/>
                  </a:lnTo>
                  <a:lnTo>
                    <a:pt x="208279" y="34943"/>
                  </a:lnTo>
                  <a:lnTo>
                    <a:pt x="200659" y="38011"/>
                  </a:lnTo>
                  <a:lnTo>
                    <a:pt x="190499" y="46204"/>
                  </a:lnTo>
                  <a:lnTo>
                    <a:pt x="176952" y="58484"/>
                  </a:lnTo>
                  <a:lnTo>
                    <a:pt x="161607" y="68593"/>
                  </a:lnTo>
                  <a:lnTo>
                    <a:pt x="147528" y="80435"/>
                  </a:lnTo>
                  <a:lnTo>
                    <a:pt x="139761" y="83664"/>
                  </a:lnTo>
                  <a:lnTo>
                    <a:pt x="132097" y="88760"/>
                  </a:lnTo>
                  <a:lnTo>
                    <a:pt x="124465" y="91493"/>
                  </a:lnTo>
                  <a:lnTo>
                    <a:pt x="116841" y="97288"/>
                  </a:lnTo>
                  <a:lnTo>
                    <a:pt x="104139" y="109322"/>
                  </a:lnTo>
                  <a:lnTo>
                    <a:pt x="96519" y="116870"/>
                  </a:lnTo>
                  <a:lnTo>
                    <a:pt x="93979" y="118553"/>
                  </a:lnTo>
                  <a:lnTo>
                    <a:pt x="86359" y="121769"/>
                  </a:lnTo>
                  <a:lnTo>
                    <a:pt x="81279" y="125522"/>
                  </a:lnTo>
                  <a:lnTo>
                    <a:pt x="79585" y="127708"/>
                  </a:lnTo>
                  <a:lnTo>
                    <a:pt x="78456" y="130012"/>
                  </a:lnTo>
                  <a:lnTo>
                    <a:pt x="77704" y="132395"/>
                  </a:lnTo>
                  <a:lnTo>
                    <a:pt x="74610" y="137300"/>
                  </a:lnTo>
                  <a:lnTo>
                    <a:pt x="72600" y="139793"/>
                  </a:lnTo>
                  <a:lnTo>
                    <a:pt x="71260" y="142302"/>
                  </a:lnTo>
                  <a:lnTo>
                    <a:pt x="69770" y="147348"/>
                  </a:lnTo>
                  <a:lnTo>
                    <a:pt x="67680" y="149878"/>
                  </a:lnTo>
                  <a:lnTo>
                    <a:pt x="60842" y="154948"/>
                  </a:lnTo>
                  <a:lnTo>
                    <a:pt x="58340" y="158332"/>
                  </a:lnTo>
                  <a:lnTo>
                    <a:pt x="56674" y="162281"/>
                  </a:lnTo>
                  <a:lnTo>
                    <a:pt x="55562" y="166608"/>
                  </a:lnTo>
                  <a:lnTo>
                    <a:pt x="53974" y="169492"/>
                  </a:lnTo>
                  <a:lnTo>
                    <a:pt x="52069" y="171415"/>
                  </a:lnTo>
                  <a:lnTo>
                    <a:pt x="49953" y="172696"/>
                  </a:lnTo>
                  <a:lnTo>
                    <a:pt x="45343" y="178636"/>
                  </a:lnTo>
                  <a:lnTo>
                    <a:pt x="41318" y="186074"/>
                  </a:lnTo>
                  <a:lnTo>
                    <a:pt x="38206" y="195021"/>
                  </a:lnTo>
                  <a:lnTo>
                    <a:pt x="29998" y="207888"/>
                  </a:lnTo>
                  <a:lnTo>
                    <a:pt x="26032" y="216008"/>
                  </a:lnTo>
                  <a:lnTo>
                    <a:pt x="22952" y="225339"/>
                  </a:lnTo>
                  <a:lnTo>
                    <a:pt x="17054" y="233466"/>
                  </a:lnTo>
                  <a:lnTo>
                    <a:pt x="12377" y="238665"/>
                  </a:lnTo>
                  <a:lnTo>
                    <a:pt x="10791" y="241237"/>
                  </a:lnTo>
                  <a:lnTo>
                    <a:pt x="9028" y="246352"/>
                  </a:lnTo>
                  <a:lnTo>
                    <a:pt x="8036" y="253992"/>
                  </a:lnTo>
                  <a:lnTo>
                    <a:pt x="7051" y="256535"/>
                  </a:lnTo>
                  <a:lnTo>
                    <a:pt x="2465" y="264158"/>
                  </a:lnTo>
                  <a:lnTo>
                    <a:pt x="1094" y="269239"/>
                  </a:lnTo>
                  <a:lnTo>
                    <a:pt x="143" y="281940"/>
                  </a:lnTo>
                  <a:lnTo>
                    <a:pt x="18" y="294640"/>
                  </a:lnTo>
                  <a:lnTo>
                    <a:pt x="0" y="314960"/>
                  </a:lnTo>
                  <a:lnTo>
                    <a:pt x="846" y="317500"/>
                  </a:lnTo>
                  <a:lnTo>
                    <a:pt x="5236" y="325120"/>
                  </a:lnTo>
                  <a:lnTo>
                    <a:pt x="6560" y="330200"/>
                  </a:lnTo>
                  <a:lnTo>
                    <a:pt x="7305" y="337820"/>
                  </a:lnTo>
                  <a:lnTo>
                    <a:pt x="8256" y="340360"/>
                  </a:lnTo>
                  <a:lnTo>
                    <a:pt x="12794" y="347980"/>
                  </a:lnTo>
                  <a:lnTo>
                    <a:pt x="15361" y="355600"/>
                  </a:lnTo>
                  <a:lnTo>
                    <a:pt x="20261" y="363220"/>
                  </a:lnTo>
                  <a:lnTo>
                    <a:pt x="22936" y="370840"/>
                  </a:lnTo>
                  <a:lnTo>
                    <a:pt x="28715" y="378460"/>
                  </a:lnTo>
                  <a:lnTo>
                    <a:pt x="40741" y="391160"/>
                  </a:lnTo>
                  <a:lnTo>
                    <a:pt x="43247" y="392853"/>
                  </a:lnTo>
                  <a:lnTo>
                    <a:pt x="50819" y="396083"/>
                  </a:lnTo>
                  <a:lnTo>
                    <a:pt x="60963" y="404331"/>
                  </a:lnTo>
                  <a:lnTo>
                    <a:pt x="63501" y="406714"/>
                  </a:lnTo>
                  <a:lnTo>
                    <a:pt x="66041" y="408303"/>
                  </a:lnTo>
                  <a:lnTo>
                    <a:pt x="73660" y="411385"/>
                  </a:lnTo>
                  <a:lnTo>
                    <a:pt x="81279" y="416438"/>
                  </a:lnTo>
                  <a:lnTo>
                    <a:pt x="101755" y="424103"/>
                  </a:lnTo>
                  <a:lnTo>
                    <a:pt x="111053" y="425945"/>
                  </a:lnTo>
                  <a:lnTo>
                    <a:pt x="128411" y="426618"/>
                  </a:lnTo>
                  <a:lnTo>
                    <a:pt x="132174" y="427499"/>
                  </a:lnTo>
                  <a:lnTo>
                    <a:pt x="142361" y="431937"/>
                  </a:lnTo>
                  <a:lnTo>
                    <a:pt x="158287" y="433865"/>
                  </a:lnTo>
                  <a:lnTo>
                    <a:pt x="173882" y="434246"/>
                  </a:lnTo>
                  <a:lnTo>
                    <a:pt x="199256" y="434332"/>
                  </a:lnTo>
                  <a:lnTo>
                    <a:pt x="207374" y="432079"/>
                  </a:lnTo>
                  <a:lnTo>
                    <a:pt x="216625" y="429102"/>
                  </a:lnTo>
                  <a:lnTo>
                    <a:pt x="231354" y="427425"/>
                  </a:lnTo>
                  <a:lnTo>
                    <a:pt x="246442" y="426929"/>
                  </a:lnTo>
                  <a:lnTo>
                    <a:pt x="256568" y="426813"/>
                  </a:lnTo>
                  <a:lnTo>
                    <a:pt x="266712" y="424503"/>
                  </a:lnTo>
                  <a:lnTo>
                    <a:pt x="276865" y="421502"/>
                  </a:lnTo>
                  <a:lnTo>
                    <a:pt x="292101" y="418965"/>
                  </a:lnTo>
                  <a:lnTo>
                    <a:pt x="306493" y="414074"/>
                  </a:lnTo>
                  <a:lnTo>
                    <a:pt x="321628" y="409735"/>
                  </a:lnTo>
                  <a:lnTo>
                    <a:pt x="335750" y="403343"/>
                  </a:lnTo>
                  <a:lnTo>
                    <a:pt x="345649" y="399397"/>
                  </a:lnTo>
                  <a:lnTo>
                    <a:pt x="360741" y="396329"/>
                  </a:lnTo>
                  <a:lnTo>
                    <a:pt x="376784" y="389587"/>
                  </a:lnTo>
                  <a:lnTo>
                    <a:pt x="390132" y="381712"/>
                  </a:lnTo>
                  <a:lnTo>
                    <a:pt x="402274" y="372568"/>
                  </a:lnTo>
                  <a:lnTo>
                    <a:pt x="418629" y="360157"/>
                  </a:lnTo>
                  <a:lnTo>
                    <a:pt x="434200" y="351118"/>
                  </a:lnTo>
                  <a:lnTo>
                    <a:pt x="439326" y="348378"/>
                  </a:lnTo>
                  <a:lnTo>
                    <a:pt x="447280" y="340819"/>
                  </a:lnTo>
                  <a:lnTo>
                    <a:pt x="450586" y="336433"/>
                  </a:lnTo>
                  <a:lnTo>
                    <a:pt x="458776" y="329301"/>
                  </a:lnTo>
                  <a:lnTo>
                    <a:pt x="472906" y="320526"/>
                  </a:lnTo>
                  <a:lnTo>
                    <a:pt x="485559" y="312564"/>
                  </a:lnTo>
                  <a:lnTo>
                    <a:pt x="488806" y="309976"/>
                  </a:lnTo>
                  <a:lnTo>
                    <a:pt x="494672" y="302585"/>
                  </a:lnTo>
                  <a:lnTo>
                    <a:pt x="502733" y="291161"/>
                  </a:lnTo>
                  <a:lnTo>
                    <a:pt x="505335" y="288088"/>
                  </a:lnTo>
                  <a:lnTo>
                    <a:pt x="517088" y="279716"/>
                  </a:lnTo>
                  <a:lnTo>
                    <a:pt x="519984" y="276224"/>
                  </a:lnTo>
                  <a:lnTo>
                    <a:pt x="521916" y="272203"/>
                  </a:lnTo>
                  <a:lnTo>
                    <a:pt x="524909" y="264066"/>
                  </a:lnTo>
                  <a:lnTo>
                    <a:pt x="531354" y="253878"/>
                  </a:lnTo>
                  <a:lnTo>
                    <a:pt x="538626" y="241358"/>
                  </a:lnTo>
                  <a:lnTo>
                    <a:pt x="548668" y="229113"/>
                  </a:lnTo>
                  <a:lnTo>
                    <a:pt x="551199" y="226402"/>
                  </a:lnTo>
                  <a:lnTo>
                    <a:pt x="552886" y="222901"/>
                  </a:lnTo>
                  <a:lnTo>
                    <a:pt x="555259" y="210731"/>
                  </a:lnTo>
                  <a:lnTo>
                    <a:pt x="555963" y="200539"/>
                  </a:lnTo>
                  <a:lnTo>
                    <a:pt x="556171" y="188018"/>
                  </a:lnTo>
                  <a:lnTo>
                    <a:pt x="556256" y="154596"/>
                  </a:lnTo>
                  <a:lnTo>
                    <a:pt x="555411" y="150477"/>
                  </a:lnTo>
                  <a:lnTo>
                    <a:pt x="550228" y="137784"/>
                  </a:lnTo>
                  <a:lnTo>
                    <a:pt x="546852" y="125209"/>
                  </a:lnTo>
                  <a:lnTo>
                    <a:pt x="542765" y="113222"/>
                  </a:lnTo>
                  <a:lnTo>
                    <a:pt x="538126" y="102250"/>
                  </a:lnTo>
                  <a:lnTo>
                    <a:pt x="530754" y="90598"/>
                  </a:lnTo>
                  <a:lnTo>
                    <a:pt x="520679" y="73839"/>
                  </a:lnTo>
                  <a:lnTo>
                    <a:pt x="513073" y="63459"/>
                  </a:lnTo>
                  <a:lnTo>
                    <a:pt x="505457" y="50882"/>
                  </a:lnTo>
                  <a:lnTo>
                    <a:pt x="495299" y="38618"/>
                  </a:lnTo>
                  <a:lnTo>
                    <a:pt x="485139" y="28042"/>
                  </a:lnTo>
                  <a:lnTo>
                    <a:pt x="468896" y="17800"/>
                  </a:lnTo>
                  <a:lnTo>
                    <a:pt x="455209" y="11013"/>
                  </a:lnTo>
                  <a:lnTo>
                    <a:pt x="431735" y="4022"/>
                  </a:lnTo>
                  <a:lnTo>
                    <a:pt x="414753" y="1192"/>
                  </a:lnTo>
                  <a:lnTo>
                    <a:pt x="404185" y="2788"/>
                  </a:lnTo>
                  <a:lnTo>
                    <a:pt x="392997" y="5472"/>
                  </a:lnTo>
                  <a:lnTo>
                    <a:pt x="379558" y="6665"/>
                  </a:lnTo>
                  <a:lnTo>
                    <a:pt x="365119" y="9453"/>
                  </a:lnTo>
                  <a:lnTo>
                    <a:pt x="312419" y="2286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4" name="SMARTInkAnnotation262"/>
            <p:cNvSpPr/>
            <p:nvPr/>
          </p:nvSpPr>
          <p:spPr bwMode="auto">
            <a:xfrm>
              <a:off x="3924309" y="2689860"/>
              <a:ext cx="510528" cy="480033"/>
            </a:xfrm>
            <a:custGeom>
              <a:avLst/>
              <a:gdLst/>
              <a:ahLst/>
              <a:cxnLst/>
              <a:rect l="0" t="0" r="0" b="0"/>
              <a:pathLst>
                <a:path w="510528" h="480033">
                  <a:moveTo>
                    <a:pt x="403850" y="83820"/>
                  </a:moveTo>
                  <a:lnTo>
                    <a:pt x="397290" y="77259"/>
                  </a:lnTo>
                  <a:lnTo>
                    <a:pt x="396702" y="74413"/>
                  </a:lnTo>
                  <a:lnTo>
                    <a:pt x="396232" y="60328"/>
                  </a:lnTo>
                  <a:lnTo>
                    <a:pt x="396231" y="54428"/>
                  </a:lnTo>
                  <a:lnTo>
                    <a:pt x="395384" y="54065"/>
                  </a:lnTo>
                  <a:lnTo>
                    <a:pt x="392186" y="53662"/>
                  </a:lnTo>
                  <a:lnTo>
                    <a:pt x="390994" y="52708"/>
                  </a:lnTo>
                  <a:lnTo>
                    <a:pt x="390199" y="51225"/>
                  </a:lnTo>
                  <a:lnTo>
                    <a:pt x="388704" y="46042"/>
                  </a:lnTo>
                  <a:lnTo>
                    <a:pt x="384593" y="41770"/>
                  </a:lnTo>
                  <a:lnTo>
                    <a:pt x="382546" y="40547"/>
                  </a:lnTo>
                  <a:lnTo>
                    <a:pt x="374746" y="38422"/>
                  </a:lnTo>
                  <a:lnTo>
                    <a:pt x="366931" y="31568"/>
                  </a:lnTo>
                  <a:lnTo>
                    <a:pt x="364017" y="30963"/>
                  </a:lnTo>
                  <a:lnTo>
                    <a:pt x="362055" y="30802"/>
                  </a:lnTo>
                  <a:lnTo>
                    <a:pt x="359901" y="29848"/>
                  </a:lnTo>
                  <a:lnTo>
                    <a:pt x="352823" y="25307"/>
                  </a:lnTo>
                  <a:lnTo>
                    <a:pt x="344366" y="23182"/>
                  </a:lnTo>
                  <a:lnTo>
                    <a:pt x="337099" y="17687"/>
                  </a:lnTo>
                  <a:lnTo>
                    <a:pt x="332415" y="16328"/>
                  </a:lnTo>
                  <a:lnTo>
                    <a:pt x="317732" y="15383"/>
                  </a:lnTo>
                  <a:lnTo>
                    <a:pt x="226393" y="15240"/>
                  </a:lnTo>
                  <a:lnTo>
                    <a:pt x="218865" y="17498"/>
                  </a:lnTo>
                  <a:lnTo>
                    <a:pt x="210722" y="20477"/>
                  </a:lnTo>
                  <a:lnTo>
                    <a:pt x="196338" y="24647"/>
                  </a:lnTo>
                  <a:lnTo>
                    <a:pt x="188009" y="27887"/>
                  </a:lnTo>
                  <a:lnTo>
                    <a:pt x="181486" y="29328"/>
                  </a:lnTo>
                  <a:lnTo>
                    <a:pt x="175764" y="32226"/>
                  </a:lnTo>
                  <a:lnTo>
                    <a:pt x="173053" y="34184"/>
                  </a:lnTo>
                  <a:lnTo>
                    <a:pt x="167783" y="36359"/>
                  </a:lnTo>
                  <a:lnTo>
                    <a:pt x="161772" y="38173"/>
                  </a:lnTo>
                  <a:lnTo>
                    <a:pt x="146373" y="43978"/>
                  </a:lnTo>
                  <a:lnTo>
                    <a:pt x="143299" y="44559"/>
                  </a:lnTo>
                  <a:lnTo>
                    <a:pt x="137626" y="47462"/>
                  </a:lnTo>
                  <a:lnTo>
                    <a:pt x="123040" y="56224"/>
                  </a:lnTo>
                  <a:lnTo>
                    <a:pt x="115922" y="58855"/>
                  </a:lnTo>
                  <a:lnTo>
                    <a:pt x="112838" y="59557"/>
                  </a:lnTo>
                  <a:lnTo>
                    <a:pt x="107154" y="62594"/>
                  </a:lnTo>
                  <a:lnTo>
                    <a:pt x="92561" y="71443"/>
                  </a:lnTo>
                  <a:lnTo>
                    <a:pt x="79456" y="81344"/>
                  </a:lnTo>
                  <a:lnTo>
                    <a:pt x="66126" y="93988"/>
                  </a:lnTo>
                  <a:lnTo>
                    <a:pt x="51500" y="104141"/>
                  </a:lnTo>
                  <a:lnTo>
                    <a:pt x="49571" y="106681"/>
                  </a:lnTo>
                  <a:lnTo>
                    <a:pt x="48284" y="109221"/>
                  </a:lnTo>
                  <a:lnTo>
                    <a:pt x="45733" y="110914"/>
                  </a:lnTo>
                  <a:lnTo>
                    <a:pt x="38383" y="112795"/>
                  </a:lnTo>
                  <a:lnTo>
                    <a:pt x="35746" y="114990"/>
                  </a:lnTo>
                  <a:lnTo>
                    <a:pt x="33987" y="118146"/>
                  </a:lnTo>
                  <a:lnTo>
                    <a:pt x="32815" y="121945"/>
                  </a:lnTo>
                  <a:lnTo>
                    <a:pt x="31188" y="124476"/>
                  </a:lnTo>
                  <a:lnTo>
                    <a:pt x="29255" y="126164"/>
                  </a:lnTo>
                  <a:lnTo>
                    <a:pt x="24851" y="128886"/>
                  </a:lnTo>
                  <a:lnTo>
                    <a:pt x="20071" y="132918"/>
                  </a:lnTo>
                  <a:lnTo>
                    <a:pt x="18458" y="136026"/>
                  </a:lnTo>
                  <a:lnTo>
                    <a:pt x="16665" y="143993"/>
                  </a:lnTo>
                  <a:lnTo>
                    <a:pt x="15656" y="153954"/>
                  </a:lnTo>
                  <a:lnTo>
                    <a:pt x="14668" y="156823"/>
                  </a:lnTo>
                  <a:lnTo>
                    <a:pt x="10078" y="164905"/>
                  </a:lnTo>
                  <a:lnTo>
                    <a:pt x="8708" y="170094"/>
                  </a:lnTo>
                  <a:lnTo>
                    <a:pt x="7936" y="181819"/>
                  </a:lnTo>
                  <a:lnTo>
                    <a:pt x="7707" y="191973"/>
                  </a:lnTo>
                  <a:lnTo>
                    <a:pt x="5396" y="199904"/>
                  </a:lnTo>
                  <a:lnTo>
                    <a:pt x="2393" y="208226"/>
                  </a:lnTo>
                  <a:lnTo>
                    <a:pt x="703" y="218518"/>
                  </a:lnTo>
                  <a:lnTo>
                    <a:pt x="203" y="231069"/>
                  </a:lnTo>
                  <a:lnTo>
                    <a:pt x="19" y="246036"/>
                  </a:lnTo>
                  <a:lnTo>
                    <a:pt x="0" y="257943"/>
                  </a:lnTo>
                  <a:lnTo>
                    <a:pt x="843" y="261709"/>
                  </a:lnTo>
                  <a:lnTo>
                    <a:pt x="5229" y="271900"/>
                  </a:lnTo>
                  <a:lnTo>
                    <a:pt x="6906" y="284421"/>
                  </a:lnTo>
                  <a:lnTo>
                    <a:pt x="7298" y="290945"/>
                  </a:lnTo>
                  <a:lnTo>
                    <a:pt x="8249" y="293870"/>
                  </a:lnTo>
                  <a:lnTo>
                    <a:pt x="11564" y="299378"/>
                  </a:lnTo>
                  <a:lnTo>
                    <a:pt x="13601" y="306906"/>
                  </a:lnTo>
                  <a:lnTo>
                    <a:pt x="14909" y="321491"/>
                  </a:lnTo>
                  <a:lnTo>
                    <a:pt x="19181" y="333922"/>
                  </a:lnTo>
                  <a:lnTo>
                    <a:pt x="22973" y="348057"/>
                  </a:lnTo>
                  <a:lnTo>
                    <a:pt x="28720" y="360609"/>
                  </a:lnTo>
                  <a:lnTo>
                    <a:pt x="38247" y="375122"/>
                  </a:lnTo>
                  <a:lnTo>
                    <a:pt x="42393" y="383468"/>
                  </a:lnTo>
                  <a:lnTo>
                    <a:pt x="45575" y="392926"/>
                  </a:lnTo>
                  <a:lnTo>
                    <a:pt x="51503" y="401091"/>
                  </a:lnTo>
                  <a:lnTo>
                    <a:pt x="63585" y="413990"/>
                  </a:lnTo>
                  <a:lnTo>
                    <a:pt x="71139" y="425676"/>
                  </a:lnTo>
                  <a:lnTo>
                    <a:pt x="78739" y="435818"/>
                  </a:lnTo>
                  <a:lnTo>
                    <a:pt x="82123" y="437866"/>
                  </a:lnTo>
                  <a:lnTo>
                    <a:pt x="94130" y="441593"/>
                  </a:lnTo>
                  <a:lnTo>
                    <a:pt x="112943" y="452406"/>
                  </a:lnTo>
                  <a:lnTo>
                    <a:pt x="122441" y="455070"/>
                  </a:lnTo>
                  <a:lnTo>
                    <a:pt x="132306" y="457100"/>
                  </a:lnTo>
                  <a:lnTo>
                    <a:pt x="147380" y="463003"/>
                  </a:lnTo>
                  <a:lnTo>
                    <a:pt x="162571" y="469268"/>
                  </a:lnTo>
                  <a:lnTo>
                    <a:pt x="177797" y="471500"/>
                  </a:lnTo>
                  <a:lnTo>
                    <a:pt x="193033" y="473008"/>
                  </a:lnTo>
                  <a:lnTo>
                    <a:pt x="208272" y="477595"/>
                  </a:lnTo>
                  <a:lnTo>
                    <a:pt x="223511" y="479329"/>
                  </a:lnTo>
                  <a:lnTo>
                    <a:pt x="233671" y="479735"/>
                  </a:lnTo>
                  <a:lnTo>
                    <a:pt x="259228" y="479996"/>
                  </a:lnTo>
                  <a:lnTo>
                    <a:pt x="270712" y="480032"/>
                  </a:lnTo>
                  <a:lnTo>
                    <a:pt x="283718" y="477789"/>
                  </a:lnTo>
                  <a:lnTo>
                    <a:pt x="297118" y="474818"/>
                  </a:lnTo>
                  <a:lnTo>
                    <a:pt x="308719" y="473497"/>
                  </a:lnTo>
                  <a:lnTo>
                    <a:pt x="319519" y="470652"/>
                  </a:lnTo>
                  <a:lnTo>
                    <a:pt x="335119" y="464290"/>
                  </a:lnTo>
                  <a:lnTo>
                    <a:pt x="346211" y="459505"/>
                  </a:lnTo>
                  <a:lnTo>
                    <a:pt x="359606" y="454556"/>
                  </a:lnTo>
                  <a:lnTo>
                    <a:pt x="371769" y="449534"/>
                  </a:lnTo>
                  <a:lnTo>
                    <a:pt x="381972" y="444479"/>
                  </a:lnTo>
                  <a:lnTo>
                    <a:pt x="397679" y="434336"/>
                  </a:lnTo>
                  <a:lnTo>
                    <a:pt x="411900" y="426719"/>
                  </a:lnTo>
                  <a:lnTo>
                    <a:pt x="416837" y="424179"/>
                  </a:lnTo>
                  <a:lnTo>
                    <a:pt x="424581" y="416842"/>
                  </a:lnTo>
                  <a:lnTo>
                    <a:pt x="435957" y="403191"/>
                  </a:lnTo>
                  <a:lnTo>
                    <a:pt x="444367" y="393403"/>
                  </a:lnTo>
                  <a:lnTo>
                    <a:pt x="453861" y="379218"/>
                  </a:lnTo>
                  <a:lnTo>
                    <a:pt x="462037" y="368431"/>
                  </a:lnTo>
                  <a:lnTo>
                    <a:pt x="469821" y="354887"/>
                  </a:lnTo>
                  <a:lnTo>
                    <a:pt x="477490" y="340148"/>
                  </a:lnTo>
                  <a:lnTo>
                    <a:pt x="505451" y="284477"/>
                  </a:lnTo>
                  <a:lnTo>
                    <a:pt x="508273" y="274319"/>
                  </a:lnTo>
                  <a:lnTo>
                    <a:pt x="509527" y="264159"/>
                  </a:lnTo>
                  <a:lnTo>
                    <a:pt x="510085" y="254000"/>
                  </a:lnTo>
                  <a:lnTo>
                    <a:pt x="510332" y="243840"/>
                  </a:lnTo>
                  <a:lnTo>
                    <a:pt x="510527" y="193040"/>
                  </a:lnTo>
                  <a:lnTo>
                    <a:pt x="508272" y="180622"/>
                  </a:lnTo>
                  <a:lnTo>
                    <a:pt x="505293" y="167483"/>
                  </a:lnTo>
                  <a:lnTo>
                    <a:pt x="503970" y="155999"/>
                  </a:lnTo>
                  <a:lnTo>
                    <a:pt x="501123" y="145250"/>
                  </a:lnTo>
                  <a:lnTo>
                    <a:pt x="497036" y="134829"/>
                  </a:lnTo>
                  <a:lnTo>
                    <a:pt x="492398" y="124553"/>
                  </a:lnTo>
                  <a:lnTo>
                    <a:pt x="487513" y="112083"/>
                  </a:lnTo>
                  <a:lnTo>
                    <a:pt x="481674" y="98922"/>
                  </a:lnTo>
                  <a:lnTo>
                    <a:pt x="469713" y="81991"/>
                  </a:lnTo>
                  <a:lnTo>
                    <a:pt x="463320" y="71436"/>
                  </a:lnTo>
                  <a:lnTo>
                    <a:pt x="455399" y="61100"/>
                  </a:lnTo>
                  <a:lnTo>
                    <a:pt x="446234" y="50862"/>
                  </a:lnTo>
                  <a:lnTo>
                    <a:pt x="431555" y="36425"/>
                  </a:lnTo>
                  <a:lnTo>
                    <a:pt x="416481" y="26409"/>
                  </a:lnTo>
                  <a:lnTo>
                    <a:pt x="401290" y="18079"/>
                  </a:lnTo>
                  <a:lnTo>
                    <a:pt x="391142" y="12833"/>
                  </a:lnTo>
                  <a:lnTo>
                    <a:pt x="378729" y="7679"/>
                  </a:lnTo>
                  <a:lnTo>
                    <a:pt x="365592" y="3413"/>
                  </a:lnTo>
                  <a:lnTo>
                    <a:pt x="359718" y="2275"/>
                  </a:lnTo>
                  <a:lnTo>
                    <a:pt x="342891" y="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7" name="SMARTInkAnnotation263"/>
            <p:cNvSpPr/>
            <p:nvPr/>
          </p:nvSpPr>
          <p:spPr bwMode="auto">
            <a:xfrm>
              <a:off x="6065520" y="2171805"/>
              <a:ext cx="396241" cy="281836"/>
            </a:xfrm>
            <a:custGeom>
              <a:avLst/>
              <a:gdLst/>
              <a:ahLst/>
              <a:cxnLst/>
              <a:rect l="0" t="0" r="0" b="0"/>
              <a:pathLst>
                <a:path w="396241" h="281836">
                  <a:moveTo>
                    <a:pt x="68580" y="98955"/>
                  </a:moveTo>
                  <a:lnTo>
                    <a:pt x="68580" y="105516"/>
                  </a:lnTo>
                  <a:lnTo>
                    <a:pt x="67734" y="105869"/>
                  </a:lnTo>
                  <a:lnTo>
                    <a:pt x="61053" y="106567"/>
                  </a:lnTo>
                  <a:lnTo>
                    <a:pt x="60960" y="114102"/>
                  </a:lnTo>
                  <a:lnTo>
                    <a:pt x="53653" y="121499"/>
                  </a:lnTo>
                  <a:lnTo>
                    <a:pt x="53359" y="129557"/>
                  </a:lnTo>
                  <a:lnTo>
                    <a:pt x="53341" y="140758"/>
                  </a:lnTo>
                  <a:lnTo>
                    <a:pt x="52493" y="142064"/>
                  </a:lnTo>
                  <a:lnTo>
                    <a:pt x="51083" y="142935"/>
                  </a:lnTo>
                  <a:lnTo>
                    <a:pt x="49295" y="143515"/>
                  </a:lnTo>
                  <a:lnTo>
                    <a:pt x="48103" y="144748"/>
                  </a:lnTo>
                  <a:lnTo>
                    <a:pt x="47309" y="146417"/>
                  </a:lnTo>
                  <a:lnTo>
                    <a:pt x="46779" y="148376"/>
                  </a:lnTo>
                  <a:lnTo>
                    <a:pt x="43933" y="152811"/>
                  </a:lnTo>
                  <a:lnTo>
                    <a:pt x="41988" y="155179"/>
                  </a:lnTo>
                  <a:lnTo>
                    <a:pt x="40693" y="157605"/>
                  </a:lnTo>
                  <a:lnTo>
                    <a:pt x="39252" y="162557"/>
                  </a:lnTo>
                  <a:lnTo>
                    <a:pt x="38441" y="170105"/>
                  </a:lnTo>
                  <a:lnTo>
                    <a:pt x="37481" y="172635"/>
                  </a:lnTo>
                  <a:lnTo>
                    <a:pt x="32930" y="180241"/>
                  </a:lnTo>
                  <a:lnTo>
                    <a:pt x="31569" y="185318"/>
                  </a:lnTo>
                  <a:lnTo>
                    <a:pt x="30802" y="192936"/>
                  </a:lnTo>
                  <a:lnTo>
                    <a:pt x="28366" y="200273"/>
                  </a:lnTo>
                  <a:lnTo>
                    <a:pt x="25307" y="208332"/>
                  </a:lnTo>
                  <a:lnTo>
                    <a:pt x="23947" y="214736"/>
                  </a:lnTo>
                  <a:lnTo>
                    <a:pt x="21085" y="220404"/>
                  </a:lnTo>
                  <a:lnTo>
                    <a:pt x="19137" y="223101"/>
                  </a:lnTo>
                  <a:lnTo>
                    <a:pt x="16972" y="228356"/>
                  </a:lnTo>
                  <a:lnTo>
                    <a:pt x="16009" y="234360"/>
                  </a:lnTo>
                  <a:lnTo>
                    <a:pt x="15582" y="242673"/>
                  </a:lnTo>
                  <a:lnTo>
                    <a:pt x="14621" y="246414"/>
                  </a:lnTo>
                  <a:lnTo>
                    <a:pt x="11296" y="252828"/>
                  </a:lnTo>
                  <a:lnTo>
                    <a:pt x="9253" y="258501"/>
                  </a:lnTo>
                  <a:lnTo>
                    <a:pt x="7835" y="266376"/>
                  </a:lnTo>
                  <a:lnTo>
                    <a:pt x="7648" y="273016"/>
                  </a:lnTo>
                  <a:lnTo>
                    <a:pt x="12" y="281822"/>
                  </a:lnTo>
                  <a:lnTo>
                    <a:pt x="3" y="281831"/>
                  </a:lnTo>
                  <a:lnTo>
                    <a:pt x="2" y="281833"/>
                  </a:lnTo>
                  <a:lnTo>
                    <a:pt x="0" y="281835"/>
                  </a:lnTo>
                  <a:lnTo>
                    <a:pt x="0" y="275275"/>
                  </a:lnTo>
                  <a:lnTo>
                    <a:pt x="5237" y="268341"/>
                  </a:lnTo>
                  <a:lnTo>
                    <a:pt x="6561" y="263702"/>
                  </a:lnTo>
                  <a:lnTo>
                    <a:pt x="7306" y="256331"/>
                  </a:lnTo>
                  <a:lnTo>
                    <a:pt x="7527" y="248784"/>
                  </a:lnTo>
                  <a:lnTo>
                    <a:pt x="8404" y="246255"/>
                  </a:lnTo>
                  <a:lnTo>
                    <a:pt x="11638" y="241186"/>
                  </a:lnTo>
                  <a:lnTo>
                    <a:pt x="13639" y="233853"/>
                  </a:lnTo>
                  <a:lnTo>
                    <a:pt x="14172" y="229527"/>
                  </a:lnTo>
                  <a:lnTo>
                    <a:pt x="15375" y="225797"/>
                  </a:lnTo>
                  <a:lnTo>
                    <a:pt x="18969" y="219393"/>
                  </a:lnTo>
                  <a:lnTo>
                    <a:pt x="21130" y="213726"/>
                  </a:lnTo>
                  <a:lnTo>
                    <a:pt x="22938" y="207538"/>
                  </a:lnTo>
                  <a:lnTo>
                    <a:pt x="26564" y="199143"/>
                  </a:lnTo>
                  <a:lnTo>
                    <a:pt x="30997" y="192026"/>
                  </a:lnTo>
                  <a:lnTo>
                    <a:pt x="33364" y="188942"/>
                  </a:lnTo>
                  <a:lnTo>
                    <a:pt x="34943" y="185193"/>
                  </a:lnTo>
                  <a:lnTo>
                    <a:pt x="36697" y="176512"/>
                  </a:lnTo>
                  <a:lnTo>
                    <a:pt x="38858" y="172673"/>
                  </a:lnTo>
                  <a:lnTo>
                    <a:pt x="45774" y="166150"/>
                  </a:lnTo>
                  <a:lnTo>
                    <a:pt x="52235" y="158171"/>
                  </a:lnTo>
                  <a:lnTo>
                    <a:pt x="57929" y="149827"/>
                  </a:lnTo>
                  <a:lnTo>
                    <a:pt x="63281" y="143296"/>
                  </a:lnTo>
                  <a:lnTo>
                    <a:pt x="68483" y="135313"/>
                  </a:lnTo>
                  <a:lnTo>
                    <a:pt x="71055" y="130814"/>
                  </a:lnTo>
                  <a:lnTo>
                    <a:pt x="74464" y="126121"/>
                  </a:lnTo>
                  <a:lnTo>
                    <a:pt x="78429" y="121299"/>
                  </a:lnTo>
                  <a:lnTo>
                    <a:pt x="82766" y="116391"/>
                  </a:lnTo>
                  <a:lnTo>
                    <a:pt x="86504" y="111426"/>
                  </a:lnTo>
                  <a:lnTo>
                    <a:pt x="89842" y="106422"/>
                  </a:lnTo>
                  <a:lnTo>
                    <a:pt x="92915" y="101393"/>
                  </a:lnTo>
                  <a:lnTo>
                    <a:pt x="96657" y="96347"/>
                  </a:lnTo>
                  <a:lnTo>
                    <a:pt x="100844" y="91290"/>
                  </a:lnTo>
                  <a:lnTo>
                    <a:pt x="109166" y="82002"/>
                  </a:lnTo>
                  <a:lnTo>
                    <a:pt x="115687" y="75051"/>
                  </a:lnTo>
                  <a:lnTo>
                    <a:pt x="128164" y="62333"/>
                  </a:lnTo>
                  <a:lnTo>
                    <a:pt x="137676" y="55021"/>
                  </a:lnTo>
                  <a:lnTo>
                    <a:pt x="147549" y="48102"/>
                  </a:lnTo>
                  <a:lnTo>
                    <a:pt x="157582" y="39383"/>
                  </a:lnTo>
                  <a:lnTo>
                    <a:pt x="169942" y="32121"/>
                  </a:lnTo>
                  <a:lnTo>
                    <a:pt x="183056" y="26071"/>
                  </a:lnTo>
                  <a:lnTo>
                    <a:pt x="205274" y="15288"/>
                  </a:lnTo>
                  <a:lnTo>
                    <a:pt x="214846" y="10970"/>
                  </a:lnTo>
                  <a:lnTo>
                    <a:pt x="225841" y="7692"/>
                  </a:lnTo>
                  <a:lnTo>
                    <a:pt x="234712" y="3925"/>
                  </a:lnTo>
                  <a:lnTo>
                    <a:pt x="245180" y="1089"/>
                  </a:lnTo>
                  <a:lnTo>
                    <a:pt x="253185" y="426"/>
                  </a:lnTo>
                  <a:lnTo>
                    <a:pt x="262387" y="131"/>
                  </a:lnTo>
                  <a:lnTo>
                    <a:pt x="272121" y="0"/>
                  </a:lnTo>
                  <a:lnTo>
                    <a:pt x="276241" y="812"/>
                  </a:lnTo>
                  <a:lnTo>
                    <a:pt x="286931" y="5153"/>
                  </a:lnTo>
                  <a:lnTo>
                    <a:pt x="295729" y="6465"/>
                  </a:lnTo>
                  <a:lnTo>
                    <a:pt x="299600" y="7662"/>
                  </a:lnTo>
                  <a:lnTo>
                    <a:pt x="309938" y="13391"/>
                  </a:lnTo>
                  <a:lnTo>
                    <a:pt x="318655" y="18029"/>
                  </a:lnTo>
                  <a:lnTo>
                    <a:pt x="328173" y="20655"/>
                  </a:lnTo>
                  <a:lnTo>
                    <a:pt x="333082" y="21355"/>
                  </a:lnTo>
                  <a:lnTo>
                    <a:pt x="340794" y="24391"/>
                  </a:lnTo>
                  <a:lnTo>
                    <a:pt x="349895" y="30860"/>
                  </a:lnTo>
                  <a:lnTo>
                    <a:pt x="352644" y="33238"/>
                  </a:lnTo>
                  <a:lnTo>
                    <a:pt x="357955" y="40396"/>
                  </a:lnTo>
                  <a:lnTo>
                    <a:pt x="360557" y="44676"/>
                  </a:lnTo>
                  <a:lnTo>
                    <a:pt x="367963" y="51689"/>
                  </a:lnTo>
                  <a:lnTo>
                    <a:pt x="372308" y="54744"/>
                  </a:lnTo>
                  <a:lnTo>
                    <a:pt x="375206" y="57628"/>
                  </a:lnTo>
                  <a:lnTo>
                    <a:pt x="377136" y="60397"/>
                  </a:lnTo>
                  <a:lnTo>
                    <a:pt x="380130" y="65731"/>
                  </a:lnTo>
                  <a:lnTo>
                    <a:pt x="384282" y="70925"/>
                  </a:lnTo>
                  <a:lnTo>
                    <a:pt x="386575" y="72648"/>
                  </a:lnTo>
                  <a:lnTo>
                    <a:pt x="396240" y="76095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8" name="SMARTInkAnnotation264"/>
            <p:cNvSpPr/>
            <p:nvPr/>
          </p:nvSpPr>
          <p:spPr bwMode="auto">
            <a:xfrm>
              <a:off x="6606540" y="2042160"/>
              <a:ext cx="159918" cy="342870"/>
            </a:xfrm>
            <a:custGeom>
              <a:avLst/>
              <a:gdLst/>
              <a:ahLst/>
              <a:cxnLst/>
              <a:rect l="0" t="0" r="0" b="0"/>
              <a:pathLst>
                <a:path w="159918" h="342870">
                  <a:moveTo>
                    <a:pt x="144780" y="0"/>
                  </a:moveTo>
                  <a:lnTo>
                    <a:pt x="140734" y="4046"/>
                  </a:lnTo>
                  <a:lnTo>
                    <a:pt x="139543" y="6084"/>
                  </a:lnTo>
                  <a:lnTo>
                    <a:pt x="137020" y="12997"/>
                  </a:lnTo>
                  <a:lnTo>
                    <a:pt x="133428" y="17912"/>
                  </a:lnTo>
                  <a:lnTo>
                    <a:pt x="129010" y="22919"/>
                  </a:lnTo>
                  <a:lnTo>
                    <a:pt x="126647" y="25439"/>
                  </a:lnTo>
                  <a:lnTo>
                    <a:pt x="125072" y="27966"/>
                  </a:lnTo>
                  <a:lnTo>
                    <a:pt x="122007" y="35568"/>
                  </a:lnTo>
                  <a:lnTo>
                    <a:pt x="118289" y="40643"/>
                  </a:lnTo>
                  <a:lnTo>
                    <a:pt x="116959" y="44029"/>
                  </a:lnTo>
                  <a:lnTo>
                    <a:pt x="115482" y="52306"/>
                  </a:lnTo>
                  <a:lnTo>
                    <a:pt x="112568" y="59372"/>
                  </a:lnTo>
                  <a:lnTo>
                    <a:pt x="108450" y="66181"/>
                  </a:lnTo>
                  <a:lnTo>
                    <a:pt x="103798" y="74851"/>
                  </a:lnTo>
                  <a:lnTo>
                    <a:pt x="98907" y="82092"/>
                  </a:lnTo>
                  <a:lnTo>
                    <a:pt x="96418" y="85208"/>
                  </a:lnTo>
                  <a:lnTo>
                    <a:pt x="93653" y="90928"/>
                  </a:lnTo>
                  <a:lnTo>
                    <a:pt x="92915" y="93639"/>
                  </a:lnTo>
                  <a:lnTo>
                    <a:pt x="89837" y="98908"/>
                  </a:lnTo>
                  <a:lnTo>
                    <a:pt x="87831" y="101499"/>
                  </a:lnTo>
                  <a:lnTo>
                    <a:pt x="85602" y="106635"/>
                  </a:lnTo>
                  <a:lnTo>
                    <a:pt x="85009" y="109190"/>
                  </a:lnTo>
                  <a:lnTo>
                    <a:pt x="83766" y="110893"/>
                  </a:lnTo>
                  <a:lnTo>
                    <a:pt x="82090" y="112029"/>
                  </a:lnTo>
                  <a:lnTo>
                    <a:pt x="80127" y="112786"/>
                  </a:lnTo>
                  <a:lnTo>
                    <a:pt x="78817" y="114137"/>
                  </a:lnTo>
                  <a:lnTo>
                    <a:pt x="77945" y="115885"/>
                  </a:lnTo>
                  <a:lnTo>
                    <a:pt x="77364" y="117897"/>
                  </a:lnTo>
                  <a:lnTo>
                    <a:pt x="76130" y="119238"/>
                  </a:lnTo>
                  <a:lnTo>
                    <a:pt x="74459" y="120132"/>
                  </a:lnTo>
                  <a:lnTo>
                    <a:pt x="68683" y="121889"/>
                  </a:lnTo>
                  <a:lnTo>
                    <a:pt x="117901" y="121920"/>
                  </a:lnTo>
                  <a:lnTo>
                    <a:pt x="120087" y="122767"/>
                  </a:lnTo>
                  <a:lnTo>
                    <a:pt x="124773" y="125965"/>
                  </a:lnTo>
                  <a:lnTo>
                    <a:pt x="129679" y="130209"/>
                  </a:lnTo>
                  <a:lnTo>
                    <a:pt x="132173" y="132526"/>
                  </a:lnTo>
                  <a:lnTo>
                    <a:pt x="133835" y="134917"/>
                  </a:lnTo>
                  <a:lnTo>
                    <a:pt x="137021" y="142328"/>
                  </a:lnTo>
                  <a:lnTo>
                    <a:pt x="140767" y="147359"/>
                  </a:lnTo>
                  <a:lnTo>
                    <a:pt x="145255" y="154675"/>
                  </a:lnTo>
                  <a:lnTo>
                    <a:pt x="149224" y="162725"/>
                  </a:lnTo>
                  <a:lnTo>
                    <a:pt x="152305" y="172863"/>
                  </a:lnTo>
                  <a:lnTo>
                    <a:pt x="156026" y="181532"/>
                  </a:lnTo>
                  <a:lnTo>
                    <a:pt x="158837" y="191888"/>
                  </a:lnTo>
                  <a:lnTo>
                    <a:pt x="159494" y="199866"/>
                  </a:lnTo>
                  <a:lnTo>
                    <a:pt x="159786" y="209056"/>
                  </a:lnTo>
                  <a:lnTo>
                    <a:pt x="159917" y="218785"/>
                  </a:lnTo>
                  <a:lnTo>
                    <a:pt x="157716" y="228754"/>
                  </a:lnTo>
                  <a:lnTo>
                    <a:pt x="154763" y="238828"/>
                  </a:lnTo>
                  <a:lnTo>
                    <a:pt x="153450" y="248951"/>
                  </a:lnTo>
                  <a:lnTo>
                    <a:pt x="152865" y="256836"/>
                  </a:lnTo>
                  <a:lnTo>
                    <a:pt x="152710" y="260124"/>
                  </a:lnTo>
                  <a:lnTo>
                    <a:pt x="150280" y="268293"/>
                  </a:lnTo>
                  <a:lnTo>
                    <a:pt x="146378" y="276721"/>
                  </a:lnTo>
                  <a:lnTo>
                    <a:pt x="139420" y="287073"/>
                  </a:lnTo>
                  <a:lnTo>
                    <a:pt x="134496" y="295792"/>
                  </a:lnTo>
                  <a:lnTo>
                    <a:pt x="131997" y="299642"/>
                  </a:lnTo>
                  <a:lnTo>
                    <a:pt x="129484" y="303054"/>
                  </a:lnTo>
                  <a:lnTo>
                    <a:pt x="126964" y="306176"/>
                  </a:lnTo>
                  <a:lnTo>
                    <a:pt x="124435" y="309104"/>
                  </a:lnTo>
                  <a:lnTo>
                    <a:pt x="121903" y="311903"/>
                  </a:lnTo>
                  <a:lnTo>
                    <a:pt x="116833" y="317270"/>
                  </a:lnTo>
                  <a:lnTo>
                    <a:pt x="111757" y="322478"/>
                  </a:lnTo>
                  <a:lnTo>
                    <a:pt x="108371" y="325052"/>
                  </a:lnTo>
                  <a:lnTo>
                    <a:pt x="104422" y="327615"/>
                  </a:lnTo>
                  <a:lnTo>
                    <a:pt x="100094" y="330170"/>
                  </a:lnTo>
                  <a:lnTo>
                    <a:pt x="96362" y="331873"/>
                  </a:lnTo>
                  <a:lnTo>
                    <a:pt x="93029" y="333009"/>
                  </a:lnTo>
                  <a:lnTo>
                    <a:pt x="89959" y="333766"/>
                  </a:lnTo>
                  <a:lnTo>
                    <a:pt x="86219" y="335117"/>
                  </a:lnTo>
                  <a:lnTo>
                    <a:pt x="82033" y="336865"/>
                  </a:lnTo>
                  <a:lnTo>
                    <a:pt x="77548" y="338876"/>
                  </a:lnTo>
                  <a:lnTo>
                    <a:pt x="73713" y="340218"/>
                  </a:lnTo>
                  <a:lnTo>
                    <a:pt x="70308" y="341112"/>
                  </a:lnTo>
                  <a:lnTo>
                    <a:pt x="67191" y="341708"/>
                  </a:lnTo>
                  <a:lnTo>
                    <a:pt x="63421" y="342105"/>
                  </a:lnTo>
                  <a:lnTo>
                    <a:pt x="59215" y="342370"/>
                  </a:lnTo>
                  <a:lnTo>
                    <a:pt x="50871" y="342665"/>
                  </a:lnTo>
                  <a:lnTo>
                    <a:pt x="41413" y="342830"/>
                  </a:lnTo>
                  <a:lnTo>
                    <a:pt x="35903" y="342869"/>
                  </a:lnTo>
                  <a:lnTo>
                    <a:pt x="32402" y="342033"/>
                  </a:lnTo>
                  <a:lnTo>
                    <a:pt x="28375" y="340629"/>
                  </a:lnTo>
                  <a:lnTo>
                    <a:pt x="23996" y="338846"/>
                  </a:lnTo>
                  <a:lnTo>
                    <a:pt x="20231" y="336810"/>
                  </a:lnTo>
                  <a:lnTo>
                    <a:pt x="16874" y="334607"/>
                  </a:lnTo>
                  <a:lnTo>
                    <a:pt x="13789" y="332291"/>
                  </a:lnTo>
                  <a:lnTo>
                    <a:pt x="10886" y="329054"/>
                  </a:lnTo>
                  <a:lnTo>
                    <a:pt x="8104" y="325203"/>
                  </a:lnTo>
                  <a:lnTo>
                    <a:pt x="0" y="31242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9" name="SMARTInkAnnotation265"/>
            <p:cNvSpPr/>
            <p:nvPr/>
          </p:nvSpPr>
          <p:spPr bwMode="auto">
            <a:xfrm>
              <a:off x="6758940" y="1905000"/>
              <a:ext cx="304801" cy="68581"/>
            </a:xfrm>
            <a:custGeom>
              <a:avLst/>
              <a:gdLst/>
              <a:ahLst/>
              <a:cxnLst/>
              <a:rect l="0" t="0" r="0" b="0"/>
              <a:pathLst>
                <a:path w="304801" h="68581">
                  <a:moveTo>
                    <a:pt x="0" y="68580"/>
                  </a:moveTo>
                  <a:lnTo>
                    <a:pt x="8090" y="68580"/>
                  </a:lnTo>
                  <a:lnTo>
                    <a:pt x="12167" y="67733"/>
                  </a:lnTo>
                  <a:lnTo>
                    <a:pt x="16578" y="66322"/>
                  </a:lnTo>
                  <a:lnTo>
                    <a:pt x="21212" y="64535"/>
                  </a:lnTo>
                  <a:lnTo>
                    <a:pt x="25995" y="62496"/>
                  </a:lnTo>
                  <a:lnTo>
                    <a:pt x="35824" y="57974"/>
                  </a:lnTo>
                  <a:lnTo>
                    <a:pt x="39970" y="56429"/>
                  </a:lnTo>
                  <a:lnTo>
                    <a:pt x="51542" y="53409"/>
                  </a:lnTo>
                  <a:lnTo>
                    <a:pt x="63548" y="49702"/>
                  </a:lnTo>
                  <a:lnTo>
                    <a:pt x="69458" y="47528"/>
                  </a:lnTo>
                  <a:lnTo>
                    <a:pt x="75092" y="45232"/>
                  </a:lnTo>
                  <a:lnTo>
                    <a:pt x="80542" y="42855"/>
                  </a:lnTo>
                  <a:lnTo>
                    <a:pt x="85868" y="41270"/>
                  </a:lnTo>
                  <a:lnTo>
                    <a:pt x="91112" y="40213"/>
                  </a:lnTo>
                  <a:lnTo>
                    <a:pt x="96302" y="39509"/>
                  </a:lnTo>
                  <a:lnTo>
                    <a:pt x="102301" y="38192"/>
                  </a:lnTo>
                  <a:lnTo>
                    <a:pt x="108841" y="36468"/>
                  </a:lnTo>
                  <a:lnTo>
                    <a:pt x="115740" y="34472"/>
                  </a:lnTo>
                  <a:lnTo>
                    <a:pt x="130180" y="29996"/>
                  </a:lnTo>
                  <a:lnTo>
                    <a:pt x="137587" y="27618"/>
                  </a:lnTo>
                  <a:lnTo>
                    <a:pt x="144218" y="25185"/>
                  </a:lnTo>
                  <a:lnTo>
                    <a:pt x="150332" y="22717"/>
                  </a:lnTo>
                  <a:lnTo>
                    <a:pt x="156101" y="20225"/>
                  </a:lnTo>
                  <a:lnTo>
                    <a:pt x="162488" y="18563"/>
                  </a:lnTo>
                  <a:lnTo>
                    <a:pt x="169286" y="17455"/>
                  </a:lnTo>
                  <a:lnTo>
                    <a:pt x="176357" y="16717"/>
                  </a:lnTo>
                  <a:lnTo>
                    <a:pt x="184458" y="15378"/>
                  </a:lnTo>
                  <a:lnTo>
                    <a:pt x="193245" y="13639"/>
                  </a:lnTo>
                  <a:lnTo>
                    <a:pt x="202490" y="11632"/>
                  </a:lnTo>
                  <a:lnTo>
                    <a:pt x="210347" y="10295"/>
                  </a:lnTo>
                  <a:lnTo>
                    <a:pt x="217278" y="9403"/>
                  </a:lnTo>
                  <a:lnTo>
                    <a:pt x="223592" y="8809"/>
                  </a:lnTo>
                  <a:lnTo>
                    <a:pt x="231188" y="7566"/>
                  </a:lnTo>
                  <a:lnTo>
                    <a:pt x="239640" y="5891"/>
                  </a:lnTo>
                  <a:lnTo>
                    <a:pt x="248659" y="3927"/>
                  </a:lnTo>
                  <a:lnTo>
                    <a:pt x="257214" y="2618"/>
                  </a:lnTo>
                  <a:lnTo>
                    <a:pt x="265456" y="1746"/>
                  </a:lnTo>
                  <a:lnTo>
                    <a:pt x="273490" y="1164"/>
                  </a:lnTo>
                  <a:lnTo>
                    <a:pt x="280540" y="776"/>
                  </a:lnTo>
                  <a:lnTo>
                    <a:pt x="304800" y="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20" name="SMARTInkAnnotation266"/>
            <p:cNvSpPr/>
            <p:nvPr/>
          </p:nvSpPr>
          <p:spPr bwMode="auto">
            <a:xfrm>
              <a:off x="7002780" y="2164402"/>
              <a:ext cx="243841" cy="45399"/>
            </a:xfrm>
            <a:custGeom>
              <a:avLst/>
              <a:gdLst/>
              <a:ahLst/>
              <a:cxnLst/>
              <a:rect l="0" t="0" r="0" b="0"/>
              <a:pathLst>
                <a:path w="243841" h="45399">
                  <a:moveTo>
                    <a:pt x="0" y="45398"/>
                  </a:moveTo>
                  <a:lnTo>
                    <a:pt x="6561" y="45398"/>
                  </a:lnTo>
                  <a:lnTo>
                    <a:pt x="7760" y="44551"/>
                  </a:lnTo>
                  <a:lnTo>
                    <a:pt x="9407" y="43140"/>
                  </a:lnTo>
                  <a:lnTo>
                    <a:pt x="11351" y="41353"/>
                  </a:lnTo>
                  <a:lnTo>
                    <a:pt x="13494" y="40161"/>
                  </a:lnTo>
                  <a:lnTo>
                    <a:pt x="18133" y="38837"/>
                  </a:lnTo>
                  <a:lnTo>
                    <a:pt x="20555" y="37638"/>
                  </a:lnTo>
                  <a:lnTo>
                    <a:pt x="23018" y="35991"/>
                  </a:lnTo>
                  <a:lnTo>
                    <a:pt x="25505" y="34047"/>
                  </a:lnTo>
                  <a:lnTo>
                    <a:pt x="28009" y="32750"/>
                  </a:lnTo>
                  <a:lnTo>
                    <a:pt x="30526" y="31886"/>
                  </a:lnTo>
                  <a:lnTo>
                    <a:pt x="36428" y="30926"/>
                  </a:lnTo>
                  <a:lnTo>
                    <a:pt x="40371" y="30670"/>
                  </a:lnTo>
                  <a:lnTo>
                    <a:pt x="44694" y="30499"/>
                  </a:lnTo>
                  <a:lnTo>
                    <a:pt x="49269" y="29539"/>
                  </a:lnTo>
                  <a:lnTo>
                    <a:pt x="54013" y="28052"/>
                  </a:lnTo>
                  <a:lnTo>
                    <a:pt x="58870" y="26214"/>
                  </a:lnTo>
                  <a:lnTo>
                    <a:pt x="63799" y="24988"/>
                  </a:lnTo>
                  <a:lnTo>
                    <a:pt x="68779" y="24172"/>
                  </a:lnTo>
                  <a:lnTo>
                    <a:pt x="73793" y="23627"/>
                  </a:lnTo>
                  <a:lnTo>
                    <a:pt x="78829" y="23264"/>
                  </a:lnTo>
                  <a:lnTo>
                    <a:pt x="83878" y="23022"/>
                  </a:lnTo>
                  <a:lnTo>
                    <a:pt x="88939" y="22861"/>
                  </a:lnTo>
                  <a:lnTo>
                    <a:pt x="94853" y="21906"/>
                  </a:lnTo>
                  <a:lnTo>
                    <a:pt x="101335" y="20424"/>
                  </a:lnTo>
                  <a:lnTo>
                    <a:pt x="108197" y="18588"/>
                  </a:lnTo>
                  <a:lnTo>
                    <a:pt x="114465" y="17365"/>
                  </a:lnTo>
                  <a:lnTo>
                    <a:pt x="120337" y="16549"/>
                  </a:lnTo>
                  <a:lnTo>
                    <a:pt x="125945" y="16006"/>
                  </a:lnTo>
                  <a:lnTo>
                    <a:pt x="131376" y="15643"/>
                  </a:lnTo>
                  <a:lnTo>
                    <a:pt x="136691" y="15401"/>
                  </a:lnTo>
                  <a:lnTo>
                    <a:pt x="141927" y="15240"/>
                  </a:lnTo>
                  <a:lnTo>
                    <a:pt x="147111" y="14286"/>
                  </a:lnTo>
                  <a:lnTo>
                    <a:pt x="152262" y="12803"/>
                  </a:lnTo>
                  <a:lnTo>
                    <a:pt x="157388" y="10968"/>
                  </a:lnTo>
                  <a:lnTo>
                    <a:pt x="162498" y="9745"/>
                  </a:lnTo>
                  <a:lnTo>
                    <a:pt x="167599" y="8929"/>
                  </a:lnTo>
                  <a:lnTo>
                    <a:pt x="172693" y="8386"/>
                  </a:lnTo>
                  <a:lnTo>
                    <a:pt x="177782" y="8023"/>
                  </a:lnTo>
                  <a:lnTo>
                    <a:pt x="182868" y="7781"/>
                  </a:lnTo>
                  <a:lnTo>
                    <a:pt x="187952" y="7620"/>
                  </a:lnTo>
                  <a:lnTo>
                    <a:pt x="192189" y="6666"/>
                  </a:lnTo>
                  <a:lnTo>
                    <a:pt x="195859" y="5183"/>
                  </a:lnTo>
                  <a:lnTo>
                    <a:pt x="199152" y="3348"/>
                  </a:lnTo>
                  <a:lnTo>
                    <a:pt x="203042" y="2125"/>
                  </a:lnTo>
                  <a:lnTo>
                    <a:pt x="207328" y="1309"/>
                  </a:lnTo>
                  <a:lnTo>
                    <a:pt x="211878" y="766"/>
                  </a:lnTo>
                  <a:lnTo>
                    <a:pt x="216606" y="403"/>
                  </a:lnTo>
                  <a:lnTo>
                    <a:pt x="221450" y="161"/>
                  </a:lnTo>
                  <a:lnTo>
                    <a:pt x="226374" y="0"/>
                  </a:lnTo>
                  <a:lnTo>
                    <a:pt x="230503" y="739"/>
                  </a:lnTo>
                  <a:lnTo>
                    <a:pt x="234102" y="2079"/>
                  </a:lnTo>
                  <a:lnTo>
                    <a:pt x="243840" y="7298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21" name="SMARTInkAnnotation267"/>
            <p:cNvSpPr/>
            <p:nvPr/>
          </p:nvSpPr>
          <p:spPr bwMode="auto">
            <a:xfrm>
              <a:off x="7034201" y="2293620"/>
              <a:ext cx="258140" cy="30481"/>
            </a:xfrm>
            <a:custGeom>
              <a:avLst/>
              <a:gdLst/>
              <a:ahLst/>
              <a:cxnLst/>
              <a:rect l="0" t="0" r="0" b="0"/>
              <a:pathLst>
                <a:path w="258140" h="30481">
                  <a:moveTo>
                    <a:pt x="21919" y="0"/>
                  </a:moveTo>
                  <a:lnTo>
                    <a:pt x="2237" y="19682"/>
                  </a:lnTo>
                  <a:lnTo>
                    <a:pt x="1177" y="21588"/>
                  </a:lnTo>
                  <a:lnTo>
                    <a:pt x="471" y="23705"/>
                  </a:lnTo>
                  <a:lnTo>
                    <a:pt x="0" y="25963"/>
                  </a:lnTo>
                  <a:lnTo>
                    <a:pt x="533" y="27469"/>
                  </a:lnTo>
                  <a:lnTo>
                    <a:pt x="1735" y="28473"/>
                  </a:lnTo>
                  <a:lnTo>
                    <a:pt x="3383" y="29142"/>
                  </a:lnTo>
                  <a:lnTo>
                    <a:pt x="9747" y="30084"/>
                  </a:lnTo>
                  <a:lnTo>
                    <a:pt x="15957" y="30428"/>
                  </a:lnTo>
                  <a:lnTo>
                    <a:pt x="92018" y="30480"/>
                  </a:lnTo>
                  <a:lnTo>
                    <a:pt x="99978" y="29633"/>
                  </a:lnTo>
                  <a:lnTo>
                    <a:pt x="108672" y="28222"/>
                  </a:lnTo>
                  <a:lnTo>
                    <a:pt x="117855" y="26435"/>
                  </a:lnTo>
                  <a:lnTo>
                    <a:pt x="126515" y="25243"/>
                  </a:lnTo>
                  <a:lnTo>
                    <a:pt x="134830" y="24449"/>
                  </a:lnTo>
                  <a:lnTo>
                    <a:pt x="142912" y="23919"/>
                  </a:lnTo>
                  <a:lnTo>
                    <a:pt x="150841" y="23566"/>
                  </a:lnTo>
                  <a:lnTo>
                    <a:pt x="166425" y="23173"/>
                  </a:lnTo>
                  <a:lnTo>
                    <a:pt x="174981" y="22223"/>
                  </a:lnTo>
                  <a:lnTo>
                    <a:pt x="184074" y="20742"/>
                  </a:lnTo>
                  <a:lnTo>
                    <a:pt x="193522" y="18908"/>
                  </a:lnTo>
                  <a:lnTo>
                    <a:pt x="202362" y="17685"/>
                  </a:lnTo>
                  <a:lnTo>
                    <a:pt x="210794" y="16870"/>
                  </a:lnTo>
                  <a:lnTo>
                    <a:pt x="218956" y="16327"/>
                  </a:lnTo>
                  <a:lnTo>
                    <a:pt x="226936" y="15964"/>
                  </a:lnTo>
                  <a:lnTo>
                    <a:pt x="258139" y="1524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22" name="SMARTInkAnnotation268"/>
            <p:cNvSpPr/>
            <p:nvPr/>
          </p:nvSpPr>
          <p:spPr bwMode="auto">
            <a:xfrm>
              <a:off x="7537270" y="2103122"/>
              <a:ext cx="151303" cy="236188"/>
            </a:xfrm>
            <a:custGeom>
              <a:avLst/>
              <a:gdLst/>
              <a:ahLst/>
              <a:cxnLst/>
              <a:rect l="0" t="0" r="0" b="0"/>
              <a:pathLst>
                <a:path w="151303" h="236188">
                  <a:moveTo>
                    <a:pt x="59870" y="7618"/>
                  </a:moveTo>
                  <a:lnTo>
                    <a:pt x="66432" y="7618"/>
                  </a:lnTo>
                  <a:lnTo>
                    <a:pt x="66784" y="6771"/>
                  </a:lnTo>
                  <a:lnTo>
                    <a:pt x="67488" y="26"/>
                  </a:lnTo>
                  <a:lnTo>
                    <a:pt x="67489" y="6"/>
                  </a:lnTo>
                  <a:lnTo>
                    <a:pt x="67490" y="3"/>
                  </a:lnTo>
                  <a:lnTo>
                    <a:pt x="67490" y="0"/>
                  </a:lnTo>
                  <a:lnTo>
                    <a:pt x="67490" y="4044"/>
                  </a:lnTo>
                  <a:lnTo>
                    <a:pt x="66643" y="5235"/>
                  </a:lnTo>
                  <a:lnTo>
                    <a:pt x="65232" y="6029"/>
                  </a:lnTo>
                  <a:lnTo>
                    <a:pt x="63444" y="6559"/>
                  </a:lnTo>
                  <a:lnTo>
                    <a:pt x="62253" y="7758"/>
                  </a:lnTo>
                  <a:lnTo>
                    <a:pt x="61459" y="9405"/>
                  </a:lnTo>
                  <a:lnTo>
                    <a:pt x="60576" y="13492"/>
                  </a:lnTo>
                  <a:lnTo>
                    <a:pt x="60183" y="18131"/>
                  </a:lnTo>
                  <a:lnTo>
                    <a:pt x="59232" y="20553"/>
                  </a:lnTo>
                  <a:lnTo>
                    <a:pt x="55918" y="25502"/>
                  </a:lnTo>
                  <a:lnTo>
                    <a:pt x="53881" y="30524"/>
                  </a:lnTo>
                  <a:lnTo>
                    <a:pt x="53337" y="33049"/>
                  </a:lnTo>
                  <a:lnTo>
                    <a:pt x="50475" y="38112"/>
                  </a:lnTo>
                  <a:lnTo>
                    <a:pt x="46381" y="44031"/>
                  </a:lnTo>
                  <a:lnTo>
                    <a:pt x="44104" y="47980"/>
                  </a:lnTo>
                  <a:lnTo>
                    <a:pt x="41739" y="52306"/>
                  </a:lnTo>
                  <a:lnTo>
                    <a:pt x="39316" y="56037"/>
                  </a:lnTo>
                  <a:lnTo>
                    <a:pt x="36855" y="59370"/>
                  </a:lnTo>
                  <a:lnTo>
                    <a:pt x="34366" y="62440"/>
                  </a:lnTo>
                  <a:lnTo>
                    <a:pt x="31860" y="65332"/>
                  </a:lnTo>
                  <a:lnTo>
                    <a:pt x="29343" y="68107"/>
                  </a:lnTo>
                  <a:lnTo>
                    <a:pt x="26819" y="70804"/>
                  </a:lnTo>
                  <a:lnTo>
                    <a:pt x="25137" y="74295"/>
                  </a:lnTo>
                  <a:lnTo>
                    <a:pt x="24013" y="78316"/>
                  </a:lnTo>
                  <a:lnTo>
                    <a:pt x="23265" y="82690"/>
                  </a:lnTo>
                  <a:lnTo>
                    <a:pt x="20176" y="89808"/>
                  </a:lnTo>
                  <a:lnTo>
                    <a:pt x="16829" y="95793"/>
                  </a:lnTo>
                  <a:lnTo>
                    <a:pt x="15340" y="101276"/>
                  </a:lnTo>
                  <a:lnTo>
                    <a:pt x="12421" y="106535"/>
                  </a:lnTo>
                  <a:lnTo>
                    <a:pt x="10457" y="109122"/>
                  </a:lnTo>
                  <a:lnTo>
                    <a:pt x="8275" y="114255"/>
                  </a:lnTo>
                  <a:lnTo>
                    <a:pt x="6874" y="120404"/>
                  </a:lnTo>
                  <a:lnTo>
                    <a:pt x="2587" y="125515"/>
                  </a:lnTo>
                  <a:lnTo>
                    <a:pt x="0" y="128345"/>
                  </a:lnTo>
                  <a:lnTo>
                    <a:pt x="483" y="128743"/>
                  </a:lnTo>
                  <a:lnTo>
                    <a:pt x="3278" y="129185"/>
                  </a:lnTo>
                  <a:lnTo>
                    <a:pt x="7343" y="129381"/>
                  </a:lnTo>
                  <a:lnTo>
                    <a:pt x="12806" y="129507"/>
                  </a:lnTo>
                  <a:lnTo>
                    <a:pt x="24637" y="129535"/>
                  </a:lnTo>
                  <a:lnTo>
                    <a:pt x="27068" y="128689"/>
                  </a:lnTo>
                  <a:lnTo>
                    <a:pt x="29536" y="127279"/>
                  </a:lnTo>
                  <a:lnTo>
                    <a:pt x="32027" y="125492"/>
                  </a:lnTo>
                  <a:lnTo>
                    <a:pt x="35381" y="124301"/>
                  </a:lnTo>
                  <a:lnTo>
                    <a:pt x="39312" y="123506"/>
                  </a:lnTo>
                  <a:lnTo>
                    <a:pt x="43625" y="122977"/>
                  </a:lnTo>
                  <a:lnTo>
                    <a:pt x="48193" y="122624"/>
                  </a:lnTo>
                  <a:lnTo>
                    <a:pt x="52932" y="122388"/>
                  </a:lnTo>
                  <a:lnTo>
                    <a:pt x="65434" y="122057"/>
                  </a:lnTo>
                  <a:lnTo>
                    <a:pt x="68660" y="122011"/>
                  </a:lnTo>
                  <a:lnTo>
                    <a:pt x="72503" y="121133"/>
                  </a:lnTo>
                  <a:lnTo>
                    <a:pt x="76758" y="119701"/>
                  </a:lnTo>
                  <a:lnTo>
                    <a:pt x="81289" y="117900"/>
                  </a:lnTo>
                  <a:lnTo>
                    <a:pt x="85156" y="116699"/>
                  </a:lnTo>
                  <a:lnTo>
                    <a:pt x="88581" y="115899"/>
                  </a:lnTo>
                  <a:lnTo>
                    <a:pt x="91711" y="115365"/>
                  </a:lnTo>
                  <a:lnTo>
                    <a:pt x="94644" y="115009"/>
                  </a:lnTo>
                  <a:lnTo>
                    <a:pt x="97445" y="114772"/>
                  </a:lnTo>
                  <a:lnTo>
                    <a:pt x="100161" y="114614"/>
                  </a:lnTo>
                  <a:lnTo>
                    <a:pt x="107692" y="114438"/>
                  </a:lnTo>
                  <a:lnTo>
                    <a:pt x="112072" y="114391"/>
                  </a:lnTo>
                  <a:lnTo>
                    <a:pt x="114992" y="115207"/>
                  </a:lnTo>
                  <a:lnTo>
                    <a:pt x="116937" y="116597"/>
                  </a:lnTo>
                  <a:lnTo>
                    <a:pt x="118235" y="118371"/>
                  </a:lnTo>
                  <a:lnTo>
                    <a:pt x="120793" y="119553"/>
                  </a:lnTo>
                  <a:lnTo>
                    <a:pt x="124192" y="120341"/>
                  </a:lnTo>
                  <a:lnTo>
                    <a:pt x="128152" y="120867"/>
                  </a:lnTo>
                  <a:lnTo>
                    <a:pt x="130791" y="122064"/>
                  </a:lnTo>
                  <a:lnTo>
                    <a:pt x="132550" y="123708"/>
                  </a:lnTo>
                  <a:lnTo>
                    <a:pt x="133724" y="125651"/>
                  </a:lnTo>
                  <a:lnTo>
                    <a:pt x="135352" y="126947"/>
                  </a:lnTo>
                  <a:lnTo>
                    <a:pt x="137286" y="127811"/>
                  </a:lnTo>
                  <a:lnTo>
                    <a:pt x="139420" y="128386"/>
                  </a:lnTo>
                  <a:lnTo>
                    <a:pt x="140843" y="130464"/>
                  </a:lnTo>
                  <a:lnTo>
                    <a:pt x="142426" y="137287"/>
                  </a:lnTo>
                  <a:lnTo>
                    <a:pt x="145386" y="143706"/>
                  </a:lnTo>
                  <a:lnTo>
                    <a:pt x="147361" y="146603"/>
                  </a:lnTo>
                  <a:lnTo>
                    <a:pt x="149555" y="152080"/>
                  </a:lnTo>
                  <a:lnTo>
                    <a:pt x="150530" y="157337"/>
                  </a:lnTo>
                  <a:lnTo>
                    <a:pt x="150963" y="162495"/>
                  </a:lnTo>
                  <a:lnTo>
                    <a:pt x="151157" y="167610"/>
                  </a:lnTo>
                  <a:lnTo>
                    <a:pt x="151242" y="173552"/>
                  </a:lnTo>
                  <a:lnTo>
                    <a:pt x="151302" y="191977"/>
                  </a:lnTo>
                  <a:lnTo>
                    <a:pt x="150457" y="194870"/>
                  </a:lnTo>
                  <a:lnTo>
                    <a:pt x="147263" y="200344"/>
                  </a:lnTo>
                  <a:lnTo>
                    <a:pt x="145278" y="205598"/>
                  </a:lnTo>
                  <a:lnTo>
                    <a:pt x="144749" y="208185"/>
                  </a:lnTo>
                  <a:lnTo>
                    <a:pt x="143549" y="209909"/>
                  </a:lnTo>
                  <a:lnTo>
                    <a:pt x="141902" y="211059"/>
                  </a:lnTo>
                  <a:lnTo>
                    <a:pt x="139958" y="211825"/>
                  </a:lnTo>
                  <a:lnTo>
                    <a:pt x="135540" y="214935"/>
                  </a:lnTo>
                  <a:lnTo>
                    <a:pt x="133177" y="216949"/>
                  </a:lnTo>
                  <a:lnTo>
                    <a:pt x="130754" y="219138"/>
                  </a:lnTo>
                  <a:lnTo>
                    <a:pt x="125806" y="223829"/>
                  </a:lnTo>
                  <a:lnTo>
                    <a:pt x="123300" y="225419"/>
                  </a:lnTo>
                  <a:lnTo>
                    <a:pt x="120783" y="226478"/>
                  </a:lnTo>
                  <a:lnTo>
                    <a:pt x="118260" y="227185"/>
                  </a:lnTo>
                  <a:lnTo>
                    <a:pt x="115730" y="228503"/>
                  </a:lnTo>
                  <a:lnTo>
                    <a:pt x="113196" y="230228"/>
                  </a:lnTo>
                  <a:lnTo>
                    <a:pt x="110660" y="232224"/>
                  </a:lnTo>
                  <a:lnTo>
                    <a:pt x="107277" y="233556"/>
                  </a:lnTo>
                  <a:lnTo>
                    <a:pt x="103328" y="234443"/>
                  </a:lnTo>
                  <a:lnTo>
                    <a:pt x="99002" y="235035"/>
                  </a:lnTo>
                  <a:lnTo>
                    <a:pt x="95271" y="235429"/>
                  </a:lnTo>
                  <a:lnTo>
                    <a:pt x="91938" y="235692"/>
                  </a:lnTo>
                  <a:lnTo>
                    <a:pt x="88868" y="235867"/>
                  </a:lnTo>
                  <a:lnTo>
                    <a:pt x="83201" y="236062"/>
                  </a:lnTo>
                  <a:lnTo>
                    <a:pt x="72662" y="236187"/>
                  </a:lnTo>
                  <a:lnTo>
                    <a:pt x="69246" y="235351"/>
                  </a:lnTo>
                  <a:lnTo>
                    <a:pt x="65274" y="233946"/>
                  </a:lnTo>
                  <a:lnTo>
                    <a:pt x="60932" y="232163"/>
                  </a:lnTo>
                  <a:lnTo>
                    <a:pt x="58038" y="230128"/>
                  </a:lnTo>
                  <a:lnTo>
                    <a:pt x="56108" y="227925"/>
                  </a:lnTo>
                  <a:lnTo>
                    <a:pt x="54823" y="225609"/>
                  </a:lnTo>
                  <a:lnTo>
                    <a:pt x="52271" y="223219"/>
                  </a:lnTo>
                  <a:lnTo>
                    <a:pt x="48877" y="220778"/>
                  </a:lnTo>
                  <a:lnTo>
                    <a:pt x="44921" y="218305"/>
                  </a:lnTo>
                  <a:lnTo>
                    <a:pt x="42284" y="214962"/>
                  </a:lnTo>
                  <a:lnTo>
                    <a:pt x="40526" y="211041"/>
                  </a:lnTo>
                  <a:lnTo>
                    <a:pt x="37010" y="198118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23" name="SMARTInkAnnotation269"/>
            <p:cNvSpPr/>
            <p:nvPr/>
          </p:nvSpPr>
          <p:spPr bwMode="auto">
            <a:xfrm>
              <a:off x="7650480" y="2026920"/>
              <a:ext cx="198120" cy="53341"/>
            </a:xfrm>
            <a:custGeom>
              <a:avLst/>
              <a:gdLst/>
              <a:ahLst/>
              <a:cxnLst/>
              <a:rect l="0" t="0" r="0" b="0"/>
              <a:pathLst>
                <a:path w="198120" h="53341">
                  <a:moveTo>
                    <a:pt x="0" y="53340"/>
                  </a:moveTo>
                  <a:lnTo>
                    <a:pt x="4045" y="53340"/>
                  </a:lnTo>
                  <a:lnTo>
                    <a:pt x="6084" y="52493"/>
                  </a:lnTo>
                  <a:lnTo>
                    <a:pt x="8289" y="51082"/>
                  </a:lnTo>
                  <a:lnTo>
                    <a:pt x="10606" y="49295"/>
                  </a:lnTo>
                  <a:lnTo>
                    <a:pt x="13844" y="48103"/>
                  </a:lnTo>
                  <a:lnTo>
                    <a:pt x="17695" y="47309"/>
                  </a:lnTo>
                  <a:lnTo>
                    <a:pt x="21956" y="46779"/>
                  </a:lnTo>
                  <a:lnTo>
                    <a:pt x="26491" y="45579"/>
                  </a:lnTo>
                  <a:lnTo>
                    <a:pt x="31208" y="43933"/>
                  </a:lnTo>
                  <a:lnTo>
                    <a:pt x="36045" y="41989"/>
                  </a:lnTo>
                  <a:lnTo>
                    <a:pt x="40116" y="39846"/>
                  </a:lnTo>
                  <a:lnTo>
                    <a:pt x="43677" y="37571"/>
                  </a:lnTo>
                  <a:lnTo>
                    <a:pt x="46898" y="35207"/>
                  </a:lnTo>
                  <a:lnTo>
                    <a:pt x="51586" y="33631"/>
                  </a:lnTo>
                  <a:lnTo>
                    <a:pt x="57250" y="32581"/>
                  </a:lnTo>
                  <a:lnTo>
                    <a:pt x="63566" y="31881"/>
                  </a:lnTo>
                  <a:lnTo>
                    <a:pt x="69470" y="31414"/>
                  </a:lnTo>
                  <a:lnTo>
                    <a:pt x="75102" y="31102"/>
                  </a:lnTo>
                  <a:lnTo>
                    <a:pt x="80547" y="30895"/>
                  </a:lnTo>
                  <a:lnTo>
                    <a:pt x="85872" y="29910"/>
                  </a:lnTo>
                  <a:lnTo>
                    <a:pt x="91114" y="28406"/>
                  </a:lnTo>
                  <a:lnTo>
                    <a:pt x="96303" y="26558"/>
                  </a:lnTo>
                  <a:lnTo>
                    <a:pt x="101455" y="25325"/>
                  </a:lnTo>
                  <a:lnTo>
                    <a:pt x="106583" y="24504"/>
                  </a:lnTo>
                  <a:lnTo>
                    <a:pt x="111695" y="23956"/>
                  </a:lnTo>
                  <a:lnTo>
                    <a:pt x="116796" y="22744"/>
                  </a:lnTo>
                  <a:lnTo>
                    <a:pt x="121891" y="21089"/>
                  </a:lnTo>
                  <a:lnTo>
                    <a:pt x="126980" y="19140"/>
                  </a:lnTo>
                  <a:lnTo>
                    <a:pt x="132067" y="17840"/>
                  </a:lnTo>
                  <a:lnTo>
                    <a:pt x="137152" y="16973"/>
                  </a:lnTo>
                  <a:lnTo>
                    <a:pt x="142233" y="16395"/>
                  </a:lnTo>
                  <a:lnTo>
                    <a:pt x="147316" y="16010"/>
                  </a:lnTo>
                  <a:lnTo>
                    <a:pt x="152396" y="15753"/>
                  </a:lnTo>
                  <a:lnTo>
                    <a:pt x="157478" y="15582"/>
                  </a:lnTo>
                  <a:lnTo>
                    <a:pt x="162558" y="14621"/>
                  </a:lnTo>
                  <a:lnTo>
                    <a:pt x="167639" y="13134"/>
                  </a:lnTo>
                  <a:lnTo>
                    <a:pt x="172719" y="11296"/>
                  </a:lnTo>
                  <a:lnTo>
                    <a:pt x="177799" y="9224"/>
                  </a:lnTo>
                  <a:lnTo>
                    <a:pt x="182880" y="6996"/>
                  </a:lnTo>
                  <a:lnTo>
                    <a:pt x="198119" y="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24" name="SMARTInkAnnotation270"/>
            <p:cNvSpPr/>
            <p:nvPr/>
          </p:nvSpPr>
          <p:spPr bwMode="auto">
            <a:xfrm>
              <a:off x="7505832" y="1988953"/>
              <a:ext cx="441379" cy="396068"/>
            </a:xfrm>
            <a:custGeom>
              <a:avLst/>
              <a:gdLst/>
              <a:ahLst/>
              <a:cxnLst/>
              <a:rect l="0" t="0" r="0" b="0"/>
              <a:pathLst>
                <a:path w="441379" h="396068">
                  <a:moveTo>
                    <a:pt x="281807" y="60827"/>
                  </a:moveTo>
                  <a:lnTo>
                    <a:pt x="260348" y="60827"/>
                  </a:lnTo>
                  <a:lnTo>
                    <a:pt x="247904" y="66064"/>
                  </a:lnTo>
                  <a:lnTo>
                    <a:pt x="239118" y="67741"/>
                  </a:lnTo>
                  <a:lnTo>
                    <a:pt x="233765" y="68133"/>
                  </a:lnTo>
                  <a:lnTo>
                    <a:pt x="231152" y="69085"/>
                  </a:lnTo>
                  <a:lnTo>
                    <a:pt x="225991" y="72399"/>
                  </a:lnTo>
                  <a:lnTo>
                    <a:pt x="218618" y="74437"/>
                  </a:lnTo>
                  <a:lnTo>
                    <a:pt x="209696" y="76189"/>
                  </a:lnTo>
                  <a:lnTo>
                    <a:pt x="200087" y="79790"/>
                  </a:lnTo>
                  <a:lnTo>
                    <a:pt x="190170" y="81955"/>
                  </a:lnTo>
                  <a:lnTo>
                    <a:pt x="180120" y="83764"/>
                  </a:lnTo>
                  <a:lnTo>
                    <a:pt x="170008" y="87390"/>
                  </a:lnTo>
                  <a:lnTo>
                    <a:pt x="159870" y="91824"/>
                  </a:lnTo>
                  <a:lnTo>
                    <a:pt x="149719" y="96617"/>
                  </a:lnTo>
                  <a:lnTo>
                    <a:pt x="109087" y="116716"/>
                  </a:lnTo>
                  <a:lnTo>
                    <a:pt x="104853" y="120100"/>
                  </a:lnTo>
                  <a:lnTo>
                    <a:pt x="94003" y="132106"/>
                  </a:lnTo>
                  <a:lnTo>
                    <a:pt x="80441" y="142248"/>
                  </a:lnTo>
                  <a:lnTo>
                    <a:pt x="70673" y="150919"/>
                  </a:lnTo>
                  <a:lnTo>
                    <a:pt x="62945" y="160417"/>
                  </a:lnTo>
                  <a:lnTo>
                    <a:pt x="56689" y="170283"/>
                  </a:lnTo>
                  <a:lnTo>
                    <a:pt x="51085" y="180312"/>
                  </a:lnTo>
                  <a:lnTo>
                    <a:pt x="43515" y="190414"/>
                  </a:lnTo>
                  <a:lnTo>
                    <a:pt x="35353" y="201395"/>
                  </a:lnTo>
                  <a:lnTo>
                    <a:pt x="31991" y="207879"/>
                  </a:lnTo>
                  <a:lnTo>
                    <a:pt x="25997" y="221010"/>
                  </a:lnTo>
                  <a:lnTo>
                    <a:pt x="20512" y="232491"/>
                  </a:lnTo>
                  <a:lnTo>
                    <a:pt x="17863" y="238770"/>
                  </a:lnTo>
                  <a:lnTo>
                    <a:pt x="15252" y="245495"/>
                  </a:lnTo>
                  <a:lnTo>
                    <a:pt x="12663" y="252519"/>
                  </a:lnTo>
                  <a:lnTo>
                    <a:pt x="7530" y="264839"/>
                  </a:lnTo>
                  <a:lnTo>
                    <a:pt x="4975" y="270495"/>
                  </a:lnTo>
                  <a:lnTo>
                    <a:pt x="3272" y="276806"/>
                  </a:lnTo>
                  <a:lnTo>
                    <a:pt x="2138" y="283553"/>
                  </a:lnTo>
                  <a:lnTo>
                    <a:pt x="1380" y="290591"/>
                  </a:lnTo>
                  <a:lnTo>
                    <a:pt x="541" y="302927"/>
                  </a:lnTo>
                  <a:lnTo>
                    <a:pt x="166" y="314054"/>
                  </a:lnTo>
                  <a:lnTo>
                    <a:pt x="0" y="324643"/>
                  </a:lnTo>
                  <a:lnTo>
                    <a:pt x="2184" y="334994"/>
                  </a:lnTo>
                  <a:lnTo>
                    <a:pt x="5976" y="344393"/>
                  </a:lnTo>
                  <a:lnTo>
                    <a:pt x="12872" y="355290"/>
                  </a:lnTo>
                  <a:lnTo>
                    <a:pt x="17782" y="364137"/>
                  </a:lnTo>
                  <a:lnTo>
                    <a:pt x="25307" y="374593"/>
                  </a:lnTo>
                  <a:lnTo>
                    <a:pt x="32623" y="380337"/>
                  </a:lnTo>
                  <a:lnTo>
                    <a:pt x="46261" y="388330"/>
                  </a:lnTo>
                  <a:lnTo>
                    <a:pt x="51116" y="390922"/>
                  </a:lnTo>
                  <a:lnTo>
                    <a:pt x="63284" y="393803"/>
                  </a:lnTo>
                  <a:lnTo>
                    <a:pt x="70085" y="394571"/>
                  </a:lnTo>
                  <a:lnTo>
                    <a:pt x="77159" y="395083"/>
                  </a:lnTo>
                  <a:lnTo>
                    <a:pt x="84415" y="395425"/>
                  </a:lnTo>
                  <a:lnTo>
                    <a:pt x="99250" y="395804"/>
                  </a:lnTo>
                  <a:lnTo>
                    <a:pt x="137070" y="396067"/>
                  </a:lnTo>
                  <a:lnTo>
                    <a:pt x="144675" y="395234"/>
                  </a:lnTo>
                  <a:lnTo>
                    <a:pt x="152285" y="393832"/>
                  </a:lnTo>
                  <a:lnTo>
                    <a:pt x="159900" y="392050"/>
                  </a:lnTo>
                  <a:lnTo>
                    <a:pt x="168362" y="390862"/>
                  </a:lnTo>
                  <a:lnTo>
                    <a:pt x="177390" y="390071"/>
                  </a:lnTo>
                  <a:lnTo>
                    <a:pt x="186796" y="389543"/>
                  </a:lnTo>
                  <a:lnTo>
                    <a:pt x="195606" y="388345"/>
                  </a:lnTo>
                  <a:lnTo>
                    <a:pt x="204019" y="386699"/>
                  </a:lnTo>
                  <a:lnTo>
                    <a:pt x="212169" y="384755"/>
                  </a:lnTo>
                  <a:lnTo>
                    <a:pt x="220141" y="381765"/>
                  </a:lnTo>
                  <a:lnTo>
                    <a:pt x="227996" y="378080"/>
                  </a:lnTo>
                  <a:lnTo>
                    <a:pt x="235774" y="373929"/>
                  </a:lnTo>
                  <a:lnTo>
                    <a:pt x="244345" y="370315"/>
                  </a:lnTo>
                  <a:lnTo>
                    <a:pt x="253445" y="367059"/>
                  </a:lnTo>
                  <a:lnTo>
                    <a:pt x="262899" y="364042"/>
                  </a:lnTo>
                  <a:lnTo>
                    <a:pt x="271741" y="360337"/>
                  </a:lnTo>
                  <a:lnTo>
                    <a:pt x="280176" y="356174"/>
                  </a:lnTo>
                  <a:lnTo>
                    <a:pt x="288340" y="351705"/>
                  </a:lnTo>
                  <a:lnTo>
                    <a:pt x="296322" y="347032"/>
                  </a:lnTo>
                  <a:lnTo>
                    <a:pt x="311965" y="337325"/>
                  </a:lnTo>
                  <a:lnTo>
                    <a:pt x="319692" y="333212"/>
                  </a:lnTo>
                  <a:lnTo>
                    <a:pt x="327384" y="329624"/>
                  </a:lnTo>
                  <a:lnTo>
                    <a:pt x="335051" y="326385"/>
                  </a:lnTo>
                  <a:lnTo>
                    <a:pt x="348087" y="318271"/>
                  </a:lnTo>
                  <a:lnTo>
                    <a:pt x="359525" y="308173"/>
                  </a:lnTo>
                  <a:lnTo>
                    <a:pt x="364946" y="301925"/>
                  </a:lnTo>
                  <a:lnTo>
                    <a:pt x="370253" y="295219"/>
                  </a:lnTo>
                  <a:lnTo>
                    <a:pt x="380666" y="283252"/>
                  </a:lnTo>
                  <a:lnTo>
                    <a:pt x="390937" y="271443"/>
                  </a:lnTo>
                  <a:lnTo>
                    <a:pt x="396048" y="264738"/>
                  </a:lnTo>
                  <a:lnTo>
                    <a:pt x="401148" y="257728"/>
                  </a:lnTo>
                  <a:lnTo>
                    <a:pt x="409072" y="245423"/>
                  </a:lnTo>
                  <a:lnTo>
                    <a:pt x="415416" y="233463"/>
                  </a:lnTo>
                  <a:lnTo>
                    <a:pt x="418294" y="226718"/>
                  </a:lnTo>
                  <a:lnTo>
                    <a:pt x="421059" y="219681"/>
                  </a:lnTo>
                  <a:lnTo>
                    <a:pt x="423748" y="211603"/>
                  </a:lnTo>
                  <a:lnTo>
                    <a:pt x="426388" y="202831"/>
                  </a:lnTo>
                  <a:lnTo>
                    <a:pt x="431579" y="184900"/>
                  </a:lnTo>
                  <a:lnTo>
                    <a:pt x="436709" y="168464"/>
                  </a:lnTo>
                  <a:lnTo>
                    <a:pt x="438415" y="161372"/>
                  </a:lnTo>
                  <a:lnTo>
                    <a:pt x="439552" y="154950"/>
                  </a:lnTo>
                  <a:lnTo>
                    <a:pt x="440310" y="148976"/>
                  </a:lnTo>
                  <a:lnTo>
                    <a:pt x="440816" y="141606"/>
                  </a:lnTo>
                  <a:lnTo>
                    <a:pt x="441154" y="133307"/>
                  </a:lnTo>
                  <a:lnTo>
                    <a:pt x="441378" y="124387"/>
                  </a:lnTo>
                  <a:lnTo>
                    <a:pt x="440681" y="116747"/>
                  </a:lnTo>
                  <a:lnTo>
                    <a:pt x="439369" y="109960"/>
                  </a:lnTo>
                  <a:lnTo>
                    <a:pt x="437649" y="103743"/>
                  </a:lnTo>
                  <a:lnTo>
                    <a:pt x="433479" y="90061"/>
                  </a:lnTo>
                  <a:lnTo>
                    <a:pt x="431181" y="82856"/>
                  </a:lnTo>
                  <a:lnTo>
                    <a:pt x="428804" y="76360"/>
                  </a:lnTo>
                  <a:lnTo>
                    <a:pt x="423904" y="64626"/>
                  </a:lnTo>
                  <a:lnTo>
                    <a:pt x="420565" y="59973"/>
                  </a:lnTo>
                  <a:lnTo>
                    <a:pt x="407776" y="48533"/>
                  </a:lnTo>
                  <a:lnTo>
                    <a:pt x="398189" y="39558"/>
                  </a:lnTo>
                  <a:lnTo>
                    <a:pt x="388282" y="32184"/>
                  </a:lnTo>
                  <a:lnTo>
                    <a:pt x="378236" y="26083"/>
                  </a:lnTo>
                  <a:lnTo>
                    <a:pt x="368126" y="20550"/>
                  </a:lnTo>
                  <a:lnTo>
                    <a:pt x="355732" y="15268"/>
                  </a:lnTo>
                  <a:lnTo>
                    <a:pt x="342603" y="10099"/>
                  </a:lnTo>
                  <a:lnTo>
                    <a:pt x="331122" y="4979"/>
                  </a:lnTo>
                  <a:lnTo>
                    <a:pt x="318118" y="2139"/>
                  </a:lnTo>
                  <a:lnTo>
                    <a:pt x="311095" y="1382"/>
                  </a:lnTo>
                  <a:lnTo>
                    <a:pt x="303872" y="877"/>
                  </a:lnTo>
                  <a:lnTo>
                    <a:pt x="296517" y="540"/>
                  </a:lnTo>
                  <a:lnTo>
                    <a:pt x="281572" y="166"/>
                  </a:lnTo>
                  <a:lnTo>
                    <a:pt x="266462" y="0"/>
                  </a:lnTo>
                  <a:lnTo>
                    <a:pt x="253538" y="2184"/>
                  </a:lnTo>
                  <a:lnTo>
                    <a:pt x="240456" y="5977"/>
                  </a:lnTo>
                  <a:lnTo>
                    <a:pt x="223354" y="10485"/>
                  </a:lnTo>
                  <a:lnTo>
                    <a:pt x="215746" y="12872"/>
                  </a:lnTo>
                  <a:lnTo>
                    <a:pt x="167507" y="30347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25" name="SMARTInkAnnotation271"/>
            <p:cNvSpPr/>
            <p:nvPr/>
          </p:nvSpPr>
          <p:spPr bwMode="auto">
            <a:xfrm>
              <a:off x="7383781" y="2020625"/>
              <a:ext cx="297180" cy="311084"/>
            </a:xfrm>
            <a:custGeom>
              <a:avLst/>
              <a:gdLst/>
              <a:ahLst/>
              <a:cxnLst/>
              <a:rect l="0" t="0" r="0" b="0"/>
              <a:pathLst>
                <a:path w="297180" h="311084">
                  <a:moveTo>
                    <a:pt x="15239" y="97735"/>
                  </a:moveTo>
                  <a:lnTo>
                    <a:pt x="15239" y="133217"/>
                  </a:lnTo>
                  <a:lnTo>
                    <a:pt x="17497" y="139187"/>
                  </a:lnTo>
                  <a:lnTo>
                    <a:pt x="19284" y="143150"/>
                  </a:lnTo>
                  <a:lnTo>
                    <a:pt x="21271" y="152068"/>
                  </a:lnTo>
                  <a:lnTo>
                    <a:pt x="22153" y="161676"/>
                  </a:lnTo>
                  <a:lnTo>
                    <a:pt x="22388" y="166609"/>
                  </a:lnTo>
                  <a:lnTo>
                    <a:pt x="22650" y="177452"/>
                  </a:lnTo>
                  <a:lnTo>
                    <a:pt x="22859" y="277974"/>
                  </a:lnTo>
                  <a:lnTo>
                    <a:pt x="22013" y="282241"/>
                  </a:lnTo>
                  <a:lnTo>
                    <a:pt x="17622" y="292291"/>
                  </a:lnTo>
                  <a:lnTo>
                    <a:pt x="15945" y="300631"/>
                  </a:lnTo>
                  <a:lnTo>
                    <a:pt x="15553" y="305880"/>
                  </a:lnTo>
                  <a:lnTo>
                    <a:pt x="14602" y="307618"/>
                  </a:lnTo>
                  <a:lnTo>
                    <a:pt x="13121" y="308777"/>
                  </a:lnTo>
                  <a:lnTo>
                    <a:pt x="7941" y="310959"/>
                  </a:lnTo>
                  <a:lnTo>
                    <a:pt x="1087" y="311083"/>
                  </a:lnTo>
                  <a:lnTo>
                    <a:pt x="723" y="310240"/>
                  </a:lnTo>
                  <a:lnTo>
                    <a:pt x="143" y="302804"/>
                  </a:lnTo>
                  <a:lnTo>
                    <a:pt x="41" y="293398"/>
                  </a:lnTo>
                  <a:lnTo>
                    <a:pt x="0" y="234406"/>
                  </a:lnTo>
                  <a:lnTo>
                    <a:pt x="847" y="226949"/>
                  </a:lnTo>
                  <a:lnTo>
                    <a:pt x="2257" y="219438"/>
                  </a:lnTo>
                  <a:lnTo>
                    <a:pt x="4045" y="211890"/>
                  </a:lnTo>
                  <a:lnTo>
                    <a:pt x="6083" y="204318"/>
                  </a:lnTo>
                  <a:lnTo>
                    <a:pt x="10605" y="189132"/>
                  </a:lnTo>
                  <a:lnTo>
                    <a:pt x="13843" y="180680"/>
                  </a:lnTo>
                  <a:lnTo>
                    <a:pt x="17694" y="171658"/>
                  </a:lnTo>
                  <a:lnTo>
                    <a:pt x="21956" y="162257"/>
                  </a:lnTo>
                  <a:lnTo>
                    <a:pt x="26491" y="153449"/>
                  </a:lnTo>
                  <a:lnTo>
                    <a:pt x="31206" y="145038"/>
                  </a:lnTo>
                  <a:lnTo>
                    <a:pt x="36044" y="136890"/>
                  </a:lnTo>
                  <a:lnTo>
                    <a:pt x="40115" y="128072"/>
                  </a:lnTo>
                  <a:lnTo>
                    <a:pt x="43676" y="118806"/>
                  </a:lnTo>
                  <a:lnTo>
                    <a:pt x="46898" y="109242"/>
                  </a:lnTo>
                  <a:lnTo>
                    <a:pt x="51585" y="100326"/>
                  </a:lnTo>
                  <a:lnTo>
                    <a:pt x="57249" y="91843"/>
                  </a:lnTo>
                  <a:lnTo>
                    <a:pt x="63565" y="83647"/>
                  </a:lnTo>
                  <a:lnTo>
                    <a:pt x="69470" y="76489"/>
                  </a:lnTo>
                  <a:lnTo>
                    <a:pt x="75101" y="70025"/>
                  </a:lnTo>
                  <a:lnTo>
                    <a:pt x="80546" y="64021"/>
                  </a:lnTo>
                  <a:lnTo>
                    <a:pt x="86717" y="58326"/>
                  </a:lnTo>
                  <a:lnTo>
                    <a:pt x="93371" y="52835"/>
                  </a:lnTo>
                  <a:lnTo>
                    <a:pt x="100347" y="47482"/>
                  </a:lnTo>
                  <a:lnTo>
                    <a:pt x="107538" y="42220"/>
                  </a:lnTo>
                  <a:lnTo>
                    <a:pt x="122300" y="31857"/>
                  </a:lnTo>
                  <a:lnTo>
                    <a:pt x="128946" y="26723"/>
                  </a:lnTo>
                  <a:lnTo>
                    <a:pt x="135071" y="21607"/>
                  </a:lnTo>
                  <a:lnTo>
                    <a:pt x="140847" y="16503"/>
                  </a:lnTo>
                  <a:lnTo>
                    <a:pt x="147238" y="13100"/>
                  </a:lnTo>
                  <a:lnTo>
                    <a:pt x="154038" y="10831"/>
                  </a:lnTo>
                  <a:lnTo>
                    <a:pt x="161112" y="9319"/>
                  </a:lnTo>
                  <a:lnTo>
                    <a:pt x="167521" y="7465"/>
                  </a:lnTo>
                  <a:lnTo>
                    <a:pt x="173486" y="5381"/>
                  </a:lnTo>
                  <a:lnTo>
                    <a:pt x="179157" y="3146"/>
                  </a:lnTo>
                  <a:lnTo>
                    <a:pt x="184631" y="1655"/>
                  </a:lnTo>
                  <a:lnTo>
                    <a:pt x="189975" y="662"/>
                  </a:lnTo>
                  <a:lnTo>
                    <a:pt x="195229" y="0"/>
                  </a:lnTo>
                  <a:lnTo>
                    <a:pt x="200426" y="405"/>
                  </a:lnTo>
                  <a:lnTo>
                    <a:pt x="205584" y="1521"/>
                  </a:lnTo>
                  <a:lnTo>
                    <a:pt x="210716" y="3113"/>
                  </a:lnTo>
                  <a:lnTo>
                    <a:pt x="215830" y="4173"/>
                  </a:lnTo>
                  <a:lnTo>
                    <a:pt x="220932" y="4880"/>
                  </a:lnTo>
                  <a:lnTo>
                    <a:pt x="226028" y="5352"/>
                  </a:lnTo>
                  <a:lnTo>
                    <a:pt x="231966" y="6513"/>
                  </a:lnTo>
                  <a:lnTo>
                    <a:pt x="238462" y="8134"/>
                  </a:lnTo>
                  <a:lnTo>
                    <a:pt x="245335" y="10061"/>
                  </a:lnTo>
                  <a:lnTo>
                    <a:pt x="250764" y="12192"/>
                  </a:lnTo>
                  <a:lnTo>
                    <a:pt x="259052" y="16818"/>
                  </a:lnTo>
                  <a:lnTo>
                    <a:pt x="267816" y="19438"/>
                  </a:lnTo>
                  <a:lnTo>
                    <a:pt x="272524" y="20137"/>
                  </a:lnTo>
                  <a:lnTo>
                    <a:pt x="277355" y="21450"/>
                  </a:lnTo>
                  <a:lnTo>
                    <a:pt x="282270" y="23172"/>
                  </a:lnTo>
                  <a:lnTo>
                    <a:pt x="297179" y="29155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26" name="SMARTInkAnnotation272"/>
            <p:cNvSpPr/>
            <p:nvPr/>
          </p:nvSpPr>
          <p:spPr bwMode="auto">
            <a:xfrm>
              <a:off x="8252460" y="1988820"/>
              <a:ext cx="137161" cy="419101"/>
            </a:xfrm>
            <a:custGeom>
              <a:avLst/>
              <a:gdLst/>
              <a:ahLst/>
              <a:cxnLst/>
              <a:rect l="0" t="0" r="0" b="0"/>
              <a:pathLst>
                <a:path w="137161" h="419101">
                  <a:moveTo>
                    <a:pt x="137160" y="0"/>
                  </a:moveTo>
                  <a:lnTo>
                    <a:pt x="137160" y="10606"/>
                  </a:lnTo>
                  <a:lnTo>
                    <a:pt x="136313" y="12997"/>
                  </a:lnTo>
                  <a:lnTo>
                    <a:pt x="133115" y="17912"/>
                  </a:lnTo>
                  <a:lnTo>
                    <a:pt x="131128" y="25176"/>
                  </a:lnTo>
                  <a:lnTo>
                    <a:pt x="130245" y="34896"/>
                  </a:lnTo>
                  <a:lnTo>
                    <a:pt x="129854" y="47683"/>
                  </a:lnTo>
                  <a:lnTo>
                    <a:pt x="128903" y="54648"/>
                  </a:lnTo>
                  <a:lnTo>
                    <a:pt x="127422" y="61832"/>
                  </a:lnTo>
                  <a:lnTo>
                    <a:pt x="125588" y="69162"/>
                  </a:lnTo>
                  <a:lnTo>
                    <a:pt x="123519" y="76587"/>
                  </a:lnTo>
                  <a:lnTo>
                    <a:pt x="116562" y="100021"/>
                  </a:lnTo>
                  <a:lnTo>
                    <a:pt x="109137" y="128037"/>
                  </a:lnTo>
                  <a:lnTo>
                    <a:pt x="104104" y="147781"/>
                  </a:lnTo>
                  <a:lnTo>
                    <a:pt x="100729" y="157787"/>
                  </a:lnTo>
                  <a:lnTo>
                    <a:pt x="96785" y="167845"/>
                  </a:lnTo>
                  <a:lnTo>
                    <a:pt x="92463" y="177937"/>
                  </a:lnTo>
                  <a:lnTo>
                    <a:pt x="83147" y="198181"/>
                  </a:lnTo>
                  <a:lnTo>
                    <a:pt x="78291" y="208320"/>
                  </a:lnTo>
                  <a:lnTo>
                    <a:pt x="74208" y="218467"/>
                  </a:lnTo>
                  <a:lnTo>
                    <a:pt x="70637" y="228618"/>
                  </a:lnTo>
                  <a:lnTo>
                    <a:pt x="67412" y="238772"/>
                  </a:lnTo>
                  <a:lnTo>
                    <a:pt x="61569" y="259085"/>
                  </a:lnTo>
                  <a:lnTo>
                    <a:pt x="58826" y="269244"/>
                  </a:lnTo>
                  <a:lnTo>
                    <a:pt x="55304" y="278556"/>
                  </a:lnTo>
                  <a:lnTo>
                    <a:pt x="51263" y="287304"/>
                  </a:lnTo>
                  <a:lnTo>
                    <a:pt x="46875" y="295676"/>
                  </a:lnTo>
                  <a:lnTo>
                    <a:pt x="43103" y="304644"/>
                  </a:lnTo>
                  <a:lnTo>
                    <a:pt x="39742" y="314009"/>
                  </a:lnTo>
                  <a:lnTo>
                    <a:pt x="20416" y="373027"/>
                  </a:lnTo>
                  <a:lnTo>
                    <a:pt x="17843" y="379918"/>
                  </a:lnTo>
                  <a:lnTo>
                    <a:pt x="15283" y="386205"/>
                  </a:lnTo>
                  <a:lnTo>
                    <a:pt x="12729" y="392090"/>
                  </a:lnTo>
                  <a:lnTo>
                    <a:pt x="10179" y="396860"/>
                  </a:lnTo>
                  <a:lnTo>
                    <a:pt x="7632" y="400886"/>
                  </a:lnTo>
                  <a:lnTo>
                    <a:pt x="3393" y="407618"/>
                  </a:lnTo>
                  <a:lnTo>
                    <a:pt x="0" y="41910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27" name="SMARTInkAnnotation273"/>
            <p:cNvSpPr/>
            <p:nvPr/>
          </p:nvSpPr>
          <p:spPr bwMode="auto">
            <a:xfrm>
              <a:off x="8123548" y="2164080"/>
              <a:ext cx="387993" cy="30481"/>
            </a:xfrm>
            <a:custGeom>
              <a:avLst/>
              <a:gdLst/>
              <a:ahLst/>
              <a:cxnLst/>
              <a:rect l="0" t="0" r="0" b="0"/>
              <a:pathLst>
                <a:path w="387993" h="30481">
                  <a:moveTo>
                    <a:pt x="14612" y="30480"/>
                  </a:moveTo>
                  <a:lnTo>
                    <a:pt x="0" y="30480"/>
                  </a:lnTo>
                  <a:lnTo>
                    <a:pt x="638" y="29633"/>
                  </a:lnTo>
                  <a:lnTo>
                    <a:pt x="1909" y="28222"/>
                  </a:lnTo>
                  <a:lnTo>
                    <a:pt x="3603" y="26435"/>
                  </a:lnTo>
                  <a:lnTo>
                    <a:pt x="5579" y="25243"/>
                  </a:lnTo>
                  <a:lnTo>
                    <a:pt x="7743" y="24449"/>
                  </a:lnTo>
                  <a:lnTo>
                    <a:pt x="13253" y="23566"/>
                  </a:lnTo>
                  <a:lnTo>
                    <a:pt x="21346" y="23174"/>
                  </a:lnTo>
                  <a:lnTo>
                    <a:pt x="39467" y="22953"/>
                  </a:lnTo>
                  <a:lnTo>
                    <a:pt x="46422" y="22075"/>
                  </a:lnTo>
                  <a:lnTo>
                    <a:pt x="53599" y="20643"/>
                  </a:lnTo>
                  <a:lnTo>
                    <a:pt x="60924" y="18842"/>
                  </a:lnTo>
                  <a:lnTo>
                    <a:pt x="69193" y="17641"/>
                  </a:lnTo>
                  <a:lnTo>
                    <a:pt x="78092" y="16841"/>
                  </a:lnTo>
                  <a:lnTo>
                    <a:pt x="87412" y="16307"/>
                  </a:lnTo>
                  <a:lnTo>
                    <a:pt x="106799" y="15714"/>
                  </a:lnTo>
                  <a:lnTo>
                    <a:pt x="173109" y="15282"/>
                  </a:lnTo>
                  <a:lnTo>
                    <a:pt x="297379" y="15240"/>
                  </a:lnTo>
                  <a:lnTo>
                    <a:pt x="308957" y="14394"/>
                  </a:lnTo>
                  <a:lnTo>
                    <a:pt x="320909" y="12982"/>
                  </a:lnTo>
                  <a:lnTo>
                    <a:pt x="333110" y="11195"/>
                  </a:lnTo>
                  <a:lnTo>
                    <a:pt x="344631" y="9157"/>
                  </a:lnTo>
                  <a:lnTo>
                    <a:pt x="355698" y="6951"/>
                  </a:lnTo>
                  <a:lnTo>
                    <a:pt x="387992" y="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28" name="SMARTInkAnnotation274"/>
            <p:cNvSpPr/>
            <p:nvPr/>
          </p:nvSpPr>
          <p:spPr bwMode="auto">
            <a:xfrm>
              <a:off x="8618220" y="1790700"/>
              <a:ext cx="266701" cy="579121"/>
            </a:xfrm>
            <a:custGeom>
              <a:avLst/>
              <a:gdLst/>
              <a:ahLst/>
              <a:cxnLst/>
              <a:rect l="0" t="0" r="0" b="0"/>
              <a:pathLst>
                <a:path w="266701" h="579121">
                  <a:moveTo>
                    <a:pt x="266700" y="0"/>
                  </a:moveTo>
                  <a:lnTo>
                    <a:pt x="266700" y="25505"/>
                  </a:lnTo>
                  <a:lnTo>
                    <a:pt x="261464" y="41664"/>
                  </a:lnTo>
                  <a:lnTo>
                    <a:pt x="258940" y="56184"/>
                  </a:lnTo>
                  <a:lnTo>
                    <a:pt x="253207" y="72903"/>
                  </a:lnTo>
                  <a:lnTo>
                    <a:pt x="246145" y="97707"/>
                  </a:lnTo>
                  <a:lnTo>
                    <a:pt x="241196" y="113699"/>
                  </a:lnTo>
                  <a:lnTo>
                    <a:pt x="237843" y="123212"/>
                  </a:lnTo>
                  <a:lnTo>
                    <a:pt x="229604" y="145072"/>
                  </a:lnTo>
                  <a:lnTo>
                    <a:pt x="225036" y="155981"/>
                  </a:lnTo>
                  <a:lnTo>
                    <a:pt x="220297" y="166641"/>
                  </a:lnTo>
                  <a:lnTo>
                    <a:pt x="210516" y="187516"/>
                  </a:lnTo>
                  <a:lnTo>
                    <a:pt x="200525" y="208083"/>
                  </a:lnTo>
                  <a:lnTo>
                    <a:pt x="194643" y="219155"/>
                  </a:lnTo>
                  <a:lnTo>
                    <a:pt x="181334" y="242747"/>
                  </a:lnTo>
                  <a:lnTo>
                    <a:pt x="175077" y="254964"/>
                  </a:lnTo>
                  <a:lnTo>
                    <a:pt x="169211" y="267343"/>
                  </a:lnTo>
                  <a:lnTo>
                    <a:pt x="163608" y="279829"/>
                  </a:lnTo>
                  <a:lnTo>
                    <a:pt x="157332" y="292386"/>
                  </a:lnTo>
                  <a:lnTo>
                    <a:pt x="150608" y="304991"/>
                  </a:lnTo>
                  <a:lnTo>
                    <a:pt x="136363" y="330285"/>
                  </a:lnTo>
                  <a:lnTo>
                    <a:pt x="98956" y="393711"/>
                  </a:lnTo>
                  <a:lnTo>
                    <a:pt x="92217" y="406408"/>
                  </a:lnTo>
                  <a:lnTo>
                    <a:pt x="86032" y="419105"/>
                  </a:lnTo>
                  <a:lnTo>
                    <a:pt x="80214" y="431803"/>
                  </a:lnTo>
                  <a:lnTo>
                    <a:pt x="73797" y="443655"/>
                  </a:lnTo>
                  <a:lnTo>
                    <a:pt x="66979" y="454944"/>
                  </a:lnTo>
                  <a:lnTo>
                    <a:pt x="59892" y="465856"/>
                  </a:lnTo>
                  <a:lnTo>
                    <a:pt x="53475" y="476517"/>
                  </a:lnTo>
                  <a:lnTo>
                    <a:pt x="47502" y="487012"/>
                  </a:lnTo>
                  <a:lnTo>
                    <a:pt x="41828" y="497394"/>
                  </a:lnTo>
                  <a:lnTo>
                    <a:pt x="36353" y="506856"/>
                  </a:lnTo>
                  <a:lnTo>
                    <a:pt x="25752" y="524143"/>
                  </a:lnTo>
                  <a:lnTo>
                    <a:pt x="17655" y="540292"/>
                  </a:lnTo>
                  <a:lnTo>
                    <a:pt x="11234" y="555090"/>
                  </a:lnTo>
                  <a:lnTo>
                    <a:pt x="0" y="57912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29" name="SMARTInkAnnotation275"/>
            <p:cNvSpPr/>
            <p:nvPr/>
          </p:nvSpPr>
          <p:spPr bwMode="auto">
            <a:xfrm>
              <a:off x="8904419" y="1783080"/>
              <a:ext cx="551169" cy="567669"/>
            </a:xfrm>
            <a:custGeom>
              <a:avLst/>
              <a:gdLst/>
              <a:ahLst/>
              <a:cxnLst/>
              <a:rect l="0" t="0" r="0" b="0"/>
              <a:pathLst>
                <a:path w="551169" h="567669">
                  <a:moveTo>
                    <a:pt x="292921" y="121920"/>
                  </a:moveTo>
                  <a:lnTo>
                    <a:pt x="292921" y="113830"/>
                  </a:lnTo>
                  <a:lnTo>
                    <a:pt x="292074" y="111446"/>
                  </a:lnTo>
                  <a:lnTo>
                    <a:pt x="290662" y="109858"/>
                  </a:lnTo>
                  <a:lnTo>
                    <a:pt x="288876" y="108799"/>
                  </a:lnTo>
                  <a:lnTo>
                    <a:pt x="286837" y="108939"/>
                  </a:lnTo>
                  <a:lnTo>
                    <a:pt x="284632" y="109879"/>
                  </a:lnTo>
                  <a:lnTo>
                    <a:pt x="282314" y="111353"/>
                  </a:lnTo>
                  <a:lnTo>
                    <a:pt x="277483" y="112990"/>
                  </a:lnTo>
                  <a:lnTo>
                    <a:pt x="275008" y="113427"/>
                  </a:lnTo>
                  <a:lnTo>
                    <a:pt x="258870" y="119364"/>
                  </a:lnTo>
                  <a:lnTo>
                    <a:pt x="249283" y="120784"/>
                  </a:lnTo>
                  <a:lnTo>
                    <a:pt x="244355" y="122856"/>
                  </a:lnTo>
                  <a:lnTo>
                    <a:pt x="228483" y="133862"/>
                  </a:lnTo>
                  <a:lnTo>
                    <a:pt x="200793" y="152752"/>
                  </a:lnTo>
                  <a:lnTo>
                    <a:pt x="185935" y="163563"/>
                  </a:lnTo>
                  <a:lnTo>
                    <a:pt x="170865" y="176835"/>
                  </a:lnTo>
                  <a:lnTo>
                    <a:pt x="153443" y="193458"/>
                  </a:lnTo>
                  <a:lnTo>
                    <a:pt x="144055" y="202632"/>
                  </a:lnTo>
                  <a:lnTo>
                    <a:pt x="135257" y="212135"/>
                  </a:lnTo>
                  <a:lnTo>
                    <a:pt x="126851" y="221856"/>
                  </a:lnTo>
                  <a:lnTo>
                    <a:pt x="118707" y="231724"/>
                  </a:lnTo>
                  <a:lnTo>
                    <a:pt x="102885" y="251720"/>
                  </a:lnTo>
                  <a:lnTo>
                    <a:pt x="72032" y="292151"/>
                  </a:lnTo>
                  <a:lnTo>
                    <a:pt x="64382" y="303141"/>
                  </a:lnTo>
                  <a:lnTo>
                    <a:pt x="56742" y="314701"/>
                  </a:lnTo>
                  <a:lnTo>
                    <a:pt x="49107" y="326640"/>
                  </a:lnTo>
                  <a:lnTo>
                    <a:pt x="42326" y="337987"/>
                  </a:lnTo>
                  <a:lnTo>
                    <a:pt x="36110" y="348938"/>
                  </a:lnTo>
                  <a:lnTo>
                    <a:pt x="30274" y="359625"/>
                  </a:lnTo>
                  <a:lnTo>
                    <a:pt x="24690" y="370983"/>
                  </a:lnTo>
                  <a:lnTo>
                    <a:pt x="19274" y="382789"/>
                  </a:lnTo>
                  <a:lnTo>
                    <a:pt x="13968" y="394893"/>
                  </a:lnTo>
                  <a:lnTo>
                    <a:pt x="10432" y="406349"/>
                  </a:lnTo>
                  <a:lnTo>
                    <a:pt x="8075" y="417373"/>
                  </a:lnTo>
                  <a:lnTo>
                    <a:pt x="6504" y="428108"/>
                  </a:lnTo>
                  <a:lnTo>
                    <a:pt x="4609" y="437806"/>
                  </a:lnTo>
                  <a:lnTo>
                    <a:pt x="247" y="455354"/>
                  </a:lnTo>
                  <a:lnTo>
                    <a:pt x="0" y="471620"/>
                  </a:lnTo>
                  <a:lnTo>
                    <a:pt x="2714" y="487316"/>
                  </a:lnTo>
                  <a:lnTo>
                    <a:pt x="6743" y="502758"/>
                  </a:lnTo>
                  <a:lnTo>
                    <a:pt x="13611" y="515830"/>
                  </a:lnTo>
                  <a:lnTo>
                    <a:pt x="27000" y="532710"/>
                  </a:lnTo>
                  <a:lnTo>
                    <a:pt x="37574" y="543253"/>
                  </a:lnTo>
                  <a:lnTo>
                    <a:pt x="50740" y="553584"/>
                  </a:lnTo>
                  <a:lnTo>
                    <a:pt x="65058" y="559304"/>
                  </a:lnTo>
                  <a:lnTo>
                    <a:pt x="103037" y="567022"/>
                  </a:lnTo>
                  <a:lnTo>
                    <a:pt x="113839" y="567668"/>
                  </a:lnTo>
                  <a:lnTo>
                    <a:pt x="124425" y="567252"/>
                  </a:lnTo>
                  <a:lnTo>
                    <a:pt x="134871" y="566128"/>
                  </a:lnTo>
                  <a:lnTo>
                    <a:pt x="145221" y="565379"/>
                  </a:lnTo>
                  <a:lnTo>
                    <a:pt x="155507" y="564879"/>
                  </a:lnTo>
                  <a:lnTo>
                    <a:pt x="165751" y="564546"/>
                  </a:lnTo>
                  <a:lnTo>
                    <a:pt x="176815" y="562631"/>
                  </a:lnTo>
                  <a:lnTo>
                    <a:pt x="188424" y="559661"/>
                  </a:lnTo>
                  <a:lnTo>
                    <a:pt x="200397" y="555987"/>
                  </a:lnTo>
                  <a:lnTo>
                    <a:pt x="212611" y="551845"/>
                  </a:lnTo>
                  <a:lnTo>
                    <a:pt x="237472" y="542727"/>
                  </a:lnTo>
                  <a:lnTo>
                    <a:pt x="250028" y="537078"/>
                  </a:lnTo>
                  <a:lnTo>
                    <a:pt x="262632" y="530772"/>
                  </a:lnTo>
                  <a:lnTo>
                    <a:pt x="275269" y="524028"/>
                  </a:lnTo>
                  <a:lnTo>
                    <a:pt x="300597" y="509762"/>
                  </a:lnTo>
                  <a:lnTo>
                    <a:pt x="313278" y="502401"/>
                  </a:lnTo>
                  <a:lnTo>
                    <a:pt x="325119" y="494107"/>
                  </a:lnTo>
                  <a:lnTo>
                    <a:pt x="336399" y="485192"/>
                  </a:lnTo>
                  <a:lnTo>
                    <a:pt x="358811" y="466254"/>
                  </a:lnTo>
                  <a:lnTo>
                    <a:pt x="382884" y="446549"/>
                  </a:lnTo>
                  <a:lnTo>
                    <a:pt x="394382" y="435706"/>
                  </a:lnTo>
                  <a:lnTo>
                    <a:pt x="405435" y="424244"/>
                  </a:lnTo>
                  <a:lnTo>
                    <a:pt x="416190" y="412369"/>
                  </a:lnTo>
                  <a:lnTo>
                    <a:pt x="425901" y="401066"/>
                  </a:lnTo>
                  <a:lnTo>
                    <a:pt x="434914" y="390144"/>
                  </a:lnTo>
                  <a:lnTo>
                    <a:pt x="443463" y="379476"/>
                  </a:lnTo>
                  <a:lnTo>
                    <a:pt x="452549" y="367284"/>
                  </a:lnTo>
                  <a:lnTo>
                    <a:pt x="471675" y="340191"/>
                  </a:lnTo>
                  <a:lnTo>
                    <a:pt x="479823" y="326701"/>
                  </a:lnTo>
                  <a:lnTo>
                    <a:pt x="486950" y="313474"/>
                  </a:lnTo>
                  <a:lnTo>
                    <a:pt x="493393" y="300422"/>
                  </a:lnTo>
                  <a:lnTo>
                    <a:pt x="500228" y="287488"/>
                  </a:lnTo>
                  <a:lnTo>
                    <a:pt x="514598" y="261828"/>
                  </a:lnTo>
                  <a:lnTo>
                    <a:pt x="520292" y="249059"/>
                  </a:lnTo>
                  <a:lnTo>
                    <a:pt x="524934" y="236312"/>
                  </a:lnTo>
                  <a:lnTo>
                    <a:pt x="528876" y="223582"/>
                  </a:lnTo>
                  <a:lnTo>
                    <a:pt x="533198" y="211708"/>
                  </a:lnTo>
                  <a:lnTo>
                    <a:pt x="537772" y="200405"/>
                  </a:lnTo>
                  <a:lnTo>
                    <a:pt x="542514" y="189484"/>
                  </a:lnTo>
                  <a:lnTo>
                    <a:pt x="545675" y="178816"/>
                  </a:lnTo>
                  <a:lnTo>
                    <a:pt x="547784" y="168317"/>
                  </a:lnTo>
                  <a:lnTo>
                    <a:pt x="549189" y="157931"/>
                  </a:lnTo>
                  <a:lnTo>
                    <a:pt x="550127" y="147621"/>
                  </a:lnTo>
                  <a:lnTo>
                    <a:pt x="550751" y="137361"/>
                  </a:lnTo>
                  <a:lnTo>
                    <a:pt x="551168" y="127134"/>
                  </a:lnTo>
                  <a:lnTo>
                    <a:pt x="550599" y="116929"/>
                  </a:lnTo>
                  <a:lnTo>
                    <a:pt x="549372" y="106740"/>
                  </a:lnTo>
                  <a:lnTo>
                    <a:pt x="547709" y="96560"/>
                  </a:lnTo>
                  <a:lnTo>
                    <a:pt x="544907" y="87233"/>
                  </a:lnTo>
                  <a:lnTo>
                    <a:pt x="537277" y="70097"/>
                  </a:lnTo>
                  <a:lnTo>
                    <a:pt x="525982" y="54014"/>
                  </a:lnTo>
                  <a:lnTo>
                    <a:pt x="519415" y="46169"/>
                  </a:lnTo>
                  <a:lnTo>
                    <a:pt x="505344" y="35195"/>
                  </a:lnTo>
                  <a:lnTo>
                    <a:pt x="488930" y="26649"/>
                  </a:lnTo>
                  <a:lnTo>
                    <a:pt x="478628" y="21999"/>
                  </a:lnTo>
                  <a:lnTo>
                    <a:pt x="467524" y="17206"/>
                  </a:lnTo>
                  <a:lnTo>
                    <a:pt x="455043" y="13164"/>
                  </a:lnTo>
                  <a:lnTo>
                    <a:pt x="441642" y="9623"/>
                  </a:lnTo>
                  <a:lnTo>
                    <a:pt x="399600" y="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0" name="SMARTInkAnnotation276"/>
            <p:cNvSpPr/>
            <p:nvPr/>
          </p:nvSpPr>
          <p:spPr bwMode="auto">
            <a:xfrm>
              <a:off x="9296429" y="1303020"/>
              <a:ext cx="182852" cy="236127"/>
            </a:xfrm>
            <a:custGeom>
              <a:avLst/>
              <a:gdLst/>
              <a:ahLst/>
              <a:cxnLst/>
              <a:rect l="0" t="0" r="0" b="0"/>
              <a:pathLst>
                <a:path w="182852" h="236127">
                  <a:moveTo>
                    <a:pt x="106651" y="0"/>
                  </a:moveTo>
                  <a:lnTo>
                    <a:pt x="102607" y="0"/>
                  </a:lnTo>
                  <a:lnTo>
                    <a:pt x="101414" y="847"/>
                  </a:lnTo>
                  <a:lnTo>
                    <a:pt x="100620" y="2258"/>
                  </a:lnTo>
                  <a:lnTo>
                    <a:pt x="99345" y="6561"/>
                  </a:lnTo>
                  <a:lnTo>
                    <a:pt x="98394" y="6914"/>
                  </a:lnTo>
                  <a:lnTo>
                    <a:pt x="95079" y="7306"/>
                  </a:lnTo>
                  <a:lnTo>
                    <a:pt x="93857" y="8257"/>
                  </a:lnTo>
                  <a:lnTo>
                    <a:pt x="93042" y="9738"/>
                  </a:lnTo>
                  <a:lnTo>
                    <a:pt x="92135" y="13641"/>
                  </a:lnTo>
                  <a:lnTo>
                    <a:pt x="91626" y="20599"/>
                  </a:lnTo>
                  <a:lnTo>
                    <a:pt x="91507" y="25524"/>
                  </a:lnTo>
                  <a:lnTo>
                    <a:pt x="91420" y="36606"/>
                  </a:lnTo>
                  <a:lnTo>
                    <a:pt x="89158" y="39694"/>
                  </a:lnTo>
                  <a:lnTo>
                    <a:pt x="85331" y="44735"/>
                  </a:lnTo>
                  <a:lnTo>
                    <a:pt x="83123" y="48450"/>
                  </a:lnTo>
                  <a:lnTo>
                    <a:pt x="80806" y="52620"/>
                  </a:lnTo>
                  <a:lnTo>
                    <a:pt x="78231" y="59511"/>
                  </a:lnTo>
                  <a:lnTo>
                    <a:pt x="77086" y="65396"/>
                  </a:lnTo>
                  <a:lnTo>
                    <a:pt x="76579" y="70834"/>
                  </a:lnTo>
                  <a:lnTo>
                    <a:pt x="75595" y="74316"/>
                  </a:lnTo>
                  <a:lnTo>
                    <a:pt x="74094" y="78331"/>
                  </a:lnTo>
                  <a:lnTo>
                    <a:pt x="72246" y="82700"/>
                  </a:lnTo>
                  <a:lnTo>
                    <a:pt x="67937" y="92071"/>
                  </a:lnTo>
                  <a:lnTo>
                    <a:pt x="65600" y="96941"/>
                  </a:lnTo>
                  <a:lnTo>
                    <a:pt x="63199" y="101034"/>
                  </a:lnTo>
                  <a:lnTo>
                    <a:pt x="58270" y="107839"/>
                  </a:lnTo>
                  <a:lnTo>
                    <a:pt x="55771" y="112533"/>
                  </a:lnTo>
                  <a:lnTo>
                    <a:pt x="53258" y="118202"/>
                  </a:lnTo>
                  <a:lnTo>
                    <a:pt x="50736" y="124521"/>
                  </a:lnTo>
                  <a:lnTo>
                    <a:pt x="48208" y="129581"/>
                  </a:lnTo>
                  <a:lnTo>
                    <a:pt x="45675" y="133801"/>
                  </a:lnTo>
                  <a:lnTo>
                    <a:pt x="43140" y="137460"/>
                  </a:lnTo>
                  <a:lnTo>
                    <a:pt x="41451" y="141593"/>
                  </a:lnTo>
                  <a:lnTo>
                    <a:pt x="40324" y="146042"/>
                  </a:lnTo>
                  <a:lnTo>
                    <a:pt x="39574" y="150702"/>
                  </a:lnTo>
                  <a:lnTo>
                    <a:pt x="37380" y="155501"/>
                  </a:lnTo>
                  <a:lnTo>
                    <a:pt x="34223" y="160394"/>
                  </a:lnTo>
                  <a:lnTo>
                    <a:pt x="30427" y="165349"/>
                  </a:lnTo>
                  <a:lnTo>
                    <a:pt x="27894" y="169500"/>
                  </a:lnTo>
                  <a:lnTo>
                    <a:pt x="25082" y="176369"/>
                  </a:lnTo>
                  <a:lnTo>
                    <a:pt x="22639" y="180232"/>
                  </a:lnTo>
                  <a:lnTo>
                    <a:pt x="19316" y="184502"/>
                  </a:lnTo>
                  <a:lnTo>
                    <a:pt x="15407" y="189041"/>
                  </a:lnTo>
                  <a:lnTo>
                    <a:pt x="11065" y="196343"/>
                  </a:lnTo>
                  <a:lnTo>
                    <a:pt x="9136" y="202410"/>
                  </a:lnTo>
                  <a:lnTo>
                    <a:pt x="8050" y="209739"/>
                  </a:lnTo>
                  <a:lnTo>
                    <a:pt x="7795" y="211751"/>
                  </a:lnTo>
                  <a:lnTo>
                    <a:pt x="2395" y="219125"/>
                  </a:lnTo>
                  <a:lnTo>
                    <a:pt x="450" y="226478"/>
                  </a:lnTo>
                  <a:lnTo>
                    <a:pt x="0" y="228476"/>
                  </a:lnTo>
                  <a:lnTo>
                    <a:pt x="5213" y="233812"/>
                  </a:lnTo>
                  <a:lnTo>
                    <a:pt x="7498" y="236126"/>
                  </a:lnTo>
                  <a:lnTo>
                    <a:pt x="11610" y="232147"/>
                  </a:lnTo>
                  <a:lnTo>
                    <a:pt x="13656" y="230965"/>
                  </a:lnTo>
                  <a:lnTo>
                    <a:pt x="21429" y="228454"/>
                  </a:lnTo>
                  <a:lnTo>
                    <a:pt x="25283" y="226809"/>
                  </a:lnTo>
                  <a:lnTo>
                    <a:pt x="29547" y="224866"/>
                  </a:lnTo>
                  <a:lnTo>
                    <a:pt x="33234" y="222724"/>
                  </a:lnTo>
                  <a:lnTo>
                    <a:pt x="36540" y="220449"/>
                  </a:lnTo>
                  <a:lnTo>
                    <a:pt x="39590" y="218086"/>
                  </a:lnTo>
                  <a:lnTo>
                    <a:pt x="43318" y="215664"/>
                  </a:lnTo>
                  <a:lnTo>
                    <a:pt x="47496" y="213203"/>
                  </a:lnTo>
                  <a:lnTo>
                    <a:pt x="51973" y="210715"/>
                  </a:lnTo>
                  <a:lnTo>
                    <a:pt x="57501" y="208210"/>
                  </a:lnTo>
                  <a:lnTo>
                    <a:pt x="63724" y="205693"/>
                  </a:lnTo>
                  <a:lnTo>
                    <a:pt x="70412" y="203169"/>
                  </a:lnTo>
                  <a:lnTo>
                    <a:pt x="76566" y="199793"/>
                  </a:lnTo>
                  <a:lnTo>
                    <a:pt x="82361" y="195848"/>
                  </a:lnTo>
                  <a:lnTo>
                    <a:pt x="87918" y="191526"/>
                  </a:lnTo>
                  <a:lnTo>
                    <a:pt x="93315" y="187797"/>
                  </a:lnTo>
                  <a:lnTo>
                    <a:pt x="98607" y="184464"/>
                  </a:lnTo>
                  <a:lnTo>
                    <a:pt x="103829" y="181396"/>
                  </a:lnTo>
                  <a:lnTo>
                    <a:pt x="109850" y="178504"/>
                  </a:lnTo>
                  <a:lnTo>
                    <a:pt x="116403" y="175729"/>
                  </a:lnTo>
                  <a:lnTo>
                    <a:pt x="123312" y="173033"/>
                  </a:lnTo>
                  <a:lnTo>
                    <a:pt x="137763" y="167779"/>
                  </a:lnTo>
                  <a:lnTo>
                    <a:pt x="145173" y="165193"/>
                  </a:lnTo>
                  <a:lnTo>
                    <a:pt x="151806" y="161775"/>
                  </a:lnTo>
                  <a:lnTo>
                    <a:pt x="157920" y="157803"/>
                  </a:lnTo>
                  <a:lnTo>
                    <a:pt x="163690" y="153462"/>
                  </a:lnTo>
                  <a:lnTo>
                    <a:pt x="168385" y="149721"/>
                  </a:lnTo>
                  <a:lnTo>
                    <a:pt x="172360" y="146381"/>
                  </a:lnTo>
                  <a:lnTo>
                    <a:pt x="182851" y="13716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1" name="SMARTInkAnnotation277"/>
            <p:cNvSpPr/>
            <p:nvPr/>
          </p:nvSpPr>
          <p:spPr bwMode="auto">
            <a:xfrm>
              <a:off x="9243061" y="1348740"/>
              <a:ext cx="106680" cy="167641"/>
            </a:xfrm>
            <a:custGeom>
              <a:avLst/>
              <a:gdLst/>
              <a:ahLst/>
              <a:cxnLst/>
              <a:rect l="0" t="0" r="0" b="0"/>
              <a:pathLst>
                <a:path w="106680" h="167641">
                  <a:moveTo>
                    <a:pt x="106679" y="167640"/>
                  </a:moveTo>
                  <a:lnTo>
                    <a:pt x="102634" y="163595"/>
                  </a:lnTo>
                  <a:lnTo>
                    <a:pt x="101443" y="161557"/>
                  </a:lnTo>
                  <a:lnTo>
                    <a:pt x="100118" y="157034"/>
                  </a:lnTo>
                  <a:lnTo>
                    <a:pt x="99530" y="152202"/>
                  </a:lnTo>
                  <a:lnTo>
                    <a:pt x="99268" y="147232"/>
                  </a:lnTo>
                  <a:lnTo>
                    <a:pt x="99152" y="142201"/>
                  </a:lnTo>
                  <a:lnTo>
                    <a:pt x="99087" y="134608"/>
                  </a:lnTo>
                  <a:lnTo>
                    <a:pt x="98231" y="132072"/>
                  </a:lnTo>
                  <a:lnTo>
                    <a:pt x="95023" y="126997"/>
                  </a:lnTo>
                  <a:lnTo>
                    <a:pt x="93032" y="121919"/>
                  </a:lnTo>
                  <a:lnTo>
                    <a:pt x="92501" y="119379"/>
                  </a:lnTo>
                  <a:lnTo>
                    <a:pt x="91301" y="115993"/>
                  </a:lnTo>
                  <a:lnTo>
                    <a:pt x="89654" y="112042"/>
                  </a:lnTo>
                  <a:lnTo>
                    <a:pt x="87708" y="107714"/>
                  </a:lnTo>
                  <a:lnTo>
                    <a:pt x="85566" y="103983"/>
                  </a:lnTo>
                  <a:lnTo>
                    <a:pt x="83290" y="100649"/>
                  </a:lnTo>
                  <a:lnTo>
                    <a:pt x="80926" y="97579"/>
                  </a:lnTo>
                  <a:lnTo>
                    <a:pt x="79351" y="93839"/>
                  </a:lnTo>
                  <a:lnTo>
                    <a:pt x="78301" y="89653"/>
                  </a:lnTo>
                  <a:lnTo>
                    <a:pt x="77600" y="85169"/>
                  </a:lnTo>
                  <a:lnTo>
                    <a:pt x="75439" y="81332"/>
                  </a:lnTo>
                  <a:lnTo>
                    <a:pt x="72307" y="77928"/>
                  </a:lnTo>
                  <a:lnTo>
                    <a:pt x="68524" y="74812"/>
                  </a:lnTo>
                  <a:lnTo>
                    <a:pt x="66003" y="71888"/>
                  </a:lnTo>
                  <a:lnTo>
                    <a:pt x="64321" y="69092"/>
                  </a:lnTo>
                  <a:lnTo>
                    <a:pt x="63200" y="66381"/>
                  </a:lnTo>
                  <a:lnTo>
                    <a:pt x="60760" y="62881"/>
                  </a:lnTo>
                  <a:lnTo>
                    <a:pt x="57440" y="58854"/>
                  </a:lnTo>
                  <a:lnTo>
                    <a:pt x="50082" y="50711"/>
                  </a:lnTo>
                  <a:lnTo>
                    <a:pt x="43988" y="44269"/>
                  </a:lnTo>
                  <a:lnTo>
                    <a:pt x="35799" y="35883"/>
                  </a:lnTo>
                  <a:lnTo>
                    <a:pt x="33179" y="34082"/>
                  </a:lnTo>
                  <a:lnTo>
                    <a:pt x="30586" y="32881"/>
                  </a:lnTo>
                  <a:lnTo>
                    <a:pt x="28011" y="32081"/>
                  </a:lnTo>
                  <a:lnTo>
                    <a:pt x="25448" y="30701"/>
                  </a:lnTo>
                  <a:lnTo>
                    <a:pt x="22891" y="28934"/>
                  </a:lnTo>
                  <a:lnTo>
                    <a:pt x="20339" y="26909"/>
                  </a:lnTo>
                  <a:lnTo>
                    <a:pt x="17794" y="24713"/>
                  </a:lnTo>
                  <a:lnTo>
                    <a:pt x="15248" y="22402"/>
                  </a:lnTo>
                  <a:lnTo>
                    <a:pt x="12705" y="20015"/>
                  </a:lnTo>
                  <a:lnTo>
                    <a:pt x="11009" y="17576"/>
                  </a:lnTo>
                  <a:lnTo>
                    <a:pt x="9127" y="12610"/>
                  </a:lnTo>
                  <a:lnTo>
                    <a:pt x="6031" y="7580"/>
                  </a:lnTo>
                  <a:lnTo>
                    <a:pt x="0" y="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2" name="SMARTInkAnnotation278"/>
            <p:cNvSpPr/>
            <p:nvPr/>
          </p:nvSpPr>
          <p:spPr bwMode="auto">
            <a:xfrm>
              <a:off x="9372600" y="1028700"/>
              <a:ext cx="68581" cy="152401"/>
            </a:xfrm>
            <a:custGeom>
              <a:avLst/>
              <a:gdLst/>
              <a:ahLst/>
              <a:cxnLst/>
              <a:rect l="0" t="0" r="0" b="0"/>
              <a:pathLst>
                <a:path w="68581" h="152401">
                  <a:moveTo>
                    <a:pt x="68580" y="7620"/>
                  </a:moveTo>
                  <a:lnTo>
                    <a:pt x="68580" y="0"/>
                  </a:lnTo>
                  <a:lnTo>
                    <a:pt x="68580" y="6561"/>
                  </a:lnTo>
                  <a:lnTo>
                    <a:pt x="67732" y="7760"/>
                  </a:lnTo>
                  <a:lnTo>
                    <a:pt x="66322" y="9407"/>
                  </a:lnTo>
                  <a:lnTo>
                    <a:pt x="64534" y="11351"/>
                  </a:lnTo>
                  <a:lnTo>
                    <a:pt x="63343" y="13494"/>
                  </a:lnTo>
                  <a:lnTo>
                    <a:pt x="62018" y="18133"/>
                  </a:lnTo>
                  <a:lnTo>
                    <a:pt x="60819" y="20555"/>
                  </a:lnTo>
                  <a:lnTo>
                    <a:pt x="59172" y="23017"/>
                  </a:lnTo>
                  <a:lnTo>
                    <a:pt x="57229" y="25504"/>
                  </a:lnTo>
                  <a:lnTo>
                    <a:pt x="55931" y="28010"/>
                  </a:lnTo>
                  <a:lnTo>
                    <a:pt x="55068" y="30526"/>
                  </a:lnTo>
                  <a:lnTo>
                    <a:pt x="54493" y="33051"/>
                  </a:lnTo>
                  <a:lnTo>
                    <a:pt x="54108" y="36427"/>
                  </a:lnTo>
                  <a:lnTo>
                    <a:pt x="53851" y="40371"/>
                  </a:lnTo>
                  <a:lnTo>
                    <a:pt x="53681" y="44694"/>
                  </a:lnTo>
                  <a:lnTo>
                    <a:pt x="52720" y="48423"/>
                  </a:lnTo>
                  <a:lnTo>
                    <a:pt x="51234" y="51755"/>
                  </a:lnTo>
                  <a:lnTo>
                    <a:pt x="49395" y="54823"/>
                  </a:lnTo>
                  <a:lnTo>
                    <a:pt x="47323" y="58562"/>
                  </a:lnTo>
                  <a:lnTo>
                    <a:pt x="42763" y="67232"/>
                  </a:lnTo>
                  <a:lnTo>
                    <a:pt x="41210" y="71068"/>
                  </a:lnTo>
                  <a:lnTo>
                    <a:pt x="40173" y="74472"/>
                  </a:lnTo>
                  <a:lnTo>
                    <a:pt x="39481" y="77588"/>
                  </a:lnTo>
                  <a:lnTo>
                    <a:pt x="37327" y="81359"/>
                  </a:lnTo>
                  <a:lnTo>
                    <a:pt x="34198" y="85566"/>
                  </a:lnTo>
                  <a:lnTo>
                    <a:pt x="30418" y="90064"/>
                  </a:lnTo>
                  <a:lnTo>
                    <a:pt x="27898" y="93909"/>
                  </a:lnTo>
                  <a:lnTo>
                    <a:pt x="26220" y="97319"/>
                  </a:lnTo>
                  <a:lnTo>
                    <a:pt x="25100" y="100440"/>
                  </a:lnTo>
                  <a:lnTo>
                    <a:pt x="23506" y="103366"/>
                  </a:lnTo>
                  <a:lnTo>
                    <a:pt x="21598" y="106164"/>
                  </a:lnTo>
                  <a:lnTo>
                    <a:pt x="19477" y="108876"/>
                  </a:lnTo>
                  <a:lnTo>
                    <a:pt x="18065" y="112377"/>
                  </a:lnTo>
                  <a:lnTo>
                    <a:pt x="17124" y="116405"/>
                  </a:lnTo>
                  <a:lnTo>
                    <a:pt x="16496" y="120783"/>
                  </a:lnTo>
                  <a:lnTo>
                    <a:pt x="15230" y="124549"/>
                  </a:lnTo>
                  <a:lnTo>
                    <a:pt x="13539" y="127906"/>
                  </a:lnTo>
                  <a:lnTo>
                    <a:pt x="11567" y="130990"/>
                  </a:lnTo>
                  <a:lnTo>
                    <a:pt x="10251" y="133894"/>
                  </a:lnTo>
                  <a:lnTo>
                    <a:pt x="9373" y="136676"/>
                  </a:lnTo>
                  <a:lnTo>
                    <a:pt x="8789" y="139377"/>
                  </a:lnTo>
                  <a:lnTo>
                    <a:pt x="7552" y="142025"/>
                  </a:lnTo>
                  <a:lnTo>
                    <a:pt x="5882" y="144636"/>
                  </a:lnTo>
                  <a:lnTo>
                    <a:pt x="0" y="15240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3" name="SMARTInkAnnotation279"/>
            <p:cNvSpPr/>
            <p:nvPr/>
          </p:nvSpPr>
          <p:spPr bwMode="auto">
            <a:xfrm>
              <a:off x="9479280" y="1066800"/>
              <a:ext cx="68581" cy="106681"/>
            </a:xfrm>
            <a:custGeom>
              <a:avLst/>
              <a:gdLst/>
              <a:ahLst/>
              <a:cxnLst/>
              <a:rect l="0" t="0" r="0" b="0"/>
              <a:pathLst>
                <a:path w="68581" h="106681">
                  <a:moveTo>
                    <a:pt x="68580" y="0"/>
                  </a:moveTo>
                  <a:lnTo>
                    <a:pt x="68580" y="4045"/>
                  </a:lnTo>
                  <a:lnTo>
                    <a:pt x="67733" y="6083"/>
                  </a:lnTo>
                  <a:lnTo>
                    <a:pt x="66322" y="8289"/>
                  </a:lnTo>
                  <a:lnTo>
                    <a:pt x="62018" y="13867"/>
                  </a:lnTo>
                  <a:lnTo>
                    <a:pt x="60819" y="15171"/>
                  </a:lnTo>
                  <a:lnTo>
                    <a:pt x="54492" y="21680"/>
                  </a:lnTo>
                  <a:lnTo>
                    <a:pt x="54108" y="22920"/>
                  </a:lnTo>
                  <a:lnTo>
                    <a:pt x="53851" y="24593"/>
                  </a:lnTo>
                  <a:lnTo>
                    <a:pt x="53682" y="26555"/>
                  </a:lnTo>
                  <a:lnTo>
                    <a:pt x="52720" y="27864"/>
                  </a:lnTo>
                  <a:lnTo>
                    <a:pt x="51234" y="28736"/>
                  </a:lnTo>
                  <a:lnTo>
                    <a:pt x="49396" y="29317"/>
                  </a:lnTo>
                  <a:lnTo>
                    <a:pt x="48170" y="30551"/>
                  </a:lnTo>
                  <a:lnTo>
                    <a:pt x="47353" y="32221"/>
                  </a:lnTo>
                  <a:lnTo>
                    <a:pt x="46810" y="34181"/>
                  </a:lnTo>
                  <a:lnTo>
                    <a:pt x="45599" y="36334"/>
                  </a:lnTo>
                  <a:lnTo>
                    <a:pt x="43946" y="38616"/>
                  </a:lnTo>
                  <a:lnTo>
                    <a:pt x="41998" y="40984"/>
                  </a:lnTo>
                  <a:lnTo>
                    <a:pt x="39851" y="43409"/>
                  </a:lnTo>
                  <a:lnTo>
                    <a:pt x="35209" y="48362"/>
                  </a:lnTo>
                  <a:lnTo>
                    <a:pt x="33633" y="50868"/>
                  </a:lnTo>
                  <a:lnTo>
                    <a:pt x="32583" y="53385"/>
                  </a:lnTo>
                  <a:lnTo>
                    <a:pt x="31881" y="55910"/>
                  </a:lnTo>
                  <a:lnTo>
                    <a:pt x="30567" y="58440"/>
                  </a:lnTo>
                  <a:lnTo>
                    <a:pt x="28845" y="60973"/>
                  </a:lnTo>
                  <a:lnTo>
                    <a:pt x="26851" y="63509"/>
                  </a:lnTo>
                  <a:lnTo>
                    <a:pt x="24674" y="66046"/>
                  </a:lnTo>
                  <a:lnTo>
                    <a:pt x="22376" y="68584"/>
                  </a:lnTo>
                  <a:lnTo>
                    <a:pt x="19997" y="71122"/>
                  </a:lnTo>
                  <a:lnTo>
                    <a:pt x="17565" y="72815"/>
                  </a:lnTo>
                  <a:lnTo>
                    <a:pt x="15096" y="73943"/>
                  </a:lnTo>
                  <a:lnTo>
                    <a:pt x="12604" y="74695"/>
                  </a:lnTo>
                  <a:lnTo>
                    <a:pt x="10943" y="76890"/>
                  </a:lnTo>
                  <a:lnTo>
                    <a:pt x="9835" y="80047"/>
                  </a:lnTo>
                  <a:lnTo>
                    <a:pt x="9097" y="83844"/>
                  </a:lnTo>
                  <a:lnTo>
                    <a:pt x="7757" y="87223"/>
                  </a:lnTo>
                  <a:lnTo>
                    <a:pt x="6019" y="90322"/>
                  </a:lnTo>
                  <a:lnTo>
                    <a:pt x="4012" y="93234"/>
                  </a:lnTo>
                  <a:lnTo>
                    <a:pt x="2675" y="96023"/>
                  </a:lnTo>
                  <a:lnTo>
                    <a:pt x="1783" y="98729"/>
                  </a:lnTo>
                  <a:lnTo>
                    <a:pt x="0" y="10668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4" name="SMARTInkAnnotation280"/>
            <p:cNvSpPr/>
            <p:nvPr/>
          </p:nvSpPr>
          <p:spPr bwMode="auto">
            <a:xfrm>
              <a:off x="9570750" y="1074525"/>
              <a:ext cx="174792" cy="121816"/>
            </a:xfrm>
            <a:custGeom>
              <a:avLst/>
              <a:gdLst/>
              <a:ahLst/>
              <a:cxnLst/>
              <a:rect l="0" t="0" r="0" b="0"/>
              <a:pathLst>
                <a:path w="174792" h="121816">
                  <a:moveTo>
                    <a:pt x="53309" y="7515"/>
                  </a:moveTo>
                  <a:lnTo>
                    <a:pt x="53309" y="11560"/>
                  </a:lnTo>
                  <a:lnTo>
                    <a:pt x="52463" y="12752"/>
                  </a:lnTo>
                  <a:lnTo>
                    <a:pt x="51051" y="13546"/>
                  </a:lnTo>
                  <a:lnTo>
                    <a:pt x="49264" y="14076"/>
                  </a:lnTo>
                  <a:lnTo>
                    <a:pt x="48073" y="15275"/>
                  </a:lnTo>
                  <a:lnTo>
                    <a:pt x="47278" y="16922"/>
                  </a:lnTo>
                  <a:lnTo>
                    <a:pt x="46748" y="18866"/>
                  </a:lnTo>
                  <a:lnTo>
                    <a:pt x="45550" y="21009"/>
                  </a:lnTo>
                  <a:lnTo>
                    <a:pt x="43902" y="23284"/>
                  </a:lnTo>
                  <a:lnTo>
                    <a:pt x="41959" y="25648"/>
                  </a:lnTo>
                  <a:lnTo>
                    <a:pt x="38970" y="28917"/>
                  </a:lnTo>
                  <a:lnTo>
                    <a:pt x="27518" y="40761"/>
                  </a:lnTo>
                  <a:lnTo>
                    <a:pt x="21244" y="47127"/>
                  </a:lnTo>
                  <a:lnTo>
                    <a:pt x="19233" y="50009"/>
                  </a:lnTo>
                  <a:lnTo>
                    <a:pt x="17892" y="52778"/>
                  </a:lnTo>
                  <a:lnTo>
                    <a:pt x="16997" y="55470"/>
                  </a:lnTo>
                  <a:lnTo>
                    <a:pt x="15555" y="58112"/>
                  </a:lnTo>
                  <a:lnTo>
                    <a:pt x="13747" y="60720"/>
                  </a:lnTo>
                  <a:lnTo>
                    <a:pt x="8806" y="66943"/>
                  </a:lnTo>
                  <a:lnTo>
                    <a:pt x="5872" y="70052"/>
                  </a:lnTo>
                  <a:lnTo>
                    <a:pt x="0" y="76064"/>
                  </a:lnTo>
                  <a:lnTo>
                    <a:pt x="4024" y="76086"/>
                  </a:lnTo>
                  <a:lnTo>
                    <a:pt x="5211" y="75242"/>
                  </a:lnTo>
                  <a:lnTo>
                    <a:pt x="6005" y="73833"/>
                  </a:lnTo>
                  <a:lnTo>
                    <a:pt x="6534" y="72047"/>
                  </a:lnTo>
                  <a:lnTo>
                    <a:pt x="7732" y="70856"/>
                  </a:lnTo>
                  <a:lnTo>
                    <a:pt x="9378" y="70063"/>
                  </a:lnTo>
                  <a:lnTo>
                    <a:pt x="11321" y="69533"/>
                  </a:lnTo>
                  <a:lnTo>
                    <a:pt x="13465" y="67487"/>
                  </a:lnTo>
                  <a:lnTo>
                    <a:pt x="15740" y="64430"/>
                  </a:lnTo>
                  <a:lnTo>
                    <a:pt x="18103" y="60698"/>
                  </a:lnTo>
                  <a:lnTo>
                    <a:pt x="20525" y="58210"/>
                  </a:lnTo>
                  <a:lnTo>
                    <a:pt x="22986" y="56552"/>
                  </a:lnTo>
                  <a:lnTo>
                    <a:pt x="25474" y="55446"/>
                  </a:lnTo>
                  <a:lnTo>
                    <a:pt x="28827" y="53016"/>
                  </a:lnTo>
                  <a:lnTo>
                    <a:pt x="32754" y="49702"/>
                  </a:lnTo>
                  <a:lnTo>
                    <a:pt x="37067" y="45800"/>
                  </a:lnTo>
                  <a:lnTo>
                    <a:pt x="39940" y="42352"/>
                  </a:lnTo>
                  <a:lnTo>
                    <a:pt x="41857" y="39206"/>
                  </a:lnTo>
                  <a:lnTo>
                    <a:pt x="43134" y="36262"/>
                  </a:lnTo>
                  <a:lnTo>
                    <a:pt x="45679" y="33453"/>
                  </a:lnTo>
                  <a:lnTo>
                    <a:pt x="49071" y="30734"/>
                  </a:lnTo>
                  <a:lnTo>
                    <a:pt x="53023" y="28074"/>
                  </a:lnTo>
                  <a:lnTo>
                    <a:pt x="56505" y="25454"/>
                  </a:lnTo>
                  <a:lnTo>
                    <a:pt x="59675" y="22861"/>
                  </a:lnTo>
                  <a:lnTo>
                    <a:pt x="62633" y="20286"/>
                  </a:lnTo>
                  <a:lnTo>
                    <a:pt x="65452" y="17722"/>
                  </a:lnTo>
                  <a:lnTo>
                    <a:pt x="70842" y="12616"/>
                  </a:lnTo>
                  <a:lnTo>
                    <a:pt x="73464" y="10916"/>
                  </a:lnTo>
                  <a:lnTo>
                    <a:pt x="78636" y="9026"/>
                  </a:lnTo>
                  <a:lnTo>
                    <a:pt x="83758" y="5929"/>
                  </a:lnTo>
                  <a:lnTo>
                    <a:pt x="86309" y="3918"/>
                  </a:lnTo>
                  <a:lnTo>
                    <a:pt x="91399" y="1683"/>
                  </a:lnTo>
                  <a:lnTo>
                    <a:pt x="96486" y="690"/>
                  </a:lnTo>
                  <a:lnTo>
                    <a:pt x="101567" y="248"/>
                  </a:lnTo>
                  <a:lnTo>
                    <a:pt x="106648" y="52"/>
                  </a:lnTo>
                  <a:lnTo>
                    <a:pt x="109189" y="0"/>
                  </a:lnTo>
                  <a:lnTo>
                    <a:pt x="110883" y="811"/>
                  </a:lnTo>
                  <a:lnTo>
                    <a:pt x="112011" y="2199"/>
                  </a:lnTo>
                  <a:lnTo>
                    <a:pt x="113824" y="6465"/>
                  </a:lnTo>
                  <a:lnTo>
                    <a:pt x="114071" y="9306"/>
                  </a:lnTo>
                  <a:lnTo>
                    <a:pt x="114182" y="13391"/>
                  </a:lnTo>
                  <a:lnTo>
                    <a:pt x="114267" y="32946"/>
                  </a:lnTo>
                  <a:lnTo>
                    <a:pt x="113421" y="36322"/>
                  </a:lnTo>
                  <a:lnTo>
                    <a:pt x="112011" y="40267"/>
                  </a:lnTo>
                  <a:lnTo>
                    <a:pt x="110224" y="44589"/>
                  </a:lnTo>
                  <a:lnTo>
                    <a:pt x="108186" y="48318"/>
                  </a:lnTo>
                  <a:lnTo>
                    <a:pt x="105981" y="51650"/>
                  </a:lnTo>
                  <a:lnTo>
                    <a:pt x="103664" y="54718"/>
                  </a:lnTo>
                  <a:lnTo>
                    <a:pt x="102118" y="57611"/>
                  </a:lnTo>
                  <a:lnTo>
                    <a:pt x="101088" y="60385"/>
                  </a:lnTo>
                  <a:lnTo>
                    <a:pt x="100402" y="63082"/>
                  </a:lnTo>
                  <a:lnTo>
                    <a:pt x="99099" y="65726"/>
                  </a:lnTo>
                  <a:lnTo>
                    <a:pt x="97381" y="68336"/>
                  </a:lnTo>
                  <a:lnTo>
                    <a:pt x="92589" y="74562"/>
                  </a:lnTo>
                  <a:lnTo>
                    <a:pt x="89677" y="77672"/>
                  </a:lnTo>
                  <a:lnTo>
                    <a:pt x="83810" y="83694"/>
                  </a:lnTo>
                  <a:lnTo>
                    <a:pt x="83794" y="83711"/>
                  </a:lnTo>
                  <a:lnTo>
                    <a:pt x="83792" y="83712"/>
                  </a:lnTo>
                  <a:lnTo>
                    <a:pt x="87836" y="79669"/>
                  </a:lnTo>
                  <a:lnTo>
                    <a:pt x="89874" y="78478"/>
                  </a:lnTo>
                  <a:lnTo>
                    <a:pt x="94396" y="77154"/>
                  </a:lnTo>
                  <a:lnTo>
                    <a:pt x="99227" y="74308"/>
                  </a:lnTo>
                  <a:lnTo>
                    <a:pt x="101701" y="72364"/>
                  </a:lnTo>
                  <a:lnTo>
                    <a:pt x="104197" y="70221"/>
                  </a:lnTo>
                  <a:lnTo>
                    <a:pt x="106709" y="67945"/>
                  </a:lnTo>
                  <a:lnTo>
                    <a:pt x="109229" y="65582"/>
                  </a:lnTo>
                  <a:lnTo>
                    <a:pt x="120867" y="54165"/>
                  </a:lnTo>
                  <a:lnTo>
                    <a:pt x="125441" y="51315"/>
                  </a:lnTo>
                  <a:lnTo>
                    <a:pt x="130183" y="49415"/>
                  </a:lnTo>
                  <a:lnTo>
                    <a:pt x="135039" y="48148"/>
                  </a:lnTo>
                  <a:lnTo>
                    <a:pt x="139122" y="46457"/>
                  </a:lnTo>
                  <a:lnTo>
                    <a:pt x="142692" y="44483"/>
                  </a:lnTo>
                  <a:lnTo>
                    <a:pt x="150459" y="39277"/>
                  </a:lnTo>
                  <a:lnTo>
                    <a:pt x="153778" y="38565"/>
                  </a:lnTo>
                  <a:lnTo>
                    <a:pt x="158076" y="38248"/>
                  </a:lnTo>
                  <a:lnTo>
                    <a:pt x="162809" y="38108"/>
                  </a:lnTo>
                  <a:lnTo>
                    <a:pt x="174791" y="37998"/>
                  </a:lnTo>
                  <a:lnTo>
                    <a:pt x="172778" y="40254"/>
                  </a:lnTo>
                  <a:lnTo>
                    <a:pt x="171055" y="42041"/>
                  </a:lnTo>
                  <a:lnTo>
                    <a:pt x="169907" y="44079"/>
                  </a:lnTo>
                  <a:lnTo>
                    <a:pt x="169141" y="46284"/>
                  </a:lnTo>
                  <a:lnTo>
                    <a:pt x="168630" y="48601"/>
                  </a:lnTo>
                  <a:lnTo>
                    <a:pt x="168291" y="50992"/>
                  </a:lnTo>
                  <a:lnTo>
                    <a:pt x="168064" y="53433"/>
                  </a:lnTo>
                  <a:lnTo>
                    <a:pt x="167912" y="55907"/>
                  </a:lnTo>
                  <a:lnTo>
                    <a:pt x="167745" y="60914"/>
                  </a:lnTo>
                  <a:lnTo>
                    <a:pt x="167636" y="71027"/>
                  </a:lnTo>
                  <a:lnTo>
                    <a:pt x="166781" y="73563"/>
                  </a:lnTo>
                  <a:lnTo>
                    <a:pt x="165365" y="76100"/>
                  </a:lnTo>
                  <a:lnTo>
                    <a:pt x="163572" y="78638"/>
                  </a:lnTo>
                  <a:lnTo>
                    <a:pt x="162378" y="81177"/>
                  </a:lnTo>
                  <a:lnTo>
                    <a:pt x="161582" y="83717"/>
                  </a:lnTo>
                  <a:lnTo>
                    <a:pt x="161051" y="86256"/>
                  </a:lnTo>
                  <a:lnTo>
                    <a:pt x="159851" y="88796"/>
                  </a:lnTo>
                  <a:lnTo>
                    <a:pt x="158203" y="91335"/>
                  </a:lnTo>
                  <a:lnTo>
                    <a:pt x="156259" y="93875"/>
                  </a:lnTo>
                  <a:lnTo>
                    <a:pt x="154963" y="96415"/>
                  </a:lnTo>
                  <a:lnTo>
                    <a:pt x="154099" y="98955"/>
                  </a:lnTo>
                  <a:lnTo>
                    <a:pt x="153522" y="101495"/>
                  </a:lnTo>
                  <a:lnTo>
                    <a:pt x="153138" y="104035"/>
                  </a:lnTo>
                  <a:lnTo>
                    <a:pt x="152882" y="106575"/>
                  </a:lnTo>
                  <a:lnTo>
                    <a:pt x="152712" y="109115"/>
                  </a:lnTo>
                  <a:lnTo>
                    <a:pt x="151751" y="110808"/>
                  </a:lnTo>
                  <a:lnTo>
                    <a:pt x="150264" y="111937"/>
                  </a:lnTo>
                  <a:lnTo>
                    <a:pt x="148425" y="112690"/>
                  </a:lnTo>
                  <a:lnTo>
                    <a:pt x="147200" y="114038"/>
                  </a:lnTo>
                  <a:lnTo>
                    <a:pt x="146382" y="115784"/>
                  </a:lnTo>
                  <a:lnTo>
                    <a:pt x="144750" y="121815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5" name="SMARTInkAnnotation281"/>
            <p:cNvSpPr/>
            <p:nvPr/>
          </p:nvSpPr>
          <p:spPr bwMode="auto">
            <a:xfrm>
              <a:off x="9791699" y="1106127"/>
              <a:ext cx="152402" cy="151174"/>
            </a:xfrm>
            <a:custGeom>
              <a:avLst/>
              <a:gdLst/>
              <a:ahLst/>
              <a:cxnLst/>
              <a:rect l="0" t="0" r="0" b="0"/>
              <a:pathLst>
                <a:path w="152402" h="151174">
                  <a:moveTo>
                    <a:pt x="38101" y="6393"/>
                  </a:moveTo>
                  <a:lnTo>
                    <a:pt x="34056" y="6393"/>
                  </a:lnTo>
                  <a:lnTo>
                    <a:pt x="32864" y="7240"/>
                  </a:lnTo>
                  <a:lnTo>
                    <a:pt x="32070" y="8651"/>
                  </a:lnTo>
                  <a:lnTo>
                    <a:pt x="31187" y="12476"/>
                  </a:lnTo>
                  <a:lnTo>
                    <a:pt x="30794" y="16999"/>
                  </a:lnTo>
                  <a:lnTo>
                    <a:pt x="30543" y="21564"/>
                  </a:lnTo>
                  <a:lnTo>
                    <a:pt x="30508" y="25271"/>
                  </a:lnTo>
                  <a:lnTo>
                    <a:pt x="29653" y="27445"/>
                  </a:lnTo>
                  <a:lnTo>
                    <a:pt x="26444" y="32118"/>
                  </a:lnTo>
                  <a:lnTo>
                    <a:pt x="25250" y="34550"/>
                  </a:lnTo>
                  <a:lnTo>
                    <a:pt x="24454" y="37017"/>
                  </a:lnTo>
                  <a:lnTo>
                    <a:pt x="23922" y="39509"/>
                  </a:lnTo>
                  <a:lnTo>
                    <a:pt x="22721" y="42017"/>
                  </a:lnTo>
                  <a:lnTo>
                    <a:pt x="21074" y="44536"/>
                  </a:lnTo>
                  <a:lnTo>
                    <a:pt x="19129" y="47061"/>
                  </a:lnTo>
                  <a:lnTo>
                    <a:pt x="17834" y="49592"/>
                  </a:lnTo>
                  <a:lnTo>
                    <a:pt x="16970" y="52126"/>
                  </a:lnTo>
                  <a:lnTo>
                    <a:pt x="16392" y="54661"/>
                  </a:lnTo>
                  <a:lnTo>
                    <a:pt x="16009" y="57199"/>
                  </a:lnTo>
                  <a:lnTo>
                    <a:pt x="15753" y="59737"/>
                  </a:lnTo>
                  <a:lnTo>
                    <a:pt x="15581" y="62275"/>
                  </a:lnTo>
                  <a:lnTo>
                    <a:pt x="14622" y="64815"/>
                  </a:lnTo>
                  <a:lnTo>
                    <a:pt x="13134" y="67354"/>
                  </a:lnTo>
                  <a:lnTo>
                    <a:pt x="8710" y="73468"/>
                  </a:lnTo>
                  <a:lnTo>
                    <a:pt x="5846" y="76562"/>
                  </a:lnTo>
                  <a:lnTo>
                    <a:pt x="344" y="82240"/>
                  </a:lnTo>
                  <a:lnTo>
                    <a:pt x="101" y="86533"/>
                  </a:lnTo>
                  <a:lnTo>
                    <a:pt x="3" y="90117"/>
                  </a:lnTo>
                  <a:lnTo>
                    <a:pt x="0" y="83644"/>
                  </a:lnTo>
                  <a:lnTo>
                    <a:pt x="2258" y="80802"/>
                  </a:lnTo>
                  <a:lnTo>
                    <a:pt x="6084" y="76717"/>
                  </a:lnTo>
                  <a:lnTo>
                    <a:pt x="10606" y="72079"/>
                  </a:lnTo>
                  <a:lnTo>
                    <a:pt x="12151" y="69657"/>
                  </a:lnTo>
                  <a:lnTo>
                    <a:pt x="13181" y="67196"/>
                  </a:lnTo>
                  <a:lnTo>
                    <a:pt x="13867" y="64708"/>
                  </a:lnTo>
                  <a:lnTo>
                    <a:pt x="15171" y="62203"/>
                  </a:lnTo>
                  <a:lnTo>
                    <a:pt x="16889" y="59686"/>
                  </a:lnTo>
                  <a:lnTo>
                    <a:pt x="18879" y="57162"/>
                  </a:lnTo>
                  <a:lnTo>
                    <a:pt x="21054" y="54632"/>
                  </a:lnTo>
                  <a:lnTo>
                    <a:pt x="23349" y="52099"/>
                  </a:lnTo>
                  <a:lnTo>
                    <a:pt x="25726" y="49564"/>
                  </a:lnTo>
                  <a:lnTo>
                    <a:pt x="37162" y="37905"/>
                  </a:lnTo>
                  <a:lnTo>
                    <a:pt x="42555" y="33328"/>
                  </a:lnTo>
                  <a:lnTo>
                    <a:pt x="48690" y="28583"/>
                  </a:lnTo>
                  <a:lnTo>
                    <a:pt x="55322" y="23726"/>
                  </a:lnTo>
                  <a:lnTo>
                    <a:pt x="60588" y="19642"/>
                  </a:lnTo>
                  <a:lnTo>
                    <a:pt x="64945" y="16072"/>
                  </a:lnTo>
                  <a:lnTo>
                    <a:pt x="68697" y="12846"/>
                  </a:lnTo>
                  <a:lnTo>
                    <a:pt x="72045" y="10695"/>
                  </a:lnTo>
                  <a:lnTo>
                    <a:pt x="75124" y="9261"/>
                  </a:lnTo>
                  <a:lnTo>
                    <a:pt x="78023" y="8305"/>
                  </a:lnTo>
                  <a:lnTo>
                    <a:pt x="80802" y="6821"/>
                  </a:lnTo>
                  <a:lnTo>
                    <a:pt x="83501" y="4985"/>
                  </a:lnTo>
                  <a:lnTo>
                    <a:pt x="86148" y="2914"/>
                  </a:lnTo>
                  <a:lnTo>
                    <a:pt x="88759" y="1534"/>
                  </a:lnTo>
                  <a:lnTo>
                    <a:pt x="91347" y="613"/>
                  </a:lnTo>
                  <a:lnTo>
                    <a:pt x="93919" y="0"/>
                  </a:lnTo>
                  <a:lnTo>
                    <a:pt x="95632" y="438"/>
                  </a:lnTo>
                  <a:lnTo>
                    <a:pt x="96776" y="1576"/>
                  </a:lnTo>
                  <a:lnTo>
                    <a:pt x="97537" y="3182"/>
                  </a:lnTo>
                  <a:lnTo>
                    <a:pt x="98891" y="4252"/>
                  </a:lnTo>
                  <a:lnTo>
                    <a:pt x="100642" y="4966"/>
                  </a:lnTo>
                  <a:lnTo>
                    <a:pt x="102655" y="5441"/>
                  </a:lnTo>
                  <a:lnTo>
                    <a:pt x="103996" y="6605"/>
                  </a:lnTo>
                  <a:lnTo>
                    <a:pt x="104891" y="8228"/>
                  </a:lnTo>
                  <a:lnTo>
                    <a:pt x="105886" y="12288"/>
                  </a:lnTo>
                  <a:lnTo>
                    <a:pt x="106327" y="16915"/>
                  </a:lnTo>
                  <a:lnTo>
                    <a:pt x="106445" y="19335"/>
                  </a:lnTo>
                  <a:lnTo>
                    <a:pt x="106576" y="24280"/>
                  </a:lnTo>
                  <a:lnTo>
                    <a:pt x="106650" y="31825"/>
                  </a:lnTo>
                  <a:lnTo>
                    <a:pt x="105813" y="34354"/>
                  </a:lnTo>
                  <a:lnTo>
                    <a:pt x="104409" y="36887"/>
                  </a:lnTo>
                  <a:lnTo>
                    <a:pt x="102626" y="39422"/>
                  </a:lnTo>
                  <a:lnTo>
                    <a:pt x="101438" y="41959"/>
                  </a:lnTo>
                  <a:lnTo>
                    <a:pt x="100646" y="44497"/>
                  </a:lnTo>
                  <a:lnTo>
                    <a:pt x="99374" y="50609"/>
                  </a:lnTo>
                  <a:lnTo>
                    <a:pt x="99200" y="53702"/>
                  </a:lnTo>
                  <a:lnTo>
                    <a:pt x="99154" y="55712"/>
                  </a:lnTo>
                  <a:lnTo>
                    <a:pt x="98276" y="57052"/>
                  </a:lnTo>
                  <a:lnTo>
                    <a:pt x="96845" y="57946"/>
                  </a:lnTo>
                  <a:lnTo>
                    <a:pt x="95044" y="58542"/>
                  </a:lnTo>
                  <a:lnTo>
                    <a:pt x="93843" y="59785"/>
                  </a:lnTo>
                  <a:lnTo>
                    <a:pt x="93041" y="61461"/>
                  </a:lnTo>
                  <a:lnTo>
                    <a:pt x="91481" y="67200"/>
                  </a:lnTo>
                  <a:lnTo>
                    <a:pt x="91443" y="67344"/>
                  </a:lnTo>
                  <a:lnTo>
                    <a:pt x="91443" y="67347"/>
                  </a:lnTo>
                  <a:lnTo>
                    <a:pt x="91441" y="67349"/>
                  </a:lnTo>
                  <a:lnTo>
                    <a:pt x="91441" y="67350"/>
                  </a:lnTo>
                  <a:lnTo>
                    <a:pt x="95486" y="67352"/>
                  </a:lnTo>
                  <a:lnTo>
                    <a:pt x="96678" y="66506"/>
                  </a:lnTo>
                  <a:lnTo>
                    <a:pt x="97473" y="65095"/>
                  </a:lnTo>
                  <a:lnTo>
                    <a:pt x="98003" y="63307"/>
                  </a:lnTo>
                  <a:lnTo>
                    <a:pt x="100848" y="59064"/>
                  </a:lnTo>
                  <a:lnTo>
                    <a:pt x="102792" y="56747"/>
                  </a:lnTo>
                  <a:lnTo>
                    <a:pt x="104935" y="55202"/>
                  </a:lnTo>
                  <a:lnTo>
                    <a:pt x="109573" y="53486"/>
                  </a:lnTo>
                  <a:lnTo>
                    <a:pt x="111149" y="52182"/>
                  </a:lnTo>
                  <a:lnTo>
                    <a:pt x="112200" y="50465"/>
                  </a:lnTo>
                  <a:lnTo>
                    <a:pt x="112900" y="48475"/>
                  </a:lnTo>
                  <a:lnTo>
                    <a:pt x="114213" y="47147"/>
                  </a:lnTo>
                  <a:lnTo>
                    <a:pt x="115936" y="46263"/>
                  </a:lnTo>
                  <a:lnTo>
                    <a:pt x="117932" y="45673"/>
                  </a:lnTo>
                  <a:lnTo>
                    <a:pt x="122406" y="42760"/>
                  </a:lnTo>
                  <a:lnTo>
                    <a:pt x="124783" y="40797"/>
                  </a:lnTo>
                  <a:lnTo>
                    <a:pt x="127216" y="39489"/>
                  </a:lnTo>
                  <a:lnTo>
                    <a:pt x="129685" y="38617"/>
                  </a:lnTo>
                  <a:lnTo>
                    <a:pt x="132177" y="38036"/>
                  </a:lnTo>
                  <a:lnTo>
                    <a:pt x="134684" y="37648"/>
                  </a:lnTo>
                  <a:lnTo>
                    <a:pt x="137204" y="37390"/>
                  </a:lnTo>
                  <a:lnTo>
                    <a:pt x="143285" y="36975"/>
                  </a:lnTo>
                  <a:lnTo>
                    <a:pt x="146373" y="39176"/>
                  </a:lnTo>
                  <a:lnTo>
                    <a:pt x="151210" y="43443"/>
                  </a:lnTo>
                  <a:lnTo>
                    <a:pt x="151607" y="44639"/>
                  </a:lnTo>
                  <a:lnTo>
                    <a:pt x="152048" y="48227"/>
                  </a:lnTo>
                  <a:lnTo>
                    <a:pt x="152244" y="52644"/>
                  </a:lnTo>
                  <a:lnTo>
                    <a:pt x="152354" y="59890"/>
                  </a:lnTo>
                  <a:lnTo>
                    <a:pt x="152392" y="73969"/>
                  </a:lnTo>
                  <a:lnTo>
                    <a:pt x="151548" y="77690"/>
                  </a:lnTo>
                  <a:lnTo>
                    <a:pt x="150139" y="81018"/>
                  </a:lnTo>
                  <a:lnTo>
                    <a:pt x="148353" y="84083"/>
                  </a:lnTo>
                  <a:lnTo>
                    <a:pt x="147163" y="86973"/>
                  </a:lnTo>
                  <a:lnTo>
                    <a:pt x="146370" y="89746"/>
                  </a:lnTo>
                  <a:lnTo>
                    <a:pt x="145839" y="92442"/>
                  </a:lnTo>
                  <a:lnTo>
                    <a:pt x="145487" y="95932"/>
                  </a:lnTo>
                  <a:lnTo>
                    <a:pt x="145252" y="99952"/>
                  </a:lnTo>
                  <a:lnTo>
                    <a:pt x="144990" y="108088"/>
                  </a:lnTo>
                  <a:lnTo>
                    <a:pt x="144843" y="118275"/>
                  </a:lnTo>
                  <a:lnTo>
                    <a:pt x="144809" y="126956"/>
                  </a:lnTo>
                  <a:lnTo>
                    <a:pt x="143953" y="129948"/>
                  </a:lnTo>
                  <a:lnTo>
                    <a:pt x="142535" y="131943"/>
                  </a:lnTo>
                  <a:lnTo>
                    <a:pt x="140744" y="133273"/>
                  </a:lnTo>
                  <a:lnTo>
                    <a:pt x="140396" y="135006"/>
                  </a:lnTo>
                  <a:lnTo>
                    <a:pt x="141012" y="137009"/>
                  </a:lnTo>
                  <a:lnTo>
                    <a:pt x="142268" y="139190"/>
                  </a:lnTo>
                  <a:lnTo>
                    <a:pt x="143664" y="143872"/>
                  </a:lnTo>
                  <a:lnTo>
                    <a:pt x="144036" y="146305"/>
                  </a:lnTo>
                  <a:lnTo>
                    <a:pt x="145131" y="147928"/>
                  </a:lnTo>
                  <a:lnTo>
                    <a:pt x="146707" y="149010"/>
                  </a:lnTo>
                  <a:lnTo>
                    <a:pt x="152401" y="151173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6" name="SMARTInkAnnotation282"/>
            <p:cNvSpPr/>
            <p:nvPr/>
          </p:nvSpPr>
          <p:spPr bwMode="auto">
            <a:xfrm>
              <a:off x="10044286" y="1150651"/>
              <a:ext cx="105136" cy="106650"/>
            </a:xfrm>
            <a:custGeom>
              <a:avLst/>
              <a:gdLst/>
              <a:ahLst/>
              <a:cxnLst/>
              <a:rect l="0" t="0" r="0" b="0"/>
              <a:pathLst>
                <a:path w="105136" h="106650">
                  <a:moveTo>
                    <a:pt x="6494" y="53309"/>
                  </a:moveTo>
                  <a:lnTo>
                    <a:pt x="6494" y="60615"/>
                  </a:lnTo>
                  <a:lnTo>
                    <a:pt x="8752" y="60789"/>
                  </a:lnTo>
                  <a:lnTo>
                    <a:pt x="10539" y="60836"/>
                  </a:lnTo>
                  <a:lnTo>
                    <a:pt x="12577" y="61714"/>
                  </a:lnTo>
                  <a:lnTo>
                    <a:pt x="14782" y="63145"/>
                  </a:lnTo>
                  <a:lnTo>
                    <a:pt x="17099" y="64947"/>
                  </a:lnTo>
                  <a:lnTo>
                    <a:pt x="19490" y="66147"/>
                  </a:lnTo>
                  <a:lnTo>
                    <a:pt x="21931" y="66948"/>
                  </a:lnTo>
                  <a:lnTo>
                    <a:pt x="24406" y="67482"/>
                  </a:lnTo>
                  <a:lnTo>
                    <a:pt x="26902" y="67837"/>
                  </a:lnTo>
                  <a:lnTo>
                    <a:pt x="29412" y="68075"/>
                  </a:lnTo>
                  <a:lnTo>
                    <a:pt x="31933" y="68233"/>
                  </a:lnTo>
                  <a:lnTo>
                    <a:pt x="39249" y="68408"/>
                  </a:lnTo>
                  <a:lnTo>
                    <a:pt x="43570" y="68455"/>
                  </a:lnTo>
                  <a:lnTo>
                    <a:pt x="47299" y="67640"/>
                  </a:lnTo>
                  <a:lnTo>
                    <a:pt x="50630" y="66250"/>
                  </a:lnTo>
                  <a:lnTo>
                    <a:pt x="53698" y="64476"/>
                  </a:lnTo>
                  <a:lnTo>
                    <a:pt x="56590" y="63294"/>
                  </a:lnTo>
                  <a:lnTo>
                    <a:pt x="59365" y="62505"/>
                  </a:lnTo>
                  <a:lnTo>
                    <a:pt x="62061" y="61980"/>
                  </a:lnTo>
                  <a:lnTo>
                    <a:pt x="64705" y="60783"/>
                  </a:lnTo>
                  <a:lnTo>
                    <a:pt x="67315" y="59138"/>
                  </a:lnTo>
                  <a:lnTo>
                    <a:pt x="69901" y="57195"/>
                  </a:lnTo>
                  <a:lnTo>
                    <a:pt x="72472" y="55900"/>
                  </a:lnTo>
                  <a:lnTo>
                    <a:pt x="75032" y="55036"/>
                  </a:lnTo>
                  <a:lnTo>
                    <a:pt x="77586" y="54460"/>
                  </a:lnTo>
                  <a:lnTo>
                    <a:pt x="80136" y="53230"/>
                  </a:lnTo>
                  <a:lnTo>
                    <a:pt x="82681" y="51563"/>
                  </a:lnTo>
                  <a:lnTo>
                    <a:pt x="85226" y="49605"/>
                  </a:lnTo>
                  <a:lnTo>
                    <a:pt x="86920" y="47453"/>
                  </a:lnTo>
                  <a:lnTo>
                    <a:pt x="88053" y="45172"/>
                  </a:lnTo>
                  <a:lnTo>
                    <a:pt x="88806" y="42804"/>
                  </a:lnTo>
                  <a:lnTo>
                    <a:pt x="90155" y="40379"/>
                  </a:lnTo>
                  <a:lnTo>
                    <a:pt x="91902" y="37916"/>
                  </a:lnTo>
                  <a:lnTo>
                    <a:pt x="93911" y="35427"/>
                  </a:lnTo>
                  <a:lnTo>
                    <a:pt x="96099" y="33767"/>
                  </a:lnTo>
                  <a:lnTo>
                    <a:pt x="98404" y="32661"/>
                  </a:lnTo>
                  <a:lnTo>
                    <a:pt x="100787" y="31924"/>
                  </a:lnTo>
                  <a:lnTo>
                    <a:pt x="102377" y="30586"/>
                  </a:lnTo>
                  <a:lnTo>
                    <a:pt x="103435" y="28847"/>
                  </a:lnTo>
                  <a:lnTo>
                    <a:pt x="105135" y="24018"/>
                  </a:lnTo>
                  <a:lnTo>
                    <a:pt x="104427" y="22775"/>
                  </a:lnTo>
                  <a:lnTo>
                    <a:pt x="103109" y="21099"/>
                  </a:lnTo>
                  <a:lnTo>
                    <a:pt x="101384" y="19136"/>
                  </a:lnTo>
                  <a:lnTo>
                    <a:pt x="100234" y="16980"/>
                  </a:lnTo>
                  <a:lnTo>
                    <a:pt x="99468" y="14696"/>
                  </a:lnTo>
                  <a:lnTo>
                    <a:pt x="98955" y="12327"/>
                  </a:lnTo>
                  <a:lnTo>
                    <a:pt x="97769" y="10748"/>
                  </a:lnTo>
                  <a:lnTo>
                    <a:pt x="96130" y="9695"/>
                  </a:lnTo>
                  <a:lnTo>
                    <a:pt x="94192" y="8993"/>
                  </a:lnTo>
                  <a:lnTo>
                    <a:pt x="92898" y="7678"/>
                  </a:lnTo>
                  <a:lnTo>
                    <a:pt x="92036" y="5955"/>
                  </a:lnTo>
                  <a:lnTo>
                    <a:pt x="91462" y="3960"/>
                  </a:lnTo>
                  <a:lnTo>
                    <a:pt x="90233" y="2629"/>
                  </a:lnTo>
                  <a:lnTo>
                    <a:pt x="88567" y="1742"/>
                  </a:lnTo>
                  <a:lnTo>
                    <a:pt x="86609" y="1151"/>
                  </a:lnTo>
                  <a:lnTo>
                    <a:pt x="84457" y="757"/>
                  </a:lnTo>
                  <a:lnTo>
                    <a:pt x="82176" y="494"/>
                  </a:lnTo>
                  <a:lnTo>
                    <a:pt x="79808" y="319"/>
                  </a:lnTo>
                  <a:lnTo>
                    <a:pt x="77383" y="202"/>
                  </a:lnTo>
                  <a:lnTo>
                    <a:pt x="72431" y="73"/>
                  </a:lnTo>
                  <a:lnTo>
                    <a:pt x="60838" y="0"/>
                  </a:lnTo>
                  <a:lnTo>
                    <a:pt x="57116" y="836"/>
                  </a:lnTo>
                  <a:lnTo>
                    <a:pt x="53788" y="2240"/>
                  </a:lnTo>
                  <a:lnTo>
                    <a:pt x="50723" y="4023"/>
                  </a:lnTo>
                  <a:lnTo>
                    <a:pt x="47833" y="6058"/>
                  </a:lnTo>
                  <a:lnTo>
                    <a:pt x="45060" y="8262"/>
                  </a:lnTo>
                  <a:lnTo>
                    <a:pt x="42365" y="10578"/>
                  </a:lnTo>
                  <a:lnTo>
                    <a:pt x="39721" y="12968"/>
                  </a:lnTo>
                  <a:lnTo>
                    <a:pt x="34526" y="17882"/>
                  </a:lnTo>
                  <a:lnTo>
                    <a:pt x="26840" y="25408"/>
                  </a:lnTo>
                  <a:lnTo>
                    <a:pt x="23444" y="27935"/>
                  </a:lnTo>
                  <a:lnTo>
                    <a:pt x="19488" y="30466"/>
                  </a:lnTo>
                  <a:lnTo>
                    <a:pt x="15156" y="33000"/>
                  </a:lnTo>
                  <a:lnTo>
                    <a:pt x="12269" y="35537"/>
                  </a:lnTo>
                  <a:lnTo>
                    <a:pt x="10344" y="38074"/>
                  </a:lnTo>
                  <a:lnTo>
                    <a:pt x="9062" y="40612"/>
                  </a:lnTo>
                  <a:lnTo>
                    <a:pt x="8205" y="43998"/>
                  </a:lnTo>
                  <a:lnTo>
                    <a:pt x="7635" y="47948"/>
                  </a:lnTo>
                  <a:lnTo>
                    <a:pt x="7254" y="52275"/>
                  </a:lnTo>
                  <a:lnTo>
                    <a:pt x="6154" y="56006"/>
                  </a:lnTo>
                  <a:lnTo>
                    <a:pt x="4573" y="59341"/>
                  </a:lnTo>
                  <a:lnTo>
                    <a:pt x="2674" y="62410"/>
                  </a:lnTo>
                  <a:lnTo>
                    <a:pt x="1406" y="65303"/>
                  </a:lnTo>
                  <a:lnTo>
                    <a:pt x="562" y="68078"/>
                  </a:lnTo>
                  <a:lnTo>
                    <a:pt x="0" y="70775"/>
                  </a:lnTo>
                  <a:lnTo>
                    <a:pt x="471" y="73420"/>
                  </a:lnTo>
                  <a:lnTo>
                    <a:pt x="1631" y="76030"/>
                  </a:lnTo>
                  <a:lnTo>
                    <a:pt x="3253" y="78616"/>
                  </a:lnTo>
                  <a:lnTo>
                    <a:pt x="4333" y="81187"/>
                  </a:lnTo>
                  <a:lnTo>
                    <a:pt x="5054" y="83748"/>
                  </a:lnTo>
                  <a:lnTo>
                    <a:pt x="5534" y="86301"/>
                  </a:lnTo>
                  <a:lnTo>
                    <a:pt x="5854" y="88851"/>
                  </a:lnTo>
                  <a:lnTo>
                    <a:pt x="6066" y="91397"/>
                  </a:lnTo>
                  <a:lnTo>
                    <a:pt x="6209" y="93941"/>
                  </a:lnTo>
                  <a:lnTo>
                    <a:pt x="7150" y="95637"/>
                  </a:lnTo>
                  <a:lnTo>
                    <a:pt x="8626" y="96767"/>
                  </a:lnTo>
                  <a:lnTo>
                    <a:pt x="10455" y="97521"/>
                  </a:lnTo>
                  <a:lnTo>
                    <a:pt x="12522" y="98871"/>
                  </a:lnTo>
                  <a:lnTo>
                    <a:pt x="14745" y="100617"/>
                  </a:lnTo>
                  <a:lnTo>
                    <a:pt x="21734" y="106649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7" name="SMARTInkAnnotation283"/>
            <p:cNvSpPr/>
            <p:nvPr/>
          </p:nvSpPr>
          <p:spPr bwMode="auto">
            <a:xfrm>
              <a:off x="10172713" y="933988"/>
              <a:ext cx="394680" cy="429993"/>
            </a:xfrm>
            <a:custGeom>
              <a:avLst/>
              <a:gdLst/>
              <a:ahLst/>
              <a:cxnLst/>
              <a:rect l="0" t="0" r="0" b="0"/>
              <a:pathLst>
                <a:path w="394680" h="429993">
                  <a:moveTo>
                    <a:pt x="76186" y="308072"/>
                  </a:moveTo>
                  <a:lnTo>
                    <a:pt x="83493" y="308072"/>
                  </a:lnTo>
                  <a:lnTo>
                    <a:pt x="79668" y="312117"/>
                  </a:lnTo>
                  <a:lnTo>
                    <a:pt x="77661" y="313309"/>
                  </a:lnTo>
                  <a:lnTo>
                    <a:pt x="70791" y="315832"/>
                  </a:lnTo>
                  <a:lnTo>
                    <a:pt x="60883" y="323842"/>
                  </a:lnTo>
                  <a:lnTo>
                    <a:pt x="50775" y="333576"/>
                  </a:lnTo>
                  <a:lnTo>
                    <a:pt x="35545" y="348721"/>
                  </a:lnTo>
                  <a:lnTo>
                    <a:pt x="23882" y="356335"/>
                  </a:lnTo>
                  <a:lnTo>
                    <a:pt x="13746" y="363953"/>
                  </a:lnTo>
                  <a:lnTo>
                    <a:pt x="5381" y="371572"/>
                  </a:lnTo>
                  <a:lnTo>
                    <a:pt x="3583" y="374112"/>
                  </a:lnTo>
                  <a:lnTo>
                    <a:pt x="1586" y="379192"/>
                  </a:lnTo>
                  <a:lnTo>
                    <a:pt x="0" y="391760"/>
                  </a:lnTo>
                  <a:lnTo>
                    <a:pt x="8081" y="391853"/>
                  </a:lnTo>
                  <a:lnTo>
                    <a:pt x="11310" y="391019"/>
                  </a:lnTo>
                  <a:lnTo>
                    <a:pt x="17155" y="387835"/>
                  </a:lnTo>
                  <a:lnTo>
                    <a:pt x="28653" y="378892"/>
                  </a:lnTo>
                  <a:lnTo>
                    <a:pt x="36999" y="373979"/>
                  </a:lnTo>
                  <a:lnTo>
                    <a:pt x="46352" y="366715"/>
                  </a:lnTo>
                  <a:lnTo>
                    <a:pt x="57000" y="357842"/>
                  </a:lnTo>
                  <a:lnTo>
                    <a:pt x="63396" y="353105"/>
                  </a:lnTo>
                  <a:lnTo>
                    <a:pt x="70199" y="348254"/>
                  </a:lnTo>
                  <a:lnTo>
                    <a:pt x="82274" y="338349"/>
                  </a:lnTo>
                  <a:lnTo>
                    <a:pt x="94133" y="327455"/>
                  </a:lnTo>
                  <a:lnTo>
                    <a:pt x="115089" y="307042"/>
                  </a:lnTo>
                  <a:lnTo>
                    <a:pt x="129883" y="292374"/>
                  </a:lnTo>
                  <a:lnTo>
                    <a:pt x="138231" y="284907"/>
                  </a:lnTo>
                  <a:lnTo>
                    <a:pt x="147183" y="277389"/>
                  </a:lnTo>
                  <a:lnTo>
                    <a:pt x="156537" y="269836"/>
                  </a:lnTo>
                  <a:lnTo>
                    <a:pt x="165314" y="262262"/>
                  </a:lnTo>
                  <a:lnTo>
                    <a:pt x="173704" y="254672"/>
                  </a:lnTo>
                  <a:lnTo>
                    <a:pt x="189800" y="239465"/>
                  </a:lnTo>
                  <a:lnTo>
                    <a:pt x="205423" y="224240"/>
                  </a:lnTo>
                  <a:lnTo>
                    <a:pt x="213145" y="215777"/>
                  </a:lnTo>
                  <a:lnTo>
                    <a:pt x="220831" y="206749"/>
                  </a:lnTo>
                  <a:lnTo>
                    <a:pt x="228497" y="197343"/>
                  </a:lnTo>
                  <a:lnTo>
                    <a:pt x="236992" y="188533"/>
                  </a:lnTo>
                  <a:lnTo>
                    <a:pt x="246044" y="180119"/>
                  </a:lnTo>
                  <a:lnTo>
                    <a:pt x="255464" y="171970"/>
                  </a:lnTo>
                  <a:lnTo>
                    <a:pt x="265133" y="163997"/>
                  </a:lnTo>
                  <a:lnTo>
                    <a:pt x="284904" y="148365"/>
                  </a:lnTo>
                  <a:lnTo>
                    <a:pt x="293225" y="139794"/>
                  </a:lnTo>
                  <a:lnTo>
                    <a:pt x="300466" y="130694"/>
                  </a:lnTo>
                  <a:lnTo>
                    <a:pt x="306985" y="121240"/>
                  </a:lnTo>
                  <a:lnTo>
                    <a:pt x="313872" y="112397"/>
                  </a:lnTo>
                  <a:lnTo>
                    <a:pt x="321004" y="103962"/>
                  </a:lnTo>
                  <a:lnTo>
                    <a:pt x="328296" y="95799"/>
                  </a:lnTo>
                  <a:lnTo>
                    <a:pt x="334854" y="87816"/>
                  </a:lnTo>
                  <a:lnTo>
                    <a:pt x="340918" y="79955"/>
                  </a:lnTo>
                  <a:lnTo>
                    <a:pt x="346653" y="72174"/>
                  </a:lnTo>
                  <a:lnTo>
                    <a:pt x="357543" y="56755"/>
                  </a:lnTo>
                  <a:lnTo>
                    <a:pt x="362818" y="49087"/>
                  </a:lnTo>
                  <a:lnTo>
                    <a:pt x="370936" y="36052"/>
                  </a:lnTo>
                  <a:lnTo>
                    <a:pt x="377366" y="25461"/>
                  </a:lnTo>
                  <a:lnTo>
                    <a:pt x="385746" y="14738"/>
                  </a:lnTo>
                  <a:lnTo>
                    <a:pt x="391003" y="8933"/>
                  </a:lnTo>
                  <a:lnTo>
                    <a:pt x="392744" y="6199"/>
                  </a:lnTo>
                  <a:lnTo>
                    <a:pt x="394679" y="904"/>
                  </a:lnTo>
                  <a:lnTo>
                    <a:pt x="394348" y="0"/>
                  </a:lnTo>
                  <a:lnTo>
                    <a:pt x="393281" y="244"/>
                  </a:lnTo>
                  <a:lnTo>
                    <a:pt x="389836" y="2773"/>
                  </a:lnTo>
                  <a:lnTo>
                    <a:pt x="382292" y="8957"/>
                  </a:lnTo>
                  <a:lnTo>
                    <a:pt x="374228" y="13701"/>
                  </a:lnTo>
                  <a:lnTo>
                    <a:pt x="367258" y="20889"/>
                  </a:lnTo>
                  <a:lnTo>
                    <a:pt x="360492" y="30575"/>
                  </a:lnTo>
                  <a:lnTo>
                    <a:pt x="351839" y="43347"/>
                  </a:lnTo>
                  <a:lnTo>
                    <a:pt x="340093" y="55232"/>
                  </a:lnTo>
                  <a:lnTo>
                    <a:pt x="333405" y="60772"/>
                  </a:lnTo>
                  <a:lnTo>
                    <a:pt x="327251" y="67852"/>
                  </a:lnTo>
                  <a:lnTo>
                    <a:pt x="321456" y="75959"/>
                  </a:lnTo>
                  <a:lnTo>
                    <a:pt x="305210" y="101291"/>
                  </a:lnTo>
                  <a:lnTo>
                    <a:pt x="299988" y="109258"/>
                  </a:lnTo>
                  <a:lnTo>
                    <a:pt x="293968" y="117109"/>
                  </a:lnTo>
                  <a:lnTo>
                    <a:pt x="287414" y="124884"/>
                  </a:lnTo>
                  <a:lnTo>
                    <a:pt x="280506" y="132606"/>
                  </a:lnTo>
                  <a:lnTo>
                    <a:pt x="275052" y="141142"/>
                  </a:lnTo>
                  <a:lnTo>
                    <a:pt x="270570" y="150218"/>
                  </a:lnTo>
                  <a:lnTo>
                    <a:pt x="266736" y="159656"/>
                  </a:lnTo>
                  <a:lnTo>
                    <a:pt x="262486" y="168488"/>
                  </a:lnTo>
                  <a:lnTo>
                    <a:pt x="257960" y="176916"/>
                  </a:lnTo>
                  <a:lnTo>
                    <a:pt x="253248" y="185075"/>
                  </a:lnTo>
                  <a:lnTo>
                    <a:pt x="249261" y="193900"/>
                  </a:lnTo>
                  <a:lnTo>
                    <a:pt x="245756" y="203171"/>
                  </a:lnTo>
                  <a:lnTo>
                    <a:pt x="242573" y="212738"/>
                  </a:lnTo>
                  <a:lnTo>
                    <a:pt x="240451" y="222503"/>
                  </a:lnTo>
                  <a:lnTo>
                    <a:pt x="239036" y="232399"/>
                  </a:lnTo>
                  <a:lnTo>
                    <a:pt x="238093" y="242384"/>
                  </a:lnTo>
                  <a:lnTo>
                    <a:pt x="237464" y="252426"/>
                  </a:lnTo>
                  <a:lnTo>
                    <a:pt x="236766" y="272616"/>
                  </a:lnTo>
                  <a:lnTo>
                    <a:pt x="237427" y="281895"/>
                  </a:lnTo>
                  <a:lnTo>
                    <a:pt x="238712" y="290620"/>
                  </a:lnTo>
                  <a:lnTo>
                    <a:pt x="240417" y="298978"/>
                  </a:lnTo>
                  <a:lnTo>
                    <a:pt x="243247" y="307936"/>
                  </a:lnTo>
                  <a:lnTo>
                    <a:pt x="246827" y="317294"/>
                  </a:lnTo>
                  <a:lnTo>
                    <a:pt x="250907" y="326920"/>
                  </a:lnTo>
                  <a:lnTo>
                    <a:pt x="255319" y="335878"/>
                  </a:lnTo>
                  <a:lnTo>
                    <a:pt x="259955" y="344389"/>
                  </a:lnTo>
                  <a:lnTo>
                    <a:pt x="264738" y="352603"/>
                  </a:lnTo>
                  <a:lnTo>
                    <a:pt x="274571" y="368504"/>
                  </a:lnTo>
                  <a:lnTo>
                    <a:pt x="279561" y="376300"/>
                  </a:lnTo>
                  <a:lnTo>
                    <a:pt x="285430" y="384037"/>
                  </a:lnTo>
                  <a:lnTo>
                    <a:pt x="291882" y="391736"/>
                  </a:lnTo>
                  <a:lnTo>
                    <a:pt x="298724" y="399408"/>
                  </a:lnTo>
                  <a:lnTo>
                    <a:pt x="305825" y="406216"/>
                  </a:lnTo>
                  <a:lnTo>
                    <a:pt x="313099" y="412448"/>
                  </a:lnTo>
                  <a:lnTo>
                    <a:pt x="335266" y="429992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" name="SMARTInkAnnotation284"/>
            <p:cNvSpPr/>
            <p:nvPr/>
          </p:nvSpPr>
          <p:spPr bwMode="auto">
            <a:xfrm>
              <a:off x="7842047" y="1539241"/>
              <a:ext cx="158953" cy="297149"/>
            </a:xfrm>
            <a:custGeom>
              <a:avLst/>
              <a:gdLst/>
              <a:ahLst/>
              <a:cxnLst/>
              <a:rect l="0" t="0" r="0" b="0"/>
              <a:pathLst>
                <a:path w="158953" h="297149">
                  <a:moveTo>
                    <a:pt x="97992" y="15239"/>
                  </a:moveTo>
                  <a:lnTo>
                    <a:pt x="97992" y="0"/>
                  </a:lnTo>
                  <a:lnTo>
                    <a:pt x="97992" y="25504"/>
                  </a:lnTo>
                  <a:lnTo>
                    <a:pt x="97146" y="28009"/>
                  </a:lnTo>
                  <a:lnTo>
                    <a:pt x="93947" y="33050"/>
                  </a:lnTo>
                  <a:lnTo>
                    <a:pt x="91961" y="40371"/>
                  </a:lnTo>
                  <a:lnTo>
                    <a:pt x="91078" y="48422"/>
                  </a:lnTo>
                  <a:lnTo>
                    <a:pt x="90686" y="54823"/>
                  </a:lnTo>
                  <a:lnTo>
                    <a:pt x="88254" y="62747"/>
                  </a:lnTo>
                  <a:lnTo>
                    <a:pt x="84351" y="71067"/>
                  </a:lnTo>
                  <a:lnTo>
                    <a:pt x="79794" y="77587"/>
                  </a:lnTo>
                  <a:lnTo>
                    <a:pt x="78240" y="81358"/>
                  </a:lnTo>
                  <a:lnTo>
                    <a:pt x="76513" y="90063"/>
                  </a:lnTo>
                  <a:lnTo>
                    <a:pt x="73488" y="97319"/>
                  </a:lnTo>
                  <a:lnTo>
                    <a:pt x="69321" y="104212"/>
                  </a:lnTo>
                  <a:lnTo>
                    <a:pt x="64647" y="112921"/>
                  </a:lnTo>
                  <a:lnTo>
                    <a:pt x="59747" y="120177"/>
                  </a:lnTo>
                  <a:lnTo>
                    <a:pt x="57256" y="123298"/>
                  </a:lnTo>
                  <a:lnTo>
                    <a:pt x="54748" y="127072"/>
                  </a:lnTo>
                  <a:lnTo>
                    <a:pt x="52229" y="131281"/>
                  </a:lnTo>
                  <a:lnTo>
                    <a:pt x="49704" y="135780"/>
                  </a:lnTo>
                  <a:lnTo>
                    <a:pt x="48019" y="140473"/>
                  </a:lnTo>
                  <a:lnTo>
                    <a:pt x="46897" y="145295"/>
                  </a:lnTo>
                  <a:lnTo>
                    <a:pt x="46148" y="150203"/>
                  </a:lnTo>
                  <a:lnTo>
                    <a:pt x="44803" y="155168"/>
                  </a:lnTo>
                  <a:lnTo>
                    <a:pt x="43059" y="160172"/>
                  </a:lnTo>
                  <a:lnTo>
                    <a:pt x="38865" y="169400"/>
                  </a:lnTo>
                  <a:lnTo>
                    <a:pt x="34178" y="176324"/>
                  </a:lnTo>
                  <a:lnTo>
                    <a:pt x="31529" y="184481"/>
                  </a:lnTo>
                  <a:lnTo>
                    <a:pt x="29507" y="193751"/>
                  </a:lnTo>
                  <a:lnTo>
                    <a:pt x="27781" y="198594"/>
                  </a:lnTo>
                  <a:lnTo>
                    <a:pt x="23608" y="207643"/>
                  </a:lnTo>
                  <a:lnTo>
                    <a:pt x="18930" y="214488"/>
                  </a:lnTo>
                  <a:lnTo>
                    <a:pt x="16287" y="222610"/>
                  </a:lnTo>
                  <a:lnTo>
                    <a:pt x="14265" y="231864"/>
                  </a:lnTo>
                  <a:lnTo>
                    <a:pt x="12540" y="236702"/>
                  </a:lnTo>
                  <a:lnTo>
                    <a:pt x="9213" y="245747"/>
                  </a:lnTo>
                  <a:lnTo>
                    <a:pt x="7735" y="252589"/>
                  </a:lnTo>
                  <a:lnTo>
                    <a:pt x="6903" y="261201"/>
                  </a:lnTo>
                  <a:lnTo>
                    <a:pt x="6655" y="269115"/>
                  </a:lnTo>
                  <a:lnTo>
                    <a:pt x="5775" y="271697"/>
                  </a:lnTo>
                  <a:lnTo>
                    <a:pt x="1335" y="279375"/>
                  </a:lnTo>
                  <a:lnTo>
                    <a:pt x="0" y="284468"/>
                  </a:lnTo>
                  <a:lnTo>
                    <a:pt x="491" y="286165"/>
                  </a:lnTo>
                  <a:lnTo>
                    <a:pt x="1665" y="287297"/>
                  </a:lnTo>
                  <a:lnTo>
                    <a:pt x="3294" y="288051"/>
                  </a:lnTo>
                  <a:lnTo>
                    <a:pt x="4380" y="289400"/>
                  </a:lnTo>
                  <a:lnTo>
                    <a:pt x="5105" y="291147"/>
                  </a:lnTo>
                  <a:lnTo>
                    <a:pt x="6265" y="295987"/>
                  </a:lnTo>
                  <a:lnTo>
                    <a:pt x="7207" y="296385"/>
                  </a:lnTo>
                  <a:lnTo>
                    <a:pt x="11732" y="296944"/>
                  </a:lnTo>
                  <a:lnTo>
                    <a:pt x="15948" y="297133"/>
                  </a:lnTo>
                  <a:lnTo>
                    <a:pt x="17896" y="297148"/>
                  </a:lnTo>
                  <a:lnTo>
                    <a:pt x="20041" y="296312"/>
                  </a:lnTo>
                  <a:lnTo>
                    <a:pt x="27952" y="291090"/>
                  </a:lnTo>
                  <a:lnTo>
                    <a:pt x="31826" y="288886"/>
                  </a:lnTo>
                  <a:lnTo>
                    <a:pt x="36101" y="286570"/>
                  </a:lnTo>
                  <a:lnTo>
                    <a:pt x="40645" y="283333"/>
                  </a:lnTo>
                  <a:lnTo>
                    <a:pt x="45367" y="279482"/>
                  </a:lnTo>
                  <a:lnTo>
                    <a:pt x="54283" y="271534"/>
                  </a:lnTo>
                  <a:lnTo>
                    <a:pt x="61068" y="265179"/>
                  </a:lnTo>
                  <a:lnTo>
                    <a:pt x="73693" y="252796"/>
                  </a:lnTo>
                  <a:lnTo>
                    <a:pt x="78406" y="248964"/>
                  </a:lnTo>
                  <a:lnTo>
                    <a:pt x="83241" y="245562"/>
                  </a:lnTo>
                  <a:lnTo>
                    <a:pt x="88158" y="242448"/>
                  </a:lnTo>
                  <a:lnTo>
                    <a:pt x="93130" y="238678"/>
                  </a:lnTo>
                  <a:lnTo>
                    <a:pt x="98137" y="234472"/>
                  </a:lnTo>
                  <a:lnTo>
                    <a:pt x="103169" y="229974"/>
                  </a:lnTo>
                  <a:lnTo>
                    <a:pt x="108217" y="226129"/>
                  </a:lnTo>
                  <a:lnTo>
                    <a:pt x="113275" y="222719"/>
                  </a:lnTo>
                  <a:lnTo>
                    <a:pt x="118341" y="219599"/>
                  </a:lnTo>
                  <a:lnTo>
                    <a:pt x="123411" y="216673"/>
                  </a:lnTo>
                  <a:lnTo>
                    <a:pt x="133561" y="211163"/>
                  </a:lnTo>
                  <a:lnTo>
                    <a:pt x="137791" y="208508"/>
                  </a:lnTo>
                  <a:lnTo>
                    <a:pt x="141459" y="205892"/>
                  </a:lnTo>
                  <a:lnTo>
                    <a:pt x="144749" y="203301"/>
                  </a:lnTo>
                  <a:lnTo>
                    <a:pt x="147790" y="201573"/>
                  </a:lnTo>
                  <a:lnTo>
                    <a:pt x="150664" y="200422"/>
                  </a:lnTo>
                  <a:lnTo>
                    <a:pt x="158952" y="198119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9" name="SMARTInkAnnotation285"/>
            <p:cNvSpPr/>
            <p:nvPr/>
          </p:nvSpPr>
          <p:spPr bwMode="auto">
            <a:xfrm>
              <a:off x="7810500" y="1600200"/>
              <a:ext cx="45720" cy="175261"/>
            </a:xfrm>
            <a:custGeom>
              <a:avLst/>
              <a:gdLst/>
              <a:ahLst/>
              <a:cxnLst/>
              <a:rect l="0" t="0" r="0" b="0"/>
              <a:pathLst>
                <a:path w="45720" h="175261">
                  <a:moveTo>
                    <a:pt x="45719" y="175260"/>
                  </a:moveTo>
                  <a:lnTo>
                    <a:pt x="45719" y="171215"/>
                  </a:lnTo>
                  <a:lnTo>
                    <a:pt x="44872" y="170023"/>
                  </a:lnTo>
                  <a:lnTo>
                    <a:pt x="43461" y="169229"/>
                  </a:lnTo>
                  <a:lnTo>
                    <a:pt x="41674" y="168699"/>
                  </a:lnTo>
                  <a:lnTo>
                    <a:pt x="40483" y="167499"/>
                  </a:lnTo>
                  <a:lnTo>
                    <a:pt x="39688" y="165853"/>
                  </a:lnTo>
                  <a:lnTo>
                    <a:pt x="39158" y="163909"/>
                  </a:lnTo>
                  <a:lnTo>
                    <a:pt x="37959" y="161766"/>
                  </a:lnTo>
                  <a:lnTo>
                    <a:pt x="36313" y="159491"/>
                  </a:lnTo>
                  <a:lnTo>
                    <a:pt x="34369" y="157127"/>
                  </a:lnTo>
                  <a:lnTo>
                    <a:pt x="33072" y="154705"/>
                  </a:lnTo>
                  <a:lnTo>
                    <a:pt x="32208" y="152243"/>
                  </a:lnTo>
                  <a:lnTo>
                    <a:pt x="31632" y="149755"/>
                  </a:lnTo>
                  <a:lnTo>
                    <a:pt x="30400" y="147250"/>
                  </a:lnTo>
                  <a:lnTo>
                    <a:pt x="28735" y="144733"/>
                  </a:lnTo>
                  <a:lnTo>
                    <a:pt x="24019" y="138656"/>
                  </a:lnTo>
                  <a:lnTo>
                    <a:pt x="22786" y="137311"/>
                  </a:lnTo>
                  <a:lnTo>
                    <a:pt x="19159" y="133558"/>
                  </a:lnTo>
                  <a:lnTo>
                    <a:pt x="17852" y="131372"/>
                  </a:lnTo>
                  <a:lnTo>
                    <a:pt x="16982" y="129068"/>
                  </a:lnTo>
                  <a:lnTo>
                    <a:pt x="16401" y="126685"/>
                  </a:lnTo>
                  <a:lnTo>
                    <a:pt x="15167" y="123404"/>
                  </a:lnTo>
                  <a:lnTo>
                    <a:pt x="13498" y="119522"/>
                  </a:lnTo>
                  <a:lnTo>
                    <a:pt x="11539" y="115242"/>
                  </a:lnTo>
                  <a:lnTo>
                    <a:pt x="10232" y="111541"/>
                  </a:lnTo>
                  <a:lnTo>
                    <a:pt x="9361" y="108227"/>
                  </a:lnTo>
                  <a:lnTo>
                    <a:pt x="8781" y="105171"/>
                  </a:lnTo>
                  <a:lnTo>
                    <a:pt x="8394" y="101441"/>
                  </a:lnTo>
                  <a:lnTo>
                    <a:pt x="8137" y="97261"/>
                  </a:lnTo>
                  <a:lnTo>
                    <a:pt x="7965" y="92781"/>
                  </a:lnTo>
                  <a:lnTo>
                    <a:pt x="7002" y="88947"/>
                  </a:lnTo>
                  <a:lnTo>
                    <a:pt x="5515" y="85545"/>
                  </a:lnTo>
                  <a:lnTo>
                    <a:pt x="3677" y="82430"/>
                  </a:lnTo>
                  <a:lnTo>
                    <a:pt x="2451" y="77813"/>
                  </a:lnTo>
                  <a:lnTo>
                    <a:pt x="1634" y="72196"/>
                  </a:lnTo>
                  <a:lnTo>
                    <a:pt x="1090" y="65910"/>
                  </a:lnTo>
                  <a:lnTo>
                    <a:pt x="726" y="60027"/>
                  </a:lnTo>
                  <a:lnTo>
                    <a:pt x="323" y="48974"/>
                  </a:lnTo>
                  <a:lnTo>
                    <a:pt x="96" y="37277"/>
                  </a:lnTo>
                  <a:lnTo>
                    <a:pt x="0" y="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40" name="SMARTInkAnnotation286"/>
            <p:cNvSpPr/>
            <p:nvPr/>
          </p:nvSpPr>
          <p:spPr bwMode="auto">
            <a:xfrm>
              <a:off x="7700452" y="1181196"/>
              <a:ext cx="132909" cy="182785"/>
            </a:xfrm>
            <a:custGeom>
              <a:avLst/>
              <a:gdLst/>
              <a:ahLst/>
              <a:cxnLst/>
              <a:rect l="0" t="0" r="0" b="0"/>
              <a:pathLst>
                <a:path w="132909" h="182785">
                  <a:moveTo>
                    <a:pt x="132908" y="45624"/>
                  </a:moveTo>
                  <a:lnTo>
                    <a:pt x="132908" y="35018"/>
                  </a:lnTo>
                  <a:lnTo>
                    <a:pt x="132061" y="33473"/>
                  </a:lnTo>
                  <a:lnTo>
                    <a:pt x="130649" y="32444"/>
                  </a:lnTo>
                  <a:lnTo>
                    <a:pt x="128862" y="31757"/>
                  </a:lnTo>
                  <a:lnTo>
                    <a:pt x="127671" y="30453"/>
                  </a:lnTo>
                  <a:lnTo>
                    <a:pt x="126876" y="28737"/>
                  </a:lnTo>
                  <a:lnTo>
                    <a:pt x="126346" y="26746"/>
                  </a:lnTo>
                  <a:lnTo>
                    <a:pt x="123501" y="22276"/>
                  </a:lnTo>
                  <a:lnTo>
                    <a:pt x="118820" y="16553"/>
                  </a:lnTo>
                  <a:lnTo>
                    <a:pt x="118179" y="13512"/>
                  </a:lnTo>
                  <a:lnTo>
                    <a:pt x="117768" y="8707"/>
                  </a:lnTo>
                  <a:lnTo>
                    <a:pt x="116888" y="8313"/>
                  </a:lnTo>
                  <a:lnTo>
                    <a:pt x="113653" y="7875"/>
                  </a:lnTo>
                  <a:lnTo>
                    <a:pt x="112452" y="6911"/>
                  </a:lnTo>
                  <a:lnTo>
                    <a:pt x="111651" y="5422"/>
                  </a:lnTo>
                  <a:lnTo>
                    <a:pt x="111115" y="3583"/>
                  </a:lnTo>
                  <a:lnTo>
                    <a:pt x="109912" y="2356"/>
                  </a:lnTo>
                  <a:lnTo>
                    <a:pt x="108266" y="1539"/>
                  </a:lnTo>
                  <a:lnTo>
                    <a:pt x="103581" y="227"/>
                  </a:lnTo>
                  <a:lnTo>
                    <a:pt x="100683" y="48"/>
                  </a:lnTo>
                  <a:lnTo>
                    <a:pt x="98724" y="0"/>
                  </a:lnTo>
                  <a:lnTo>
                    <a:pt x="96572" y="815"/>
                  </a:lnTo>
                  <a:lnTo>
                    <a:pt x="94290" y="2204"/>
                  </a:lnTo>
                  <a:lnTo>
                    <a:pt x="91924" y="3978"/>
                  </a:lnTo>
                  <a:lnTo>
                    <a:pt x="89498" y="6007"/>
                  </a:lnTo>
                  <a:lnTo>
                    <a:pt x="87035" y="8206"/>
                  </a:lnTo>
                  <a:lnTo>
                    <a:pt x="84546" y="10518"/>
                  </a:lnTo>
                  <a:lnTo>
                    <a:pt x="82040" y="12060"/>
                  </a:lnTo>
                  <a:lnTo>
                    <a:pt x="79522" y="13088"/>
                  </a:lnTo>
                  <a:lnTo>
                    <a:pt x="76998" y="13774"/>
                  </a:lnTo>
                  <a:lnTo>
                    <a:pt x="74467" y="15924"/>
                  </a:lnTo>
                  <a:lnTo>
                    <a:pt x="71935" y="19051"/>
                  </a:lnTo>
                  <a:lnTo>
                    <a:pt x="69399" y="22828"/>
                  </a:lnTo>
                  <a:lnTo>
                    <a:pt x="66015" y="27040"/>
                  </a:lnTo>
                  <a:lnTo>
                    <a:pt x="62066" y="31542"/>
                  </a:lnTo>
                  <a:lnTo>
                    <a:pt x="54010" y="40212"/>
                  </a:lnTo>
                  <a:lnTo>
                    <a:pt x="47606" y="46887"/>
                  </a:lnTo>
                  <a:lnTo>
                    <a:pt x="35196" y="59451"/>
                  </a:lnTo>
                  <a:lnTo>
                    <a:pt x="31360" y="64155"/>
                  </a:lnTo>
                  <a:lnTo>
                    <a:pt x="27956" y="68985"/>
                  </a:lnTo>
                  <a:lnTo>
                    <a:pt x="24840" y="73898"/>
                  </a:lnTo>
                  <a:lnTo>
                    <a:pt x="21915" y="78867"/>
                  </a:lnTo>
                  <a:lnTo>
                    <a:pt x="19119" y="83872"/>
                  </a:lnTo>
                  <a:lnTo>
                    <a:pt x="13755" y="93950"/>
                  </a:lnTo>
                  <a:lnTo>
                    <a:pt x="858" y="119293"/>
                  </a:lnTo>
                  <a:lnTo>
                    <a:pt x="0" y="124370"/>
                  </a:lnTo>
                  <a:lnTo>
                    <a:pt x="276" y="129448"/>
                  </a:lnTo>
                  <a:lnTo>
                    <a:pt x="1307" y="134527"/>
                  </a:lnTo>
                  <a:lnTo>
                    <a:pt x="1994" y="139606"/>
                  </a:lnTo>
                  <a:lnTo>
                    <a:pt x="2451" y="144685"/>
                  </a:lnTo>
                  <a:lnTo>
                    <a:pt x="2757" y="149765"/>
                  </a:lnTo>
                  <a:lnTo>
                    <a:pt x="3807" y="153998"/>
                  </a:lnTo>
                  <a:lnTo>
                    <a:pt x="5354" y="157667"/>
                  </a:lnTo>
                  <a:lnTo>
                    <a:pt x="7232" y="160959"/>
                  </a:lnTo>
                  <a:lnTo>
                    <a:pt x="10177" y="164001"/>
                  </a:lnTo>
                  <a:lnTo>
                    <a:pt x="13834" y="166875"/>
                  </a:lnTo>
                  <a:lnTo>
                    <a:pt x="17965" y="169638"/>
                  </a:lnTo>
                  <a:lnTo>
                    <a:pt x="22412" y="172327"/>
                  </a:lnTo>
                  <a:lnTo>
                    <a:pt x="27072" y="174966"/>
                  </a:lnTo>
                  <a:lnTo>
                    <a:pt x="41468" y="182784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41" name="SMARTInkAnnotation287"/>
            <p:cNvSpPr/>
            <p:nvPr/>
          </p:nvSpPr>
          <p:spPr bwMode="auto">
            <a:xfrm>
              <a:off x="7985771" y="1196340"/>
              <a:ext cx="129530" cy="175164"/>
            </a:xfrm>
            <a:custGeom>
              <a:avLst/>
              <a:gdLst/>
              <a:ahLst/>
              <a:cxnLst/>
              <a:rect l="0" t="0" r="0" b="0"/>
              <a:pathLst>
                <a:path w="129530" h="175164">
                  <a:moveTo>
                    <a:pt x="129529" y="38100"/>
                  </a:moveTo>
                  <a:lnTo>
                    <a:pt x="107572" y="38100"/>
                  </a:lnTo>
                  <a:lnTo>
                    <a:pt x="103883" y="38947"/>
                  </a:lnTo>
                  <a:lnTo>
                    <a:pt x="100579" y="40358"/>
                  </a:lnTo>
                  <a:lnTo>
                    <a:pt x="97529" y="42145"/>
                  </a:lnTo>
                  <a:lnTo>
                    <a:pt x="93802" y="43337"/>
                  </a:lnTo>
                  <a:lnTo>
                    <a:pt x="89624" y="44131"/>
                  </a:lnTo>
                  <a:lnTo>
                    <a:pt x="85146" y="44661"/>
                  </a:lnTo>
                  <a:lnTo>
                    <a:pt x="81314" y="45014"/>
                  </a:lnTo>
                  <a:lnTo>
                    <a:pt x="77911" y="45249"/>
                  </a:lnTo>
                  <a:lnTo>
                    <a:pt x="74797" y="45406"/>
                  </a:lnTo>
                  <a:lnTo>
                    <a:pt x="71874" y="46357"/>
                  </a:lnTo>
                  <a:lnTo>
                    <a:pt x="69078" y="47838"/>
                  </a:lnTo>
                  <a:lnTo>
                    <a:pt x="66369" y="49672"/>
                  </a:lnTo>
                  <a:lnTo>
                    <a:pt x="63715" y="51741"/>
                  </a:lnTo>
                  <a:lnTo>
                    <a:pt x="61101" y="53968"/>
                  </a:lnTo>
                  <a:lnTo>
                    <a:pt x="58509" y="56298"/>
                  </a:lnTo>
                  <a:lnTo>
                    <a:pt x="55089" y="58699"/>
                  </a:lnTo>
                  <a:lnTo>
                    <a:pt x="51116" y="61146"/>
                  </a:lnTo>
                  <a:lnTo>
                    <a:pt x="46774" y="63624"/>
                  </a:lnTo>
                  <a:lnTo>
                    <a:pt x="43032" y="66123"/>
                  </a:lnTo>
                  <a:lnTo>
                    <a:pt x="39691" y="68635"/>
                  </a:lnTo>
                  <a:lnTo>
                    <a:pt x="36617" y="71157"/>
                  </a:lnTo>
                  <a:lnTo>
                    <a:pt x="33721" y="74531"/>
                  </a:lnTo>
                  <a:lnTo>
                    <a:pt x="30944" y="78474"/>
                  </a:lnTo>
                  <a:lnTo>
                    <a:pt x="28244" y="82796"/>
                  </a:lnTo>
                  <a:lnTo>
                    <a:pt x="25600" y="86524"/>
                  </a:lnTo>
                  <a:lnTo>
                    <a:pt x="22989" y="89856"/>
                  </a:lnTo>
                  <a:lnTo>
                    <a:pt x="20402" y="92924"/>
                  </a:lnTo>
                  <a:lnTo>
                    <a:pt x="17831" y="96663"/>
                  </a:lnTo>
                  <a:lnTo>
                    <a:pt x="15270" y="100848"/>
                  </a:lnTo>
                  <a:lnTo>
                    <a:pt x="12717" y="105332"/>
                  </a:lnTo>
                  <a:lnTo>
                    <a:pt x="10167" y="109168"/>
                  </a:lnTo>
                  <a:lnTo>
                    <a:pt x="7621" y="112572"/>
                  </a:lnTo>
                  <a:lnTo>
                    <a:pt x="5077" y="115688"/>
                  </a:lnTo>
                  <a:lnTo>
                    <a:pt x="3381" y="119459"/>
                  </a:lnTo>
                  <a:lnTo>
                    <a:pt x="2250" y="123666"/>
                  </a:lnTo>
                  <a:lnTo>
                    <a:pt x="1497" y="128164"/>
                  </a:lnTo>
                  <a:lnTo>
                    <a:pt x="993" y="132009"/>
                  </a:lnTo>
                  <a:lnTo>
                    <a:pt x="659" y="135420"/>
                  </a:lnTo>
                  <a:lnTo>
                    <a:pt x="435" y="138540"/>
                  </a:lnTo>
                  <a:lnTo>
                    <a:pt x="287" y="141467"/>
                  </a:lnTo>
                  <a:lnTo>
                    <a:pt x="121" y="146976"/>
                  </a:lnTo>
                  <a:lnTo>
                    <a:pt x="0" y="162530"/>
                  </a:lnTo>
                  <a:lnTo>
                    <a:pt x="844" y="164233"/>
                  </a:lnTo>
                  <a:lnTo>
                    <a:pt x="2252" y="165369"/>
                  </a:lnTo>
                  <a:lnTo>
                    <a:pt x="4038" y="166126"/>
                  </a:lnTo>
                  <a:lnTo>
                    <a:pt x="6075" y="166631"/>
                  </a:lnTo>
                  <a:lnTo>
                    <a:pt x="8280" y="166967"/>
                  </a:lnTo>
                  <a:lnTo>
                    <a:pt x="10596" y="167191"/>
                  </a:lnTo>
                  <a:lnTo>
                    <a:pt x="12987" y="168188"/>
                  </a:lnTo>
                  <a:lnTo>
                    <a:pt x="15427" y="169698"/>
                  </a:lnTo>
                  <a:lnTo>
                    <a:pt x="21383" y="174161"/>
                  </a:lnTo>
                  <a:lnTo>
                    <a:pt x="23565" y="174528"/>
                  </a:lnTo>
                  <a:lnTo>
                    <a:pt x="26713" y="174772"/>
                  </a:lnTo>
                  <a:lnTo>
                    <a:pt x="33880" y="175043"/>
                  </a:lnTo>
                  <a:lnTo>
                    <a:pt x="39887" y="175163"/>
                  </a:lnTo>
                  <a:lnTo>
                    <a:pt x="42675" y="174349"/>
                  </a:lnTo>
                  <a:lnTo>
                    <a:pt x="45378" y="172959"/>
                  </a:lnTo>
                  <a:lnTo>
                    <a:pt x="48029" y="171186"/>
                  </a:lnTo>
                  <a:lnTo>
                    <a:pt x="50642" y="170004"/>
                  </a:lnTo>
                  <a:lnTo>
                    <a:pt x="53231" y="169216"/>
                  </a:lnTo>
                  <a:lnTo>
                    <a:pt x="55804" y="168691"/>
                  </a:lnTo>
                  <a:lnTo>
                    <a:pt x="58366" y="168341"/>
                  </a:lnTo>
                  <a:lnTo>
                    <a:pt x="60920" y="168107"/>
                  </a:lnTo>
                  <a:lnTo>
                    <a:pt x="63469" y="167951"/>
                  </a:lnTo>
                  <a:lnTo>
                    <a:pt x="66017" y="167001"/>
                  </a:lnTo>
                  <a:lnTo>
                    <a:pt x="68561" y="165521"/>
                  </a:lnTo>
                  <a:lnTo>
                    <a:pt x="71103" y="163687"/>
                  </a:lnTo>
                  <a:lnTo>
                    <a:pt x="73645" y="161618"/>
                  </a:lnTo>
                  <a:lnTo>
                    <a:pt x="76186" y="159392"/>
                  </a:lnTo>
                  <a:lnTo>
                    <a:pt x="78727" y="157061"/>
                  </a:lnTo>
                  <a:lnTo>
                    <a:pt x="81268" y="153814"/>
                  </a:lnTo>
                  <a:lnTo>
                    <a:pt x="83808" y="149956"/>
                  </a:lnTo>
                  <a:lnTo>
                    <a:pt x="86349" y="145691"/>
                  </a:lnTo>
                  <a:lnTo>
                    <a:pt x="88042" y="142000"/>
                  </a:lnTo>
                  <a:lnTo>
                    <a:pt x="89170" y="138694"/>
                  </a:lnTo>
                  <a:lnTo>
                    <a:pt x="89924" y="135642"/>
                  </a:lnTo>
                  <a:lnTo>
                    <a:pt x="91272" y="131915"/>
                  </a:lnTo>
                  <a:lnTo>
                    <a:pt x="93017" y="127737"/>
                  </a:lnTo>
                  <a:lnTo>
                    <a:pt x="95028" y="123258"/>
                  </a:lnTo>
                  <a:lnTo>
                    <a:pt x="96368" y="118578"/>
                  </a:lnTo>
                  <a:lnTo>
                    <a:pt x="97262" y="113766"/>
                  </a:lnTo>
                  <a:lnTo>
                    <a:pt x="97857" y="108864"/>
                  </a:lnTo>
                  <a:lnTo>
                    <a:pt x="99101" y="103902"/>
                  </a:lnTo>
                  <a:lnTo>
                    <a:pt x="100777" y="98902"/>
                  </a:lnTo>
                  <a:lnTo>
                    <a:pt x="102741" y="93874"/>
                  </a:lnTo>
                  <a:lnTo>
                    <a:pt x="104051" y="88830"/>
                  </a:lnTo>
                  <a:lnTo>
                    <a:pt x="104924" y="83773"/>
                  </a:lnTo>
                  <a:lnTo>
                    <a:pt x="105505" y="78709"/>
                  </a:lnTo>
                  <a:lnTo>
                    <a:pt x="105892" y="74486"/>
                  </a:lnTo>
                  <a:lnTo>
                    <a:pt x="106151" y="70824"/>
                  </a:lnTo>
                  <a:lnTo>
                    <a:pt x="106324" y="67536"/>
                  </a:lnTo>
                  <a:lnTo>
                    <a:pt x="105592" y="63651"/>
                  </a:lnTo>
                  <a:lnTo>
                    <a:pt x="104258" y="59367"/>
                  </a:lnTo>
                  <a:lnTo>
                    <a:pt x="102521" y="54818"/>
                  </a:lnTo>
                  <a:lnTo>
                    <a:pt x="101364" y="50092"/>
                  </a:lnTo>
                  <a:lnTo>
                    <a:pt x="100593" y="45248"/>
                  </a:lnTo>
                  <a:lnTo>
                    <a:pt x="100078" y="40325"/>
                  </a:lnTo>
                  <a:lnTo>
                    <a:pt x="99735" y="36197"/>
                  </a:lnTo>
                  <a:lnTo>
                    <a:pt x="99506" y="32598"/>
                  </a:lnTo>
                  <a:lnTo>
                    <a:pt x="99353" y="29352"/>
                  </a:lnTo>
                  <a:lnTo>
                    <a:pt x="98405" y="26341"/>
                  </a:lnTo>
                  <a:lnTo>
                    <a:pt x="96926" y="23487"/>
                  </a:lnTo>
                  <a:lnTo>
                    <a:pt x="95094" y="20738"/>
                  </a:lnTo>
                  <a:lnTo>
                    <a:pt x="93058" y="15426"/>
                  </a:lnTo>
                  <a:lnTo>
                    <a:pt x="92514" y="12824"/>
                  </a:lnTo>
                  <a:lnTo>
                    <a:pt x="91306" y="11089"/>
                  </a:lnTo>
                  <a:lnTo>
                    <a:pt x="89654" y="9933"/>
                  </a:lnTo>
                  <a:lnTo>
                    <a:pt x="87705" y="9162"/>
                  </a:lnTo>
                  <a:lnTo>
                    <a:pt x="85560" y="7801"/>
                  </a:lnTo>
                  <a:lnTo>
                    <a:pt x="83284" y="6047"/>
                  </a:lnTo>
                  <a:lnTo>
                    <a:pt x="76189" y="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42" name="SMARTInkAnnotation288"/>
            <p:cNvSpPr/>
            <p:nvPr/>
          </p:nvSpPr>
          <p:spPr bwMode="auto">
            <a:xfrm>
              <a:off x="8176298" y="1226820"/>
              <a:ext cx="151980" cy="159566"/>
            </a:xfrm>
            <a:custGeom>
              <a:avLst/>
              <a:gdLst/>
              <a:ahLst/>
              <a:cxnLst/>
              <a:rect l="0" t="0" r="0" b="0"/>
              <a:pathLst>
                <a:path w="151980" h="159566">
                  <a:moveTo>
                    <a:pt x="68542" y="0"/>
                  </a:moveTo>
                  <a:lnTo>
                    <a:pt x="68542" y="4045"/>
                  </a:lnTo>
                  <a:lnTo>
                    <a:pt x="67696" y="6083"/>
                  </a:lnTo>
                  <a:lnTo>
                    <a:pt x="64497" y="10606"/>
                  </a:lnTo>
                  <a:lnTo>
                    <a:pt x="63305" y="13844"/>
                  </a:lnTo>
                  <a:lnTo>
                    <a:pt x="62511" y="17696"/>
                  </a:lnTo>
                  <a:lnTo>
                    <a:pt x="61981" y="21957"/>
                  </a:lnTo>
                  <a:lnTo>
                    <a:pt x="60782" y="25645"/>
                  </a:lnTo>
                  <a:lnTo>
                    <a:pt x="59135" y="28950"/>
                  </a:lnTo>
                  <a:lnTo>
                    <a:pt x="57191" y="32000"/>
                  </a:lnTo>
                  <a:lnTo>
                    <a:pt x="55048" y="35726"/>
                  </a:lnTo>
                  <a:lnTo>
                    <a:pt x="50409" y="44383"/>
                  </a:lnTo>
                  <a:lnTo>
                    <a:pt x="47987" y="48215"/>
                  </a:lnTo>
                  <a:lnTo>
                    <a:pt x="45525" y="51617"/>
                  </a:lnTo>
                  <a:lnTo>
                    <a:pt x="43038" y="54731"/>
                  </a:lnTo>
                  <a:lnTo>
                    <a:pt x="40533" y="57654"/>
                  </a:lnTo>
                  <a:lnTo>
                    <a:pt x="38016" y="60449"/>
                  </a:lnTo>
                  <a:lnTo>
                    <a:pt x="35491" y="63159"/>
                  </a:lnTo>
                  <a:lnTo>
                    <a:pt x="32962" y="66660"/>
                  </a:lnTo>
                  <a:lnTo>
                    <a:pt x="30428" y="70686"/>
                  </a:lnTo>
                  <a:lnTo>
                    <a:pt x="27893" y="75064"/>
                  </a:lnTo>
                  <a:lnTo>
                    <a:pt x="26202" y="78829"/>
                  </a:lnTo>
                  <a:lnTo>
                    <a:pt x="25076" y="82186"/>
                  </a:lnTo>
                  <a:lnTo>
                    <a:pt x="24324" y="85271"/>
                  </a:lnTo>
                  <a:lnTo>
                    <a:pt x="22977" y="88174"/>
                  </a:lnTo>
                  <a:lnTo>
                    <a:pt x="21233" y="90956"/>
                  </a:lnTo>
                  <a:lnTo>
                    <a:pt x="19223" y="93657"/>
                  </a:lnTo>
                  <a:lnTo>
                    <a:pt x="17035" y="96305"/>
                  </a:lnTo>
                  <a:lnTo>
                    <a:pt x="14730" y="98916"/>
                  </a:lnTo>
                  <a:lnTo>
                    <a:pt x="12349" y="101504"/>
                  </a:lnTo>
                  <a:lnTo>
                    <a:pt x="9912" y="103229"/>
                  </a:lnTo>
                  <a:lnTo>
                    <a:pt x="7443" y="104379"/>
                  </a:lnTo>
                  <a:lnTo>
                    <a:pt x="91" y="106640"/>
                  </a:lnTo>
                  <a:lnTo>
                    <a:pt x="0" y="102623"/>
                  </a:lnTo>
                  <a:lnTo>
                    <a:pt x="835" y="101435"/>
                  </a:lnTo>
                  <a:lnTo>
                    <a:pt x="2237" y="100644"/>
                  </a:lnTo>
                  <a:lnTo>
                    <a:pt x="4018" y="100116"/>
                  </a:lnTo>
                  <a:lnTo>
                    <a:pt x="8255" y="97271"/>
                  </a:lnTo>
                  <a:lnTo>
                    <a:pt x="10572" y="95327"/>
                  </a:lnTo>
                  <a:lnTo>
                    <a:pt x="12961" y="92338"/>
                  </a:lnTo>
                  <a:lnTo>
                    <a:pt x="15401" y="88652"/>
                  </a:lnTo>
                  <a:lnTo>
                    <a:pt x="17874" y="84501"/>
                  </a:lnTo>
                  <a:lnTo>
                    <a:pt x="20371" y="80887"/>
                  </a:lnTo>
                  <a:lnTo>
                    <a:pt x="22881" y="77632"/>
                  </a:lnTo>
                  <a:lnTo>
                    <a:pt x="25401" y="74614"/>
                  </a:lnTo>
                  <a:lnTo>
                    <a:pt x="27928" y="70909"/>
                  </a:lnTo>
                  <a:lnTo>
                    <a:pt x="30460" y="66746"/>
                  </a:lnTo>
                  <a:lnTo>
                    <a:pt x="32994" y="62277"/>
                  </a:lnTo>
                  <a:lnTo>
                    <a:pt x="36377" y="58452"/>
                  </a:lnTo>
                  <a:lnTo>
                    <a:pt x="40325" y="55054"/>
                  </a:lnTo>
                  <a:lnTo>
                    <a:pt x="44651" y="51943"/>
                  </a:lnTo>
                  <a:lnTo>
                    <a:pt x="49228" y="49022"/>
                  </a:lnTo>
                  <a:lnTo>
                    <a:pt x="53973" y="46228"/>
                  </a:lnTo>
                  <a:lnTo>
                    <a:pt x="58829" y="43518"/>
                  </a:lnTo>
                  <a:lnTo>
                    <a:pt x="62913" y="40866"/>
                  </a:lnTo>
                  <a:lnTo>
                    <a:pt x="66484" y="38250"/>
                  </a:lnTo>
                  <a:lnTo>
                    <a:pt x="69710" y="35660"/>
                  </a:lnTo>
                  <a:lnTo>
                    <a:pt x="74400" y="32240"/>
                  </a:lnTo>
                  <a:lnTo>
                    <a:pt x="86385" y="23924"/>
                  </a:lnTo>
                  <a:lnTo>
                    <a:pt x="91445" y="21030"/>
                  </a:lnTo>
                  <a:lnTo>
                    <a:pt x="95664" y="19100"/>
                  </a:lnTo>
                  <a:lnTo>
                    <a:pt x="99323" y="17813"/>
                  </a:lnTo>
                  <a:lnTo>
                    <a:pt x="103456" y="16109"/>
                  </a:lnTo>
                  <a:lnTo>
                    <a:pt x="107904" y="14126"/>
                  </a:lnTo>
                  <a:lnTo>
                    <a:pt x="112564" y="11957"/>
                  </a:lnTo>
                  <a:lnTo>
                    <a:pt x="116517" y="10511"/>
                  </a:lnTo>
                  <a:lnTo>
                    <a:pt x="119999" y="9548"/>
                  </a:lnTo>
                  <a:lnTo>
                    <a:pt x="123167" y="8905"/>
                  </a:lnTo>
                  <a:lnTo>
                    <a:pt x="126972" y="9323"/>
                  </a:lnTo>
                  <a:lnTo>
                    <a:pt x="131203" y="10449"/>
                  </a:lnTo>
                  <a:lnTo>
                    <a:pt x="142068" y="14293"/>
                  </a:lnTo>
                  <a:lnTo>
                    <a:pt x="143806" y="16302"/>
                  </a:lnTo>
                  <a:lnTo>
                    <a:pt x="145811" y="19335"/>
                  </a:lnTo>
                  <a:lnTo>
                    <a:pt x="147995" y="23050"/>
                  </a:lnTo>
                  <a:lnTo>
                    <a:pt x="149450" y="26373"/>
                  </a:lnTo>
                  <a:lnTo>
                    <a:pt x="150421" y="29435"/>
                  </a:lnTo>
                  <a:lnTo>
                    <a:pt x="151069" y="32324"/>
                  </a:lnTo>
                  <a:lnTo>
                    <a:pt x="151499" y="35942"/>
                  </a:lnTo>
                  <a:lnTo>
                    <a:pt x="151787" y="40048"/>
                  </a:lnTo>
                  <a:lnTo>
                    <a:pt x="151979" y="44479"/>
                  </a:lnTo>
                  <a:lnTo>
                    <a:pt x="151260" y="49126"/>
                  </a:lnTo>
                  <a:lnTo>
                    <a:pt x="149933" y="53917"/>
                  </a:lnTo>
                  <a:lnTo>
                    <a:pt x="148203" y="58805"/>
                  </a:lnTo>
                  <a:lnTo>
                    <a:pt x="147051" y="63756"/>
                  </a:lnTo>
                  <a:lnTo>
                    <a:pt x="146279" y="68751"/>
                  </a:lnTo>
                  <a:lnTo>
                    <a:pt x="145767" y="73774"/>
                  </a:lnTo>
                  <a:lnTo>
                    <a:pt x="144579" y="78816"/>
                  </a:lnTo>
                  <a:lnTo>
                    <a:pt x="142940" y="83870"/>
                  </a:lnTo>
                  <a:lnTo>
                    <a:pt x="141000" y="88934"/>
                  </a:lnTo>
                  <a:lnTo>
                    <a:pt x="138861" y="94002"/>
                  </a:lnTo>
                  <a:lnTo>
                    <a:pt x="136588" y="99075"/>
                  </a:lnTo>
                  <a:lnTo>
                    <a:pt x="134227" y="104150"/>
                  </a:lnTo>
                  <a:lnTo>
                    <a:pt x="132651" y="108380"/>
                  </a:lnTo>
                  <a:lnTo>
                    <a:pt x="131601" y="112046"/>
                  </a:lnTo>
                  <a:lnTo>
                    <a:pt x="130902" y="115338"/>
                  </a:lnTo>
                  <a:lnTo>
                    <a:pt x="129589" y="119225"/>
                  </a:lnTo>
                  <a:lnTo>
                    <a:pt x="127866" y="123510"/>
                  </a:lnTo>
                  <a:lnTo>
                    <a:pt x="125872" y="128060"/>
                  </a:lnTo>
                  <a:lnTo>
                    <a:pt x="123695" y="131940"/>
                  </a:lnTo>
                  <a:lnTo>
                    <a:pt x="121398" y="135373"/>
                  </a:lnTo>
                  <a:lnTo>
                    <a:pt x="119019" y="138509"/>
                  </a:lnTo>
                  <a:lnTo>
                    <a:pt x="117433" y="141446"/>
                  </a:lnTo>
                  <a:lnTo>
                    <a:pt x="116376" y="144250"/>
                  </a:lnTo>
                  <a:lnTo>
                    <a:pt x="115671" y="146967"/>
                  </a:lnTo>
                  <a:lnTo>
                    <a:pt x="115202" y="149624"/>
                  </a:lnTo>
                  <a:lnTo>
                    <a:pt x="114889" y="152243"/>
                  </a:lnTo>
                  <a:lnTo>
                    <a:pt x="114300" y="159565"/>
                  </a:lnTo>
                  <a:lnTo>
                    <a:pt x="114279" y="157560"/>
                  </a:lnTo>
                  <a:lnTo>
                    <a:pt x="114263" y="15240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43" name="SMARTInkAnnotation289"/>
            <p:cNvSpPr/>
            <p:nvPr/>
          </p:nvSpPr>
          <p:spPr bwMode="auto">
            <a:xfrm>
              <a:off x="8389620" y="1230050"/>
              <a:ext cx="114301" cy="164383"/>
            </a:xfrm>
            <a:custGeom>
              <a:avLst/>
              <a:gdLst/>
              <a:ahLst/>
              <a:cxnLst/>
              <a:rect l="0" t="0" r="0" b="0"/>
              <a:pathLst>
                <a:path w="114301" h="164383">
                  <a:moveTo>
                    <a:pt x="114300" y="4390"/>
                  </a:moveTo>
                  <a:lnTo>
                    <a:pt x="110255" y="345"/>
                  </a:lnTo>
                  <a:lnTo>
                    <a:pt x="109064" y="0"/>
                  </a:lnTo>
                  <a:lnTo>
                    <a:pt x="108268" y="617"/>
                  </a:lnTo>
                  <a:lnTo>
                    <a:pt x="107739" y="1875"/>
                  </a:lnTo>
                  <a:lnTo>
                    <a:pt x="108233" y="2713"/>
                  </a:lnTo>
                  <a:lnTo>
                    <a:pt x="109409" y="3272"/>
                  </a:lnTo>
                  <a:lnTo>
                    <a:pt x="111039" y="3645"/>
                  </a:lnTo>
                  <a:lnTo>
                    <a:pt x="111280" y="3893"/>
                  </a:lnTo>
                  <a:lnTo>
                    <a:pt x="110592" y="4059"/>
                  </a:lnTo>
                  <a:lnTo>
                    <a:pt x="109288" y="4169"/>
                  </a:lnTo>
                  <a:lnTo>
                    <a:pt x="107572" y="5090"/>
                  </a:lnTo>
                  <a:lnTo>
                    <a:pt x="105582" y="6550"/>
                  </a:lnTo>
                  <a:lnTo>
                    <a:pt x="100348" y="10932"/>
                  </a:lnTo>
                  <a:lnTo>
                    <a:pt x="97375" y="13789"/>
                  </a:lnTo>
                  <a:lnTo>
                    <a:pt x="95397" y="15736"/>
                  </a:lnTo>
                  <a:lnTo>
                    <a:pt x="93231" y="17034"/>
                  </a:lnTo>
                  <a:lnTo>
                    <a:pt x="90941" y="17899"/>
                  </a:lnTo>
                  <a:lnTo>
                    <a:pt x="88567" y="18476"/>
                  </a:lnTo>
                  <a:lnTo>
                    <a:pt x="86138" y="19708"/>
                  </a:lnTo>
                  <a:lnTo>
                    <a:pt x="83672" y="21375"/>
                  </a:lnTo>
                  <a:lnTo>
                    <a:pt x="81181" y="23333"/>
                  </a:lnTo>
                  <a:lnTo>
                    <a:pt x="78674" y="25486"/>
                  </a:lnTo>
                  <a:lnTo>
                    <a:pt x="76156" y="27767"/>
                  </a:lnTo>
                  <a:lnTo>
                    <a:pt x="73631" y="30135"/>
                  </a:lnTo>
                  <a:lnTo>
                    <a:pt x="71947" y="32560"/>
                  </a:lnTo>
                  <a:lnTo>
                    <a:pt x="70077" y="37512"/>
                  </a:lnTo>
                  <a:lnTo>
                    <a:pt x="67885" y="40018"/>
                  </a:lnTo>
                  <a:lnTo>
                    <a:pt x="64729" y="42536"/>
                  </a:lnTo>
                  <a:lnTo>
                    <a:pt x="55589" y="48614"/>
                  </a:lnTo>
                  <a:lnTo>
                    <a:pt x="52083" y="51703"/>
                  </a:lnTo>
                  <a:lnTo>
                    <a:pt x="47701" y="55898"/>
                  </a:lnTo>
                  <a:lnTo>
                    <a:pt x="34479" y="68977"/>
                  </a:lnTo>
                  <a:lnTo>
                    <a:pt x="33147" y="71155"/>
                  </a:lnTo>
                  <a:lnTo>
                    <a:pt x="31665" y="75832"/>
                  </a:lnTo>
                  <a:lnTo>
                    <a:pt x="30585" y="80172"/>
                  </a:lnTo>
                  <a:lnTo>
                    <a:pt x="30511" y="84511"/>
                  </a:lnTo>
                  <a:lnTo>
                    <a:pt x="30483" y="87885"/>
                  </a:lnTo>
                  <a:lnTo>
                    <a:pt x="32739" y="88066"/>
                  </a:lnTo>
                  <a:lnTo>
                    <a:pt x="34526" y="88114"/>
                  </a:lnTo>
                  <a:lnTo>
                    <a:pt x="36564" y="88993"/>
                  </a:lnTo>
                  <a:lnTo>
                    <a:pt x="38769" y="90425"/>
                  </a:lnTo>
                  <a:lnTo>
                    <a:pt x="41086" y="92227"/>
                  </a:lnTo>
                  <a:lnTo>
                    <a:pt x="43477" y="93428"/>
                  </a:lnTo>
                  <a:lnTo>
                    <a:pt x="45918" y="94229"/>
                  </a:lnTo>
                  <a:lnTo>
                    <a:pt x="51874" y="95514"/>
                  </a:lnTo>
                  <a:lnTo>
                    <a:pt x="54056" y="95619"/>
                  </a:lnTo>
                  <a:lnTo>
                    <a:pt x="60997" y="95737"/>
                  </a:lnTo>
                  <a:lnTo>
                    <a:pt x="63524" y="96614"/>
                  </a:lnTo>
                  <a:lnTo>
                    <a:pt x="65209" y="98046"/>
                  </a:lnTo>
                  <a:lnTo>
                    <a:pt x="66333" y="99848"/>
                  </a:lnTo>
                  <a:lnTo>
                    <a:pt x="68775" y="101048"/>
                  </a:lnTo>
                  <a:lnTo>
                    <a:pt x="72096" y="101849"/>
                  </a:lnTo>
                  <a:lnTo>
                    <a:pt x="81505" y="103134"/>
                  </a:lnTo>
                  <a:lnTo>
                    <a:pt x="85049" y="105567"/>
                  </a:lnTo>
                  <a:lnTo>
                    <a:pt x="87179" y="107402"/>
                  </a:lnTo>
                  <a:lnTo>
                    <a:pt x="89445" y="108624"/>
                  </a:lnTo>
                  <a:lnTo>
                    <a:pt x="91804" y="109440"/>
                  </a:lnTo>
                  <a:lnTo>
                    <a:pt x="97627" y="110748"/>
                  </a:lnTo>
                  <a:lnTo>
                    <a:pt x="98105" y="111702"/>
                  </a:lnTo>
                  <a:lnTo>
                    <a:pt x="98777" y="116243"/>
                  </a:lnTo>
                  <a:lnTo>
                    <a:pt x="99004" y="120465"/>
                  </a:lnTo>
                  <a:lnTo>
                    <a:pt x="99056" y="132529"/>
                  </a:lnTo>
                  <a:lnTo>
                    <a:pt x="96802" y="135565"/>
                  </a:lnTo>
                  <a:lnTo>
                    <a:pt x="95014" y="137560"/>
                  </a:lnTo>
                  <a:lnTo>
                    <a:pt x="90771" y="142034"/>
                  </a:lnTo>
                  <a:lnTo>
                    <a:pt x="80181" y="152798"/>
                  </a:lnTo>
                  <a:lnTo>
                    <a:pt x="78007" y="154129"/>
                  </a:lnTo>
                  <a:lnTo>
                    <a:pt x="75711" y="155016"/>
                  </a:lnTo>
                  <a:lnTo>
                    <a:pt x="73334" y="155607"/>
                  </a:lnTo>
                  <a:lnTo>
                    <a:pt x="70902" y="156001"/>
                  </a:lnTo>
                  <a:lnTo>
                    <a:pt x="68435" y="156264"/>
                  </a:lnTo>
                  <a:lnTo>
                    <a:pt x="65944" y="156439"/>
                  </a:lnTo>
                  <a:lnTo>
                    <a:pt x="63436" y="157403"/>
                  </a:lnTo>
                  <a:lnTo>
                    <a:pt x="60917" y="158892"/>
                  </a:lnTo>
                  <a:lnTo>
                    <a:pt x="58392" y="160731"/>
                  </a:lnTo>
                  <a:lnTo>
                    <a:pt x="55861" y="161958"/>
                  </a:lnTo>
                  <a:lnTo>
                    <a:pt x="53328" y="162775"/>
                  </a:lnTo>
                  <a:lnTo>
                    <a:pt x="47222" y="164087"/>
                  </a:lnTo>
                  <a:lnTo>
                    <a:pt x="44130" y="164267"/>
                  </a:lnTo>
                  <a:lnTo>
                    <a:pt x="39934" y="164346"/>
                  </a:lnTo>
                  <a:lnTo>
                    <a:pt x="35246" y="164382"/>
                  </a:lnTo>
                  <a:lnTo>
                    <a:pt x="32810" y="163544"/>
                  </a:lnTo>
                  <a:lnTo>
                    <a:pt x="30341" y="162140"/>
                  </a:lnTo>
                  <a:lnTo>
                    <a:pt x="27847" y="160357"/>
                  </a:lnTo>
                  <a:lnTo>
                    <a:pt x="25338" y="159168"/>
                  </a:lnTo>
                  <a:lnTo>
                    <a:pt x="22819" y="158375"/>
                  </a:lnTo>
                  <a:lnTo>
                    <a:pt x="20293" y="157847"/>
                  </a:lnTo>
                  <a:lnTo>
                    <a:pt x="18609" y="156648"/>
                  </a:lnTo>
                  <a:lnTo>
                    <a:pt x="17485" y="155002"/>
                  </a:lnTo>
                  <a:lnTo>
                    <a:pt x="16737" y="153058"/>
                  </a:lnTo>
                  <a:lnTo>
                    <a:pt x="13648" y="148640"/>
                  </a:lnTo>
                  <a:lnTo>
                    <a:pt x="8811" y="142951"/>
                  </a:lnTo>
                  <a:lnTo>
                    <a:pt x="5892" y="139915"/>
                  </a:lnTo>
                  <a:lnTo>
                    <a:pt x="0" y="13393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44" name="SMARTInkAnnotation290"/>
            <p:cNvSpPr/>
            <p:nvPr/>
          </p:nvSpPr>
          <p:spPr bwMode="auto">
            <a:xfrm>
              <a:off x="8603345" y="1044254"/>
              <a:ext cx="216944" cy="334967"/>
            </a:xfrm>
            <a:custGeom>
              <a:avLst/>
              <a:gdLst/>
              <a:ahLst/>
              <a:cxnLst/>
              <a:rect l="0" t="0" r="0" b="0"/>
              <a:pathLst>
                <a:path w="216944" h="334967">
                  <a:moveTo>
                    <a:pt x="190135" y="7306"/>
                  </a:moveTo>
                  <a:lnTo>
                    <a:pt x="216377" y="745"/>
                  </a:lnTo>
                  <a:lnTo>
                    <a:pt x="216943" y="392"/>
                  </a:lnTo>
                  <a:lnTo>
                    <a:pt x="216473" y="157"/>
                  </a:lnTo>
                  <a:lnTo>
                    <a:pt x="215314" y="0"/>
                  </a:lnTo>
                  <a:lnTo>
                    <a:pt x="214540" y="1589"/>
                  </a:lnTo>
                  <a:lnTo>
                    <a:pt x="212606" y="11068"/>
                  </a:lnTo>
                  <a:lnTo>
                    <a:pt x="209152" y="16880"/>
                  </a:lnTo>
                  <a:lnTo>
                    <a:pt x="202449" y="24913"/>
                  </a:lnTo>
                  <a:lnTo>
                    <a:pt x="195325" y="32347"/>
                  </a:lnTo>
                  <a:lnTo>
                    <a:pt x="191055" y="36700"/>
                  </a:lnTo>
                  <a:lnTo>
                    <a:pt x="187362" y="41295"/>
                  </a:lnTo>
                  <a:lnTo>
                    <a:pt x="180999" y="50917"/>
                  </a:lnTo>
                  <a:lnTo>
                    <a:pt x="177272" y="55853"/>
                  </a:lnTo>
                  <a:lnTo>
                    <a:pt x="173092" y="60837"/>
                  </a:lnTo>
                  <a:lnTo>
                    <a:pt x="168613" y="65854"/>
                  </a:lnTo>
                  <a:lnTo>
                    <a:pt x="163934" y="71738"/>
                  </a:lnTo>
                  <a:lnTo>
                    <a:pt x="159121" y="78201"/>
                  </a:lnTo>
                  <a:lnTo>
                    <a:pt x="154219" y="85049"/>
                  </a:lnTo>
                  <a:lnTo>
                    <a:pt x="148410" y="92155"/>
                  </a:lnTo>
                  <a:lnTo>
                    <a:pt x="141999" y="99432"/>
                  </a:lnTo>
                  <a:lnTo>
                    <a:pt x="135184" y="106823"/>
                  </a:lnTo>
                  <a:lnTo>
                    <a:pt x="128948" y="114291"/>
                  </a:lnTo>
                  <a:lnTo>
                    <a:pt x="123097" y="121809"/>
                  </a:lnTo>
                  <a:lnTo>
                    <a:pt x="117503" y="129362"/>
                  </a:lnTo>
                  <a:lnTo>
                    <a:pt x="112080" y="136090"/>
                  </a:lnTo>
                  <a:lnTo>
                    <a:pt x="106773" y="142269"/>
                  </a:lnTo>
                  <a:lnTo>
                    <a:pt x="101539" y="148081"/>
                  </a:lnTo>
                  <a:lnTo>
                    <a:pt x="96359" y="154496"/>
                  </a:lnTo>
                  <a:lnTo>
                    <a:pt x="91210" y="161313"/>
                  </a:lnTo>
                  <a:lnTo>
                    <a:pt x="86085" y="168397"/>
                  </a:lnTo>
                  <a:lnTo>
                    <a:pt x="80975" y="176507"/>
                  </a:lnTo>
                  <a:lnTo>
                    <a:pt x="75876" y="185300"/>
                  </a:lnTo>
                  <a:lnTo>
                    <a:pt x="70783" y="194549"/>
                  </a:lnTo>
                  <a:lnTo>
                    <a:pt x="65694" y="203254"/>
                  </a:lnTo>
                  <a:lnTo>
                    <a:pt x="55524" y="219701"/>
                  </a:lnTo>
                  <a:lnTo>
                    <a:pt x="50441" y="226796"/>
                  </a:lnTo>
                  <a:lnTo>
                    <a:pt x="45358" y="233219"/>
                  </a:lnTo>
                  <a:lnTo>
                    <a:pt x="40278" y="239195"/>
                  </a:lnTo>
                  <a:lnTo>
                    <a:pt x="35197" y="244872"/>
                  </a:lnTo>
                  <a:lnTo>
                    <a:pt x="25035" y="255695"/>
                  </a:lnTo>
                  <a:lnTo>
                    <a:pt x="20801" y="261799"/>
                  </a:lnTo>
                  <a:lnTo>
                    <a:pt x="17133" y="268408"/>
                  </a:lnTo>
                  <a:lnTo>
                    <a:pt x="13841" y="275354"/>
                  </a:lnTo>
                  <a:lnTo>
                    <a:pt x="11646" y="281678"/>
                  </a:lnTo>
                  <a:lnTo>
                    <a:pt x="10183" y="287587"/>
                  </a:lnTo>
                  <a:lnTo>
                    <a:pt x="7710" y="297822"/>
                  </a:lnTo>
                  <a:lnTo>
                    <a:pt x="3789" y="305193"/>
                  </a:lnTo>
                  <a:lnTo>
                    <a:pt x="1481" y="313549"/>
                  </a:lnTo>
                  <a:lnTo>
                    <a:pt x="456" y="322061"/>
                  </a:lnTo>
                  <a:lnTo>
                    <a:pt x="0" y="328666"/>
                  </a:lnTo>
                  <a:lnTo>
                    <a:pt x="725" y="330766"/>
                  </a:lnTo>
                  <a:lnTo>
                    <a:pt x="2056" y="332166"/>
                  </a:lnTo>
                  <a:lnTo>
                    <a:pt x="7255" y="334966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45" name="SMARTInkAnnotation291"/>
            <p:cNvSpPr/>
            <p:nvPr/>
          </p:nvSpPr>
          <p:spPr bwMode="auto">
            <a:xfrm>
              <a:off x="8625840" y="1211580"/>
              <a:ext cx="68581" cy="30481"/>
            </a:xfrm>
            <a:custGeom>
              <a:avLst/>
              <a:gdLst/>
              <a:ahLst/>
              <a:cxnLst/>
              <a:rect l="0" t="0" r="0" b="0"/>
              <a:pathLst>
                <a:path w="68581" h="30481">
                  <a:moveTo>
                    <a:pt x="0" y="30480"/>
                  </a:moveTo>
                  <a:lnTo>
                    <a:pt x="0" y="26435"/>
                  </a:lnTo>
                  <a:lnTo>
                    <a:pt x="846" y="25243"/>
                  </a:lnTo>
                  <a:lnTo>
                    <a:pt x="2258" y="24449"/>
                  </a:lnTo>
                  <a:lnTo>
                    <a:pt x="4045" y="23919"/>
                  </a:lnTo>
                  <a:lnTo>
                    <a:pt x="6083" y="22719"/>
                  </a:lnTo>
                  <a:lnTo>
                    <a:pt x="8288" y="21073"/>
                  </a:lnTo>
                  <a:lnTo>
                    <a:pt x="10606" y="19129"/>
                  </a:lnTo>
                  <a:lnTo>
                    <a:pt x="12998" y="16986"/>
                  </a:lnTo>
                  <a:lnTo>
                    <a:pt x="17911" y="12347"/>
                  </a:lnTo>
                  <a:lnTo>
                    <a:pt x="20407" y="10771"/>
                  </a:lnTo>
                  <a:lnTo>
                    <a:pt x="22919" y="9721"/>
                  </a:lnTo>
                  <a:lnTo>
                    <a:pt x="25439" y="9020"/>
                  </a:lnTo>
                  <a:lnTo>
                    <a:pt x="27966" y="7707"/>
                  </a:lnTo>
                  <a:lnTo>
                    <a:pt x="30498" y="5984"/>
                  </a:lnTo>
                  <a:lnTo>
                    <a:pt x="33031" y="3990"/>
                  </a:lnTo>
                  <a:lnTo>
                    <a:pt x="36414" y="2660"/>
                  </a:lnTo>
                  <a:lnTo>
                    <a:pt x="40363" y="1773"/>
                  </a:lnTo>
                  <a:lnTo>
                    <a:pt x="44689" y="1182"/>
                  </a:lnTo>
                  <a:lnTo>
                    <a:pt x="49265" y="788"/>
                  </a:lnTo>
                  <a:lnTo>
                    <a:pt x="54010" y="525"/>
                  </a:lnTo>
                  <a:lnTo>
                    <a:pt x="68580" y="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46" name="SMARTInkAnnotation292"/>
            <p:cNvSpPr/>
            <p:nvPr/>
          </p:nvSpPr>
          <p:spPr bwMode="auto">
            <a:xfrm>
              <a:off x="8077221" y="1508788"/>
              <a:ext cx="258929" cy="220950"/>
            </a:xfrm>
            <a:custGeom>
              <a:avLst/>
              <a:gdLst/>
              <a:ahLst/>
              <a:cxnLst/>
              <a:rect l="0" t="0" r="0" b="0"/>
              <a:pathLst>
                <a:path w="258929" h="220950">
                  <a:moveTo>
                    <a:pt x="60939" y="30452"/>
                  </a:moveTo>
                  <a:lnTo>
                    <a:pt x="60939" y="15553"/>
                  </a:lnTo>
                  <a:lnTo>
                    <a:pt x="64984" y="15313"/>
                  </a:lnTo>
                  <a:lnTo>
                    <a:pt x="66176" y="14433"/>
                  </a:lnTo>
                  <a:lnTo>
                    <a:pt x="66970" y="12999"/>
                  </a:lnTo>
                  <a:lnTo>
                    <a:pt x="68245" y="8660"/>
                  </a:lnTo>
                  <a:lnTo>
                    <a:pt x="69196" y="8304"/>
                  </a:lnTo>
                  <a:lnTo>
                    <a:pt x="76807" y="7733"/>
                  </a:lnTo>
                  <a:lnTo>
                    <a:pt x="79137" y="7686"/>
                  </a:lnTo>
                  <a:lnTo>
                    <a:pt x="81538" y="6808"/>
                  </a:lnTo>
                  <a:lnTo>
                    <a:pt x="88961" y="2374"/>
                  </a:lnTo>
                  <a:lnTo>
                    <a:pt x="93996" y="1039"/>
                  </a:lnTo>
                  <a:lnTo>
                    <a:pt x="101591" y="288"/>
                  </a:lnTo>
                  <a:lnTo>
                    <a:pt x="109202" y="66"/>
                  </a:lnTo>
                  <a:lnTo>
                    <a:pt x="116820" y="0"/>
                  </a:lnTo>
                  <a:lnTo>
                    <a:pt x="124157" y="2242"/>
                  </a:lnTo>
                  <a:lnTo>
                    <a:pt x="128484" y="4025"/>
                  </a:lnTo>
                  <a:lnTo>
                    <a:pt x="133063" y="5214"/>
                  </a:lnTo>
                  <a:lnTo>
                    <a:pt x="137808" y="6007"/>
                  </a:lnTo>
                  <a:lnTo>
                    <a:pt x="142665" y="6535"/>
                  </a:lnTo>
                  <a:lnTo>
                    <a:pt x="147596" y="6887"/>
                  </a:lnTo>
                  <a:lnTo>
                    <a:pt x="152577" y="7122"/>
                  </a:lnTo>
                  <a:lnTo>
                    <a:pt x="162626" y="7383"/>
                  </a:lnTo>
                  <a:lnTo>
                    <a:pt x="222088" y="7591"/>
                  </a:lnTo>
                  <a:lnTo>
                    <a:pt x="225099" y="8438"/>
                  </a:lnTo>
                  <a:lnTo>
                    <a:pt x="230701" y="11637"/>
                  </a:lnTo>
                  <a:lnTo>
                    <a:pt x="236013" y="13623"/>
                  </a:lnTo>
                  <a:lnTo>
                    <a:pt x="243763" y="14741"/>
                  </a:lnTo>
                  <a:lnTo>
                    <a:pt x="251423" y="15072"/>
                  </a:lnTo>
                  <a:lnTo>
                    <a:pt x="253968" y="15119"/>
                  </a:lnTo>
                  <a:lnTo>
                    <a:pt x="255666" y="15997"/>
                  </a:lnTo>
                  <a:lnTo>
                    <a:pt x="256797" y="17428"/>
                  </a:lnTo>
                  <a:lnTo>
                    <a:pt x="258612" y="21765"/>
                  </a:lnTo>
                  <a:lnTo>
                    <a:pt x="258928" y="26561"/>
                  </a:lnTo>
                  <a:lnTo>
                    <a:pt x="258124" y="27858"/>
                  </a:lnTo>
                  <a:lnTo>
                    <a:pt x="256742" y="28722"/>
                  </a:lnTo>
                  <a:lnTo>
                    <a:pt x="254975" y="29299"/>
                  </a:lnTo>
                  <a:lnTo>
                    <a:pt x="253797" y="30530"/>
                  </a:lnTo>
                  <a:lnTo>
                    <a:pt x="253011" y="32197"/>
                  </a:lnTo>
                  <a:lnTo>
                    <a:pt x="252487" y="34155"/>
                  </a:lnTo>
                  <a:lnTo>
                    <a:pt x="249647" y="38589"/>
                  </a:lnTo>
                  <a:lnTo>
                    <a:pt x="245562" y="44228"/>
                  </a:lnTo>
                  <a:lnTo>
                    <a:pt x="243288" y="48103"/>
                  </a:lnTo>
                  <a:lnTo>
                    <a:pt x="240926" y="52379"/>
                  </a:lnTo>
                  <a:lnTo>
                    <a:pt x="237657" y="56077"/>
                  </a:lnTo>
                  <a:lnTo>
                    <a:pt x="233784" y="59389"/>
                  </a:lnTo>
                  <a:lnTo>
                    <a:pt x="229510" y="62443"/>
                  </a:lnTo>
                  <a:lnTo>
                    <a:pt x="224965" y="65326"/>
                  </a:lnTo>
                  <a:lnTo>
                    <a:pt x="220244" y="68095"/>
                  </a:lnTo>
                  <a:lnTo>
                    <a:pt x="215402" y="70787"/>
                  </a:lnTo>
                  <a:lnTo>
                    <a:pt x="210482" y="74275"/>
                  </a:lnTo>
                  <a:lnTo>
                    <a:pt x="205508" y="78294"/>
                  </a:lnTo>
                  <a:lnTo>
                    <a:pt x="200499" y="82667"/>
                  </a:lnTo>
                  <a:lnTo>
                    <a:pt x="194619" y="86429"/>
                  </a:lnTo>
                  <a:lnTo>
                    <a:pt x="188158" y="89783"/>
                  </a:lnTo>
                  <a:lnTo>
                    <a:pt x="181312" y="92866"/>
                  </a:lnTo>
                  <a:lnTo>
                    <a:pt x="175054" y="96615"/>
                  </a:lnTo>
                  <a:lnTo>
                    <a:pt x="169190" y="100807"/>
                  </a:lnTo>
                  <a:lnTo>
                    <a:pt x="163586" y="105295"/>
                  </a:lnTo>
                  <a:lnTo>
                    <a:pt x="157310" y="109981"/>
                  </a:lnTo>
                  <a:lnTo>
                    <a:pt x="143563" y="119703"/>
                  </a:lnTo>
                  <a:lnTo>
                    <a:pt x="136343" y="123819"/>
                  </a:lnTo>
                  <a:lnTo>
                    <a:pt x="128987" y="127410"/>
                  </a:lnTo>
                  <a:lnTo>
                    <a:pt x="121545" y="130651"/>
                  </a:lnTo>
                  <a:lnTo>
                    <a:pt x="114891" y="134504"/>
                  </a:lnTo>
                  <a:lnTo>
                    <a:pt x="108759" y="138767"/>
                  </a:lnTo>
                  <a:lnTo>
                    <a:pt x="102979" y="143302"/>
                  </a:lnTo>
                  <a:lnTo>
                    <a:pt x="96586" y="147172"/>
                  </a:lnTo>
                  <a:lnTo>
                    <a:pt x="89784" y="150599"/>
                  </a:lnTo>
                  <a:lnTo>
                    <a:pt x="76299" y="156664"/>
                  </a:lnTo>
                  <a:lnTo>
                    <a:pt x="59187" y="164838"/>
                  </a:lnTo>
                  <a:lnTo>
                    <a:pt x="48589" y="170048"/>
                  </a:lnTo>
                  <a:lnTo>
                    <a:pt x="43393" y="173469"/>
                  </a:lnTo>
                  <a:lnTo>
                    <a:pt x="38234" y="177444"/>
                  </a:lnTo>
                  <a:lnTo>
                    <a:pt x="33103" y="181787"/>
                  </a:lnTo>
                  <a:lnTo>
                    <a:pt x="25142" y="186612"/>
                  </a:lnTo>
                  <a:lnTo>
                    <a:pt x="17936" y="189603"/>
                  </a:lnTo>
                  <a:lnTo>
                    <a:pt x="9089" y="193755"/>
                  </a:lnTo>
                  <a:lnTo>
                    <a:pt x="6051" y="196047"/>
                  </a:lnTo>
                  <a:lnTo>
                    <a:pt x="4028" y="198422"/>
                  </a:lnTo>
                  <a:lnTo>
                    <a:pt x="779" y="204272"/>
                  </a:lnTo>
                  <a:lnTo>
                    <a:pt x="136" y="210664"/>
                  </a:lnTo>
                  <a:lnTo>
                    <a:pt x="0" y="212981"/>
                  </a:lnTo>
                  <a:lnTo>
                    <a:pt x="8075" y="217273"/>
                  </a:lnTo>
                  <a:lnTo>
                    <a:pt x="14301" y="219317"/>
                  </a:lnTo>
                  <a:lnTo>
                    <a:pt x="19891" y="220225"/>
                  </a:lnTo>
                  <a:lnTo>
                    <a:pt x="25198" y="220629"/>
                  </a:lnTo>
                  <a:lnTo>
                    <a:pt x="32635" y="220808"/>
                  </a:lnTo>
                  <a:lnTo>
                    <a:pt x="85342" y="220949"/>
                  </a:lnTo>
                  <a:lnTo>
                    <a:pt x="91601" y="220104"/>
                  </a:lnTo>
                  <a:lnTo>
                    <a:pt x="97467" y="218693"/>
                  </a:lnTo>
                  <a:lnTo>
                    <a:pt x="103071" y="216906"/>
                  </a:lnTo>
                  <a:lnTo>
                    <a:pt x="109347" y="215715"/>
                  </a:lnTo>
                  <a:lnTo>
                    <a:pt x="116070" y="214920"/>
                  </a:lnTo>
                  <a:lnTo>
                    <a:pt x="123093" y="214391"/>
                  </a:lnTo>
                  <a:lnTo>
                    <a:pt x="129469" y="213191"/>
                  </a:lnTo>
                  <a:lnTo>
                    <a:pt x="135412" y="211545"/>
                  </a:lnTo>
                  <a:lnTo>
                    <a:pt x="141067" y="209601"/>
                  </a:lnTo>
                  <a:lnTo>
                    <a:pt x="146531" y="208304"/>
                  </a:lnTo>
                  <a:lnTo>
                    <a:pt x="151867" y="207440"/>
                  </a:lnTo>
                  <a:lnTo>
                    <a:pt x="157118" y="206864"/>
                  </a:lnTo>
                  <a:lnTo>
                    <a:pt x="161465" y="205633"/>
                  </a:lnTo>
                  <a:lnTo>
                    <a:pt x="165210" y="203966"/>
                  </a:lnTo>
                  <a:lnTo>
                    <a:pt x="175239" y="198092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47" name="SMARTInkAnnotation293"/>
            <p:cNvSpPr/>
            <p:nvPr/>
          </p:nvSpPr>
          <p:spPr bwMode="auto">
            <a:xfrm>
              <a:off x="8138160" y="1638300"/>
              <a:ext cx="106680" cy="22861"/>
            </a:xfrm>
            <a:custGeom>
              <a:avLst/>
              <a:gdLst/>
              <a:ahLst/>
              <a:cxnLst/>
              <a:rect l="0" t="0" r="0" b="0"/>
              <a:pathLst>
                <a:path w="106680" h="22861">
                  <a:moveTo>
                    <a:pt x="0" y="0"/>
                  </a:moveTo>
                  <a:lnTo>
                    <a:pt x="11572" y="11572"/>
                  </a:lnTo>
                  <a:lnTo>
                    <a:pt x="13641" y="12795"/>
                  </a:lnTo>
                  <a:lnTo>
                    <a:pt x="15868" y="13610"/>
                  </a:lnTo>
                  <a:lnTo>
                    <a:pt x="18198" y="14153"/>
                  </a:lnTo>
                  <a:lnTo>
                    <a:pt x="20599" y="14515"/>
                  </a:lnTo>
                  <a:lnTo>
                    <a:pt x="23046" y="14757"/>
                  </a:lnTo>
                  <a:lnTo>
                    <a:pt x="25524" y="14918"/>
                  </a:lnTo>
                  <a:lnTo>
                    <a:pt x="28022" y="15025"/>
                  </a:lnTo>
                  <a:lnTo>
                    <a:pt x="33056" y="15144"/>
                  </a:lnTo>
                  <a:lnTo>
                    <a:pt x="36431" y="16023"/>
                  </a:lnTo>
                  <a:lnTo>
                    <a:pt x="40374" y="17455"/>
                  </a:lnTo>
                  <a:lnTo>
                    <a:pt x="44696" y="19257"/>
                  </a:lnTo>
                  <a:lnTo>
                    <a:pt x="48423" y="20458"/>
                  </a:lnTo>
                  <a:lnTo>
                    <a:pt x="51756" y="21259"/>
                  </a:lnTo>
                  <a:lnTo>
                    <a:pt x="54823" y="21792"/>
                  </a:lnTo>
                  <a:lnTo>
                    <a:pt x="58562" y="22148"/>
                  </a:lnTo>
                  <a:lnTo>
                    <a:pt x="62748" y="22385"/>
                  </a:lnTo>
                  <a:lnTo>
                    <a:pt x="71913" y="22649"/>
                  </a:lnTo>
                  <a:lnTo>
                    <a:pt x="106679" y="2286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48" name="SMARTInkAnnotation294"/>
            <p:cNvSpPr/>
            <p:nvPr/>
          </p:nvSpPr>
          <p:spPr bwMode="auto">
            <a:xfrm>
              <a:off x="8321080" y="1592583"/>
              <a:ext cx="99009" cy="121918"/>
            </a:xfrm>
            <a:custGeom>
              <a:avLst/>
              <a:gdLst/>
              <a:ahLst/>
              <a:cxnLst/>
              <a:rect l="0" t="0" r="0" b="0"/>
              <a:pathLst>
                <a:path w="99009" h="121918">
                  <a:moveTo>
                    <a:pt x="22820" y="53337"/>
                  </a:moveTo>
                  <a:lnTo>
                    <a:pt x="22820" y="60949"/>
                  </a:lnTo>
                  <a:lnTo>
                    <a:pt x="34171" y="60957"/>
                  </a:lnTo>
                  <a:lnTo>
                    <a:pt x="36314" y="60110"/>
                  </a:lnTo>
                  <a:lnTo>
                    <a:pt x="38590" y="58699"/>
                  </a:lnTo>
                  <a:lnTo>
                    <a:pt x="44278" y="54396"/>
                  </a:lnTo>
                  <a:lnTo>
                    <a:pt x="46439" y="54043"/>
                  </a:lnTo>
                  <a:lnTo>
                    <a:pt x="49573" y="53808"/>
                  </a:lnTo>
                  <a:lnTo>
                    <a:pt x="53355" y="53651"/>
                  </a:lnTo>
                  <a:lnTo>
                    <a:pt x="56723" y="52700"/>
                  </a:lnTo>
                  <a:lnTo>
                    <a:pt x="59815" y="51219"/>
                  </a:lnTo>
                  <a:lnTo>
                    <a:pt x="66816" y="46804"/>
                  </a:lnTo>
                  <a:lnTo>
                    <a:pt x="68237" y="45595"/>
                  </a:lnTo>
                  <a:lnTo>
                    <a:pt x="70032" y="43942"/>
                  </a:lnTo>
                  <a:lnTo>
                    <a:pt x="72074" y="41994"/>
                  </a:lnTo>
                  <a:lnTo>
                    <a:pt x="74283" y="40695"/>
                  </a:lnTo>
                  <a:lnTo>
                    <a:pt x="76603" y="39829"/>
                  </a:lnTo>
                  <a:lnTo>
                    <a:pt x="78995" y="39252"/>
                  </a:lnTo>
                  <a:lnTo>
                    <a:pt x="81437" y="38020"/>
                  </a:lnTo>
                  <a:lnTo>
                    <a:pt x="83910" y="36352"/>
                  </a:lnTo>
                  <a:lnTo>
                    <a:pt x="86407" y="34394"/>
                  </a:lnTo>
                  <a:lnTo>
                    <a:pt x="88918" y="33088"/>
                  </a:lnTo>
                  <a:lnTo>
                    <a:pt x="91438" y="32218"/>
                  </a:lnTo>
                  <a:lnTo>
                    <a:pt x="93965" y="31638"/>
                  </a:lnTo>
                  <a:lnTo>
                    <a:pt x="95650" y="30404"/>
                  </a:lnTo>
                  <a:lnTo>
                    <a:pt x="96773" y="28735"/>
                  </a:lnTo>
                  <a:lnTo>
                    <a:pt x="97522" y="26776"/>
                  </a:lnTo>
                  <a:lnTo>
                    <a:pt x="98021" y="24623"/>
                  </a:lnTo>
                  <a:lnTo>
                    <a:pt x="98353" y="22341"/>
                  </a:lnTo>
                  <a:lnTo>
                    <a:pt x="98887" y="16640"/>
                  </a:lnTo>
                  <a:lnTo>
                    <a:pt x="98960" y="13603"/>
                  </a:lnTo>
                  <a:lnTo>
                    <a:pt x="99008" y="4754"/>
                  </a:lnTo>
                  <a:lnTo>
                    <a:pt x="98164" y="3169"/>
                  </a:lnTo>
                  <a:lnTo>
                    <a:pt x="96756" y="2111"/>
                  </a:lnTo>
                  <a:lnTo>
                    <a:pt x="94970" y="1407"/>
                  </a:lnTo>
                  <a:lnTo>
                    <a:pt x="92934" y="937"/>
                  </a:lnTo>
                  <a:lnTo>
                    <a:pt x="90728" y="623"/>
                  </a:lnTo>
                  <a:lnTo>
                    <a:pt x="85152" y="121"/>
                  </a:lnTo>
                  <a:lnTo>
                    <a:pt x="82131" y="52"/>
                  </a:lnTo>
                  <a:lnTo>
                    <a:pt x="65903" y="0"/>
                  </a:lnTo>
                  <a:lnTo>
                    <a:pt x="62549" y="846"/>
                  </a:lnTo>
                  <a:lnTo>
                    <a:pt x="58619" y="2256"/>
                  </a:lnTo>
                  <a:lnTo>
                    <a:pt x="54305" y="4043"/>
                  </a:lnTo>
                  <a:lnTo>
                    <a:pt x="50584" y="6081"/>
                  </a:lnTo>
                  <a:lnTo>
                    <a:pt x="47256" y="8286"/>
                  </a:lnTo>
                  <a:lnTo>
                    <a:pt x="44191" y="10603"/>
                  </a:lnTo>
                  <a:lnTo>
                    <a:pt x="41300" y="13841"/>
                  </a:lnTo>
                  <a:lnTo>
                    <a:pt x="38527" y="17693"/>
                  </a:lnTo>
                  <a:lnTo>
                    <a:pt x="35831" y="21954"/>
                  </a:lnTo>
                  <a:lnTo>
                    <a:pt x="33188" y="25642"/>
                  </a:lnTo>
                  <a:lnTo>
                    <a:pt x="30578" y="28947"/>
                  </a:lnTo>
                  <a:lnTo>
                    <a:pt x="27992" y="31997"/>
                  </a:lnTo>
                  <a:lnTo>
                    <a:pt x="25421" y="35724"/>
                  </a:lnTo>
                  <a:lnTo>
                    <a:pt x="22861" y="39901"/>
                  </a:lnTo>
                  <a:lnTo>
                    <a:pt x="20307" y="44380"/>
                  </a:lnTo>
                  <a:lnTo>
                    <a:pt x="17758" y="48212"/>
                  </a:lnTo>
                  <a:lnTo>
                    <a:pt x="15212" y="51614"/>
                  </a:lnTo>
                  <a:lnTo>
                    <a:pt x="12669" y="54728"/>
                  </a:lnTo>
                  <a:lnTo>
                    <a:pt x="10126" y="58498"/>
                  </a:lnTo>
                  <a:lnTo>
                    <a:pt x="7584" y="62704"/>
                  </a:lnTo>
                  <a:lnTo>
                    <a:pt x="5043" y="67202"/>
                  </a:lnTo>
                  <a:lnTo>
                    <a:pt x="3348" y="71047"/>
                  </a:lnTo>
                  <a:lnTo>
                    <a:pt x="2219" y="74457"/>
                  </a:lnTo>
                  <a:lnTo>
                    <a:pt x="1466" y="77577"/>
                  </a:lnTo>
                  <a:lnTo>
                    <a:pt x="964" y="80504"/>
                  </a:lnTo>
                  <a:lnTo>
                    <a:pt x="630" y="83301"/>
                  </a:lnTo>
                  <a:lnTo>
                    <a:pt x="407" y="86013"/>
                  </a:lnTo>
                  <a:lnTo>
                    <a:pt x="259" y="89515"/>
                  </a:lnTo>
                  <a:lnTo>
                    <a:pt x="49" y="101686"/>
                  </a:lnTo>
                  <a:lnTo>
                    <a:pt x="0" y="108128"/>
                  </a:lnTo>
                  <a:lnTo>
                    <a:pt x="832" y="111031"/>
                  </a:lnTo>
                  <a:lnTo>
                    <a:pt x="2235" y="113813"/>
                  </a:lnTo>
                  <a:lnTo>
                    <a:pt x="4017" y="116514"/>
                  </a:lnTo>
                  <a:lnTo>
                    <a:pt x="6052" y="118315"/>
                  </a:lnTo>
                  <a:lnTo>
                    <a:pt x="8254" y="119516"/>
                  </a:lnTo>
                  <a:lnTo>
                    <a:pt x="10570" y="120316"/>
                  </a:lnTo>
                  <a:lnTo>
                    <a:pt x="12959" y="120850"/>
                  </a:lnTo>
                  <a:lnTo>
                    <a:pt x="15399" y="121205"/>
                  </a:lnTo>
                  <a:lnTo>
                    <a:pt x="22820" y="121917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49" name="SMARTInkAnnotation295"/>
            <p:cNvSpPr/>
            <p:nvPr/>
          </p:nvSpPr>
          <p:spPr bwMode="auto">
            <a:xfrm>
              <a:off x="8442961" y="1554480"/>
              <a:ext cx="129540" cy="143710"/>
            </a:xfrm>
            <a:custGeom>
              <a:avLst/>
              <a:gdLst/>
              <a:ahLst/>
              <a:cxnLst/>
              <a:rect l="0" t="0" r="0" b="0"/>
              <a:pathLst>
                <a:path w="129540" h="143710">
                  <a:moveTo>
                    <a:pt x="15239" y="76200"/>
                  </a:moveTo>
                  <a:lnTo>
                    <a:pt x="15239" y="99928"/>
                  </a:lnTo>
                  <a:lnTo>
                    <a:pt x="14393" y="103025"/>
                  </a:lnTo>
                  <a:lnTo>
                    <a:pt x="12981" y="105937"/>
                  </a:lnTo>
                  <a:lnTo>
                    <a:pt x="11194" y="108724"/>
                  </a:lnTo>
                  <a:lnTo>
                    <a:pt x="10849" y="110583"/>
                  </a:lnTo>
                  <a:lnTo>
                    <a:pt x="11466" y="111822"/>
                  </a:lnTo>
                  <a:lnTo>
                    <a:pt x="12724" y="112648"/>
                  </a:lnTo>
                  <a:lnTo>
                    <a:pt x="12715" y="114045"/>
                  </a:lnTo>
                  <a:lnTo>
                    <a:pt x="11863" y="115823"/>
                  </a:lnTo>
                  <a:lnTo>
                    <a:pt x="10449" y="117856"/>
                  </a:lnTo>
                  <a:lnTo>
                    <a:pt x="9506" y="120057"/>
                  </a:lnTo>
                  <a:lnTo>
                    <a:pt x="8877" y="122371"/>
                  </a:lnTo>
                  <a:lnTo>
                    <a:pt x="8457" y="124761"/>
                  </a:lnTo>
                  <a:lnTo>
                    <a:pt x="7332" y="127200"/>
                  </a:lnTo>
                  <a:lnTo>
                    <a:pt x="5733" y="129674"/>
                  </a:lnTo>
                  <a:lnTo>
                    <a:pt x="99" y="137030"/>
                  </a:lnTo>
                  <a:lnTo>
                    <a:pt x="28" y="141167"/>
                  </a:lnTo>
                  <a:lnTo>
                    <a:pt x="7" y="143709"/>
                  </a:lnTo>
                  <a:lnTo>
                    <a:pt x="0" y="126639"/>
                  </a:lnTo>
                  <a:lnTo>
                    <a:pt x="846" y="124219"/>
                  </a:lnTo>
                  <a:lnTo>
                    <a:pt x="2258" y="121760"/>
                  </a:lnTo>
                  <a:lnTo>
                    <a:pt x="4044" y="119273"/>
                  </a:lnTo>
                  <a:lnTo>
                    <a:pt x="5236" y="115922"/>
                  </a:lnTo>
                  <a:lnTo>
                    <a:pt x="6031" y="111995"/>
                  </a:lnTo>
                  <a:lnTo>
                    <a:pt x="6560" y="107683"/>
                  </a:lnTo>
                  <a:lnTo>
                    <a:pt x="7760" y="103116"/>
                  </a:lnTo>
                  <a:lnTo>
                    <a:pt x="9406" y="98377"/>
                  </a:lnTo>
                  <a:lnTo>
                    <a:pt x="11350" y="93525"/>
                  </a:lnTo>
                  <a:lnTo>
                    <a:pt x="13493" y="89443"/>
                  </a:lnTo>
                  <a:lnTo>
                    <a:pt x="15768" y="85875"/>
                  </a:lnTo>
                  <a:lnTo>
                    <a:pt x="18133" y="82650"/>
                  </a:lnTo>
                  <a:lnTo>
                    <a:pt x="20554" y="78807"/>
                  </a:lnTo>
                  <a:lnTo>
                    <a:pt x="23016" y="74551"/>
                  </a:lnTo>
                  <a:lnTo>
                    <a:pt x="28009" y="65307"/>
                  </a:lnTo>
                  <a:lnTo>
                    <a:pt x="33050" y="55554"/>
                  </a:lnTo>
                  <a:lnTo>
                    <a:pt x="36427" y="50583"/>
                  </a:lnTo>
                  <a:lnTo>
                    <a:pt x="40371" y="45575"/>
                  </a:lnTo>
                  <a:lnTo>
                    <a:pt x="44694" y="40543"/>
                  </a:lnTo>
                  <a:lnTo>
                    <a:pt x="48422" y="36342"/>
                  </a:lnTo>
                  <a:lnTo>
                    <a:pt x="54823" y="29417"/>
                  </a:lnTo>
                  <a:lnTo>
                    <a:pt x="63186" y="20758"/>
                  </a:lnTo>
                  <a:lnTo>
                    <a:pt x="66677" y="18072"/>
                  </a:lnTo>
                  <a:lnTo>
                    <a:pt x="70697" y="15434"/>
                  </a:lnTo>
                  <a:lnTo>
                    <a:pt x="75072" y="12829"/>
                  </a:lnTo>
                  <a:lnTo>
                    <a:pt x="79681" y="10246"/>
                  </a:lnTo>
                  <a:lnTo>
                    <a:pt x="89317" y="5118"/>
                  </a:lnTo>
                  <a:lnTo>
                    <a:pt x="93411" y="3412"/>
                  </a:lnTo>
                  <a:lnTo>
                    <a:pt x="96986" y="2275"/>
                  </a:lnTo>
                  <a:lnTo>
                    <a:pt x="100218" y="1517"/>
                  </a:lnTo>
                  <a:lnTo>
                    <a:pt x="103218" y="1011"/>
                  </a:lnTo>
                  <a:lnTo>
                    <a:pt x="106064" y="674"/>
                  </a:lnTo>
                  <a:lnTo>
                    <a:pt x="108810" y="449"/>
                  </a:lnTo>
                  <a:lnTo>
                    <a:pt x="112333" y="300"/>
                  </a:lnTo>
                  <a:lnTo>
                    <a:pt x="129539" y="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0" name="SMARTInkAnnotation296"/>
            <p:cNvSpPr/>
            <p:nvPr/>
          </p:nvSpPr>
          <p:spPr bwMode="auto">
            <a:xfrm>
              <a:off x="8564921" y="1516380"/>
              <a:ext cx="151905" cy="175221"/>
            </a:xfrm>
            <a:custGeom>
              <a:avLst/>
              <a:gdLst/>
              <a:ahLst/>
              <a:cxnLst/>
              <a:rect l="0" t="0" r="0" b="0"/>
              <a:pathLst>
                <a:path w="151905" h="175221">
                  <a:moveTo>
                    <a:pt x="129499" y="0"/>
                  </a:moveTo>
                  <a:lnTo>
                    <a:pt x="121408" y="0"/>
                  </a:lnTo>
                  <a:lnTo>
                    <a:pt x="118178" y="847"/>
                  </a:lnTo>
                  <a:lnTo>
                    <a:pt x="115179" y="2258"/>
                  </a:lnTo>
                  <a:lnTo>
                    <a:pt x="112332" y="4045"/>
                  </a:lnTo>
                  <a:lnTo>
                    <a:pt x="109588" y="6083"/>
                  </a:lnTo>
                  <a:lnTo>
                    <a:pt x="106911" y="8289"/>
                  </a:lnTo>
                  <a:lnTo>
                    <a:pt x="104280" y="10606"/>
                  </a:lnTo>
                  <a:lnTo>
                    <a:pt x="100834" y="12997"/>
                  </a:lnTo>
                  <a:lnTo>
                    <a:pt x="96842" y="15438"/>
                  </a:lnTo>
                  <a:lnTo>
                    <a:pt x="92488" y="17912"/>
                  </a:lnTo>
                  <a:lnTo>
                    <a:pt x="88737" y="22101"/>
                  </a:lnTo>
                  <a:lnTo>
                    <a:pt x="85392" y="27434"/>
                  </a:lnTo>
                  <a:lnTo>
                    <a:pt x="82314" y="33530"/>
                  </a:lnTo>
                  <a:lnTo>
                    <a:pt x="78568" y="38439"/>
                  </a:lnTo>
                  <a:lnTo>
                    <a:pt x="74378" y="42560"/>
                  </a:lnTo>
                  <a:lnTo>
                    <a:pt x="69891" y="46153"/>
                  </a:lnTo>
                  <a:lnTo>
                    <a:pt x="65208" y="49395"/>
                  </a:lnTo>
                  <a:lnTo>
                    <a:pt x="60392" y="52404"/>
                  </a:lnTo>
                  <a:lnTo>
                    <a:pt x="55487" y="55256"/>
                  </a:lnTo>
                  <a:lnTo>
                    <a:pt x="51372" y="58850"/>
                  </a:lnTo>
                  <a:lnTo>
                    <a:pt x="47781" y="62940"/>
                  </a:lnTo>
                  <a:lnTo>
                    <a:pt x="44540" y="67360"/>
                  </a:lnTo>
                  <a:lnTo>
                    <a:pt x="41534" y="72000"/>
                  </a:lnTo>
                  <a:lnTo>
                    <a:pt x="38681" y="76787"/>
                  </a:lnTo>
                  <a:lnTo>
                    <a:pt x="35935" y="81671"/>
                  </a:lnTo>
                  <a:lnTo>
                    <a:pt x="32408" y="85774"/>
                  </a:lnTo>
                  <a:lnTo>
                    <a:pt x="28366" y="89356"/>
                  </a:lnTo>
                  <a:lnTo>
                    <a:pt x="23976" y="92591"/>
                  </a:lnTo>
                  <a:lnTo>
                    <a:pt x="20204" y="96440"/>
                  </a:lnTo>
                  <a:lnTo>
                    <a:pt x="16842" y="100700"/>
                  </a:lnTo>
                  <a:lnTo>
                    <a:pt x="13755" y="105233"/>
                  </a:lnTo>
                  <a:lnTo>
                    <a:pt x="10849" y="109949"/>
                  </a:lnTo>
                  <a:lnTo>
                    <a:pt x="8066" y="114786"/>
                  </a:lnTo>
                  <a:lnTo>
                    <a:pt x="5363" y="119704"/>
                  </a:lnTo>
                  <a:lnTo>
                    <a:pt x="3562" y="123829"/>
                  </a:lnTo>
                  <a:lnTo>
                    <a:pt x="2361" y="127426"/>
                  </a:lnTo>
                  <a:lnTo>
                    <a:pt x="1559" y="130671"/>
                  </a:lnTo>
                  <a:lnTo>
                    <a:pt x="1027" y="134527"/>
                  </a:lnTo>
                  <a:lnTo>
                    <a:pt x="670" y="138791"/>
                  </a:lnTo>
                  <a:lnTo>
                    <a:pt x="275" y="147198"/>
                  </a:lnTo>
                  <a:lnTo>
                    <a:pt x="99" y="153757"/>
                  </a:lnTo>
                  <a:lnTo>
                    <a:pt x="0" y="162209"/>
                  </a:lnTo>
                  <a:lnTo>
                    <a:pt x="833" y="164866"/>
                  </a:lnTo>
                  <a:lnTo>
                    <a:pt x="4016" y="170076"/>
                  </a:lnTo>
                  <a:lnTo>
                    <a:pt x="6051" y="171804"/>
                  </a:lnTo>
                  <a:lnTo>
                    <a:pt x="8253" y="172956"/>
                  </a:lnTo>
                  <a:lnTo>
                    <a:pt x="12959" y="174236"/>
                  </a:lnTo>
                  <a:lnTo>
                    <a:pt x="15399" y="174577"/>
                  </a:lnTo>
                  <a:lnTo>
                    <a:pt x="17872" y="174805"/>
                  </a:lnTo>
                  <a:lnTo>
                    <a:pt x="20368" y="174956"/>
                  </a:lnTo>
                  <a:lnTo>
                    <a:pt x="25398" y="175125"/>
                  </a:lnTo>
                  <a:lnTo>
                    <a:pt x="32991" y="175220"/>
                  </a:lnTo>
                  <a:lnTo>
                    <a:pt x="36373" y="174387"/>
                  </a:lnTo>
                  <a:lnTo>
                    <a:pt x="40321" y="172985"/>
                  </a:lnTo>
                  <a:lnTo>
                    <a:pt x="44648" y="171203"/>
                  </a:lnTo>
                  <a:lnTo>
                    <a:pt x="48378" y="169168"/>
                  </a:lnTo>
                  <a:lnTo>
                    <a:pt x="51711" y="166966"/>
                  </a:lnTo>
                  <a:lnTo>
                    <a:pt x="54782" y="164651"/>
                  </a:lnTo>
                  <a:lnTo>
                    <a:pt x="58520" y="161414"/>
                  </a:lnTo>
                  <a:lnTo>
                    <a:pt x="62707" y="157562"/>
                  </a:lnTo>
                  <a:lnTo>
                    <a:pt x="71874" y="148768"/>
                  </a:lnTo>
                  <a:lnTo>
                    <a:pt x="81592" y="139215"/>
                  </a:lnTo>
                  <a:lnTo>
                    <a:pt x="86554" y="135143"/>
                  </a:lnTo>
                  <a:lnTo>
                    <a:pt x="91555" y="131582"/>
                  </a:lnTo>
                  <a:lnTo>
                    <a:pt x="96584" y="128361"/>
                  </a:lnTo>
                  <a:lnTo>
                    <a:pt x="100783" y="124521"/>
                  </a:lnTo>
                  <a:lnTo>
                    <a:pt x="104427" y="120267"/>
                  </a:lnTo>
                  <a:lnTo>
                    <a:pt x="107705" y="115738"/>
                  </a:lnTo>
                  <a:lnTo>
                    <a:pt x="111583" y="111025"/>
                  </a:lnTo>
                  <a:lnTo>
                    <a:pt x="115861" y="106190"/>
                  </a:lnTo>
                  <a:lnTo>
                    <a:pt x="120408" y="101274"/>
                  </a:lnTo>
                  <a:lnTo>
                    <a:pt x="124284" y="96302"/>
                  </a:lnTo>
                  <a:lnTo>
                    <a:pt x="127717" y="91295"/>
                  </a:lnTo>
                  <a:lnTo>
                    <a:pt x="130851" y="86263"/>
                  </a:lnTo>
                  <a:lnTo>
                    <a:pt x="133786" y="81216"/>
                  </a:lnTo>
                  <a:lnTo>
                    <a:pt x="139307" y="71091"/>
                  </a:lnTo>
                  <a:lnTo>
                    <a:pt x="147175" y="55871"/>
                  </a:lnTo>
                  <a:lnTo>
                    <a:pt x="148902" y="50794"/>
                  </a:lnTo>
                  <a:lnTo>
                    <a:pt x="150055" y="45716"/>
                  </a:lnTo>
                  <a:lnTo>
                    <a:pt x="150822" y="40637"/>
                  </a:lnTo>
                  <a:lnTo>
                    <a:pt x="151335" y="36405"/>
                  </a:lnTo>
                  <a:lnTo>
                    <a:pt x="151676" y="32737"/>
                  </a:lnTo>
                  <a:lnTo>
                    <a:pt x="151904" y="29444"/>
                  </a:lnTo>
                  <a:lnTo>
                    <a:pt x="150361" y="26403"/>
                  </a:lnTo>
                  <a:lnTo>
                    <a:pt x="147640" y="23529"/>
                  </a:lnTo>
                  <a:lnTo>
                    <a:pt x="144133" y="20766"/>
                  </a:lnTo>
                  <a:lnTo>
                    <a:pt x="140948" y="18077"/>
                  </a:lnTo>
                  <a:lnTo>
                    <a:pt x="137978" y="15438"/>
                  </a:lnTo>
                  <a:lnTo>
                    <a:pt x="135153" y="12832"/>
                  </a:lnTo>
                  <a:lnTo>
                    <a:pt x="131574" y="10248"/>
                  </a:lnTo>
                  <a:lnTo>
                    <a:pt x="127495" y="7679"/>
                  </a:lnTo>
                  <a:lnTo>
                    <a:pt x="123083" y="5119"/>
                  </a:lnTo>
                  <a:lnTo>
                    <a:pt x="117601" y="3413"/>
                  </a:lnTo>
                  <a:lnTo>
                    <a:pt x="111407" y="2275"/>
                  </a:lnTo>
                  <a:lnTo>
                    <a:pt x="91398" y="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1" name="SMARTInkAnnotation297"/>
            <p:cNvSpPr/>
            <p:nvPr/>
          </p:nvSpPr>
          <p:spPr bwMode="auto">
            <a:xfrm>
              <a:off x="3863655" y="3154680"/>
              <a:ext cx="449266" cy="335272"/>
            </a:xfrm>
            <a:custGeom>
              <a:avLst/>
              <a:gdLst/>
              <a:ahLst/>
              <a:cxnLst/>
              <a:rect l="0" t="0" r="0" b="0"/>
              <a:pathLst>
                <a:path w="449266" h="335272">
                  <a:moveTo>
                    <a:pt x="334965" y="22860"/>
                  </a:moveTo>
                  <a:lnTo>
                    <a:pt x="327659" y="22860"/>
                  </a:lnTo>
                  <a:lnTo>
                    <a:pt x="327345" y="12982"/>
                  </a:lnTo>
                  <a:lnTo>
                    <a:pt x="327345" y="8679"/>
                  </a:lnTo>
                  <a:lnTo>
                    <a:pt x="326499" y="8326"/>
                  </a:lnTo>
                  <a:lnTo>
                    <a:pt x="319818" y="7628"/>
                  </a:lnTo>
                  <a:lnTo>
                    <a:pt x="315708" y="7622"/>
                  </a:lnTo>
                  <a:lnTo>
                    <a:pt x="314507" y="6775"/>
                  </a:lnTo>
                  <a:lnTo>
                    <a:pt x="313707" y="5363"/>
                  </a:lnTo>
                  <a:lnTo>
                    <a:pt x="313173" y="3575"/>
                  </a:lnTo>
                  <a:lnTo>
                    <a:pt x="311970" y="2383"/>
                  </a:lnTo>
                  <a:lnTo>
                    <a:pt x="310322" y="1589"/>
                  </a:lnTo>
                  <a:lnTo>
                    <a:pt x="306233" y="706"/>
                  </a:lnTo>
                  <a:lnTo>
                    <a:pt x="293235" y="27"/>
                  </a:lnTo>
                  <a:lnTo>
                    <a:pt x="263750" y="0"/>
                  </a:lnTo>
                  <a:lnTo>
                    <a:pt x="261242" y="846"/>
                  </a:lnTo>
                  <a:lnTo>
                    <a:pt x="253667" y="5237"/>
                  </a:lnTo>
                  <a:lnTo>
                    <a:pt x="245028" y="7306"/>
                  </a:lnTo>
                  <a:lnTo>
                    <a:pt x="233051" y="7592"/>
                  </a:lnTo>
                  <a:lnTo>
                    <a:pt x="230615" y="8448"/>
                  </a:lnTo>
                  <a:lnTo>
                    <a:pt x="223143" y="12851"/>
                  </a:lnTo>
                  <a:lnTo>
                    <a:pt x="215567" y="15379"/>
                  </a:lnTo>
                  <a:lnTo>
                    <a:pt x="207960" y="20267"/>
                  </a:lnTo>
                  <a:lnTo>
                    <a:pt x="200344" y="22938"/>
                  </a:lnTo>
                  <a:lnTo>
                    <a:pt x="192725" y="27869"/>
                  </a:lnTo>
                  <a:lnTo>
                    <a:pt x="185105" y="30553"/>
                  </a:lnTo>
                  <a:lnTo>
                    <a:pt x="177485" y="36334"/>
                  </a:lnTo>
                  <a:lnTo>
                    <a:pt x="172405" y="40984"/>
                  </a:lnTo>
                  <a:lnTo>
                    <a:pt x="169019" y="42563"/>
                  </a:lnTo>
                  <a:lnTo>
                    <a:pt x="157009" y="45631"/>
                  </a:lnTo>
                  <a:lnTo>
                    <a:pt x="147711" y="50679"/>
                  </a:lnTo>
                  <a:lnTo>
                    <a:pt x="134727" y="55072"/>
                  </a:lnTo>
                  <a:lnTo>
                    <a:pt x="120978" y="61473"/>
                  </a:lnTo>
                  <a:lnTo>
                    <a:pt x="112013" y="65421"/>
                  </a:lnTo>
                  <a:lnTo>
                    <a:pt x="102206" y="68491"/>
                  </a:lnTo>
                  <a:lnTo>
                    <a:pt x="89049" y="76684"/>
                  </a:lnTo>
                  <a:lnTo>
                    <a:pt x="78485" y="82410"/>
                  </a:lnTo>
                  <a:lnTo>
                    <a:pt x="70315" y="88778"/>
                  </a:lnTo>
                  <a:lnTo>
                    <a:pt x="63040" y="91498"/>
                  </a:lnTo>
                  <a:lnTo>
                    <a:pt x="58041" y="95135"/>
                  </a:lnTo>
                  <a:lnTo>
                    <a:pt x="56369" y="97290"/>
                  </a:lnTo>
                  <a:lnTo>
                    <a:pt x="55255" y="99573"/>
                  </a:lnTo>
                  <a:lnTo>
                    <a:pt x="54511" y="101942"/>
                  </a:lnTo>
                  <a:lnTo>
                    <a:pt x="51428" y="106832"/>
                  </a:lnTo>
                  <a:lnTo>
                    <a:pt x="42549" y="116870"/>
                  </a:lnTo>
                  <a:lnTo>
                    <a:pt x="40115" y="118554"/>
                  </a:lnTo>
                  <a:lnTo>
                    <a:pt x="35152" y="120424"/>
                  </a:lnTo>
                  <a:lnTo>
                    <a:pt x="33490" y="121769"/>
                  </a:lnTo>
                  <a:lnTo>
                    <a:pt x="32382" y="123513"/>
                  </a:lnTo>
                  <a:lnTo>
                    <a:pt x="31643" y="125522"/>
                  </a:lnTo>
                  <a:lnTo>
                    <a:pt x="28564" y="130012"/>
                  </a:lnTo>
                  <a:lnTo>
                    <a:pt x="26558" y="132395"/>
                  </a:lnTo>
                  <a:lnTo>
                    <a:pt x="25220" y="134830"/>
                  </a:lnTo>
                  <a:lnTo>
                    <a:pt x="22491" y="142302"/>
                  </a:lnTo>
                  <a:lnTo>
                    <a:pt x="17543" y="149878"/>
                  </a:lnTo>
                  <a:lnTo>
                    <a:pt x="14854" y="157485"/>
                  </a:lnTo>
                  <a:lnTo>
                    <a:pt x="11225" y="162562"/>
                  </a:lnTo>
                  <a:lnTo>
                    <a:pt x="9918" y="165948"/>
                  </a:lnTo>
                  <a:lnTo>
                    <a:pt x="8466" y="174226"/>
                  </a:lnTo>
                  <a:lnTo>
                    <a:pt x="7649" y="184361"/>
                  </a:lnTo>
                  <a:lnTo>
                    <a:pt x="7407" y="192726"/>
                  </a:lnTo>
                  <a:lnTo>
                    <a:pt x="7335" y="200567"/>
                  </a:lnTo>
                  <a:lnTo>
                    <a:pt x="6479" y="203138"/>
                  </a:lnTo>
                  <a:lnTo>
                    <a:pt x="2075" y="210801"/>
                  </a:lnTo>
                  <a:lnTo>
                    <a:pt x="747" y="215892"/>
                  </a:lnTo>
                  <a:lnTo>
                    <a:pt x="0" y="223518"/>
                  </a:lnTo>
                  <a:lnTo>
                    <a:pt x="2083" y="230857"/>
                  </a:lnTo>
                  <a:lnTo>
                    <a:pt x="4985" y="238916"/>
                  </a:lnTo>
                  <a:lnTo>
                    <a:pt x="6617" y="248213"/>
                  </a:lnTo>
                  <a:lnTo>
                    <a:pt x="7000" y="253686"/>
                  </a:lnTo>
                  <a:lnTo>
                    <a:pt x="7948" y="256330"/>
                  </a:lnTo>
                  <a:lnTo>
                    <a:pt x="12482" y="264098"/>
                  </a:lnTo>
                  <a:lnTo>
                    <a:pt x="13839" y="269213"/>
                  </a:lnTo>
                  <a:lnTo>
                    <a:pt x="15048" y="270915"/>
                  </a:lnTo>
                  <a:lnTo>
                    <a:pt x="16700" y="272050"/>
                  </a:lnTo>
                  <a:lnTo>
                    <a:pt x="18649" y="272807"/>
                  </a:lnTo>
                  <a:lnTo>
                    <a:pt x="25436" y="277917"/>
                  </a:lnTo>
                  <a:lnTo>
                    <a:pt x="35315" y="287229"/>
                  </a:lnTo>
                  <a:lnTo>
                    <a:pt x="47954" y="299748"/>
                  </a:lnTo>
                  <a:lnTo>
                    <a:pt x="51338" y="301432"/>
                  </a:lnTo>
                  <a:lnTo>
                    <a:pt x="63344" y="304648"/>
                  </a:lnTo>
                  <a:lnTo>
                    <a:pt x="73486" y="309741"/>
                  </a:lnTo>
                  <a:lnTo>
                    <a:pt x="85993" y="312473"/>
                  </a:lnTo>
                  <a:lnTo>
                    <a:pt x="96284" y="317422"/>
                  </a:lnTo>
                  <a:lnTo>
                    <a:pt x="108834" y="319264"/>
                  </a:lnTo>
                  <a:lnTo>
                    <a:pt x="115365" y="319695"/>
                  </a:lnTo>
                  <a:lnTo>
                    <a:pt x="132539" y="325209"/>
                  </a:lnTo>
                  <a:lnTo>
                    <a:pt x="146388" y="326934"/>
                  </a:lnTo>
                  <a:lnTo>
                    <a:pt x="153222" y="327337"/>
                  </a:lnTo>
                  <a:lnTo>
                    <a:pt x="170591" y="332833"/>
                  </a:lnTo>
                  <a:lnTo>
                    <a:pt x="184474" y="334555"/>
                  </a:lnTo>
                  <a:lnTo>
                    <a:pt x="195172" y="335065"/>
                  </a:lnTo>
                  <a:lnTo>
                    <a:pt x="218447" y="335252"/>
                  </a:lnTo>
                  <a:lnTo>
                    <a:pt x="233460" y="335271"/>
                  </a:lnTo>
                  <a:lnTo>
                    <a:pt x="237662" y="334428"/>
                  </a:lnTo>
                  <a:lnTo>
                    <a:pt x="248467" y="330041"/>
                  </a:lnTo>
                  <a:lnTo>
                    <a:pt x="261170" y="328366"/>
                  </a:lnTo>
                  <a:lnTo>
                    <a:pt x="273477" y="327799"/>
                  </a:lnTo>
                  <a:lnTo>
                    <a:pt x="276193" y="327753"/>
                  </a:lnTo>
                  <a:lnTo>
                    <a:pt x="288106" y="323643"/>
                  </a:lnTo>
                  <a:lnTo>
                    <a:pt x="301218" y="319905"/>
                  </a:lnTo>
                  <a:lnTo>
                    <a:pt x="306702" y="316311"/>
                  </a:lnTo>
                  <a:lnTo>
                    <a:pt x="314219" y="314149"/>
                  </a:lnTo>
                  <a:lnTo>
                    <a:pt x="318594" y="313573"/>
                  </a:lnTo>
                  <a:lnTo>
                    <a:pt x="325713" y="310675"/>
                  </a:lnTo>
                  <a:lnTo>
                    <a:pt x="331701" y="307411"/>
                  </a:lnTo>
                  <a:lnTo>
                    <a:pt x="339831" y="304727"/>
                  </a:lnTo>
                  <a:lnTo>
                    <a:pt x="352421" y="296664"/>
                  </a:lnTo>
                  <a:lnTo>
                    <a:pt x="360503" y="292717"/>
                  </a:lnTo>
                  <a:lnTo>
                    <a:pt x="369814" y="289649"/>
                  </a:lnTo>
                  <a:lnTo>
                    <a:pt x="377934" y="283754"/>
                  </a:lnTo>
                  <a:lnTo>
                    <a:pt x="386550" y="276645"/>
                  </a:lnTo>
                  <a:lnTo>
                    <a:pt x="398603" y="270023"/>
                  </a:lnTo>
                  <a:lnTo>
                    <a:pt x="407913" y="266838"/>
                  </a:lnTo>
                  <a:lnTo>
                    <a:pt x="416034" y="260908"/>
                  </a:lnTo>
                  <a:lnTo>
                    <a:pt x="426363" y="251319"/>
                  </a:lnTo>
                  <a:lnTo>
                    <a:pt x="428917" y="248826"/>
                  </a:lnTo>
                  <a:lnTo>
                    <a:pt x="430620" y="246317"/>
                  </a:lnTo>
                  <a:lnTo>
                    <a:pt x="433863" y="238742"/>
                  </a:lnTo>
                  <a:lnTo>
                    <a:pt x="437622" y="233672"/>
                  </a:lnTo>
                  <a:lnTo>
                    <a:pt x="438963" y="230287"/>
                  </a:lnTo>
                  <a:lnTo>
                    <a:pt x="440453" y="222012"/>
                  </a:lnTo>
                  <a:lnTo>
                    <a:pt x="443373" y="214948"/>
                  </a:lnTo>
                  <a:lnTo>
                    <a:pt x="446647" y="208985"/>
                  </a:lnTo>
                  <a:lnTo>
                    <a:pt x="448101" y="203513"/>
                  </a:lnTo>
                  <a:lnTo>
                    <a:pt x="448920" y="195673"/>
                  </a:lnTo>
                  <a:lnTo>
                    <a:pt x="449112" y="188283"/>
                  </a:lnTo>
                  <a:lnTo>
                    <a:pt x="449265" y="111787"/>
                  </a:lnTo>
                  <a:lnTo>
                    <a:pt x="448418" y="109238"/>
                  </a:lnTo>
                  <a:lnTo>
                    <a:pt x="445220" y="104148"/>
                  </a:lnTo>
                  <a:lnTo>
                    <a:pt x="438659" y="96522"/>
                  </a:lnTo>
                  <a:lnTo>
                    <a:pt x="437114" y="93135"/>
                  </a:lnTo>
                  <a:lnTo>
                    <a:pt x="435398" y="84856"/>
                  </a:lnTo>
                  <a:lnTo>
                    <a:pt x="432378" y="77789"/>
                  </a:lnTo>
                  <a:lnTo>
                    <a:pt x="425917" y="69051"/>
                  </a:lnTo>
                  <a:lnTo>
                    <a:pt x="423540" y="66354"/>
                  </a:lnTo>
                  <a:lnTo>
                    <a:pt x="412104" y="58513"/>
                  </a:lnTo>
                  <a:lnTo>
                    <a:pt x="398305" y="48278"/>
                  </a:lnTo>
                  <a:lnTo>
                    <a:pt x="385812" y="40645"/>
                  </a:lnTo>
                  <a:lnTo>
                    <a:pt x="375525" y="33021"/>
                  </a:lnTo>
                  <a:lnTo>
                    <a:pt x="366821" y="27940"/>
                  </a:lnTo>
                  <a:lnTo>
                    <a:pt x="357308" y="25118"/>
                  </a:lnTo>
                  <a:lnTo>
                    <a:pt x="352400" y="24365"/>
                  </a:lnTo>
                  <a:lnTo>
                    <a:pt x="344689" y="21271"/>
                  </a:lnTo>
                  <a:lnTo>
                    <a:pt x="333331" y="14769"/>
                  </a:lnTo>
                  <a:lnTo>
                    <a:pt x="328796" y="12386"/>
                  </a:lnTo>
                  <a:lnTo>
                    <a:pt x="316983" y="9738"/>
                  </a:lnTo>
                  <a:lnTo>
                    <a:pt x="304113" y="8562"/>
                  </a:lnTo>
                  <a:lnTo>
                    <a:pt x="292749" y="8038"/>
                  </a:lnTo>
                  <a:lnTo>
                    <a:pt x="276831" y="7744"/>
                  </a:lnTo>
                  <a:lnTo>
                    <a:pt x="257345" y="7657"/>
                  </a:lnTo>
                  <a:lnTo>
                    <a:pt x="245152" y="9894"/>
                  </a:lnTo>
                  <a:lnTo>
                    <a:pt x="232395" y="13711"/>
                  </a:lnTo>
                  <a:lnTo>
                    <a:pt x="215436" y="18229"/>
                  </a:lnTo>
                  <a:lnTo>
                    <a:pt x="207019" y="19773"/>
                  </a:lnTo>
                  <a:lnTo>
                    <a:pt x="198867" y="20802"/>
                  </a:lnTo>
                  <a:lnTo>
                    <a:pt x="174945" y="2286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2" name="SMARTInkAnnotation298"/>
            <p:cNvSpPr/>
            <p:nvPr/>
          </p:nvSpPr>
          <p:spPr bwMode="auto">
            <a:xfrm>
              <a:off x="4518660" y="3451860"/>
              <a:ext cx="472441" cy="15241"/>
            </a:xfrm>
            <a:custGeom>
              <a:avLst/>
              <a:gdLst/>
              <a:ahLst/>
              <a:cxnLst/>
              <a:rect l="0" t="0" r="0" b="0"/>
              <a:pathLst>
                <a:path w="472441" h="15241">
                  <a:moveTo>
                    <a:pt x="0" y="15240"/>
                  </a:moveTo>
                  <a:lnTo>
                    <a:pt x="333190" y="15240"/>
                  </a:lnTo>
                  <a:lnTo>
                    <a:pt x="346586" y="14393"/>
                  </a:lnTo>
                  <a:lnTo>
                    <a:pt x="360597" y="12982"/>
                  </a:lnTo>
                  <a:lnTo>
                    <a:pt x="375018" y="11195"/>
                  </a:lnTo>
                  <a:lnTo>
                    <a:pt x="388019" y="9156"/>
                  </a:lnTo>
                  <a:lnTo>
                    <a:pt x="400072" y="6951"/>
                  </a:lnTo>
                  <a:lnTo>
                    <a:pt x="411495" y="4634"/>
                  </a:lnTo>
                  <a:lnTo>
                    <a:pt x="423343" y="3089"/>
                  </a:lnTo>
                  <a:lnTo>
                    <a:pt x="435476" y="2060"/>
                  </a:lnTo>
                  <a:lnTo>
                    <a:pt x="472440" y="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3" name="SMARTInkAnnotation299"/>
            <p:cNvSpPr/>
            <p:nvPr/>
          </p:nvSpPr>
          <p:spPr bwMode="auto">
            <a:xfrm>
              <a:off x="3291840" y="3451860"/>
              <a:ext cx="327661" cy="38101"/>
            </a:xfrm>
            <a:custGeom>
              <a:avLst/>
              <a:gdLst/>
              <a:ahLst/>
              <a:cxnLst/>
              <a:rect l="0" t="0" r="0" b="0"/>
              <a:pathLst>
                <a:path w="327661" h="38101">
                  <a:moveTo>
                    <a:pt x="0" y="0"/>
                  </a:moveTo>
                  <a:lnTo>
                    <a:pt x="67232" y="0"/>
                  </a:lnTo>
                  <a:lnTo>
                    <a:pt x="71915" y="847"/>
                  </a:lnTo>
                  <a:lnTo>
                    <a:pt x="76730" y="2258"/>
                  </a:lnTo>
                  <a:lnTo>
                    <a:pt x="81633" y="4045"/>
                  </a:lnTo>
                  <a:lnTo>
                    <a:pt x="86596" y="6084"/>
                  </a:lnTo>
                  <a:lnTo>
                    <a:pt x="91597" y="8289"/>
                  </a:lnTo>
                  <a:lnTo>
                    <a:pt x="96625" y="10606"/>
                  </a:lnTo>
                  <a:lnTo>
                    <a:pt x="102516" y="12151"/>
                  </a:lnTo>
                  <a:lnTo>
                    <a:pt x="108984" y="13180"/>
                  </a:lnTo>
                  <a:lnTo>
                    <a:pt x="115836" y="13867"/>
                  </a:lnTo>
                  <a:lnTo>
                    <a:pt x="122944" y="14325"/>
                  </a:lnTo>
                  <a:lnTo>
                    <a:pt x="130223" y="14630"/>
                  </a:lnTo>
                  <a:lnTo>
                    <a:pt x="137615" y="14833"/>
                  </a:lnTo>
                  <a:lnTo>
                    <a:pt x="145084" y="15816"/>
                  </a:lnTo>
                  <a:lnTo>
                    <a:pt x="152602" y="17317"/>
                  </a:lnTo>
                  <a:lnTo>
                    <a:pt x="160155" y="19165"/>
                  </a:lnTo>
                  <a:lnTo>
                    <a:pt x="179836" y="23476"/>
                  </a:lnTo>
                  <a:lnTo>
                    <a:pt x="201846" y="28214"/>
                  </a:lnTo>
                  <a:lnTo>
                    <a:pt x="222918" y="33142"/>
                  </a:lnTo>
                  <a:lnTo>
                    <a:pt x="234125" y="34795"/>
                  </a:lnTo>
                  <a:lnTo>
                    <a:pt x="245830" y="35896"/>
                  </a:lnTo>
                  <a:lnTo>
                    <a:pt x="257867" y="36631"/>
                  </a:lnTo>
                  <a:lnTo>
                    <a:pt x="284787" y="37447"/>
                  </a:lnTo>
                  <a:lnTo>
                    <a:pt x="327660" y="3810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4" name="SMARTInkAnnotation300"/>
            <p:cNvSpPr/>
            <p:nvPr/>
          </p:nvSpPr>
          <p:spPr bwMode="auto">
            <a:xfrm>
              <a:off x="6035040" y="2964285"/>
              <a:ext cx="381000" cy="205319"/>
            </a:xfrm>
            <a:custGeom>
              <a:avLst/>
              <a:gdLst/>
              <a:ahLst/>
              <a:cxnLst/>
              <a:rect l="0" t="0" r="0" b="0"/>
              <a:pathLst>
                <a:path w="381000" h="205319">
                  <a:moveTo>
                    <a:pt x="68580" y="22755"/>
                  </a:moveTo>
                  <a:lnTo>
                    <a:pt x="61273" y="30061"/>
                  </a:lnTo>
                  <a:lnTo>
                    <a:pt x="61053" y="34327"/>
                  </a:lnTo>
                  <a:lnTo>
                    <a:pt x="60175" y="36396"/>
                  </a:lnTo>
                  <a:lnTo>
                    <a:pt x="56942" y="40953"/>
                  </a:lnTo>
                  <a:lnTo>
                    <a:pt x="55741" y="43354"/>
                  </a:lnTo>
                  <a:lnTo>
                    <a:pt x="54407" y="48279"/>
                  </a:lnTo>
                  <a:lnTo>
                    <a:pt x="53205" y="51624"/>
                  </a:lnTo>
                  <a:lnTo>
                    <a:pt x="51556" y="55548"/>
                  </a:lnTo>
                  <a:lnTo>
                    <a:pt x="49611" y="59857"/>
                  </a:lnTo>
                  <a:lnTo>
                    <a:pt x="48313" y="63576"/>
                  </a:lnTo>
                  <a:lnTo>
                    <a:pt x="46872" y="69967"/>
                  </a:lnTo>
                  <a:lnTo>
                    <a:pt x="46489" y="73703"/>
                  </a:lnTo>
                  <a:lnTo>
                    <a:pt x="46233" y="77887"/>
                  </a:lnTo>
                  <a:lnTo>
                    <a:pt x="46062" y="82370"/>
                  </a:lnTo>
                  <a:lnTo>
                    <a:pt x="45101" y="86205"/>
                  </a:lnTo>
                  <a:lnTo>
                    <a:pt x="43614" y="89608"/>
                  </a:lnTo>
                  <a:lnTo>
                    <a:pt x="41776" y="92724"/>
                  </a:lnTo>
                  <a:lnTo>
                    <a:pt x="40550" y="96494"/>
                  </a:lnTo>
                  <a:lnTo>
                    <a:pt x="39733" y="100701"/>
                  </a:lnTo>
                  <a:lnTo>
                    <a:pt x="39189" y="105199"/>
                  </a:lnTo>
                  <a:lnTo>
                    <a:pt x="37979" y="109891"/>
                  </a:lnTo>
                  <a:lnTo>
                    <a:pt x="36326" y="114712"/>
                  </a:lnTo>
                  <a:lnTo>
                    <a:pt x="34377" y="119620"/>
                  </a:lnTo>
                  <a:lnTo>
                    <a:pt x="32232" y="124585"/>
                  </a:lnTo>
                  <a:lnTo>
                    <a:pt x="27589" y="134617"/>
                  </a:lnTo>
                  <a:lnTo>
                    <a:pt x="26013" y="138817"/>
                  </a:lnTo>
                  <a:lnTo>
                    <a:pt x="24961" y="142463"/>
                  </a:lnTo>
                  <a:lnTo>
                    <a:pt x="24261" y="145740"/>
                  </a:lnTo>
                  <a:lnTo>
                    <a:pt x="21225" y="151639"/>
                  </a:lnTo>
                  <a:lnTo>
                    <a:pt x="19230" y="154398"/>
                  </a:lnTo>
                  <a:lnTo>
                    <a:pt x="17900" y="157930"/>
                  </a:lnTo>
                  <a:lnTo>
                    <a:pt x="17013" y="161979"/>
                  </a:lnTo>
                  <a:lnTo>
                    <a:pt x="16422" y="166371"/>
                  </a:lnTo>
                  <a:lnTo>
                    <a:pt x="15181" y="170146"/>
                  </a:lnTo>
                  <a:lnTo>
                    <a:pt x="13508" y="173509"/>
                  </a:lnTo>
                  <a:lnTo>
                    <a:pt x="10237" y="179503"/>
                  </a:lnTo>
                  <a:lnTo>
                    <a:pt x="8783" y="184990"/>
                  </a:lnTo>
                  <a:lnTo>
                    <a:pt x="5879" y="190251"/>
                  </a:lnTo>
                  <a:lnTo>
                    <a:pt x="101" y="197880"/>
                  </a:lnTo>
                  <a:lnTo>
                    <a:pt x="13" y="204029"/>
                  </a:lnTo>
                  <a:lnTo>
                    <a:pt x="2" y="205318"/>
                  </a:lnTo>
                  <a:lnTo>
                    <a:pt x="0" y="199046"/>
                  </a:lnTo>
                  <a:lnTo>
                    <a:pt x="2258" y="193958"/>
                  </a:lnTo>
                  <a:lnTo>
                    <a:pt x="4045" y="190230"/>
                  </a:lnTo>
                  <a:lnTo>
                    <a:pt x="6031" y="183831"/>
                  </a:lnTo>
                  <a:lnTo>
                    <a:pt x="6561" y="180939"/>
                  </a:lnTo>
                  <a:lnTo>
                    <a:pt x="9407" y="175468"/>
                  </a:lnTo>
                  <a:lnTo>
                    <a:pt x="13494" y="169368"/>
                  </a:lnTo>
                  <a:lnTo>
                    <a:pt x="15769" y="165370"/>
                  </a:lnTo>
                  <a:lnTo>
                    <a:pt x="20555" y="156413"/>
                  </a:lnTo>
                  <a:lnTo>
                    <a:pt x="33051" y="131848"/>
                  </a:lnTo>
                  <a:lnTo>
                    <a:pt x="36427" y="126810"/>
                  </a:lnTo>
                  <a:lnTo>
                    <a:pt x="40371" y="121759"/>
                  </a:lnTo>
                  <a:lnTo>
                    <a:pt x="44694" y="116697"/>
                  </a:lnTo>
                  <a:lnTo>
                    <a:pt x="48422" y="111630"/>
                  </a:lnTo>
                  <a:lnTo>
                    <a:pt x="51755" y="106558"/>
                  </a:lnTo>
                  <a:lnTo>
                    <a:pt x="54823" y="101484"/>
                  </a:lnTo>
                  <a:lnTo>
                    <a:pt x="58562" y="96407"/>
                  </a:lnTo>
                  <a:lnTo>
                    <a:pt x="62748" y="91330"/>
                  </a:lnTo>
                  <a:lnTo>
                    <a:pt x="67232" y="86252"/>
                  </a:lnTo>
                  <a:lnTo>
                    <a:pt x="76730" y="76094"/>
                  </a:lnTo>
                  <a:lnTo>
                    <a:pt x="96624" y="55775"/>
                  </a:lnTo>
                  <a:lnTo>
                    <a:pt x="101669" y="51541"/>
                  </a:lnTo>
                  <a:lnTo>
                    <a:pt x="106726" y="47872"/>
                  </a:lnTo>
                  <a:lnTo>
                    <a:pt x="117707" y="41538"/>
                  </a:lnTo>
                  <a:lnTo>
                    <a:pt x="124191" y="38664"/>
                  </a:lnTo>
                  <a:lnTo>
                    <a:pt x="131054" y="35901"/>
                  </a:lnTo>
                  <a:lnTo>
                    <a:pt x="145453" y="30573"/>
                  </a:lnTo>
                  <a:lnTo>
                    <a:pt x="182968" y="17701"/>
                  </a:lnTo>
                  <a:lnTo>
                    <a:pt x="198159" y="12606"/>
                  </a:lnTo>
                  <a:lnTo>
                    <a:pt x="205766" y="10909"/>
                  </a:lnTo>
                  <a:lnTo>
                    <a:pt x="213377" y="9778"/>
                  </a:lnTo>
                  <a:lnTo>
                    <a:pt x="220991" y="9023"/>
                  </a:lnTo>
                  <a:lnTo>
                    <a:pt x="228608" y="7674"/>
                  </a:lnTo>
                  <a:lnTo>
                    <a:pt x="236225" y="5928"/>
                  </a:lnTo>
                  <a:lnTo>
                    <a:pt x="243843" y="3917"/>
                  </a:lnTo>
                  <a:lnTo>
                    <a:pt x="251461" y="2576"/>
                  </a:lnTo>
                  <a:lnTo>
                    <a:pt x="259082" y="1682"/>
                  </a:lnTo>
                  <a:lnTo>
                    <a:pt x="266700" y="1086"/>
                  </a:lnTo>
                  <a:lnTo>
                    <a:pt x="274321" y="689"/>
                  </a:lnTo>
                  <a:lnTo>
                    <a:pt x="289560" y="248"/>
                  </a:lnTo>
                  <a:lnTo>
                    <a:pt x="308375" y="0"/>
                  </a:lnTo>
                  <a:lnTo>
                    <a:pt x="314803" y="812"/>
                  </a:lnTo>
                  <a:lnTo>
                    <a:pt x="321629" y="2199"/>
                  </a:lnTo>
                  <a:lnTo>
                    <a:pt x="328719" y="3971"/>
                  </a:lnTo>
                  <a:lnTo>
                    <a:pt x="335139" y="5999"/>
                  </a:lnTo>
                  <a:lnTo>
                    <a:pt x="346788" y="10510"/>
                  </a:lnTo>
                  <a:lnTo>
                    <a:pt x="357610" y="15337"/>
                  </a:lnTo>
                  <a:lnTo>
                    <a:pt x="367218" y="20305"/>
                  </a:lnTo>
                  <a:lnTo>
                    <a:pt x="370965" y="22815"/>
                  </a:lnTo>
                  <a:lnTo>
                    <a:pt x="380999" y="30375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5" name="SMARTInkAnnotation301"/>
            <p:cNvSpPr/>
            <p:nvPr/>
          </p:nvSpPr>
          <p:spPr bwMode="auto">
            <a:xfrm>
              <a:off x="6584356" y="2811780"/>
              <a:ext cx="182165" cy="388516"/>
            </a:xfrm>
            <a:custGeom>
              <a:avLst/>
              <a:gdLst/>
              <a:ahLst/>
              <a:cxnLst/>
              <a:rect l="0" t="0" r="0" b="0"/>
              <a:pathLst>
                <a:path w="182165" h="388516">
                  <a:moveTo>
                    <a:pt x="106004" y="0"/>
                  </a:moveTo>
                  <a:lnTo>
                    <a:pt x="120156" y="0"/>
                  </a:lnTo>
                  <a:lnTo>
                    <a:pt x="120519" y="847"/>
                  </a:lnTo>
                  <a:lnTo>
                    <a:pt x="120922" y="4045"/>
                  </a:lnTo>
                  <a:lnTo>
                    <a:pt x="120182" y="5237"/>
                  </a:lnTo>
                  <a:lnTo>
                    <a:pt x="118843" y="6031"/>
                  </a:lnTo>
                  <a:lnTo>
                    <a:pt x="117102" y="6561"/>
                  </a:lnTo>
                  <a:lnTo>
                    <a:pt x="115944" y="7760"/>
                  </a:lnTo>
                  <a:lnTo>
                    <a:pt x="115169" y="9407"/>
                  </a:lnTo>
                  <a:lnTo>
                    <a:pt x="113465" y="14341"/>
                  </a:lnTo>
                  <a:lnTo>
                    <a:pt x="109883" y="22178"/>
                  </a:lnTo>
                  <a:lnTo>
                    <a:pt x="105471" y="29048"/>
                  </a:lnTo>
                  <a:lnTo>
                    <a:pt x="103109" y="32066"/>
                  </a:lnTo>
                  <a:lnTo>
                    <a:pt x="98225" y="42192"/>
                  </a:lnTo>
                  <a:lnTo>
                    <a:pt x="93233" y="54312"/>
                  </a:lnTo>
                  <a:lnTo>
                    <a:pt x="88193" y="65343"/>
                  </a:lnTo>
                  <a:lnTo>
                    <a:pt x="84816" y="70655"/>
                  </a:lnTo>
                  <a:lnTo>
                    <a:pt x="80871" y="75890"/>
                  </a:lnTo>
                  <a:lnTo>
                    <a:pt x="76548" y="81073"/>
                  </a:lnTo>
                  <a:lnTo>
                    <a:pt x="72821" y="87069"/>
                  </a:lnTo>
                  <a:lnTo>
                    <a:pt x="69487" y="93606"/>
                  </a:lnTo>
                  <a:lnTo>
                    <a:pt x="66420" y="100504"/>
                  </a:lnTo>
                  <a:lnTo>
                    <a:pt x="62681" y="106796"/>
                  </a:lnTo>
                  <a:lnTo>
                    <a:pt x="58495" y="112684"/>
                  </a:lnTo>
                  <a:lnTo>
                    <a:pt x="54012" y="118303"/>
                  </a:lnTo>
                  <a:lnTo>
                    <a:pt x="50175" y="123742"/>
                  </a:lnTo>
                  <a:lnTo>
                    <a:pt x="46772" y="129061"/>
                  </a:lnTo>
                  <a:lnTo>
                    <a:pt x="43656" y="134301"/>
                  </a:lnTo>
                  <a:lnTo>
                    <a:pt x="39885" y="139487"/>
                  </a:lnTo>
                  <a:lnTo>
                    <a:pt x="35679" y="144638"/>
                  </a:lnTo>
                  <a:lnTo>
                    <a:pt x="27335" y="154030"/>
                  </a:lnTo>
                  <a:lnTo>
                    <a:pt x="20804" y="161027"/>
                  </a:lnTo>
                  <a:lnTo>
                    <a:pt x="18724" y="164925"/>
                  </a:lnTo>
                  <a:lnTo>
                    <a:pt x="16413" y="173771"/>
                  </a:lnTo>
                  <a:lnTo>
                    <a:pt x="14103" y="177654"/>
                  </a:lnTo>
                  <a:lnTo>
                    <a:pt x="10869" y="181089"/>
                  </a:lnTo>
                  <a:lnTo>
                    <a:pt x="1605" y="188641"/>
                  </a:lnTo>
                  <a:lnTo>
                    <a:pt x="844" y="190108"/>
                  </a:lnTo>
                  <a:lnTo>
                    <a:pt x="0" y="193994"/>
                  </a:lnTo>
                  <a:lnTo>
                    <a:pt x="621" y="195370"/>
                  </a:lnTo>
                  <a:lnTo>
                    <a:pt x="1882" y="196286"/>
                  </a:lnTo>
                  <a:lnTo>
                    <a:pt x="5542" y="197305"/>
                  </a:lnTo>
                  <a:lnTo>
                    <a:pt x="9990" y="197758"/>
                  </a:lnTo>
                  <a:lnTo>
                    <a:pt x="14789" y="197959"/>
                  </a:lnTo>
                  <a:lnTo>
                    <a:pt x="22251" y="198073"/>
                  </a:lnTo>
                  <a:lnTo>
                    <a:pt x="24768" y="198088"/>
                  </a:lnTo>
                  <a:lnTo>
                    <a:pt x="27293" y="197252"/>
                  </a:lnTo>
                  <a:lnTo>
                    <a:pt x="32357" y="194065"/>
                  </a:lnTo>
                  <a:lnTo>
                    <a:pt x="35739" y="192877"/>
                  </a:lnTo>
                  <a:lnTo>
                    <a:pt x="39689" y="192085"/>
                  </a:lnTo>
                  <a:lnTo>
                    <a:pt x="44013" y="191557"/>
                  </a:lnTo>
                  <a:lnTo>
                    <a:pt x="47743" y="191205"/>
                  </a:lnTo>
                  <a:lnTo>
                    <a:pt x="51077" y="190969"/>
                  </a:lnTo>
                  <a:lnTo>
                    <a:pt x="54146" y="190813"/>
                  </a:lnTo>
                  <a:lnTo>
                    <a:pt x="57885" y="189862"/>
                  </a:lnTo>
                  <a:lnTo>
                    <a:pt x="62072" y="188381"/>
                  </a:lnTo>
                  <a:lnTo>
                    <a:pt x="66556" y="186547"/>
                  </a:lnTo>
                  <a:lnTo>
                    <a:pt x="71239" y="185325"/>
                  </a:lnTo>
                  <a:lnTo>
                    <a:pt x="76054" y="184510"/>
                  </a:lnTo>
                  <a:lnTo>
                    <a:pt x="80957" y="183967"/>
                  </a:lnTo>
                  <a:lnTo>
                    <a:pt x="85920" y="183604"/>
                  </a:lnTo>
                  <a:lnTo>
                    <a:pt x="90921" y="183363"/>
                  </a:lnTo>
                  <a:lnTo>
                    <a:pt x="100993" y="183095"/>
                  </a:lnTo>
                  <a:lnTo>
                    <a:pt x="111115" y="182975"/>
                  </a:lnTo>
                  <a:lnTo>
                    <a:pt x="115338" y="183790"/>
                  </a:lnTo>
                  <a:lnTo>
                    <a:pt x="119000" y="185180"/>
                  </a:lnTo>
                  <a:lnTo>
                    <a:pt x="122288" y="186954"/>
                  </a:lnTo>
                  <a:lnTo>
                    <a:pt x="126173" y="188136"/>
                  </a:lnTo>
                  <a:lnTo>
                    <a:pt x="130457" y="188924"/>
                  </a:lnTo>
                  <a:lnTo>
                    <a:pt x="135006" y="189449"/>
                  </a:lnTo>
                  <a:lnTo>
                    <a:pt x="139732" y="190646"/>
                  </a:lnTo>
                  <a:lnTo>
                    <a:pt x="144577" y="192291"/>
                  </a:lnTo>
                  <a:lnTo>
                    <a:pt x="149499" y="194234"/>
                  </a:lnTo>
                  <a:lnTo>
                    <a:pt x="153627" y="196376"/>
                  </a:lnTo>
                  <a:lnTo>
                    <a:pt x="157226" y="198651"/>
                  </a:lnTo>
                  <a:lnTo>
                    <a:pt x="160473" y="201014"/>
                  </a:lnTo>
                  <a:lnTo>
                    <a:pt x="163483" y="203436"/>
                  </a:lnTo>
                  <a:lnTo>
                    <a:pt x="169085" y="208385"/>
                  </a:lnTo>
                  <a:lnTo>
                    <a:pt x="174398" y="215664"/>
                  </a:lnTo>
                  <a:lnTo>
                    <a:pt x="177000" y="219976"/>
                  </a:lnTo>
                  <a:lnTo>
                    <a:pt x="179892" y="229283"/>
                  </a:lnTo>
                  <a:lnTo>
                    <a:pt x="181176" y="239064"/>
                  </a:lnTo>
                  <a:lnTo>
                    <a:pt x="181747" y="249055"/>
                  </a:lnTo>
                  <a:lnTo>
                    <a:pt x="182000" y="259140"/>
                  </a:lnTo>
                  <a:lnTo>
                    <a:pt x="182164" y="283457"/>
                  </a:lnTo>
                  <a:lnTo>
                    <a:pt x="179929" y="295596"/>
                  </a:lnTo>
                  <a:lnTo>
                    <a:pt x="176112" y="305789"/>
                  </a:lnTo>
                  <a:lnTo>
                    <a:pt x="171594" y="313142"/>
                  </a:lnTo>
                  <a:lnTo>
                    <a:pt x="166764" y="321490"/>
                  </a:lnTo>
                  <a:lnTo>
                    <a:pt x="161795" y="330845"/>
                  </a:lnTo>
                  <a:lnTo>
                    <a:pt x="149173" y="355685"/>
                  </a:lnTo>
                  <a:lnTo>
                    <a:pt x="144099" y="363540"/>
                  </a:lnTo>
                  <a:lnTo>
                    <a:pt x="141561" y="366820"/>
                  </a:lnTo>
                  <a:lnTo>
                    <a:pt x="138175" y="369853"/>
                  </a:lnTo>
                  <a:lnTo>
                    <a:pt x="134225" y="372723"/>
                  </a:lnTo>
                  <a:lnTo>
                    <a:pt x="129899" y="375481"/>
                  </a:lnTo>
                  <a:lnTo>
                    <a:pt x="126166" y="377321"/>
                  </a:lnTo>
                  <a:lnTo>
                    <a:pt x="122832" y="378548"/>
                  </a:lnTo>
                  <a:lnTo>
                    <a:pt x="119763" y="379365"/>
                  </a:lnTo>
                  <a:lnTo>
                    <a:pt x="114094" y="382531"/>
                  </a:lnTo>
                  <a:lnTo>
                    <a:pt x="111398" y="384561"/>
                  </a:lnTo>
                  <a:lnTo>
                    <a:pt x="107906" y="385914"/>
                  </a:lnTo>
                  <a:lnTo>
                    <a:pt x="103885" y="386816"/>
                  </a:lnTo>
                  <a:lnTo>
                    <a:pt x="99511" y="387417"/>
                  </a:lnTo>
                  <a:lnTo>
                    <a:pt x="94902" y="387818"/>
                  </a:lnTo>
                  <a:lnTo>
                    <a:pt x="90136" y="388086"/>
                  </a:lnTo>
                  <a:lnTo>
                    <a:pt x="80324" y="388383"/>
                  </a:lnTo>
                  <a:lnTo>
                    <a:pt x="70319" y="388515"/>
                  </a:lnTo>
                  <a:lnTo>
                    <a:pt x="65281" y="387703"/>
                  </a:lnTo>
                  <a:lnTo>
                    <a:pt x="60228" y="386315"/>
                  </a:lnTo>
                  <a:lnTo>
                    <a:pt x="55167" y="384544"/>
                  </a:lnTo>
                  <a:lnTo>
                    <a:pt x="50100" y="382516"/>
                  </a:lnTo>
                  <a:lnTo>
                    <a:pt x="45027" y="380317"/>
                  </a:lnTo>
                  <a:lnTo>
                    <a:pt x="29804" y="37338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6" name="SMARTInkAnnotation302"/>
            <p:cNvSpPr/>
            <p:nvPr/>
          </p:nvSpPr>
          <p:spPr bwMode="auto">
            <a:xfrm>
              <a:off x="6705600" y="2636520"/>
              <a:ext cx="381001" cy="60961"/>
            </a:xfrm>
            <a:custGeom>
              <a:avLst/>
              <a:gdLst/>
              <a:ahLst/>
              <a:cxnLst/>
              <a:rect l="0" t="0" r="0" b="0"/>
              <a:pathLst>
                <a:path w="381001" h="60961">
                  <a:moveTo>
                    <a:pt x="0" y="60960"/>
                  </a:moveTo>
                  <a:lnTo>
                    <a:pt x="8090" y="56915"/>
                  </a:lnTo>
                  <a:lnTo>
                    <a:pt x="12167" y="55723"/>
                  </a:lnTo>
                  <a:lnTo>
                    <a:pt x="21212" y="54399"/>
                  </a:lnTo>
                  <a:lnTo>
                    <a:pt x="30876" y="53811"/>
                  </a:lnTo>
                  <a:lnTo>
                    <a:pt x="41663" y="52703"/>
                  </a:lnTo>
                  <a:lnTo>
                    <a:pt x="48096" y="51222"/>
                  </a:lnTo>
                  <a:lnTo>
                    <a:pt x="54925" y="49388"/>
                  </a:lnTo>
                  <a:lnTo>
                    <a:pt x="62016" y="48165"/>
                  </a:lnTo>
                  <a:lnTo>
                    <a:pt x="69283" y="47350"/>
                  </a:lnTo>
                  <a:lnTo>
                    <a:pt x="76669" y="46807"/>
                  </a:lnTo>
                  <a:lnTo>
                    <a:pt x="83286" y="46444"/>
                  </a:lnTo>
                  <a:lnTo>
                    <a:pt x="95153" y="46042"/>
                  </a:lnTo>
                  <a:lnTo>
                    <a:pt x="102383" y="45088"/>
                  </a:lnTo>
                  <a:lnTo>
                    <a:pt x="110589" y="43605"/>
                  </a:lnTo>
                  <a:lnTo>
                    <a:pt x="119446" y="41770"/>
                  </a:lnTo>
                  <a:lnTo>
                    <a:pt x="127891" y="39700"/>
                  </a:lnTo>
                  <a:lnTo>
                    <a:pt x="136061" y="37474"/>
                  </a:lnTo>
                  <a:lnTo>
                    <a:pt x="144047" y="35142"/>
                  </a:lnTo>
                  <a:lnTo>
                    <a:pt x="161952" y="30294"/>
                  </a:lnTo>
                  <a:lnTo>
                    <a:pt x="201042" y="20283"/>
                  </a:lnTo>
                  <a:lnTo>
                    <a:pt x="211074" y="18602"/>
                  </a:lnTo>
                  <a:lnTo>
                    <a:pt x="221149" y="17481"/>
                  </a:lnTo>
                  <a:lnTo>
                    <a:pt x="231253" y="16734"/>
                  </a:lnTo>
                  <a:lnTo>
                    <a:pt x="241375" y="15389"/>
                  </a:lnTo>
                  <a:lnTo>
                    <a:pt x="251510" y="13646"/>
                  </a:lnTo>
                  <a:lnTo>
                    <a:pt x="261654" y="11637"/>
                  </a:lnTo>
                  <a:lnTo>
                    <a:pt x="272649" y="10298"/>
                  </a:lnTo>
                  <a:lnTo>
                    <a:pt x="284214" y="9405"/>
                  </a:lnTo>
                  <a:lnTo>
                    <a:pt x="296155" y="8810"/>
                  </a:lnTo>
                  <a:lnTo>
                    <a:pt x="307503" y="7567"/>
                  </a:lnTo>
                  <a:lnTo>
                    <a:pt x="318456" y="5891"/>
                  </a:lnTo>
                  <a:lnTo>
                    <a:pt x="329143" y="3927"/>
                  </a:lnTo>
                  <a:lnTo>
                    <a:pt x="339656" y="2618"/>
                  </a:lnTo>
                  <a:lnTo>
                    <a:pt x="350050" y="1746"/>
                  </a:lnTo>
                  <a:lnTo>
                    <a:pt x="381000" y="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7" name="SMARTInkAnnotation303"/>
            <p:cNvSpPr/>
            <p:nvPr/>
          </p:nvSpPr>
          <p:spPr bwMode="auto">
            <a:xfrm>
              <a:off x="7040880" y="2926080"/>
              <a:ext cx="289560" cy="53341"/>
            </a:xfrm>
            <a:custGeom>
              <a:avLst/>
              <a:gdLst/>
              <a:ahLst/>
              <a:cxnLst/>
              <a:rect l="0" t="0" r="0" b="0"/>
              <a:pathLst>
                <a:path w="289560" h="53341">
                  <a:moveTo>
                    <a:pt x="0" y="53340"/>
                  </a:moveTo>
                  <a:lnTo>
                    <a:pt x="14173" y="53340"/>
                  </a:lnTo>
                  <a:lnTo>
                    <a:pt x="14528" y="52493"/>
                  </a:lnTo>
                  <a:lnTo>
                    <a:pt x="14765" y="51082"/>
                  </a:lnTo>
                  <a:lnTo>
                    <a:pt x="15146" y="46779"/>
                  </a:lnTo>
                  <a:lnTo>
                    <a:pt x="16024" y="46426"/>
                  </a:lnTo>
                  <a:lnTo>
                    <a:pt x="22994" y="45782"/>
                  </a:lnTo>
                  <a:lnTo>
                    <a:pt x="34183" y="45722"/>
                  </a:lnTo>
                  <a:lnTo>
                    <a:pt x="36335" y="44875"/>
                  </a:lnTo>
                  <a:lnTo>
                    <a:pt x="38617" y="43463"/>
                  </a:lnTo>
                  <a:lnTo>
                    <a:pt x="40984" y="41675"/>
                  </a:lnTo>
                  <a:lnTo>
                    <a:pt x="43409" y="40483"/>
                  </a:lnTo>
                  <a:lnTo>
                    <a:pt x="48361" y="39160"/>
                  </a:lnTo>
                  <a:lnTo>
                    <a:pt x="51714" y="37960"/>
                  </a:lnTo>
                  <a:lnTo>
                    <a:pt x="55643" y="36313"/>
                  </a:lnTo>
                  <a:lnTo>
                    <a:pt x="59955" y="34368"/>
                  </a:lnTo>
                  <a:lnTo>
                    <a:pt x="64524" y="33072"/>
                  </a:lnTo>
                  <a:lnTo>
                    <a:pt x="69261" y="32208"/>
                  </a:lnTo>
                  <a:lnTo>
                    <a:pt x="74114" y="31632"/>
                  </a:lnTo>
                  <a:lnTo>
                    <a:pt x="78196" y="30401"/>
                  </a:lnTo>
                  <a:lnTo>
                    <a:pt x="81764" y="28734"/>
                  </a:lnTo>
                  <a:lnTo>
                    <a:pt x="84989" y="26776"/>
                  </a:lnTo>
                  <a:lnTo>
                    <a:pt x="89680" y="24624"/>
                  </a:lnTo>
                  <a:lnTo>
                    <a:pt x="95346" y="22343"/>
                  </a:lnTo>
                  <a:lnTo>
                    <a:pt x="101665" y="19975"/>
                  </a:lnTo>
                  <a:lnTo>
                    <a:pt x="107569" y="18397"/>
                  </a:lnTo>
                  <a:lnTo>
                    <a:pt x="113199" y="17344"/>
                  </a:lnTo>
                  <a:lnTo>
                    <a:pt x="118646" y="16643"/>
                  </a:lnTo>
                  <a:lnTo>
                    <a:pt x="123970" y="15328"/>
                  </a:lnTo>
                  <a:lnTo>
                    <a:pt x="129214" y="13606"/>
                  </a:lnTo>
                  <a:lnTo>
                    <a:pt x="134403" y="11610"/>
                  </a:lnTo>
                  <a:lnTo>
                    <a:pt x="140402" y="10280"/>
                  </a:lnTo>
                  <a:lnTo>
                    <a:pt x="146942" y="9394"/>
                  </a:lnTo>
                  <a:lnTo>
                    <a:pt x="153841" y="8802"/>
                  </a:lnTo>
                  <a:lnTo>
                    <a:pt x="160133" y="8408"/>
                  </a:lnTo>
                  <a:lnTo>
                    <a:pt x="171641" y="7970"/>
                  </a:lnTo>
                  <a:lnTo>
                    <a:pt x="177927" y="7007"/>
                  </a:lnTo>
                  <a:lnTo>
                    <a:pt x="184658" y="5518"/>
                  </a:lnTo>
                  <a:lnTo>
                    <a:pt x="191686" y="3678"/>
                  </a:lnTo>
                  <a:lnTo>
                    <a:pt x="198064" y="2452"/>
                  </a:lnTo>
                  <a:lnTo>
                    <a:pt x="204010" y="1635"/>
                  </a:lnTo>
                  <a:lnTo>
                    <a:pt x="209666" y="1090"/>
                  </a:lnTo>
                  <a:lnTo>
                    <a:pt x="215131" y="727"/>
                  </a:lnTo>
                  <a:lnTo>
                    <a:pt x="220467" y="485"/>
                  </a:lnTo>
                  <a:lnTo>
                    <a:pt x="230912" y="215"/>
                  </a:lnTo>
                  <a:lnTo>
                    <a:pt x="289559" y="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8" name="SMARTInkAnnotation304"/>
            <p:cNvSpPr/>
            <p:nvPr/>
          </p:nvSpPr>
          <p:spPr bwMode="auto">
            <a:xfrm>
              <a:off x="7064056" y="3048000"/>
              <a:ext cx="334964" cy="30480"/>
            </a:xfrm>
            <a:custGeom>
              <a:avLst/>
              <a:gdLst/>
              <a:ahLst/>
              <a:cxnLst/>
              <a:rect l="0" t="0" r="0" b="0"/>
              <a:pathLst>
                <a:path w="334964" h="30480">
                  <a:moveTo>
                    <a:pt x="14924" y="15240"/>
                  </a:moveTo>
                  <a:lnTo>
                    <a:pt x="10878" y="19285"/>
                  </a:lnTo>
                  <a:lnTo>
                    <a:pt x="9687" y="21324"/>
                  </a:lnTo>
                  <a:lnTo>
                    <a:pt x="8893" y="23529"/>
                  </a:lnTo>
                  <a:lnTo>
                    <a:pt x="7396" y="30073"/>
                  </a:lnTo>
                  <a:lnTo>
                    <a:pt x="0" y="30469"/>
                  </a:lnTo>
                  <a:lnTo>
                    <a:pt x="10318" y="30479"/>
                  </a:lnTo>
                  <a:lnTo>
                    <a:pt x="12700" y="29632"/>
                  </a:lnTo>
                  <a:lnTo>
                    <a:pt x="15134" y="28222"/>
                  </a:lnTo>
                  <a:lnTo>
                    <a:pt x="17604" y="26434"/>
                  </a:lnTo>
                  <a:lnTo>
                    <a:pt x="20097" y="25243"/>
                  </a:lnTo>
                  <a:lnTo>
                    <a:pt x="22607" y="24449"/>
                  </a:lnTo>
                  <a:lnTo>
                    <a:pt x="28499" y="23566"/>
                  </a:lnTo>
                  <a:lnTo>
                    <a:pt x="36762" y="23174"/>
                  </a:lnTo>
                  <a:lnTo>
                    <a:pt x="41335" y="22223"/>
                  </a:lnTo>
                  <a:lnTo>
                    <a:pt x="46077" y="20742"/>
                  </a:lnTo>
                  <a:lnTo>
                    <a:pt x="50933" y="18908"/>
                  </a:lnTo>
                  <a:lnTo>
                    <a:pt x="56710" y="17685"/>
                  </a:lnTo>
                  <a:lnTo>
                    <a:pt x="63100" y="16870"/>
                  </a:lnTo>
                  <a:lnTo>
                    <a:pt x="69902" y="16327"/>
                  </a:lnTo>
                  <a:lnTo>
                    <a:pt x="76976" y="15965"/>
                  </a:lnTo>
                  <a:lnTo>
                    <a:pt x="91609" y="15562"/>
                  </a:lnTo>
                  <a:lnTo>
                    <a:pt x="99067" y="14608"/>
                  </a:lnTo>
                  <a:lnTo>
                    <a:pt x="106579" y="13125"/>
                  </a:lnTo>
                  <a:lnTo>
                    <a:pt x="114128" y="11290"/>
                  </a:lnTo>
                  <a:lnTo>
                    <a:pt x="122546" y="10067"/>
                  </a:lnTo>
                  <a:lnTo>
                    <a:pt x="131545" y="9251"/>
                  </a:lnTo>
                  <a:lnTo>
                    <a:pt x="140931" y="8708"/>
                  </a:lnTo>
                  <a:lnTo>
                    <a:pt x="149728" y="7499"/>
                  </a:lnTo>
                  <a:lnTo>
                    <a:pt x="158133" y="5846"/>
                  </a:lnTo>
                  <a:lnTo>
                    <a:pt x="166277" y="3897"/>
                  </a:lnTo>
                  <a:lnTo>
                    <a:pt x="175092" y="2598"/>
                  </a:lnTo>
                  <a:lnTo>
                    <a:pt x="184356" y="1732"/>
                  </a:lnTo>
                  <a:lnTo>
                    <a:pt x="193918" y="1155"/>
                  </a:lnTo>
                  <a:lnTo>
                    <a:pt x="211317" y="513"/>
                  </a:lnTo>
                  <a:lnTo>
                    <a:pt x="219513" y="342"/>
                  </a:lnTo>
                  <a:lnTo>
                    <a:pt x="228362" y="1075"/>
                  </a:lnTo>
                  <a:lnTo>
                    <a:pt x="237649" y="2410"/>
                  </a:lnTo>
                  <a:lnTo>
                    <a:pt x="247227" y="4146"/>
                  </a:lnTo>
                  <a:lnTo>
                    <a:pt x="257000" y="5305"/>
                  </a:lnTo>
                  <a:lnTo>
                    <a:pt x="266900" y="6076"/>
                  </a:lnTo>
                  <a:lnTo>
                    <a:pt x="276889" y="6591"/>
                  </a:lnTo>
                  <a:lnTo>
                    <a:pt x="286086" y="6087"/>
                  </a:lnTo>
                  <a:lnTo>
                    <a:pt x="294759" y="4905"/>
                  </a:lnTo>
                  <a:lnTo>
                    <a:pt x="303080" y="3270"/>
                  </a:lnTo>
                  <a:lnTo>
                    <a:pt x="310321" y="2180"/>
                  </a:lnTo>
                  <a:lnTo>
                    <a:pt x="316842" y="1453"/>
                  </a:lnTo>
                  <a:lnTo>
                    <a:pt x="334963" y="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9" name="SMARTInkAnnotation305"/>
            <p:cNvSpPr/>
            <p:nvPr/>
          </p:nvSpPr>
          <p:spPr bwMode="auto">
            <a:xfrm>
              <a:off x="7559039" y="2880360"/>
              <a:ext cx="190146" cy="304789"/>
            </a:xfrm>
            <a:custGeom>
              <a:avLst/>
              <a:gdLst/>
              <a:ahLst/>
              <a:cxnLst/>
              <a:rect l="0" t="0" r="0" b="0"/>
              <a:pathLst>
                <a:path w="190146" h="304789">
                  <a:moveTo>
                    <a:pt x="137161" y="7620"/>
                  </a:moveTo>
                  <a:lnTo>
                    <a:pt x="137161" y="1059"/>
                  </a:lnTo>
                  <a:lnTo>
                    <a:pt x="136314" y="706"/>
                  </a:lnTo>
                  <a:lnTo>
                    <a:pt x="130599" y="93"/>
                  </a:lnTo>
                  <a:lnTo>
                    <a:pt x="129541" y="0"/>
                  </a:lnTo>
                  <a:lnTo>
                    <a:pt x="129541" y="25504"/>
                  </a:lnTo>
                  <a:lnTo>
                    <a:pt x="127283" y="32784"/>
                  </a:lnTo>
                  <a:lnTo>
                    <a:pt x="124304" y="40818"/>
                  </a:lnTo>
                  <a:lnTo>
                    <a:pt x="122979" y="47210"/>
                  </a:lnTo>
                  <a:lnTo>
                    <a:pt x="120134" y="55131"/>
                  </a:lnTo>
                  <a:lnTo>
                    <a:pt x="116892" y="63449"/>
                  </a:lnTo>
                  <a:lnTo>
                    <a:pt x="115453" y="69969"/>
                  </a:lnTo>
                  <a:lnTo>
                    <a:pt x="112556" y="77946"/>
                  </a:lnTo>
                  <a:lnTo>
                    <a:pt x="108445" y="86290"/>
                  </a:lnTo>
                  <a:lnTo>
                    <a:pt x="103796" y="92820"/>
                  </a:lnTo>
                  <a:lnTo>
                    <a:pt x="98908" y="98544"/>
                  </a:lnTo>
                  <a:lnTo>
                    <a:pt x="96419" y="101256"/>
                  </a:lnTo>
                  <a:lnTo>
                    <a:pt x="94760" y="103911"/>
                  </a:lnTo>
                  <a:lnTo>
                    <a:pt x="91577" y="111692"/>
                  </a:lnTo>
                  <a:lnTo>
                    <a:pt x="86495" y="119360"/>
                  </a:lnTo>
                  <a:lnTo>
                    <a:pt x="85009" y="124451"/>
                  </a:lnTo>
                  <a:lnTo>
                    <a:pt x="83767" y="126147"/>
                  </a:lnTo>
                  <a:lnTo>
                    <a:pt x="82091" y="127278"/>
                  </a:lnTo>
                  <a:lnTo>
                    <a:pt x="80128" y="128032"/>
                  </a:lnTo>
                  <a:lnTo>
                    <a:pt x="78818" y="129381"/>
                  </a:lnTo>
                  <a:lnTo>
                    <a:pt x="77946" y="131128"/>
                  </a:lnTo>
                  <a:lnTo>
                    <a:pt x="76303" y="136807"/>
                  </a:lnTo>
                  <a:lnTo>
                    <a:pt x="76203" y="144457"/>
                  </a:lnTo>
                  <a:lnTo>
                    <a:pt x="81437" y="144716"/>
                  </a:lnTo>
                  <a:lnTo>
                    <a:pt x="84808" y="144761"/>
                  </a:lnTo>
                  <a:lnTo>
                    <a:pt x="91596" y="144772"/>
                  </a:lnTo>
                  <a:lnTo>
                    <a:pt x="94085" y="143928"/>
                  </a:lnTo>
                  <a:lnTo>
                    <a:pt x="95743" y="142518"/>
                  </a:lnTo>
                  <a:lnTo>
                    <a:pt x="96850" y="140732"/>
                  </a:lnTo>
                  <a:lnTo>
                    <a:pt x="99279" y="139542"/>
                  </a:lnTo>
                  <a:lnTo>
                    <a:pt x="102593" y="138748"/>
                  </a:lnTo>
                  <a:lnTo>
                    <a:pt x="106495" y="138219"/>
                  </a:lnTo>
                  <a:lnTo>
                    <a:pt x="109945" y="137865"/>
                  </a:lnTo>
                  <a:lnTo>
                    <a:pt x="113090" y="137630"/>
                  </a:lnTo>
                  <a:lnTo>
                    <a:pt x="116034" y="137474"/>
                  </a:lnTo>
                  <a:lnTo>
                    <a:pt x="123820" y="137299"/>
                  </a:lnTo>
                  <a:lnTo>
                    <a:pt x="158887" y="137162"/>
                  </a:lnTo>
                  <a:lnTo>
                    <a:pt x="162651" y="138008"/>
                  </a:lnTo>
                  <a:lnTo>
                    <a:pt x="166007" y="139419"/>
                  </a:lnTo>
                  <a:lnTo>
                    <a:pt x="169092" y="141206"/>
                  </a:lnTo>
                  <a:lnTo>
                    <a:pt x="174777" y="145449"/>
                  </a:lnTo>
                  <a:lnTo>
                    <a:pt x="177478" y="147766"/>
                  </a:lnTo>
                  <a:lnTo>
                    <a:pt x="179279" y="150157"/>
                  </a:lnTo>
                  <a:lnTo>
                    <a:pt x="182660" y="157568"/>
                  </a:lnTo>
                  <a:lnTo>
                    <a:pt x="187801" y="165126"/>
                  </a:lnTo>
                  <a:lnTo>
                    <a:pt x="189300" y="170191"/>
                  </a:lnTo>
                  <a:lnTo>
                    <a:pt x="190145" y="177803"/>
                  </a:lnTo>
                  <a:lnTo>
                    <a:pt x="188085" y="185139"/>
                  </a:lnTo>
                  <a:lnTo>
                    <a:pt x="185194" y="193198"/>
                  </a:lnTo>
                  <a:lnTo>
                    <a:pt x="183909" y="199601"/>
                  </a:lnTo>
                  <a:lnTo>
                    <a:pt x="183338" y="207527"/>
                  </a:lnTo>
                  <a:lnTo>
                    <a:pt x="183185" y="212011"/>
                  </a:lnTo>
                  <a:lnTo>
                    <a:pt x="182237" y="215848"/>
                  </a:lnTo>
                  <a:lnTo>
                    <a:pt x="178925" y="222368"/>
                  </a:lnTo>
                  <a:lnTo>
                    <a:pt x="174632" y="230345"/>
                  </a:lnTo>
                  <a:lnTo>
                    <a:pt x="172301" y="234844"/>
                  </a:lnTo>
                  <a:lnTo>
                    <a:pt x="169054" y="238689"/>
                  </a:lnTo>
                  <a:lnTo>
                    <a:pt x="165196" y="242100"/>
                  </a:lnTo>
                  <a:lnTo>
                    <a:pt x="160932" y="245220"/>
                  </a:lnTo>
                  <a:lnTo>
                    <a:pt x="157241" y="248146"/>
                  </a:lnTo>
                  <a:lnTo>
                    <a:pt x="153934" y="250944"/>
                  </a:lnTo>
                  <a:lnTo>
                    <a:pt x="148003" y="256311"/>
                  </a:lnTo>
                  <a:lnTo>
                    <a:pt x="142544" y="261518"/>
                  </a:lnTo>
                  <a:lnTo>
                    <a:pt x="130665" y="273255"/>
                  </a:lnTo>
                  <a:lnTo>
                    <a:pt x="126903" y="276150"/>
                  </a:lnTo>
                  <a:lnTo>
                    <a:pt x="123549" y="278080"/>
                  </a:lnTo>
                  <a:lnTo>
                    <a:pt x="120467" y="279367"/>
                  </a:lnTo>
                  <a:lnTo>
                    <a:pt x="116718" y="281071"/>
                  </a:lnTo>
                  <a:lnTo>
                    <a:pt x="103351" y="287515"/>
                  </a:lnTo>
                  <a:lnTo>
                    <a:pt x="93630" y="292320"/>
                  </a:lnTo>
                  <a:lnTo>
                    <a:pt x="89514" y="294787"/>
                  </a:lnTo>
                  <a:lnTo>
                    <a:pt x="85922" y="297278"/>
                  </a:lnTo>
                  <a:lnTo>
                    <a:pt x="82682" y="299785"/>
                  </a:lnTo>
                  <a:lnTo>
                    <a:pt x="78828" y="301457"/>
                  </a:lnTo>
                  <a:lnTo>
                    <a:pt x="74566" y="302571"/>
                  </a:lnTo>
                  <a:lnTo>
                    <a:pt x="70031" y="303314"/>
                  </a:lnTo>
                  <a:lnTo>
                    <a:pt x="65313" y="303809"/>
                  </a:lnTo>
                  <a:lnTo>
                    <a:pt x="60476" y="304139"/>
                  </a:lnTo>
                  <a:lnTo>
                    <a:pt x="51431" y="304506"/>
                  </a:lnTo>
                  <a:lnTo>
                    <a:pt x="41580" y="304713"/>
                  </a:lnTo>
                  <a:lnTo>
                    <a:pt x="24019" y="304788"/>
                  </a:lnTo>
                  <a:lnTo>
                    <a:pt x="20247" y="303946"/>
                  </a:lnTo>
                  <a:lnTo>
                    <a:pt x="16885" y="302537"/>
                  </a:lnTo>
                  <a:lnTo>
                    <a:pt x="13796" y="300751"/>
                  </a:lnTo>
                  <a:lnTo>
                    <a:pt x="8108" y="296509"/>
                  </a:lnTo>
                  <a:lnTo>
                    <a:pt x="0" y="28956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0" name="SMARTInkAnnotation306"/>
            <p:cNvSpPr/>
            <p:nvPr/>
          </p:nvSpPr>
          <p:spPr bwMode="auto">
            <a:xfrm>
              <a:off x="7688580" y="2834640"/>
              <a:ext cx="182881" cy="68581"/>
            </a:xfrm>
            <a:custGeom>
              <a:avLst/>
              <a:gdLst/>
              <a:ahLst/>
              <a:cxnLst/>
              <a:rect l="0" t="0" r="0" b="0"/>
              <a:pathLst>
                <a:path w="182881" h="68581">
                  <a:moveTo>
                    <a:pt x="0" y="68580"/>
                  </a:moveTo>
                  <a:lnTo>
                    <a:pt x="0" y="60490"/>
                  </a:lnTo>
                  <a:lnTo>
                    <a:pt x="847" y="58106"/>
                  </a:lnTo>
                  <a:lnTo>
                    <a:pt x="2258" y="56518"/>
                  </a:lnTo>
                  <a:lnTo>
                    <a:pt x="6561" y="53968"/>
                  </a:lnTo>
                  <a:lnTo>
                    <a:pt x="6914" y="52912"/>
                  </a:lnTo>
                  <a:lnTo>
                    <a:pt x="7149" y="51361"/>
                  </a:lnTo>
                  <a:lnTo>
                    <a:pt x="7306" y="49481"/>
                  </a:lnTo>
                  <a:lnTo>
                    <a:pt x="8257" y="48227"/>
                  </a:lnTo>
                  <a:lnTo>
                    <a:pt x="9738" y="47391"/>
                  </a:lnTo>
                  <a:lnTo>
                    <a:pt x="11572" y="46834"/>
                  </a:lnTo>
                  <a:lnTo>
                    <a:pt x="13641" y="45616"/>
                  </a:lnTo>
                  <a:lnTo>
                    <a:pt x="15868" y="43957"/>
                  </a:lnTo>
                  <a:lnTo>
                    <a:pt x="21479" y="39257"/>
                  </a:lnTo>
                  <a:lnTo>
                    <a:pt x="23632" y="38025"/>
                  </a:lnTo>
                  <a:lnTo>
                    <a:pt x="30541" y="34398"/>
                  </a:lnTo>
                  <a:lnTo>
                    <a:pt x="33908" y="33092"/>
                  </a:lnTo>
                  <a:lnTo>
                    <a:pt x="36998" y="32221"/>
                  </a:lnTo>
                  <a:lnTo>
                    <a:pt x="39905" y="31640"/>
                  </a:lnTo>
                  <a:lnTo>
                    <a:pt x="43536" y="30407"/>
                  </a:lnTo>
                  <a:lnTo>
                    <a:pt x="47651" y="28738"/>
                  </a:lnTo>
                  <a:lnTo>
                    <a:pt x="52088" y="26779"/>
                  </a:lnTo>
                  <a:lnTo>
                    <a:pt x="56739" y="25472"/>
                  </a:lnTo>
                  <a:lnTo>
                    <a:pt x="61532" y="24602"/>
                  </a:lnTo>
                  <a:lnTo>
                    <a:pt x="66421" y="24021"/>
                  </a:lnTo>
                  <a:lnTo>
                    <a:pt x="71374" y="22787"/>
                  </a:lnTo>
                  <a:lnTo>
                    <a:pt x="76369" y="21118"/>
                  </a:lnTo>
                  <a:lnTo>
                    <a:pt x="81393" y="19159"/>
                  </a:lnTo>
                  <a:lnTo>
                    <a:pt x="93747" y="14724"/>
                  </a:lnTo>
                  <a:lnTo>
                    <a:pt x="100598" y="12356"/>
                  </a:lnTo>
                  <a:lnTo>
                    <a:pt x="106858" y="10777"/>
                  </a:lnTo>
                  <a:lnTo>
                    <a:pt x="112726" y="9725"/>
                  </a:lnTo>
                  <a:lnTo>
                    <a:pt x="118330" y="9023"/>
                  </a:lnTo>
                  <a:lnTo>
                    <a:pt x="124607" y="8556"/>
                  </a:lnTo>
                  <a:lnTo>
                    <a:pt x="131332" y="8243"/>
                  </a:lnTo>
                  <a:lnTo>
                    <a:pt x="138354" y="8036"/>
                  </a:lnTo>
                  <a:lnTo>
                    <a:pt x="144729" y="7050"/>
                  </a:lnTo>
                  <a:lnTo>
                    <a:pt x="150673" y="5547"/>
                  </a:lnTo>
                  <a:lnTo>
                    <a:pt x="156328" y="3698"/>
                  </a:lnTo>
                  <a:lnTo>
                    <a:pt x="161792" y="2465"/>
                  </a:lnTo>
                  <a:lnTo>
                    <a:pt x="167128" y="1644"/>
                  </a:lnTo>
                  <a:lnTo>
                    <a:pt x="182880" y="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" name="SMARTInkAnnotation307"/>
            <p:cNvSpPr/>
            <p:nvPr/>
          </p:nvSpPr>
          <p:spPr bwMode="auto">
            <a:xfrm>
              <a:off x="7429527" y="2872740"/>
              <a:ext cx="120728" cy="342901"/>
            </a:xfrm>
            <a:custGeom>
              <a:avLst/>
              <a:gdLst/>
              <a:ahLst/>
              <a:cxnLst/>
              <a:rect l="0" t="0" r="0" b="0"/>
              <a:pathLst>
                <a:path w="120728" h="342901">
                  <a:moveTo>
                    <a:pt x="15212" y="0"/>
                  </a:moveTo>
                  <a:lnTo>
                    <a:pt x="15212" y="13867"/>
                  </a:lnTo>
                  <a:lnTo>
                    <a:pt x="12954" y="16887"/>
                  </a:lnTo>
                  <a:lnTo>
                    <a:pt x="11168" y="18878"/>
                  </a:lnTo>
                  <a:lnTo>
                    <a:pt x="9975" y="21052"/>
                  </a:lnTo>
                  <a:lnTo>
                    <a:pt x="7906" y="29071"/>
                  </a:lnTo>
                  <a:lnTo>
                    <a:pt x="7655" y="37132"/>
                  </a:lnTo>
                  <a:lnTo>
                    <a:pt x="7594" y="67260"/>
                  </a:lnTo>
                  <a:lnTo>
                    <a:pt x="8441" y="71086"/>
                  </a:lnTo>
                  <a:lnTo>
                    <a:pt x="11639" y="77596"/>
                  </a:lnTo>
                  <a:lnTo>
                    <a:pt x="13623" y="85570"/>
                  </a:lnTo>
                  <a:lnTo>
                    <a:pt x="14506" y="93911"/>
                  </a:lnTo>
                  <a:lnTo>
                    <a:pt x="15003" y="104214"/>
                  </a:lnTo>
                  <a:lnTo>
                    <a:pt x="15194" y="126226"/>
                  </a:lnTo>
                  <a:lnTo>
                    <a:pt x="15204" y="131736"/>
                  </a:lnTo>
                  <a:lnTo>
                    <a:pt x="14360" y="134391"/>
                  </a:lnTo>
                  <a:lnTo>
                    <a:pt x="11165" y="139598"/>
                  </a:lnTo>
                  <a:lnTo>
                    <a:pt x="9180" y="144735"/>
                  </a:lnTo>
                  <a:lnTo>
                    <a:pt x="7906" y="154931"/>
                  </a:lnTo>
                  <a:lnTo>
                    <a:pt x="7686" y="162557"/>
                  </a:lnTo>
                  <a:lnTo>
                    <a:pt x="6809" y="164252"/>
                  </a:lnTo>
                  <a:lnTo>
                    <a:pt x="5376" y="165381"/>
                  </a:lnTo>
                  <a:lnTo>
                    <a:pt x="3575" y="166134"/>
                  </a:lnTo>
                  <a:lnTo>
                    <a:pt x="2374" y="167483"/>
                  </a:lnTo>
                  <a:lnTo>
                    <a:pt x="1573" y="169229"/>
                  </a:lnTo>
                  <a:lnTo>
                    <a:pt x="685" y="173426"/>
                  </a:lnTo>
                  <a:lnTo>
                    <a:pt x="0" y="182461"/>
                  </a:lnTo>
                  <a:lnTo>
                    <a:pt x="2243" y="182694"/>
                  </a:lnTo>
                  <a:lnTo>
                    <a:pt x="6535" y="182843"/>
                  </a:lnTo>
                  <a:lnTo>
                    <a:pt x="30508" y="182880"/>
                  </a:lnTo>
                  <a:lnTo>
                    <a:pt x="33876" y="182033"/>
                  </a:lnTo>
                  <a:lnTo>
                    <a:pt x="36967" y="180622"/>
                  </a:lnTo>
                  <a:lnTo>
                    <a:pt x="39876" y="178835"/>
                  </a:lnTo>
                  <a:lnTo>
                    <a:pt x="42662" y="177643"/>
                  </a:lnTo>
                  <a:lnTo>
                    <a:pt x="45364" y="176849"/>
                  </a:lnTo>
                  <a:lnTo>
                    <a:pt x="48013" y="176319"/>
                  </a:lnTo>
                  <a:lnTo>
                    <a:pt x="50626" y="175120"/>
                  </a:lnTo>
                  <a:lnTo>
                    <a:pt x="53215" y="173473"/>
                  </a:lnTo>
                  <a:lnTo>
                    <a:pt x="55787" y="171528"/>
                  </a:lnTo>
                  <a:lnTo>
                    <a:pt x="58349" y="170232"/>
                  </a:lnTo>
                  <a:lnTo>
                    <a:pt x="60903" y="169368"/>
                  </a:lnTo>
                  <a:lnTo>
                    <a:pt x="63453" y="168792"/>
                  </a:lnTo>
                  <a:lnTo>
                    <a:pt x="65999" y="168408"/>
                  </a:lnTo>
                  <a:lnTo>
                    <a:pt x="68543" y="168152"/>
                  </a:lnTo>
                  <a:lnTo>
                    <a:pt x="71086" y="167981"/>
                  </a:lnTo>
                  <a:lnTo>
                    <a:pt x="74475" y="167868"/>
                  </a:lnTo>
                  <a:lnTo>
                    <a:pt x="89823" y="167685"/>
                  </a:lnTo>
                  <a:lnTo>
                    <a:pt x="110224" y="167641"/>
                  </a:lnTo>
                  <a:lnTo>
                    <a:pt x="111573" y="168487"/>
                  </a:lnTo>
                  <a:lnTo>
                    <a:pt x="112472" y="169898"/>
                  </a:lnTo>
                  <a:lnTo>
                    <a:pt x="113072" y="171685"/>
                  </a:lnTo>
                  <a:lnTo>
                    <a:pt x="115995" y="175929"/>
                  </a:lnTo>
                  <a:lnTo>
                    <a:pt x="117961" y="178246"/>
                  </a:lnTo>
                  <a:lnTo>
                    <a:pt x="119271" y="180637"/>
                  </a:lnTo>
                  <a:lnTo>
                    <a:pt x="120727" y="185552"/>
                  </a:lnTo>
                  <a:lnTo>
                    <a:pt x="120268" y="188048"/>
                  </a:lnTo>
                  <a:lnTo>
                    <a:pt x="117501" y="193079"/>
                  </a:lnTo>
                  <a:lnTo>
                    <a:pt x="115706" y="198137"/>
                  </a:lnTo>
                  <a:lnTo>
                    <a:pt x="114063" y="204054"/>
                  </a:lnTo>
                  <a:lnTo>
                    <a:pt x="110510" y="212328"/>
                  </a:lnTo>
                  <a:lnTo>
                    <a:pt x="108366" y="219393"/>
                  </a:lnTo>
                  <a:lnTo>
                    <a:pt x="106567" y="226201"/>
                  </a:lnTo>
                  <a:lnTo>
                    <a:pt x="102945" y="234872"/>
                  </a:lnTo>
                  <a:lnTo>
                    <a:pt x="100794" y="238708"/>
                  </a:lnTo>
                  <a:lnTo>
                    <a:pt x="98513" y="242112"/>
                  </a:lnTo>
                  <a:lnTo>
                    <a:pt x="96146" y="245228"/>
                  </a:lnTo>
                  <a:lnTo>
                    <a:pt x="93515" y="250948"/>
                  </a:lnTo>
                  <a:lnTo>
                    <a:pt x="92814" y="253659"/>
                  </a:lnTo>
                  <a:lnTo>
                    <a:pt x="90654" y="257159"/>
                  </a:lnTo>
                  <a:lnTo>
                    <a:pt x="87520" y="261186"/>
                  </a:lnTo>
                  <a:lnTo>
                    <a:pt x="83737" y="265564"/>
                  </a:lnTo>
                  <a:lnTo>
                    <a:pt x="80369" y="269329"/>
                  </a:lnTo>
                  <a:lnTo>
                    <a:pt x="74368" y="275771"/>
                  </a:lnTo>
                  <a:lnTo>
                    <a:pt x="66230" y="284157"/>
                  </a:lnTo>
                  <a:lnTo>
                    <a:pt x="63617" y="287652"/>
                  </a:lnTo>
                  <a:lnTo>
                    <a:pt x="61029" y="291674"/>
                  </a:lnTo>
                  <a:lnTo>
                    <a:pt x="58457" y="296050"/>
                  </a:lnTo>
                  <a:lnTo>
                    <a:pt x="55895" y="298966"/>
                  </a:lnTo>
                  <a:lnTo>
                    <a:pt x="53340" y="300911"/>
                  </a:lnTo>
                  <a:lnTo>
                    <a:pt x="50792" y="302207"/>
                  </a:lnTo>
                  <a:lnTo>
                    <a:pt x="48244" y="304765"/>
                  </a:lnTo>
                  <a:lnTo>
                    <a:pt x="45700" y="308163"/>
                  </a:lnTo>
                  <a:lnTo>
                    <a:pt x="43157" y="312122"/>
                  </a:lnTo>
                  <a:lnTo>
                    <a:pt x="40616" y="314761"/>
                  </a:lnTo>
                  <a:lnTo>
                    <a:pt x="38075" y="316521"/>
                  </a:lnTo>
                  <a:lnTo>
                    <a:pt x="35534" y="317694"/>
                  </a:lnTo>
                  <a:lnTo>
                    <a:pt x="33840" y="319323"/>
                  </a:lnTo>
                  <a:lnTo>
                    <a:pt x="32711" y="321255"/>
                  </a:lnTo>
                  <a:lnTo>
                    <a:pt x="31959" y="323390"/>
                  </a:lnTo>
                  <a:lnTo>
                    <a:pt x="28863" y="328020"/>
                  </a:lnTo>
                  <a:lnTo>
                    <a:pt x="26854" y="330440"/>
                  </a:lnTo>
                  <a:lnTo>
                    <a:pt x="25513" y="332900"/>
                  </a:lnTo>
                  <a:lnTo>
                    <a:pt x="22832" y="34290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2" name="SMARTInkAnnotation308"/>
            <p:cNvSpPr/>
            <p:nvPr/>
          </p:nvSpPr>
          <p:spPr bwMode="auto">
            <a:xfrm>
              <a:off x="7429502" y="2873218"/>
              <a:ext cx="220979" cy="280393"/>
            </a:xfrm>
            <a:custGeom>
              <a:avLst/>
              <a:gdLst/>
              <a:ahLst/>
              <a:cxnLst/>
              <a:rect l="0" t="0" r="0" b="0"/>
              <a:pathLst>
                <a:path w="220979" h="280393">
                  <a:moveTo>
                    <a:pt x="30478" y="60482"/>
                  </a:moveTo>
                  <a:lnTo>
                    <a:pt x="37039" y="60482"/>
                  </a:lnTo>
                  <a:lnTo>
                    <a:pt x="37392" y="61329"/>
                  </a:lnTo>
                  <a:lnTo>
                    <a:pt x="38070" y="67788"/>
                  </a:lnTo>
                  <a:lnTo>
                    <a:pt x="38098" y="97108"/>
                  </a:lnTo>
                  <a:lnTo>
                    <a:pt x="40356" y="100185"/>
                  </a:lnTo>
                  <a:lnTo>
                    <a:pt x="42143" y="102191"/>
                  </a:lnTo>
                  <a:lnTo>
                    <a:pt x="43334" y="105221"/>
                  </a:lnTo>
                  <a:lnTo>
                    <a:pt x="44659" y="113104"/>
                  </a:lnTo>
                  <a:lnTo>
                    <a:pt x="45508" y="121488"/>
                  </a:lnTo>
                  <a:lnTo>
                    <a:pt x="45677" y="135437"/>
                  </a:lnTo>
                  <a:lnTo>
                    <a:pt x="45709" y="150641"/>
                  </a:lnTo>
                  <a:lnTo>
                    <a:pt x="44866" y="154455"/>
                  </a:lnTo>
                  <a:lnTo>
                    <a:pt x="41671" y="160950"/>
                  </a:lnTo>
                  <a:lnTo>
                    <a:pt x="39686" y="168917"/>
                  </a:lnTo>
                  <a:lnTo>
                    <a:pt x="38803" y="177255"/>
                  </a:lnTo>
                  <a:lnTo>
                    <a:pt x="38411" y="183783"/>
                  </a:lnTo>
                  <a:lnTo>
                    <a:pt x="38238" y="191765"/>
                  </a:lnTo>
                  <a:lnTo>
                    <a:pt x="38191" y="196264"/>
                  </a:lnTo>
                  <a:lnTo>
                    <a:pt x="37314" y="200110"/>
                  </a:lnTo>
                  <a:lnTo>
                    <a:pt x="32880" y="209568"/>
                  </a:lnTo>
                  <a:lnTo>
                    <a:pt x="31545" y="215078"/>
                  </a:lnTo>
                  <a:lnTo>
                    <a:pt x="28695" y="222607"/>
                  </a:lnTo>
                  <a:lnTo>
                    <a:pt x="25452" y="230751"/>
                  </a:lnTo>
                  <a:lnTo>
                    <a:pt x="24011" y="237193"/>
                  </a:lnTo>
                  <a:lnTo>
                    <a:pt x="21933" y="240095"/>
                  </a:lnTo>
                  <a:lnTo>
                    <a:pt x="15109" y="245579"/>
                  </a:lnTo>
                  <a:lnTo>
                    <a:pt x="12612" y="248227"/>
                  </a:lnTo>
                  <a:lnTo>
                    <a:pt x="10948" y="250838"/>
                  </a:lnTo>
                  <a:lnTo>
                    <a:pt x="8275" y="257068"/>
                  </a:lnTo>
                  <a:lnTo>
                    <a:pt x="2511" y="264383"/>
                  </a:lnTo>
                  <a:lnTo>
                    <a:pt x="218" y="272900"/>
                  </a:lnTo>
                  <a:lnTo>
                    <a:pt x="27" y="273718"/>
                  </a:lnTo>
                  <a:lnTo>
                    <a:pt x="0" y="280392"/>
                  </a:lnTo>
                  <a:lnTo>
                    <a:pt x="846" y="279902"/>
                  </a:lnTo>
                  <a:lnTo>
                    <a:pt x="6560" y="274807"/>
                  </a:lnTo>
                  <a:lnTo>
                    <a:pt x="6912" y="273639"/>
                  </a:lnTo>
                  <a:lnTo>
                    <a:pt x="7478" y="265680"/>
                  </a:lnTo>
                  <a:lnTo>
                    <a:pt x="7577" y="258441"/>
                  </a:lnTo>
                  <a:lnTo>
                    <a:pt x="7610" y="244365"/>
                  </a:lnTo>
                  <a:lnTo>
                    <a:pt x="8459" y="239797"/>
                  </a:lnTo>
                  <a:lnTo>
                    <a:pt x="9872" y="235059"/>
                  </a:lnTo>
                  <a:lnTo>
                    <a:pt x="11660" y="230207"/>
                  </a:lnTo>
                  <a:lnTo>
                    <a:pt x="12007" y="225278"/>
                  </a:lnTo>
                  <a:lnTo>
                    <a:pt x="11390" y="220300"/>
                  </a:lnTo>
                  <a:lnTo>
                    <a:pt x="10132" y="215287"/>
                  </a:lnTo>
                  <a:lnTo>
                    <a:pt x="8736" y="207460"/>
                  </a:lnTo>
                  <a:lnTo>
                    <a:pt x="8115" y="200312"/>
                  </a:lnTo>
                  <a:lnTo>
                    <a:pt x="7949" y="196036"/>
                  </a:lnTo>
                  <a:lnTo>
                    <a:pt x="7765" y="186768"/>
                  </a:lnTo>
                  <a:lnTo>
                    <a:pt x="7620" y="131594"/>
                  </a:lnTo>
                  <a:lnTo>
                    <a:pt x="8465" y="126516"/>
                  </a:lnTo>
                  <a:lnTo>
                    <a:pt x="9876" y="121438"/>
                  </a:lnTo>
                  <a:lnTo>
                    <a:pt x="11664" y="116360"/>
                  </a:lnTo>
                  <a:lnTo>
                    <a:pt x="13703" y="111280"/>
                  </a:lnTo>
                  <a:lnTo>
                    <a:pt x="15906" y="106201"/>
                  </a:lnTo>
                  <a:lnTo>
                    <a:pt x="20615" y="96041"/>
                  </a:lnTo>
                  <a:lnTo>
                    <a:pt x="25531" y="85882"/>
                  </a:lnTo>
                  <a:lnTo>
                    <a:pt x="28027" y="79955"/>
                  </a:lnTo>
                  <a:lnTo>
                    <a:pt x="30536" y="73464"/>
                  </a:lnTo>
                  <a:lnTo>
                    <a:pt x="33057" y="66597"/>
                  </a:lnTo>
                  <a:lnTo>
                    <a:pt x="36431" y="60325"/>
                  </a:lnTo>
                  <a:lnTo>
                    <a:pt x="40373" y="54451"/>
                  </a:lnTo>
                  <a:lnTo>
                    <a:pt x="44694" y="48841"/>
                  </a:lnTo>
                  <a:lnTo>
                    <a:pt x="50116" y="44255"/>
                  </a:lnTo>
                  <a:lnTo>
                    <a:pt x="56270" y="40351"/>
                  </a:lnTo>
                  <a:lnTo>
                    <a:pt x="62912" y="36901"/>
                  </a:lnTo>
                  <a:lnTo>
                    <a:pt x="69035" y="32908"/>
                  </a:lnTo>
                  <a:lnTo>
                    <a:pt x="74809" y="28552"/>
                  </a:lnTo>
                  <a:lnTo>
                    <a:pt x="80352" y="23956"/>
                  </a:lnTo>
                  <a:lnTo>
                    <a:pt x="85740" y="20045"/>
                  </a:lnTo>
                  <a:lnTo>
                    <a:pt x="91026" y="16590"/>
                  </a:lnTo>
                  <a:lnTo>
                    <a:pt x="96243" y="13441"/>
                  </a:lnTo>
                  <a:lnTo>
                    <a:pt x="102262" y="10495"/>
                  </a:lnTo>
                  <a:lnTo>
                    <a:pt x="108814" y="7684"/>
                  </a:lnTo>
                  <a:lnTo>
                    <a:pt x="115722" y="4963"/>
                  </a:lnTo>
                  <a:lnTo>
                    <a:pt x="122021" y="3149"/>
                  </a:lnTo>
                  <a:lnTo>
                    <a:pt x="127913" y="1940"/>
                  </a:lnTo>
                  <a:lnTo>
                    <a:pt x="133535" y="1134"/>
                  </a:lnTo>
                  <a:lnTo>
                    <a:pt x="139823" y="597"/>
                  </a:lnTo>
                  <a:lnTo>
                    <a:pt x="146553" y="239"/>
                  </a:lnTo>
                  <a:lnTo>
                    <a:pt x="153582" y="0"/>
                  </a:lnTo>
                  <a:lnTo>
                    <a:pt x="159960" y="687"/>
                  </a:lnTo>
                  <a:lnTo>
                    <a:pt x="165907" y="1992"/>
                  </a:lnTo>
                  <a:lnTo>
                    <a:pt x="171563" y="3709"/>
                  </a:lnTo>
                  <a:lnTo>
                    <a:pt x="177028" y="5700"/>
                  </a:lnTo>
                  <a:lnTo>
                    <a:pt x="182365" y="7874"/>
                  </a:lnTo>
                  <a:lnTo>
                    <a:pt x="187616" y="10170"/>
                  </a:lnTo>
                  <a:lnTo>
                    <a:pt x="197965" y="14979"/>
                  </a:lnTo>
                  <a:lnTo>
                    <a:pt x="203096" y="17447"/>
                  </a:lnTo>
                  <a:lnTo>
                    <a:pt x="207364" y="19938"/>
                  </a:lnTo>
                  <a:lnTo>
                    <a:pt x="211055" y="22446"/>
                  </a:lnTo>
                  <a:lnTo>
                    <a:pt x="220978" y="30002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3" name="SMARTInkAnnotation309"/>
            <p:cNvSpPr/>
            <p:nvPr/>
          </p:nvSpPr>
          <p:spPr bwMode="auto">
            <a:xfrm>
              <a:off x="8122920" y="2987040"/>
              <a:ext cx="160021" cy="152401"/>
            </a:xfrm>
            <a:custGeom>
              <a:avLst/>
              <a:gdLst/>
              <a:ahLst/>
              <a:cxnLst/>
              <a:rect l="0" t="0" r="0" b="0"/>
              <a:pathLst>
                <a:path w="160021" h="152401">
                  <a:moveTo>
                    <a:pt x="0" y="0"/>
                  </a:moveTo>
                  <a:lnTo>
                    <a:pt x="0" y="10606"/>
                  </a:lnTo>
                  <a:lnTo>
                    <a:pt x="0" y="1711"/>
                  </a:lnTo>
                  <a:lnTo>
                    <a:pt x="846" y="1988"/>
                  </a:lnTo>
                  <a:lnTo>
                    <a:pt x="4045" y="4552"/>
                  </a:lnTo>
                  <a:lnTo>
                    <a:pt x="8288" y="8514"/>
                  </a:lnTo>
                  <a:lnTo>
                    <a:pt x="20408" y="20438"/>
                  </a:lnTo>
                  <a:lnTo>
                    <a:pt x="25439" y="25452"/>
                  </a:lnTo>
                  <a:lnTo>
                    <a:pt x="28813" y="27975"/>
                  </a:lnTo>
                  <a:lnTo>
                    <a:pt x="32755" y="30503"/>
                  </a:lnTo>
                  <a:lnTo>
                    <a:pt x="37076" y="33036"/>
                  </a:lnTo>
                  <a:lnTo>
                    <a:pt x="40805" y="35570"/>
                  </a:lnTo>
                  <a:lnTo>
                    <a:pt x="44137" y="38107"/>
                  </a:lnTo>
                  <a:lnTo>
                    <a:pt x="47205" y="40644"/>
                  </a:lnTo>
                  <a:lnTo>
                    <a:pt x="50942" y="43183"/>
                  </a:lnTo>
                  <a:lnTo>
                    <a:pt x="55128" y="45722"/>
                  </a:lnTo>
                  <a:lnTo>
                    <a:pt x="59612" y="48262"/>
                  </a:lnTo>
                  <a:lnTo>
                    <a:pt x="63449" y="51647"/>
                  </a:lnTo>
                  <a:lnTo>
                    <a:pt x="66851" y="55599"/>
                  </a:lnTo>
                  <a:lnTo>
                    <a:pt x="69968" y="59926"/>
                  </a:lnTo>
                  <a:lnTo>
                    <a:pt x="73739" y="63657"/>
                  </a:lnTo>
                  <a:lnTo>
                    <a:pt x="77945" y="66991"/>
                  </a:lnTo>
                  <a:lnTo>
                    <a:pt x="82443" y="70061"/>
                  </a:lnTo>
                  <a:lnTo>
                    <a:pt x="87136" y="73800"/>
                  </a:lnTo>
                  <a:lnTo>
                    <a:pt x="91958" y="77987"/>
                  </a:lnTo>
                  <a:lnTo>
                    <a:pt x="96864" y="82471"/>
                  </a:lnTo>
                  <a:lnTo>
                    <a:pt x="106833" y="91970"/>
                  </a:lnTo>
                  <a:lnTo>
                    <a:pt x="111862" y="96873"/>
                  </a:lnTo>
                  <a:lnTo>
                    <a:pt x="116062" y="101835"/>
                  </a:lnTo>
                  <a:lnTo>
                    <a:pt x="119707" y="106837"/>
                  </a:lnTo>
                  <a:lnTo>
                    <a:pt x="122984" y="111865"/>
                  </a:lnTo>
                  <a:lnTo>
                    <a:pt x="126017" y="116063"/>
                  </a:lnTo>
                  <a:lnTo>
                    <a:pt x="128884" y="119709"/>
                  </a:lnTo>
                  <a:lnTo>
                    <a:pt x="131644" y="122986"/>
                  </a:lnTo>
                  <a:lnTo>
                    <a:pt x="135175" y="126864"/>
                  </a:lnTo>
                  <a:lnTo>
                    <a:pt x="143616" y="135688"/>
                  </a:lnTo>
                  <a:lnTo>
                    <a:pt x="160020" y="15240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4" name="SMARTInkAnnotation310"/>
            <p:cNvSpPr/>
            <p:nvPr/>
          </p:nvSpPr>
          <p:spPr bwMode="auto">
            <a:xfrm>
              <a:off x="8039100" y="2903220"/>
              <a:ext cx="281941" cy="251461"/>
            </a:xfrm>
            <a:custGeom>
              <a:avLst/>
              <a:gdLst/>
              <a:ahLst/>
              <a:cxnLst/>
              <a:rect l="0" t="0" r="0" b="0"/>
              <a:pathLst>
                <a:path w="281941" h="251461">
                  <a:moveTo>
                    <a:pt x="281940" y="0"/>
                  </a:moveTo>
                  <a:lnTo>
                    <a:pt x="273851" y="4045"/>
                  </a:lnTo>
                  <a:lnTo>
                    <a:pt x="267620" y="6031"/>
                  </a:lnTo>
                  <a:lnTo>
                    <a:pt x="261183" y="7760"/>
                  </a:lnTo>
                  <a:lnTo>
                    <a:pt x="252677" y="11351"/>
                  </a:lnTo>
                  <a:lnTo>
                    <a:pt x="245511" y="15769"/>
                  </a:lnTo>
                  <a:lnTo>
                    <a:pt x="236715" y="23017"/>
                  </a:lnTo>
                  <a:lnTo>
                    <a:pt x="230513" y="28010"/>
                  </a:lnTo>
                  <a:lnTo>
                    <a:pt x="222114" y="33051"/>
                  </a:lnTo>
                  <a:lnTo>
                    <a:pt x="214992" y="38114"/>
                  </a:lnTo>
                  <a:lnTo>
                    <a:pt x="208159" y="44033"/>
                  </a:lnTo>
                  <a:lnTo>
                    <a:pt x="199477" y="52308"/>
                  </a:lnTo>
                  <a:lnTo>
                    <a:pt x="176637" y="74852"/>
                  </a:lnTo>
                  <a:lnTo>
                    <a:pt x="171945" y="78688"/>
                  </a:lnTo>
                  <a:lnTo>
                    <a:pt x="167123" y="82092"/>
                  </a:lnTo>
                  <a:lnTo>
                    <a:pt x="162216" y="85208"/>
                  </a:lnTo>
                  <a:lnTo>
                    <a:pt x="157250" y="88979"/>
                  </a:lnTo>
                  <a:lnTo>
                    <a:pt x="152247" y="93186"/>
                  </a:lnTo>
                  <a:lnTo>
                    <a:pt x="147218" y="97684"/>
                  </a:lnTo>
                  <a:lnTo>
                    <a:pt x="137115" y="107197"/>
                  </a:lnTo>
                  <a:lnTo>
                    <a:pt x="132050" y="112105"/>
                  </a:lnTo>
                  <a:lnTo>
                    <a:pt x="126981" y="117916"/>
                  </a:lnTo>
                  <a:lnTo>
                    <a:pt x="121907" y="124331"/>
                  </a:lnTo>
                  <a:lnTo>
                    <a:pt x="116832" y="131147"/>
                  </a:lnTo>
                  <a:lnTo>
                    <a:pt x="111754" y="136538"/>
                  </a:lnTo>
                  <a:lnTo>
                    <a:pt x="106676" y="140979"/>
                  </a:lnTo>
                  <a:lnTo>
                    <a:pt x="101598" y="144786"/>
                  </a:lnTo>
                  <a:lnTo>
                    <a:pt x="97365" y="149864"/>
                  </a:lnTo>
                  <a:lnTo>
                    <a:pt x="93697" y="155789"/>
                  </a:lnTo>
                  <a:lnTo>
                    <a:pt x="90405" y="162280"/>
                  </a:lnTo>
                  <a:lnTo>
                    <a:pt x="86516" y="168300"/>
                  </a:lnTo>
                  <a:lnTo>
                    <a:pt x="82231" y="174007"/>
                  </a:lnTo>
                  <a:lnTo>
                    <a:pt x="77681" y="179504"/>
                  </a:lnTo>
                  <a:lnTo>
                    <a:pt x="72954" y="184863"/>
                  </a:lnTo>
                  <a:lnTo>
                    <a:pt x="63186" y="195332"/>
                  </a:lnTo>
                  <a:lnTo>
                    <a:pt x="48168" y="210747"/>
                  </a:lnTo>
                  <a:lnTo>
                    <a:pt x="43118" y="215005"/>
                  </a:lnTo>
                  <a:lnTo>
                    <a:pt x="38059" y="218689"/>
                  </a:lnTo>
                  <a:lnTo>
                    <a:pt x="32993" y="221993"/>
                  </a:lnTo>
                  <a:lnTo>
                    <a:pt x="28769" y="225889"/>
                  </a:lnTo>
                  <a:lnTo>
                    <a:pt x="25105" y="230179"/>
                  </a:lnTo>
                  <a:lnTo>
                    <a:pt x="21817" y="234733"/>
                  </a:lnTo>
                  <a:lnTo>
                    <a:pt x="13648" y="242050"/>
                  </a:lnTo>
                  <a:lnTo>
                    <a:pt x="0" y="25146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5" name="SMARTInkAnnotation311"/>
            <p:cNvSpPr/>
            <p:nvPr/>
          </p:nvSpPr>
          <p:spPr bwMode="auto">
            <a:xfrm>
              <a:off x="8527017" y="2651830"/>
              <a:ext cx="723664" cy="579051"/>
            </a:xfrm>
            <a:custGeom>
              <a:avLst/>
              <a:gdLst/>
              <a:ahLst/>
              <a:cxnLst/>
              <a:rect l="0" t="0" r="0" b="0"/>
              <a:pathLst>
                <a:path w="723664" h="579051">
                  <a:moveTo>
                    <a:pt x="75963" y="60890"/>
                  </a:moveTo>
                  <a:lnTo>
                    <a:pt x="93875" y="42978"/>
                  </a:lnTo>
                  <a:lnTo>
                    <a:pt x="95524" y="40482"/>
                  </a:lnTo>
                  <a:lnTo>
                    <a:pt x="97357" y="35451"/>
                  </a:lnTo>
                  <a:lnTo>
                    <a:pt x="99539" y="33771"/>
                  </a:lnTo>
                  <a:lnTo>
                    <a:pt x="102686" y="32651"/>
                  </a:lnTo>
                  <a:lnTo>
                    <a:pt x="106479" y="31904"/>
                  </a:lnTo>
                  <a:lnTo>
                    <a:pt x="112950" y="28816"/>
                  </a:lnTo>
                  <a:lnTo>
                    <a:pt x="128048" y="19935"/>
                  </a:lnTo>
                  <a:lnTo>
                    <a:pt x="146429" y="12537"/>
                  </a:lnTo>
                  <a:lnTo>
                    <a:pt x="163917" y="9028"/>
                  </a:lnTo>
                  <a:lnTo>
                    <a:pt x="183868" y="3943"/>
                  </a:lnTo>
                  <a:lnTo>
                    <a:pt x="205866" y="1119"/>
                  </a:lnTo>
                  <a:lnTo>
                    <a:pt x="224425" y="282"/>
                  </a:lnTo>
                  <a:lnTo>
                    <a:pt x="251949" y="0"/>
                  </a:lnTo>
                  <a:lnTo>
                    <a:pt x="273450" y="797"/>
                  </a:lnTo>
                  <a:lnTo>
                    <a:pt x="290923" y="6020"/>
                  </a:lnTo>
                  <a:lnTo>
                    <a:pt x="307670" y="12929"/>
                  </a:lnTo>
                  <a:lnTo>
                    <a:pt x="327497" y="21185"/>
                  </a:lnTo>
                  <a:lnTo>
                    <a:pt x="339028" y="29415"/>
                  </a:lnTo>
                  <a:lnTo>
                    <a:pt x="347537" y="40974"/>
                  </a:lnTo>
                  <a:lnTo>
                    <a:pt x="359901" y="65047"/>
                  </a:lnTo>
                  <a:lnTo>
                    <a:pt x="367539" y="77977"/>
                  </a:lnTo>
                  <a:lnTo>
                    <a:pt x="371948" y="84982"/>
                  </a:lnTo>
                  <a:lnTo>
                    <a:pt x="376846" y="99538"/>
                  </a:lnTo>
                  <a:lnTo>
                    <a:pt x="379022" y="114473"/>
                  </a:lnTo>
                  <a:lnTo>
                    <a:pt x="379988" y="129578"/>
                  </a:lnTo>
                  <a:lnTo>
                    <a:pt x="380419" y="144758"/>
                  </a:lnTo>
                  <a:lnTo>
                    <a:pt x="380694" y="175200"/>
                  </a:lnTo>
                  <a:lnTo>
                    <a:pt x="378474" y="192692"/>
                  </a:lnTo>
                  <a:lnTo>
                    <a:pt x="376698" y="202098"/>
                  </a:lnTo>
                  <a:lnTo>
                    <a:pt x="372465" y="219322"/>
                  </a:lnTo>
                  <a:lnTo>
                    <a:pt x="367761" y="235445"/>
                  </a:lnTo>
                  <a:lnTo>
                    <a:pt x="362849" y="251077"/>
                  </a:lnTo>
                  <a:lnTo>
                    <a:pt x="355585" y="266491"/>
                  </a:lnTo>
                  <a:lnTo>
                    <a:pt x="346713" y="281808"/>
                  </a:lnTo>
                  <a:lnTo>
                    <a:pt x="337125" y="297082"/>
                  </a:lnTo>
                  <a:lnTo>
                    <a:pt x="324962" y="310080"/>
                  </a:lnTo>
                  <a:lnTo>
                    <a:pt x="311088" y="322348"/>
                  </a:lnTo>
                  <a:lnTo>
                    <a:pt x="296457" y="336267"/>
                  </a:lnTo>
                  <a:lnTo>
                    <a:pt x="273939" y="354338"/>
                  </a:lnTo>
                  <a:lnTo>
                    <a:pt x="258780" y="365160"/>
                  </a:lnTo>
                  <a:lnTo>
                    <a:pt x="242728" y="374768"/>
                  </a:lnTo>
                  <a:lnTo>
                    <a:pt x="214651" y="385783"/>
                  </a:lnTo>
                  <a:lnTo>
                    <a:pt x="185730" y="398549"/>
                  </a:lnTo>
                  <a:lnTo>
                    <a:pt x="168775" y="405130"/>
                  </a:lnTo>
                  <a:lnTo>
                    <a:pt x="150515" y="410877"/>
                  </a:lnTo>
                  <a:lnTo>
                    <a:pt x="131957" y="416253"/>
                  </a:lnTo>
                  <a:lnTo>
                    <a:pt x="115242" y="421464"/>
                  </a:lnTo>
                  <a:lnTo>
                    <a:pt x="99347" y="424345"/>
                  </a:lnTo>
                  <a:lnTo>
                    <a:pt x="83816" y="425626"/>
                  </a:lnTo>
                  <a:lnTo>
                    <a:pt x="61639" y="426347"/>
                  </a:lnTo>
                  <a:lnTo>
                    <a:pt x="33238" y="426610"/>
                  </a:lnTo>
                  <a:lnTo>
                    <a:pt x="28853" y="425777"/>
                  </a:lnTo>
                  <a:lnTo>
                    <a:pt x="17790" y="421405"/>
                  </a:lnTo>
                  <a:lnTo>
                    <a:pt x="8904" y="420086"/>
                  </a:lnTo>
                  <a:lnTo>
                    <a:pt x="5856" y="418887"/>
                  </a:lnTo>
                  <a:lnTo>
                    <a:pt x="3825" y="417241"/>
                  </a:lnTo>
                  <a:lnTo>
                    <a:pt x="2470" y="415298"/>
                  </a:lnTo>
                  <a:lnTo>
                    <a:pt x="966" y="410880"/>
                  </a:lnTo>
                  <a:lnTo>
                    <a:pt x="0" y="405191"/>
                  </a:lnTo>
                  <a:lnTo>
                    <a:pt x="767" y="404724"/>
                  </a:lnTo>
                  <a:lnTo>
                    <a:pt x="6740" y="403220"/>
                  </a:lnTo>
                  <a:lnTo>
                    <a:pt x="18858" y="398636"/>
                  </a:lnTo>
                  <a:lnTo>
                    <a:pt x="40381" y="396657"/>
                  </a:lnTo>
                  <a:lnTo>
                    <a:pt x="61469" y="396314"/>
                  </a:lnTo>
                  <a:lnTo>
                    <a:pt x="95395" y="396198"/>
                  </a:lnTo>
                  <a:lnTo>
                    <a:pt x="117055" y="398441"/>
                  </a:lnTo>
                  <a:lnTo>
                    <a:pt x="128758" y="400224"/>
                  </a:lnTo>
                  <a:lnTo>
                    <a:pt x="153049" y="404463"/>
                  </a:lnTo>
                  <a:lnTo>
                    <a:pt x="165454" y="406779"/>
                  </a:lnTo>
                  <a:lnTo>
                    <a:pt x="178803" y="410016"/>
                  </a:lnTo>
                  <a:lnTo>
                    <a:pt x="192783" y="413867"/>
                  </a:lnTo>
                  <a:lnTo>
                    <a:pt x="207183" y="418128"/>
                  </a:lnTo>
                  <a:lnTo>
                    <a:pt x="222709" y="421816"/>
                  </a:lnTo>
                  <a:lnTo>
                    <a:pt x="238987" y="425120"/>
                  </a:lnTo>
                  <a:lnTo>
                    <a:pt x="255766" y="428170"/>
                  </a:lnTo>
                  <a:lnTo>
                    <a:pt x="272878" y="431897"/>
                  </a:lnTo>
                  <a:lnTo>
                    <a:pt x="290213" y="436075"/>
                  </a:lnTo>
                  <a:lnTo>
                    <a:pt x="325279" y="445232"/>
                  </a:lnTo>
                  <a:lnTo>
                    <a:pt x="360619" y="454946"/>
                  </a:lnTo>
                  <a:lnTo>
                    <a:pt x="379187" y="460754"/>
                  </a:lnTo>
                  <a:lnTo>
                    <a:pt x="417880" y="473981"/>
                  </a:lnTo>
                  <a:lnTo>
                    <a:pt x="437682" y="480217"/>
                  </a:lnTo>
                  <a:lnTo>
                    <a:pt x="477744" y="491662"/>
                  </a:lnTo>
                  <a:lnTo>
                    <a:pt x="497064" y="497931"/>
                  </a:lnTo>
                  <a:lnTo>
                    <a:pt x="515871" y="504651"/>
                  </a:lnTo>
                  <a:lnTo>
                    <a:pt x="552571" y="518891"/>
                  </a:lnTo>
                  <a:lnTo>
                    <a:pt x="588638" y="533686"/>
                  </a:lnTo>
                  <a:lnTo>
                    <a:pt x="606553" y="540341"/>
                  </a:lnTo>
                  <a:lnTo>
                    <a:pt x="624423" y="546471"/>
                  </a:lnTo>
                  <a:lnTo>
                    <a:pt x="723663" y="57905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6" name="SMARTInkAnnotation312"/>
            <p:cNvSpPr/>
            <p:nvPr/>
          </p:nvSpPr>
          <p:spPr bwMode="auto">
            <a:xfrm>
              <a:off x="3169923" y="3493558"/>
              <a:ext cx="380371" cy="430703"/>
            </a:xfrm>
            <a:custGeom>
              <a:avLst/>
              <a:gdLst/>
              <a:ahLst/>
              <a:cxnLst/>
              <a:rect l="0" t="0" r="0" b="0"/>
              <a:pathLst>
                <a:path w="380371" h="430703">
                  <a:moveTo>
                    <a:pt x="342897" y="42122"/>
                  </a:moveTo>
                  <a:lnTo>
                    <a:pt x="342897" y="38077"/>
                  </a:lnTo>
                  <a:lnTo>
                    <a:pt x="342051" y="36885"/>
                  </a:lnTo>
                  <a:lnTo>
                    <a:pt x="340640" y="36091"/>
                  </a:lnTo>
                  <a:lnTo>
                    <a:pt x="335370" y="34530"/>
                  </a:lnTo>
                  <a:lnTo>
                    <a:pt x="328724" y="27944"/>
                  </a:lnTo>
                  <a:lnTo>
                    <a:pt x="325873" y="27354"/>
                  </a:lnTo>
                  <a:lnTo>
                    <a:pt x="314157" y="26894"/>
                  </a:lnTo>
                  <a:lnTo>
                    <a:pt x="301913" y="26883"/>
                  </a:lnTo>
                  <a:lnTo>
                    <a:pt x="300335" y="26036"/>
                  </a:lnTo>
                  <a:lnTo>
                    <a:pt x="299282" y="24625"/>
                  </a:lnTo>
                  <a:lnTo>
                    <a:pt x="298580" y="22837"/>
                  </a:lnTo>
                  <a:lnTo>
                    <a:pt x="297266" y="21646"/>
                  </a:lnTo>
                  <a:lnTo>
                    <a:pt x="295543" y="20852"/>
                  </a:lnTo>
                  <a:lnTo>
                    <a:pt x="291371" y="19968"/>
                  </a:lnTo>
                  <a:lnTo>
                    <a:pt x="286694" y="19576"/>
                  </a:lnTo>
                  <a:lnTo>
                    <a:pt x="284262" y="18625"/>
                  </a:lnTo>
                  <a:lnTo>
                    <a:pt x="276793" y="14087"/>
                  </a:lnTo>
                  <a:lnTo>
                    <a:pt x="271749" y="12729"/>
                  </a:lnTo>
                  <a:lnTo>
                    <a:pt x="261611" y="11857"/>
                  </a:lnTo>
                  <a:lnTo>
                    <a:pt x="251456" y="11685"/>
                  </a:lnTo>
                  <a:lnTo>
                    <a:pt x="227116" y="11645"/>
                  </a:lnTo>
                  <a:lnTo>
                    <a:pt x="219190" y="13901"/>
                  </a:lnTo>
                  <a:lnTo>
                    <a:pt x="210869" y="16880"/>
                  </a:lnTo>
                  <a:lnTo>
                    <a:pt x="200578" y="19403"/>
                  </a:lnTo>
                  <a:lnTo>
                    <a:pt x="191873" y="22993"/>
                  </a:lnTo>
                  <a:lnTo>
                    <a:pt x="177724" y="26961"/>
                  </a:lnTo>
                  <a:lnTo>
                    <a:pt x="169015" y="30586"/>
                  </a:lnTo>
                  <a:lnTo>
                    <a:pt x="159501" y="35019"/>
                  </a:lnTo>
                  <a:lnTo>
                    <a:pt x="83816" y="72603"/>
                  </a:lnTo>
                  <a:lnTo>
                    <a:pt x="73656" y="78529"/>
                  </a:lnTo>
                  <a:lnTo>
                    <a:pt x="63497" y="86808"/>
                  </a:lnTo>
                  <a:lnTo>
                    <a:pt x="53337" y="93873"/>
                  </a:lnTo>
                  <a:lnTo>
                    <a:pt x="44023" y="99836"/>
                  </a:lnTo>
                  <a:lnTo>
                    <a:pt x="37062" y="105308"/>
                  </a:lnTo>
                  <a:lnTo>
                    <a:pt x="31146" y="112820"/>
                  </a:lnTo>
                  <a:lnTo>
                    <a:pt x="23055" y="124312"/>
                  </a:lnTo>
                  <a:lnTo>
                    <a:pt x="17865" y="131144"/>
                  </a:lnTo>
                  <a:lnTo>
                    <a:pt x="12736" y="139825"/>
                  </a:lnTo>
                  <a:lnTo>
                    <a:pt x="9892" y="149328"/>
                  </a:lnTo>
                  <a:lnTo>
                    <a:pt x="7781" y="159196"/>
                  </a:lnTo>
                  <a:lnTo>
                    <a:pt x="4021" y="169226"/>
                  </a:lnTo>
                  <a:lnTo>
                    <a:pt x="1785" y="179328"/>
                  </a:lnTo>
                  <a:lnTo>
                    <a:pt x="792" y="189463"/>
                  </a:lnTo>
                  <a:lnTo>
                    <a:pt x="351" y="199611"/>
                  </a:lnTo>
                  <a:lnTo>
                    <a:pt x="101" y="214845"/>
                  </a:lnTo>
                  <a:lnTo>
                    <a:pt x="0" y="267869"/>
                  </a:lnTo>
                  <a:lnTo>
                    <a:pt x="2256" y="278202"/>
                  </a:lnTo>
                  <a:lnTo>
                    <a:pt x="5235" y="289287"/>
                  </a:lnTo>
                  <a:lnTo>
                    <a:pt x="6558" y="302680"/>
                  </a:lnTo>
                  <a:lnTo>
                    <a:pt x="9404" y="314841"/>
                  </a:lnTo>
                  <a:lnTo>
                    <a:pt x="13492" y="325890"/>
                  </a:lnTo>
                  <a:lnTo>
                    <a:pt x="18130" y="336445"/>
                  </a:lnTo>
                  <a:lnTo>
                    <a:pt x="25272" y="346782"/>
                  </a:lnTo>
                  <a:lnTo>
                    <a:pt x="34091" y="357019"/>
                  </a:lnTo>
                  <a:lnTo>
                    <a:pt x="43654" y="367214"/>
                  </a:lnTo>
                  <a:lnTo>
                    <a:pt x="53549" y="375132"/>
                  </a:lnTo>
                  <a:lnTo>
                    <a:pt x="58558" y="378429"/>
                  </a:lnTo>
                  <a:lnTo>
                    <a:pt x="66382" y="386607"/>
                  </a:lnTo>
                  <a:lnTo>
                    <a:pt x="69654" y="391158"/>
                  </a:lnTo>
                  <a:lnTo>
                    <a:pt x="80062" y="398474"/>
                  </a:lnTo>
                  <a:lnTo>
                    <a:pt x="103395" y="410069"/>
                  </a:lnTo>
                  <a:lnTo>
                    <a:pt x="109569" y="412727"/>
                  </a:lnTo>
                  <a:lnTo>
                    <a:pt x="116226" y="415344"/>
                  </a:lnTo>
                  <a:lnTo>
                    <a:pt x="130394" y="420512"/>
                  </a:lnTo>
                  <a:lnTo>
                    <a:pt x="145158" y="425631"/>
                  </a:lnTo>
                  <a:lnTo>
                    <a:pt x="151804" y="427334"/>
                  </a:lnTo>
                  <a:lnTo>
                    <a:pt x="157928" y="428470"/>
                  </a:lnTo>
                  <a:lnTo>
                    <a:pt x="169248" y="429732"/>
                  </a:lnTo>
                  <a:lnTo>
                    <a:pt x="179925" y="430293"/>
                  </a:lnTo>
                  <a:lnTo>
                    <a:pt x="192571" y="430543"/>
                  </a:lnTo>
                  <a:lnTo>
                    <a:pt x="217342" y="430702"/>
                  </a:lnTo>
                  <a:lnTo>
                    <a:pt x="228110" y="428467"/>
                  </a:lnTo>
                  <a:lnTo>
                    <a:pt x="238541" y="424651"/>
                  </a:lnTo>
                  <a:lnTo>
                    <a:pt x="248821" y="420133"/>
                  </a:lnTo>
                  <a:lnTo>
                    <a:pt x="259034" y="415302"/>
                  </a:lnTo>
                  <a:lnTo>
                    <a:pt x="268371" y="410334"/>
                  </a:lnTo>
                  <a:lnTo>
                    <a:pt x="279235" y="401929"/>
                  </a:lnTo>
                  <a:lnTo>
                    <a:pt x="288074" y="393665"/>
                  </a:lnTo>
                  <a:lnTo>
                    <a:pt x="295390" y="384348"/>
                  </a:lnTo>
                  <a:lnTo>
                    <a:pt x="301463" y="374562"/>
                  </a:lnTo>
                  <a:lnTo>
                    <a:pt x="306984" y="364569"/>
                  </a:lnTo>
                  <a:lnTo>
                    <a:pt x="314853" y="349423"/>
                  </a:lnTo>
                  <a:lnTo>
                    <a:pt x="319990" y="337027"/>
                  </a:lnTo>
                  <a:lnTo>
                    <a:pt x="325096" y="323897"/>
                  </a:lnTo>
                  <a:lnTo>
                    <a:pt x="330188" y="312418"/>
                  </a:lnTo>
                  <a:lnTo>
                    <a:pt x="335273" y="299413"/>
                  </a:lnTo>
                  <a:lnTo>
                    <a:pt x="340355" y="285167"/>
                  </a:lnTo>
                  <a:lnTo>
                    <a:pt x="360677" y="224971"/>
                  </a:lnTo>
                  <a:lnTo>
                    <a:pt x="363500" y="212006"/>
                  </a:lnTo>
                  <a:lnTo>
                    <a:pt x="365600" y="199753"/>
                  </a:lnTo>
                  <a:lnTo>
                    <a:pt x="367346" y="192929"/>
                  </a:lnTo>
                  <a:lnTo>
                    <a:pt x="369357" y="185840"/>
                  </a:lnTo>
                  <a:lnTo>
                    <a:pt x="373848" y="171190"/>
                  </a:lnTo>
                  <a:lnTo>
                    <a:pt x="376231" y="163727"/>
                  </a:lnTo>
                  <a:lnTo>
                    <a:pt x="377820" y="156212"/>
                  </a:lnTo>
                  <a:lnTo>
                    <a:pt x="378879" y="148662"/>
                  </a:lnTo>
                  <a:lnTo>
                    <a:pt x="379586" y="141089"/>
                  </a:lnTo>
                  <a:lnTo>
                    <a:pt x="380370" y="128159"/>
                  </a:lnTo>
                  <a:lnTo>
                    <a:pt x="379872" y="115920"/>
                  </a:lnTo>
                  <a:lnTo>
                    <a:pt x="378553" y="109101"/>
                  </a:lnTo>
                  <a:lnTo>
                    <a:pt x="376828" y="102015"/>
                  </a:lnTo>
                  <a:lnTo>
                    <a:pt x="374911" y="89625"/>
                  </a:lnTo>
                  <a:lnTo>
                    <a:pt x="373212" y="77628"/>
                  </a:lnTo>
                  <a:lnTo>
                    <a:pt x="371574" y="70873"/>
                  </a:lnTo>
                  <a:lnTo>
                    <a:pt x="367495" y="57440"/>
                  </a:lnTo>
                  <a:lnTo>
                    <a:pt x="362861" y="45826"/>
                  </a:lnTo>
                  <a:lnTo>
                    <a:pt x="359593" y="41205"/>
                  </a:lnTo>
                  <a:lnTo>
                    <a:pt x="347750" y="29808"/>
                  </a:lnTo>
                  <a:lnTo>
                    <a:pt x="337656" y="16930"/>
                  </a:lnTo>
                  <a:lnTo>
                    <a:pt x="328997" y="10323"/>
                  </a:lnTo>
                  <a:lnTo>
                    <a:pt x="319503" y="6823"/>
                  </a:lnTo>
                  <a:lnTo>
                    <a:pt x="308793" y="4420"/>
                  </a:lnTo>
                  <a:lnTo>
                    <a:pt x="302381" y="2594"/>
                  </a:lnTo>
                  <a:lnTo>
                    <a:pt x="295566" y="530"/>
                  </a:lnTo>
                  <a:lnTo>
                    <a:pt x="289330" y="0"/>
                  </a:lnTo>
                  <a:lnTo>
                    <a:pt x="277885" y="1670"/>
                  </a:lnTo>
                  <a:lnTo>
                    <a:pt x="271615" y="2454"/>
                  </a:lnTo>
                  <a:lnTo>
                    <a:pt x="264896" y="2977"/>
                  </a:lnTo>
                  <a:lnTo>
                    <a:pt x="257877" y="3325"/>
                  </a:lnTo>
                  <a:lnTo>
                    <a:pt x="249811" y="4404"/>
                  </a:lnTo>
                  <a:lnTo>
                    <a:pt x="241046" y="5970"/>
                  </a:lnTo>
                  <a:lnTo>
                    <a:pt x="213357" y="11642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7" name="SMARTInkAnnotation313"/>
            <p:cNvSpPr/>
            <p:nvPr/>
          </p:nvSpPr>
          <p:spPr bwMode="auto">
            <a:xfrm>
              <a:off x="3758214" y="3482818"/>
              <a:ext cx="781655" cy="494752"/>
            </a:xfrm>
            <a:custGeom>
              <a:avLst/>
              <a:gdLst/>
              <a:ahLst/>
              <a:cxnLst/>
              <a:rect l="0" t="0" r="0" b="0"/>
              <a:pathLst>
                <a:path w="781655" h="494752">
                  <a:moveTo>
                    <a:pt x="455646" y="90962"/>
                  </a:moveTo>
                  <a:lnTo>
                    <a:pt x="451601" y="86917"/>
                  </a:lnTo>
                  <a:lnTo>
                    <a:pt x="449563" y="85725"/>
                  </a:lnTo>
                  <a:lnTo>
                    <a:pt x="440813" y="83435"/>
                  </a:lnTo>
                  <a:lnTo>
                    <a:pt x="436481" y="83370"/>
                  </a:lnTo>
                  <a:lnTo>
                    <a:pt x="434403" y="82514"/>
                  </a:lnTo>
                  <a:lnTo>
                    <a:pt x="427432" y="78111"/>
                  </a:lnTo>
                  <a:lnTo>
                    <a:pt x="422504" y="76784"/>
                  </a:lnTo>
                  <a:lnTo>
                    <a:pt x="399763" y="75750"/>
                  </a:lnTo>
                  <a:lnTo>
                    <a:pt x="392145" y="75731"/>
                  </a:lnTo>
                  <a:lnTo>
                    <a:pt x="389606" y="74881"/>
                  </a:lnTo>
                  <a:lnTo>
                    <a:pt x="384526" y="71679"/>
                  </a:lnTo>
                  <a:lnTo>
                    <a:pt x="377188" y="69692"/>
                  </a:lnTo>
                  <a:lnTo>
                    <a:pt x="354360" y="68195"/>
                  </a:lnTo>
                  <a:lnTo>
                    <a:pt x="274989" y="68102"/>
                  </a:lnTo>
                  <a:lnTo>
                    <a:pt x="255927" y="72147"/>
                  </a:lnTo>
                  <a:lnTo>
                    <a:pt x="231967" y="75862"/>
                  </a:lnTo>
                  <a:lnTo>
                    <a:pt x="211007" y="81597"/>
                  </a:lnTo>
                  <a:lnTo>
                    <a:pt x="196211" y="86235"/>
                  </a:lnTo>
                  <a:lnTo>
                    <a:pt x="183426" y="93377"/>
                  </a:lnTo>
                  <a:lnTo>
                    <a:pt x="164451" y="106918"/>
                  </a:lnTo>
                  <a:lnTo>
                    <a:pt x="89858" y="157014"/>
                  </a:lnTo>
                  <a:lnTo>
                    <a:pt x="76892" y="169425"/>
                  </a:lnTo>
                  <a:lnTo>
                    <a:pt x="64638" y="183408"/>
                  </a:lnTo>
                  <a:lnTo>
                    <a:pt x="50725" y="198089"/>
                  </a:lnTo>
                  <a:lnTo>
                    <a:pt x="38332" y="213081"/>
                  </a:lnTo>
                  <a:lnTo>
                    <a:pt x="28027" y="228210"/>
                  </a:lnTo>
                  <a:lnTo>
                    <a:pt x="20624" y="243401"/>
                  </a:lnTo>
                  <a:lnTo>
                    <a:pt x="17464" y="251855"/>
                  </a:lnTo>
                  <a:lnTo>
                    <a:pt x="14512" y="260878"/>
                  </a:lnTo>
                  <a:lnTo>
                    <a:pt x="8973" y="279086"/>
                  </a:lnTo>
                  <a:lnTo>
                    <a:pt x="3689" y="295646"/>
                  </a:lnTo>
                  <a:lnTo>
                    <a:pt x="1941" y="304465"/>
                  </a:lnTo>
                  <a:lnTo>
                    <a:pt x="777" y="313730"/>
                  </a:lnTo>
                  <a:lnTo>
                    <a:pt x="0" y="323294"/>
                  </a:lnTo>
                  <a:lnTo>
                    <a:pt x="328" y="332210"/>
                  </a:lnTo>
                  <a:lnTo>
                    <a:pt x="1395" y="340694"/>
                  </a:lnTo>
                  <a:lnTo>
                    <a:pt x="2952" y="348890"/>
                  </a:lnTo>
                  <a:lnTo>
                    <a:pt x="4836" y="356894"/>
                  </a:lnTo>
                  <a:lnTo>
                    <a:pt x="6940" y="364770"/>
                  </a:lnTo>
                  <a:lnTo>
                    <a:pt x="11534" y="380294"/>
                  </a:lnTo>
                  <a:lnTo>
                    <a:pt x="16399" y="395661"/>
                  </a:lnTo>
                  <a:lnTo>
                    <a:pt x="23641" y="410957"/>
                  </a:lnTo>
                  <a:lnTo>
                    <a:pt x="33351" y="426222"/>
                  </a:lnTo>
                  <a:lnTo>
                    <a:pt x="46133" y="441473"/>
                  </a:lnTo>
                  <a:lnTo>
                    <a:pt x="60280" y="454460"/>
                  </a:lnTo>
                  <a:lnTo>
                    <a:pt x="67609" y="460294"/>
                  </a:lnTo>
                  <a:lnTo>
                    <a:pt x="84783" y="469034"/>
                  </a:lnTo>
                  <a:lnTo>
                    <a:pt x="102858" y="476587"/>
                  </a:lnTo>
                  <a:lnTo>
                    <a:pt x="119358" y="485589"/>
                  </a:lnTo>
                  <a:lnTo>
                    <a:pt x="137416" y="490719"/>
                  </a:lnTo>
                  <a:lnTo>
                    <a:pt x="156730" y="492998"/>
                  </a:lnTo>
                  <a:lnTo>
                    <a:pt x="176604" y="494011"/>
                  </a:lnTo>
                  <a:lnTo>
                    <a:pt x="198983" y="494462"/>
                  </a:lnTo>
                  <a:lnTo>
                    <a:pt x="247843" y="494751"/>
                  </a:lnTo>
                  <a:lnTo>
                    <a:pt x="260385" y="493928"/>
                  </a:lnTo>
                  <a:lnTo>
                    <a:pt x="272978" y="492532"/>
                  </a:lnTo>
                  <a:lnTo>
                    <a:pt x="285608" y="490756"/>
                  </a:lnTo>
                  <a:lnTo>
                    <a:pt x="310929" y="486523"/>
                  </a:lnTo>
                  <a:lnTo>
                    <a:pt x="323608" y="484210"/>
                  </a:lnTo>
                  <a:lnTo>
                    <a:pt x="336294" y="480974"/>
                  </a:lnTo>
                  <a:lnTo>
                    <a:pt x="348985" y="477123"/>
                  </a:lnTo>
                  <a:lnTo>
                    <a:pt x="361679" y="472863"/>
                  </a:lnTo>
                  <a:lnTo>
                    <a:pt x="387072" y="463614"/>
                  </a:lnTo>
                  <a:lnTo>
                    <a:pt x="399770" y="458776"/>
                  </a:lnTo>
                  <a:lnTo>
                    <a:pt x="413315" y="453012"/>
                  </a:lnTo>
                  <a:lnTo>
                    <a:pt x="455804" y="433609"/>
                  </a:lnTo>
                  <a:lnTo>
                    <a:pt x="482528" y="422179"/>
                  </a:lnTo>
                  <a:lnTo>
                    <a:pt x="495581" y="415067"/>
                  </a:lnTo>
                  <a:lnTo>
                    <a:pt x="508516" y="406938"/>
                  </a:lnTo>
                  <a:lnTo>
                    <a:pt x="521372" y="398133"/>
                  </a:lnTo>
                  <a:lnTo>
                    <a:pt x="546947" y="381576"/>
                  </a:lnTo>
                  <a:lnTo>
                    <a:pt x="559693" y="373604"/>
                  </a:lnTo>
                  <a:lnTo>
                    <a:pt x="572424" y="364904"/>
                  </a:lnTo>
                  <a:lnTo>
                    <a:pt x="585145" y="355717"/>
                  </a:lnTo>
                  <a:lnTo>
                    <a:pt x="631933" y="320683"/>
                  </a:lnTo>
                  <a:lnTo>
                    <a:pt x="642598" y="311843"/>
                  </a:lnTo>
                  <a:lnTo>
                    <a:pt x="653094" y="302563"/>
                  </a:lnTo>
                  <a:lnTo>
                    <a:pt x="673788" y="283220"/>
                  </a:lnTo>
                  <a:lnTo>
                    <a:pt x="694274" y="263335"/>
                  </a:lnTo>
                  <a:lnTo>
                    <a:pt x="703631" y="253290"/>
                  </a:lnTo>
                  <a:lnTo>
                    <a:pt x="712410" y="243207"/>
                  </a:lnTo>
                  <a:lnTo>
                    <a:pt x="720801" y="233099"/>
                  </a:lnTo>
                  <a:lnTo>
                    <a:pt x="728090" y="222973"/>
                  </a:lnTo>
                  <a:lnTo>
                    <a:pt x="734642" y="212836"/>
                  </a:lnTo>
                  <a:lnTo>
                    <a:pt x="746438" y="193388"/>
                  </a:lnTo>
                  <a:lnTo>
                    <a:pt x="757324" y="176278"/>
                  </a:lnTo>
                  <a:lnTo>
                    <a:pt x="761752" y="168159"/>
                  </a:lnTo>
                  <a:lnTo>
                    <a:pt x="765549" y="160207"/>
                  </a:lnTo>
                  <a:lnTo>
                    <a:pt x="768928" y="152365"/>
                  </a:lnTo>
                  <a:lnTo>
                    <a:pt x="772028" y="144598"/>
                  </a:lnTo>
                  <a:lnTo>
                    <a:pt x="777729" y="129193"/>
                  </a:lnTo>
                  <a:lnTo>
                    <a:pt x="780828" y="113880"/>
                  </a:lnTo>
                  <a:lnTo>
                    <a:pt x="781654" y="106241"/>
                  </a:lnTo>
                  <a:lnTo>
                    <a:pt x="780314" y="93237"/>
                  </a:lnTo>
                  <a:lnTo>
                    <a:pt x="776896" y="80966"/>
                  </a:lnTo>
                  <a:lnTo>
                    <a:pt x="772556" y="67046"/>
                  </a:lnTo>
                  <a:lnTo>
                    <a:pt x="765546" y="54651"/>
                  </a:lnTo>
                  <a:lnTo>
                    <a:pt x="761306" y="48975"/>
                  </a:lnTo>
                  <a:lnTo>
                    <a:pt x="749822" y="40410"/>
                  </a:lnTo>
                  <a:lnTo>
                    <a:pt x="737098" y="32934"/>
                  </a:lnTo>
                  <a:lnTo>
                    <a:pt x="718721" y="20053"/>
                  </a:lnTo>
                  <a:lnTo>
                    <a:pt x="701826" y="13445"/>
                  </a:lnTo>
                  <a:lnTo>
                    <a:pt x="677319" y="4964"/>
                  </a:lnTo>
                  <a:lnTo>
                    <a:pt x="659437" y="1941"/>
                  </a:lnTo>
                  <a:lnTo>
                    <a:pt x="640200" y="597"/>
                  </a:lnTo>
                  <a:lnTo>
                    <a:pt x="620361" y="0"/>
                  </a:lnTo>
                  <a:lnTo>
                    <a:pt x="600255" y="1992"/>
                  </a:lnTo>
                  <a:lnTo>
                    <a:pt x="580877" y="5700"/>
                  </a:lnTo>
                  <a:lnTo>
                    <a:pt x="572154" y="7874"/>
                  </a:lnTo>
                  <a:lnTo>
                    <a:pt x="547086" y="14762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8" name="SMARTInkAnnotation314"/>
            <p:cNvSpPr/>
            <p:nvPr/>
          </p:nvSpPr>
          <p:spPr bwMode="auto">
            <a:xfrm>
              <a:off x="6088391" y="3611880"/>
              <a:ext cx="236105" cy="350388"/>
            </a:xfrm>
            <a:custGeom>
              <a:avLst/>
              <a:gdLst/>
              <a:ahLst/>
              <a:cxnLst/>
              <a:rect l="0" t="0" r="0" b="0"/>
              <a:pathLst>
                <a:path w="236105" h="350388">
                  <a:moveTo>
                    <a:pt x="106669" y="0"/>
                  </a:moveTo>
                  <a:lnTo>
                    <a:pt x="106669" y="4045"/>
                  </a:lnTo>
                  <a:lnTo>
                    <a:pt x="105822" y="6084"/>
                  </a:lnTo>
                  <a:lnTo>
                    <a:pt x="101432" y="12998"/>
                  </a:lnTo>
                  <a:lnTo>
                    <a:pt x="99363" y="21394"/>
                  </a:lnTo>
                  <a:lnTo>
                    <a:pt x="93874" y="28654"/>
                  </a:lnTo>
                  <a:lnTo>
                    <a:pt x="91307" y="35772"/>
                  </a:lnTo>
                  <a:lnTo>
                    <a:pt x="86407" y="43243"/>
                  </a:lnTo>
                  <a:lnTo>
                    <a:pt x="84964" y="48288"/>
                  </a:lnTo>
                  <a:lnTo>
                    <a:pt x="84323" y="55610"/>
                  </a:lnTo>
                  <a:lnTo>
                    <a:pt x="84151" y="59933"/>
                  </a:lnTo>
                  <a:lnTo>
                    <a:pt x="83190" y="63662"/>
                  </a:lnTo>
                  <a:lnTo>
                    <a:pt x="77793" y="73802"/>
                  </a:lnTo>
                  <a:lnTo>
                    <a:pt x="73233" y="82472"/>
                  </a:lnTo>
                  <a:lnTo>
                    <a:pt x="65906" y="92828"/>
                  </a:lnTo>
                  <a:lnTo>
                    <a:pt x="60895" y="100806"/>
                  </a:lnTo>
                  <a:lnTo>
                    <a:pt x="55844" y="109996"/>
                  </a:lnTo>
                  <a:lnTo>
                    <a:pt x="50778" y="119725"/>
                  </a:lnTo>
                  <a:lnTo>
                    <a:pt x="45704" y="127436"/>
                  </a:lnTo>
                  <a:lnTo>
                    <a:pt x="40627" y="133685"/>
                  </a:lnTo>
                  <a:lnTo>
                    <a:pt x="35548" y="139284"/>
                  </a:lnTo>
                  <a:lnTo>
                    <a:pt x="28211" y="144595"/>
                  </a:lnTo>
                  <a:lnTo>
                    <a:pt x="23884" y="147197"/>
                  </a:lnTo>
                  <a:lnTo>
                    <a:pt x="20999" y="149778"/>
                  </a:lnTo>
                  <a:lnTo>
                    <a:pt x="19075" y="152346"/>
                  </a:lnTo>
                  <a:lnTo>
                    <a:pt x="16092" y="157456"/>
                  </a:lnTo>
                  <a:lnTo>
                    <a:pt x="9652" y="165093"/>
                  </a:lnTo>
                  <a:lnTo>
                    <a:pt x="274" y="174963"/>
                  </a:lnTo>
                  <a:lnTo>
                    <a:pt x="0" y="175249"/>
                  </a:lnTo>
                  <a:lnTo>
                    <a:pt x="4038" y="175257"/>
                  </a:lnTo>
                  <a:lnTo>
                    <a:pt x="6075" y="174412"/>
                  </a:lnTo>
                  <a:lnTo>
                    <a:pt x="12987" y="169176"/>
                  </a:lnTo>
                  <a:lnTo>
                    <a:pt x="17901" y="164654"/>
                  </a:lnTo>
                  <a:lnTo>
                    <a:pt x="20397" y="163109"/>
                  </a:lnTo>
                  <a:lnTo>
                    <a:pt x="25428" y="161394"/>
                  </a:lnTo>
                  <a:lnTo>
                    <a:pt x="32744" y="158373"/>
                  </a:lnTo>
                  <a:lnTo>
                    <a:pt x="41640" y="154208"/>
                  </a:lnTo>
                  <a:lnTo>
                    <a:pt x="51239" y="149535"/>
                  </a:lnTo>
                  <a:lnTo>
                    <a:pt x="55322" y="147103"/>
                  </a:lnTo>
                  <a:lnTo>
                    <a:pt x="62117" y="142144"/>
                  </a:lnTo>
                  <a:lnTo>
                    <a:pt x="65961" y="139636"/>
                  </a:lnTo>
                  <a:lnTo>
                    <a:pt x="70217" y="137118"/>
                  </a:lnTo>
                  <a:lnTo>
                    <a:pt x="74748" y="134591"/>
                  </a:lnTo>
                  <a:lnTo>
                    <a:pt x="84298" y="129528"/>
                  </a:lnTo>
                  <a:lnTo>
                    <a:pt x="89214" y="126992"/>
                  </a:lnTo>
                  <a:lnTo>
                    <a:pt x="95033" y="124454"/>
                  </a:lnTo>
                  <a:lnTo>
                    <a:pt x="101452" y="121917"/>
                  </a:lnTo>
                  <a:lnTo>
                    <a:pt x="108271" y="119378"/>
                  </a:lnTo>
                  <a:lnTo>
                    <a:pt x="114510" y="117685"/>
                  </a:lnTo>
                  <a:lnTo>
                    <a:pt x="120363" y="116557"/>
                  </a:lnTo>
                  <a:lnTo>
                    <a:pt x="125958" y="115805"/>
                  </a:lnTo>
                  <a:lnTo>
                    <a:pt x="131382" y="114457"/>
                  </a:lnTo>
                  <a:lnTo>
                    <a:pt x="136691" y="112711"/>
                  </a:lnTo>
                  <a:lnTo>
                    <a:pt x="141924" y="110701"/>
                  </a:lnTo>
                  <a:lnTo>
                    <a:pt x="146259" y="109360"/>
                  </a:lnTo>
                  <a:lnTo>
                    <a:pt x="153333" y="107871"/>
                  </a:lnTo>
                  <a:lnTo>
                    <a:pt x="157252" y="107474"/>
                  </a:lnTo>
                  <a:lnTo>
                    <a:pt x="161558" y="107210"/>
                  </a:lnTo>
                  <a:lnTo>
                    <a:pt x="166121" y="107033"/>
                  </a:lnTo>
                  <a:lnTo>
                    <a:pt x="170857" y="107762"/>
                  </a:lnTo>
                  <a:lnTo>
                    <a:pt x="175708" y="109095"/>
                  </a:lnTo>
                  <a:lnTo>
                    <a:pt x="180635" y="110830"/>
                  </a:lnTo>
                  <a:lnTo>
                    <a:pt x="184766" y="111987"/>
                  </a:lnTo>
                  <a:lnTo>
                    <a:pt x="191615" y="113272"/>
                  </a:lnTo>
                  <a:lnTo>
                    <a:pt x="197480" y="116101"/>
                  </a:lnTo>
                  <a:lnTo>
                    <a:pt x="202909" y="120181"/>
                  </a:lnTo>
                  <a:lnTo>
                    <a:pt x="208145" y="124816"/>
                  </a:lnTo>
                  <a:lnTo>
                    <a:pt x="213293" y="129699"/>
                  </a:lnTo>
                  <a:lnTo>
                    <a:pt x="215852" y="132186"/>
                  </a:lnTo>
                  <a:lnTo>
                    <a:pt x="220952" y="139465"/>
                  </a:lnTo>
                  <a:lnTo>
                    <a:pt x="225195" y="147498"/>
                  </a:lnTo>
                  <a:lnTo>
                    <a:pt x="228430" y="157627"/>
                  </a:lnTo>
                  <a:lnTo>
                    <a:pt x="232187" y="166295"/>
                  </a:lnTo>
                  <a:lnTo>
                    <a:pt x="234422" y="175791"/>
                  </a:lnTo>
                  <a:lnTo>
                    <a:pt x="235414" y="184810"/>
                  </a:lnTo>
                  <a:lnTo>
                    <a:pt x="235973" y="195493"/>
                  </a:lnTo>
                  <a:lnTo>
                    <a:pt x="236104" y="204291"/>
                  </a:lnTo>
                  <a:lnTo>
                    <a:pt x="233905" y="213845"/>
                  </a:lnTo>
                  <a:lnTo>
                    <a:pt x="230105" y="223736"/>
                  </a:lnTo>
                  <a:lnTo>
                    <a:pt x="225594" y="233776"/>
                  </a:lnTo>
                  <a:lnTo>
                    <a:pt x="223205" y="239671"/>
                  </a:lnTo>
                  <a:lnTo>
                    <a:pt x="220766" y="246141"/>
                  </a:lnTo>
                  <a:lnTo>
                    <a:pt x="218293" y="252994"/>
                  </a:lnTo>
                  <a:lnTo>
                    <a:pt x="214952" y="258409"/>
                  </a:lnTo>
                  <a:lnTo>
                    <a:pt x="211031" y="262866"/>
                  </a:lnTo>
                  <a:lnTo>
                    <a:pt x="206724" y="266684"/>
                  </a:lnTo>
                  <a:lnTo>
                    <a:pt x="199680" y="275442"/>
                  </a:lnTo>
                  <a:lnTo>
                    <a:pt x="192880" y="284979"/>
                  </a:lnTo>
                  <a:lnTo>
                    <a:pt x="188696" y="289893"/>
                  </a:lnTo>
                  <a:lnTo>
                    <a:pt x="184214" y="294862"/>
                  </a:lnTo>
                  <a:lnTo>
                    <a:pt x="174718" y="304899"/>
                  </a:lnTo>
                  <a:lnTo>
                    <a:pt x="169815" y="309946"/>
                  </a:lnTo>
                  <a:lnTo>
                    <a:pt x="164853" y="314157"/>
                  </a:lnTo>
                  <a:lnTo>
                    <a:pt x="159852" y="317812"/>
                  </a:lnTo>
                  <a:lnTo>
                    <a:pt x="154824" y="321095"/>
                  </a:lnTo>
                  <a:lnTo>
                    <a:pt x="149780" y="324130"/>
                  </a:lnTo>
                  <a:lnTo>
                    <a:pt x="144722" y="327000"/>
                  </a:lnTo>
                  <a:lnTo>
                    <a:pt x="134588" y="332447"/>
                  </a:lnTo>
                  <a:lnTo>
                    <a:pt x="109206" y="345402"/>
                  </a:lnTo>
                  <a:lnTo>
                    <a:pt x="104974" y="347108"/>
                  </a:lnTo>
                  <a:lnTo>
                    <a:pt x="98013" y="349004"/>
                  </a:lnTo>
                  <a:lnTo>
                    <a:pt x="94125" y="349509"/>
                  </a:lnTo>
                  <a:lnTo>
                    <a:pt x="89840" y="349846"/>
                  </a:lnTo>
                  <a:lnTo>
                    <a:pt x="85290" y="350071"/>
                  </a:lnTo>
                  <a:lnTo>
                    <a:pt x="75718" y="350321"/>
                  </a:lnTo>
                  <a:lnTo>
                    <a:pt x="70796" y="350387"/>
                  </a:lnTo>
                  <a:lnTo>
                    <a:pt x="66667" y="349585"/>
                  </a:lnTo>
                  <a:lnTo>
                    <a:pt x="63068" y="348204"/>
                  </a:lnTo>
                  <a:lnTo>
                    <a:pt x="53329" y="34290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9" name="SMARTInkAnnotation315"/>
            <p:cNvSpPr/>
            <p:nvPr/>
          </p:nvSpPr>
          <p:spPr bwMode="auto">
            <a:xfrm>
              <a:off x="6187457" y="3459480"/>
              <a:ext cx="419084" cy="133931"/>
            </a:xfrm>
            <a:custGeom>
              <a:avLst/>
              <a:gdLst/>
              <a:ahLst/>
              <a:cxnLst/>
              <a:rect l="0" t="0" r="0" b="0"/>
              <a:pathLst>
                <a:path w="419084" h="133931">
                  <a:moveTo>
                    <a:pt x="15224" y="129540"/>
                  </a:moveTo>
                  <a:lnTo>
                    <a:pt x="7133" y="133585"/>
                  </a:lnTo>
                  <a:lnTo>
                    <a:pt x="4750" y="133930"/>
                  </a:lnTo>
                  <a:lnTo>
                    <a:pt x="3161" y="133313"/>
                  </a:lnTo>
                  <a:lnTo>
                    <a:pt x="0" y="129559"/>
                  </a:lnTo>
                  <a:lnTo>
                    <a:pt x="4034" y="125500"/>
                  </a:lnTo>
                  <a:lnTo>
                    <a:pt x="6071" y="124307"/>
                  </a:lnTo>
                  <a:lnTo>
                    <a:pt x="10591" y="122981"/>
                  </a:lnTo>
                  <a:lnTo>
                    <a:pt x="21941" y="122234"/>
                  </a:lnTo>
                  <a:lnTo>
                    <a:pt x="25628" y="121283"/>
                  </a:lnTo>
                  <a:lnTo>
                    <a:pt x="31984" y="117968"/>
                  </a:lnTo>
                  <a:lnTo>
                    <a:pt x="39888" y="115930"/>
                  </a:lnTo>
                  <a:lnTo>
                    <a:pt x="49045" y="114178"/>
                  </a:lnTo>
                  <a:lnTo>
                    <a:pt x="58760" y="110577"/>
                  </a:lnTo>
                  <a:lnTo>
                    <a:pt x="70980" y="106154"/>
                  </a:lnTo>
                  <a:lnTo>
                    <a:pt x="99520" y="96417"/>
                  </a:lnTo>
                  <a:lnTo>
                    <a:pt x="107828" y="93064"/>
                  </a:lnTo>
                  <a:lnTo>
                    <a:pt x="116753" y="89136"/>
                  </a:lnTo>
                  <a:lnTo>
                    <a:pt x="126090" y="84824"/>
                  </a:lnTo>
                  <a:lnTo>
                    <a:pt x="135700" y="81103"/>
                  </a:lnTo>
                  <a:lnTo>
                    <a:pt x="145496" y="77775"/>
                  </a:lnTo>
                  <a:lnTo>
                    <a:pt x="155411" y="74710"/>
                  </a:lnTo>
                  <a:lnTo>
                    <a:pt x="175460" y="69047"/>
                  </a:lnTo>
                  <a:lnTo>
                    <a:pt x="185547" y="66351"/>
                  </a:lnTo>
                  <a:lnTo>
                    <a:pt x="196506" y="63707"/>
                  </a:lnTo>
                  <a:lnTo>
                    <a:pt x="219970" y="58512"/>
                  </a:lnTo>
                  <a:lnTo>
                    <a:pt x="231309" y="55095"/>
                  </a:lnTo>
                  <a:lnTo>
                    <a:pt x="242253" y="51124"/>
                  </a:lnTo>
                  <a:lnTo>
                    <a:pt x="252936" y="46782"/>
                  </a:lnTo>
                  <a:lnTo>
                    <a:pt x="264291" y="43041"/>
                  </a:lnTo>
                  <a:lnTo>
                    <a:pt x="276095" y="39701"/>
                  </a:lnTo>
                  <a:lnTo>
                    <a:pt x="383422" y="12728"/>
                  </a:lnTo>
                  <a:lnTo>
                    <a:pt x="391923" y="10179"/>
                  </a:lnTo>
                  <a:lnTo>
                    <a:pt x="399282" y="7632"/>
                  </a:lnTo>
                  <a:lnTo>
                    <a:pt x="419083" y="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70" name="SMARTInkAnnotation316"/>
            <p:cNvSpPr/>
            <p:nvPr/>
          </p:nvSpPr>
          <p:spPr bwMode="auto">
            <a:xfrm>
              <a:off x="5760815" y="3550920"/>
              <a:ext cx="350426" cy="327621"/>
            </a:xfrm>
            <a:custGeom>
              <a:avLst/>
              <a:gdLst/>
              <a:ahLst/>
              <a:cxnLst/>
              <a:rect l="0" t="0" r="0" b="0"/>
              <a:pathLst>
                <a:path w="350426" h="327621">
                  <a:moveTo>
                    <a:pt x="68485" y="152400"/>
                  </a:moveTo>
                  <a:lnTo>
                    <a:pt x="64440" y="172626"/>
                  </a:lnTo>
                  <a:lnTo>
                    <a:pt x="62402" y="180277"/>
                  </a:lnTo>
                  <a:lnTo>
                    <a:pt x="60196" y="187072"/>
                  </a:lnTo>
                  <a:lnTo>
                    <a:pt x="55487" y="199983"/>
                  </a:lnTo>
                  <a:lnTo>
                    <a:pt x="50573" y="214188"/>
                  </a:lnTo>
                  <a:lnTo>
                    <a:pt x="48923" y="220685"/>
                  </a:lnTo>
                  <a:lnTo>
                    <a:pt x="47824" y="226710"/>
                  </a:lnTo>
                  <a:lnTo>
                    <a:pt x="47091" y="232420"/>
                  </a:lnTo>
                  <a:lnTo>
                    <a:pt x="45755" y="237920"/>
                  </a:lnTo>
                  <a:lnTo>
                    <a:pt x="44018" y="243280"/>
                  </a:lnTo>
                  <a:lnTo>
                    <a:pt x="42014" y="248547"/>
                  </a:lnTo>
                  <a:lnTo>
                    <a:pt x="40678" y="253751"/>
                  </a:lnTo>
                  <a:lnTo>
                    <a:pt x="39786" y="258915"/>
                  </a:lnTo>
                  <a:lnTo>
                    <a:pt x="39193" y="264049"/>
                  </a:lnTo>
                  <a:lnTo>
                    <a:pt x="36275" y="274271"/>
                  </a:lnTo>
                  <a:lnTo>
                    <a:pt x="33003" y="284458"/>
                  </a:lnTo>
                  <a:lnTo>
                    <a:pt x="31548" y="294631"/>
                  </a:lnTo>
                  <a:lnTo>
                    <a:pt x="30902" y="302538"/>
                  </a:lnTo>
                  <a:lnTo>
                    <a:pt x="30730" y="305832"/>
                  </a:lnTo>
                  <a:lnTo>
                    <a:pt x="29767" y="308875"/>
                  </a:lnTo>
                  <a:lnTo>
                    <a:pt x="25216" y="317202"/>
                  </a:lnTo>
                  <a:lnTo>
                    <a:pt x="23088" y="326115"/>
                  </a:lnTo>
                  <a:lnTo>
                    <a:pt x="22133" y="326631"/>
                  </a:lnTo>
                  <a:lnTo>
                    <a:pt x="15467" y="327620"/>
                  </a:lnTo>
                  <a:lnTo>
                    <a:pt x="11195" y="323603"/>
                  </a:lnTo>
                  <a:lnTo>
                    <a:pt x="9971" y="321569"/>
                  </a:lnTo>
                  <a:lnTo>
                    <a:pt x="8612" y="317050"/>
                  </a:lnTo>
                  <a:lnTo>
                    <a:pt x="7847" y="309747"/>
                  </a:lnTo>
                  <a:lnTo>
                    <a:pt x="5410" y="302483"/>
                  </a:lnTo>
                  <a:lnTo>
                    <a:pt x="2351" y="294457"/>
                  </a:lnTo>
                  <a:lnTo>
                    <a:pt x="992" y="288067"/>
                  </a:lnTo>
                  <a:lnTo>
                    <a:pt x="389" y="277890"/>
                  </a:lnTo>
                  <a:lnTo>
                    <a:pt x="48" y="260138"/>
                  </a:lnTo>
                  <a:lnTo>
                    <a:pt x="0" y="254705"/>
                  </a:lnTo>
                  <a:lnTo>
                    <a:pt x="815" y="248543"/>
                  </a:lnTo>
                  <a:lnTo>
                    <a:pt x="2205" y="241896"/>
                  </a:lnTo>
                  <a:lnTo>
                    <a:pt x="3979" y="234924"/>
                  </a:lnTo>
                  <a:lnTo>
                    <a:pt x="6007" y="228583"/>
                  </a:lnTo>
                  <a:lnTo>
                    <a:pt x="8206" y="222662"/>
                  </a:lnTo>
                  <a:lnTo>
                    <a:pt x="10519" y="217021"/>
                  </a:lnTo>
                  <a:lnTo>
                    <a:pt x="12908" y="210721"/>
                  </a:lnTo>
                  <a:lnTo>
                    <a:pt x="17820" y="196947"/>
                  </a:lnTo>
                  <a:lnTo>
                    <a:pt x="21161" y="189718"/>
                  </a:lnTo>
                  <a:lnTo>
                    <a:pt x="25083" y="182359"/>
                  </a:lnTo>
                  <a:lnTo>
                    <a:pt x="29390" y="174912"/>
                  </a:lnTo>
                  <a:lnTo>
                    <a:pt x="33955" y="167408"/>
                  </a:lnTo>
                  <a:lnTo>
                    <a:pt x="43543" y="152297"/>
                  </a:lnTo>
                  <a:lnTo>
                    <a:pt x="49316" y="144711"/>
                  </a:lnTo>
                  <a:lnTo>
                    <a:pt x="55706" y="137114"/>
                  </a:lnTo>
                  <a:lnTo>
                    <a:pt x="62506" y="129509"/>
                  </a:lnTo>
                  <a:lnTo>
                    <a:pt x="76834" y="114286"/>
                  </a:lnTo>
                  <a:lnTo>
                    <a:pt x="106729" y="83817"/>
                  </a:lnTo>
                  <a:lnTo>
                    <a:pt x="115147" y="77045"/>
                  </a:lnTo>
                  <a:lnTo>
                    <a:pt x="124146" y="70836"/>
                  </a:lnTo>
                  <a:lnTo>
                    <a:pt x="133533" y="65004"/>
                  </a:lnTo>
                  <a:lnTo>
                    <a:pt x="143176" y="59423"/>
                  </a:lnTo>
                  <a:lnTo>
                    <a:pt x="162923" y="48706"/>
                  </a:lnTo>
                  <a:lnTo>
                    <a:pt x="203195" y="28028"/>
                  </a:lnTo>
                  <a:lnTo>
                    <a:pt x="223465" y="17819"/>
                  </a:lnTo>
                  <a:lnTo>
                    <a:pt x="233611" y="13573"/>
                  </a:lnTo>
                  <a:lnTo>
                    <a:pt x="243763" y="9895"/>
                  </a:lnTo>
                  <a:lnTo>
                    <a:pt x="253917" y="6597"/>
                  </a:lnTo>
                  <a:lnTo>
                    <a:pt x="264073" y="4398"/>
                  </a:lnTo>
                  <a:lnTo>
                    <a:pt x="274231" y="2932"/>
                  </a:lnTo>
                  <a:lnTo>
                    <a:pt x="284389" y="1955"/>
                  </a:lnTo>
                  <a:lnTo>
                    <a:pt x="294547" y="1303"/>
                  </a:lnTo>
                  <a:lnTo>
                    <a:pt x="304707" y="869"/>
                  </a:lnTo>
                  <a:lnTo>
                    <a:pt x="330670" y="258"/>
                  </a:lnTo>
                  <a:lnTo>
                    <a:pt x="350425" y="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71" name="SMARTInkAnnotation317"/>
            <p:cNvSpPr/>
            <p:nvPr/>
          </p:nvSpPr>
          <p:spPr bwMode="auto">
            <a:xfrm>
              <a:off x="6926580" y="3744714"/>
              <a:ext cx="312421" cy="27187"/>
            </a:xfrm>
            <a:custGeom>
              <a:avLst/>
              <a:gdLst/>
              <a:ahLst/>
              <a:cxnLst/>
              <a:rect l="0" t="0" r="0" b="0"/>
              <a:pathLst>
                <a:path w="312421" h="27187">
                  <a:moveTo>
                    <a:pt x="0" y="27186"/>
                  </a:moveTo>
                  <a:lnTo>
                    <a:pt x="10606" y="27186"/>
                  </a:lnTo>
                  <a:lnTo>
                    <a:pt x="13844" y="26340"/>
                  </a:lnTo>
                  <a:lnTo>
                    <a:pt x="17695" y="24928"/>
                  </a:lnTo>
                  <a:lnTo>
                    <a:pt x="21957" y="23141"/>
                  </a:lnTo>
                  <a:lnTo>
                    <a:pt x="26491" y="21949"/>
                  </a:lnTo>
                  <a:lnTo>
                    <a:pt x="31207" y="21155"/>
                  </a:lnTo>
                  <a:lnTo>
                    <a:pt x="36045" y="20625"/>
                  </a:lnTo>
                  <a:lnTo>
                    <a:pt x="40963" y="20272"/>
                  </a:lnTo>
                  <a:lnTo>
                    <a:pt x="45935" y="20037"/>
                  </a:lnTo>
                  <a:lnTo>
                    <a:pt x="50943" y="19880"/>
                  </a:lnTo>
                  <a:lnTo>
                    <a:pt x="56822" y="18929"/>
                  </a:lnTo>
                  <a:lnTo>
                    <a:pt x="63282" y="17448"/>
                  </a:lnTo>
                  <a:lnTo>
                    <a:pt x="70127" y="15613"/>
                  </a:lnTo>
                  <a:lnTo>
                    <a:pt x="77231" y="14391"/>
                  </a:lnTo>
                  <a:lnTo>
                    <a:pt x="84508" y="13576"/>
                  </a:lnTo>
                  <a:lnTo>
                    <a:pt x="91898" y="13033"/>
                  </a:lnTo>
                  <a:lnTo>
                    <a:pt x="99366" y="12671"/>
                  </a:lnTo>
                  <a:lnTo>
                    <a:pt x="114435" y="12268"/>
                  </a:lnTo>
                  <a:lnTo>
                    <a:pt x="122011" y="11314"/>
                  </a:lnTo>
                  <a:lnTo>
                    <a:pt x="129600" y="9831"/>
                  </a:lnTo>
                  <a:lnTo>
                    <a:pt x="137200" y="7996"/>
                  </a:lnTo>
                  <a:lnTo>
                    <a:pt x="145653" y="6773"/>
                  </a:lnTo>
                  <a:lnTo>
                    <a:pt x="154675" y="5957"/>
                  </a:lnTo>
                  <a:lnTo>
                    <a:pt x="164076" y="5413"/>
                  </a:lnTo>
                  <a:lnTo>
                    <a:pt x="181296" y="4809"/>
                  </a:lnTo>
                  <a:lnTo>
                    <a:pt x="189445" y="4648"/>
                  </a:lnTo>
                  <a:lnTo>
                    <a:pt x="198263" y="3694"/>
                  </a:lnTo>
                  <a:lnTo>
                    <a:pt x="207528" y="2211"/>
                  </a:lnTo>
                  <a:lnTo>
                    <a:pt x="217091" y="376"/>
                  </a:lnTo>
                  <a:lnTo>
                    <a:pt x="226008" y="0"/>
                  </a:lnTo>
                  <a:lnTo>
                    <a:pt x="234491" y="595"/>
                  </a:lnTo>
                  <a:lnTo>
                    <a:pt x="242688" y="1839"/>
                  </a:lnTo>
                  <a:lnTo>
                    <a:pt x="250691" y="2668"/>
                  </a:lnTo>
                  <a:lnTo>
                    <a:pt x="258568" y="3220"/>
                  </a:lnTo>
                  <a:lnTo>
                    <a:pt x="266358" y="3589"/>
                  </a:lnTo>
                  <a:lnTo>
                    <a:pt x="281788" y="3999"/>
                  </a:lnTo>
                  <a:lnTo>
                    <a:pt x="312420" y="4326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72" name="SMARTInkAnnotation318"/>
            <p:cNvSpPr/>
            <p:nvPr/>
          </p:nvSpPr>
          <p:spPr bwMode="auto">
            <a:xfrm>
              <a:off x="6896878" y="3870960"/>
              <a:ext cx="311643" cy="38057"/>
            </a:xfrm>
            <a:custGeom>
              <a:avLst/>
              <a:gdLst/>
              <a:ahLst/>
              <a:cxnLst/>
              <a:rect l="0" t="0" r="0" b="0"/>
              <a:pathLst>
                <a:path w="311643" h="38057">
                  <a:moveTo>
                    <a:pt x="44942" y="15240"/>
                  </a:moveTo>
                  <a:lnTo>
                    <a:pt x="24717" y="23330"/>
                  </a:lnTo>
                  <a:lnTo>
                    <a:pt x="17911" y="26560"/>
                  </a:lnTo>
                  <a:lnTo>
                    <a:pt x="12528" y="29560"/>
                  </a:lnTo>
                  <a:lnTo>
                    <a:pt x="0" y="37600"/>
                  </a:lnTo>
                  <a:lnTo>
                    <a:pt x="7543" y="37952"/>
                  </a:lnTo>
                  <a:lnTo>
                    <a:pt x="16457" y="38056"/>
                  </a:lnTo>
                  <a:lnTo>
                    <a:pt x="20025" y="37224"/>
                  </a:lnTo>
                  <a:lnTo>
                    <a:pt x="24098" y="35823"/>
                  </a:lnTo>
                  <a:lnTo>
                    <a:pt x="28505" y="34042"/>
                  </a:lnTo>
                  <a:lnTo>
                    <a:pt x="33984" y="32854"/>
                  </a:lnTo>
                  <a:lnTo>
                    <a:pt x="40177" y="32063"/>
                  </a:lnTo>
                  <a:lnTo>
                    <a:pt x="46845" y="31535"/>
                  </a:lnTo>
                  <a:lnTo>
                    <a:pt x="54678" y="31184"/>
                  </a:lnTo>
                  <a:lnTo>
                    <a:pt x="72411" y="30793"/>
                  </a:lnTo>
                  <a:lnTo>
                    <a:pt x="81881" y="29842"/>
                  </a:lnTo>
                  <a:lnTo>
                    <a:pt x="91581" y="28361"/>
                  </a:lnTo>
                  <a:lnTo>
                    <a:pt x="101435" y="26527"/>
                  </a:lnTo>
                  <a:lnTo>
                    <a:pt x="111391" y="25305"/>
                  </a:lnTo>
                  <a:lnTo>
                    <a:pt x="121413" y="24490"/>
                  </a:lnTo>
                  <a:lnTo>
                    <a:pt x="131483" y="23947"/>
                  </a:lnTo>
                  <a:lnTo>
                    <a:pt x="140736" y="22738"/>
                  </a:lnTo>
                  <a:lnTo>
                    <a:pt x="149445" y="21085"/>
                  </a:lnTo>
                  <a:lnTo>
                    <a:pt x="157791" y="19137"/>
                  </a:lnTo>
                  <a:lnTo>
                    <a:pt x="167588" y="17838"/>
                  </a:lnTo>
                  <a:lnTo>
                    <a:pt x="178352" y="16972"/>
                  </a:lnTo>
                  <a:lnTo>
                    <a:pt x="189762" y="16395"/>
                  </a:lnTo>
                  <a:lnTo>
                    <a:pt x="200755" y="15163"/>
                  </a:lnTo>
                  <a:lnTo>
                    <a:pt x="211470" y="13496"/>
                  </a:lnTo>
                  <a:lnTo>
                    <a:pt x="222001" y="11537"/>
                  </a:lnTo>
                  <a:lnTo>
                    <a:pt x="233255" y="10231"/>
                  </a:lnTo>
                  <a:lnTo>
                    <a:pt x="244990" y="9361"/>
                  </a:lnTo>
                  <a:lnTo>
                    <a:pt x="257047" y="8781"/>
                  </a:lnTo>
                  <a:lnTo>
                    <a:pt x="268472" y="7547"/>
                  </a:lnTo>
                  <a:lnTo>
                    <a:pt x="279475" y="5878"/>
                  </a:lnTo>
                  <a:lnTo>
                    <a:pt x="311642" y="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73" name="SMARTInkAnnotation319"/>
            <p:cNvSpPr/>
            <p:nvPr/>
          </p:nvSpPr>
          <p:spPr bwMode="auto">
            <a:xfrm>
              <a:off x="7581900" y="3695700"/>
              <a:ext cx="236221" cy="198109"/>
            </a:xfrm>
            <a:custGeom>
              <a:avLst/>
              <a:gdLst/>
              <a:ahLst/>
              <a:cxnLst/>
              <a:rect l="0" t="0" r="0" b="0"/>
              <a:pathLst>
                <a:path w="236221" h="198109">
                  <a:moveTo>
                    <a:pt x="91439" y="0"/>
                  </a:moveTo>
                  <a:lnTo>
                    <a:pt x="83913" y="0"/>
                  </a:lnTo>
                  <a:lnTo>
                    <a:pt x="83832" y="6031"/>
                  </a:lnTo>
                  <a:lnTo>
                    <a:pt x="83822" y="11352"/>
                  </a:lnTo>
                  <a:lnTo>
                    <a:pt x="82974" y="12648"/>
                  </a:lnTo>
                  <a:lnTo>
                    <a:pt x="81563" y="13512"/>
                  </a:lnTo>
                  <a:lnTo>
                    <a:pt x="79775" y="14088"/>
                  </a:lnTo>
                  <a:lnTo>
                    <a:pt x="78584" y="15318"/>
                  </a:lnTo>
                  <a:lnTo>
                    <a:pt x="77788" y="16986"/>
                  </a:lnTo>
                  <a:lnTo>
                    <a:pt x="76906" y="21942"/>
                  </a:lnTo>
                  <a:lnTo>
                    <a:pt x="76671" y="25635"/>
                  </a:lnTo>
                  <a:lnTo>
                    <a:pt x="76409" y="33407"/>
                  </a:lnTo>
                  <a:lnTo>
                    <a:pt x="76293" y="39683"/>
                  </a:lnTo>
                  <a:lnTo>
                    <a:pt x="75416" y="43389"/>
                  </a:lnTo>
                  <a:lnTo>
                    <a:pt x="73983" y="47553"/>
                  </a:lnTo>
                  <a:lnTo>
                    <a:pt x="72182" y="52022"/>
                  </a:lnTo>
                  <a:lnTo>
                    <a:pt x="70134" y="56694"/>
                  </a:lnTo>
                  <a:lnTo>
                    <a:pt x="65602" y="66402"/>
                  </a:lnTo>
                  <a:lnTo>
                    <a:pt x="64054" y="71361"/>
                  </a:lnTo>
                  <a:lnTo>
                    <a:pt x="63023" y="76361"/>
                  </a:lnTo>
                  <a:lnTo>
                    <a:pt x="62336" y="81387"/>
                  </a:lnTo>
                  <a:lnTo>
                    <a:pt x="61030" y="85585"/>
                  </a:lnTo>
                  <a:lnTo>
                    <a:pt x="59313" y="89230"/>
                  </a:lnTo>
                  <a:lnTo>
                    <a:pt x="57322" y="92507"/>
                  </a:lnTo>
                  <a:lnTo>
                    <a:pt x="55148" y="96384"/>
                  </a:lnTo>
                  <a:lnTo>
                    <a:pt x="50474" y="105209"/>
                  </a:lnTo>
                  <a:lnTo>
                    <a:pt x="43083" y="119697"/>
                  </a:lnTo>
                  <a:lnTo>
                    <a:pt x="41422" y="124671"/>
                  </a:lnTo>
                  <a:lnTo>
                    <a:pt x="40315" y="129680"/>
                  </a:lnTo>
                  <a:lnTo>
                    <a:pt x="39577" y="134714"/>
                  </a:lnTo>
                  <a:lnTo>
                    <a:pt x="38237" y="139762"/>
                  </a:lnTo>
                  <a:lnTo>
                    <a:pt x="36498" y="144822"/>
                  </a:lnTo>
                  <a:lnTo>
                    <a:pt x="34491" y="149888"/>
                  </a:lnTo>
                  <a:lnTo>
                    <a:pt x="32307" y="154112"/>
                  </a:lnTo>
                  <a:lnTo>
                    <a:pt x="30006" y="157775"/>
                  </a:lnTo>
                  <a:lnTo>
                    <a:pt x="27623" y="161063"/>
                  </a:lnTo>
                  <a:lnTo>
                    <a:pt x="22720" y="166975"/>
                  </a:lnTo>
                  <a:lnTo>
                    <a:pt x="17718" y="172424"/>
                  </a:lnTo>
                  <a:lnTo>
                    <a:pt x="12673" y="177669"/>
                  </a:lnTo>
                  <a:lnTo>
                    <a:pt x="10988" y="180252"/>
                  </a:lnTo>
                  <a:lnTo>
                    <a:pt x="9116" y="185381"/>
                  </a:lnTo>
                  <a:lnTo>
                    <a:pt x="8286" y="190483"/>
                  </a:lnTo>
                  <a:lnTo>
                    <a:pt x="8063" y="193028"/>
                  </a:lnTo>
                  <a:lnTo>
                    <a:pt x="7069" y="194725"/>
                  </a:lnTo>
                  <a:lnTo>
                    <a:pt x="5559" y="195857"/>
                  </a:lnTo>
                  <a:lnTo>
                    <a:pt x="29" y="198108"/>
                  </a:lnTo>
                  <a:lnTo>
                    <a:pt x="0" y="138194"/>
                  </a:lnTo>
                  <a:lnTo>
                    <a:pt x="846" y="134463"/>
                  </a:lnTo>
                  <a:lnTo>
                    <a:pt x="2258" y="131128"/>
                  </a:lnTo>
                  <a:lnTo>
                    <a:pt x="5236" y="125166"/>
                  </a:lnTo>
                  <a:lnTo>
                    <a:pt x="6561" y="119694"/>
                  </a:lnTo>
                  <a:lnTo>
                    <a:pt x="9407" y="114439"/>
                  </a:lnTo>
                  <a:lnTo>
                    <a:pt x="13494" y="109282"/>
                  </a:lnTo>
                  <a:lnTo>
                    <a:pt x="18133" y="104168"/>
                  </a:lnTo>
                  <a:lnTo>
                    <a:pt x="25274" y="99072"/>
                  </a:lnTo>
                  <a:lnTo>
                    <a:pt x="29549" y="96528"/>
                  </a:lnTo>
                  <a:lnTo>
                    <a:pt x="36557" y="91444"/>
                  </a:lnTo>
                  <a:lnTo>
                    <a:pt x="42495" y="86362"/>
                  </a:lnTo>
                  <a:lnTo>
                    <a:pt x="47955" y="81281"/>
                  </a:lnTo>
                  <a:lnTo>
                    <a:pt x="55789" y="73660"/>
                  </a:lnTo>
                  <a:lnTo>
                    <a:pt x="59206" y="71120"/>
                  </a:lnTo>
                  <a:lnTo>
                    <a:pt x="63178" y="68580"/>
                  </a:lnTo>
                  <a:lnTo>
                    <a:pt x="67518" y="66040"/>
                  </a:lnTo>
                  <a:lnTo>
                    <a:pt x="72105" y="63500"/>
                  </a:lnTo>
                  <a:lnTo>
                    <a:pt x="81717" y="58420"/>
                  </a:lnTo>
                  <a:lnTo>
                    <a:pt x="85806" y="56727"/>
                  </a:lnTo>
                  <a:lnTo>
                    <a:pt x="92604" y="54845"/>
                  </a:lnTo>
                  <a:lnTo>
                    <a:pt x="96450" y="53497"/>
                  </a:lnTo>
                  <a:lnTo>
                    <a:pt x="100706" y="51751"/>
                  </a:lnTo>
                  <a:lnTo>
                    <a:pt x="105237" y="49741"/>
                  </a:lnTo>
                  <a:lnTo>
                    <a:pt x="109951" y="48401"/>
                  </a:lnTo>
                  <a:lnTo>
                    <a:pt x="114788" y="47507"/>
                  </a:lnTo>
                  <a:lnTo>
                    <a:pt x="119704" y="46911"/>
                  </a:lnTo>
                  <a:lnTo>
                    <a:pt x="123830" y="45668"/>
                  </a:lnTo>
                  <a:lnTo>
                    <a:pt x="130671" y="42028"/>
                  </a:lnTo>
                  <a:lnTo>
                    <a:pt x="136534" y="39846"/>
                  </a:lnTo>
                  <a:lnTo>
                    <a:pt x="141961" y="38876"/>
                  </a:lnTo>
                  <a:lnTo>
                    <a:pt x="147196" y="38445"/>
                  </a:lnTo>
                  <a:lnTo>
                    <a:pt x="149778" y="37483"/>
                  </a:lnTo>
                  <a:lnTo>
                    <a:pt x="154904" y="34157"/>
                  </a:lnTo>
                  <a:lnTo>
                    <a:pt x="160003" y="32114"/>
                  </a:lnTo>
                  <a:lnTo>
                    <a:pt x="166131" y="30803"/>
                  </a:lnTo>
                  <a:lnTo>
                    <a:pt x="173425" y="30544"/>
                  </a:lnTo>
                  <a:lnTo>
                    <a:pt x="178113" y="30508"/>
                  </a:lnTo>
                  <a:lnTo>
                    <a:pt x="179702" y="31345"/>
                  </a:lnTo>
                  <a:lnTo>
                    <a:pt x="180761" y="32751"/>
                  </a:lnTo>
                  <a:lnTo>
                    <a:pt x="181467" y="34534"/>
                  </a:lnTo>
                  <a:lnTo>
                    <a:pt x="182785" y="35723"/>
                  </a:lnTo>
                  <a:lnTo>
                    <a:pt x="184510" y="36515"/>
                  </a:lnTo>
                  <a:lnTo>
                    <a:pt x="186506" y="37043"/>
                  </a:lnTo>
                  <a:lnTo>
                    <a:pt x="187837" y="38242"/>
                  </a:lnTo>
                  <a:lnTo>
                    <a:pt x="188725" y="39888"/>
                  </a:lnTo>
                  <a:lnTo>
                    <a:pt x="189316" y="41832"/>
                  </a:lnTo>
                  <a:lnTo>
                    <a:pt x="190557" y="43128"/>
                  </a:lnTo>
                  <a:lnTo>
                    <a:pt x="192232" y="43992"/>
                  </a:lnTo>
                  <a:lnTo>
                    <a:pt x="196957" y="45379"/>
                  </a:lnTo>
                  <a:lnTo>
                    <a:pt x="201820" y="49664"/>
                  </a:lnTo>
                  <a:lnTo>
                    <a:pt x="211956" y="59578"/>
                  </a:lnTo>
                  <a:lnTo>
                    <a:pt x="216989" y="64596"/>
                  </a:lnTo>
                  <a:lnTo>
                    <a:pt x="219166" y="65924"/>
                  </a:lnTo>
                  <a:lnTo>
                    <a:pt x="226274" y="68640"/>
                  </a:lnTo>
                  <a:lnTo>
                    <a:pt x="228743" y="70313"/>
                  </a:lnTo>
                  <a:lnTo>
                    <a:pt x="236220" y="7620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74" name="SMARTInkAnnotation320"/>
            <p:cNvSpPr/>
            <p:nvPr/>
          </p:nvSpPr>
          <p:spPr bwMode="auto">
            <a:xfrm>
              <a:off x="7932420" y="3505231"/>
              <a:ext cx="204546" cy="434175"/>
            </a:xfrm>
            <a:custGeom>
              <a:avLst/>
              <a:gdLst/>
              <a:ahLst/>
              <a:cxnLst/>
              <a:rect l="0" t="0" r="0" b="0"/>
              <a:pathLst>
                <a:path w="204546" h="434175">
                  <a:moveTo>
                    <a:pt x="91440" y="22829"/>
                  </a:moveTo>
                  <a:lnTo>
                    <a:pt x="91440" y="0"/>
                  </a:lnTo>
                  <a:lnTo>
                    <a:pt x="91440" y="4023"/>
                  </a:lnTo>
                  <a:lnTo>
                    <a:pt x="90593" y="6059"/>
                  </a:lnTo>
                  <a:lnTo>
                    <a:pt x="84878" y="13837"/>
                  </a:lnTo>
                  <a:lnTo>
                    <a:pt x="83183" y="26258"/>
                  </a:lnTo>
                  <a:lnTo>
                    <a:pt x="78645" y="35887"/>
                  </a:lnTo>
                  <a:lnTo>
                    <a:pt x="76078" y="49088"/>
                  </a:lnTo>
                  <a:lnTo>
                    <a:pt x="72477" y="58771"/>
                  </a:lnTo>
                  <a:lnTo>
                    <a:pt x="68054" y="68719"/>
                  </a:lnTo>
                  <a:lnTo>
                    <a:pt x="60805" y="83839"/>
                  </a:lnTo>
                  <a:lnTo>
                    <a:pt x="56658" y="93971"/>
                  </a:lnTo>
                  <a:lnTo>
                    <a:pt x="54814" y="104119"/>
                  </a:lnTo>
                  <a:lnTo>
                    <a:pt x="52630" y="109196"/>
                  </a:lnTo>
                  <a:lnTo>
                    <a:pt x="49480" y="114274"/>
                  </a:lnTo>
                  <a:lnTo>
                    <a:pt x="45687" y="119352"/>
                  </a:lnTo>
                  <a:lnTo>
                    <a:pt x="41472" y="129510"/>
                  </a:lnTo>
                  <a:lnTo>
                    <a:pt x="38752" y="138823"/>
                  </a:lnTo>
                  <a:lnTo>
                    <a:pt x="34721" y="145784"/>
                  </a:lnTo>
                  <a:lnTo>
                    <a:pt x="30107" y="151700"/>
                  </a:lnTo>
                  <a:lnTo>
                    <a:pt x="27692" y="154463"/>
                  </a:lnTo>
                  <a:lnTo>
                    <a:pt x="26081" y="157152"/>
                  </a:lnTo>
                  <a:lnTo>
                    <a:pt x="24292" y="162397"/>
                  </a:lnTo>
                  <a:lnTo>
                    <a:pt x="23049" y="175211"/>
                  </a:lnTo>
                  <a:lnTo>
                    <a:pt x="22985" y="177757"/>
                  </a:lnTo>
                  <a:lnTo>
                    <a:pt x="23790" y="179454"/>
                  </a:lnTo>
                  <a:lnTo>
                    <a:pt x="25173" y="180586"/>
                  </a:lnTo>
                  <a:lnTo>
                    <a:pt x="26942" y="181340"/>
                  </a:lnTo>
                  <a:lnTo>
                    <a:pt x="31165" y="182178"/>
                  </a:lnTo>
                  <a:lnTo>
                    <a:pt x="35865" y="182551"/>
                  </a:lnTo>
                  <a:lnTo>
                    <a:pt x="40775" y="182716"/>
                  </a:lnTo>
                  <a:lnTo>
                    <a:pt x="43271" y="183607"/>
                  </a:lnTo>
                  <a:lnTo>
                    <a:pt x="48301" y="186855"/>
                  </a:lnTo>
                  <a:lnTo>
                    <a:pt x="51673" y="188059"/>
                  </a:lnTo>
                  <a:lnTo>
                    <a:pt x="55615" y="188863"/>
                  </a:lnTo>
                  <a:lnTo>
                    <a:pt x="59936" y="189399"/>
                  </a:lnTo>
                  <a:lnTo>
                    <a:pt x="63666" y="189755"/>
                  </a:lnTo>
                  <a:lnTo>
                    <a:pt x="66997" y="189993"/>
                  </a:lnTo>
                  <a:lnTo>
                    <a:pt x="70064" y="190152"/>
                  </a:lnTo>
                  <a:lnTo>
                    <a:pt x="77989" y="190328"/>
                  </a:lnTo>
                  <a:lnTo>
                    <a:pt x="96873" y="190441"/>
                  </a:lnTo>
                  <a:lnTo>
                    <a:pt x="101835" y="191297"/>
                  </a:lnTo>
                  <a:lnTo>
                    <a:pt x="106837" y="192714"/>
                  </a:lnTo>
                  <a:lnTo>
                    <a:pt x="111865" y="194506"/>
                  </a:lnTo>
                  <a:lnTo>
                    <a:pt x="116910" y="195700"/>
                  </a:lnTo>
                  <a:lnTo>
                    <a:pt x="121967" y="196497"/>
                  </a:lnTo>
                  <a:lnTo>
                    <a:pt x="127031" y="197027"/>
                  </a:lnTo>
                  <a:lnTo>
                    <a:pt x="132100" y="199075"/>
                  </a:lnTo>
                  <a:lnTo>
                    <a:pt x="137173" y="202133"/>
                  </a:lnTo>
                  <a:lnTo>
                    <a:pt x="142248" y="205865"/>
                  </a:lnTo>
                  <a:lnTo>
                    <a:pt x="146479" y="209199"/>
                  </a:lnTo>
                  <a:lnTo>
                    <a:pt x="150146" y="212270"/>
                  </a:lnTo>
                  <a:lnTo>
                    <a:pt x="153437" y="215162"/>
                  </a:lnTo>
                  <a:lnTo>
                    <a:pt x="157325" y="217938"/>
                  </a:lnTo>
                  <a:lnTo>
                    <a:pt x="161609" y="220635"/>
                  </a:lnTo>
                  <a:lnTo>
                    <a:pt x="166159" y="223280"/>
                  </a:lnTo>
                  <a:lnTo>
                    <a:pt x="170040" y="226736"/>
                  </a:lnTo>
                  <a:lnTo>
                    <a:pt x="173473" y="230733"/>
                  </a:lnTo>
                  <a:lnTo>
                    <a:pt x="179546" y="239691"/>
                  </a:lnTo>
                  <a:lnTo>
                    <a:pt x="185067" y="249317"/>
                  </a:lnTo>
                  <a:lnTo>
                    <a:pt x="190342" y="259239"/>
                  </a:lnTo>
                  <a:lnTo>
                    <a:pt x="194663" y="269293"/>
                  </a:lnTo>
                  <a:lnTo>
                    <a:pt x="196583" y="279407"/>
                  </a:lnTo>
                  <a:lnTo>
                    <a:pt x="199694" y="289546"/>
                  </a:lnTo>
                  <a:lnTo>
                    <a:pt x="203053" y="299696"/>
                  </a:lnTo>
                  <a:lnTo>
                    <a:pt x="204545" y="309852"/>
                  </a:lnTo>
                  <a:lnTo>
                    <a:pt x="202952" y="322268"/>
                  </a:lnTo>
                  <a:lnTo>
                    <a:pt x="200267" y="335406"/>
                  </a:lnTo>
                  <a:lnTo>
                    <a:pt x="199074" y="346890"/>
                  </a:lnTo>
                  <a:lnTo>
                    <a:pt x="196286" y="357638"/>
                  </a:lnTo>
                  <a:lnTo>
                    <a:pt x="192225" y="368060"/>
                  </a:lnTo>
                  <a:lnTo>
                    <a:pt x="187598" y="378336"/>
                  </a:lnTo>
                  <a:lnTo>
                    <a:pt x="184332" y="382600"/>
                  </a:lnTo>
                  <a:lnTo>
                    <a:pt x="180462" y="386290"/>
                  </a:lnTo>
                  <a:lnTo>
                    <a:pt x="176187" y="389596"/>
                  </a:lnTo>
                  <a:lnTo>
                    <a:pt x="171645" y="393493"/>
                  </a:lnTo>
                  <a:lnTo>
                    <a:pt x="166922" y="397785"/>
                  </a:lnTo>
                  <a:lnTo>
                    <a:pt x="162082" y="402340"/>
                  </a:lnTo>
                  <a:lnTo>
                    <a:pt x="157161" y="406223"/>
                  </a:lnTo>
                  <a:lnTo>
                    <a:pt x="152187" y="409658"/>
                  </a:lnTo>
                  <a:lnTo>
                    <a:pt x="147178" y="412795"/>
                  </a:lnTo>
                  <a:lnTo>
                    <a:pt x="142145" y="415733"/>
                  </a:lnTo>
                  <a:lnTo>
                    <a:pt x="137097" y="418539"/>
                  </a:lnTo>
                  <a:lnTo>
                    <a:pt x="126972" y="423913"/>
                  </a:lnTo>
                  <a:lnTo>
                    <a:pt x="116827" y="429124"/>
                  </a:lnTo>
                  <a:lnTo>
                    <a:pt x="110905" y="430852"/>
                  </a:lnTo>
                  <a:lnTo>
                    <a:pt x="104417" y="432004"/>
                  </a:lnTo>
                  <a:lnTo>
                    <a:pt x="97551" y="432773"/>
                  </a:lnTo>
                  <a:lnTo>
                    <a:pt x="90434" y="433285"/>
                  </a:lnTo>
                  <a:lnTo>
                    <a:pt x="83149" y="433626"/>
                  </a:lnTo>
                  <a:lnTo>
                    <a:pt x="69129" y="434005"/>
                  </a:lnTo>
                  <a:lnTo>
                    <a:pt x="57252" y="434174"/>
                  </a:lnTo>
                  <a:lnTo>
                    <a:pt x="51715" y="432526"/>
                  </a:lnTo>
                  <a:lnTo>
                    <a:pt x="46330" y="429733"/>
                  </a:lnTo>
                  <a:lnTo>
                    <a:pt x="41047" y="426179"/>
                  </a:lnTo>
                  <a:lnTo>
                    <a:pt x="34984" y="422962"/>
                  </a:lnTo>
                  <a:lnTo>
                    <a:pt x="28403" y="419971"/>
                  </a:lnTo>
                  <a:lnTo>
                    <a:pt x="21475" y="417130"/>
                  </a:lnTo>
                  <a:lnTo>
                    <a:pt x="16010" y="413543"/>
                  </a:lnTo>
                  <a:lnTo>
                    <a:pt x="11521" y="409458"/>
                  </a:lnTo>
                  <a:lnTo>
                    <a:pt x="0" y="396209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75" name="SMARTInkAnnotation321"/>
            <p:cNvSpPr/>
            <p:nvPr/>
          </p:nvSpPr>
          <p:spPr bwMode="auto">
            <a:xfrm>
              <a:off x="7955280" y="3497580"/>
              <a:ext cx="411480" cy="53341"/>
            </a:xfrm>
            <a:custGeom>
              <a:avLst/>
              <a:gdLst/>
              <a:ahLst/>
              <a:cxnLst/>
              <a:rect l="0" t="0" r="0" b="0"/>
              <a:pathLst>
                <a:path w="411480" h="53341">
                  <a:moveTo>
                    <a:pt x="0" y="53340"/>
                  </a:moveTo>
                  <a:lnTo>
                    <a:pt x="8090" y="49295"/>
                  </a:lnTo>
                  <a:lnTo>
                    <a:pt x="13013" y="47257"/>
                  </a:lnTo>
                  <a:lnTo>
                    <a:pt x="18836" y="45051"/>
                  </a:lnTo>
                  <a:lnTo>
                    <a:pt x="25257" y="42734"/>
                  </a:lnTo>
                  <a:lnTo>
                    <a:pt x="32078" y="41190"/>
                  </a:lnTo>
                  <a:lnTo>
                    <a:pt x="39166" y="40160"/>
                  </a:lnTo>
                  <a:lnTo>
                    <a:pt x="46430" y="39473"/>
                  </a:lnTo>
                  <a:lnTo>
                    <a:pt x="53813" y="38169"/>
                  </a:lnTo>
                  <a:lnTo>
                    <a:pt x="61276" y="36453"/>
                  </a:lnTo>
                  <a:lnTo>
                    <a:pt x="124924" y="20224"/>
                  </a:lnTo>
                  <a:lnTo>
                    <a:pt x="147243" y="15197"/>
                  </a:lnTo>
                  <a:lnTo>
                    <a:pt x="196067" y="5072"/>
                  </a:lnTo>
                  <a:lnTo>
                    <a:pt x="208605" y="3381"/>
                  </a:lnTo>
                  <a:lnTo>
                    <a:pt x="221196" y="2254"/>
                  </a:lnTo>
                  <a:lnTo>
                    <a:pt x="233824" y="1503"/>
                  </a:lnTo>
                  <a:lnTo>
                    <a:pt x="259143" y="668"/>
                  </a:lnTo>
                  <a:lnTo>
                    <a:pt x="313937" y="132"/>
                  </a:lnTo>
                  <a:lnTo>
                    <a:pt x="411479" y="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76" name="SMARTInkAnnotation322"/>
            <p:cNvSpPr/>
            <p:nvPr/>
          </p:nvSpPr>
          <p:spPr bwMode="auto">
            <a:xfrm>
              <a:off x="8519160" y="3581400"/>
              <a:ext cx="213361" cy="350521"/>
            </a:xfrm>
            <a:custGeom>
              <a:avLst/>
              <a:gdLst/>
              <a:ahLst/>
              <a:cxnLst/>
              <a:rect l="0" t="0" r="0" b="0"/>
              <a:pathLst>
                <a:path w="213361" h="350521">
                  <a:moveTo>
                    <a:pt x="213360" y="0"/>
                  </a:moveTo>
                  <a:lnTo>
                    <a:pt x="201225" y="16181"/>
                  </a:lnTo>
                  <a:lnTo>
                    <a:pt x="196803" y="22641"/>
                  </a:lnTo>
                  <a:lnTo>
                    <a:pt x="193009" y="28640"/>
                  </a:lnTo>
                  <a:lnTo>
                    <a:pt x="186535" y="38976"/>
                  </a:lnTo>
                  <a:lnTo>
                    <a:pt x="180835" y="46391"/>
                  </a:lnTo>
                  <a:lnTo>
                    <a:pt x="178977" y="50401"/>
                  </a:lnTo>
                  <a:lnTo>
                    <a:pt x="176912" y="59372"/>
                  </a:lnTo>
                  <a:lnTo>
                    <a:pt x="171479" y="69003"/>
                  </a:lnTo>
                  <a:lnTo>
                    <a:pt x="167660" y="73942"/>
                  </a:lnTo>
                  <a:lnTo>
                    <a:pt x="163420" y="79775"/>
                  </a:lnTo>
                  <a:lnTo>
                    <a:pt x="154193" y="93029"/>
                  </a:lnTo>
                  <a:lnTo>
                    <a:pt x="150209" y="99273"/>
                  </a:lnTo>
                  <a:lnTo>
                    <a:pt x="146705" y="105128"/>
                  </a:lnTo>
                  <a:lnTo>
                    <a:pt x="143523" y="110726"/>
                  </a:lnTo>
                  <a:lnTo>
                    <a:pt x="139709" y="116998"/>
                  </a:lnTo>
                  <a:lnTo>
                    <a:pt x="130954" y="130739"/>
                  </a:lnTo>
                  <a:lnTo>
                    <a:pt x="101501" y="175366"/>
                  </a:lnTo>
                  <a:lnTo>
                    <a:pt x="96454" y="183797"/>
                  </a:lnTo>
                  <a:lnTo>
                    <a:pt x="91396" y="192805"/>
                  </a:lnTo>
                  <a:lnTo>
                    <a:pt x="86330" y="202197"/>
                  </a:lnTo>
                  <a:lnTo>
                    <a:pt x="82107" y="210998"/>
                  </a:lnTo>
                  <a:lnTo>
                    <a:pt x="78444" y="219406"/>
                  </a:lnTo>
                  <a:lnTo>
                    <a:pt x="75156" y="227550"/>
                  </a:lnTo>
                  <a:lnTo>
                    <a:pt x="71271" y="235521"/>
                  </a:lnTo>
                  <a:lnTo>
                    <a:pt x="66987" y="243374"/>
                  </a:lnTo>
                  <a:lnTo>
                    <a:pt x="62438" y="251149"/>
                  </a:lnTo>
                  <a:lnTo>
                    <a:pt x="52868" y="266562"/>
                  </a:lnTo>
                  <a:lnTo>
                    <a:pt x="32927" y="297153"/>
                  </a:lnTo>
                  <a:lnTo>
                    <a:pt x="28724" y="303936"/>
                  </a:lnTo>
                  <a:lnTo>
                    <a:pt x="25077" y="310150"/>
                  </a:lnTo>
                  <a:lnTo>
                    <a:pt x="21799" y="315987"/>
                  </a:lnTo>
                  <a:lnTo>
                    <a:pt x="17919" y="322418"/>
                  </a:lnTo>
                  <a:lnTo>
                    <a:pt x="0" y="35052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77" name="SMARTInkAnnotation323"/>
            <p:cNvSpPr/>
            <p:nvPr/>
          </p:nvSpPr>
          <p:spPr bwMode="auto">
            <a:xfrm>
              <a:off x="8351520" y="3787140"/>
              <a:ext cx="449581" cy="38101"/>
            </a:xfrm>
            <a:custGeom>
              <a:avLst/>
              <a:gdLst/>
              <a:ahLst/>
              <a:cxnLst/>
              <a:rect l="0" t="0" r="0" b="0"/>
              <a:pathLst>
                <a:path w="449581" h="38101">
                  <a:moveTo>
                    <a:pt x="0" y="38100"/>
                  </a:moveTo>
                  <a:lnTo>
                    <a:pt x="0" y="30010"/>
                  </a:lnTo>
                  <a:lnTo>
                    <a:pt x="846" y="27626"/>
                  </a:lnTo>
                  <a:lnTo>
                    <a:pt x="2258" y="26037"/>
                  </a:lnTo>
                  <a:lnTo>
                    <a:pt x="4045" y="24978"/>
                  </a:lnTo>
                  <a:lnTo>
                    <a:pt x="6083" y="23425"/>
                  </a:lnTo>
                  <a:lnTo>
                    <a:pt x="8288" y="21544"/>
                  </a:lnTo>
                  <a:lnTo>
                    <a:pt x="10606" y="19443"/>
                  </a:lnTo>
                  <a:lnTo>
                    <a:pt x="12997" y="18889"/>
                  </a:lnTo>
                  <a:lnTo>
                    <a:pt x="15438" y="19365"/>
                  </a:lnTo>
                  <a:lnTo>
                    <a:pt x="17913" y="20530"/>
                  </a:lnTo>
                  <a:lnTo>
                    <a:pt x="21254" y="20460"/>
                  </a:lnTo>
                  <a:lnTo>
                    <a:pt x="25177" y="19567"/>
                  </a:lnTo>
                  <a:lnTo>
                    <a:pt x="29485" y="18125"/>
                  </a:lnTo>
                  <a:lnTo>
                    <a:pt x="34896" y="17163"/>
                  </a:lnTo>
                  <a:lnTo>
                    <a:pt x="47682" y="16095"/>
                  </a:lnTo>
                  <a:lnTo>
                    <a:pt x="54648" y="14963"/>
                  </a:lnTo>
                  <a:lnTo>
                    <a:pt x="61832" y="13362"/>
                  </a:lnTo>
                  <a:lnTo>
                    <a:pt x="69161" y="11448"/>
                  </a:lnTo>
                  <a:lnTo>
                    <a:pt x="77434" y="10172"/>
                  </a:lnTo>
                  <a:lnTo>
                    <a:pt x="86336" y="9321"/>
                  </a:lnTo>
                  <a:lnTo>
                    <a:pt x="95657" y="8754"/>
                  </a:lnTo>
                  <a:lnTo>
                    <a:pt x="117302" y="8124"/>
                  </a:lnTo>
                  <a:lnTo>
                    <a:pt x="246623" y="7626"/>
                  </a:lnTo>
                  <a:lnTo>
                    <a:pt x="354550" y="7620"/>
                  </a:lnTo>
                  <a:lnTo>
                    <a:pt x="367601" y="6774"/>
                  </a:lnTo>
                  <a:lnTo>
                    <a:pt x="380534" y="5363"/>
                  </a:lnTo>
                  <a:lnTo>
                    <a:pt x="393389" y="3575"/>
                  </a:lnTo>
                  <a:lnTo>
                    <a:pt x="405345" y="2384"/>
                  </a:lnTo>
                  <a:lnTo>
                    <a:pt x="416704" y="1589"/>
                  </a:lnTo>
                  <a:lnTo>
                    <a:pt x="449580" y="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78" name="SMARTInkAnnotation324"/>
            <p:cNvSpPr/>
            <p:nvPr/>
          </p:nvSpPr>
          <p:spPr bwMode="auto">
            <a:xfrm>
              <a:off x="8938259" y="3573780"/>
              <a:ext cx="198122" cy="403861"/>
            </a:xfrm>
            <a:custGeom>
              <a:avLst/>
              <a:gdLst/>
              <a:ahLst/>
              <a:cxnLst/>
              <a:rect l="0" t="0" r="0" b="0"/>
              <a:pathLst>
                <a:path w="198122" h="403861">
                  <a:moveTo>
                    <a:pt x="198121" y="0"/>
                  </a:moveTo>
                  <a:lnTo>
                    <a:pt x="198121" y="7527"/>
                  </a:lnTo>
                  <a:lnTo>
                    <a:pt x="192089" y="13639"/>
                  </a:lnTo>
                  <a:lnTo>
                    <a:pt x="190528" y="15212"/>
                  </a:lnTo>
                  <a:lnTo>
                    <a:pt x="190502" y="48362"/>
                  </a:lnTo>
                  <a:lnTo>
                    <a:pt x="189654" y="50868"/>
                  </a:lnTo>
                  <a:lnTo>
                    <a:pt x="182211" y="63231"/>
                  </a:lnTo>
                  <a:lnTo>
                    <a:pt x="178350" y="71283"/>
                  </a:lnTo>
                  <a:lnTo>
                    <a:pt x="175330" y="81422"/>
                  </a:lnTo>
                  <a:lnTo>
                    <a:pt x="171622" y="90092"/>
                  </a:lnTo>
                  <a:lnTo>
                    <a:pt x="167153" y="99590"/>
                  </a:lnTo>
                  <a:lnTo>
                    <a:pt x="161497" y="109456"/>
                  </a:lnTo>
                  <a:lnTo>
                    <a:pt x="157619" y="114457"/>
                  </a:lnTo>
                  <a:lnTo>
                    <a:pt x="153340" y="119485"/>
                  </a:lnTo>
                  <a:lnTo>
                    <a:pt x="149640" y="124530"/>
                  </a:lnTo>
                  <a:lnTo>
                    <a:pt x="146326" y="129587"/>
                  </a:lnTo>
                  <a:lnTo>
                    <a:pt x="140388" y="140567"/>
                  </a:lnTo>
                  <a:lnTo>
                    <a:pt x="137618" y="147052"/>
                  </a:lnTo>
                  <a:lnTo>
                    <a:pt x="134926" y="153915"/>
                  </a:lnTo>
                  <a:lnTo>
                    <a:pt x="129677" y="166055"/>
                  </a:lnTo>
                  <a:lnTo>
                    <a:pt x="123674" y="177096"/>
                  </a:lnTo>
                  <a:lnTo>
                    <a:pt x="119703" y="182410"/>
                  </a:lnTo>
                  <a:lnTo>
                    <a:pt x="115361" y="187647"/>
                  </a:lnTo>
                  <a:lnTo>
                    <a:pt x="111621" y="193678"/>
                  </a:lnTo>
                  <a:lnTo>
                    <a:pt x="108281" y="200239"/>
                  </a:lnTo>
                  <a:lnTo>
                    <a:pt x="105208" y="207152"/>
                  </a:lnTo>
                  <a:lnTo>
                    <a:pt x="101465" y="214302"/>
                  </a:lnTo>
                  <a:lnTo>
                    <a:pt x="97278" y="221608"/>
                  </a:lnTo>
                  <a:lnTo>
                    <a:pt x="92791" y="229019"/>
                  </a:lnTo>
                  <a:lnTo>
                    <a:pt x="88109" y="235652"/>
                  </a:lnTo>
                  <a:lnTo>
                    <a:pt x="83293" y="241768"/>
                  </a:lnTo>
                  <a:lnTo>
                    <a:pt x="78388" y="247539"/>
                  </a:lnTo>
                  <a:lnTo>
                    <a:pt x="74273" y="253926"/>
                  </a:lnTo>
                  <a:lnTo>
                    <a:pt x="70682" y="260724"/>
                  </a:lnTo>
                  <a:lnTo>
                    <a:pt x="64436" y="274204"/>
                  </a:lnTo>
                  <a:lnTo>
                    <a:pt x="58835" y="285839"/>
                  </a:lnTo>
                  <a:lnTo>
                    <a:pt x="55311" y="291313"/>
                  </a:lnTo>
                  <a:lnTo>
                    <a:pt x="51267" y="296655"/>
                  </a:lnTo>
                  <a:lnTo>
                    <a:pt x="46877" y="301910"/>
                  </a:lnTo>
                  <a:lnTo>
                    <a:pt x="43106" y="307954"/>
                  </a:lnTo>
                  <a:lnTo>
                    <a:pt x="39744" y="314522"/>
                  </a:lnTo>
                  <a:lnTo>
                    <a:pt x="33750" y="327747"/>
                  </a:lnTo>
                  <a:lnTo>
                    <a:pt x="25617" y="344713"/>
                  </a:lnTo>
                  <a:lnTo>
                    <a:pt x="20416" y="355277"/>
                  </a:lnTo>
                  <a:lnTo>
                    <a:pt x="15283" y="363358"/>
                  </a:lnTo>
                  <a:lnTo>
                    <a:pt x="10179" y="370619"/>
                  </a:lnTo>
                  <a:lnTo>
                    <a:pt x="5088" y="379491"/>
                  </a:lnTo>
                  <a:lnTo>
                    <a:pt x="2261" y="386820"/>
                  </a:lnTo>
                  <a:lnTo>
                    <a:pt x="670" y="395706"/>
                  </a:lnTo>
                  <a:lnTo>
                    <a:pt x="0" y="40386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79" name="SMARTInkAnnotation325"/>
            <p:cNvSpPr/>
            <p:nvPr/>
          </p:nvSpPr>
          <p:spPr bwMode="auto">
            <a:xfrm>
              <a:off x="9182236" y="3589020"/>
              <a:ext cx="220845" cy="457162"/>
            </a:xfrm>
            <a:custGeom>
              <a:avLst/>
              <a:gdLst/>
              <a:ahLst/>
              <a:cxnLst/>
              <a:rect l="0" t="0" r="0" b="0"/>
              <a:pathLst>
                <a:path w="220845" h="457162">
                  <a:moveTo>
                    <a:pt x="220844" y="0"/>
                  </a:moveTo>
                  <a:lnTo>
                    <a:pt x="210238" y="10606"/>
                  </a:lnTo>
                  <a:lnTo>
                    <a:pt x="207001" y="12998"/>
                  </a:lnTo>
                  <a:lnTo>
                    <a:pt x="203149" y="15438"/>
                  </a:lnTo>
                  <a:lnTo>
                    <a:pt x="198888" y="17912"/>
                  </a:lnTo>
                  <a:lnTo>
                    <a:pt x="194353" y="21255"/>
                  </a:lnTo>
                  <a:lnTo>
                    <a:pt x="189636" y="25176"/>
                  </a:lnTo>
                  <a:lnTo>
                    <a:pt x="184799" y="29484"/>
                  </a:lnTo>
                  <a:lnTo>
                    <a:pt x="179881" y="33203"/>
                  </a:lnTo>
                  <a:lnTo>
                    <a:pt x="174909" y="36529"/>
                  </a:lnTo>
                  <a:lnTo>
                    <a:pt x="169901" y="39593"/>
                  </a:lnTo>
                  <a:lnTo>
                    <a:pt x="163176" y="42482"/>
                  </a:lnTo>
                  <a:lnTo>
                    <a:pt x="155304" y="45255"/>
                  </a:lnTo>
                  <a:lnTo>
                    <a:pt x="146671" y="47950"/>
                  </a:lnTo>
                  <a:lnTo>
                    <a:pt x="139223" y="51440"/>
                  </a:lnTo>
                  <a:lnTo>
                    <a:pt x="132563" y="55460"/>
                  </a:lnTo>
                  <a:lnTo>
                    <a:pt x="126429" y="59834"/>
                  </a:lnTo>
                  <a:lnTo>
                    <a:pt x="120648" y="64442"/>
                  </a:lnTo>
                  <a:lnTo>
                    <a:pt x="115100" y="69208"/>
                  </a:lnTo>
                  <a:lnTo>
                    <a:pt x="109708" y="74079"/>
                  </a:lnTo>
                  <a:lnTo>
                    <a:pt x="99202" y="84006"/>
                  </a:lnTo>
                  <a:lnTo>
                    <a:pt x="63381" y="119391"/>
                  </a:lnTo>
                  <a:lnTo>
                    <a:pt x="32885" y="149861"/>
                  </a:lnTo>
                  <a:lnTo>
                    <a:pt x="28652" y="154941"/>
                  </a:lnTo>
                  <a:lnTo>
                    <a:pt x="24983" y="160021"/>
                  </a:lnTo>
                  <a:lnTo>
                    <a:pt x="18649" y="170180"/>
                  </a:lnTo>
                  <a:lnTo>
                    <a:pt x="13010" y="180340"/>
                  </a:lnTo>
                  <a:lnTo>
                    <a:pt x="5077" y="195580"/>
                  </a:lnTo>
                  <a:lnTo>
                    <a:pt x="2182" y="205740"/>
                  </a:lnTo>
                  <a:lnTo>
                    <a:pt x="550" y="218722"/>
                  </a:lnTo>
                  <a:lnTo>
                    <a:pt x="0" y="230694"/>
                  </a:lnTo>
                  <a:lnTo>
                    <a:pt x="802" y="233383"/>
                  </a:lnTo>
                  <a:lnTo>
                    <a:pt x="3950" y="238628"/>
                  </a:lnTo>
                  <a:lnTo>
                    <a:pt x="5975" y="240365"/>
                  </a:lnTo>
                  <a:lnTo>
                    <a:pt x="8171" y="241524"/>
                  </a:lnTo>
                  <a:lnTo>
                    <a:pt x="12870" y="242811"/>
                  </a:lnTo>
                  <a:lnTo>
                    <a:pt x="17780" y="243383"/>
                  </a:lnTo>
                  <a:lnTo>
                    <a:pt x="22784" y="243637"/>
                  </a:lnTo>
                  <a:lnTo>
                    <a:pt x="28678" y="243750"/>
                  </a:lnTo>
                  <a:lnTo>
                    <a:pt x="51114" y="243828"/>
                  </a:lnTo>
                  <a:lnTo>
                    <a:pt x="56045" y="242985"/>
                  </a:lnTo>
                  <a:lnTo>
                    <a:pt x="61023" y="241577"/>
                  </a:lnTo>
                  <a:lnTo>
                    <a:pt x="66037" y="239792"/>
                  </a:lnTo>
                  <a:lnTo>
                    <a:pt x="71074" y="238601"/>
                  </a:lnTo>
                  <a:lnTo>
                    <a:pt x="76123" y="237807"/>
                  </a:lnTo>
                  <a:lnTo>
                    <a:pt x="81184" y="237278"/>
                  </a:lnTo>
                  <a:lnTo>
                    <a:pt x="86251" y="236926"/>
                  </a:lnTo>
                  <a:lnTo>
                    <a:pt x="91322" y="236690"/>
                  </a:lnTo>
                  <a:lnTo>
                    <a:pt x="101472" y="236429"/>
                  </a:lnTo>
                  <a:lnTo>
                    <a:pt x="111628" y="236313"/>
                  </a:lnTo>
                  <a:lnTo>
                    <a:pt x="117553" y="237129"/>
                  </a:lnTo>
                  <a:lnTo>
                    <a:pt x="124043" y="238519"/>
                  </a:lnTo>
                  <a:lnTo>
                    <a:pt x="130910" y="240292"/>
                  </a:lnTo>
                  <a:lnTo>
                    <a:pt x="137181" y="241475"/>
                  </a:lnTo>
                  <a:lnTo>
                    <a:pt x="143055" y="242264"/>
                  </a:lnTo>
                  <a:lnTo>
                    <a:pt x="148666" y="242789"/>
                  </a:lnTo>
                  <a:lnTo>
                    <a:pt x="154099" y="243986"/>
                  </a:lnTo>
                  <a:lnTo>
                    <a:pt x="159414" y="245630"/>
                  </a:lnTo>
                  <a:lnTo>
                    <a:pt x="164651" y="247574"/>
                  </a:lnTo>
                  <a:lnTo>
                    <a:pt x="169835" y="250562"/>
                  </a:lnTo>
                  <a:lnTo>
                    <a:pt x="174984" y="254249"/>
                  </a:lnTo>
                  <a:lnTo>
                    <a:pt x="180111" y="258399"/>
                  </a:lnTo>
                  <a:lnTo>
                    <a:pt x="184375" y="262013"/>
                  </a:lnTo>
                  <a:lnTo>
                    <a:pt x="188066" y="265268"/>
                  </a:lnTo>
                  <a:lnTo>
                    <a:pt x="194423" y="271144"/>
                  </a:lnTo>
                  <a:lnTo>
                    <a:pt x="200070" y="276577"/>
                  </a:lnTo>
                  <a:lnTo>
                    <a:pt x="205403" y="284072"/>
                  </a:lnTo>
                  <a:lnTo>
                    <a:pt x="209748" y="292201"/>
                  </a:lnTo>
                  <a:lnTo>
                    <a:pt x="213040" y="302384"/>
                  </a:lnTo>
                  <a:lnTo>
                    <a:pt x="218156" y="315750"/>
                  </a:lnTo>
                  <a:lnTo>
                    <a:pt x="219649" y="325471"/>
                  </a:lnTo>
                  <a:lnTo>
                    <a:pt x="220313" y="335436"/>
                  </a:lnTo>
                  <a:lnTo>
                    <a:pt x="220491" y="340464"/>
                  </a:lnTo>
                  <a:lnTo>
                    <a:pt x="218429" y="350567"/>
                  </a:lnTo>
                  <a:lnTo>
                    <a:pt x="214692" y="360701"/>
                  </a:lnTo>
                  <a:lnTo>
                    <a:pt x="210209" y="370849"/>
                  </a:lnTo>
                  <a:lnTo>
                    <a:pt x="202923" y="386083"/>
                  </a:lnTo>
                  <a:lnTo>
                    <a:pt x="195402" y="401321"/>
                  </a:lnTo>
                  <a:lnTo>
                    <a:pt x="192029" y="406401"/>
                  </a:lnTo>
                  <a:lnTo>
                    <a:pt x="188088" y="411481"/>
                  </a:lnTo>
                  <a:lnTo>
                    <a:pt x="183766" y="416560"/>
                  </a:lnTo>
                  <a:lnTo>
                    <a:pt x="179193" y="420793"/>
                  </a:lnTo>
                  <a:lnTo>
                    <a:pt x="174450" y="424463"/>
                  </a:lnTo>
                  <a:lnTo>
                    <a:pt x="169594" y="427755"/>
                  </a:lnTo>
                  <a:lnTo>
                    <a:pt x="165511" y="430796"/>
                  </a:lnTo>
                  <a:lnTo>
                    <a:pt x="158716" y="436434"/>
                  </a:lnTo>
                  <a:lnTo>
                    <a:pt x="154027" y="439122"/>
                  </a:lnTo>
                  <a:lnTo>
                    <a:pt x="148358" y="441762"/>
                  </a:lnTo>
                  <a:lnTo>
                    <a:pt x="142041" y="444368"/>
                  </a:lnTo>
                  <a:lnTo>
                    <a:pt x="136135" y="446952"/>
                  </a:lnTo>
                  <a:lnTo>
                    <a:pt x="125057" y="452081"/>
                  </a:lnTo>
                  <a:lnTo>
                    <a:pt x="118888" y="453787"/>
                  </a:lnTo>
                  <a:lnTo>
                    <a:pt x="112233" y="454925"/>
                  </a:lnTo>
                  <a:lnTo>
                    <a:pt x="105258" y="455684"/>
                  </a:lnTo>
                  <a:lnTo>
                    <a:pt x="98912" y="456189"/>
                  </a:lnTo>
                  <a:lnTo>
                    <a:pt x="92990" y="456526"/>
                  </a:lnTo>
                  <a:lnTo>
                    <a:pt x="87349" y="456750"/>
                  </a:lnTo>
                  <a:lnTo>
                    <a:pt x="74305" y="457000"/>
                  </a:lnTo>
                  <a:lnTo>
                    <a:pt x="49282" y="457161"/>
                  </a:lnTo>
                  <a:lnTo>
                    <a:pt x="42970" y="455480"/>
                  </a:lnTo>
                  <a:lnTo>
                    <a:pt x="36221" y="452667"/>
                  </a:lnTo>
                  <a:lnTo>
                    <a:pt x="15104" y="44196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80" name="SMARTInkAnnotation326"/>
            <p:cNvSpPr/>
            <p:nvPr/>
          </p:nvSpPr>
          <p:spPr bwMode="auto">
            <a:xfrm>
              <a:off x="9319260" y="3550920"/>
              <a:ext cx="472440" cy="99061"/>
            </a:xfrm>
            <a:custGeom>
              <a:avLst/>
              <a:gdLst/>
              <a:ahLst/>
              <a:cxnLst/>
              <a:rect l="0" t="0" r="0" b="0"/>
              <a:pathLst>
                <a:path w="472440" h="99061">
                  <a:moveTo>
                    <a:pt x="0" y="99060"/>
                  </a:moveTo>
                  <a:lnTo>
                    <a:pt x="40452" y="90969"/>
                  </a:lnTo>
                  <a:lnTo>
                    <a:pt x="55754" y="86893"/>
                  </a:lnTo>
                  <a:lnTo>
                    <a:pt x="69342" y="82482"/>
                  </a:lnTo>
                  <a:lnTo>
                    <a:pt x="81789" y="77848"/>
                  </a:lnTo>
                  <a:lnTo>
                    <a:pt x="93472" y="73912"/>
                  </a:lnTo>
                  <a:lnTo>
                    <a:pt x="104648" y="70442"/>
                  </a:lnTo>
                  <a:lnTo>
                    <a:pt x="115486" y="67281"/>
                  </a:lnTo>
                  <a:lnTo>
                    <a:pt x="126944" y="64328"/>
                  </a:lnTo>
                  <a:lnTo>
                    <a:pt x="150964" y="58788"/>
                  </a:lnTo>
                  <a:lnTo>
                    <a:pt x="163296" y="55278"/>
                  </a:lnTo>
                  <a:lnTo>
                    <a:pt x="175750" y="51246"/>
                  </a:lnTo>
                  <a:lnTo>
                    <a:pt x="188287" y="46864"/>
                  </a:lnTo>
                  <a:lnTo>
                    <a:pt x="201725" y="43942"/>
                  </a:lnTo>
                  <a:lnTo>
                    <a:pt x="215762" y="41995"/>
                  </a:lnTo>
                  <a:lnTo>
                    <a:pt x="230201" y="40697"/>
                  </a:lnTo>
                  <a:lnTo>
                    <a:pt x="244062" y="38985"/>
                  </a:lnTo>
                  <a:lnTo>
                    <a:pt x="257534" y="36996"/>
                  </a:lnTo>
                  <a:lnTo>
                    <a:pt x="358494" y="20255"/>
                  </a:lnTo>
                  <a:lnTo>
                    <a:pt x="373617" y="18584"/>
                  </a:lnTo>
                  <a:lnTo>
                    <a:pt x="388778" y="17469"/>
                  </a:lnTo>
                  <a:lnTo>
                    <a:pt x="403964" y="16726"/>
                  </a:lnTo>
                  <a:lnTo>
                    <a:pt x="418323" y="14538"/>
                  </a:lnTo>
                  <a:lnTo>
                    <a:pt x="432128" y="11385"/>
                  </a:lnTo>
                  <a:lnTo>
                    <a:pt x="472439" y="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81" name="SMARTInkAnnotation327"/>
            <p:cNvSpPr/>
            <p:nvPr/>
          </p:nvSpPr>
          <p:spPr bwMode="auto">
            <a:xfrm>
              <a:off x="5059680" y="2415540"/>
              <a:ext cx="929641" cy="624841"/>
            </a:xfrm>
            <a:custGeom>
              <a:avLst/>
              <a:gdLst/>
              <a:ahLst/>
              <a:cxnLst/>
              <a:rect l="0" t="0" r="0" b="0"/>
              <a:pathLst>
                <a:path w="929641" h="624841">
                  <a:moveTo>
                    <a:pt x="45720" y="624840"/>
                  </a:moveTo>
                  <a:lnTo>
                    <a:pt x="37629" y="616750"/>
                  </a:lnTo>
                  <a:lnTo>
                    <a:pt x="34399" y="614366"/>
                  </a:lnTo>
                  <a:lnTo>
                    <a:pt x="23132" y="608284"/>
                  </a:lnTo>
                  <a:lnTo>
                    <a:pt x="20501" y="606183"/>
                  </a:lnTo>
                  <a:lnTo>
                    <a:pt x="18748" y="603935"/>
                  </a:lnTo>
                  <a:lnTo>
                    <a:pt x="17578" y="601590"/>
                  </a:lnTo>
                  <a:lnTo>
                    <a:pt x="15702" y="595788"/>
                  </a:lnTo>
                  <a:lnTo>
                    <a:pt x="14702" y="595312"/>
                  </a:lnTo>
                  <a:lnTo>
                    <a:pt x="11331" y="594783"/>
                  </a:lnTo>
                  <a:lnTo>
                    <a:pt x="10094" y="593795"/>
                  </a:lnTo>
                  <a:lnTo>
                    <a:pt x="9270" y="592290"/>
                  </a:lnTo>
                  <a:lnTo>
                    <a:pt x="8353" y="588360"/>
                  </a:lnTo>
                  <a:lnTo>
                    <a:pt x="7945" y="583791"/>
                  </a:lnTo>
                  <a:lnTo>
                    <a:pt x="6990" y="582234"/>
                  </a:lnTo>
                  <a:lnTo>
                    <a:pt x="5507" y="581196"/>
                  </a:lnTo>
                  <a:lnTo>
                    <a:pt x="3671" y="580504"/>
                  </a:lnTo>
                  <a:lnTo>
                    <a:pt x="2447" y="579196"/>
                  </a:lnTo>
                  <a:lnTo>
                    <a:pt x="1631" y="577477"/>
                  </a:lnTo>
                  <a:lnTo>
                    <a:pt x="322" y="572681"/>
                  </a:lnTo>
                  <a:lnTo>
                    <a:pt x="0" y="557322"/>
                  </a:lnTo>
                  <a:lnTo>
                    <a:pt x="4045" y="552530"/>
                  </a:lnTo>
                  <a:lnTo>
                    <a:pt x="6083" y="551233"/>
                  </a:lnTo>
                  <a:lnTo>
                    <a:pt x="12997" y="548562"/>
                  </a:lnTo>
                  <a:lnTo>
                    <a:pt x="22919" y="540503"/>
                  </a:lnTo>
                  <a:lnTo>
                    <a:pt x="36415" y="528252"/>
                  </a:lnTo>
                  <a:lnTo>
                    <a:pt x="54010" y="515889"/>
                  </a:lnTo>
                  <a:lnTo>
                    <a:pt x="73793" y="497391"/>
                  </a:lnTo>
                  <a:lnTo>
                    <a:pt x="94853" y="481822"/>
                  </a:lnTo>
                  <a:lnTo>
                    <a:pt x="115311" y="463931"/>
                  </a:lnTo>
                  <a:lnTo>
                    <a:pt x="137459" y="447529"/>
                  </a:lnTo>
                  <a:lnTo>
                    <a:pt x="160956" y="431098"/>
                  </a:lnTo>
                  <a:lnTo>
                    <a:pt x="179344" y="417659"/>
                  </a:lnTo>
                  <a:lnTo>
                    <a:pt x="196548" y="403219"/>
                  </a:lnTo>
                  <a:lnTo>
                    <a:pt x="214355" y="388335"/>
                  </a:lnTo>
                  <a:lnTo>
                    <a:pt x="268535" y="350482"/>
                  </a:lnTo>
                  <a:lnTo>
                    <a:pt x="289247" y="333006"/>
                  </a:lnTo>
                  <a:lnTo>
                    <a:pt x="310588" y="313949"/>
                  </a:lnTo>
                  <a:lnTo>
                    <a:pt x="334183" y="294191"/>
                  </a:lnTo>
                  <a:lnTo>
                    <a:pt x="371268" y="264027"/>
                  </a:lnTo>
                  <a:lnTo>
                    <a:pt x="383825" y="253065"/>
                  </a:lnTo>
                  <a:lnTo>
                    <a:pt x="396430" y="241523"/>
                  </a:lnTo>
                  <a:lnTo>
                    <a:pt x="409067" y="229595"/>
                  </a:lnTo>
                  <a:lnTo>
                    <a:pt x="422571" y="219104"/>
                  </a:lnTo>
                  <a:lnTo>
                    <a:pt x="451123" y="200673"/>
                  </a:lnTo>
                  <a:lnTo>
                    <a:pt x="511691" y="162061"/>
                  </a:lnTo>
                  <a:lnTo>
                    <a:pt x="545200" y="142018"/>
                  </a:lnTo>
                  <a:lnTo>
                    <a:pt x="561587" y="132779"/>
                  </a:lnTo>
                  <a:lnTo>
                    <a:pt x="593341" y="115739"/>
                  </a:lnTo>
                  <a:lnTo>
                    <a:pt x="609768" y="107640"/>
                  </a:lnTo>
                  <a:lnTo>
                    <a:pt x="643824" y="91866"/>
                  </a:lnTo>
                  <a:lnTo>
                    <a:pt x="696316" y="68706"/>
                  </a:lnTo>
                  <a:lnTo>
                    <a:pt x="713131" y="61891"/>
                  </a:lnTo>
                  <a:lnTo>
                    <a:pt x="745361" y="49802"/>
                  </a:lnTo>
                  <a:lnTo>
                    <a:pt x="761913" y="45055"/>
                  </a:lnTo>
                  <a:lnTo>
                    <a:pt x="778875" y="41043"/>
                  </a:lnTo>
                  <a:lnTo>
                    <a:pt x="796111" y="37522"/>
                  </a:lnTo>
                  <a:lnTo>
                    <a:pt x="811834" y="33481"/>
                  </a:lnTo>
                  <a:lnTo>
                    <a:pt x="854188" y="20551"/>
                  </a:lnTo>
                  <a:lnTo>
                    <a:pt x="891856" y="10981"/>
                  </a:lnTo>
                  <a:lnTo>
                    <a:pt x="929640" y="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82" name="SMARTInkAnnotation328"/>
            <p:cNvSpPr/>
            <p:nvPr/>
          </p:nvSpPr>
          <p:spPr bwMode="auto">
            <a:xfrm>
              <a:off x="5113020" y="3131820"/>
              <a:ext cx="830581" cy="213353"/>
            </a:xfrm>
            <a:custGeom>
              <a:avLst/>
              <a:gdLst/>
              <a:ahLst/>
              <a:cxnLst/>
              <a:rect l="0" t="0" r="0" b="0"/>
              <a:pathLst>
                <a:path w="830581" h="213353">
                  <a:moveTo>
                    <a:pt x="0" y="205740"/>
                  </a:moveTo>
                  <a:lnTo>
                    <a:pt x="0" y="209785"/>
                  </a:lnTo>
                  <a:lnTo>
                    <a:pt x="847" y="210977"/>
                  </a:lnTo>
                  <a:lnTo>
                    <a:pt x="2257" y="211771"/>
                  </a:lnTo>
                  <a:lnTo>
                    <a:pt x="6561" y="213046"/>
                  </a:lnTo>
                  <a:lnTo>
                    <a:pt x="18944" y="213352"/>
                  </a:lnTo>
                  <a:lnTo>
                    <a:pt x="21096" y="212508"/>
                  </a:lnTo>
                  <a:lnTo>
                    <a:pt x="28170" y="207275"/>
                  </a:lnTo>
                  <a:lnTo>
                    <a:pt x="33122" y="202754"/>
                  </a:lnTo>
                  <a:lnTo>
                    <a:pt x="36475" y="201209"/>
                  </a:lnTo>
                  <a:lnTo>
                    <a:pt x="44716" y="199493"/>
                  </a:lnTo>
                  <a:lnTo>
                    <a:pt x="54023" y="194215"/>
                  </a:lnTo>
                  <a:lnTo>
                    <a:pt x="58875" y="190437"/>
                  </a:lnTo>
                  <a:lnTo>
                    <a:pt x="68782" y="183981"/>
                  </a:lnTo>
                  <a:lnTo>
                    <a:pt x="79677" y="178289"/>
                  </a:lnTo>
                  <a:lnTo>
                    <a:pt x="92985" y="172937"/>
                  </a:lnTo>
                  <a:lnTo>
                    <a:pt x="99243" y="169478"/>
                  </a:lnTo>
                  <a:lnTo>
                    <a:pt x="105109" y="165479"/>
                  </a:lnTo>
                  <a:lnTo>
                    <a:pt x="110713" y="161119"/>
                  </a:lnTo>
                  <a:lnTo>
                    <a:pt x="117835" y="157366"/>
                  </a:lnTo>
                  <a:lnTo>
                    <a:pt x="134781" y="150939"/>
                  </a:lnTo>
                  <a:lnTo>
                    <a:pt x="143194" y="147192"/>
                  </a:lnTo>
                  <a:lnTo>
                    <a:pt x="151342" y="143001"/>
                  </a:lnTo>
                  <a:lnTo>
                    <a:pt x="159315" y="138514"/>
                  </a:lnTo>
                  <a:lnTo>
                    <a:pt x="168016" y="134676"/>
                  </a:lnTo>
                  <a:lnTo>
                    <a:pt x="220329" y="115677"/>
                  </a:lnTo>
                  <a:lnTo>
                    <a:pt x="232399" y="111831"/>
                  </a:lnTo>
                  <a:lnTo>
                    <a:pt x="270460" y="101527"/>
                  </a:lnTo>
                  <a:lnTo>
                    <a:pt x="347440" y="78396"/>
                  </a:lnTo>
                  <a:lnTo>
                    <a:pt x="365400" y="74277"/>
                  </a:lnTo>
                  <a:lnTo>
                    <a:pt x="384147" y="70685"/>
                  </a:lnTo>
                  <a:lnTo>
                    <a:pt x="403417" y="67443"/>
                  </a:lnTo>
                  <a:lnTo>
                    <a:pt x="423039" y="63589"/>
                  </a:lnTo>
                  <a:lnTo>
                    <a:pt x="527469" y="40317"/>
                  </a:lnTo>
                  <a:lnTo>
                    <a:pt x="549766" y="36192"/>
                  </a:lnTo>
                  <a:lnTo>
                    <a:pt x="572250" y="32594"/>
                  </a:lnTo>
                  <a:lnTo>
                    <a:pt x="617553" y="26340"/>
                  </a:lnTo>
                  <a:lnTo>
                    <a:pt x="830580" y="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83" name="SMARTInkAnnotation329"/>
            <p:cNvSpPr/>
            <p:nvPr/>
          </p:nvSpPr>
          <p:spPr bwMode="auto">
            <a:xfrm>
              <a:off x="5013960" y="3779520"/>
              <a:ext cx="594361" cy="19631"/>
            </a:xfrm>
            <a:custGeom>
              <a:avLst/>
              <a:gdLst/>
              <a:ahLst/>
              <a:cxnLst/>
              <a:rect l="0" t="0" r="0" b="0"/>
              <a:pathLst>
                <a:path w="594361" h="19631">
                  <a:moveTo>
                    <a:pt x="0" y="15240"/>
                  </a:moveTo>
                  <a:lnTo>
                    <a:pt x="4045" y="19285"/>
                  </a:lnTo>
                  <a:lnTo>
                    <a:pt x="5237" y="19630"/>
                  </a:lnTo>
                  <a:lnTo>
                    <a:pt x="6032" y="19013"/>
                  </a:lnTo>
                  <a:lnTo>
                    <a:pt x="6561" y="17756"/>
                  </a:lnTo>
                  <a:lnTo>
                    <a:pt x="7761" y="16917"/>
                  </a:lnTo>
                  <a:lnTo>
                    <a:pt x="9407" y="16358"/>
                  </a:lnTo>
                  <a:lnTo>
                    <a:pt x="11351" y="15986"/>
                  </a:lnTo>
                  <a:lnTo>
                    <a:pt x="20556" y="15388"/>
                  </a:lnTo>
                  <a:lnTo>
                    <a:pt x="25505" y="15305"/>
                  </a:lnTo>
                  <a:lnTo>
                    <a:pt x="28856" y="14437"/>
                  </a:lnTo>
                  <a:lnTo>
                    <a:pt x="32785" y="13011"/>
                  </a:lnTo>
                  <a:lnTo>
                    <a:pt x="37097" y="11215"/>
                  </a:lnTo>
                  <a:lnTo>
                    <a:pt x="42511" y="10016"/>
                  </a:lnTo>
                  <a:lnTo>
                    <a:pt x="48661" y="9218"/>
                  </a:lnTo>
                  <a:lnTo>
                    <a:pt x="55300" y="8685"/>
                  </a:lnTo>
                  <a:lnTo>
                    <a:pt x="69451" y="8093"/>
                  </a:lnTo>
                  <a:lnTo>
                    <a:pt x="93957" y="7760"/>
                  </a:lnTo>
                  <a:lnTo>
                    <a:pt x="103277" y="7714"/>
                  </a:lnTo>
                  <a:lnTo>
                    <a:pt x="114572" y="6836"/>
                  </a:lnTo>
                  <a:lnTo>
                    <a:pt x="127181" y="5404"/>
                  </a:lnTo>
                  <a:lnTo>
                    <a:pt x="140667" y="3603"/>
                  </a:lnTo>
                  <a:lnTo>
                    <a:pt x="153892" y="3249"/>
                  </a:lnTo>
                  <a:lnTo>
                    <a:pt x="166941" y="3859"/>
                  </a:lnTo>
                  <a:lnTo>
                    <a:pt x="179874" y="5113"/>
                  </a:lnTo>
                  <a:lnTo>
                    <a:pt x="193576" y="5102"/>
                  </a:lnTo>
                  <a:lnTo>
                    <a:pt x="207790" y="4248"/>
                  </a:lnTo>
                  <a:lnTo>
                    <a:pt x="222347" y="2832"/>
                  </a:lnTo>
                  <a:lnTo>
                    <a:pt x="237978" y="2735"/>
                  </a:lnTo>
                  <a:lnTo>
                    <a:pt x="254325" y="3517"/>
                  </a:lnTo>
                  <a:lnTo>
                    <a:pt x="271151" y="4884"/>
                  </a:lnTo>
                  <a:lnTo>
                    <a:pt x="288293" y="5796"/>
                  </a:lnTo>
                  <a:lnTo>
                    <a:pt x="323146" y="6809"/>
                  </a:lnTo>
                  <a:lnTo>
                    <a:pt x="500527" y="7599"/>
                  </a:lnTo>
                  <a:lnTo>
                    <a:pt x="519951" y="6759"/>
                  </a:lnTo>
                  <a:lnTo>
                    <a:pt x="538827" y="5353"/>
                  </a:lnTo>
                  <a:lnTo>
                    <a:pt x="594360" y="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84" name="SMARTInkAnnotation330"/>
            <p:cNvSpPr/>
            <p:nvPr/>
          </p:nvSpPr>
          <p:spPr bwMode="auto">
            <a:xfrm>
              <a:off x="2301268" y="5052061"/>
              <a:ext cx="1203905" cy="438730"/>
            </a:xfrm>
            <a:custGeom>
              <a:avLst/>
              <a:gdLst/>
              <a:ahLst/>
              <a:cxnLst/>
              <a:rect l="0" t="0" r="0" b="0"/>
              <a:pathLst>
                <a:path w="1203905" h="438730">
                  <a:moveTo>
                    <a:pt x="899132" y="45719"/>
                  </a:moveTo>
                  <a:lnTo>
                    <a:pt x="899132" y="31546"/>
                  </a:lnTo>
                  <a:lnTo>
                    <a:pt x="898285" y="31191"/>
                  </a:lnTo>
                  <a:lnTo>
                    <a:pt x="891605" y="30487"/>
                  </a:lnTo>
                  <a:lnTo>
                    <a:pt x="774644" y="30479"/>
                  </a:lnTo>
                  <a:lnTo>
                    <a:pt x="772113" y="29632"/>
                  </a:lnTo>
                  <a:lnTo>
                    <a:pt x="764506" y="25242"/>
                  </a:lnTo>
                  <a:lnTo>
                    <a:pt x="759429" y="23918"/>
                  </a:lnTo>
                  <a:lnTo>
                    <a:pt x="723872" y="22863"/>
                  </a:lnTo>
                  <a:lnTo>
                    <a:pt x="699217" y="22859"/>
                  </a:lnTo>
                  <a:lnTo>
                    <a:pt x="696429" y="22013"/>
                  </a:lnTo>
                  <a:lnTo>
                    <a:pt x="688459" y="17622"/>
                  </a:lnTo>
                  <a:lnTo>
                    <a:pt x="683297" y="16298"/>
                  </a:lnTo>
                  <a:lnTo>
                    <a:pt x="646192" y="15248"/>
                  </a:lnTo>
                  <a:lnTo>
                    <a:pt x="633781" y="15242"/>
                  </a:lnTo>
                  <a:lnTo>
                    <a:pt x="629945" y="14394"/>
                  </a:lnTo>
                  <a:lnTo>
                    <a:pt x="617704" y="9208"/>
                  </a:lnTo>
                  <a:lnTo>
                    <a:pt x="607466" y="8090"/>
                  </a:lnTo>
                  <a:lnTo>
                    <a:pt x="584495" y="7647"/>
                  </a:lnTo>
                  <a:lnTo>
                    <a:pt x="576978" y="5374"/>
                  </a:lnTo>
                  <a:lnTo>
                    <a:pt x="568839" y="2388"/>
                  </a:lnTo>
                  <a:lnTo>
                    <a:pt x="558651" y="707"/>
                  </a:lnTo>
                  <a:lnTo>
                    <a:pt x="523284" y="18"/>
                  </a:lnTo>
                  <a:lnTo>
                    <a:pt x="493893" y="0"/>
                  </a:lnTo>
                  <a:lnTo>
                    <a:pt x="485910" y="2257"/>
                  </a:lnTo>
                  <a:lnTo>
                    <a:pt x="477565" y="5236"/>
                  </a:lnTo>
                  <a:lnTo>
                    <a:pt x="467260" y="6913"/>
                  </a:lnTo>
                  <a:lnTo>
                    <a:pt x="431845" y="7601"/>
                  </a:lnTo>
                  <a:lnTo>
                    <a:pt x="402067" y="7619"/>
                  </a:lnTo>
                  <a:lnTo>
                    <a:pt x="399269" y="8466"/>
                  </a:lnTo>
                  <a:lnTo>
                    <a:pt x="391286" y="12856"/>
                  </a:lnTo>
                  <a:lnTo>
                    <a:pt x="386120" y="14180"/>
                  </a:lnTo>
                  <a:lnTo>
                    <a:pt x="352893" y="16067"/>
                  </a:lnTo>
                  <a:lnTo>
                    <a:pt x="339538" y="20470"/>
                  </a:lnTo>
                  <a:lnTo>
                    <a:pt x="325703" y="22998"/>
                  </a:lnTo>
                  <a:lnTo>
                    <a:pt x="315019" y="27886"/>
                  </a:lnTo>
                  <a:lnTo>
                    <a:pt x="302352" y="30558"/>
                  </a:lnTo>
                  <a:lnTo>
                    <a:pt x="292013" y="35489"/>
                  </a:lnTo>
                  <a:lnTo>
                    <a:pt x="279449" y="38172"/>
                  </a:lnTo>
                  <a:lnTo>
                    <a:pt x="269141" y="43107"/>
                  </a:lnTo>
                  <a:lnTo>
                    <a:pt x="256585" y="45792"/>
                  </a:lnTo>
                  <a:lnTo>
                    <a:pt x="247126" y="50727"/>
                  </a:lnTo>
                  <a:lnTo>
                    <a:pt x="238962" y="53411"/>
                  </a:lnTo>
                  <a:lnTo>
                    <a:pt x="231180" y="58347"/>
                  </a:lnTo>
                  <a:lnTo>
                    <a:pt x="226062" y="59798"/>
                  </a:lnTo>
                  <a:lnTo>
                    <a:pt x="218421" y="60615"/>
                  </a:lnTo>
                  <a:lnTo>
                    <a:pt x="215878" y="61576"/>
                  </a:lnTo>
                  <a:lnTo>
                    <a:pt x="208254" y="66128"/>
                  </a:lnTo>
                  <a:lnTo>
                    <a:pt x="200633" y="68699"/>
                  </a:lnTo>
                  <a:lnTo>
                    <a:pt x="193013" y="73601"/>
                  </a:lnTo>
                  <a:lnTo>
                    <a:pt x="187932" y="75044"/>
                  </a:lnTo>
                  <a:lnTo>
                    <a:pt x="186239" y="76276"/>
                  </a:lnTo>
                  <a:lnTo>
                    <a:pt x="185110" y="77944"/>
                  </a:lnTo>
                  <a:lnTo>
                    <a:pt x="184357" y="79902"/>
                  </a:lnTo>
                  <a:lnTo>
                    <a:pt x="183009" y="81208"/>
                  </a:lnTo>
                  <a:lnTo>
                    <a:pt x="181263" y="82078"/>
                  </a:lnTo>
                  <a:lnTo>
                    <a:pt x="179253" y="82659"/>
                  </a:lnTo>
                  <a:lnTo>
                    <a:pt x="174761" y="85561"/>
                  </a:lnTo>
                  <a:lnTo>
                    <a:pt x="163985" y="95140"/>
                  </a:lnTo>
                  <a:lnTo>
                    <a:pt x="161808" y="96446"/>
                  </a:lnTo>
                  <a:lnTo>
                    <a:pt x="154698" y="99132"/>
                  </a:lnTo>
                  <a:lnTo>
                    <a:pt x="146229" y="105518"/>
                  </a:lnTo>
                  <a:lnTo>
                    <a:pt x="141145" y="110380"/>
                  </a:lnTo>
                  <a:lnTo>
                    <a:pt x="138960" y="111687"/>
                  </a:lnTo>
                  <a:lnTo>
                    <a:pt x="134276" y="113138"/>
                  </a:lnTo>
                  <a:lnTo>
                    <a:pt x="132688" y="114372"/>
                  </a:lnTo>
                  <a:lnTo>
                    <a:pt x="131629" y="116041"/>
                  </a:lnTo>
                  <a:lnTo>
                    <a:pt x="130924" y="118000"/>
                  </a:lnTo>
                  <a:lnTo>
                    <a:pt x="127882" y="122435"/>
                  </a:lnTo>
                  <a:lnTo>
                    <a:pt x="125885" y="124803"/>
                  </a:lnTo>
                  <a:lnTo>
                    <a:pt x="123707" y="126382"/>
                  </a:lnTo>
                  <a:lnTo>
                    <a:pt x="119030" y="128136"/>
                  </a:lnTo>
                  <a:lnTo>
                    <a:pt x="117444" y="129450"/>
                  </a:lnTo>
                  <a:lnTo>
                    <a:pt x="116387" y="131173"/>
                  </a:lnTo>
                  <a:lnTo>
                    <a:pt x="115682" y="133169"/>
                  </a:lnTo>
                  <a:lnTo>
                    <a:pt x="114365" y="134499"/>
                  </a:lnTo>
                  <a:lnTo>
                    <a:pt x="112641" y="135386"/>
                  </a:lnTo>
                  <a:lnTo>
                    <a:pt x="110645" y="135977"/>
                  </a:lnTo>
                  <a:lnTo>
                    <a:pt x="109314" y="137218"/>
                  </a:lnTo>
                  <a:lnTo>
                    <a:pt x="108426" y="138891"/>
                  </a:lnTo>
                  <a:lnTo>
                    <a:pt x="107003" y="143616"/>
                  </a:lnTo>
                  <a:lnTo>
                    <a:pt x="106683" y="151238"/>
                  </a:lnTo>
                  <a:lnTo>
                    <a:pt x="100094" y="158858"/>
                  </a:lnTo>
                  <a:lnTo>
                    <a:pt x="99504" y="161761"/>
                  </a:lnTo>
                  <a:lnTo>
                    <a:pt x="99060" y="167295"/>
                  </a:lnTo>
                  <a:lnTo>
                    <a:pt x="94995" y="171583"/>
                  </a:lnTo>
                  <a:lnTo>
                    <a:pt x="93801" y="173655"/>
                  </a:lnTo>
                  <a:lnTo>
                    <a:pt x="91726" y="181497"/>
                  </a:lnTo>
                  <a:lnTo>
                    <a:pt x="90775" y="181958"/>
                  </a:lnTo>
                  <a:lnTo>
                    <a:pt x="87460" y="182469"/>
                  </a:lnTo>
                  <a:lnTo>
                    <a:pt x="86238" y="183452"/>
                  </a:lnTo>
                  <a:lnTo>
                    <a:pt x="85422" y="184955"/>
                  </a:lnTo>
                  <a:lnTo>
                    <a:pt x="84879" y="186803"/>
                  </a:lnTo>
                  <a:lnTo>
                    <a:pt x="83670" y="188035"/>
                  </a:lnTo>
                  <a:lnTo>
                    <a:pt x="82018" y="188856"/>
                  </a:lnTo>
                  <a:lnTo>
                    <a:pt x="80069" y="189404"/>
                  </a:lnTo>
                  <a:lnTo>
                    <a:pt x="75646" y="192270"/>
                  </a:lnTo>
                  <a:lnTo>
                    <a:pt x="62745" y="203974"/>
                  </a:lnTo>
                  <a:lnTo>
                    <a:pt x="54722" y="211956"/>
                  </a:lnTo>
                  <a:lnTo>
                    <a:pt x="53405" y="212424"/>
                  </a:lnTo>
                  <a:lnTo>
                    <a:pt x="49685" y="212943"/>
                  </a:lnTo>
                  <a:lnTo>
                    <a:pt x="47507" y="213929"/>
                  </a:lnTo>
                  <a:lnTo>
                    <a:pt x="42830" y="217281"/>
                  </a:lnTo>
                  <a:lnTo>
                    <a:pt x="41244" y="219361"/>
                  </a:lnTo>
                  <a:lnTo>
                    <a:pt x="40187" y="221593"/>
                  </a:lnTo>
                  <a:lnTo>
                    <a:pt x="39482" y="223929"/>
                  </a:lnTo>
                  <a:lnTo>
                    <a:pt x="38166" y="225485"/>
                  </a:lnTo>
                  <a:lnTo>
                    <a:pt x="36441" y="226523"/>
                  </a:lnTo>
                  <a:lnTo>
                    <a:pt x="31635" y="228189"/>
                  </a:lnTo>
                  <a:lnTo>
                    <a:pt x="19132" y="239940"/>
                  </a:lnTo>
                  <a:lnTo>
                    <a:pt x="8995" y="250058"/>
                  </a:lnTo>
                  <a:lnTo>
                    <a:pt x="8528" y="251371"/>
                  </a:lnTo>
                  <a:lnTo>
                    <a:pt x="8008" y="255089"/>
                  </a:lnTo>
                  <a:lnTo>
                    <a:pt x="7022" y="256419"/>
                  </a:lnTo>
                  <a:lnTo>
                    <a:pt x="5519" y="257306"/>
                  </a:lnTo>
                  <a:lnTo>
                    <a:pt x="3670" y="257897"/>
                  </a:lnTo>
                  <a:lnTo>
                    <a:pt x="2438" y="259138"/>
                  </a:lnTo>
                  <a:lnTo>
                    <a:pt x="1616" y="260812"/>
                  </a:lnTo>
                  <a:lnTo>
                    <a:pt x="297" y="265536"/>
                  </a:lnTo>
                  <a:lnTo>
                    <a:pt x="0" y="277203"/>
                  </a:lnTo>
                  <a:lnTo>
                    <a:pt x="838" y="278782"/>
                  </a:lnTo>
                  <a:lnTo>
                    <a:pt x="2243" y="279834"/>
                  </a:lnTo>
                  <a:lnTo>
                    <a:pt x="4026" y="280536"/>
                  </a:lnTo>
                  <a:lnTo>
                    <a:pt x="5215" y="281850"/>
                  </a:lnTo>
                  <a:lnTo>
                    <a:pt x="6007" y="283573"/>
                  </a:lnTo>
                  <a:lnTo>
                    <a:pt x="6888" y="287745"/>
                  </a:lnTo>
                  <a:lnTo>
                    <a:pt x="7499" y="295770"/>
                  </a:lnTo>
                  <a:lnTo>
                    <a:pt x="12810" y="302985"/>
                  </a:lnTo>
                  <a:lnTo>
                    <a:pt x="15347" y="310093"/>
                  </a:lnTo>
                  <a:lnTo>
                    <a:pt x="21679" y="318562"/>
                  </a:lnTo>
                  <a:lnTo>
                    <a:pt x="22910" y="319055"/>
                  </a:lnTo>
                  <a:lnTo>
                    <a:pt x="26536" y="319601"/>
                  </a:lnTo>
                  <a:lnTo>
                    <a:pt x="28688" y="320594"/>
                  </a:lnTo>
                  <a:lnTo>
                    <a:pt x="33337" y="323955"/>
                  </a:lnTo>
                  <a:lnTo>
                    <a:pt x="34915" y="326036"/>
                  </a:lnTo>
                  <a:lnTo>
                    <a:pt x="35967" y="328271"/>
                  </a:lnTo>
                  <a:lnTo>
                    <a:pt x="36669" y="330607"/>
                  </a:lnTo>
                  <a:lnTo>
                    <a:pt x="37983" y="332164"/>
                  </a:lnTo>
                  <a:lnTo>
                    <a:pt x="39706" y="333203"/>
                  </a:lnTo>
                  <a:lnTo>
                    <a:pt x="41702" y="333894"/>
                  </a:lnTo>
                  <a:lnTo>
                    <a:pt x="46176" y="336922"/>
                  </a:lnTo>
                  <a:lnTo>
                    <a:pt x="60794" y="350426"/>
                  </a:lnTo>
                  <a:lnTo>
                    <a:pt x="71408" y="361001"/>
                  </a:lnTo>
                  <a:lnTo>
                    <a:pt x="73843" y="362587"/>
                  </a:lnTo>
                  <a:lnTo>
                    <a:pt x="81314" y="365666"/>
                  </a:lnTo>
                  <a:lnTo>
                    <a:pt x="88891" y="370717"/>
                  </a:lnTo>
                  <a:lnTo>
                    <a:pt x="96498" y="373437"/>
                  </a:lnTo>
                  <a:lnTo>
                    <a:pt x="104114" y="378382"/>
                  </a:lnTo>
                  <a:lnTo>
                    <a:pt x="111733" y="381070"/>
                  </a:lnTo>
                  <a:lnTo>
                    <a:pt x="119352" y="386006"/>
                  </a:lnTo>
                  <a:lnTo>
                    <a:pt x="124432" y="387458"/>
                  </a:lnTo>
                  <a:lnTo>
                    <a:pt x="149832" y="388599"/>
                  </a:lnTo>
                  <a:lnTo>
                    <a:pt x="170152" y="388618"/>
                  </a:lnTo>
                  <a:lnTo>
                    <a:pt x="172692" y="389465"/>
                  </a:lnTo>
                  <a:lnTo>
                    <a:pt x="180312" y="393855"/>
                  </a:lnTo>
                  <a:lnTo>
                    <a:pt x="185392" y="395180"/>
                  </a:lnTo>
                  <a:lnTo>
                    <a:pt x="222943" y="396220"/>
                  </a:lnTo>
                  <a:lnTo>
                    <a:pt x="229739" y="396231"/>
                  </a:lnTo>
                  <a:lnTo>
                    <a:pt x="237840" y="393978"/>
                  </a:lnTo>
                  <a:lnTo>
                    <a:pt x="247085" y="391001"/>
                  </a:lnTo>
                  <a:lnTo>
                    <a:pt x="279697" y="388758"/>
                  </a:lnTo>
                  <a:lnTo>
                    <a:pt x="337670" y="388619"/>
                  </a:lnTo>
                  <a:lnTo>
                    <a:pt x="367109" y="388619"/>
                  </a:lnTo>
                  <a:lnTo>
                    <a:pt x="375093" y="390877"/>
                  </a:lnTo>
                  <a:lnTo>
                    <a:pt x="383439" y="393856"/>
                  </a:lnTo>
                  <a:lnTo>
                    <a:pt x="395696" y="395768"/>
                  </a:lnTo>
                  <a:lnTo>
                    <a:pt x="420523" y="396212"/>
                  </a:lnTo>
                  <a:lnTo>
                    <a:pt x="428466" y="398485"/>
                  </a:lnTo>
                  <a:lnTo>
                    <a:pt x="436794" y="401470"/>
                  </a:lnTo>
                  <a:lnTo>
                    <a:pt x="449039" y="403387"/>
                  </a:lnTo>
                  <a:lnTo>
                    <a:pt x="468268" y="404644"/>
                  </a:lnTo>
                  <a:lnTo>
                    <a:pt x="488810" y="410412"/>
                  </a:lnTo>
                  <a:lnTo>
                    <a:pt x="506163" y="412115"/>
                  </a:lnTo>
                  <a:lnTo>
                    <a:pt x="525896" y="417468"/>
                  </a:lnTo>
                  <a:lnTo>
                    <a:pt x="559484" y="419882"/>
                  </a:lnTo>
                  <a:lnTo>
                    <a:pt x="579233" y="425118"/>
                  </a:lnTo>
                  <a:lnTo>
                    <a:pt x="604511" y="427355"/>
                  </a:lnTo>
                  <a:lnTo>
                    <a:pt x="624816" y="432708"/>
                  </a:lnTo>
                  <a:lnTo>
                    <a:pt x="660372" y="434244"/>
                  </a:lnTo>
                  <a:lnTo>
                    <a:pt x="897774" y="434339"/>
                  </a:lnTo>
                  <a:lnTo>
                    <a:pt x="901613" y="435185"/>
                  </a:lnTo>
                  <a:lnTo>
                    <a:pt x="908137" y="438384"/>
                  </a:lnTo>
                  <a:lnTo>
                    <a:pt x="911062" y="438729"/>
                  </a:lnTo>
                  <a:lnTo>
                    <a:pt x="913859" y="438112"/>
                  </a:lnTo>
                  <a:lnTo>
                    <a:pt x="916570" y="436855"/>
                  </a:lnTo>
                  <a:lnTo>
                    <a:pt x="924097" y="435457"/>
                  </a:lnTo>
                  <a:lnTo>
                    <a:pt x="961477" y="434358"/>
                  </a:lnTo>
                  <a:lnTo>
                    <a:pt x="996684" y="434339"/>
                  </a:lnTo>
                  <a:lnTo>
                    <a:pt x="999779" y="432081"/>
                  </a:lnTo>
                  <a:lnTo>
                    <a:pt x="1001790" y="430294"/>
                  </a:lnTo>
                  <a:lnTo>
                    <a:pt x="1003978" y="429102"/>
                  </a:lnTo>
                  <a:lnTo>
                    <a:pt x="1013014" y="426812"/>
                  </a:lnTo>
                  <a:lnTo>
                    <a:pt x="1017353" y="426746"/>
                  </a:lnTo>
                  <a:lnTo>
                    <a:pt x="1019433" y="425891"/>
                  </a:lnTo>
                  <a:lnTo>
                    <a:pt x="1027289" y="420161"/>
                  </a:lnTo>
                  <a:lnTo>
                    <a:pt x="1030315" y="419571"/>
                  </a:lnTo>
                  <a:lnTo>
                    <a:pt x="1062780" y="419100"/>
                  </a:lnTo>
                  <a:lnTo>
                    <a:pt x="1064111" y="418253"/>
                  </a:lnTo>
                  <a:lnTo>
                    <a:pt x="1064997" y="416842"/>
                  </a:lnTo>
                  <a:lnTo>
                    <a:pt x="1065589" y="415054"/>
                  </a:lnTo>
                  <a:lnTo>
                    <a:pt x="1066830" y="413862"/>
                  </a:lnTo>
                  <a:lnTo>
                    <a:pt x="1068504" y="413068"/>
                  </a:lnTo>
                  <a:lnTo>
                    <a:pt x="1073229" y="411793"/>
                  </a:lnTo>
                  <a:lnTo>
                    <a:pt x="1085955" y="411481"/>
                  </a:lnTo>
                  <a:lnTo>
                    <a:pt x="1087181" y="410634"/>
                  </a:lnTo>
                  <a:lnTo>
                    <a:pt x="1087998" y="409223"/>
                  </a:lnTo>
                  <a:lnTo>
                    <a:pt x="1089310" y="404919"/>
                  </a:lnTo>
                  <a:lnTo>
                    <a:pt x="1090264" y="404566"/>
                  </a:lnTo>
                  <a:lnTo>
                    <a:pt x="1096930" y="403887"/>
                  </a:lnTo>
                  <a:lnTo>
                    <a:pt x="1127732" y="403859"/>
                  </a:lnTo>
                  <a:lnTo>
                    <a:pt x="1127732" y="397298"/>
                  </a:lnTo>
                  <a:lnTo>
                    <a:pt x="1128578" y="396945"/>
                  </a:lnTo>
                  <a:lnTo>
                    <a:pt x="1135259" y="396247"/>
                  </a:lnTo>
                  <a:lnTo>
                    <a:pt x="1142964" y="396239"/>
                  </a:lnTo>
                  <a:lnTo>
                    <a:pt x="1150590" y="388622"/>
                  </a:lnTo>
                  <a:lnTo>
                    <a:pt x="1157153" y="388619"/>
                  </a:lnTo>
                  <a:lnTo>
                    <a:pt x="1165801" y="381027"/>
                  </a:lnTo>
                  <a:lnTo>
                    <a:pt x="1181071" y="365759"/>
                  </a:lnTo>
                  <a:lnTo>
                    <a:pt x="1181072" y="350834"/>
                  </a:lnTo>
                  <a:lnTo>
                    <a:pt x="1188692" y="350519"/>
                  </a:lnTo>
                  <a:lnTo>
                    <a:pt x="1188692" y="321126"/>
                  </a:lnTo>
                  <a:lnTo>
                    <a:pt x="1195253" y="313574"/>
                  </a:lnTo>
                  <a:lnTo>
                    <a:pt x="1195842" y="310674"/>
                  </a:lnTo>
                  <a:lnTo>
                    <a:pt x="1196306" y="297107"/>
                  </a:lnTo>
                  <a:lnTo>
                    <a:pt x="1196312" y="256445"/>
                  </a:lnTo>
                  <a:lnTo>
                    <a:pt x="1197158" y="254783"/>
                  </a:lnTo>
                  <a:lnTo>
                    <a:pt x="1198570" y="253675"/>
                  </a:lnTo>
                  <a:lnTo>
                    <a:pt x="1200357" y="252937"/>
                  </a:lnTo>
                  <a:lnTo>
                    <a:pt x="1201549" y="251597"/>
                  </a:lnTo>
                  <a:lnTo>
                    <a:pt x="1202343" y="249858"/>
                  </a:lnTo>
                  <a:lnTo>
                    <a:pt x="1203226" y="245667"/>
                  </a:lnTo>
                  <a:lnTo>
                    <a:pt x="1203904" y="232592"/>
                  </a:lnTo>
                  <a:lnTo>
                    <a:pt x="1203067" y="230414"/>
                  </a:lnTo>
                  <a:lnTo>
                    <a:pt x="1198689" y="223305"/>
                  </a:lnTo>
                  <a:lnTo>
                    <a:pt x="1197369" y="218344"/>
                  </a:lnTo>
                  <a:lnTo>
                    <a:pt x="1196625" y="210791"/>
                  </a:lnTo>
                  <a:lnTo>
                    <a:pt x="1195674" y="208260"/>
                  </a:lnTo>
                  <a:lnTo>
                    <a:pt x="1191137" y="200653"/>
                  </a:lnTo>
                  <a:lnTo>
                    <a:pt x="1189779" y="195576"/>
                  </a:lnTo>
                  <a:lnTo>
                    <a:pt x="1189014" y="187958"/>
                  </a:lnTo>
                  <a:lnTo>
                    <a:pt x="1188060" y="186265"/>
                  </a:lnTo>
                  <a:lnTo>
                    <a:pt x="1186577" y="185136"/>
                  </a:lnTo>
                  <a:lnTo>
                    <a:pt x="1184743" y="184384"/>
                  </a:lnTo>
                  <a:lnTo>
                    <a:pt x="1183519" y="183036"/>
                  </a:lnTo>
                  <a:lnTo>
                    <a:pt x="1182703" y="181290"/>
                  </a:lnTo>
                  <a:lnTo>
                    <a:pt x="1182159" y="179280"/>
                  </a:lnTo>
                  <a:lnTo>
                    <a:pt x="1179297" y="174789"/>
                  </a:lnTo>
                  <a:lnTo>
                    <a:pt x="1177349" y="172405"/>
                  </a:lnTo>
                  <a:lnTo>
                    <a:pt x="1176050" y="169970"/>
                  </a:lnTo>
                  <a:lnTo>
                    <a:pt x="1173376" y="162497"/>
                  </a:lnTo>
                  <a:lnTo>
                    <a:pt x="1168443" y="154921"/>
                  </a:lnTo>
                  <a:lnTo>
                    <a:pt x="1166176" y="146282"/>
                  </a:lnTo>
                  <a:lnTo>
                    <a:pt x="1160663" y="138992"/>
                  </a:lnTo>
                  <a:lnTo>
                    <a:pt x="1159302" y="134305"/>
                  </a:lnTo>
                  <a:lnTo>
                    <a:pt x="1158535" y="126906"/>
                  </a:lnTo>
                  <a:lnTo>
                    <a:pt x="1157581" y="124397"/>
                  </a:lnTo>
                  <a:lnTo>
                    <a:pt x="1153039" y="116821"/>
                  </a:lnTo>
                  <a:lnTo>
                    <a:pt x="1150914" y="108182"/>
                  </a:lnTo>
                  <a:lnTo>
                    <a:pt x="1144572" y="100892"/>
                  </a:lnTo>
                  <a:lnTo>
                    <a:pt x="1140014" y="96205"/>
                  </a:lnTo>
                  <a:lnTo>
                    <a:pt x="1137613" y="94616"/>
                  </a:lnTo>
                  <a:lnTo>
                    <a:pt x="1132688" y="92851"/>
                  </a:lnTo>
                  <a:lnTo>
                    <a:pt x="1131036" y="91534"/>
                  </a:lnTo>
                  <a:lnTo>
                    <a:pt x="1129935" y="89809"/>
                  </a:lnTo>
                  <a:lnTo>
                    <a:pt x="1129201" y="87812"/>
                  </a:lnTo>
                  <a:lnTo>
                    <a:pt x="1127865" y="86481"/>
                  </a:lnTo>
                  <a:lnTo>
                    <a:pt x="1126126" y="85594"/>
                  </a:lnTo>
                  <a:lnTo>
                    <a:pt x="1124122" y="85002"/>
                  </a:lnTo>
                  <a:lnTo>
                    <a:pt x="1119636" y="82087"/>
                  </a:lnTo>
                  <a:lnTo>
                    <a:pt x="1117255" y="80124"/>
                  </a:lnTo>
                  <a:lnTo>
                    <a:pt x="1113974" y="78816"/>
                  </a:lnTo>
                  <a:lnTo>
                    <a:pt x="1102113" y="76128"/>
                  </a:lnTo>
                  <a:lnTo>
                    <a:pt x="1095743" y="72499"/>
                  </a:lnTo>
                  <a:lnTo>
                    <a:pt x="1087398" y="65695"/>
                  </a:lnTo>
                  <a:lnTo>
                    <a:pt x="1083909" y="64117"/>
                  </a:lnTo>
                  <a:lnTo>
                    <a:pt x="1071755" y="61048"/>
                  </a:lnTo>
                  <a:lnTo>
                    <a:pt x="1065318" y="57329"/>
                  </a:lnTo>
                  <a:lnTo>
                    <a:pt x="1056933" y="50476"/>
                  </a:lnTo>
                  <a:lnTo>
                    <a:pt x="1053440" y="48890"/>
                  </a:lnTo>
                  <a:lnTo>
                    <a:pt x="1041279" y="46658"/>
                  </a:lnTo>
                  <a:lnTo>
                    <a:pt x="1034839" y="46137"/>
                  </a:lnTo>
                  <a:lnTo>
                    <a:pt x="1010648" y="39743"/>
                  </a:lnTo>
                  <a:lnTo>
                    <a:pt x="997802" y="37983"/>
                  </a:lnTo>
                  <a:lnTo>
                    <a:pt x="975756" y="32212"/>
                  </a:lnTo>
                  <a:lnTo>
                    <a:pt x="943058" y="30707"/>
                  </a:lnTo>
                  <a:lnTo>
                    <a:pt x="872504" y="30488"/>
                  </a:lnTo>
                  <a:lnTo>
                    <a:pt x="842888" y="26437"/>
                  </a:lnTo>
                  <a:lnTo>
                    <a:pt x="812665" y="23919"/>
                  </a:lnTo>
                  <a:lnTo>
                    <a:pt x="778215" y="23173"/>
                  </a:lnTo>
                  <a:lnTo>
                    <a:pt x="741197" y="22952"/>
                  </a:lnTo>
                  <a:lnTo>
                    <a:pt x="716050" y="20643"/>
                  </a:lnTo>
                  <a:lnTo>
                    <a:pt x="678152" y="15239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85" name="SMARTInkAnnotation331"/>
            <p:cNvSpPr/>
            <p:nvPr/>
          </p:nvSpPr>
          <p:spPr bwMode="auto">
            <a:xfrm>
              <a:off x="2492063" y="4754882"/>
              <a:ext cx="166222" cy="175126"/>
            </a:xfrm>
            <a:custGeom>
              <a:avLst/>
              <a:gdLst/>
              <a:ahLst/>
              <a:cxnLst/>
              <a:rect l="0" t="0" r="0" b="0"/>
              <a:pathLst>
                <a:path w="166222" h="175126">
                  <a:moveTo>
                    <a:pt x="113977" y="45718"/>
                  </a:moveTo>
                  <a:lnTo>
                    <a:pt x="113977" y="15562"/>
                  </a:lnTo>
                  <a:lnTo>
                    <a:pt x="109932" y="11289"/>
                  </a:lnTo>
                  <a:lnTo>
                    <a:pt x="107416" y="8706"/>
                  </a:lnTo>
                  <a:lnTo>
                    <a:pt x="106828" y="5844"/>
                  </a:lnTo>
                  <a:lnTo>
                    <a:pt x="106671" y="3895"/>
                  </a:lnTo>
                  <a:lnTo>
                    <a:pt x="105720" y="2596"/>
                  </a:lnTo>
                  <a:lnTo>
                    <a:pt x="104239" y="1730"/>
                  </a:lnTo>
                  <a:lnTo>
                    <a:pt x="100336" y="768"/>
                  </a:lnTo>
                  <a:lnTo>
                    <a:pt x="95779" y="340"/>
                  </a:lnTo>
                  <a:lnTo>
                    <a:pt x="90931" y="150"/>
                  </a:lnTo>
                  <a:lnTo>
                    <a:pt x="83442" y="43"/>
                  </a:lnTo>
                  <a:lnTo>
                    <a:pt x="65714" y="0"/>
                  </a:lnTo>
                  <a:lnTo>
                    <a:pt x="63175" y="846"/>
                  </a:lnTo>
                  <a:lnTo>
                    <a:pt x="58096" y="4044"/>
                  </a:lnTo>
                  <a:lnTo>
                    <a:pt x="53017" y="6030"/>
                  </a:lnTo>
                  <a:lnTo>
                    <a:pt x="50477" y="6559"/>
                  </a:lnTo>
                  <a:lnTo>
                    <a:pt x="45397" y="9405"/>
                  </a:lnTo>
                  <a:lnTo>
                    <a:pt x="42857" y="11349"/>
                  </a:lnTo>
                  <a:lnTo>
                    <a:pt x="37777" y="13510"/>
                  </a:lnTo>
                  <a:lnTo>
                    <a:pt x="35237" y="14086"/>
                  </a:lnTo>
                  <a:lnTo>
                    <a:pt x="33544" y="15316"/>
                  </a:lnTo>
                  <a:lnTo>
                    <a:pt x="32414" y="16984"/>
                  </a:lnTo>
                  <a:lnTo>
                    <a:pt x="31662" y="18942"/>
                  </a:lnTo>
                  <a:lnTo>
                    <a:pt x="28568" y="23375"/>
                  </a:lnTo>
                  <a:lnTo>
                    <a:pt x="26558" y="25743"/>
                  </a:lnTo>
                  <a:lnTo>
                    <a:pt x="24371" y="27321"/>
                  </a:lnTo>
                  <a:lnTo>
                    <a:pt x="19683" y="29075"/>
                  </a:lnTo>
                  <a:lnTo>
                    <a:pt x="18095" y="30389"/>
                  </a:lnTo>
                  <a:lnTo>
                    <a:pt x="17036" y="32112"/>
                  </a:lnTo>
                  <a:lnTo>
                    <a:pt x="15012" y="37131"/>
                  </a:lnTo>
                  <a:lnTo>
                    <a:pt x="11290" y="45006"/>
                  </a:lnTo>
                  <a:lnTo>
                    <a:pt x="9959" y="48630"/>
                  </a:lnTo>
                  <a:lnTo>
                    <a:pt x="9072" y="51892"/>
                  </a:lnTo>
                  <a:lnTo>
                    <a:pt x="8480" y="54914"/>
                  </a:lnTo>
                  <a:lnTo>
                    <a:pt x="8086" y="57776"/>
                  </a:lnTo>
                  <a:lnTo>
                    <a:pt x="7648" y="63212"/>
                  </a:lnTo>
                  <a:lnTo>
                    <a:pt x="6684" y="66694"/>
                  </a:lnTo>
                  <a:lnTo>
                    <a:pt x="5195" y="70708"/>
                  </a:lnTo>
                  <a:lnTo>
                    <a:pt x="3356" y="75078"/>
                  </a:lnTo>
                  <a:lnTo>
                    <a:pt x="2130" y="78838"/>
                  </a:lnTo>
                  <a:lnTo>
                    <a:pt x="1312" y="82191"/>
                  </a:lnTo>
                  <a:lnTo>
                    <a:pt x="767" y="85273"/>
                  </a:lnTo>
                  <a:lnTo>
                    <a:pt x="403" y="89022"/>
                  </a:lnTo>
                  <a:lnTo>
                    <a:pt x="162" y="93214"/>
                  </a:lnTo>
                  <a:lnTo>
                    <a:pt x="0" y="97702"/>
                  </a:lnTo>
                  <a:lnTo>
                    <a:pt x="739" y="101540"/>
                  </a:lnTo>
                  <a:lnTo>
                    <a:pt x="2079" y="104946"/>
                  </a:lnTo>
                  <a:lnTo>
                    <a:pt x="3818" y="108063"/>
                  </a:lnTo>
                  <a:lnTo>
                    <a:pt x="4977" y="110988"/>
                  </a:lnTo>
                  <a:lnTo>
                    <a:pt x="5751" y="113785"/>
                  </a:lnTo>
                  <a:lnTo>
                    <a:pt x="6266" y="116495"/>
                  </a:lnTo>
                  <a:lnTo>
                    <a:pt x="6610" y="119996"/>
                  </a:lnTo>
                  <a:lnTo>
                    <a:pt x="6839" y="124023"/>
                  </a:lnTo>
                  <a:lnTo>
                    <a:pt x="6991" y="128401"/>
                  </a:lnTo>
                  <a:lnTo>
                    <a:pt x="8787" y="132167"/>
                  </a:lnTo>
                  <a:lnTo>
                    <a:pt x="11677" y="135523"/>
                  </a:lnTo>
                  <a:lnTo>
                    <a:pt x="15297" y="138608"/>
                  </a:lnTo>
                  <a:lnTo>
                    <a:pt x="17710" y="141511"/>
                  </a:lnTo>
                  <a:lnTo>
                    <a:pt x="19319" y="144293"/>
                  </a:lnTo>
                  <a:lnTo>
                    <a:pt x="20392" y="146994"/>
                  </a:lnTo>
                  <a:lnTo>
                    <a:pt x="22800" y="149642"/>
                  </a:lnTo>
                  <a:lnTo>
                    <a:pt x="26099" y="152254"/>
                  </a:lnTo>
                  <a:lnTo>
                    <a:pt x="29991" y="154842"/>
                  </a:lnTo>
                  <a:lnTo>
                    <a:pt x="32587" y="157414"/>
                  </a:lnTo>
                  <a:lnTo>
                    <a:pt x="34317" y="159975"/>
                  </a:lnTo>
                  <a:lnTo>
                    <a:pt x="37086" y="165078"/>
                  </a:lnTo>
                  <a:lnTo>
                    <a:pt x="41139" y="170169"/>
                  </a:lnTo>
                  <a:lnTo>
                    <a:pt x="44252" y="171865"/>
                  </a:lnTo>
                  <a:lnTo>
                    <a:pt x="48020" y="172996"/>
                  </a:lnTo>
                  <a:lnTo>
                    <a:pt x="52226" y="173750"/>
                  </a:lnTo>
                  <a:lnTo>
                    <a:pt x="55876" y="174252"/>
                  </a:lnTo>
                  <a:lnTo>
                    <a:pt x="59157" y="174587"/>
                  </a:lnTo>
                  <a:lnTo>
                    <a:pt x="62190" y="174811"/>
                  </a:lnTo>
                  <a:lnTo>
                    <a:pt x="65905" y="174960"/>
                  </a:lnTo>
                  <a:lnTo>
                    <a:pt x="74550" y="175125"/>
                  </a:lnTo>
                  <a:lnTo>
                    <a:pt x="78379" y="174322"/>
                  </a:lnTo>
                  <a:lnTo>
                    <a:pt x="81778" y="172940"/>
                  </a:lnTo>
                  <a:lnTo>
                    <a:pt x="84891" y="171173"/>
                  </a:lnTo>
                  <a:lnTo>
                    <a:pt x="87813" y="169995"/>
                  </a:lnTo>
                  <a:lnTo>
                    <a:pt x="90608" y="169209"/>
                  </a:lnTo>
                  <a:lnTo>
                    <a:pt x="93318" y="168685"/>
                  </a:lnTo>
                  <a:lnTo>
                    <a:pt x="95971" y="167489"/>
                  </a:lnTo>
                  <a:lnTo>
                    <a:pt x="98586" y="165845"/>
                  </a:lnTo>
                  <a:lnTo>
                    <a:pt x="101176" y="163903"/>
                  </a:lnTo>
                  <a:lnTo>
                    <a:pt x="104597" y="161761"/>
                  </a:lnTo>
                  <a:lnTo>
                    <a:pt x="108570" y="159487"/>
                  </a:lnTo>
                  <a:lnTo>
                    <a:pt x="112912" y="157124"/>
                  </a:lnTo>
                  <a:lnTo>
                    <a:pt x="116654" y="154702"/>
                  </a:lnTo>
                  <a:lnTo>
                    <a:pt x="119995" y="152240"/>
                  </a:lnTo>
                  <a:lnTo>
                    <a:pt x="123069" y="149752"/>
                  </a:lnTo>
                  <a:lnTo>
                    <a:pt x="125965" y="146401"/>
                  </a:lnTo>
                  <a:lnTo>
                    <a:pt x="128743" y="142473"/>
                  </a:lnTo>
                  <a:lnTo>
                    <a:pt x="131441" y="138161"/>
                  </a:lnTo>
                  <a:lnTo>
                    <a:pt x="134086" y="134440"/>
                  </a:lnTo>
                  <a:lnTo>
                    <a:pt x="136697" y="131113"/>
                  </a:lnTo>
                  <a:lnTo>
                    <a:pt x="139284" y="128047"/>
                  </a:lnTo>
                  <a:lnTo>
                    <a:pt x="141008" y="124311"/>
                  </a:lnTo>
                  <a:lnTo>
                    <a:pt x="142158" y="120126"/>
                  </a:lnTo>
                  <a:lnTo>
                    <a:pt x="142924" y="115643"/>
                  </a:lnTo>
                  <a:lnTo>
                    <a:pt x="144282" y="111808"/>
                  </a:lnTo>
                  <a:lnTo>
                    <a:pt x="146033" y="108405"/>
                  </a:lnTo>
                  <a:lnTo>
                    <a:pt x="148048" y="105290"/>
                  </a:lnTo>
                  <a:lnTo>
                    <a:pt x="150238" y="101518"/>
                  </a:lnTo>
                  <a:lnTo>
                    <a:pt x="154929" y="92814"/>
                  </a:lnTo>
                  <a:lnTo>
                    <a:pt x="156518" y="88968"/>
                  </a:lnTo>
                  <a:lnTo>
                    <a:pt x="157578" y="85558"/>
                  </a:lnTo>
                  <a:lnTo>
                    <a:pt x="158284" y="82438"/>
                  </a:lnTo>
                  <a:lnTo>
                    <a:pt x="158755" y="79512"/>
                  </a:lnTo>
                  <a:lnTo>
                    <a:pt x="159069" y="76713"/>
                  </a:lnTo>
                  <a:lnTo>
                    <a:pt x="159278" y="74002"/>
                  </a:lnTo>
                  <a:lnTo>
                    <a:pt x="160265" y="70500"/>
                  </a:lnTo>
                  <a:lnTo>
                    <a:pt x="161768" y="66473"/>
                  </a:lnTo>
                  <a:lnTo>
                    <a:pt x="163618" y="62095"/>
                  </a:lnTo>
                  <a:lnTo>
                    <a:pt x="164851" y="58328"/>
                  </a:lnTo>
                  <a:lnTo>
                    <a:pt x="165673" y="54972"/>
                  </a:lnTo>
                  <a:lnTo>
                    <a:pt x="166221" y="51887"/>
                  </a:lnTo>
                  <a:lnTo>
                    <a:pt x="165739" y="48984"/>
                  </a:lnTo>
                  <a:lnTo>
                    <a:pt x="164572" y="46202"/>
                  </a:lnTo>
                  <a:lnTo>
                    <a:pt x="162947" y="43501"/>
                  </a:lnTo>
                  <a:lnTo>
                    <a:pt x="161142" y="38241"/>
                  </a:lnTo>
                  <a:lnTo>
                    <a:pt x="160339" y="33082"/>
                  </a:lnTo>
                  <a:lnTo>
                    <a:pt x="159982" y="27966"/>
                  </a:lnTo>
                  <a:lnTo>
                    <a:pt x="159040" y="26263"/>
                  </a:lnTo>
                  <a:lnTo>
                    <a:pt x="157566" y="25129"/>
                  </a:lnTo>
                  <a:lnTo>
                    <a:pt x="155737" y="24372"/>
                  </a:lnTo>
                  <a:lnTo>
                    <a:pt x="151446" y="21273"/>
                  </a:lnTo>
                  <a:lnTo>
                    <a:pt x="149116" y="19261"/>
                  </a:lnTo>
                  <a:lnTo>
                    <a:pt x="146716" y="17920"/>
                  </a:lnTo>
                  <a:lnTo>
                    <a:pt x="141793" y="16430"/>
                  </a:lnTo>
                  <a:lnTo>
                    <a:pt x="136782" y="13510"/>
                  </a:lnTo>
                  <a:lnTo>
                    <a:pt x="134260" y="11546"/>
                  </a:lnTo>
                  <a:lnTo>
                    <a:pt x="129200" y="9364"/>
                  </a:lnTo>
                  <a:lnTo>
                    <a:pt x="124130" y="8394"/>
                  </a:lnTo>
                  <a:lnTo>
                    <a:pt x="119054" y="7963"/>
                  </a:lnTo>
                  <a:lnTo>
                    <a:pt x="114134" y="7686"/>
                  </a:lnTo>
                  <a:lnTo>
                    <a:pt x="96104" y="7621"/>
                  </a:lnTo>
                  <a:lnTo>
                    <a:pt x="94442" y="8466"/>
                  </a:lnTo>
                  <a:lnTo>
                    <a:pt x="93333" y="9877"/>
                  </a:lnTo>
                  <a:lnTo>
                    <a:pt x="91117" y="15238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86" name="SMARTInkAnnotation332"/>
            <p:cNvSpPr/>
            <p:nvPr/>
          </p:nvSpPr>
          <p:spPr bwMode="auto">
            <a:xfrm>
              <a:off x="2651768" y="4717131"/>
              <a:ext cx="251420" cy="257564"/>
            </a:xfrm>
            <a:custGeom>
              <a:avLst/>
              <a:gdLst/>
              <a:ahLst/>
              <a:cxnLst/>
              <a:rect l="0" t="0" r="0" b="0"/>
              <a:pathLst>
                <a:path w="251420" h="257564">
                  <a:moveTo>
                    <a:pt x="38091" y="52989"/>
                  </a:moveTo>
                  <a:lnTo>
                    <a:pt x="44653" y="59550"/>
                  </a:lnTo>
                  <a:lnTo>
                    <a:pt x="45241" y="62396"/>
                  </a:lnTo>
                  <a:lnTo>
                    <a:pt x="45572" y="68759"/>
                  </a:lnTo>
                  <a:lnTo>
                    <a:pt x="45619" y="71122"/>
                  </a:lnTo>
                  <a:lnTo>
                    <a:pt x="44803" y="73545"/>
                  </a:lnTo>
                  <a:lnTo>
                    <a:pt x="41639" y="78494"/>
                  </a:lnTo>
                  <a:lnTo>
                    <a:pt x="39668" y="85774"/>
                  </a:lnTo>
                  <a:lnTo>
                    <a:pt x="38793" y="93807"/>
                  </a:lnTo>
                  <a:lnTo>
                    <a:pt x="38403" y="100199"/>
                  </a:lnTo>
                  <a:lnTo>
                    <a:pt x="38230" y="108120"/>
                  </a:lnTo>
                  <a:lnTo>
                    <a:pt x="38099" y="141994"/>
                  </a:lnTo>
                  <a:lnTo>
                    <a:pt x="37250" y="147039"/>
                  </a:lnTo>
                  <a:lnTo>
                    <a:pt x="35837" y="152095"/>
                  </a:lnTo>
                  <a:lnTo>
                    <a:pt x="34049" y="157161"/>
                  </a:lnTo>
                  <a:lnTo>
                    <a:pt x="32857" y="162230"/>
                  </a:lnTo>
                  <a:lnTo>
                    <a:pt x="32062" y="167303"/>
                  </a:lnTo>
                  <a:lnTo>
                    <a:pt x="31531" y="172378"/>
                  </a:lnTo>
                  <a:lnTo>
                    <a:pt x="31178" y="177455"/>
                  </a:lnTo>
                  <a:lnTo>
                    <a:pt x="30943" y="182533"/>
                  </a:lnTo>
                  <a:lnTo>
                    <a:pt x="30786" y="187612"/>
                  </a:lnTo>
                  <a:lnTo>
                    <a:pt x="29834" y="192691"/>
                  </a:lnTo>
                  <a:lnTo>
                    <a:pt x="28353" y="197771"/>
                  </a:lnTo>
                  <a:lnTo>
                    <a:pt x="26519" y="202850"/>
                  </a:lnTo>
                  <a:lnTo>
                    <a:pt x="24481" y="210752"/>
                  </a:lnTo>
                  <a:lnTo>
                    <a:pt x="23576" y="217933"/>
                  </a:lnTo>
                  <a:lnTo>
                    <a:pt x="23334" y="222218"/>
                  </a:lnTo>
                  <a:lnTo>
                    <a:pt x="23173" y="226769"/>
                  </a:lnTo>
                  <a:lnTo>
                    <a:pt x="22220" y="230649"/>
                  </a:lnTo>
                  <a:lnTo>
                    <a:pt x="18902" y="237218"/>
                  </a:lnTo>
                  <a:lnTo>
                    <a:pt x="16319" y="241631"/>
                  </a:lnTo>
                  <a:lnTo>
                    <a:pt x="15715" y="244921"/>
                  </a:lnTo>
                  <a:lnTo>
                    <a:pt x="15554" y="246984"/>
                  </a:lnTo>
                  <a:lnTo>
                    <a:pt x="14599" y="248359"/>
                  </a:lnTo>
                  <a:lnTo>
                    <a:pt x="13117" y="249276"/>
                  </a:lnTo>
                  <a:lnTo>
                    <a:pt x="11282" y="249887"/>
                  </a:lnTo>
                  <a:lnTo>
                    <a:pt x="10058" y="251141"/>
                  </a:lnTo>
                  <a:lnTo>
                    <a:pt x="9243" y="252823"/>
                  </a:lnTo>
                  <a:lnTo>
                    <a:pt x="7934" y="257563"/>
                  </a:lnTo>
                  <a:lnTo>
                    <a:pt x="6980" y="257105"/>
                  </a:lnTo>
                  <a:lnTo>
                    <a:pt x="1079" y="252066"/>
                  </a:lnTo>
                  <a:lnTo>
                    <a:pt x="717" y="250900"/>
                  </a:lnTo>
                  <a:lnTo>
                    <a:pt x="87" y="244632"/>
                  </a:lnTo>
                  <a:lnTo>
                    <a:pt x="0" y="226423"/>
                  </a:lnTo>
                  <a:lnTo>
                    <a:pt x="2253" y="218689"/>
                  </a:lnTo>
                  <a:lnTo>
                    <a:pt x="4039" y="214256"/>
                  </a:lnTo>
                  <a:lnTo>
                    <a:pt x="5230" y="209607"/>
                  </a:lnTo>
                  <a:lnTo>
                    <a:pt x="6024" y="204814"/>
                  </a:lnTo>
                  <a:lnTo>
                    <a:pt x="6553" y="199926"/>
                  </a:lnTo>
                  <a:lnTo>
                    <a:pt x="7752" y="194973"/>
                  </a:lnTo>
                  <a:lnTo>
                    <a:pt x="9399" y="189979"/>
                  </a:lnTo>
                  <a:lnTo>
                    <a:pt x="11343" y="184955"/>
                  </a:lnTo>
                  <a:lnTo>
                    <a:pt x="12639" y="179914"/>
                  </a:lnTo>
                  <a:lnTo>
                    <a:pt x="13503" y="174859"/>
                  </a:lnTo>
                  <a:lnTo>
                    <a:pt x="14080" y="169796"/>
                  </a:lnTo>
                  <a:lnTo>
                    <a:pt x="15310" y="163880"/>
                  </a:lnTo>
                  <a:lnTo>
                    <a:pt x="16977" y="157397"/>
                  </a:lnTo>
                  <a:lnTo>
                    <a:pt x="18935" y="150535"/>
                  </a:lnTo>
                  <a:lnTo>
                    <a:pt x="20241" y="144266"/>
                  </a:lnTo>
                  <a:lnTo>
                    <a:pt x="21111" y="138394"/>
                  </a:lnTo>
                  <a:lnTo>
                    <a:pt x="21691" y="132786"/>
                  </a:lnTo>
                  <a:lnTo>
                    <a:pt x="22925" y="127354"/>
                  </a:lnTo>
                  <a:lnTo>
                    <a:pt x="24594" y="122039"/>
                  </a:lnTo>
                  <a:lnTo>
                    <a:pt x="26553" y="116803"/>
                  </a:lnTo>
                  <a:lnTo>
                    <a:pt x="28706" y="111618"/>
                  </a:lnTo>
                  <a:lnTo>
                    <a:pt x="30988" y="106469"/>
                  </a:lnTo>
                  <a:lnTo>
                    <a:pt x="35781" y="96231"/>
                  </a:lnTo>
                  <a:lnTo>
                    <a:pt x="48282" y="70778"/>
                  </a:lnTo>
                  <a:lnTo>
                    <a:pt x="53345" y="62870"/>
                  </a:lnTo>
                  <a:lnTo>
                    <a:pt x="58418" y="56534"/>
                  </a:lnTo>
                  <a:lnTo>
                    <a:pt x="63494" y="50896"/>
                  </a:lnTo>
                  <a:lnTo>
                    <a:pt x="68573" y="43310"/>
                  </a:lnTo>
                  <a:lnTo>
                    <a:pt x="71112" y="38917"/>
                  </a:lnTo>
                  <a:lnTo>
                    <a:pt x="78450" y="31777"/>
                  </a:lnTo>
                  <a:lnTo>
                    <a:pt x="82777" y="28687"/>
                  </a:lnTo>
                  <a:lnTo>
                    <a:pt x="89843" y="25255"/>
                  </a:lnTo>
                  <a:lnTo>
                    <a:pt x="96652" y="22883"/>
                  </a:lnTo>
                  <a:lnTo>
                    <a:pt x="100839" y="21065"/>
                  </a:lnTo>
                  <a:lnTo>
                    <a:pt x="105323" y="19007"/>
                  </a:lnTo>
                  <a:lnTo>
                    <a:pt x="112563" y="14461"/>
                  </a:lnTo>
                  <a:lnTo>
                    <a:pt x="115679" y="12064"/>
                  </a:lnTo>
                  <a:lnTo>
                    <a:pt x="119450" y="10466"/>
                  </a:lnTo>
                  <a:lnTo>
                    <a:pt x="123658" y="9400"/>
                  </a:lnTo>
                  <a:lnTo>
                    <a:pt x="128155" y="8690"/>
                  </a:lnTo>
                  <a:lnTo>
                    <a:pt x="135411" y="5643"/>
                  </a:lnTo>
                  <a:lnTo>
                    <a:pt x="138531" y="3645"/>
                  </a:lnTo>
                  <a:lnTo>
                    <a:pt x="142305" y="2313"/>
                  </a:lnTo>
                  <a:lnTo>
                    <a:pt x="146514" y="1425"/>
                  </a:lnTo>
                  <a:lnTo>
                    <a:pt x="151013" y="833"/>
                  </a:lnTo>
                  <a:lnTo>
                    <a:pt x="155706" y="439"/>
                  </a:lnTo>
                  <a:lnTo>
                    <a:pt x="160528" y="176"/>
                  </a:lnTo>
                  <a:lnTo>
                    <a:pt x="165436" y="0"/>
                  </a:lnTo>
                  <a:lnTo>
                    <a:pt x="169554" y="729"/>
                  </a:lnTo>
                  <a:lnTo>
                    <a:pt x="176388" y="3798"/>
                  </a:lnTo>
                  <a:lnTo>
                    <a:pt x="180243" y="4955"/>
                  </a:lnTo>
                  <a:lnTo>
                    <a:pt x="184506" y="5727"/>
                  </a:lnTo>
                  <a:lnTo>
                    <a:pt x="189041" y="6241"/>
                  </a:lnTo>
                  <a:lnTo>
                    <a:pt x="192911" y="7430"/>
                  </a:lnTo>
                  <a:lnTo>
                    <a:pt x="199469" y="11010"/>
                  </a:lnTo>
                  <a:lnTo>
                    <a:pt x="205206" y="13165"/>
                  </a:lnTo>
                  <a:lnTo>
                    <a:pt x="211425" y="14970"/>
                  </a:lnTo>
                  <a:lnTo>
                    <a:pt x="215454" y="16636"/>
                  </a:lnTo>
                  <a:lnTo>
                    <a:pt x="219833" y="18594"/>
                  </a:lnTo>
                  <a:lnTo>
                    <a:pt x="222752" y="20746"/>
                  </a:lnTo>
                  <a:lnTo>
                    <a:pt x="224699" y="23027"/>
                  </a:lnTo>
                  <a:lnTo>
                    <a:pt x="225997" y="25394"/>
                  </a:lnTo>
                  <a:lnTo>
                    <a:pt x="231954" y="30283"/>
                  </a:lnTo>
                  <a:lnTo>
                    <a:pt x="235913" y="32771"/>
                  </a:lnTo>
                  <a:lnTo>
                    <a:pt x="238552" y="35277"/>
                  </a:lnTo>
                  <a:lnTo>
                    <a:pt x="240312" y="37795"/>
                  </a:lnTo>
                  <a:lnTo>
                    <a:pt x="243114" y="42849"/>
                  </a:lnTo>
                  <a:lnTo>
                    <a:pt x="249553" y="50735"/>
                  </a:lnTo>
                  <a:lnTo>
                    <a:pt x="250186" y="51486"/>
                  </a:lnTo>
                  <a:lnTo>
                    <a:pt x="250890" y="54579"/>
                  </a:lnTo>
                  <a:lnTo>
                    <a:pt x="251285" y="61080"/>
                  </a:lnTo>
                  <a:lnTo>
                    <a:pt x="251402" y="68369"/>
                  </a:lnTo>
                  <a:lnTo>
                    <a:pt x="251419" y="70862"/>
                  </a:lnTo>
                  <a:lnTo>
                    <a:pt x="250584" y="72525"/>
                  </a:lnTo>
                  <a:lnTo>
                    <a:pt x="249180" y="73633"/>
                  </a:lnTo>
                  <a:lnTo>
                    <a:pt x="247396" y="74371"/>
                  </a:lnTo>
                  <a:lnTo>
                    <a:pt x="246208" y="75711"/>
                  </a:lnTo>
                  <a:lnTo>
                    <a:pt x="245416" y="77450"/>
                  </a:lnTo>
                  <a:lnTo>
                    <a:pt x="244888" y="79456"/>
                  </a:lnTo>
                  <a:lnTo>
                    <a:pt x="242044" y="83943"/>
                  </a:lnTo>
                  <a:lnTo>
                    <a:pt x="240099" y="86326"/>
                  </a:lnTo>
                  <a:lnTo>
                    <a:pt x="237957" y="87914"/>
                  </a:lnTo>
                  <a:lnTo>
                    <a:pt x="233318" y="89678"/>
                  </a:lnTo>
                  <a:lnTo>
                    <a:pt x="225947" y="90671"/>
                  </a:lnTo>
                  <a:lnTo>
                    <a:pt x="223442" y="91657"/>
                  </a:lnTo>
                  <a:lnTo>
                    <a:pt x="215871" y="96243"/>
                  </a:lnTo>
                  <a:lnTo>
                    <a:pt x="208265" y="98825"/>
                  </a:lnTo>
                  <a:lnTo>
                    <a:pt x="200650" y="103729"/>
                  </a:lnTo>
                  <a:lnTo>
                    <a:pt x="195571" y="105174"/>
                  </a:lnTo>
                  <a:lnTo>
                    <a:pt x="188234" y="105816"/>
                  </a:lnTo>
                  <a:lnTo>
                    <a:pt x="180174" y="106101"/>
                  </a:lnTo>
                  <a:lnTo>
                    <a:pt x="170031" y="106262"/>
                  </a:lnTo>
                  <a:lnTo>
                    <a:pt x="124107" y="106328"/>
                  </a:lnTo>
                  <a:lnTo>
                    <a:pt x="119142" y="105482"/>
                  </a:lnTo>
                  <a:lnTo>
                    <a:pt x="114138" y="104071"/>
                  </a:lnTo>
                  <a:lnTo>
                    <a:pt x="109109" y="102284"/>
                  </a:lnTo>
                  <a:lnTo>
                    <a:pt x="101263" y="100298"/>
                  </a:lnTo>
                  <a:lnTo>
                    <a:pt x="94108" y="99415"/>
                  </a:lnTo>
                  <a:lnTo>
                    <a:pt x="89829" y="99180"/>
                  </a:lnTo>
                  <a:lnTo>
                    <a:pt x="77974" y="98849"/>
                  </a:lnTo>
                  <a:lnTo>
                    <a:pt x="58516" y="98718"/>
                  </a:lnTo>
                  <a:lnTo>
                    <a:pt x="55941" y="99561"/>
                  </a:lnTo>
                  <a:lnTo>
                    <a:pt x="53378" y="100971"/>
                  </a:lnTo>
                  <a:lnTo>
                    <a:pt x="45711" y="106329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87" name="SMARTInkAnnotation333"/>
            <p:cNvSpPr/>
            <p:nvPr/>
          </p:nvSpPr>
          <p:spPr bwMode="auto">
            <a:xfrm>
              <a:off x="3017520" y="4739640"/>
              <a:ext cx="129541" cy="1"/>
            </a:xfrm>
            <a:custGeom>
              <a:avLst/>
              <a:gdLst/>
              <a:ahLst/>
              <a:cxnLst/>
              <a:rect l="0" t="0" r="0" b="0"/>
              <a:pathLst>
                <a:path w="129541" h="1">
                  <a:moveTo>
                    <a:pt x="0" y="0"/>
                  </a:moveTo>
                  <a:lnTo>
                    <a:pt x="129540" y="0"/>
                  </a:lnTo>
                </a:path>
              </a:pathLst>
            </a:cu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88" name="SMARTInkAnnotation334"/>
            <p:cNvSpPr/>
            <p:nvPr/>
          </p:nvSpPr>
          <p:spPr bwMode="auto">
            <a:xfrm>
              <a:off x="2987040" y="4823460"/>
              <a:ext cx="114301" cy="1"/>
            </a:xfrm>
            <a:custGeom>
              <a:avLst/>
              <a:gdLst/>
              <a:ahLst/>
              <a:cxnLst/>
              <a:rect l="0" t="0" r="0" b="0"/>
              <a:pathLst>
                <a:path w="114301" h="1">
                  <a:moveTo>
                    <a:pt x="0" y="0"/>
                  </a:moveTo>
                  <a:lnTo>
                    <a:pt x="114300" y="0"/>
                  </a:lnTo>
                </a:path>
              </a:pathLst>
            </a:cu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89" name="SMARTInkAnnotation335"/>
            <p:cNvSpPr/>
            <p:nvPr/>
          </p:nvSpPr>
          <p:spPr bwMode="auto">
            <a:xfrm>
              <a:off x="3208439" y="4732020"/>
              <a:ext cx="129028" cy="144781"/>
            </a:xfrm>
            <a:custGeom>
              <a:avLst/>
              <a:gdLst/>
              <a:ahLst/>
              <a:cxnLst/>
              <a:rect l="0" t="0" r="0" b="0"/>
              <a:pathLst>
                <a:path w="129028" h="144781">
                  <a:moveTo>
                    <a:pt x="106261" y="0"/>
                  </a:moveTo>
                  <a:lnTo>
                    <a:pt x="87289" y="0"/>
                  </a:lnTo>
                  <a:lnTo>
                    <a:pt x="85993" y="847"/>
                  </a:lnTo>
                  <a:lnTo>
                    <a:pt x="85129" y="2258"/>
                  </a:lnTo>
                  <a:lnTo>
                    <a:pt x="84553" y="4045"/>
                  </a:lnTo>
                  <a:lnTo>
                    <a:pt x="83322" y="5237"/>
                  </a:lnTo>
                  <a:lnTo>
                    <a:pt x="81655" y="6031"/>
                  </a:lnTo>
                  <a:lnTo>
                    <a:pt x="79697" y="6561"/>
                  </a:lnTo>
                  <a:lnTo>
                    <a:pt x="77545" y="7760"/>
                  </a:lnTo>
                  <a:lnTo>
                    <a:pt x="75264" y="9407"/>
                  </a:lnTo>
                  <a:lnTo>
                    <a:pt x="69564" y="14088"/>
                  </a:lnTo>
                  <a:lnTo>
                    <a:pt x="66527" y="16986"/>
                  </a:lnTo>
                  <a:lnTo>
                    <a:pt x="27518" y="55883"/>
                  </a:lnTo>
                  <a:lnTo>
                    <a:pt x="24979" y="59269"/>
                  </a:lnTo>
                  <a:lnTo>
                    <a:pt x="22440" y="63219"/>
                  </a:lnTo>
                  <a:lnTo>
                    <a:pt x="16326" y="73636"/>
                  </a:lnTo>
                  <a:lnTo>
                    <a:pt x="13232" y="79576"/>
                  </a:lnTo>
                  <a:lnTo>
                    <a:pt x="11222" y="83531"/>
                  </a:lnTo>
                  <a:lnTo>
                    <a:pt x="9035" y="87014"/>
                  </a:lnTo>
                  <a:lnTo>
                    <a:pt x="6731" y="90182"/>
                  </a:lnTo>
                  <a:lnTo>
                    <a:pt x="4347" y="93142"/>
                  </a:lnTo>
                  <a:lnTo>
                    <a:pt x="2759" y="95961"/>
                  </a:lnTo>
                  <a:lnTo>
                    <a:pt x="1700" y="98687"/>
                  </a:lnTo>
                  <a:lnTo>
                    <a:pt x="993" y="101352"/>
                  </a:lnTo>
                  <a:lnTo>
                    <a:pt x="522" y="103975"/>
                  </a:lnTo>
                  <a:lnTo>
                    <a:pt x="209" y="106570"/>
                  </a:lnTo>
                  <a:lnTo>
                    <a:pt x="0" y="109147"/>
                  </a:lnTo>
                  <a:lnTo>
                    <a:pt x="706" y="111711"/>
                  </a:lnTo>
                  <a:lnTo>
                    <a:pt x="2025" y="114268"/>
                  </a:lnTo>
                  <a:lnTo>
                    <a:pt x="3750" y="116819"/>
                  </a:lnTo>
                  <a:lnTo>
                    <a:pt x="5748" y="119365"/>
                  </a:lnTo>
                  <a:lnTo>
                    <a:pt x="7925" y="121911"/>
                  </a:lnTo>
                  <a:lnTo>
                    <a:pt x="13459" y="128033"/>
                  </a:lnTo>
                  <a:lnTo>
                    <a:pt x="18463" y="133138"/>
                  </a:lnTo>
                  <a:lnTo>
                    <a:pt x="20635" y="134479"/>
                  </a:lnTo>
                  <a:lnTo>
                    <a:pt x="22930" y="135373"/>
                  </a:lnTo>
                  <a:lnTo>
                    <a:pt x="25307" y="135969"/>
                  </a:lnTo>
                  <a:lnTo>
                    <a:pt x="27738" y="137213"/>
                  </a:lnTo>
                  <a:lnTo>
                    <a:pt x="30206" y="138888"/>
                  </a:lnTo>
                  <a:lnTo>
                    <a:pt x="32697" y="140852"/>
                  </a:lnTo>
                  <a:lnTo>
                    <a:pt x="35205" y="141314"/>
                  </a:lnTo>
                  <a:lnTo>
                    <a:pt x="37724" y="140777"/>
                  </a:lnTo>
                  <a:lnTo>
                    <a:pt x="40250" y="139571"/>
                  </a:lnTo>
                  <a:lnTo>
                    <a:pt x="42780" y="138767"/>
                  </a:lnTo>
                  <a:lnTo>
                    <a:pt x="45314" y="138232"/>
                  </a:lnTo>
                  <a:lnTo>
                    <a:pt x="47849" y="137875"/>
                  </a:lnTo>
                  <a:lnTo>
                    <a:pt x="50387" y="137636"/>
                  </a:lnTo>
                  <a:lnTo>
                    <a:pt x="52925" y="137478"/>
                  </a:lnTo>
                  <a:lnTo>
                    <a:pt x="55463" y="137372"/>
                  </a:lnTo>
                  <a:lnTo>
                    <a:pt x="58002" y="136455"/>
                  </a:lnTo>
                  <a:lnTo>
                    <a:pt x="60542" y="134996"/>
                  </a:lnTo>
                  <a:lnTo>
                    <a:pt x="63082" y="133177"/>
                  </a:lnTo>
                  <a:lnTo>
                    <a:pt x="65622" y="131118"/>
                  </a:lnTo>
                  <a:lnTo>
                    <a:pt x="68161" y="128898"/>
                  </a:lnTo>
                  <a:lnTo>
                    <a:pt x="70701" y="126573"/>
                  </a:lnTo>
                  <a:lnTo>
                    <a:pt x="75781" y="121730"/>
                  </a:lnTo>
                  <a:lnTo>
                    <a:pt x="101181" y="96517"/>
                  </a:lnTo>
                  <a:lnTo>
                    <a:pt x="102874" y="93978"/>
                  </a:lnTo>
                  <a:lnTo>
                    <a:pt x="104003" y="91438"/>
                  </a:lnTo>
                  <a:lnTo>
                    <a:pt x="104755" y="88899"/>
                  </a:lnTo>
                  <a:lnTo>
                    <a:pt x="106104" y="86359"/>
                  </a:lnTo>
                  <a:lnTo>
                    <a:pt x="107849" y="83820"/>
                  </a:lnTo>
                  <a:lnTo>
                    <a:pt x="109860" y="81280"/>
                  </a:lnTo>
                  <a:lnTo>
                    <a:pt x="111200" y="78740"/>
                  </a:lnTo>
                  <a:lnTo>
                    <a:pt x="112094" y="76200"/>
                  </a:lnTo>
                  <a:lnTo>
                    <a:pt x="112689" y="73660"/>
                  </a:lnTo>
                  <a:lnTo>
                    <a:pt x="113933" y="71120"/>
                  </a:lnTo>
                  <a:lnTo>
                    <a:pt x="115609" y="68580"/>
                  </a:lnTo>
                  <a:lnTo>
                    <a:pt x="117572" y="66040"/>
                  </a:lnTo>
                  <a:lnTo>
                    <a:pt x="118882" y="63500"/>
                  </a:lnTo>
                  <a:lnTo>
                    <a:pt x="119755" y="60960"/>
                  </a:lnTo>
                  <a:lnTo>
                    <a:pt x="121156" y="54845"/>
                  </a:lnTo>
                  <a:lnTo>
                    <a:pt x="121347" y="51751"/>
                  </a:lnTo>
                  <a:lnTo>
                    <a:pt x="121471" y="46912"/>
                  </a:lnTo>
                  <a:lnTo>
                    <a:pt x="122327" y="46514"/>
                  </a:lnTo>
                  <a:lnTo>
                    <a:pt x="125537" y="46073"/>
                  </a:lnTo>
                  <a:lnTo>
                    <a:pt x="129027" y="45729"/>
                  </a:lnTo>
                  <a:lnTo>
                    <a:pt x="122551" y="52281"/>
                  </a:lnTo>
                  <a:lnTo>
                    <a:pt x="121968" y="55128"/>
                  </a:lnTo>
                  <a:lnTo>
                    <a:pt x="121709" y="59215"/>
                  </a:lnTo>
                  <a:lnTo>
                    <a:pt x="121593" y="63853"/>
                  </a:lnTo>
                  <a:lnTo>
                    <a:pt x="121528" y="71225"/>
                  </a:lnTo>
                  <a:lnTo>
                    <a:pt x="120672" y="72883"/>
                  </a:lnTo>
                  <a:lnTo>
                    <a:pt x="119256" y="73989"/>
                  </a:lnTo>
                  <a:lnTo>
                    <a:pt x="117463" y="74726"/>
                  </a:lnTo>
                  <a:lnTo>
                    <a:pt x="115422" y="76911"/>
                  </a:lnTo>
                  <a:lnTo>
                    <a:pt x="113216" y="80060"/>
                  </a:lnTo>
                  <a:lnTo>
                    <a:pt x="110897" y="83853"/>
                  </a:lnTo>
                  <a:lnTo>
                    <a:pt x="109352" y="87229"/>
                  </a:lnTo>
                  <a:lnTo>
                    <a:pt x="108321" y="90326"/>
                  </a:lnTo>
                  <a:lnTo>
                    <a:pt x="107635" y="93237"/>
                  </a:lnTo>
                  <a:lnTo>
                    <a:pt x="107177" y="96025"/>
                  </a:lnTo>
                  <a:lnTo>
                    <a:pt x="106871" y="98730"/>
                  </a:lnTo>
                  <a:lnTo>
                    <a:pt x="106668" y="101380"/>
                  </a:lnTo>
                  <a:lnTo>
                    <a:pt x="105685" y="103993"/>
                  </a:lnTo>
                  <a:lnTo>
                    <a:pt x="104184" y="106582"/>
                  </a:lnTo>
                  <a:lnTo>
                    <a:pt x="102336" y="109155"/>
                  </a:lnTo>
                  <a:lnTo>
                    <a:pt x="101104" y="111716"/>
                  </a:lnTo>
                  <a:lnTo>
                    <a:pt x="100283" y="114271"/>
                  </a:lnTo>
                  <a:lnTo>
                    <a:pt x="99736" y="116821"/>
                  </a:lnTo>
                  <a:lnTo>
                    <a:pt x="99371" y="119367"/>
                  </a:lnTo>
                  <a:lnTo>
                    <a:pt x="99127" y="121911"/>
                  </a:lnTo>
                  <a:lnTo>
                    <a:pt x="98965" y="124454"/>
                  </a:lnTo>
                  <a:lnTo>
                    <a:pt x="98785" y="129538"/>
                  </a:lnTo>
                  <a:lnTo>
                    <a:pt x="98737" y="132078"/>
                  </a:lnTo>
                  <a:lnTo>
                    <a:pt x="99552" y="134619"/>
                  </a:lnTo>
                  <a:lnTo>
                    <a:pt x="100942" y="137159"/>
                  </a:lnTo>
                  <a:lnTo>
                    <a:pt x="105210" y="143275"/>
                  </a:lnTo>
                  <a:lnTo>
                    <a:pt x="106407" y="143776"/>
                  </a:lnTo>
                  <a:lnTo>
                    <a:pt x="108052" y="144111"/>
                  </a:lnTo>
                  <a:lnTo>
                    <a:pt x="113881" y="14478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90" name="SMARTInkAnnotation336"/>
            <p:cNvSpPr/>
            <p:nvPr/>
          </p:nvSpPr>
          <p:spPr bwMode="auto">
            <a:xfrm>
              <a:off x="3375757" y="4518765"/>
              <a:ext cx="304673" cy="358027"/>
            </a:xfrm>
            <a:custGeom>
              <a:avLst/>
              <a:gdLst/>
              <a:ahLst/>
              <a:cxnLst/>
              <a:rect l="0" t="0" r="0" b="0"/>
              <a:pathLst>
                <a:path w="304673" h="358027">
                  <a:moveTo>
                    <a:pt x="60863" y="274215"/>
                  </a:moveTo>
                  <a:lnTo>
                    <a:pt x="53244" y="274215"/>
                  </a:lnTo>
                  <a:lnTo>
                    <a:pt x="53244" y="278260"/>
                  </a:lnTo>
                  <a:lnTo>
                    <a:pt x="52397" y="279452"/>
                  </a:lnTo>
                  <a:lnTo>
                    <a:pt x="50986" y="280246"/>
                  </a:lnTo>
                  <a:lnTo>
                    <a:pt x="46682" y="281521"/>
                  </a:lnTo>
                  <a:lnTo>
                    <a:pt x="37925" y="289577"/>
                  </a:lnTo>
                  <a:lnTo>
                    <a:pt x="34300" y="293178"/>
                  </a:lnTo>
                  <a:lnTo>
                    <a:pt x="32147" y="294477"/>
                  </a:lnTo>
                  <a:lnTo>
                    <a:pt x="27498" y="295921"/>
                  </a:lnTo>
                  <a:lnTo>
                    <a:pt x="25921" y="297152"/>
                  </a:lnTo>
                  <a:lnTo>
                    <a:pt x="24868" y="298820"/>
                  </a:lnTo>
                  <a:lnTo>
                    <a:pt x="24166" y="300778"/>
                  </a:lnTo>
                  <a:lnTo>
                    <a:pt x="21129" y="305212"/>
                  </a:lnTo>
                  <a:lnTo>
                    <a:pt x="12281" y="314957"/>
                  </a:lnTo>
                  <a:lnTo>
                    <a:pt x="10695" y="317463"/>
                  </a:lnTo>
                  <a:lnTo>
                    <a:pt x="6955" y="328251"/>
                  </a:lnTo>
                  <a:lnTo>
                    <a:pt x="999" y="340545"/>
                  </a:lnTo>
                  <a:lnTo>
                    <a:pt x="390" y="344053"/>
                  </a:lnTo>
                  <a:lnTo>
                    <a:pt x="0" y="349158"/>
                  </a:lnTo>
                  <a:lnTo>
                    <a:pt x="2204" y="352114"/>
                  </a:lnTo>
                  <a:lnTo>
                    <a:pt x="6473" y="356865"/>
                  </a:lnTo>
                  <a:lnTo>
                    <a:pt x="7669" y="357255"/>
                  </a:lnTo>
                  <a:lnTo>
                    <a:pt x="15674" y="357881"/>
                  </a:lnTo>
                  <a:lnTo>
                    <a:pt x="23523" y="358015"/>
                  </a:lnTo>
                  <a:lnTo>
                    <a:pt x="30439" y="358026"/>
                  </a:lnTo>
                  <a:lnTo>
                    <a:pt x="33807" y="357182"/>
                  </a:lnTo>
                  <a:lnTo>
                    <a:pt x="39807" y="353987"/>
                  </a:lnTo>
                  <a:lnTo>
                    <a:pt x="47946" y="347428"/>
                  </a:lnTo>
                  <a:lnTo>
                    <a:pt x="55719" y="340123"/>
                  </a:lnTo>
                  <a:lnTo>
                    <a:pt x="89993" y="306040"/>
                  </a:lnTo>
                  <a:lnTo>
                    <a:pt x="94676" y="300512"/>
                  </a:lnTo>
                  <a:lnTo>
                    <a:pt x="99492" y="294286"/>
                  </a:lnTo>
                  <a:lnTo>
                    <a:pt x="104396" y="287596"/>
                  </a:lnTo>
                  <a:lnTo>
                    <a:pt x="108512" y="281442"/>
                  </a:lnTo>
                  <a:lnTo>
                    <a:pt x="112102" y="275647"/>
                  </a:lnTo>
                  <a:lnTo>
                    <a:pt x="115343" y="270089"/>
                  </a:lnTo>
                  <a:lnTo>
                    <a:pt x="123459" y="257142"/>
                  </a:lnTo>
                  <a:lnTo>
                    <a:pt x="127993" y="250133"/>
                  </a:lnTo>
                  <a:lnTo>
                    <a:pt x="132710" y="243767"/>
                  </a:lnTo>
                  <a:lnTo>
                    <a:pt x="137548" y="237829"/>
                  </a:lnTo>
                  <a:lnTo>
                    <a:pt x="142466" y="232178"/>
                  </a:lnTo>
                  <a:lnTo>
                    <a:pt x="147438" y="225871"/>
                  </a:lnTo>
                  <a:lnTo>
                    <a:pt x="152447" y="219125"/>
                  </a:lnTo>
                  <a:lnTo>
                    <a:pt x="162527" y="204857"/>
                  </a:lnTo>
                  <a:lnTo>
                    <a:pt x="187872" y="167433"/>
                  </a:lnTo>
                  <a:lnTo>
                    <a:pt x="192949" y="160693"/>
                  </a:lnTo>
                  <a:lnTo>
                    <a:pt x="198027" y="154507"/>
                  </a:lnTo>
                  <a:lnTo>
                    <a:pt x="203106" y="148690"/>
                  </a:lnTo>
                  <a:lnTo>
                    <a:pt x="208184" y="142271"/>
                  </a:lnTo>
                  <a:lnTo>
                    <a:pt x="213265" y="135453"/>
                  </a:lnTo>
                  <a:lnTo>
                    <a:pt x="218343" y="128367"/>
                  </a:lnTo>
                  <a:lnTo>
                    <a:pt x="222577" y="121949"/>
                  </a:lnTo>
                  <a:lnTo>
                    <a:pt x="226246" y="115978"/>
                  </a:lnTo>
                  <a:lnTo>
                    <a:pt x="233426" y="104828"/>
                  </a:lnTo>
                  <a:lnTo>
                    <a:pt x="242262" y="94227"/>
                  </a:lnTo>
                  <a:lnTo>
                    <a:pt x="249576" y="83872"/>
                  </a:lnTo>
                  <a:lnTo>
                    <a:pt x="255649" y="73624"/>
                  </a:lnTo>
                  <a:lnTo>
                    <a:pt x="261169" y="63426"/>
                  </a:lnTo>
                  <a:lnTo>
                    <a:pt x="268704" y="53249"/>
                  </a:lnTo>
                  <a:lnTo>
                    <a:pt x="276003" y="43928"/>
                  </a:lnTo>
                  <a:lnTo>
                    <a:pt x="280959" y="33920"/>
                  </a:lnTo>
                  <a:lnTo>
                    <a:pt x="289789" y="22954"/>
                  </a:lnTo>
                  <a:lnTo>
                    <a:pt x="292221" y="20347"/>
                  </a:lnTo>
                  <a:lnTo>
                    <a:pt x="293841" y="17763"/>
                  </a:lnTo>
                  <a:lnTo>
                    <a:pt x="295642" y="12634"/>
                  </a:lnTo>
                  <a:lnTo>
                    <a:pt x="296969" y="10928"/>
                  </a:lnTo>
                  <a:lnTo>
                    <a:pt x="298700" y="9790"/>
                  </a:lnTo>
                  <a:lnTo>
                    <a:pt x="300702" y="9032"/>
                  </a:lnTo>
                  <a:lnTo>
                    <a:pt x="302035" y="7680"/>
                  </a:lnTo>
                  <a:lnTo>
                    <a:pt x="302925" y="5931"/>
                  </a:lnTo>
                  <a:lnTo>
                    <a:pt x="304672" y="0"/>
                  </a:lnTo>
                  <a:lnTo>
                    <a:pt x="300648" y="3971"/>
                  </a:lnTo>
                  <a:lnTo>
                    <a:pt x="299460" y="5999"/>
                  </a:lnTo>
                  <a:lnTo>
                    <a:pt x="296941" y="12898"/>
                  </a:lnTo>
                  <a:lnTo>
                    <a:pt x="288933" y="22815"/>
                  </a:lnTo>
                  <a:lnTo>
                    <a:pt x="286569" y="25335"/>
                  </a:lnTo>
                  <a:lnTo>
                    <a:pt x="279428" y="30393"/>
                  </a:lnTo>
                  <a:lnTo>
                    <a:pt x="275153" y="32927"/>
                  </a:lnTo>
                  <a:lnTo>
                    <a:pt x="268145" y="40258"/>
                  </a:lnTo>
                  <a:lnTo>
                    <a:pt x="261362" y="49161"/>
                  </a:lnTo>
                  <a:lnTo>
                    <a:pt x="252703" y="58762"/>
                  </a:lnTo>
                  <a:lnTo>
                    <a:pt x="248023" y="64540"/>
                  </a:lnTo>
                  <a:lnTo>
                    <a:pt x="243209" y="70932"/>
                  </a:lnTo>
                  <a:lnTo>
                    <a:pt x="238307" y="77732"/>
                  </a:lnTo>
                  <a:lnTo>
                    <a:pt x="233346" y="83960"/>
                  </a:lnTo>
                  <a:lnTo>
                    <a:pt x="228345" y="89805"/>
                  </a:lnTo>
                  <a:lnTo>
                    <a:pt x="223317" y="95395"/>
                  </a:lnTo>
                  <a:lnTo>
                    <a:pt x="218273" y="101662"/>
                  </a:lnTo>
                  <a:lnTo>
                    <a:pt x="213217" y="108379"/>
                  </a:lnTo>
                  <a:lnTo>
                    <a:pt x="203082" y="122617"/>
                  </a:lnTo>
                  <a:lnTo>
                    <a:pt x="192934" y="137411"/>
                  </a:lnTo>
                  <a:lnTo>
                    <a:pt x="188704" y="144066"/>
                  </a:lnTo>
                  <a:lnTo>
                    <a:pt x="185037" y="150196"/>
                  </a:lnTo>
                  <a:lnTo>
                    <a:pt x="181746" y="155975"/>
                  </a:lnTo>
                  <a:lnTo>
                    <a:pt x="177859" y="162369"/>
                  </a:lnTo>
                  <a:lnTo>
                    <a:pt x="169023" y="176246"/>
                  </a:lnTo>
                  <a:lnTo>
                    <a:pt x="165143" y="182655"/>
                  </a:lnTo>
                  <a:lnTo>
                    <a:pt x="161710" y="188622"/>
                  </a:lnTo>
                  <a:lnTo>
                    <a:pt x="158574" y="194293"/>
                  </a:lnTo>
                  <a:lnTo>
                    <a:pt x="155637" y="200613"/>
                  </a:lnTo>
                  <a:lnTo>
                    <a:pt x="152833" y="207367"/>
                  </a:lnTo>
                  <a:lnTo>
                    <a:pt x="150117" y="214410"/>
                  </a:lnTo>
                  <a:lnTo>
                    <a:pt x="148305" y="220798"/>
                  </a:lnTo>
                  <a:lnTo>
                    <a:pt x="147098" y="226750"/>
                  </a:lnTo>
                  <a:lnTo>
                    <a:pt x="145757" y="237880"/>
                  </a:lnTo>
                  <a:lnTo>
                    <a:pt x="145160" y="248470"/>
                  </a:lnTo>
                  <a:lnTo>
                    <a:pt x="144895" y="256564"/>
                  </a:lnTo>
                  <a:lnTo>
                    <a:pt x="144683" y="274215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91" name="SMARTInkAnnotation337"/>
            <p:cNvSpPr/>
            <p:nvPr/>
          </p:nvSpPr>
          <p:spPr bwMode="auto">
            <a:xfrm>
              <a:off x="3543405" y="4519007"/>
              <a:ext cx="274213" cy="372997"/>
            </a:xfrm>
            <a:custGeom>
              <a:avLst/>
              <a:gdLst/>
              <a:ahLst/>
              <a:cxnLst/>
              <a:rect l="0" t="0" r="0" b="0"/>
              <a:pathLst>
                <a:path w="274213" h="372997">
                  <a:moveTo>
                    <a:pt x="114195" y="289213"/>
                  </a:moveTo>
                  <a:lnTo>
                    <a:pt x="114195" y="263708"/>
                  </a:lnTo>
                  <a:lnTo>
                    <a:pt x="113349" y="262050"/>
                  </a:lnTo>
                  <a:lnTo>
                    <a:pt x="111938" y="260945"/>
                  </a:lnTo>
                  <a:lnTo>
                    <a:pt x="110150" y="260207"/>
                  </a:lnTo>
                  <a:lnTo>
                    <a:pt x="108958" y="258869"/>
                  </a:lnTo>
                  <a:lnTo>
                    <a:pt x="108164" y="257131"/>
                  </a:lnTo>
                  <a:lnTo>
                    <a:pt x="107634" y="255125"/>
                  </a:lnTo>
                  <a:lnTo>
                    <a:pt x="106435" y="253788"/>
                  </a:lnTo>
                  <a:lnTo>
                    <a:pt x="104788" y="252896"/>
                  </a:lnTo>
                  <a:lnTo>
                    <a:pt x="100107" y="251465"/>
                  </a:lnTo>
                  <a:lnTo>
                    <a:pt x="92496" y="244583"/>
                  </a:lnTo>
                  <a:lnTo>
                    <a:pt x="89593" y="243978"/>
                  </a:lnTo>
                  <a:lnTo>
                    <a:pt x="87634" y="243816"/>
                  </a:lnTo>
                  <a:lnTo>
                    <a:pt x="85481" y="244555"/>
                  </a:lnTo>
                  <a:lnTo>
                    <a:pt x="77498" y="250083"/>
                  </a:lnTo>
                  <a:lnTo>
                    <a:pt x="72465" y="254853"/>
                  </a:lnTo>
                  <a:lnTo>
                    <a:pt x="70289" y="256146"/>
                  </a:lnTo>
                  <a:lnTo>
                    <a:pt x="63180" y="258813"/>
                  </a:lnTo>
                  <a:lnTo>
                    <a:pt x="55712" y="264589"/>
                  </a:lnTo>
                  <a:lnTo>
                    <a:pt x="50667" y="269238"/>
                  </a:lnTo>
                  <a:lnTo>
                    <a:pt x="43067" y="280660"/>
                  </a:lnTo>
                  <a:lnTo>
                    <a:pt x="35453" y="290724"/>
                  </a:lnTo>
                  <a:lnTo>
                    <a:pt x="27834" y="299068"/>
                  </a:lnTo>
                  <a:lnTo>
                    <a:pt x="22754" y="306576"/>
                  </a:lnTo>
                  <a:lnTo>
                    <a:pt x="15135" y="318064"/>
                  </a:lnTo>
                  <a:lnTo>
                    <a:pt x="12595" y="321147"/>
                  </a:lnTo>
                  <a:lnTo>
                    <a:pt x="9773" y="326831"/>
                  </a:lnTo>
                  <a:lnTo>
                    <a:pt x="9020" y="329532"/>
                  </a:lnTo>
                  <a:lnTo>
                    <a:pt x="5926" y="334790"/>
                  </a:lnTo>
                  <a:lnTo>
                    <a:pt x="3916" y="337377"/>
                  </a:lnTo>
                  <a:lnTo>
                    <a:pt x="1682" y="342510"/>
                  </a:lnTo>
                  <a:lnTo>
                    <a:pt x="425" y="350160"/>
                  </a:lnTo>
                  <a:lnTo>
                    <a:pt x="0" y="356285"/>
                  </a:lnTo>
                  <a:lnTo>
                    <a:pt x="2200" y="359381"/>
                  </a:lnTo>
                  <a:lnTo>
                    <a:pt x="10510" y="368267"/>
                  </a:lnTo>
                  <a:lnTo>
                    <a:pt x="13765" y="371621"/>
                  </a:lnTo>
                  <a:lnTo>
                    <a:pt x="19042" y="372406"/>
                  </a:lnTo>
                  <a:lnTo>
                    <a:pt x="26185" y="372754"/>
                  </a:lnTo>
                  <a:lnTo>
                    <a:pt x="32182" y="372909"/>
                  </a:lnTo>
                  <a:lnTo>
                    <a:pt x="40318" y="372996"/>
                  </a:lnTo>
                  <a:lnTo>
                    <a:pt x="42930" y="372162"/>
                  </a:lnTo>
                  <a:lnTo>
                    <a:pt x="59801" y="362424"/>
                  </a:lnTo>
                  <a:lnTo>
                    <a:pt x="66878" y="357593"/>
                  </a:lnTo>
                  <a:lnTo>
                    <a:pt x="69951" y="355120"/>
                  </a:lnTo>
                  <a:lnTo>
                    <a:pt x="75622" y="347856"/>
                  </a:lnTo>
                  <a:lnTo>
                    <a:pt x="81811" y="338983"/>
                  </a:lnTo>
                  <a:lnTo>
                    <a:pt x="90207" y="329396"/>
                  </a:lnTo>
                  <a:lnTo>
                    <a:pt x="97325" y="319490"/>
                  </a:lnTo>
                  <a:lnTo>
                    <a:pt x="104157" y="309442"/>
                  </a:lnTo>
                  <a:lnTo>
                    <a:pt x="108350" y="304393"/>
                  </a:lnTo>
                  <a:lnTo>
                    <a:pt x="112839" y="299333"/>
                  </a:lnTo>
                  <a:lnTo>
                    <a:pt x="116677" y="293420"/>
                  </a:lnTo>
                  <a:lnTo>
                    <a:pt x="120083" y="286937"/>
                  </a:lnTo>
                  <a:lnTo>
                    <a:pt x="123201" y="280076"/>
                  </a:lnTo>
                  <a:lnTo>
                    <a:pt x="126972" y="272961"/>
                  </a:lnTo>
                  <a:lnTo>
                    <a:pt x="131180" y="265679"/>
                  </a:lnTo>
                  <a:lnTo>
                    <a:pt x="135678" y="258283"/>
                  </a:lnTo>
                  <a:lnTo>
                    <a:pt x="145192" y="243293"/>
                  </a:lnTo>
                  <a:lnTo>
                    <a:pt x="150099" y="235740"/>
                  </a:lnTo>
                  <a:lnTo>
                    <a:pt x="154219" y="228164"/>
                  </a:lnTo>
                  <a:lnTo>
                    <a:pt x="157811" y="220574"/>
                  </a:lnTo>
                  <a:lnTo>
                    <a:pt x="161052" y="212974"/>
                  </a:lnTo>
                  <a:lnTo>
                    <a:pt x="164907" y="205367"/>
                  </a:lnTo>
                  <a:lnTo>
                    <a:pt x="169170" y="197756"/>
                  </a:lnTo>
                  <a:lnTo>
                    <a:pt x="173705" y="190141"/>
                  </a:lnTo>
                  <a:lnTo>
                    <a:pt x="183259" y="174908"/>
                  </a:lnTo>
                  <a:lnTo>
                    <a:pt x="188178" y="167290"/>
                  </a:lnTo>
                  <a:lnTo>
                    <a:pt x="192304" y="159671"/>
                  </a:lnTo>
                  <a:lnTo>
                    <a:pt x="195901" y="152051"/>
                  </a:lnTo>
                  <a:lnTo>
                    <a:pt x="199146" y="144432"/>
                  </a:lnTo>
                  <a:lnTo>
                    <a:pt x="203002" y="136812"/>
                  </a:lnTo>
                  <a:lnTo>
                    <a:pt x="207267" y="129193"/>
                  </a:lnTo>
                  <a:lnTo>
                    <a:pt x="211803" y="121573"/>
                  </a:lnTo>
                  <a:lnTo>
                    <a:pt x="215674" y="113953"/>
                  </a:lnTo>
                  <a:lnTo>
                    <a:pt x="219101" y="106333"/>
                  </a:lnTo>
                  <a:lnTo>
                    <a:pt x="222233" y="98713"/>
                  </a:lnTo>
                  <a:lnTo>
                    <a:pt x="226014" y="91939"/>
                  </a:lnTo>
                  <a:lnTo>
                    <a:pt x="230227" y="85731"/>
                  </a:lnTo>
                  <a:lnTo>
                    <a:pt x="238578" y="74317"/>
                  </a:lnTo>
                  <a:lnTo>
                    <a:pt x="245112" y="63599"/>
                  </a:lnTo>
                  <a:lnTo>
                    <a:pt x="250839" y="53191"/>
                  </a:lnTo>
                  <a:lnTo>
                    <a:pt x="256206" y="43768"/>
                  </a:lnTo>
                  <a:lnTo>
                    <a:pt x="261413" y="36757"/>
                  </a:lnTo>
                  <a:lnTo>
                    <a:pt x="263141" y="32856"/>
                  </a:lnTo>
                  <a:lnTo>
                    <a:pt x="265060" y="24006"/>
                  </a:lnTo>
                  <a:lnTo>
                    <a:pt x="266419" y="20968"/>
                  </a:lnTo>
                  <a:lnTo>
                    <a:pt x="268171" y="18943"/>
                  </a:lnTo>
                  <a:lnTo>
                    <a:pt x="270186" y="17593"/>
                  </a:lnTo>
                  <a:lnTo>
                    <a:pt x="271529" y="15846"/>
                  </a:lnTo>
                  <a:lnTo>
                    <a:pt x="272424" y="13835"/>
                  </a:lnTo>
                  <a:lnTo>
                    <a:pt x="273862" y="8569"/>
                  </a:lnTo>
                  <a:lnTo>
                    <a:pt x="274206" y="0"/>
                  </a:lnTo>
                  <a:lnTo>
                    <a:pt x="274212" y="3801"/>
                  </a:lnTo>
                  <a:lnTo>
                    <a:pt x="273367" y="5805"/>
                  </a:lnTo>
                  <a:lnTo>
                    <a:pt x="268978" y="12671"/>
                  </a:lnTo>
                  <a:lnTo>
                    <a:pt x="266454" y="20914"/>
                  </a:lnTo>
                  <a:lnTo>
                    <a:pt x="262864" y="29140"/>
                  </a:lnTo>
                  <a:lnTo>
                    <a:pt x="258446" y="40698"/>
                  </a:lnTo>
                  <a:lnTo>
                    <a:pt x="256082" y="47337"/>
                  </a:lnTo>
                  <a:lnTo>
                    <a:pt x="252814" y="54302"/>
                  </a:lnTo>
                  <a:lnTo>
                    <a:pt x="248940" y="61486"/>
                  </a:lnTo>
                  <a:lnTo>
                    <a:pt x="244665" y="68815"/>
                  </a:lnTo>
                  <a:lnTo>
                    <a:pt x="235399" y="83732"/>
                  </a:lnTo>
                  <a:lnTo>
                    <a:pt x="230558" y="91265"/>
                  </a:lnTo>
                  <a:lnTo>
                    <a:pt x="225637" y="99675"/>
                  </a:lnTo>
                  <a:lnTo>
                    <a:pt x="220663" y="108668"/>
                  </a:lnTo>
                  <a:lnTo>
                    <a:pt x="215654" y="118049"/>
                  </a:lnTo>
                  <a:lnTo>
                    <a:pt x="211467" y="127691"/>
                  </a:lnTo>
                  <a:lnTo>
                    <a:pt x="207830" y="137505"/>
                  </a:lnTo>
                  <a:lnTo>
                    <a:pt x="204558" y="147434"/>
                  </a:lnTo>
                  <a:lnTo>
                    <a:pt x="200684" y="157441"/>
                  </a:lnTo>
                  <a:lnTo>
                    <a:pt x="196408" y="167498"/>
                  </a:lnTo>
                  <a:lnTo>
                    <a:pt x="191864" y="177590"/>
                  </a:lnTo>
                  <a:lnTo>
                    <a:pt x="187141" y="186858"/>
                  </a:lnTo>
                  <a:lnTo>
                    <a:pt x="182299" y="195576"/>
                  </a:lnTo>
                  <a:lnTo>
                    <a:pt x="177378" y="203929"/>
                  </a:lnTo>
                  <a:lnTo>
                    <a:pt x="172404" y="212883"/>
                  </a:lnTo>
                  <a:lnTo>
                    <a:pt x="162361" y="231865"/>
                  </a:lnTo>
                  <a:lnTo>
                    <a:pt x="158159" y="240821"/>
                  </a:lnTo>
                  <a:lnTo>
                    <a:pt x="154511" y="249331"/>
                  </a:lnTo>
                  <a:lnTo>
                    <a:pt x="151232" y="257545"/>
                  </a:lnTo>
                  <a:lnTo>
                    <a:pt x="145332" y="273445"/>
                  </a:lnTo>
                  <a:lnTo>
                    <a:pt x="142573" y="281241"/>
                  </a:lnTo>
                  <a:lnTo>
                    <a:pt x="139887" y="288132"/>
                  </a:lnTo>
                  <a:lnTo>
                    <a:pt x="137250" y="294419"/>
                  </a:lnTo>
                  <a:lnTo>
                    <a:pt x="132062" y="305920"/>
                  </a:lnTo>
                  <a:lnTo>
                    <a:pt x="121815" y="327313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92" name="SMARTInkAnnotation338"/>
            <p:cNvSpPr/>
            <p:nvPr/>
          </p:nvSpPr>
          <p:spPr bwMode="auto">
            <a:xfrm>
              <a:off x="3810000" y="4770120"/>
              <a:ext cx="45721" cy="121921"/>
            </a:xfrm>
            <a:custGeom>
              <a:avLst/>
              <a:gdLst/>
              <a:ahLst/>
              <a:cxnLst/>
              <a:rect l="0" t="0" r="0" b="0"/>
              <a:pathLst>
                <a:path w="45721" h="121921">
                  <a:moveTo>
                    <a:pt x="45720" y="0"/>
                  </a:moveTo>
                  <a:lnTo>
                    <a:pt x="45720" y="25439"/>
                  </a:lnTo>
                  <a:lnTo>
                    <a:pt x="44874" y="27966"/>
                  </a:lnTo>
                  <a:lnTo>
                    <a:pt x="43463" y="30497"/>
                  </a:lnTo>
                  <a:lnTo>
                    <a:pt x="39159" y="36598"/>
                  </a:lnTo>
                  <a:lnTo>
                    <a:pt x="37960" y="37946"/>
                  </a:lnTo>
                  <a:lnTo>
                    <a:pt x="34369" y="41701"/>
                  </a:lnTo>
                  <a:lnTo>
                    <a:pt x="27587" y="48574"/>
                  </a:lnTo>
                  <a:lnTo>
                    <a:pt x="26012" y="51010"/>
                  </a:lnTo>
                  <a:lnTo>
                    <a:pt x="24961" y="53480"/>
                  </a:lnTo>
                  <a:lnTo>
                    <a:pt x="24261" y="55973"/>
                  </a:lnTo>
                  <a:lnTo>
                    <a:pt x="23794" y="59329"/>
                  </a:lnTo>
                  <a:lnTo>
                    <a:pt x="23483" y="63259"/>
                  </a:lnTo>
                  <a:lnTo>
                    <a:pt x="23275" y="67573"/>
                  </a:lnTo>
                  <a:lnTo>
                    <a:pt x="22290" y="71295"/>
                  </a:lnTo>
                  <a:lnTo>
                    <a:pt x="20787" y="74623"/>
                  </a:lnTo>
                  <a:lnTo>
                    <a:pt x="18938" y="77689"/>
                  </a:lnTo>
                  <a:lnTo>
                    <a:pt x="16859" y="80579"/>
                  </a:lnTo>
                  <a:lnTo>
                    <a:pt x="14626" y="83353"/>
                  </a:lnTo>
                  <a:lnTo>
                    <a:pt x="12291" y="86049"/>
                  </a:lnTo>
                  <a:lnTo>
                    <a:pt x="10734" y="89540"/>
                  </a:lnTo>
                  <a:lnTo>
                    <a:pt x="9696" y="93559"/>
                  </a:lnTo>
                  <a:lnTo>
                    <a:pt x="9004" y="97933"/>
                  </a:lnTo>
                  <a:lnTo>
                    <a:pt x="8543" y="101695"/>
                  </a:lnTo>
                  <a:lnTo>
                    <a:pt x="8236" y="105050"/>
                  </a:lnTo>
                  <a:lnTo>
                    <a:pt x="8031" y="108134"/>
                  </a:lnTo>
                  <a:lnTo>
                    <a:pt x="7046" y="110189"/>
                  </a:lnTo>
                  <a:lnTo>
                    <a:pt x="5545" y="111560"/>
                  </a:lnTo>
                  <a:lnTo>
                    <a:pt x="3697" y="112473"/>
                  </a:lnTo>
                  <a:lnTo>
                    <a:pt x="2465" y="113929"/>
                  </a:lnTo>
                  <a:lnTo>
                    <a:pt x="1643" y="115746"/>
                  </a:lnTo>
                  <a:lnTo>
                    <a:pt x="0" y="12192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93" name="SMARTInkAnnotation339"/>
            <p:cNvSpPr/>
            <p:nvPr/>
          </p:nvSpPr>
          <p:spPr bwMode="auto">
            <a:xfrm>
              <a:off x="3886200" y="4640607"/>
              <a:ext cx="21488" cy="15214"/>
            </a:xfrm>
            <a:custGeom>
              <a:avLst/>
              <a:gdLst/>
              <a:ahLst/>
              <a:cxnLst/>
              <a:rect l="0" t="0" r="0" b="0"/>
              <a:pathLst>
                <a:path w="21488" h="15214">
                  <a:moveTo>
                    <a:pt x="7620" y="7593"/>
                  </a:moveTo>
                  <a:lnTo>
                    <a:pt x="11665" y="3548"/>
                  </a:lnTo>
                  <a:lnTo>
                    <a:pt x="13703" y="2356"/>
                  </a:lnTo>
                  <a:lnTo>
                    <a:pt x="15909" y="1562"/>
                  </a:lnTo>
                  <a:lnTo>
                    <a:pt x="21487" y="287"/>
                  </a:lnTo>
                  <a:lnTo>
                    <a:pt x="21098" y="182"/>
                  </a:lnTo>
                  <a:lnTo>
                    <a:pt x="19992" y="113"/>
                  </a:lnTo>
                  <a:lnTo>
                    <a:pt x="16178" y="0"/>
                  </a:lnTo>
                  <a:lnTo>
                    <a:pt x="15019" y="838"/>
                  </a:lnTo>
                  <a:lnTo>
                    <a:pt x="13400" y="2243"/>
                  </a:lnTo>
                  <a:lnTo>
                    <a:pt x="11473" y="4027"/>
                  </a:lnTo>
                  <a:lnTo>
                    <a:pt x="0" y="15213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94" name="SMARTInkAnnotation340"/>
            <p:cNvSpPr/>
            <p:nvPr/>
          </p:nvSpPr>
          <p:spPr bwMode="auto">
            <a:xfrm>
              <a:off x="3489960" y="5341620"/>
              <a:ext cx="685801" cy="83728"/>
            </a:xfrm>
            <a:custGeom>
              <a:avLst/>
              <a:gdLst/>
              <a:ahLst/>
              <a:cxnLst/>
              <a:rect l="0" t="0" r="0" b="0"/>
              <a:pathLst>
                <a:path w="685801" h="83728">
                  <a:moveTo>
                    <a:pt x="0" y="60960"/>
                  </a:moveTo>
                  <a:lnTo>
                    <a:pt x="0" y="53342"/>
                  </a:lnTo>
                  <a:lnTo>
                    <a:pt x="14153" y="53340"/>
                  </a:lnTo>
                  <a:lnTo>
                    <a:pt x="14515" y="52494"/>
                  </a:lnTo>
                  <a:lnTo>
                    <a:pt x="14757" y="51083"/>
                  </a:lnTo>
                  <a:lnTo>
                    <a:pt x="15231" y="45813"/>
                  </a:lnTo>
                  <a:lnTo>
                    <a:pt x="36499" y="45720"/>
                  </a:lnTo>
                  <a:lnTo>
                    <a:pt x="82659" y="45720"/>
                  </a:lnTo>
                  <a:lnTo>
                    <a:pt x="83046" y="44874"/>
                  </a:lnTo>
                  <a:lnTo>
                    <a:pt x="83304" y="43463"/>
                  </a:lnTo>
                  <a:lnTo>
                    <a:pt x="83476" y="41675"/>
                  </a:lnTo>
                  <a:lnTo>
                    <a:pt x="84437" y="40483"/>
                  </a:lnTo>
                  <a:lnTo>
                    <a:pt x="85924" y="39689"/>
                  </a:lnTo>
                  <a:lnTo>
                    <a:pt x="90351" y="38414"/>
                  </a:lnTo>
                  <a:lnTo>
                    <a:pt x="111688" y="38101"/>
                  </a:lnTo>
                  <a:lnTo>
                    <a:pt x="113956" y="38100"/>
                  </a:lnTo>
                  <a:lnTo>
                    <a:pt x="114146" y="40358"/>
                  </a:lnTo>
                  <a:lnTo>
                    <a:pt x="114198" y="42145"/>
                  </a:lnTo>
                  <a:lnTo>
                    <a:pt x="115078" y="43337"/>
                  </a:lnTo>
                  <a:lnTo>
                    <a:pt x="116512" y="44131"/>
                  </a:lnTo>
                  <a:lnTo>
                    <a:pt x="120852" y="45406"/>
                  </a:lnTo>
                  <a:lnTo>
                    <a:pt x="129199" y="45712"/>
                  </a:lnTo>
                  <a:lnTo>
                    <a:pt x="131646" y="47974"/>
                  </a:lnTo>
                  <a:lnTo>
                    <a:pt x="136837" y="53026"/>
                  </a:lnTo>
                  <a:lnTo>
                    <a:pt x="141109" y="53247"/>
                  </a:lnTo>
                  <a:lnTo>
                    <a:pt x="142333" y="54125"/>
                  </a:lnTo>
                  <a:lnTo>
                    <a:pt x="143148" y="55556"/>
                  </a:lnTo>
                  <a:lnTo>
                    <a:pt x="143693" y="57357"/>
                  </a:lnTo>
                  <a:lnTo>
                    <a:pt x="144901" y="58559"/>
                  </a:lnTo>
                  <a:lnTo>
                    <a:pt x="146554" y="59358"/>
                  </a:lnTo>
                  <a:lnTo>
                    <a:pt x="152058" y="60867"/>
                  </a:lnTo>
                  <a:lnTo>
                    <a:pt x="173489" y="60960"/>
                  </a:lnTo>
                  <a:lnTo>
                    <a:pt x="353383" y="60960"/>
                  </a:lnTo>
                  <a:lnTo>
                    <a:pt x="354968" y="61807"/>
                  </a:lnTo>
                  <a:lnTo>
                    <a:pt x="356025" y="63218"/>
                  </a:lnTo>
                  <a:lnTo>
                    <a:pt x="357722" y="67521"/>
                  </a:lnTo>
                  <a:lnTo>
                    <a:pt x="358708" y="67874"/>
                  </a:lnTo>
                  <a:lnTo>
                    <a:pt x="373259" y="68578"/>
                  </a:lnTo>
                  <a:lnTo>
                    <a:pt x="495299" y="68580"/>
                  </a:lnTo>
                  <a:lnTo>
                    <a:pt x="495299" y="76200"/>
                  </a:lnTo>
                  <a:lnTo>
                    <a:pt x="502911" y="76200"/>
                  </a:lnTo>
                  <a:lnTo>
                    <a:pt x="502920" y="68581"/>
                  </a:lnTo>
                  <a:lnTo>
                    <a:pt x="522202" y="68580"/>
                  </a:lnTo>
                  <a:lnTo>
                    <a:pt x="523395" y="69426"/>
                  </a:lnTo>
                  <a:lnTo>
                    <a:pt x="524190" y="70838"/>
                  </a:lnTo>
                  <a:lnTo>
                    <a:pt x="525465" y="75141"/>
                  </a:lnTo>
                  <a:lnTo>
                    <a:pt x="526417" y="75494"/>
                  </a:lnTo>
                  <a:lnTo>
                    <a:pt x="533078" y="76173"/>
                  </a:lnTo>
                  <a:lnTo>
                    <a:pt x="617119" y="76200"/>
                  </a:lnTo>
                  <a:lnTo>
                    <a:pt x="619432" y="78457"/>
                  </a:lnTo>
                  <a:lnTo>
                    <a:pt x="624747" y="83727"/>
                  </a:lnTo>
                  <a:lnTo>
                    <a:pt x="624798" y="81521"/>
                  </a:lnTo>
                  <a:lnTo>
                    <a:pt x="624838" y="76293"/>
                  </a:lnTo>
                  <a:lnTo>
                    <a:pt x="640053" y="76200"/>
                  </a:lnTo>
                  <a:lnTo>
                    <a:pt x="640079" y="68894"/>
                  </a:lnTo>
                  <a:lnTo>
                    <a:pt x="646640" y="68608"/>
                  </a:lnTo>
                  <a:lnTo>
                    <a:pt x="646993" y="67752"/>
                  </a:lnTo>
                  <a:lnTo>
                    <a:pt x="647229" y="66335"/>
                  </a:lnTo>
                  <a:lnTo>
                    <a:pt x="647606" y="62022"/>
                  </a:lnTo>
                  <a:lnTo>
                    <a:pt x="648485" y="61668"/>
                  </a:lnTo>
                  <a:lnTo>
                    <a:pt x="655227" y="60968"/>
                  </a:lnTo>
                  <a:lnTo>
                    <a:pt x="655278" y="58706"/>
                  </a:lnTo>
                  <a:lnTo>
                    <a:pt x="655311" y="54400"/>
                  </a:lnTo>
                  <a:lnTo>
                    <a:pt x="656161" y="54046"/>
                  </a:lnTo>
                  <a:lnTo>
                    <a:pt x="659362" y="53655"/>
                  </a:lnTo>
                  <a:lnTo>
                    <a:pt x="660554" y="52703"/>
                  </a:lnTo>
                  <a:lnTo>
                    <a:pt x="661349" y="51221"/>
                  </a:lnTo>
                  <a:lnTo>
                    <a:pt x="662847" y="46042"/>
                  </a:lnTo>
                  <a:lnTo>
                    <a:pt x="666958" y="45815"/>
                  </a:lnTo>
                  <a:lnTo>
                    <a:pt x="668158" y="44937"/>
                  </a:lnTo>
                  <a:lnTo>
                    <a:pt x="668959" y="43504"/>
                  </a:lnTo>
                  <a:lnTo>
                    <a:pt x="670532" y="38193"/>
                  </a:lnTo>
                  <a:lnTo>
                    <a:pt x="678117" y="30542"/>
                  </a:lnTo>
                  <a:lnTo>
                    <a:pt x="685800" y="22860"/>
                  </a:lnTo>
                  <a:lnTo>
                    <a:pt x="685800" y="0"/>
                  </a:lnTo>
                  <a:lnTo>
                    <a:pt x="685800" y="7621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95" name="SMARTInkAnnotation341"/>
            <p:cNvSpPr/>
            <p:nvPr/>
          </p:nvSpPr>
          <p:spPr bwMode="auto">
            <a:xfrm>
              <a:off x="3345180" y="5128260"/>
              <a:ext cx="1005841" cy="259073"/>
            </a:xfrm>
            <a:custGeom>
              <a:avLst/>
              <a:gdLst/>
              <a:ahLst/>
              <a:cxnLst/>
              <a:rect l="0" t="0" r="0" b="0"/>
              <a:pathLst>
                <a:path w="1005841" h="259073">
                  <a:moveTo>
                    <a:pt x="731520" y="251460"/>
                  </a:moveTo>
                  <a:lnTo>
                    <a:pt x="731520" y="237282"/>
                  </a:lnTo>
                  <a:lnTo>
                    <a:pt x="732366" y="236928"/>
                  </a:lnTo>
                  <a:lnTo>
                    <a:pt x="735565" y="236535"/>
                  </a:lnTo>
                  <a:lnTo>
                    <a:pt x="736757" y="235583"/>
                  </a:lnTo>
                  <a:lnTo>
                    <a:pt x="737551" y="234102"/>
                  </a:lnTo>
                  <a:lnTo>
                    <a:pt x="738826" y="229687"/>
                  </a:lnTo>
                  <a:lnTo>
                    <a:pt x="746035" y="221750"/>
                  </a:lnTo>
                  <a:lnTo>
                    <a:pt x="746664" y="221082"/>
                  </a:lnTo>
                  <a:lnTo>
                    <a:pt x="746751" y="214429"/>
                  </a:lnTo>
                  <a:lnTo>
                    <a:pt x="747601" y="214072"/>
                  </a:lnTo>
                  <a:lnTo>
                    <a:pt x="754520" y="213422"/>
                  </a:lnTo>
                  <a:lnTo>
                    <a:pt x="765944" y="213361"/>
                  </a:lnTo>
                  <a:lnTo>
                    <a:pt x="768015" y="214208"/>
                  </a:lnTo>
                  <a:lnTo>
                    <a:pt x="774977" y="218597"/>
                  </a:lnTo>
                  <a:lnTo>
                    <a:pt x="783391" y="220666"/>
                  </a:lnTo>
                  <a:lnTo>
                    <a:pt x="788470" y="220887"/>
                  </a:lnTo>
                  <a:lnTo>
                    <a:pt x="790653" y="221765"/>
                  </a:lnTo>
                  <a:lnTo>
                    <a:pt x="797771" y="226198"/>
                  </a:lnTo>
                  <a:lnTo>
                    <a:pt x="802734" y="227533"/>
                  </a:lnTo>
                  <a:lnTo>
                    <a:pt x="813843" y="228507"/>
                  </a:lnTo>
                  <a:lnTo>
                    <a:pt x="816933" y="230816"/>
                  </a:lnTo>
                  <a:lnTo>
                    <a:pt x="818942" y="232618"/>
                  </a:lnTo>
                  <a:lnTo>
                    <a:pt x="821127" y="233818"/>
                  </a:lnTo>
                  <a:lnTo>
                    <a:pt x="825814" y="235153"/>
                  </a:lnTo>
                  <a:lnTo>
                    <a:pt x="844323" y="236192"/>
                  </a:lnTo>
                  <a:lnTo>
                    <a:pt x="847413" y="238466"/>
                  </a:lnTo>
                  <a:lnTo>
                    <a:pt x="849422" y="240257"/>
                  </a:lnTo>
                  <a:lnTo>
                    <a:pt x="851608" y="241451"/>
                  </a:lnTo>
                  <a:lnTo>
                    <a:pt x="856295" y="242778"/>
                  </a:lnTo>
                  <a:lnTo>
                    <a:pt x="886828" y="243835"/>
                  </a:lnTo>
                  <a:lnTo>
                    <a:pt x="909608" y="243840"/>
                  </a:lnTo>
                  <a:lnTo>
                    <a:pt x="911205" y="244686"/>
                  </a:lnTo>
                  <a:lnTo>
                    <a:pt x="912270" y="246098"/>
                  </a:lnTo>
                  <a:lnTo>
                    <a:pt x="912981" y="247885"/>
                  </a:lnTo>
                  <a:lnTo>
                    <a:pt x="914300" y="249077"/>
                  </a:lnTo>
                  <a:lnTo>
                    <a:pt x="916027" y="249871"/>
                  </a:lnTo>
                  <a:lnTo>
                    <a:pt x="920203" y="250754"/>
                  </a:lnTo>
                  <a:lnTo>
                    <a:pt x="940954" y="251458"/>
                  </a:lnTo>
                  <a:lnTo>
                    <a:pt x="942263" y="252305"/>
                  </a:lnTo>
                  <a:lnTo>
                    <a:pt x="943135" y="253717"/>
                  </a:lnTo>
                  <a:lnTo>
                    <a:pt x="943717" y="255504"/>
                  </a:lnTo>
                  <a:lnTo>
                    <a:pt x="944951" y="256697"/>
                  </a:lnTo>
                  <a:lnTo>
                    <a:pt x="946621" y="257491"/>
                  </a:lnTo>
                  <a:lnTo>
                    <a:pt x="952469" y="259072"/>
                  </a:lnTo>
                  <a:lnTo>
                    <a:pt x="966672" y="244908"/>
                  </a:lnTo>
                  <a:lnTo>
                    <a:pt x="967265" y="242056"/>
                  </a:lnTo>
                  <a:lnTo>
                    <a:pt x="967697" y="234475"/>
                  </a:lnTo>
                  <a:lnTo>
                    <a:pt x="967712" y="232517"/>
                  </a:lnTo>
                  <a:lnTo>
                    <a:pt x="968568" y="231211"/>
                  </a:lnTo>
                  <a:lnTo>
                    <a:pt x="969985" y="230341"/>
                  </a:lnTo>
                  <a:lnTo>
                    <a:pt x="971777" y="229761"/>
                  </a:lnTo>
                  <a:lnTo>
                    <a:pt x="972971" y="228527"/>
                  </a:lnTo>
                  <a:lnTo>
                    <a:pt x="973768" y="226858"/>
                  </a:lnTo>
                  <a:lnTo>
                    <a:pt x="974298" y="224899"/>
                  </a:lnTo>
                  <a:lnTo>
                    <a:pt x="975499" y="223593"/>
                  </a:lnTo>
                  <a:lnTo>
                    <a:pt x="977146" y="222722"/>
                  </a:lnTo>
                  <a:lnTo>
                    <a:pt x="979091" y="222141"/>
                  </a:lnTo>
                  <a:lnTo>
                    <a:pt x="980387" y="220908"/>
                  </a:lnTo>
                  <a:lnTo>
                    <a:pt x="981252" y="219238"/>
                  </a:lnTo>
                  <a:lnTo>
                    <a:pt x="981827" y="217279"/>
                  </a:lnTo>
                  <a:lnTo>
                    <a:pt x="983058" y="215973"/>
                  </a:lnTo>
                  <a:lnTo>
                    <a:pt x="984726" y="215102"/>
                  </a:lnTo>
                  <a:lnTo>
                    <a:pt x="986684" y="214521"/>
                  </a:lnTo>
                  <a:lnTo>
                    <a:pt x="987989" y="213288"/>
                  </a:lnTo>
                  <a:lnTo>
                    <a:pt x="988859" y="211618"/>
                  </a:lnTo>
                  <a:lnTo>
                    <a:pt x="990256" y="206902"/>
                  </a:lnTo>
                  <a:lnTo>
                    <a:pt x="995769" y="199886"/>
                  </a:lnTo>
                  <a:lnTo>
                    <a:pt x="998340" y="192811"/>
                  </a:lnTo>
                  <a:lnTo>
                    <a:pt x="1004108" y="185092"/>
                  </a:lnTo>
                  <a:lnTo>
                    <a:pt x="1004685" y="184355"/>
                  </a:lnTo>
                  <a:lnTo>
                    <a:pt x="1005327" y="181278"/>
                  </a:lnTo>
                  <a:lnTo>
                    <a:pt x="1005688" y="174786"/>
                  </a:lnTo>
                  <a:lnTo>
                    <a:pt x="1005795" y="167500"/>
                  </a:lnTo>
                  <a:lnTo>
                    <a:pt x="1005840" y="54503"/>
                  </a:lnTo>
                  <a:lnTo>
                    <a:pt x="1000603" y="47486"/>
                  </a:lnTo>
                  <a:lnTo>
                    <a:pt x="999279" y="42836"/>
                  </a:lnTo>
                  <a:lnTo>
                    <a:pt x="998079" y="41257"/>
                  </a:lnTo>
                  <a:lnTo>
                    <a:pt x="996433" y="40205"/>
                  </a:lnTo>
                  <a:lnTo>
                    <a:pt x="991752" y="38516"/>
                  </a:lnTo>
                  <a:lnTo>
                    <a:pt x="991367" y="37530"/>
                  </a:lnTo>
                  <a:lnTo>
                    <a:pt x="990701" y="31576"/>
                  </a:lnTo>
                  <a:lnTo>
                    <a:pt x="983692" y="23630"/>
                  </a:lnTo>
                  <a:lnTo>
                    <a:pt x="975674" y="15554"/>
                  </a:lnTo>
                  <a:lnTo>
                    <a:pt x="944819" y="15240"/>
                  </a:lnTo>
                  <a:lnTo>
                    <a:pt x="912100" y="15240"/>
                  </a:lnTo>
                  <a:lnTo>
                    <a:pt x="904629" y="12982"/>
                  </a:lnTo>
                  <a:lnTo>
                    <a:pt x="896510" y="10003"/>
                  </a:lnTo>
                  <a:lnTo>
                    <a:pt x="886334" y="8326"/>
                  </a:lnTo>
                  <a:lnTo>
                    <a:pt x="855361" y="7639"/>
                  </a:lnTo>
                  <a:lnTo>
                    <a:pt x="846956" y="7628"/>
                  </a:lnTo>
                  <a:lnTo>
                    <a:pt x="843190" y="6779"/>
                  </a:lnTo>
                  <a:lnTo>
                    <a:pt x="832999" y="2385"/>
                  </a:lnTo>
                  <a:lnTo>
                    <a:pt x="814815" y="471"/>
                  </a:lnTo>
                  <a:lnTo>
                    <a:pt x="783794" y="27"/>
                  </a:lnTo>
                  <a:lnTo>
                    <a:pt x="642713" y="0"/>
                  </a:lnTo>
                  <a:lnTo>
                    <a:pt x="632502" y="2257"/>
                  </a:lnTo>
                  <a:lnTo>
                    <a:pt x="622318" y="5237"/>
                  </a:lnTo>
                  <a:lnTo>
                    <a:pt x="586585" y="8257"/>
                  </a:lnTo>
                  <a:lnTo>
                    <a:pt x="559114" y="14153"/>
                  </a:lnTo>
                  <a:lnTo>
                    <a:pt x="528348" y="15145"/>
                  </a:lnTo>
                  <a:lnTo>
                    <a:pt x="432835" y="15240"/>
                  </a:lnTo>
                  <a:lnTo>
                    <a:pt x="420688" y="17498"/>
                  </a:lnTo>
                  <a:lnTo>
                    <a:pt x="409646" y="20477"/>
                  </a:lnTo>
                  <a:lnTo>
                    <a:pt x="379588" y="22546"/>
                  </a:lnTo>
                  <a:lnTo>
                    <a:pt x="345762" y="22833"/>
                  </a:lnTo>
                  <a:lnTo>
                    <a:pt x="319947" y="18464"/>
                  </a:lnTo>
                  <a:lnTo>
                    <a:pt x="295406" y="21741"/>
                  </a:lnTo>
                  <a:lnTo>
                    <a:pt x="266349" y="22639"/>
                  </a:lnTo>
                  <a:lnTo>
                    <a:pt x="236151" y="23663"/>
                  </a:lnTo>
                  <a:lnTo>
                    <a:pt x="207984" y="28882"/>
                  </a:lnTo>
                  <a:lnTo>
                    <a:pt x="177773" y="34209"/>
                  </a:lnTo>
                  <a:lnTo>
                    <a:pt x="150513" y="38178"/>
                  </a:lnTo>
                  <a:lnTo>
                    <a:pt x="119289" y="43980"/>
                  </a:lnTo>
                  <a:lnTo>
                    <a:pt x="92918" y="47462"/>
                  </a:lnTo>
                  <a:lnTo>
                    <a:pt x="69018" y="51598"/>
                  </a:lnTo>
                  <a:lnTo>
                    <a:pt x="38186" y="52996"/>
                  </a:lnTo>
                  <a:lnTo>
                    <a:pt x="0" y="5334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96" name="SMARTInkAnnotation342"/>
            <p:cNvSpPr/>
            <p:nvPr/>
          </p:nvSpPr>
          <p:spPr bwMode="auto">
            <a:xfrm>
              <a:off x="4015740" y="4846323"/>
              <a:ext cx="129541" cy="129445"/>
            </a:xfrm>
            <a:custGeom>
              <a:avLst/>
              <a:gdLst/>
              <a:ahLst/>
              <a:cxnLst/>
              <a:rect l="0" t="0" r="0" b="0"/>
              <a:pathLst>
                <a:path w="129541" h="129445">
                  <a:moveTo>
                    <a:pt x="15240" y="60957"/>
                  </a:moveTo>
                  <a:lnTo>
                    <a:pt x="15240" y="65002"/>
                  </a:lnTo>
                  <a:lnTo>
                    <a:pt x="14393" y="66194"/>
                  </a:lnTo>
                  <a:lnTo>
                    <a:pt x="12982" y="66988"/>
                  </a:lnTo>
                  <a:lnTo>
                    <a:pt x="11195" y="67518"/>
                  </a:lnTo>
                  <a:lnTo>
                    <a:pt x="10003" y="68718"/>
                  </a:lnTo>
                  <a:lnTo>
                    <a:pt x="9209" y="70364"/>
                  </a:lnTo>
                  <a:lnTo>
                    <a:pt x="7933" y="75045"/>
                  </a:lnTo>
                  <a:lnTo>
                    <a:pt x="7759" y="77943"/>
                  </a:lnTo>
                  <a:lnTo>
                    <a:pt x="7647" y="82657"/>
                  </a:lnTo>
                  <a:lnTo>
                    <a:pt x="7619" y="105516"/>
                  </a:lnTo>
                  <a:lnTo>
                    <a:pt x="5362" y="108419"/>
                  </a:lnTo>
                  <a:lnTo>
                    <a:pt x="1059" y="113136"/>
                  </a:lnTo>
                  <a:lnTo>
                    <a:pt x="470" y="116039"/>
                  </a:lnTo>
                  <a:lnTo>
                    <a:pt x="2" y="121887"/>
                  </a:lnTo>
                  <a:lnTo>
                    <a:pt x="0" y="129444"/>
                  </a:lnTo>
                  <a:lnTo>
                    <a:pt x="0" y="88868"/>
                  </a:lnTo>
                  <a:lnTo>
                    <a:pt x="846" y="86338"/>
                  </a:lnTo>
                  <a:lnTo>
                    <a:pt x="2257" y="83804"/>
                  </a:lnTo>
                  <a:lnTo>
                    <a:pt x="4044" y="81268"/>
                  </a:lnTo>
                  <a:lnTo>
                    <a:pt x="5236" y="78731"/>
                  </a:lnTo>
                  <a:lnTo>
                    <a:pt x="6031" y="76194"/>
                  </a:lnTo>
                  <a:lnTo>
                    <a:pt x="6560" y="73655"/>
                  </a:lnTo>
                  <a:lnTo>
                    <a:pt x="6913" y="71116"/>
                  </a:lnTo>
                  <a:lnTo>
                    <a:pt x="7149" y="68576"/>
                  </a:lnTo>
                  <a:lnTo>
                    <a:pt x="7306" y="66036"/>
                  </a:lnTo>
                  <a:lnTo>
                    <a:pt x="7480" y="60957"/>
                  </a:lnTo>
                  <a:lnTo>
                    <a:pt x="7526" y="58417"/>
                  </a:lnTo>
                  <a:lnTo>
                    <a:pt x="8404" y="55877"/>
                  </a:lnTo>
                  <a:lnTo>
                    <a:pt x="9836" y="53337"/>
                  </a:lnTo>
                  <a:lnTo>
                    <a:pt x="11637" y="50797"/>
                  </a:lnTo>
                  <a:lnTo>
                    <a:pt x="13685" y="47410"/>
                  </a:lnTo>
                  <a:lnTo>
                    <a:pt x="15896" y="43460"/>
                  </a:lnTo>
                  <a:lnTo>
                    <a:pt x="18217" y="39132"/>
                  </a:lnTo>
                  <a:lnTo>
                    <a:pt x="19765" y="35400"/>
                  </a:lnTo>
                  <a:lnTo>
                    <a:pt x="20797" y="32066"/>
                  </a:lnTo>
                  <a:lnTo>
                    <a:pt x="21484" y="28996"/>
                  </a:lnTo>
                  <a:lnTo>
                    <a:pt x="22789" y="26103"/>
                  </a:lnTo>
                  <a:lnTo>
                    <a:pt x="24506" y="23328"/>
                  </a:lnTo>
                  <a:lnTo>
                    <a:pt x="26497" y="20631"/>
                  </a:lnTo>
                  <a:lnTo>
                    <a:pt x="28671" y="18833"/>
                  </a:lnTo>
                  <a:lnTo>
                    <a:pt x="30968" y="17635"/>
                  </a:lnTo>
                  <a:lnTo>
                    <a:pt x="33345" y="16835"/>
                  </a:lnTo>
                  <a:lnTo>
                    <a:pt x="35777" y="15456"/>
                  </a:lnTo>
                  <a:lnTo>
                    <a:pt x="38245" y="13690"/>
                  </a:lnTo>
                  <a:lnTo>
                    <a:pt x="40736" y="11666"/>
                  </a:lnTo>
                  <a:lnTo>
                    <a:pt x="44090" y="9469"/>
                  </a:lnTo>
                  <a:lnTo>
                    <a:pt x="48020" y="7159"/>
                  </a:lnTo>
                  <a:lnTo>
                    <a:pt x="52333" y="4771"/>
                  </a:lnTo>
                  <a:lnTo>
                    <a:pt x="56056" y="3180"/>
                  </a:lnTo>
                  <a:lnTo>
                    <a:pt x="59384" y="2119"/>
                  </a:lnTo>
                  <a:lnTo>
                    <a:pt x="62449" y="1412"/>
                  </a:lnTo>
                  <a:lnTo>
                    <a:pt x="66186" y="940"/>
                  </a:lnTo>
                  <a:lnTo>
                    <a:pt x="70371" y="626"/>
                  </a:lnTo>
                  <a:lnTo>
                    <a:pt x="78689" y="277"/>
                  </a:lnTo>
                  <a:lnTo>
                    <a:pt x="85208" y="121"/>
                  </a:lnTo>
                  <a:lnTo>
                    <a:pt x="116496" y="0"/>
                  </a:lnTo>
                  <a:lnTo>
                    <a:pt x="119151" y="846"/>
                  </a:lnTo>
                  <a:lnTo>
                    <a:pt x="121768" y="2257"/>
                  </a:lnTo>
                  <a:lnTo>
                    <a:pt x="129540" y="7617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97" name="SMARTInkAnnotation343"/>
            <p:cNvSpPr/>
            <p:nvPr/>
          </p:nvSpPr>
          <p:spPr bwMode="auto">
            <a:xfrm>
              <a:off x="4175760" y="4686340"/>
              <a:ext cx="197795" cy="251076"/>
            </a:xfrm>
            <a:custGeom>
              <a:avLst/>
              <a:gdLst/>
              <a:ahLst/>
              <a:cxnLst/>
              <a:rect l="0" t="0" r="0" b="0"/>
              <a:pathLst>
                <a:path w="197795" h="251076">
                  <a:moveTo>
                    <a:pt x="106680" y="22820"/>
                  </a:moveTo>
                  <a:lnTo>
                    <a:pt x="106680" y="30440"/>
                  </a:lnTo>
                  <a:lnTo>
                    <a:pt x="99087" y="22847"/>
                  </a:lnTo>
                  <a:lnTo>
                    <a:pt x="91533" y="22820"/>
                  </a:lnTo>
                  <a:lnTo>
                    <a:pt x="91459" y="28903"/>
                  </a:lnTo>
                  <a:lnTo>
                    <a:pt x="91442" y="40732"/>
                  </a:lnTo>
                  <a:lnTo>
                    <a:pt x="90594" y="43228"/>
                  </a:lnTo>
                  <a:lnTo>
                    <a:pt x="87395" y="48259"/>
                  </a:lnTo>
                  <a:lnTo>
                    <a:pt x="85357" y="49940"/>
                  </a:lnTo>
                  <a:lnTo>
                    <a:pt x="83151" y="51060"/>
                  </a:lnTo>
                  <a:lnTo>
                    <a:pt x="80834" y="51806"/>
                  </a:lnTo>
                  <a:lnTo>
                    <a:pt x="79289" y="53997"/>
                  </a:lnTo>
                  <a:lnTo>
                    <a:pt x="77573" y="60948"/>
                  </a:lnTo>
                  <a:lnTo>
                    <a:pt x="74553" y="67423"/>
                  </a:lnTo>
                  <a:lnTo>
                    <a:pt x="70388" y="73124"/>
                  </a:lnTo>
                  <a:lnTo>
                    <a:pt x="65714" y="78479"/>
                  </a:lnTo>
                  <a:lnTo>
                    <a:pt x="60815" y="83682"/>
                  </a:lnTo>
                  <a:lnTo>
                    <a:pt x="55816" y="89663"/>
                  </a:lnTo>
                  <a:lnTo>
                    <a:pt x="53297" y="93628"/>
                  </a:lnTo>
                  <a:lnTo>
                    <a:pt x="50771" y="97965"/>
                  </a:lnTo>
                  <a:lnTo>
                    <a:pt x="45707" y="105042"/>
                  </a:lnTo>
                  <a:lnTo>
                    <a:pt x="40634" y="111010"/>
                  </a:lnTo>
                  <a:lnTo>
                    <a:pt x="35557" y="116484"/>
                  </a:lnTo>
                  <a:lnTo>
                    <a:pt x="30479" y="123998"/>
                  </a:lnTo>
                  <a:lnTo>
                    <a:pt x="27939" y="128372"/>
                  </a:lnTo>
                  <a:lnTo>
                    <a:pt x="22859" y="135489"/>
                  </a:lnTo>
                  <a:lnTo>
                    <a:pt x="17780" y="141475"/>
                  </a:lnTo>
                  <a:lnTo>
                    <a:pt x="12700" y="146958"/>
                  </a:lnTo>
                  <a:lnTo>
                    <a:pt x="7620" y="154475"/>
                  </a:lnTo>
                  <a:lnTo>
                    <a:pt x="5080" y="158850"/>
                  </a:lnTo>
                  <a:lnTo>
                    <a:pt x="2257" y="165968"/>
                  </a:lnTo>
                  <a:lnTo>
                    <a:pt x="1003" y="171955"/>
                  </a:lnTo>
                  <a:lnTo>
                    <a:pt x="446" y="177438"/>
                  </a:lnTo>
                  <a:lnTo>
                    <a:pt x="198" y="182697"/>
                  </a:lnTo>
                  <a:lnTo>
                    <a:pt x="58" y="190417"/>
                  </a:lnTo>
                  <a:lnTo>
                    <a:pt x="0" y="231100"/>
                  </a:lnTo>
                  <a:lnTo>
                    <a:pt x="846" y="232793"/>
                  </a:lnTo>
                  <a:lnTo>
                    <a:pt x="2257" y="233922"/>
                  </a:lnTo>
                  <a:lnTo>
                    <a:pt x="4045" y="234675"/>
                  </a:lnTo>
                  <a:lnTo>
                    <a:pt x="5237" y="236023"/>
                  </a:lnTo>
                  <a:lnTo>
                    <a:pt x="6031" y="237769"/>
                  </a:lnTo>
                  <a:lnTo>
                    <a:pt x="6561" y="239779"/>
                  </a:lnTo>
                  <a:lnTo>
                    <a:pt x="7760" y="241119"/>
                  </a:lnTo>
                  <a:lnTo>
                    <a:pt x="9407" y="242013"/>
                  </a:lnTo>
                  <a:lnTo>
                    <a:pt x="11351" y="242608"/>
                  </a:lnTo>
                  <a:lnTo>
                    <a:pt x="12648" y="243853"/>
                  </a:lnTo>
                  <a:lnTo>
                    <a:pt x="13511" y="245528"/>
                  </a:lnTo>
                  <a:lnTo>
                    <a:pt x="14088" y="247492"/>
                  </a:lnTo>
                  <a:lnTo>
                    <a:pt x="15318" y="248801"/>
                  </a:lnTo>
                  <a:lnTo>
                    <a:pt x="16986" y="249674"/>
                  </a:lnTo>
                  <a:lnTo>
                    <a:pt x="21095" y="250644"/>
                  </a:lnTo>
                  <a:lnTo>
                    <a:pt x="25745" y="251075"/>
                  </a:lnTo>
                  <a:lnTo>
                    <a:pt x="28170" y="250343"/>
                  </a:lnTo>
                  <a:lnTo>
                    <a:pt x="33122" y="247273"/>
                  </a:lnTo>
                  <a:lnTo>
                    <a:pt x="38145" y="245343"/>
                  </a:lnTo>
                  <a:lnTo>
                    <a:pt x="43200" y="244486"/>
                  </a:lnTo>
                  <a:lnTo>
                    <a:pt x="48269" y="244105"/>
                  </a:lnTo>
                  <a:lnTo>
                    <a:pt x="51652" y="243156"/>
                  </a:lnTo>
                  <a:lnTo>
                    <a:pt x="55601" y="241677"/>
                  </a:lnTo>
                  <a:lnTo>
                    <a:pt x="59928" y="239845"/>
                  </a:lnTo>
                  <a:lnTo>
                    <a:pt x="63658" y="237776"/>
                  </a:lnTo>
                  <a:lnTo>
                    <a:pt x="66993" y="235551"/>
                  </a:lnTo>
                  <a:lnTo>
                    <a:pt x="70061" y="233221"/>
                  </a:lnTo>
                  <a:lnTo>
                    <a:pt x="73801" y="230820"/>
                  </a:lnTo>
                  <a:lnTo>
                    <a:pt x="77987" y="228373"/>
                  </a:lnTo>
                  <a:lnTo>
                    <a:pt x="82472" y="225895"/>
                  </a:lnTo>
                  <a:lnTo>
                    <a:pt x="91969" y="220884"/>
                  </a:lnTo>
                  <a:lnTo>
                    <a:pt x="96873" y="218363"/>
                  </a:lnTo>
                  <a:lnTo>
                    <a:pt x="100989" y="214989"/>
                  </a:lnTo>
                  <a:lnTo>
                    <a:pt x="104579" y="211046"/>
                  </a:lnTo>
                  <a:lnTo>
                    <a:pt x="107819" y="206724"/>
                  </a:lnTo>
                  <a:lnTo>
                    <a:pt x="113677" y="199664"/>
                  </a:lnTo>
                  <a:lnTo>
                    <a:pt x="116425" y="196596"/>
                  </a:lnTo>
                  <a:lnTo>
                    <a:pt x="123993" y="188672"/>
                  </a:lnTo>
                  <a:lnTo>
                    <a:pt x="128382" y="184188"/>
                  </a:lnTo>
                  <a:lnTo>
                    <a:pt x="132155" y="179505"/>
                  </a:lnTo>
                  <a:lnTo>
                    <a:pt x="135517" y="174690"/>
                  </a:lnTo>
                  <a:lnTo>
                    <a:pt x="138604" y="169787"/>
                  </a:lnTo>
                  <a:lnTo>
                    <a:pt x="142356" y="165671"/>
                  </a:lnTo>
                  <a:lnTo>
                    <a:pt x="146551" y="162080"/>
                  </a:lnTo>
                  <a:lnTo>
                    <a:pt x="151041" y="158841"/>
                  </a:lnTo>
                  <a:lnTo>
                    <a:pt x="154033" y="154987"/>
                  </a:lnTo>
                  <a:lnTo>
                    <a:pt x="156029" y="150724"/>
                  </a:lnTo>
                  <a:lnTo>
                    <a:pt x="157359" y="146190"/>
                  </a:lnTo>
                  <a:lnTo>
                    <a:pt x="159939" y="141473"/>
                  </a:lnTo>
                  <a:lnTo>
                    <a:pt x="163353" y="136635"/>
                  </a:lnTo>
                  <a:lnTo>
                    <a:pt x="167322" y="131717"/>
                  </a:lnTo>
                  <a:lnTo>
                    <a:pt x="170815" y="126745"/>
                  </a:lnTo>
                  <a:lnTo>
                    <a:pt x="173990" y="121737"/>
                  </a:lnTo>
                  <a:lnTo>
                    <a:pt x="176953" y="116704"/>
                  </a:lnTo>
                  <a:lnTo>
                    <a:pt x="179775" y="111656"/>
                  </a:lnTo>
                  <a:lnTo>
                    <a:pt x="185169" y="101531"/>
                  </a:lnTo>
                  <a:lnTo>
                    <a:pt x="186946" y="96461"/>
                  </a:lnTo>
                  <a:lnTo>
                    <a:pt x="188131" y="91387"/>
                  </a:lnTo>
                  <a:lnTo>
                    <a:pt x="188920" y="86311"/>
                  </a:lnTo>
                  <a:lnTo>
                    <a:pt x="189447" y="81234"/>
                  </a:lnTo>
                  <a:lnTo>
                    <a:pt x="189798" y="76157"/>
                  </a:lnTo>
                  <a:lnTo>
                    <a:pt x="190032" y="71078"/>
                  </a:lnTo>
                  <a:lnTo>
                    <a:pt x="191035" y="65998"/>
                  </a:lnTo>
                  <a:lnTo>
                    <a:pt x="192550" y="60919"/>
                  </a:lnTo>
                  <a:lnTo>
                    <a:pt x="194406" y="55840"/>
                  </a:lnTo>
                  <a:lnTo>
                    <a:pt x="195644" y="50759"/>
                  </a:lnTo>
                  <a:lnTo>
                    <a:pt x="196470" y="45679"/>
                  </a:lnTo>
                  <a:lnTo>
                    <a:pt x="197019" y="40600"/>
                  </a:lnTo>
                  <a:lnTo>
                    <a:pt x="197386" y="36366"/>
                  </a:lnTo>
                  <a:lnTo>
                    <a:pt x="197794" y="29405"/>
                  </a:lnTo>
                  <a:lnTo>
                    <a:pt x="197056" y="26363"/>
                  </a:lnTo>
                  <a:lnTo>
                    <a:pt x="193978" y="20725"/>
                  </a:lnTo>
                  <a:lnTo>
                    <a:pt x="192046" y="15398"/>
                  </a:lnTo>
                  <a:lnTo>
                    <a:pt x="191530" y="12792"/>
                  </a:lnTo>
                  <a:lnTo>
                    <a:pt x="188701" y="7639"/>
                  </a:lnTo>
                  <a:lnTo>
                    <a:pt x="186760" y="5079"/>
                  </a:lnTo>
                  <a:lnTo>
                    <a:pt x="184620" y="3373"/>
                  </a:lnTo>
                  <a:lnTo>
                    <a:pt x="182346" y="2235"/>
                  </a:lnTo>
                  <a:lnTo>
                    <a:pt x="179984" y="1477"/>
                  </a:lnTo>
                  <a:lnTo>
                    <a:pt x="176716" y="971"/>
                  </a:lnTo>
                  <a:lnTo>
                    <a:pt x="172844" y="634"/>
                  </a:lnTo>
                  <a:lnTo>
                    <a:pt x="168569" y="410"/>
                  </a:lnTo>
                  <a:lnTo>
                    <a:pt x="159303" y="159"/>
                  </a:lnTo>
                  <a:lnTo>
                    <a:pt x="135513" y="0"/>
                  </a:lnTo>
                  <a:lnTo>
                    <a:pt x="128442" y="833"/>
                  </a:lnTo>
                  <a:lnTo>
                    <a:pt x="121188" y="2235"/>
                  </a:lnTo>
                  <a:lnTo>
                    <a:pt x="99060" y="758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98" name="SMARTInkAnnotation344"/>
            <p:cNvSpPr/>
            <p:nvPr/>
          </p:nvSpPr>
          <p:spPr bwMode="auto">
            <a:xfrm>
              <a:off x="4312948" y="5013961"/>
              <a:ext cx="929612" cy="426720"/>
            </a:xfrm>
            <a:custGeom>
              <a:avLst/>
              <a:gdLst/>
              <a:ahLst/>
              <a:cxnLst/>
              <a:rect l="0" t="0" r="0" b="0"/>
              <a:pathLst>
                <a:path w="929612" h="426720">
                  <a:moveTo>
                    <a:pt x="45692" y="358139"/>
                  </a:moveTo>
                  <a:lnTo>
                    <a:pt x="45692" y="351579"/>
                  </a:lnTo>
                  <a:lnTo>
                    <a:pt x="44846" y="351225"/>
                  </a:lnTo>
                  <a:lnTo>
                    <a:pt x="38165" y="350528"/>
                  </a:lnTo>
                  <a:lnTo>
                    <a:pt x="0" y="350520"/>
                  </a:lnTo>
                  <a:lnTo>
                    <a:pt x="22425" y="350520"/>
                  </a:lnTo>
                  <a:lnTo>
                    <a:pt x="29357" y="357081"/>
                  </a:lnTo>
                  <a:lnTo>
                    <a:pt x="32223" y="357669"/>
                  </a:lnTo>
                  <a:lnTo>
                    <a:pt x="59327" y="358139"/>
                  </a:lnTo>
                  <a:lnTo>
                    <a:pt x="63888" y="358139"/>
                  </a:lnTo>
                  <a:lnTo>
                    <a:pt x="65442" y="358986"/>
                  </a:lnTo>
                  <a:lnTo>
                    <a:pt x="66479" y="360397"/>
                  </a:lnTo>
                  <a:lnTo>
                    <a:pt x="67171" y="362184"/>
                  </a:lnTo>
                  <a:lnTo>
                    <a:pt x="68478" y="363376"/>
                  </a:lnTo>
                  <a:lnTo>
                    <a:pt x="70196" y="364171"/>
                  </a:lnTo>
                  <a:lnTo>
                    <a:pt x="74992" y="365446"/>
                  </a:lnTo>
                  <a:lnTo>
                    <a:pt x="90008" y="365751"/>
                  </a:lnTo>
                  <a:lnTo>
                    <a:pt x="93046" y="368013"/>
                  </a:lnTo>
                  <a:lnTo>
                    <a:pt x="95041" y="369802"/>
                  </a:lnTo>
                  <a:lnTo>
                    <a:pt x="97218" y="370995"/>
                  </a:lnTo>
                  <a:lnTo>
                    <a:pt x="101895" y="372320"/>
                  </a:lnTo>
                  <a:lnTo>
                    <a:pt x="128322" y="373377"/>
                  </a:lnTo>
                  <a:lnTo>
                    <a:pt x="135360" y="378616"/>
                  </a:lnTo>
                  <a:lnTo>
                    <a:pt x="140014" y="379940"/>
                  </a:lnTo>
                  <a:lnTo>
                    <a:pt x="158496" y="380972"/>
                  </a:lnTo>
                  <a:lnTo>
                    <a:pt x="161585" y="383245"/>
                  </a:lnTo>
                  <a:lnTo>
                    <a:pt x="163594" y="385037"/>
                  </a:lnTo>
                  <a:lnTo>
                    <a:pt x="165781" y="386231"/>
                  </a:lnTo>
                  <a:lnTo>
                    <a:pt x="170466" y="387558"/>
                  </a:lnTo>
                  <a:lnTo>
                    <a:pt x="197938" y="388614"/>
                  </a:lnTo>
                  <a:lnTo>
                    <a:pt x="251143" y="388619"/>
                  </a:lnTo>
                  <a:lnTo>
                    <a:pt x="254626" y="389466"/>
                  </a:lnTo>
                  <a:lnTo>
                    <a:pt x="264420" y="393856"/>
                  </a:lnTo>
                  <a:lnTo>
                    <a:pt x="287930" y="396877"/>
                  </a:lnTo>
                  <a:lnTo>
                    <a:pt x="312714" y="402772"/>
                  </a:lnTo>
                  <a:lnTo>
                    <a:pt x="340584" y="403764"/>
                  </a:lnTo>
                  <a:lnTo>
                    <a:pt x="344733" y="404643"/>
                  </a:lnTo>
                  <a:lnTo>
                    <a:pt x="357476" y="409878"/>
                  </a:lnTo>
                  <a:lnTo>
                    <a:pt x="367802" y="411005"/>
                  </a:lnTo>
                  <a:lnTo>
                    <a:pt x="372192" y="411163"/>
                  </a:lnTo>
                  <a:lnTo>
                    <a:pt x="375966" y="412115"/>
                  </a:lnTo>
                  <a:lnTo>
                    <a:pt x="386168" y="416653"/>
                  </a:lnTo>
                  <a:lnTo>
                    <a:pt x="405216" y="418777"/>
                  </a:lnTo>
                  <a:lnTo>
                    <a:pt x="428072" y="419071"/>
                  </a:lnTo>
                  <a:lnTo>
                    <a:pt x="436054" y="421345"/>
                  </a:lnTo>
                  <a:lnTo>
                    <a:pt x="445246" y="424331"/>
                  </a:lnTo>
                  <a:lnTo>
                    <a:pt x="474046" y="426580"/>
                  </a:lnTo>
                  <a:lnTo>
                    <a:pt x="688284" y="426719"/>
                  </a:lnTo>
                  <a:lnTo>
                    <a:pt x="689987" y="425873"/>
                  </a:lnTo>
                  <a:lnTo>
                    <a:pt x="691122" y="424462"/>
                  </a:lnTo>
                  <a:lnTo>
                    <a:pt x="691879" y="422675"/>
                  </a:lnTo>
                  <a:lnTo>
                    <a:pt x="693230" y="421482"/>
                  </a:lnTo>
                  <a:lnTo>
                    <a:pt x="694977" y="420688"/>
                  </a:lnTo>
                  <a:lnTo>
                    <a:pt x="699177" y="419805"/>
                  </a:lnTo>
                  <a:lnTo>
                    <a:pt x="728111" y="419105"/>
                  </a:lnTo>
                  <a:lnTo>
                    <a:pt x="849515" y="419099"/>
                  </a:lnTo>
                  <a:lnTo>
                    <a:pt x="850814" y="418253"/>
                  </a:lnTo>
                  <a:lnTo>
                    <a:pt x="851680" y="416842"/>
                  </a:lnTo>
                  <a:lnTo>
                    <a:pt x="853311" y="411793"/>
                  </a:lnTo>
                  <a:lnTo>
                    <a:pt x="882162" y="411479"/>
                  </a:lnTo>
                  <a:lnTo>
                    <a:pt x="898073" y="411479"/>
                  </a:lnTo>
                  <a:lnTo>
                    <a:pt x="898426" y="410633"/>
                  </a:lnTo>
                  <a:lnTo>
                    <a:pt x="899124" y="403952"/>
                  </a:lnTo>
                  <a:lnTo>
                    <a:pt x="899130" y="399842"/>
                  </a:lnTo>
                  <a:lnTo>
                    <a:pt x="899977" y="398641"/>
                  </a:lnTo>
                  <a:lnTo>
                    <a:pt x="901389" y="397841"/>
                  </a:lnTo>
                  <a:lnTo>
                    <a:pt x="903176" y="397307"/>
                  </a:lnTo>
                  <a:lnTo>
                    <a:pt x="904368" y="396105"/>
                  </a:lnTo>
                  <a:lnTo>
                    <a:pt x="905163" y="394456"/>
                  </a:lnTo>
                  <a:lnTo>
                    <a:pt x="906438" y="389772"/>
                  </a:lnTo>
                  <a:lnTo>
                    <a:pt x="906733" y="376536"/>
                  </a:lnTo>
                  <a:lnTo>
                    <a:pt x="906749" y="369750"/>
                  </a:lnTo>
                  <a:lnTo>
                    <a:pt x="907597" y="367574"/>
                  </a:lnTo>
                  <a:lnTo>
                    <a:pt x="911988" y="360464"/>
                  </a:lnTo>
                  <a:lnTo>
                    <a:pt x="913313" y="355504"/>
                  </a:lnTo>
                  <a:lnTo>
                    <a:pt x="914058" y="347951"/>
                  </a:lnTo>
                  <a:lnTo>
                    <a:pt x="915009" y="345421"/>
                  </a:lnTo>
                  <a:lnTo>
                    <a:pt x="919547" y="337814"/>
                  </a:lnTo>
                  <a:lnTo>
                    <a:pt x="920905" y="332737"/>
                  </a:lnTo>
                  <a:lnTo>
                    <a:pt x="921849" y="320039"/>
                  </a:lnTo>
                  <a:lnTo>
                    <a:pt x="921973" y="307339"/>
                  </a:lnTo>
                  <a:lnTo>
                    <a:pt x="921984" y="302260"/>
                  </a:lnTo>
                  <a:lnTo>
                    <a:pt x="922833" y="299719"/>
                  </a:lnTo>
                  <a:lnTo>
                    <a:pt x="926035" y="294640"/>
                  </a:lnTo>
                  <a:lnTo>
                    <a:pt x="928022" y="287302"/>
                  </a:lnTo>
                  <a:lnTo>
                    <a:pt x="929141" y="275908"/>
                  </a:lnTo>
                  <a:lnTo>
                    <a:pt x="929519" y="264474"/>
                  </a:lnTo>
                  <a:lnTo>
                    <a:pt x="929611" y="226060"/>
                  </a:lnTo>
                  <a:lnTo>
                    <a:pt x="928765" y="223520"/>
                  </a:lnTo>
                  <a:lnTo>
                    <a:pt x="924375" y="215900"/>
                  </a:lnTo>
                  <a:lnTo>
                    <a:pt x="923051" y="210820"/>
                  </a:lnTo>
                  <a:lnTo>
                    <a:pt x="922132" y="198120"/>
                  </a:lnTo>
                  <a:lnTo>
                    <a:pt x="922001" y="184385"/>
                  </a:lnTo>
                  <a:lnTo>
                    <a:pt x="921992" y="157231"/>
                  </a:lnTo>
                  <a:lnTo>
                    <a:pt x="921146" y="154774"/>
                  </a:lnTo>
                  <a:lnTo>
                    <a:pt x="916755" y="147270"/>
                  </a:lnTo>
                  <a:lnTo>
                    <a:pt x="915431" y="142218"/>
                  </a:lnTo>
                  <a:lnTo>
                    <a:pt x="914434" y="129695"/>
                  </a:lnTo>
                  <a:lnTo>
                    <a:pt x="914375" y="115712"/>
                  </a:lnTo>
                  <a:lnTo>
                    <a:pt x="912115" y="112669"/>
                  </a:lnTo>
                  <a:lnTo>
                    <a:pt x="910327" y="110673"/>
                  </a:lnTo>
                  <a:lnTo>
                    <a:pt x="909136" y="108495"/>
                  </a:lnTo>
                  <a:lnTo>
                    <a:pt x="907066" y="100469"/>
                  </a:lnTo>
                  <a:lnTo>
                    <a:pt x="907808" y="99152"/>
                  </a:lnTo>
                  <a:lnTo>
                    <a:pt x="910890" y="95432"/>
                  </a:lnTo>
                  <a:lnTo>
                    <a:pt x="912051" y="93254"/>
                  </a:lnTo>
                  <a:lnTo>
                    <a:pt x="914067" y="85229"/>
                  </a:lnTo>
                  <a:lnTo>
                    <a:pt x="914364" y="72505"/>
                  </a:lnTo>
                  <a:lnTo>
                    <a:pt x="914372" y="49418"/>
                  </a:lnTo>
                  <a:lnTo>
                    <a:pt x="913525" y="48185"/>
                  </a:lnTo>
                  <a:lnTo>
                    <a:pt x="912115" y="47363"/>
                  </a:lnTo>
                  <a:lnTo>
                    <a:pt x="910327" y="46815"/>
                  </a:lnTo>
                  <a:lnTo>
                    <a:pt x="909135" y="45603"/>
                  </a:lnTo>
                  <a:lnTo>
                    <a:pt x="908341" y="43949"/>
                  </a:lnTo>
                  <a:lnTo>
                    <a:pt x="907066" y="39255"/>
                  </a:lnTo>
                  <a:lnTo>
                    <a:pt x="906760" y="26778"/>
                  </a:lnTo>
                  <a:lnTo>
                    <a:pt x="905911" y="24626"/>
                  </a:lnTo>
                  <a:lnTo>
                    <a:pt x="900192" y="16643"/>
                  </a:lnTo>
                  <a:lnTo>
                    <a:pt x="898992" y="16175"/>
                  </a:lnTo>
                  <a:lnTo>
                    <a:pt x="895400" y="15655"/>
                  </a:lnTo>
                  <a:lnTo>
                    <a:pt x="894105" y="14670"/>
                  </a:lnTo>
                  <a:lnTo>
                    <a:pt x="893241" y="13166"/>
                  </a:lnTo>
                  <a:lnTo>
                    <a:pt x="892664" y="11318"/>
                  </a:lnTo>
                  <a:lnTo>
                    <a:pt x="891434" y="10085"/>
                  </a:lnTo>
                  <a:lnTo>
                    <a:pt x="889766" y="9263"/>
                  </a:lnTo>
                  <a:lnTo>
                    <a:pt x="885053" y="7944"/>
                  </a:lnTo>
                  <a:lnTo>
                    <a:pt x="877434" y="1088"/>
                  </a:lnTo>
                  <a:lnTo>
                    <a:pt x="874531" y="483"/>
                  </a:lnTo>
                  <a:lnTo>
                    <a:pt x="845746" y="1"/>
                  </a:lnTo>
                  <a:lnTo>
                    <a:pt x="801420" y="0"/>
                  </a:lnTo>
                  <a:lnTo>
                    <a:pt x="791922" y="2257"/>
                  </a:lnTo>
                  <a:lnTo>
                    <a:pt x="779313" y="6031"/>
                  </a:lnTo>
                  <a:lnTo>
                    <a:pt x="772219" y="7760"/>
                  </a:lnTo>
                  <a:lnTo>
                    <a:pt x="758706" y="12647"/>
                  </a:lnTo>
                  <a:lnTo>
                    <a:pt x="728889" y="15859"/>
                  </a:lnTo>
                  <a:lnTo>
                    <a:pt x="708620" y="21226"/>
                  </a:lnTo>
                  <a:lnTo>
                    <a:pt x="698467" y="22980"/>
                  </a:lnTo>
                  <a:lnTo>
                    <a:pt x="678151" y="28747"/>
                  </a:lnTo>
                  <a:lnTo>
                    <a:pt x="667991" y="30556"/>
                  </a:lnTo>
                  <a:lnTo>
                    <a:pt x="652752" y="35488"/>
                  </a:lnTo>
                  <a:lnTo>
                    <a:pt x="630175" y="39842"/>
                  </a:lnTo>
                  <a:lnTo>
                    <a:pt x="611161" y="43978"/>
                  </a:lnTo>
                  <a:lnTo>
                    <a:pt x="600118" y="45792"/>
                  </a:lnTo>
                  <a:lnTo>
                    <a:pt x="583535" y="50727"/>
                  </a:lnTo>
                  <a:lnTo>
                    <a:pt x="557862" y="55082"/>
                  </a:lnTo>
                  <a:lnTo>
                    <a:pt x="532189" y="63844"/>
                  </a:lnTo>
                  <a:lnTo>
                    <a:pt x="503405" y="70214"/>
                  </a:lnTo>
                  <a:lnTo>
                    <a:pt x="492960" y="73539"/>
                  </a:lnTo>
                  <a:lnTo>
                    <a:pt x="472457" y="77932"/>
                  </a:lnTo>
                  <a:lnTo>
                    <a:pt x="462272" y="81203"/>
                  </a:lnTo>
                  <a:lnTo>
                    <a:pt x="436855" y="83475"/>
                  </a:lnTo>
                  <a:lnTo>
                    <a:pt x="411452" y="83774"/>
                  </a:lnTo>
                  <a:lnTo>
                    <a:pt x="395177" y="83810"/>
                  </a:lnTo>
                  <a:lnTo>
                    <a:pt x="387003" y="86073"/>
                  </a:lnTo>
                  <a:lnTo>
                    <a:pt x="377726" y="89055"/>
                  </a:lnTo>
                  <a:lnTo>
                    <a:pt x="348862" y="91300"/>
                  </a:lnTo>
                  <a:lnTo>
                    <a:pt x="344326" y="91347"/>
                  </a:lnTo>
                  <a:lnTo>
                    <a:pt x="334769" y="93656"/>
                  </a:lnTo>
                  <a:lnTo>
                    <a:pt x="322126" y="97458"/>
                  </a:lnTo>
                  <a:lnTo>
                    <a:pt x="298926" y="98919"/>
                  </a:lnTo>
                  <a:lnTo>
                    <a:pt x="295795" y="98966"/>
                  </a:lnTo>
                  <a:lnTo>
                    <a:pt x="292861" y="99844"/>
                  </a:lnTo>
                  <a:lnTo>
                    <a:pt x="283839" y="104278"/>
                  </a:lnTo>
                  <a:lnTo>
                    <a:pt x="262318" y="107316"/>
                  </a:lnTo>
                  <a:lnTo>
                    <a:pt x="256835" y="110631"/>
                  </a:lnTo>
                  <a:lnTo>
                    <a:pt x="249318" y="112669"/>
                  </a:lnTo>
                  <a:lnTo>
                    <a:pt x="234740" y="113978"/>
                  </a:lnTo>
                  <a:lnTo>
                    <a:pt x="231837" y="114931"/>
                  </a:lnTo>
                  <a:lnTo>
                    <a:pt x="226354" y="118249"/>
                  </a:lnTo>
                  <a:lnTo>
                    <a:pt x="218837" y="120288"/>
                  </a:lnTo>
                  <a:lnTo>
                    <a:pt x="204260" y="121597"/>
                  </a:lnTo>
                  <a:lnTo>
                    <a:pt x="201357" y="122551"/>
                  </a:lnTo>
                  <a:lnTo>
                    <a:pt x="195874" y="125869"/>
                  </a:lnTo>
                  <a:lnTo>
                    <a:pt x="188357" y="127908"/>
                  </a:lnTo>
                  <a:lnTo>
                    <a:pt x="161349" y="129444"/>
                  </a:lnTo>
                  <a:lnTo>
                    <a:pt x="157511" y="130323"/>
                  </a:lnTo>
                  <a:lnTo>
                    <a:pt x="147215" y="134758"/>
                  </a:lnTo>
                  <a:lnTo>
                    <a:pt x="128132" y="136843"/>
                  </a:lnTo>
                  <a:lnTo>
                    <a:pt x="100097" y="137151"/>
                  </a:lnTo>
                  <a:lnTo>
                    <a:pt x="73726" y="137159"/>
                  </a:lnTo>
                  <a:lnTo>
                    <a:pt x="71155" y="136313"/>
                  </a:lnTo>
                  <a:lnTo>
                    <a:pt x="63490" y="131923"/>
                  </a:lnTo>
                  <a:lnTo>
                    <a:pt x="58400" y="130599"/>
                  </a:lnTo>
                  <a:lnTo>
                    <a:pt x="32041" y="129581"/>
                  </a:lnTo>
                  <a:lnTo>
                    <a:pt x="15212" y="129539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99" name="SMARTInkAnnotation345"/>
            <p:cNvSpPr/>
            <p:nvPr/>
          </p:nvSpPr>
          <p:spPr bwMode="auto">
            <a:xfrm>
              <a:off x="4770121" y="4748350"/>
              <a:ext cx="236220" cy="166550"/>
            </a:xfrm>
            <a:custGeom>
              <a:avLst/>
              <a:gdLst/>
              <a:ahLst/>
              <a:cxnLst/>
              <a:rect l="0" t="0" r="0" b="0"/>
              <a:pathLst>
                <a:path w="236220" h="166550">
                  <a:moveTo>
                    <a:pt x="22859" y="120830"/>
                  </a:moveTo>
                  <a:lnTo>
                    <a:pt x="18815" y="124875"/>
                  </a:lnTo>
                  <a:lnTo>
                    <a:pt x="17622" y="126913"/>
                  </a:lnTo>
                  <a:lnTo>
                    <a:pt x="16298" y="131435"/>
                  </a:lnTo>
                  <a:lnTo>
                    <a:pt x="15710" y="136268"/>
                  </a:lnTo>
                  <a:lnTo>
                    <a:pt x="15332" y="142224"/>
                  </a:lnTo>
                  <a:lnTo>
                    <a:pt x="13023" y="145295"/>
                  </a:lnTo>
                  <a:lnTo>
                    <a:pt x="11222" y="147300"/>
                  </a:lnTo>
                  <a:lnTo>
                    <a:pt x="10021" y="149483"/>
                  </a:lnTo>
                  <a:lnTo>
                    <a:pt x="8687" y="154167"/>
                  </a:lnTo>
                  <a:lnTo>
                    <a:pt x="7935" y="157518"/>
                  </a:lnTo>
                  <a:lnTo>
                    <a:pt x="3668" y="162557"/>
                  </a:lnTo>
                  <a:lnTo>
                    <a:pt x="2" y="166547"/>
                  </a:lnTo>
                  <a:lnTo>
                    <a:pt x="0" y="166549"/>
                  </a:lnTo>
                  <a:lnTo>
                    <a:pt x="6560" y="159988"/>
                  </a:lnTo>
                  <a:lnTo>
                    <a:pt x="7149" y="157142"/>
                  </a:lnTo>
                  <a:lnTo>
                    <a:pt x="7410" y="153055"/>
                  </a:lnTo>
                  <a:lnTo>
                    <a:pt x="7526" y="148417"/>
                  </a:lnTo>
                  <a:lnTo>
                    <a:pt x="8404" y="146841"/>
                  </a:lnTo>
                  <a:lnTo>
                    <a:pt x="9835" y="145790"/>
                  </a:lnTo>
                  <a:lnTo>
                    <a:pt x="11636" y="145090"/>
                  </a:lnTo>
                  <a:lnTo>
                    <a:pt x="12837" y="143777"/>
                  </a:lnTo>
                  <a:lnTo>
                    <a:pt x="13638" y="142055"/>
                  </a:lnTo>
                  <a:lnTo>
                    <a:pt x="14528" y="137882"/>
                  </a:lnTo>
                  <a:lnTo>
                    <a:pt x="14923" y="133207"/>
                  </a:lnTo>
                  <a:lnTo>
                    <a:pt x="15099" y="128307"/>
                  </a:lnTo>
                  <a:lnTo>
                    <a:pt x="15146" y="125814"/>
                  </a:lnTo>
                  <a:lnTo>
                    <a:pt x="16023" y="123306"/>
                  </a:lnTo>
                  <a:lnTo>
                    <a:pt x="19256" y="118261"/>
                  </a:lnTo>
                  <a:lnTo>
                    <a:pt x="21258" y="113197"/>
                  </a:lnTo>
                  <a:lnTo>
                    <a:pt x="21792" y="110661"/>
                  </a:lnTo>
                  <a:lnTo>
                    <a:pt x="24643" y="105586"/>
                  </a:lnTo>
                  <a:lnTo>
                    <a:pt x="26588" y="103047"/>
                  </a:lnTo>
                  <a:lnTo>
                    <a:pt x="28750" y="97968"/>
                  </a:lnTo>
                  <a:lnTo>
                    <a:pt x="29326" y="95429"/>
                  </a:lnTo>
                  <a:lnTo>
                    <a:pt x="32225" y="90349"/>
                  </a:lnTo>
                  <a:lnTo>
                    <a:pt x="36335" y="85270"/>
                  </a:lnTo>
                  <a:lnTo>
                    <a:pt x="40984" y="80190"/>
                  </a:lnTo>
                  <a:lnTo>
                    <a:pt x="42562" y="77650"/>
                  </a:lnTo>
                  <a:lnTo>
                    <a:pt x="44316" y="72570"/>
                  </a:lnTo>
                  <a:lnTo>
                    <a:pt x="47353" y="67490"/>
                  </a:lnTo>
                  <a:lnTo>
                    <a:pt x="49349" y="64950"/>
                  </a:lnTo>
                  <a:lnTo>
                    <a:pt x="51566" y="59870"/>
                  </a:lnTo>
                  <a:lnTo>
                    <a:pt x="52157" y="57330"/>
                  </a:lnTo>
                  <a:lnTo>
                    <a:pt x="55071" y="52250"/>
                  </a:lnTo>
                  <a:lnTo>
                    <a:pt x="59189" y="47170"/>
                  </a:lnTo>
                  <a:lnTo>
                    <a:pt x="63842" y="42090"/>
                  </a:lnTo>
                  <a:lnTo>
                    <a:pt x="65420" y="39550"/>
                  </a:lnTo>
                  <a:lnTo>
                    <a:pt x="67175" y="34470"/>
                  </a:lnTo>
                  <a:lnTo>
                    <a:pt x="69337" y="31930"/>
                  </a:lnTo>
                  <a:lnTo>
                    <a:pt x="76254" y="26850"/>
                  </a:lnTo>
                  <a:lnTo>
                    <a:pt x="83172" y="21927"/>
                  </a:lnTo>
                  <a:lnTo>
                    <a:pt x="87200" y="18171"/>
                  </a:lnTo>
                  <a:lnTo>
                    <a:pt x="89460" y="16831"/>
                  </a:lnTo>
                  <a:lnTo>
                    <a:pt x="96685" y="14097"/>
                  </a:lnTo>
                  <a:lnTo>
                    <a:pt x="101673" y="10458"/>
                  </a:lnTo>
                  <a:lnTo>
                    <a:pt x="106712" y="8276"/>
                  </a:lnTo>
                  <a:lnTo>
                    <a:pt x="111773" y="7305"/>
                  </a:lnTo>
                  <a:lnTo>
                    <a:pt x="116845" y="6874"/>
                  </a:lnTo>
                  <a:lnTo>
                    <a:pt x="119383" y="5913"/>
                  </a:lnTo>
                  <a:lnTo>
                    <a:pt x="124460" y="2587"/>
                  </a:lnTo>
                  <a:lnTo>
                    <a:pt x="129540" y="544"/>
                  </a:lnTo>
                  <a:lnTo>
                    <a:pt x="132080" y="0"/>
                  </a:lnTo>
                  <a:lnTo>
                    <a:pt x="133773" y="483"/>
                  </a:lnTo>
                  <a:lnTo>
                    <a:pt x="134901" y="1652"/>
                  </a:lnTo>
                  <a:lnTo>
                    <a:pt x="135654" y="3278"/>
                  </a:lnTo>
                  <a:lnTo>
                    <a:pt x="137002" y="4362"/>
                  </a:lnTo>
                  <a:lnTo>
                    <a:pt x="138747" y="5084"/>
                  </a:lnTo>
                  <a:lnTo>
                    <a:pt x="145250" y="6102"/>
                  </a:lnTo>
                  <a:lnTo>
                    <a:pt x="147633" y="6244"/>
                  </a:lnTo>
                  <a:lnTo>
                    <a:pt x="150068" y="7186"/>
                  </a:lnTo>
                  <a:lnTo>
                    <a:pt x="155032" y="10491"/>
                  </a:lnTo>
                  <a:lnTo>
                    <a:pt x="160060" y="14781"/>
                  </a:lnTo>
                  <a:lnTo>
                    <a:pt x="162586" y="17111"/>
                  </a:lnTo>
                  <a:lnTo>
                    <a:pt x="165964" y="18664"/>
                  </a:lnTo>
                  <a:lnTo>
                    <a:pt x="169909" y="19699"/>
                  </a:lnTo>
                  <a:lnTo>
                    <a:pt x="174233" y="20390"/>
                  </a:lnTo>
                  <a:lnTo>
                    <a:pt x="181294" y="23414"/>
                  </a:lnTo>
                  <a:lnTo>
                    <a:pt x="187254" y="27581"/>
                  </a:lnTo>
                  <a:lnTo>
                    <a:pt x="192726" y="32254"/>
                  </a:lnTo>
                  <a:lnTo>
                    <a:pt x="196217" y="34686"/>
                  </a:lnTo>
                  <a:lnTo>
                    <a:pt x="200238" y="37154"/>
                  </a:lnTo>
                  <a:lnTo>
                    <a:pt x="204611" y="39646"/>
                  </a:lnTo>
                  <a:lnTo>
                    <a:pt x="211729" y="42415"/>
                  </a:lnTo>
                  <a:lnTo>
                    <a:pt x="218561" y="43645"/>
                  </a:lnTo>
                  <a:lnTo>
                    <a:pt x="222754" y="43973"/>
                  </a:lnTo>
                  <a:lnTo>
                    <a:pt x="236219" y="4463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00" name="SMARTInkAnnotation346"/>
            <p:cNvSpPr/>
            <p:nvPr/>
          </p:nvSpPr>
          <p:spPr bwMode="auto">
            <a:xfrm>
              <a:off x="5052060" y="4617721"/>
              <a:ext cx="136062" cy="228597"/>
            </a:xfrm>
            <a:custGeom>
              <a:avLst/>
              <a:gdLst/>
              <a:ahLst/>
              <a:cxnLst/>
              <a:rect l="0" t="0" r="0" b="0"/>
              <a:pathLst>
                <a:path w="136062" h="228597">
                  <a:moveTo>
                    <a:pt x="53340" y="7619"/>
                  </a:moveTo>
                  <a:lnTo>
                    <a:pt x="57385" y="3574"/>
                  </a:lnTo>
                  <a:lnTo>
                    <a:pt x="57730" y="2383"/>
                  </a:lnTo>
                  <a:lnTo>
                    <a:pt x="57113" y="1588"/>
                  </a:lnTo>
                  <a:lnTo>
                    <a:pt x="54085" y="313"/>
                  </a:lnTo>
                  <a:lnTo>
                    <a:pt x="57606" y="92"/>
                  </a:lnTo>
                  <a:lnTo>
                    <a:pt x="60952" y="0"/>
                  </a:lnTo>
                  <a:lnTo>
                    <a:pt x="67520" y="6560"/>
                  </a:lnTo>
                  <a:lnTo>
                    <a:pt x="68108" y="9407"/>
                  </a:lnTo>
                  <a:lnTo>
                    <a:pt x="68441" y="15769"/>
                  </a:lnTo>
                  <a:lnTo>
                    <a:pt x="68552" y="25504"/>
                  </a:lnTo>
                  <a:lnTo>
                    <a:pt x="67715" y="28009"/>
                  </a:lnTo>
                  <a:lnTo>
                    <a:pt x="64527" y="33050"/>
                  </a:lnTo>
                  <a:lnTo>
                    <a:pt x="63338" y="36427"/>
                  </a:lnTo>
                  <a:lnTo>
                    <a:pt x="62545" y="40371"/>
                  </a:lnTo>
                  <a:lnTo>
                    <a:pt x="62016" y="44694"/>
                  </a:lnTo>
                  <a:lnTo>
                    <a:pt x="61429" y="51755"/>
                  </a:lnTo>
                  <a:lnTo>
                    <a:pt x="61273" y="54823"/>
                  </a:lnTo>
                  <a:lnTo>
                    <a:pt x="60322" y="58562"/>
                  </a:lnTo>
                  <a:lnTo>
                    <a:pt x="58841" y="62748"/>
                  </a:lnTo>
                  <a:lnTo>
                    <a:pt x="57008" y="67231"/>
                  </a:lnTo>
                  <a:lnTo>
                    <a:pt x="54938" y="71068"/>
                  </a:lnTo>
                  <a:lnTo>
                    <a:pt x="52712" y="74471"/>
                  </a:lnTo>
                  <a:lnTo>
                    <a:pt x="50382" y="77587"/>
                  </a:lnTo>
                  <a:lnTo>
                    <a:pt x="48827" y="81358"/>
                  </a:lnTo>
                  <a:lnTo>
                    <a:pt x="47792" y="85565"/>
                  </a:lnTo>
                  <a:lnTo>
                    <a:pt x="47101" y="90063"/>
                  </a:lnTo>
                  <a:lnTo>
                    <a:pt x="45794" y="93908"/>
                  </a:lnTo>
                  <a:lnTo>
                    <a:pt x="42084" y="100439"/>
                  </a:lnTo>
                  <a:lnTo>
                    <a:pt x="39909" y="103366"/>
                  </a:lnTo>
                  <a:lnTo>
                    <a:pt x="37613" y="106164"/>
                  </a:lnTo>
                  <a:lnTo>
                    <a:pt x="35235" y="108875"/>
                  </a:lnTo>
                  <a:lnTo>
                    <a:pt x="33650" y="111530"/>
                  </a:lnTo>
                  <a:lnTo>
                    <a:pt x="31889" y="116738"/>
                  </a:lnTo>
                  <a:lnTo>
                    <a:pt x="31107" y="121874"/>
                  </a:lnTo>
                  <a:lnTo>
                    <a:pt x="30898" y="124429"/>
                  </a:lnTo>
                  <a:lnTo>
                    <a:pt x="29912" y="126979"/>
                  </a:lnTo>
                  <a:lnTo>
                    <a:pt x="26559" y="132070"/>
                  </a:lnTo>
                  <a:lnTo>
                    <a:pt x="23956" y="135651"/>
                  </a:lnTo>
                  <a:lnTo>
                    <a:pt x="23347" y="138746"/>
                  </a:lnTo>
                  <a:lnTo>
                    <a:pt x="23184" y="140758"/>
                  </a:lnTo>
                  <a:lnTo>
                    <a:pt x="23923" y="142098"/>
                  </a:lnTo>
                  <a:lnTo>
                    <a:pt x="25261" y="142992"/>
                  </a:lnTo>
                  <a:lnTo>
                    <a:pt x="29449" y="144426"/>
                  </a:lnTo>
                  <a:lnTo>
                    <a:pt x="32279" y="144622"/>
                  </a:lnTo>
                  <a:lnTo>
                    <a:pt x="36360" y="144710"/>
                  </a:lnTo>
                  <a:lnTo>
                    <a:pt x="77683" y="144779"/>
                  </a:lnTo>
                  <a:lnTo>
                    <a:pt x="80575" y="143932"/>
                  </a:lnTo>
                  <a:lnTo>
                    <a:pt x="83350" y="142521"/>
                  </a:lnTo>
                  <a:lnTo>
                    <a:pt x="86047" y="140734"/>
                  </a:lnTo>
                  <a:lnTo>
                    <a:pt x="88691" y="139542"/>
                  </a:lnTo>
                  <a:lnTo>
                    <a:pt x="91300" y="138748"/>
                  </a:lnTo>
                  <a:lnTo>
                    <a:pt x="93887" y="138218"/>
                  </a:lnTo>
                  <a:lnTo>
                    <a:pt x="96458" y="137865"/>
                  </a:lnTo>
                  <a:lnTo>
                    <a:pt x="99018" y="137630"/>
                  </a:lnTo>
                  <a:lnTo>
                    <a:pt x="101572" y="137473"/>
                  </a:lnTo>
                  <a:lnTo>
                    <a:pt x="104121" y="138215"/>
                  </a:lnTo>
                  <a:lnTo>
                    <a:pt x="106667" y="139556"/>
                  </a:lnTo>
                  <a:lnTo>
                    <a:pt x="109212" y="141297"/>
                  </a:lnTo>
                  <a:lnTo>
                    <a:pt x="111754" y="142458"/>
                  </a:lnTo>
                  <a:lnTo>
                    <a:pt x="114296" y="143232"/>
                  </a:lnTo>
                  <a:lnTo>
                    <a:pt x="116837" y="143748"/>
                  </a:lnTo>
                  <a:lnTo>
                    <a:pt x="119378" y="144938"/>
                  </a:lnTo>
                  <a:lnTo>
                    <a:pt x="121918" y="146578"/>
                  </a:lnTo>
                  <a:lnTo>
                    <a:pt x="128034" y="151250"/>
                  </a:lnTo>
                  <a:lnTo>
                    <a:pt x="128536" y="152479"/>
                  </a:lnTo>
                  <a:lnTo>
                    <a:pt x="129093" y="156104"/>
                  </a:lnTo>
                  <a:lnTo>
                    <a:pt x="130089" y="158256"/>
                  </a:lnTo>
                  <a:lnTo>
                    <a:pt x="133453" y="162904"/>
                  </a:lnTo>
                  <a:lnTo>
                    <a:pt x="134689" y="165329"/>
                  </a:lnTo>
                  <a:lnTo>
                    <a:pt x="136061" y="170281"/>
                  </a:lnTo>
                  <a:lnTo>
                    <a:pt x="135581" y="171941"/>
                  </a:lnTo>
                  <a:lnTo>
                    <a:pt x="134413" y="173047"/>
                  </a:lnTo>
                  <a:lnTo>
                    <a:pt x="132789" y="173784"/>
                  </a:lnTo>
                  <a:lnTo>
                    <a:pt x="131706" y="175122"/>
                  </a:lnTo>
                  <a:lnTo>
                    <a:pt x="130983" y="176862"/>
                  </a:lnTo>
                  <a:lnTo>
                    <a:pt x="129967" y="183353"/>
                  </a:lnTo>
                  <a:lnTo>
                    <a:pt x="129825" y="185736"/>
                  </a:lnTo>
                  <a:lnTo>
                    <a:pt x="128883" y="188170"/>
                  </a:lnTo>
                  <a:lnTo>
                    <a:pt x="125579" y="193133"/>
                  </a:lnTo>
                  <a:lnTo>
                    <a:pt x="123513" y="195642"/>
                  </a:lnTo>
                  <a:lnTo>
                    <a:pt x="121289" y="198161"/>
                  </a:lnTo>
                  <a:lnTo>
                    <a:pt x="118958" y="200687"/>
                  </a:lnTo>
                  <a:lnTo>
                    <a:pt x="117406" y="203218"/>
                  </a:lnTo>
                  <a:lnTo>
                    <a:pt x="115680" y="208287"/>
                  </a:lnTo>
                  <a:lnTo>
                    <a:pt x="113527" y="209978"/>
                  </a:lnTo>
                  <a:lnTo>
                    <a:pt x="110397" y="211105"/>
                  </a:lnTo>
                  <a:lnTo>
                    <a:pt x="106619" y="211856"/>
                  </a:lnTo>
                  <a:lnTo>
                    <a:pt x="103252" y="213204"/>
                  </a:lnTo>
                  <a:lnTo>
                    <a:pt x="100161" y="214949"/>
                  </a:lnTo>
                  <a:lnTo>
                    <a:pt x="97254" y="216959"/>
                  </a:lnTo>
                  <a:lnTo>
                    <a:pt x="94469" y="218299"/>
                  </a:lnTo>
                  <a:lnTo>
                    <a:pt x="91766" y="219192"/>
                  </a:lnTo>
                  <a:lnTo>
                    <a:pt x="89117" y="219788"/>
                  </a:lnTo>
                  <a:lnTo>
                    <a:pt x="86504" y="221032"/>
                  </a:lnTo>
                  <a:lnTo>
                    <a:pt x="83916" y="222707"/>
                  </a:lnTo>
                  <a:lnTo>
                    <a:pt x="81344" y="224671"/>
                  </a:lnTo>
                  <a:lnTo>
                    <a:pt x="77936" y="225981"/>
                  </a:lnTo>
                  <a:lnTo>
                    <a:pt x="73971" y="226853"/>
                  </a:lnTo>
                  <a:lnTo>
                    <a:pt x="69634" y="227435"/>
                  </a:lnTo>
                  <a:lnTo>
                    <a:pt x="65049" y="227823"/>
                  </a:lnTo>
                  <a:lnTo>
                    <a:pt x="60300" y="228082"/>
                  </a:lnTo>
                  <a:lnTo>
                    <a:pt x="47782" y="228446"/>
                  </a:lnTo>
                  <a:lnTo>
                    <a:pt x="25545" y="228590"/>
                  </a:lnTo>
                  <a:lnTo>
                    <a:pt x="15565" y="228596"/>
                  </a:lnTo>
                  <a:lnTo>
                    <a:pt x="12917" y="227751"/>
                  </a:lnTo>
                  <a:lnTo>
                    <a:pt x="11151" y="226340"/>
                  </a:lnTo>
                  <a:lnTo>
                    <a:pt x="8343" y="222515"/>
                  </a:lnTo>
                  <a:lnTo>
                    <a:pt x="4272" y="217993"/>
                  </a:lnTo>
                  <a:lnTo>
                    <a:pt x="2849" y="215602"/>
                  </a:lnTo>
                  <a:lnTo>
                    <a:pt x="1899" y="213160"/>
                  </a:lnTo>
                  <a:lnTo>
                    <a:pt x="0" y="205739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01" name="SMARTInkAnnotation347"/>
            <p:cNvSpPr/>
            <p:nvPr/>
          </p:nvSpPr>
          <p:spPr bwMode="auto">
            <a:xfrm>
              <a:off x="5128260" y="4503420"/>
              <a:ext cx="205741" cy="99061"/>
            </a:xfrm>
            <a:custGeom>
              <a:avLst/>
              <a:gdLst/>
              <a:ahLst/>
              <a:cxnLst/>
              <a:rect l="0" t="0" r="0" b="0"/>
              <a:pathLst>
                <a:path w="205741" h="99061">
                  <a:moveTo>
                    <a:pt x="0" y="99060"/>
                  </a:moveTo>
                  <a:lnTo>
                    <a:pt x="0" y="77887"/>
                  </a:lnTo>
                  <a:lnTo>
                    <a:pt x="847" y="76478"/>
                  </a:lnTo>
                  <a:lnTo>
                    <a:pt x="2257" y="74692"/>
                  </a:lnTo>
                  <a:lnTo>
                    <a:pt x="4045" y="72655"/>
                  </a:lnTo>
                  <a:lnTo>
                    <a:pt x="6084" y="70450"/>
                  </a:lnTo>
                  <a:lnTo>
                    <a:pt x="10606" y="65742"/>
                  </a:lnTo>
                  <a:lnTo>
                    <a:pt x="12151" y="63301"/>
                  </a:lnTo>
                  <a:lnTo>
                    <a:pt x="13181" y="60828"/>
                  </a:lnTo>
                  <a:lnTo>
                    <a:pt x="13868" y="58332"/>
                  </a:lnTo>
                  <a:lnTo>
                    <a:pt x="16019" y="55821"/>
                  </a:lnTo>
                  <a:lnTo>
                    <a:pt x="19145" y="53301"/>
                  </a:lnTo>
                  <a:lnTo>
                    <a:pt x="22924" y="50774"/>
                  </a:lnTo>
                  <a:lnTo>
                    <a:pt x="26289" y="48243"/>
                  </a:lnTo>
                  <a:lnTo>
                    <a:pt x="29379" y="45709"/>
                  </a:lnTo>
                  <a:lnTo>
                    <a:pt x="32286" y="43172"/>
                  </a:lnTo>
                  <a:lnTo>
                    <a:pt x="35917" y="41482"/>
                  </a:lnTo>
                  <a:lnTo>
                    <a:pt x="40032" y="40354"/>
                  </a:lnTo>
                  <a:lnTo>
                    <a:pt x="44468" y="39603"/>
                  </a:lnTo>
                  <a:lnTo>
                    <a:pt x="49118" y="38255"/>
                  </a:lnTo>
                  <a:lnTo>
                    <a:pt x="53912" y="36510"/>
                  </a:lnTo>
                  <a:lnTo>
                    <a:pt x="58802" y="34500"/>
                  </a:lnTo>
                  <a:lnTo>
                    <a:pt x="63754" y="32313"/>
                  </a:lnTo>
                  <a:lnTo>
                    <a:pt x="73773" y="27626"/>
                  </a:lnTo>
                  <a:lnTo>
                    <a:pt x="88934" y="20226"/>
                  </a:lnTo>
                  <a:lnTo>
                    <a:pt x="94849" y="18564"/>
                  </a:lnTo>
                  <a:lnTo>
                    <a:pt x="101332" y="17456"/>
                  </a:lnTo>
                  <a:lnTo>
                    <a:pt x="108195" y="16718"/>
                  </a:lnTo>
                  <a:lnTo>
                    <a:pt x="114463" y="15378"/>
                  </a:lnTo>
                  <a:lnTo>
                    <a:pt x="120335" y="13639"/>
                  </a:lnTo>
                  <a:lnTo>
                    <a:pt x="125943" y="11633"/>
                  </a:lnTo>
                  <a:lnTo>
                    <a:pt x="131376" y="10295"/>
                  </a:lnTo>
                  <a:lnTo>
                    <a:pt x="136690" y="9404"/>
                  </a:lnTo>
                  <a:lnTo>
                    <a:pt x="141926" y="8809"/>
                  </a:lnTo>
                  <a:lnTo>
                    <a:pt x="146264" y="8413"/>
                  </a:lnTo>
                  <a:lnTo>
                    <a:pt x="150003" y="8148"/>
                  </a:lnTo>
                  <a:lnTo>
                    <a:pt x="153342" y="7972"/>
                  </a:lnTo>
                  <a:lnTo>
                    <a:pt x="161567" y="7777"/>
                  </a:lnTo>
                  <a:lnTo>
                    <a:pt x="166132" y="7725"/>
                  </a:lnTo>
                  <a:lnTo>
                    <a:pt x="170867" y="6843"/>
                  </a:lnTo>
                  <a:lnTo>
                    <a:pt x="175718" y="5409"/>
                  </a:lnTo>
                  <a:lnTo>
                    <a:pt x="180645" y="3606"/>
                  </a:lnTo>
                  <a:lnTo>
                    <a:pt x="184777" y="2404"/>
                  </a:lnTo>
                  <a:lnTo>
                    <a:pt x="188378" y="1602"/>
                  </a:lnTo>
                  <a:lnTo>
                    <a:pt x="194636" y="712"/>
                  </a:lnTo>
                  <a:lnTo>
                    <a:pt x="197491" y="474"/>
                  </a:lnTo>
                  <a:lnTo>
                    <a:pt x="205740" y="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02" name="SMARTInkAnnotation348"/>
            <p:cNvSpPr/>
            <p:nvPr/>
          </p:nvSpPr>
          <p:spPr bwMode="auto">
            <a:xfrm>
              <a:off x="5235567" y="4686300"/>
              <a:ext cx="189874" cy="38101"/>
            </a:xfrm>
            <a:custGeom>
              <a:avLst/>
              <a:gdLst/>
              <a:ahLst/>
              <a:cxnLst/>
              <a:rect l="0" t="0" r="0" b="0"/>
              <a:pathLst>
                <a:path w="189874" h="38101">
                  <a:moveTo>
                    <a:pt x="14613" y="38100"/>
                  </a:moveTo>
                  <a:lnTo>
                    <a:pt x="0" y="38100"/>
                  </a:lnTo>
                  <a:lnTo>
                    <a:pt x="18318" y="38100"/>
                  </a:lnTo>
                  <a:lnTo>
                    <a:pt x="20470" y="37254"/>
                  </a:lnTo>
                  <a:lnTo>
                    <a:pt x="22751" y="35842"/>
                  </a:lnTo>
                  <a:lnTo>
                    <a:pt x="25118" y="34055"/>
                  </a:lnTo>
                  <a:lnTo>
                    <a:pt x="27543" y="32863"/>
                  </a:lnTo>
                  <a:lnTo>
                    <a:pt x="30006" y="32069"/>
                  </a:lnTo>
                  <a:lnTo>
                    <a:pt x="35001" y="31186"/>
                  </a:lnTo>
                  <a:lnTo>
                    <a:pt x="40043" y="30794"/>
                  </a:lnTo>
                  <a:lnTo>
                    <a:pt x="42573" y="29843"/>
                  </a:lnTo>
                  <a:lnTo>
                    <a:pt x="45106" y="28362"/>
                  </a:lnTo>
                  <a:lnTo>
                    <a:pt x="47642" y="26528"/>
                  </a:lnTo>
                  <a:lnTo>
                    <a:pt x="51026" y="25305"/>
                  </a:lnTo>
                  <a:lnTo>
                    <a:pt x="54974" y="24490"/>
                  </a:lnTo>
                  <a:lnTo>
                    <a:pt x="59301" y="23947"/>
                  </a:lnTo>
                  <a:lnTo>
                    <a:pt x="63031" y="23585"/>
                  </a:lnTo>
                  <a:lnTo>
                    <a:pt x="66366" y="23343"/>
                  </a:lnTo>
                  <a:lnTo>
                    <a:pt x="69434" y="23182"/>
                  </a:lnTo>
                  <a:lnTo>
                    <a:pt x="73174" y="22228"/>
                  </a:lnTo>
                  <a:lnTo>
                    <a:pt x="77361" y="20745"/>
                  </a:lnTo>
                  <a:lnTo>
                    <a:pt x="81844" y="18910"/>
                  </a:lnTo>
                  <a:lnTo>
                    <a:pt x="85681" y="17687"/>
                  </a:lnTo>
                  <a:lnTo>
                    <a:pt x="89085" y="16871"/>
                  </a:lnTo>
                  <a:lnTo>
                    <a:pt x="92200" y="16327"/>
                  </a:lnTo>
                  <a:lnTo>
                    <a:pt x="95972" y="15118"/>
                  </a:lnTo>
                  <a:lnTo>
                    <a:pt x="100179" y="13466"/>
                  </a:lnTo>
                  <a:lnTo>
                    <a:pt x="104676" y="11517"/>
                  </a:lnTo>
                  <a:lnTo>
                    <a:pt x="109369" y="10218"/>
                  </a:lnTo>
                  <a:lnTo>
                    <a:pt x="114190" y="9352"/>
                  </a:lnTo>
                  <a:lnTo>
                    <a:pt x="119098" y="8775"/>
                  </a:lnTo>
                  <a:lnTo>
                    <a:pt x="123216" y="8390"/>
                  </a:lnTo>
                  <a:lnTo>
                    <a:pt x="126808" y="8133"/>
                  </a:lnTo>
                  <a:lnTo>
                    <a:pt x="130050" y="7962"/>
                  </a:lnTo>
                  <a:lnTo>
                    <a:pt x="138167" y="7772"/>
                  </a:lnTo>
                  <a:lnTo>
                    <a:pt x="172189" y="7629"/>
                  </a:lnTo>
                  <a:lnTo>
                    <a:pt x="176390" y="6779"/>
                  </a:lnTo>
                  <a:lnTo>
                    <a:pt x="180038" y="5366"/>
                  </a:lnTo>
                  <a:lnTo>
                    <a:pt x="189873" y="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03" name="SMARTInkAnnotation349"/>
            <p:cNvSpPr/>
            <p:nvPr/>
          </p:nvSpPr>
          <p:spPr bwMode="auto">
            <a:xfrm>
              <a:off x="5257800" y="4777740"/>
              <a:ext cx="106681" cy="15241"/>
            </a:xfrm>
            <a:custGeom>
              <a:avLst/>
              <a:gdLst/>
              <a:ahLst/>
              <a:cxnLst/>
              <a:rect l="0" t="0" r="0" b="0"/>
              <a:pathLst>
                <a:path w="106681" h="15241">
                  <a:moveTo>
                    <a:pt x="0" y="15240"/>
                  </a:moveTo>
                  <a:lnTo>
                    <a:pt x="25660" y="15240"/>
                  </a:lnTo>
                  <a:lnTo>
                    <a:pt x="28960" y="14394"/>
                  </a:lnTo>
                  <a:lnTo>
                    <a:pt x="32853" y="12983"/>
                  </a:lnTo>
                  <a:lnTo>
                    <a:pt x="37142" y="11195"/>
                  </a:lnTo>
                  <a:lnTo>
                    <a:pt x="40848" y="10003"/>
                  </a:lnTo>
                  <a:lnTo>
                    <a:pt x="44166" y="9209"/>
                  </a:lnTo>
                  <a:lnTo>
                    <a:pt x="47224" y="8679"/>
                  </a:lnTo>
                  <a:lnTo>
                    <a:pt x="50109" y="7480"/>
                  </a:lnTo>
                  <a:lnTo>
                    <a:pt x="52879" y="5833"/>
                  </a:lnTo>
                  <a:lnTo>
                    <a:pt x="55573" y="3889"/>
                  </a:lnTo>
                  <a:lnTo>
                    <a:pt x="59062" y="2593"/>
                  </a:lnTo>
                  <a:lnTo>
                    <a:pt x="63081" y="1729"/>
                  </a:lnTo>
                  <a:lnTo>
                    <a:pt x="67454" y="1152"/>
                  </a:lnTo>
                  <a:lnTo>
                    <a:pt x="72063" y="768"/>
                  </a:lnTo>
                  <a:lnTo>
                    <a:pt x="76828" y="512"/>
                  </a:lnTo>
                  <a:lnTo>
                    <a:pt x="86639" y="228"/>
                  </a:lnTo>
                  <a:lnTo>
                    <a:pt x="106680" y="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04" name="SMARTInkAnnotation350"/>
            <p:cNvSpPr/>
            <p:nvPr/>
          </p:nvSpPr>
          <p:spPr bwMode="auto">
            <a:xfrm>
              <a:off x="5501640" y="4564381"/>
              <a:ext cx="114290" cy="236220"/>
            </a:xfrm>
            <a:custGeom>
              <a:avLst/>
              <a:gdLst/>
              <a:ahLst/>
              <a:cxnLst/>
              <a:rect l="0" t="0" r="0" b="0"/>
              <a:pathLst>
                <a:path w="114290" h="236220">
                  <a:moveTo>
                    <a:pt x="76200" y="22859"/>
                  </a:moveTo>
                  <a:lnTo>
                    <a:pt x="76200" y="0"/>
                  </a:lnTo>
                  <a:lnTo>
                    <a:pt x="76200" y="6560"/>
                  </a:lnTo>
                  <a:lnTo>
                    <a:pt x="75353" y="6913"/>
                  </a:lnTo>
                  <a:lnTo>
                    <a:pt x="72155" y="7305"/>
                  </a:lnTo>
                  <a:lnTo>
                    <a:pt x="70963" y="8257"/>
                  </a:lnTo>
                  <a:lnTo>
                    <a:pt x="70168" y="9737"/>
                  </a:lnTo>
                  <a:lnTo>
                    <a:pt x="68893" y="14152"/>
                  </a:lnTo>
                  <a:lnTo>
                    <a:pt x="66461" y="17014"/>
                  </a:lnTo>
                  <a:lnTo>
                    <a:pt x="64628" y="18962"/>
                  </a:lnTo>
                  <a:lnTo>
                    <a:pt x="63405" y="21108"/>
                  </a:lnTo>
                  <a:lnTo>
                    <a:pt x="61442" y="28377"/>
                  </a:lnTo>
                  <a:lnTo>
                    <a:pt x="61282" y="29078"/>
                  </a:lnTo>
                  <a:lnTo>
                    <a:pt x="58845" y="32114"/>
                  </a:lnTo>
                  <a:lnTo>
                    <a:pt x="57010" y="34109"/>
                  </a:lnTo>
                  <a:lnTo>
                    <a:pt x="52713" y="38584"/>
                  </a:lnTo>
                  <a:lnTo>
                    <a:pt x="50382" y="40962"/>
                  </a:lnTo>
                  <a:lnTo>
                    <a:pt x="48828" y="43395"/>
                  </a:lnTo>
                  <a:lnTo>
                    <a:pt x="47101" y="48355"/>
                  </a:lnTo>
                  <a:lnTo>
                    <a:pt x="45795" y="50016"/>
                  </a:lnTo>
                  <a:lnTo>
                    <a:pt x="44076" y="51123"/>
                  </a:lnTo>
                  <a:lnTo>
                    <a:pt x="42084" y="51862"/>
                  </a:lnTo>
                  <a:lnTo>
                    <a:pt x="39909" y="53201"/>
                  </a:lnTo>
                  <a:lnTo>
                    <a:pt x="37613" y="54941"/>
                  </a:lnTo>
                  <a:lnTo>
                    <a:pt x="31888" y="59770"/>
                  </a:lnTo>
                  <a:lnTo>
                    <a:pt x="31419" y="61013"/>
                  </a:lnTo>
                  <a:lnTo>
                    <a:pt x="30897" y="64652"/>
                  </a:lnTo>
                  <a:lnTo>
                    <a:pt x="29912" y="66808"/>
                  </a:lnTo>
                  <a:lnTo>
                    <a:pt x="26559" y="71461"/>
                  </a:lnTo>
                  <a:lnTo>
                    <a:pt x="23955" y="74795"/>
                  </a:lnTo>
                  <a:lnTo>
                    <a:pt x="23346" y="77833"/>
                  </a:lnTo>
                  <a:lnTo>
                    <a:pt x="23004" y="84303"/>
                  </a:lnTo>
                  <a:lnTo>
                    <a:pt x="22879" y="91346"/>
                  </a:lnTo>
                  <a:lnTo>
                    <a:pt x="22868" y="95067"/>
                  </a:lnTo>
                  <a:lnTo>
                    <a:pt x="23711" y="96398"/>
                  </a:lnTo>
                  <a:lnTo>
                    <a:pt x="25121" y="97285"/>
                  </a:lnTo>
                  <a:lnTo>
                    <a:pt x="26908" y="97876"/>
                  </a:lnTo>
                  <a:lnTo>
                    <a:pt x="28945" y="98270"/>
                  </a:lnTo>
                  <a:lnTo>
                    <a:pt x="31149" y="98533"/>
                  </a:lnTo>
                  <a:lnTo>
                    <a:pt x="33466" y="98708"/>
                  </a:lnTo>
                  <a:lnTo>
                    <a:pt x="35858" y="99672"/>
                  </a:lnTo>
                  <a:lnTo>
                    <a:pt x="38298" y="101161"/>
                  </a:lnTo>
                  <a:lnTo>
                    <a:pt x="44253" y="105589"/>
                  </a:lnTo>
                  <a:lnTo>
                    <a:pt x="46435" y="105953"/>
                  </a:lnTo>
                  <a:lnTo>
                    <a:pt x="49584" y="106194"/>
                  </a:lnTo>
                  <a:lnTo>
                    <a:pt x="58712" y="106583"/>
                  </a:lnTo>
                  <a:lnTo>
                    <a:pt x="94051" y="106678"/>
                  </a:lnTo>
                  <a:lnTo>
                    <a:pt x="95721" y="107526"/>
                  </a:lnTo>
                  <a:lnTo>
                    <a:pt x="96834" y="108937"/>
                  </a:lnTo>
                  <a:lnTo>
                    <a:pt x="97576" y="110724"/>
                  </a:lnTo>
                  <a:lnTo>
                    <a:pt x="98917" y="111916"/>
                  </a:lnTo>
                  <a:lnTo>
                    <a:pt x="100658" y="112710"/>
                  </a:lnTo>
                  <a:lnTo>
                    <a:pt x="102666" y="113240"/>
                  </a:lnTo>
                  <a:lnTo>
                    <a:pt x="104850" y="114440"/>
                  </a:lnTo>
                  <a:lnTo>
                    <a:pt x="107154" y="116086"/>
                  </a:lnTo>
                  <a:lnTo>
                    <a:pt x="112888" y="120767"/>
                  </a:lnTo>
                  <a:lnTo>
                    <a:pt x="113359" y="121998"/>
                  </a:lnTo>
                  <a:lnTo>
                    <a:pt x="114021" y="127775"/>
                  </a:lnTo>
                  <a:lnTo>
                    <a:pt x="114217" y="134849"/>
                  </a:lnTo>
                  <a:lnTo>
                    <a:pt x="114289" y="147350"/>
                  </a:lnTo>
                  <a:lnTo>
                    <a:pt x="113446" y="149879"/>
                  </a:lnTo>
                  <a:lnTo>
                    <a:pt x="110252" y="154948"/>
                  </a:lnTo>
                  <a:lnTo>
                    <a:pt x="108214" y="156638"/>
                  </a:lnTo>
                  <a:lnTo>
                    <a:pt x="106009" y="157765"/>
                  </a:lnTo>
                  <a:lnTo>
                    <a:pt x="103693" y="158517"/>
                  </a:lnTo>
                  <a:lnTo>
                    <a:pt x="102148" y="159864"/>
                  </a:lnTo>
                  <a:lnTo>
                    <a:pt x="101119" y="161609"/>
                  </a:lnTo>
                  <a:lnTo>
                    <a:pt x="100432" y="163619"/>
                  </a:lnTo>
                  <a:lnTo>
                    <a:pt x="97412" y="168110"/>
                  </a:lnTo>
                  <a:lnTo>
                    <a:pt x="95421" y="170494"/>
                  </a:lnTo>
                  <a:lnTo>
                    <a:pt x="93248" y="172929"/>
                  </a:lnTo>
                  <a:lnTo>
                    <a:pt x="88574" y="177892"/>
                  </a:lnTo>
                  <a:lnTo>
                    <a:pt x="86989" y="180401"/>
                  </a:lnTo>
                  <a:lnTo>
                    <a:pt x="85228" y="185447"/>
                  </a:lnTo>
                  <a:lnTo>
                    <a:pt x="82188" y="190512"/>
                  </a:lnTo>
                  <a:lnTo>
                    <a:pt x="80192" y="193047"/>
                  </a:lnTo>
                  <a:lnTo>
                    <a:pt x="78015" y="195585"/>
                  </a:lnTo>
                  <a:lnTo>
                    <a:pt x="75716" y="198123"/>
                  </a:lnTo>
                  <a:lnTo>
                    <a:pt x="73337" y="200662"/>
                  </a:lnTo>
                  <a:lnTo>
                    <a:pt x="70904" y="202354"/>
                  </a:lnTo>
                  <a:lnTo>
                    <a:pt x="68437" y="203483"/>
                  </a:lnTo>
                  <a:lnTo>
                    <a:pt x="65945" y="204235"/>
                  </a:lnTo>
                  <a:lnTo>
                    <a:pt x="63437" y="205583"/>
                  </a:lnTo>
                  <a:lnTo>
                    <a:pt x="60918" y="207329"/>
                  </a:lnTo>
                  <a:lnTo>
                    <a:pt x="58392" y="209338"/>
                  </a:lnTo>
                  <a:lnTo>
                    <a:pt x="55861" y="210679"/>
                  </a:lnTo>
                  <a:lnTo>
                    <a:pt x="53327" y="211572"/>
                  </a:lnTo>
                  <a:lnTo>
                    <a:pt x="50791" y="212168"/>
                  </a:lnTo>
                  <a:lnTo>
                    <a:pt x="48254" y="213411"/>
                  </a:lnTo>
                  <a:lnTo>
                    <a:pt x="45716" y="215087"/>
                  </a:lnTo>
                  <a:lnTo>
                    <a:pt x="43177" y="217052"/>
                  </a:lnTo>
                  <a:lnTo>
                    <a:pt x="40638" y="219207"/>
                  </a:lnTo>
                  <a:lnTo>
                    <a:pt x="38099" y="221491"/>
                  </a:lnTo>
                  <a:lnTo>
                    <a:pt x="35559" y="223861"/>
                  </a:lnTo>
                  <a:lnTo>
                    <a:pt x="33019" y="225440"/>
                  </a:lnTo>
                  <a:lnTo>
                    <a:pt x="30480" y="226493"/>
                  </a:lnTo>
                  <a:lnTo>
                    <a:pt x="27940" y="227195"/>
                  </a:lnTo>
                  <a:lnTo>
                    <a:pt x="25399" y="227663"/>
                  </a:lnTo>
                  <a:lnTo>
                    <a:pt x="22860" y="227976"/>
                  </a:lnTo>
                  <a:lnTo>
                    <a:pt x="20320" y="228183"/>
                  </a:lnTo>
                  <a:lnTo>
                    <a:pt x="17780" y="229168"/>
                  </a:lnTo>
                  <a:lnTo>
                    <a:pt x="15240" y="230672"/>
                  </a:lnTo>
                  <a:lnTo>
                    <a:pt x="12699" y="232521"/>
                  </a:lnTo>
                  <a:lnTo>
                    <a:pt x="10160" y="233754"/>
                  </a:lnTo>
                  <a:lnTo>
                    <a:pt x="7619" y="234575"/>
                  </a:lnTo>
                  <a:lnTo>
                    <a:pt x="0" y="236219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05" name="SMARTInkAnnotation351"/>
            <p:cNvSpPr/>
            <p:nvPr/>
          </p:nvSpPr>
          <p:spPr bwMode="auto">
            <a:xfrm>
              <a:off x="5593080" y="4511040"/>
              <a:ext cx="160021" cy="53341"/>
            </a:xfrm>
            <a:custGeom>
              <a:avLst/>
              <a:gdLst/>
              <a:ahLst/>
              <a:cxnLst/>
              <a:rect l="0" t="0" r="0" b="0"/>
              <a:pathLst>
                <a:path w="160021" h="53341">
                  <a:moveTo>
                    <a:pt x="0" y="53340"/>
                  </a:moveTo>
                  <a:lnTo>
                    <a:pt x="11351" y="41989"/>
                  </a:lnTo>
                  <a:lnTo>
                    <a:pt x="13494" y="40693"/>
                  </a:lnTo>
                  <a:lnTo>
                    <a:pt x="18133" y="39252"/>
                  </a:lnTo>
                  <a:lnTo>
                    <a:pt x="19709" y="38021"/>
                  </a:lnTo>
                  <a:lnTo>
                    <a:pt x="20759" y="36355"/>
                  </a:lnTo>
                  <a:lnTo>
                    <a:pt x="21459" y="34396"/>
                  </a:lnTo>
                  <a:lnTo>
                    <a:pt x="22773" y="33091"/>
                  </a:lnTo>
                  <a:lnTo>
                    <a:pt x="24496" y="32221"/>
                  </a:lnTo>
                  <a:lnTo>
                    <a:pt x="26491" y="31640"/>
                  </a:lnTo>
                  <a:lnTo>
                    <a:pt x="28667" y="30407"/>
                  </a:lnTo>
                  <a:lnTo>
                    <a:pt x="30965" y="28738"/>
                  </a:lnTo>
                  <a:lnTo>
                    <a:pt x="33343" y="26778"/>
                  </a:lnTo>
                  <a:lnTo>
                    <a:pt x="36622" y="25473"/>
                  </a:lnTo>
                  <a:lnTo>
                    <a:pt x="40501" y="24602"/>
                  </a:lnTo>
                  <a:lnTo>
                    <a:pt x="44781" y="24022"/>
                  </a:lnTo>
                  <a:lnTo>
                    <a:pt x="49327" y="22788"/>
                  </a:lnTo>
                  <a:lnTo>
                    <a:pt x="54051" y="21119"/>
                  </a:lnTo>
                  <a:lnTo>
                    <a:pt x="58894" y="19159"/>
                  </a:lnTo>
                  <a:lnTo>
                    <a:pt x="63816" y="17853"/>
                  </a:lnTo>
                  <a:lnTo>
                    <a:pt x="68790" y="16982"/>
                  </a:lnTo>
                  <a:lnTo>
                    <a:pt x="73800" y="16401"/>
                  </a:lnTo>
                  <a:lnTo>
                    <a:pt x="79680" y="15168"/>
                  </a:lnTo>
                  <a:lnTo>
                    <a:pt x="86140" y="13499"/>
                  </a:lnTo>
                  <a:lnTo>
                    <a:pt x="92986" y="11539"/>
                  </a:lnTo>
                  <a:lnTo>
                    <a:pt x="100091" y="10232"/>
                  </a:lnTo>
                  <a:lnTo>
                    <a:pt x="107367" y="9362"/>
                  </a:lnTo>
                  <a:lnTo>
                    <a:pt x="114758" y="8781"/>
                  </a:lnTo>
                  <a:lnTo>
                    <a:pt x="123072" y="7548"/>
                  </a:lnTo>
                  <a:lnTo>
                    <a:pt x="132001" y="5878"/>
                  </a:lnTo>
                  <a:lnTo>
                    <a:pt x="160020" y="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06" name="SMARTInkAnnotation352"/>
            <p:cNvSpPr/>
            <p:nvPr/>
          </p:nvSpPr>
          <p:spPr bwMode="auto">
            <a:xfrm>
              <a:off x="7208531" y="4192062"/>
              <a:ext cx="217502" cy="219565"/>
            </a:xfrm>
            <a:custGeom>
              <a:avLst/>
              <a:gdLst/>
              <a:ahLst/>
              <a:cxnLst/>
              <a:rect l="0" t="0" r="0" b="0"/>
              <a:pathLst>
                <a:path w="217502" h="219565">
                  <a:moveTo>
                    <a:pt x="144769" y="59897"/>
                  </a:moveTo>
                  <a:lnTo>
                    <a:pt x="144769" y="45725"/>
                  </a:lnTo>
                  <a:lnTo>
                    <a:pt x="143923" y="45369"/>
                  </a:lnTo>
                  <a:lnTo>
                    <a:pt x="138207" y="44751"/>
                  </a:lnTo>
                  <a:lnTo>
                    <a:pt x="137855" y="43874"/>
                  </a:lnTo>
                  <a:lnTo>
                    <a:pt x="137242" y="38105"/>
                  </a:lnTo>
                  <a:lnTo>
                    <a:pt x="136365" y="37749"/>
                  </a:lnTo>
                  <a:lnTo>
                    <a:pt x="130596" y="37131"/>
                  </a:lnTo>
                  <a:lnTo>
                    <a:pt x="125800" y="37066"/>
                  </a:lnTo>
                  <a:lnTo>
                    <a:pt x="124504" y="36209"/>
                  </a:lnTo>
                  <a:lnTo>
                    <a:pt x="123639" y="34792"/>
                  </a:lnTo>
                  <a:lnTo>
                    <a:pt x="123063" y="33001"/>
                  </a:lnTo>
                  <a:lnTo>
                    <a:pt x="121831" y="31806"/>
                  </a:lnTo>
                  <a:lnTo>
                    <a:pt x="120164" y="31010"/>
                  </a:lnTo>
                  <a:lnTo>
                    <a:pt x="116054" y="30126"/>
                  </a:lnTo>
                  <a:lnTo>
                    <a:pt x="109826" y="29628"/>
                  </a:lnTo>
                  <a:lnTo>
                    <a:pt x="108071" y="29511"/>
                  </a:lnTo>
                  <a:lnTo>
                    <a:pt x="105035" y="31717"/>
                  </a:lnTo>
                  <a:lnTo>
                    <a:pt x="103039" y="33491"/>
                  </a:lnTo>
                  <a:lnTo>
                    <a:pt x="100862" y="34673"/>
                  </a:lnTo>
                  <a:lnTo>
                    <a:pt x="96186" y="35987"/>
                  </a:lnTo>
                  <a:lnTo>
                    <a:pt x="91285" y="36571"/>
                  </a:lnTo>
                  <a:lnTo>
                    <a:pt x="88793" y="36726"/>
                  </a:lnTo>
                  <a:lnTo>
                    <a:pt x="86285" y="37676"/>
                  </a:lnTo>
                  <a:lnTo>
                    <a:pt x="81241" y="40991"/>
                  </a:lnTo>
                  <a:lnTo>
                    <a:pt x="76177" y="45286"/>
                  </a:lnTo>
                  <a:lnTo>
                    <a:pt x="73641" y="47616"/>
                  </a:lnTo>
                  <a:lnTo>
                    <a:pt x="70257" y="49170"/>
                  </a:lnTo>
                  <a:lnTo>
                    <a:pt x="66308" y="50206"/>
                  </a:lnTo>
                  <a:lnTo>
                    <a:pt x="61982" y="50897"/>
                  </a:lnTo>
                  <a:lnTo>
                    <a:pt x="58250" y="52204"/>
                  </a:lnTo>
                  <a:lnTo>
                    <a:pt x="51848" y="55914"/>
                  </a:lnTo>
                  <a:lnTo>
                    <a:pt x="46180" y="62642"/>
                  </a:lnTo>
                  <a:lnTo>
                    <a:pt x="43483" y="66808"/>
                  </a:lnTo>
                  <a:lnTo>
                    <a:pt x="40837" y="70431"/>
                  </a:lnTo>
                  <a:lnTo>
                    <a:pt x="35642" y="76715"/>
                  </a:lnTo>
                  <a:lnTo>
                    <a:pt x="30510" y="82330"/>
                  </a:lnTo>
                  <a:lnTo>
                    <a:pt x="22861" y="90251"/>
                  </a:lnTo>
                  <a:lnTo>
                    <a:pt x="17775" y="96248"/>
                  </a:lnTo>
                  <a:lnTo>
                    <a:pt x="15233" y="100217"/>
                  </a:lnTo>
                  <a:lnTo>
                    <a:pt x="12691" y="104558"/>
                  </a:lnTo>
                  <a:lnTo>
                    <a:pt x="10150" y="108298"/>
                  </a:lnTo>
                  <a:lnTo>
                    <a:pt x="5070" y="114711"/>
                  </a:lnTo>
                  <a:lnTo>
                    <a:pt x="3376" y="118453"/>
                  </a:lnTo>
                  <a:lnTo>
                    <a:pt x="2247" y="122642"/>
                  </a:lnTo>
                  <a:lnTo>
                    <a:pt x="1494" y="127127"/>
                  </a:lnTo>
                  <a:lnTo>
                    <a:pt x="993" y="130964"/>
                  </a:lnTo>
                  <a:lnTo>
                    <a:pt x="434" y="137485"/>
                  </a:lnTo>
                  <a:lnTo>
                    <a:pt x="286" y="141256"/>
                  </a:lnTo>
                  <a:lnTo>
                    <a:pt x="78" y="153807"/>
                  </a:lnTo>
                  <a:lnTo>
                    <a:pt x="0" y="168774"/>
                  </a:lnTo>
                  <a:lnTo>
                    <a:pt x="844" y="172275"/>
                  </a:lnTo>
                  <a:lnTo>
                    <a:pt x="2252" y="176302"/>
                  </a:lnTo>
                  <a:lnTo>
                    <a:pt x="4038" y="180681"/>
                  </a:lnTo>
                  <a:lnTo>
                    <a:pt x="5228" y="184446"/>
                  </a:lnTo>
                  <a:lnTo>
                    <a:pt x="6550" y="190888"/>
                  </a:lnTo>
                  <a:lnTo>
                    <a:pt x="9397" y="196573"/>
                  </a:lnTo>
                  <a:lnTo>
                    <a:pt x="13482" y="201923"/>
                  </a:lnTo>
                  <a:lnTo>
                    <a:pt x="18122" y="207122"/>
                  </a:lnTo>
                  <a:lnTo>
                    <a:pt x="20545" y="208847"/>
                  </a:lnTo>
                  <a:lnTo>
                    <a:pt x="25493" y="210764"/>
                  </a:lnTo>
                  <a:lnTo>
                    <a:pt x="30516" y="213874"/>
                  </a:lnTo>
                  <a:lnTo>
                    <a:pt x="33040" y="215888"/>
                  </a:lnTo>
                  <a:lnTo>
                    <a:pt x="35569" y="217232"/>
                  </a:lnTo>
                  <a:lnTo>
                    <a:pt x="40638" y="218724"/>
                  </a:lnTo>
                  <a:lnTo>
                    <a:pt x="45713" y="219387"/>
                  </a:lnTo>
                  <a:lnTo>
                    <a:pt x="48252" y="219564"/>
                  </a:lnTo>
                  <a:lnTo>
                    <a:pt x="51637" y="218835"/>
                  </a:lnTo>
                  <a:lnTo>
                    <a:pt x="55588" y="217502"/>
                  </a:lnTo>
                  <a:lnTo>
                    <a:pt x="59914" y="215767"/>
                  </a:lnTo>
                  <a:lnTo>
                    <a:pt x="64493" y="214611"/>
                  </a:lnTo>
                  <a:lnTo>
                    <a:pt x="69237" y="213840"/>
                  </a:lnTo>
                  <a:lnTo>
                    <a:pt x="74095" y="213325"/>
                  </a:lnTo>
                  <a:lnTo>
                    <a:pt x="78179" y="212136"/>
                  </a:lnTo>
                  <a:lnTo>
                    <a:pt x="84976" y="208557"/>
                  </a:lnTo>
                  <a:lnTo>
                    <a:pt x="88820" y="206417"/>
                  </a:lnTo>
                  <a:lnTo>
                    <a:pt x="97608" y="201782"/>
                  </a:lnTo>
                  <a:lnTo>
                    <a:pt x="112075" y="194412"/>
                  </a:lnTo>
                  <a:lnTo>
                    <a:pt x="117047" y="191060"/>
                  </a:lnTo>
                  <a:lnTo>
                    <a:pt x="122054" y="187132"/>
                  </a:lnTo>
                  <a:lnTo>
                    <a:pt x="127086" y="182821"/>
                  </a:lnTo>
                  <a:lnTo>
                    <a:pt x="132133" y="179100"/>
                  </a:lnTo>
                  <a:lnTo>
                    <a:pt x="137192" y="175772"/>
                  </a:lnTo>
                  <a:lnTo>
                    <a:pt x="142258" y="172707"/>
                  </a:lnTo>
                  <a:lnTo>
                    <a:pt x="146481" y="168971"/>
                  </a:lnTo>
                  <a:lnTo>
                    <a:pt x="150145" y="164786"/>
                  </a:lnTo>
                  <a:lnTo>
                    <a:pt x="153433" y="160303"/>
                  </a:lnTo>
                  <a:lnTo>
                    <a:pt x="157318" y="156468"/>
                  </a:lnTo>
                  <a:lnTo>
                    <a:pt x="161601" y="153064"/>
                  </a:lnTo>
                  <a:lnTo>
                    <a:pt x="166151" y="149949"/>
                  </a:lnTo>
                  <a:lnTo>
                    <a:pt x="170877" y="146178"/>
                  </a:lnTo>
                  <a:lnTo>
                    <a:pt x="175721" y="141971"/>
                  </a:lnTo>
                  <a:lnTo>
                    <a:pt x="184772" y="133628"/>
                  </a:lnTo>
                  <a:lnTo>
                    <a:pt x="191617" y="127098"/>
                  </a:lnTo>
                  <a:lnTo>
                    <a:pt x="194628" y="123324"/>
                  </a:lnTo>
                  <a:lnTo>
                    <a:pt x="197481" y="119115"/>
                  </a:lnTo>
                  <a:lnTo>
                    <a:pt x="200231" y="114616"/>
                  </a:lnTo>
                  <a:lnTo>
                    <a:pt x="202063" y="110770"/>
                  </a:lnTo>
                  <a:lnTo>
                    <a:pt x="205489" y="100465"/>
                  </a:lnTo>
                  <a:lnTo>
                    <a:pt x="207263" y="96256"/>
                  </a:lnTo>
                  <a:lnTo>
                    <a:pt x="209291" y="91756"/>
                  </a:lnTo>
                  <a:lnTo>
                    <a:pt x="210644" y="87910"/>
                  </a:lnTo>
                  <a:lnTo>
                    <a:pt x="212148" y="81379"/>
                  </a:lnTo>
                  <a:lnTo>
                    <a:pt x="213395" y="77605"/>
                  </a:lnTo>
                  <a:lnTo>
                    <a:pt x="215072" y="73396"/>
                  </a:lnTo>
                  <a:lnTo>
                    <a:pt x="217038" y="68897"/>
                  </a:lnTo>
                  <a:lnTo>
                    <a:pt x="217501" y="65051"/>
                  </a:lnTo>
                  <a:lnTo>
                    <a:pt x="216963" y="61639"/>
                  </a:lnTo>
                  <a:lnTo>
                    <a:pt x="215759" y="58518"/>
                  </a:lnTo>
                  <a:lnTo>
                    <a:pt x="214955" y="54745"/>
                  </a:lnTo>
                  <a:lnTo>
                    <a:pt x="214420" y="50536"/>
                  </a:lnTo>
                  <a:lnTo>
                    <a:pt x="214062" y="46037"/>
                  </a:lnTo>
                  <a:lnTo>
                    <a:pt x="212978" y="42190"/>
                  </a:lnTo>
                  <a:lnTo>
                    <a:pt x="209515" y="35659"/>
                  </a:lnTo>
                  <a:lnTo>
                    <a:pt x="207412" y="29933"/>
                  </a:lnTo>
                  <a:lnTo>
                    <a:pt x="206850" y="27222"/>
                  </a:lnTo>
                  <a:lnTo>
                    <a:pt x="203969" y="21951"/>
                  </a:lnTo>
                  <a:lnTo>
                    <a:pt x="199867" y="16786"/>
                  </a:lnTo>
                  <a:lnTo>
                    <a:pt x="195221" y="11668"/>
                  </a:lnTo>
                  <a:lnTo>
                    <a:pt x="192797" y="9964"/>
                  </a:lnTo>
                  <a:lnTo>
                    <a:pt x="187846" y="8072"/>
                  </a:lnTo>
                  <a:lnTo>
                    <a:pt x="182823" y="7231"/>
                  </a:lnTo>
                  <a:lnTo>
                    <a:pt x="177769" y="6857"/>
                  </a:lnTo>
                  <a:lnTo>
                    <a:pt x="172700" y="6691"/>
                  </a:lnTo>
                  <a:lnTo>
                    <a:pt x="165086" y="6597"/>
                  </a:lnTo>
                  <a:lnTo>
                    <a:pt x="162548" y="5737"/>
                  </a:lnTo>
                  <a:lnTo>
                    <a:pt x="155775" y="1329"/>
                  </a:lnTo>
                  <a:lnTo>
                    <a:pt x="153894" y="0"/>
                  </a:lnTo>
                  <a:lnTo>
                    <a:pt x="153393" y="493"/>
                  </a:lnTo>
                  <a:lnTo>
                    <a:pt x="152389" y="6558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07" name="SMARTInkAnnotation353"/>
            <p:cNvSpPr/>
            <p:nvPr/>
          </p:nvSpPr>
          <p:spPr bwMode="auto">
            <a:xfrm>
              <a:off x="7528599" y="4186629"/>
              <a:ext cx="129409" cy="217597"/>
            </a:xfrm>
            <a:custGeom>
              <a:avLst/>
              <a:gdLst/>
              <a:ahLst/>
              <a:cxnLst/>
              <a:rect l="0" t="0" r="0" b="0"/>
              <a:pathLst>
                <a:path w="129409" h="217597">
                  <a:moveTo>
                    <a:pt x="121881" y="11991"/>
                  </a:moveTo>
                  <a:lnTo>
                    <a:pt x="125926" y="11991"/>
                  </a:lnTo>
                  <a:lnTo>
                    <a:pt x="127118" y="11145"/>
                  </a:lnTo>
                  <a:lnTo>
                    <a:pt x="127912" y="9734"/>
                  </a:lnTo>
                  <a:lnTo>
                    <a:pt x="129408" y="4685"/>
                  </a:lnTo>
                  <a:lnTo>
                    <a:pt x="125428" y="4464"/>
                  </a:lnTo>
                  <a:lnTo>
                    <a:pt x="124246" y="3587"/>
                  </a:lnTo>
                  <a:lnTo>
                    <a:pt x="123457" y="2155"/>
                  </a:lnTo>
                  <a:lnTo>
                    <a:pt x="122932" y="354"/>
                  </a:lnTo>
                  <a:lnTo>
                    <a:pt x="121735" y="0"/>
                  </a:lnTo>
                  <a:lnTo>
                    <a:pt x="120091" y="610"/>
                  </a:lnTo>
                  <a:lnTo>
                    <a:pt x="115413" y="3628"/>
                  </a:lnTo>
                  <a:lnTo>
                    <a:pt x="112515" y="6299"/>
                  </a:lnTo>
                  <a:lnTo>
                    <a:pt x="110557" y="8197"/>
                  </a:lnTo>
                  <a:lnTo>
                    <a:pt x="108405" y="9461"/>
                  </a:lnTo>
                  <a:lnTo>
                    <a:pt x="106123" y="10304"/>
                  </a:lnTo>
                  <a:lnTo>
                    <a:pt x="103755" y="10867"/>
                  </a:lnTo>
                  <a:lnTo>
                    <a:pt x="101331" y="12935"/>
                  </a:lnTo>
                  <a:lnTo>
                    <a:pt x="98868" y="16007"/>
                  </a:lnTo>
                  <a:lnTo>
                    <a:pt x="96379" y="19749"/>
                  </a:lnTo>
                  <a:lnTo>
                    <a:pt x="93026" y="23090"/>
                  </a:lnTo>
                  <a:lnTo>
                    <a:pt x="89098" y="26163"/>
                  </a:lnTo>
                  <a:lnTo>
                    <a:pt x="84786" y="29059"/>
                  </a:lnTo>
                  <a:lnTo>
                    <a:pt x="81064" y="32684"/>
                  </a:lnTo>
                  <a:lnTo>
                    <a:pt x="77736" y="36793"/>
                  </a:lnTo>
                  <a:lnTo>
                    <a:pt x="74671" y="41226"/>
                  </a:lnTo>
                  <a:lnTo>
                    <a:pt x="70934" y="45874"/>
                  </a:lnTo>
                  <a:lnTo>
                    <a:pt x="66751" y="50666"/>
                  </a:lnTo>
                  <a:lnTo>
                    <a:pt x="58432" y="59660"/>
                  </a:lnTo>
                  <a:lnTo>
                    <a:pt x="51912" y="66480"/>
                  </a:lnTo>
                  <a:lnTo>
                    <a:pt x="48142" y="71177"/>
                  </a:lnTo>
                  <a:lnTo>
                    <a:pt x="43935" y="76849"/>
                  </a:lnTo>
                  <a:lnTo>
                    <a:pt x="39437" y="83169"/>
                  </a:lnTo>
                  <a:lnTo>
                    <a:pt x="35591" y="89077"/>
                  </a:lnTo>
                  <a:lnTo>
                    <a:pt x="32181" y="94708"/>
                  </a:lnTo>
                  <a:lnTo>
                    <a:pt x="29061" y="100156"/>
                  </a:lnTo>
                  <a:lnTo>
                    <a:pt x="23337" y="110725"/>
                  </a:lnTo>
                  <a:lnTo>
                    <a:pt x="20625" y="115913"/>
                  </a:lnTo>
                  <a:lnTo>
                    <a:pt x="17971" y="121913"/>
                  </a:lnTo>
                  <a:lnTo>
                    <a:pt x="15354" y="128452"/>
                  </a:lnTo>
                  <a:lnTo>
                    <a:pt x="12763" y="135352"/>
                  </a:lnTo>
                  <a:lnTo>
                    <a:pt x="10190" y="141645"/>
                  </a:lnTo>
                  <a:lnTo>
                    <a:pt x="7627" y="147534"/>
                  </a:lnTo>
                  <a:lnTo>
                    <a:pt x="5071" y="153153"/>
                  </a:lnTo>
                  <a:lnTo>
                    <a:pt x="3368" y="158592"/>
                  </a:lnTo>
                  <a:lnTo>
                    <a:pt x="2233" y="163912"/>
                  </a:lnTo>
                  <a:lnTo>
                    <a:pt x="1475" y="169152"/>
                  </a:lnTo>
                  <a:lnTo>
                    <a:pt x="971" y="174338"/>
                  </a:lnTo>
                  <a:lnTo>
                    <a:pt x="634" y="179489"/>
                  </a:lnTo>
                  <a:lnTo>
                    <a:pt x="261" y="188881"/>
                  </a:lnTo>
                  <a:lnTo>
                    <a:pt x="49" y="198929"/>
                  </a:lnTo>
                  <a:lnTo>
                    <a:pt x="0" y="204577"/>
                  </a:lnTo>
                  <a:lnTo>
                    <a:pt x="834" y="207269"/>
                  </a:lnTo>
                  <a:lnTo>
                    <a:pt x="4018" y="212517"/>
                  </a:lnTo>
                  <a:lnTo>
                    <a:pt x="6053" y="214255"/>
                  </a:lnTo>
                  <a:lnTo>
                    <a:pt x="8255" y="215414"/>
                  </a:lnTo>
                  <a:lnTo>
                    <a:pt x="10570" y="216186"/>
                  </a:lnTo>
                  <a:lnTo>
                    <a:pt x="12960" y="216701"/>
                  </a:lnTo>
                  <a:lnTo>
                    <a:pt x="15400" y="217045"/>
                  </a:lnTo>
                  <a:lnTo>
                    <a:pt x="17874" y="217274"/>
                  </a:lnTo>
                  <a:lnTo>
                    <a:pt x="20370" y="217426"/>
                  </a:lnTo>
                  <a:lnTo>
                    <a:pt x="25401" y="217596"/>
                  </a:lnTo>
                  <a:lnTo>
                    <a:pt x="27927" y="216794"/>
                  </a:lnTo>
                  <a:lnTo>
                    <a:pt x="30459" y="215413"/>
                  </a:lnTo>
                  <a:lnTo>
                    <a:pt x="32992" y="213646"/>
                  </a:lnTo>
                  <a:lnTo>
                    <a:pt x="35529" y="211621"/>
                  </a:lnTo>
                  <a:lnTo>
                    <a:pt x="38065" y="209425"/>
                  </a:lnTo>
                  <a:lnTo>
                    <a:pt x="40604" y="207113"/>
                  </a:lnTo>
                  <a:lnTo>
                    <a:pt x="47939" y="200030"/>
                  </a:lnTo>
                  <a:lnTo>
                    <a:pt x="62402" y="185730"/>
                  </a:lnTo>
                  <a:lnTo>
                    <a:pt x="65295" y="182004"/>
                  </a:lnTo>
                  <a:lnTo>
                    <a:pt x="68071" y="177826"/>
                  </a:lnTo>
                  <a:lnTo>
                    <a:pt x="70767" y="173348"/>
                  </a:lnTo>
                  <a:lnTo>
                    <a:pt x="73413" y="168669"/>
                  </a:lnTo>
                  <a:lnTo>
                    <a:pt x="78609" y="158955"/>
                  </a:lnTo>
                  <a:lnTo>
                    <a:pt x="86294" y="143966"/>
                  </a:lnTo>
                  <a:lnTo>
                    <a:pt x="88843" y="138074"/>
                  </a:lnTo>
                  <a:lnTo>
                    <a:pt x="91389" y="131606"/>
                  </a:lnTo>
                  <a:lnTo>
                    <a:pt x="93933" y="124755"/>
                  </a:lnTo>
                  <a:lnTo>
                    <a:pt x="96475" y="118494"/>
                  </a:lnTo>
                  <a:lnTo>
                    <a:pt x="99018" y="112626"/>
                  </a:lnTo>
                  <a:lnTo>
                    <a:pt x="104099" y="101591"/>
                  </a:lnTo>
                  <a:lnTo>
                    <a:pt x="109181" y="91042"/>
                  </a:lnTo>
                  <a:lnTo>
                    <a:pt x="110874" y="85859"/>
                  </a:lnTo>
                  <a:lnTo>
                    <a:pt x="112003" y="80710"/>
                  </a:lnTo>
                  <a:lnTo>
                    <a:pt x="112756" y="75584"/>
                  </a:lnTo>
                  <a:lnTo>
                    <a:pt x="113257" y="70473"/>
                  </a:lnTo>
                  <a:lnTo>
                    <a:pt x="113592" y="65372"/>
                  </a:lnTo>
                  <a:lnTo>
                    <a:pt x="113963" y="56036"/>
                  </a:lnTo>
                  <a:lnTo>
                    <a:pt x="114129" y="49065"/>
                  </a:lnTo>
                  <a:lnTo>
                    <a:pt x="114221" y="36335"/>
                  </a:lnTo>
                  <a:lnTo>
                    <a:pt x="113389" y="32453"/>
                  </a:lnTo>
                  <a:lnTo>
                    <a:pt x="110205" y="25884"/>
                  </a:lnTo>
                  <a:lnTo>
                    <a:pt x="106954" y="20162"/>
                  </a:lnTo>
                  <a:lnTo>
                    <a:pt x="106681" y="13653"/>
                  </a:lnTo>
                  <a:lnTo>
                    <a:pt x="106641" y="11991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08" name="SMARTInkAnnotation354"/>
            <p:cNvSpPr/>
            <p:nvPr/>
          </p:nvSpPr>
          <p:spPr bwMode="auto">
            <a:xfrm>
              <a:off x="7696200" y="4221481"/>
              <a:ext cx="76200" cy="175261"/>
            </a:xfrm>
            <a:custGeom>
              <a:avLst/>
              <a:gdLst/>
              <a:ahLst/>
              <a:cxnLst/>
              <a:rect l="0" t="0" r="0" b="0"/>
              <a:pathLst>
                <a:path w="76200" h="175261">
                  <a:moveTo>
                    <a:pt x="76199" y="0"/>
                  </a:moveTo>
                  <a:lnTo>
                    <a:pt x="76199" y="18133"/>
                  </a:lnTo>
                  <a:lnTo>
                    <a:pt x="75353" y="20555"/>
                  </a:lnTo>
                  <a:lnTo>
                    <a:pt x="73940" y="23017"/>
                  </a:lnTo>
                  <a:lnTo>
                    <a:pt x="72154" y="25505"/>
                  </a:lnTo>
                  <a:lnTo>
                    <a:pt x="70168" y="30526"/>
                  </a:lnTo>
                  <a:lnTo>
                    <a:pt x="69638" y="33051"/>
                  </a:lnTo>
                  <a:lnTo>
                    <a:pt x="69286" y="36427"/>
                  </a:lnTo>
                  <a:lnTo>
                    <a:pt x="69050" y="40371"/>
                  </a:lnTo>
                  <a:lnTo>
                    <a:pt x="68893" y="44694"/>
                  </a:lnTo>
                  <a:lnTo>
                    <a:pt x="67942" y="49270"/>
                  </a:lnTo>
                  <a:lnTo>
                    <a:pt x="66461" y="54013"/>
                  </a:lnTo>
                  <a:lnTo>
                    <a:pt x="64627" y="58868"/>
                  </a:lnTo>
                  <a:lnTo>
                    <a:pt x="62558" y="62952"/>
                  </a:lnTo>
                  <a:lnTo>
                    <a:pt x="60331" y="66521"/>
                  </a:lnTo>
                  <a:lnTo>
                    <a:pt x="58001" y="69748"/>
                  </a:lnTo>
                  <a:lnTo>
                    <a:pt x="55600" y="73591"/>
                  </a:lnTo>
                  <a:lnTo>
                    <a:pt x="53153" y="77848"/>
                  </a:lnTo>
                  <a:lnTo>
                    <a:pt x="48177" y="87092"/>
                  </a:lnTo>
                  <a:lnTo>
                    <a:pt x="35547" y="111856"/>
                  </a:lnTo>
                  <a:lnTo>
                    <a:pt x="32166" y="117751"/>
                  </a:lnTo>
                  <a:lnTo>
                    <a:pt x="28216" y="124221"/>
                  </a:lnTo>
                  <a:lnTo>
                    <a:pt x="23892" y="131073"/>
                  </a:lnTo>
                  <a:lnTo>
                    <a:pt x="20160" y="137336"/>
                  </a:lnTo>
                  <a:lnTo>
                    <a:pt x="16828" y="143204"/>
                  </a:lnTo>
                  <a:lnTo>
                    <a:pt x="10865" y="154239"/>
                  </a:lnTo>
                  <a:lnTo>
                    <a:pt x="0" y="17526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09" name="SMARTInkAnnotation355"/>
            <p:cNvSpPr/>
            <p:nvPr/>
          </p:nvSpPr>
          <p:spPr bwMode="auto">
            <a:xfrm>
              <a:off x="7856325" y="4244340"/>
              <a:ext cx="158790" cy="175258"/>
            </a:xfrm>
            <a:custGeom>
              <a:avLst/>
              <a:gdLst/>
              <a:ahLst/>
              <a:cxnLst/>
              <a:rect l="0" t="0" r="0" b="0"/>
              <a:pathLst>
                <a:path w="158790" h="175258">
                  <a:moveTo>
                    <a:pt x="129436" y="22860"/>
                  </a:moveTo>
                  <a:lnTo>
                    <a:pt x="121908" y="22860"/>
                  </a:lnTo>
                  <a:lnTo>
                    <a:pt x="115262" y="29421"/>
                  </a:lnTo>
                  <a:lnTo>
                    <a:pt x="114204" y="30471"/>
                  </a:lnTo>
                  <a:lnTo>
                    <a:pt x="102623" y="30480"/>
                  </a:lnTo>
                  <a:lnTo>
                    <a:pt x="101401" y="31326"/>
                  </a:lnTo>
                  <a:lnTo>
                    <a:pt x="100586" y="32737"/>
                  </a:lnTo>
                  <a:lnTo>
                    <a:pt x="99051" y="37786"/>
                  </a:lnTo>
                  <a:lnTo>
                    <a:pt x="94939" y="38007"/>
                  </a:lnTo>
                  <a:lnTo>
                    <a:pt x="91200" y="38081"/>
                  </a:lnTo>
                  <a:lnTo>
                    <a:pt x="79670" y="38100"/>
                  </a:lnTo>
                  <a:lnTo>
                    <a:pt x="78479" y="38946"/>
                  </a:lnTo>
                  <a:lnTo>
                    <a:pt x="77684" y="40357"/>
                  </a:lnTo>
                  <a:lnTo>
                    <a:pt x="77154" y="42144"/>
                  </a:lnTo>
                  <a:lnTo>
                    <a:pt x="75954" y="43336"/>
                  </a:lnTo>
                  <a:lnTo>
                    <a:pt x="74308" y="44131"/>
                  </a:lnTo>
                  <a:lnTo>
                    <a:pt x="72364" y="44661"/>
                  </a:lnTo>
                  <a:lnTo>
                    <a:pt x="67946" y="47507"/>
                  </a:lnTo>
                  <a:lnTo>
                    <a:pt x="65582" y="49451"/>
                  </a:lnTo>
                  <a:lnTo>
                    <a:pt x="64006" y="51594"/>
                  </a:lnTo>
                  <a:lnTo>
                    <a:pt x="62255" y="56232"/>
                  </a:lnTo>
                  <a:lnTo>
                    <a:pt x="60095" y="58655"/>
                  </a:lnTo>
                  <a:lnTo>
                    <a:pt x="56963" y="61117"/>
                  </a:lnTo>
                  <a:lnTo>
                    <a:pt x="53180" y="63605"/>
                  </a:lnTo>
                  <a:lnTo>
                    <a:pt x="49812" y="66110"/>
                  </a:lnTo>
                  <a:lnTo>
                    <a:pt x="46720" y="68626"/>
                  </a:lnTo>
                  <a:lnTo>
                    <a:pt x="43811" y="71151"/>
                  </a:lnTo>
                  <a:lnTo>
                    <a:pt x="41026" y="73681"/>
                  </a:lnTo>
                  <a:lnTo>
                    <a:pt x="35673" y="78749"/>
                  </a:lnTo>
                  <a:lnTo>
                    <a:pt x="33061" y="82132"/>
                  </a:lnTo>
                  <a:lnTo>
                    <a:pt x="30472" y="86082"/>
                  </a:lnTo>
                  <a:lnTo>
                    <a:pt x="27900" y="90408"/>
                  </a:lnTo>
                  <a:lnTo>
                    <a:pt x="25338" y="94138"/>
                  </a:lnTo>
                  <a:lnTo>
                    <a:pt x="22783" y="97472"/>
                  </a:lnTo>
                  <a:lnTo>
                    <a:pt x="20235" y="100541"/>
                  </a:lnTo>
                  <a:lnTo>
                    <a:pt x="17687" y="104281"/>
                  </a:lnTo>
                  <a:lnTo>
                    <a:pt x="15143" y="108468"/>
                  </a:lnTo>
                  <a:lnTo>
                    <a:pt x="12600" y="112951"/>
                  </a:lnTo>
                  <a:lnTo>
                    <a:pt x="10905" y="116787"/>
                  </a:lnTo>
                  <a:lnTo>
                    <a:pt x="9775" y="120191"/>
                  </a:lnTo>
                  <a:lnTo>
                    <a:pt x="9022" y="123308"/>
                  </a:lnTo>
                  <a:lnTo>
                    <a:pt x="7673" y="126232"/>
                  </a:lnTo>
                  <a:lnTo>
                    <a:pt x="5926" y="129028"/>
                  </a:lnTo>
                  <a:lnTo>
                    <a:pt x="3916" y="131738"/>
                  </a:lnTo>
                  <a:lnTo>
                    <a:pt x="2575" y="135239"/>
                  </a:lnTo>
                  <a:lnTo>
                    <a:pt x="1681" y="139266"/>
                  </a:lnTo>
                  <a:lnTo>
                    <a:pt x="1086" y="143644"/>
                  </a:lnTo>
                  <a:lnTo>
                    <a:pt x="689" y="147409"/>
                  </a:lnTo>
                  <a:lnTo>
                    <a:pt x="424" y="150766"/>
                  </a:lnTo>
                  <a:lnTo>
                    <a:pt x="0" y="158192"/>
                  </a:lnTo>
                  <a:lnTo>
                    <a:pt x="2198" y="161465"/>
                  </a:lnTo>
                  <a:lnTo>
                    <a:pt x="3970" y="163523"/>
                  </a:lnTo>
                  <a:lnTo>
                    <a:pt x="5152" y="165742"/>
                  </a:lnTo>
                  <a:lnTo>
                    <a:pt x="6465" y="170465"/>
                  </a:lnTo>
                  <a:lnTo>
                    <a:pt x="7662" y="172064"/>
                  </a:lnTo>
                  <a:lnTo>
                    <a:pt x="9306" y="173129"/>
                  </a:lnTo>
                  <a:lnTo>
                    <a:pt x="13391" y="174313"/>
                  </a:lnTo>
                  <a:lnTo>
                    <a:pt x="18028" y="174839"/>
                  </a:lnTo>
                  <a:lnTo>
                    <a:pt x="22912" y="175073"/>
                  </a:lnTo>
                  <a:lnTo>
                    <a:pt x="28752" y="175176"/>
                  </a:lnTo>
                  <a:lnTo>
                    <a:pt x="59509" y="175257"/>
                  </a:lnTo>
                  <a:lnTo>
                    <a:pt x="63344" y="174411"/>
                  </a:lnTo>
                  <a:lnTo>
                    <a:pt x="66748" y="173000"/>
                  </a:lnTo>
                  <a:lnTo>
                    <a:pt x="69864" y="171213"/>
                  </a:lnTo>
                  <a:lnTo>
                    <a:pt x="77841" y="166971"/>
                  </a:lnTo>
                  <a:lnTo>
                    <a:pt x="82339" y="164653"/>
                  </a:lnTo>
                  <a:lnTo>
                    <a:pt x="86185" y="163109"/>
                  </a:lnTo>
                  <a:lnTo>
                    <a:pt x="89595" y="162079"/>
                  </a:lnTo>
                  <a:lnTo>
                    <a:pt x="92715" y="161393"/>
                  </a:lnTo>
                  <a:lnTo>
                    <a:pt x="96488" y="160088"/>
                  </a:lnTo>
                  <a:lnTo>
                    <a:pt x="100698" y="158373"/>
                  </a:lnTo>
                  <a:lnTo>
                    <a:pt x="105197" y="156381"/>
                  </a:lnTo>
                  <a:lnTo>
                    <a:pt x="109043" y="154207"/>
                  </a:lnTo>
                  <a:lnTo>
                    <a:pt x="112454" y="151911"/>
                  </a:lnTo>
                  <a:lnTo>
                    <a:pt x="115574" y="149534"/>
                  </a:lnTo>
                  <a:lnTo>
                    <a:pt x="118501" y="147103"/>
                  </a:lnTo>
                  <a:lnTo>
                    <a:pt x="121299" y="144635"/>
                  </a:lnTo>
                  <a:lnTo>
                    <a:pt x="124012" y="142143"/>
                  </a:lnTo>
                  <a:lnTo>
                    <a:pt x="126666" y="138789"/>
                  </a:lnTo>
                  <a:lnTo>
                    <a:pt x="129283" y="134859"/>
                  </a:lnTo>
                  <a:lnTo>
                    <a:pt x="131873" y="130546"/>
                  </a:lnTo>
                  <a:lnTo>
                    <a:pt x="135293" y="126824"/>
                  </a:lnTo>
                  <a:lnTo>
                    <a:pt x="139268" y="123495"/>
                  </a:lnTo>
                  <a:lnTo>
                    <a:pt x="143611" y="120430"/>
                  </a:lnTo>
                  <a:lnTo>
                    <a:pt x="146505" y="117540"/>
                  </a:lnTo>
                  <a:lnTo>
                    <a:pt x="148436" y="114767"/>
                  </a:lnTo>
                  <a:lnTo>
                    <a:pt x="149723" y="112071"/>
                  </a:lnTo>
                  <a:lnTo>
                    <a:pt x="150580" y="108580"/>
                  </a:lnTo>
                  <a:lnTo>
                    <a:pt x="151152" y="104560"/>
                  </a:lnTo>
                  <a:lnTo>
                    <a:pt x="151533" y="100187"/>
                  </a:lnTo>
                  <a:lnTo>
                    <a:pt x="152633" y="96425"/>
                  </a:lnTo>
                  <a:lnTo>
                    <a:pt x="154215" y="93069"/>
                  </a:lnTo>
                  <a:lnTo>
                    <a:pt x="156115" y="89986"/>
                  </a:lnTo>
                  <a:lnTo>
                    <a:pt x="157381" y="86237"/>
                  </a:lnTo>
                  <a:lnTo>
                    <a:pt x="158226" y="82045"/>
                  </a:lnTo>
                  <a:lnTo>
                    <a:pt x="158789" y="77556"/>
                  </a:lnTo>
                  <a:lnTo>
                    <a:pt x="158318" y="73717"/>
                  </a:lnTo>
                  <a:lnTo>
                    <a:pt x="157158" y="70312"/>
                  </a:lnTo>
                  <a:lnTo>
                    <a:pt x="155536" y="67194"/>
                  </a:lnTo>
                  <a:lnTo>
                    <a:pt x="154456" y="64269"/>
                  </a:lnTo>
                  <a:lnTo>
                    <a:pt x="153735" y="61473"/>
                  </a:lnTo>
                  <a:lnTo>
                    <a:pt x="153256" y="58762"/>
                  </a:lnTo>
                  <a:lnTo>
                    <a:pt x="152089" y="55261"/>
                  </a:lnTo>
                  <a:lnTo>
                    <a:pt x="150464" y="51234"/>
                  </a:lnTo>
                  <a:lnTo>
                    <a:pt x="148534" y="46856"/>
                  </a:lnTo>
                  <a:lnTo>
                    <a:pt x="146402" y="43091"/>
                  </a:lnTo>
                  <a:lnTo>
                    <a:pt x="144133" y="39733"/>
                  </a:lnTo>
                  <a:lnTo>
                    <a:pt x="141774" y="36649"/>
                  </a:lnTo>
                  <a:lnTo>
                    <a:pt x="139354" y="33746"/>
                  </a:lnTo>
                  <a:lnTo>
                    <a:pt x="136895" y="30964"/>
                  </a:lnTo>
                  <a:lnTo>
                    <a:pt x="134407" y="28262"/>
                  </a:lnTo>
                  <a:lnTo>
                    <a:pt x="132750" y="25615"/>
                  </a:lnTo>
                  <a:lnTo>
                    <a:pt x="130908" y="20415"/>
                  </a:lnTo>
                  <a:lnTo>
                    <a:pt x="127832" y="15283"/>
                  </a:lnTo>
                  <a:lnTo>
                    <a:pt x="123643" y="10179"/>
                  </a:lnTo>
                  <a:lnTo>
                    <a:pt x="118958" y="5088"/>
                  </a:lnTo>
                  <a:lnTo>
                    <a:pt x="114614" y="447"/>
                  </a:lnTo>
                  <a:lnTo>
                    <a:pt x="110273" y="132"/>
                  </a:lnTo>
                  <a:lnTo>
                    <a:pt x="106575" y="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10" name="SMARTInkAnnotation356"/>
            <p:cNvSpPr/>
            <p:nvPr/>
          </p:nvSpPr>
          <p:spPr bwMode="auto">
            <a:xfrm>
              <a:off x="8122920" y="4176820"/>
              <a:ext cx="152301" cy="326602"/>
            </a:xfrm>
            <a:custGeom>
              <a:avLst/>
              <a:gdLst/>
              <a:ahLst/>
              <a:cxnLst/>
              <a:rect l="0" t="0" r="0" b="0"/>
              <a:pathLst>
                <a:path w="152301" h="326602">
                  <a:moveTo>
                    <a:pt x="137160" y="6561"/>
                  </a:moveTo>
                  <a:lnTo>
                    <a:pt x="143721" y="6561"/>
                  </a:lnTo>
                  <a:lnTo>
                    <a:pt x="146567" y="4303"/>
                  </a:lnTo>
                  <a:lnTo>
                    <a:pt x="151247" y="0"/>
                  </a:lnTo>
                  <a:lnTo>
                    <a:pt x="151632" y="494"/>
                  </a:lnTo>
                  <a:lnTo>
                    <a:pt x="152059" y="3300"/>
                  </a:lnTo>
                  <a:lnTo>
                    <a:pt x="152300" y="9640"/>
                  </a:lnTo>
                  <a:lnTo>
                    <a:pt x="151486" y="12000"/>
                  </a:lnTo>
                  <a:lnTo>
                    <a:pt x="147143" y="19367"/>
                  </a:lnTo>
                  <a:lnTo>
                    <a:pt x="144633" y="27759"/>
                  </a:lnTo>
                  <a:lnTo>
                    <a:pt x="141046" y="36020"/>
                  </a:lnTo>
                  <a:lnTo>
                    <a:pt x="136629" y="45336"/>
                  </a:lnTo>
                  <a:lnTo>
                    <a:pt x="126895" y="65114"/>
                  </a:lnTo>
                  <a:lnTo>
                    <a:pt x="123543" y="70996"/>
                  </a:lnTo>
                  <a:lnTo>
                    <a:pt x="119616" y="77458"/>
                  </a:lnTo>
                  <a:lnTo>
                    <a:pt x="115304" y="84305"/>
                  </a:lnTo>
                  <a:lnTo>
                    <a:pt x="111583" y="90564"/>
                  </a:lnTo>
                  <a:lnTo>
                    <a:pt x="108254" y="96429"/>
                  </a:lnTo>
                  <a:lnTo>
                    <a:pt x="105190" y="102033"/>
                  </a:lnTo>
                  <a:lnTo>
                    <a:pt x="101453" y="108309"/>
                  </a:lnTo>
                  <a:lnTo>
                    <a:pt x="92785" y="122056"/>
                  </a:lnTo>
                  <a:lnTo>
                    <a:pt x="78386" y="144075"/>
                  </a:lnTo>
                  <a:lnTo>
                    <a:pt x="74271" y="151577"/>
                  </a:lnTo>
                  <a:lnTo>
                    <a:pt x="70680" y="159118"/>
                  </a:lnTo>
                  <a:lnTo>
                    <a:pt x="67441" y="166685"/>
                  </a:lnTo>
                  <a:lnTo>
                    <a:pt x="63587" y="174271"/>
                  </a:lnTo>
                  <a:lnTo>
                    <a:pt x="59324" y="181867"/>
                  </a:lnTo>
                  <a:lnTo>
                    <a:pt x="54790" y="189472"/>
                  </a:lnTo>
                  <a:lnTo>
                    <a:pt x="50919" y="196235"/>
                  </a:lnTo>
                  <a:lnTo>
                    <a:pt x="44362" y="208265"/>
                  </a:lnTo>
                  <a:lnTo>
                    <a:pt x="41428" y="214690"/>
                  </a:lnTo>
                  <a:lnTo>
                    <a:pt x="38625" y="221514"/>
                  </a:lnTo>
                  <a:lnTo>
                    <a:pt x="35910" y="228603"/>
                  </a:lnTo>
                  <a:lnTo>
                    <a:pt x="32407" y="236715"/>
                  </a:lnTo>
                  <a:lnTo>
                    <a:pt x="23998" y="254760"/>
                  </a:lnTo>
                  <a:lnTo>
                    <a:pt x="13790" y="275869"/>
                  </a:lnTo>
                  <a:lnTo>
                    <a:pt x="11733" y="282620"/>
                  </a:lnTo>
                  <a:lnTo>
                    <a:pt x="10362" y="289660"/>
                  </a:lnTo>
                  <a:lnTo>
                    <a:pt x="9448" y="296894"/>
                  </a:lnTo>
                  <a:lnTo>
                    <a:pt x="7992" y="303410"/>
                  </a:lnTo>
                  <a:lnTo>
                    <a:pt x="6175" y="309446"/>
                  </a:lnTo>
                  <a:lnTo>
                    <a:pt x="0" y="326601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11" name="SMARTInkAnnotation357"/>
            <p:cNvSpPr/>
            <p:nvPr/>
          </p:nvSpPr>
          <p:spPr bwMode="auto">
            <a:xfrm>
              <a:off x="8534753" y="4686396"/>
              <a:ext cx="251109" cy="205645"/>
            </a:xfrm>
            <a:custGeom>
              <a:avLst/>
              <a:gdLst/>
              <a:ahLst/>
              <a:cxnLst/>
              <a:rect l="0" t="0" r="0" b="0"/>
              <a:pathLst>
                <a:path w="251109" h="205645">
                  <a:moveTo>
                    <a:pt x="60606" y="68484"/>
                  </a:moveTo>
                  <a:lnTo>
                    <a:pt x="60606" y="61923"/>
                  </a:lnTo>
                  <a:lnTo>
                    <a:pt x="59760" y="61570"/>
                  </a:lnTo>
                  <a:lnTo>
                    <a:pt x="54045" y="60957"/>
                  </a:lnTo>
                  <a:lnTo>
                    <a:pt x="53693" y="60079"/>
                  </a:lnTo>
                  <a:lnTo>
                    <a:pt x="53028" y="53718"/>
                  </a:lnTo>
                  <a:lnTo>
                    <a:pt x="52986" y="49201"/>
                  </a:lnTo>
                  <a:lnTo>
                    <a:pt x="53834" y="48009"/>
                  </a:lnTo>
                  <a:lnTo>
                    <a:pt x="55246" y="47214"/>
                  </a:lnTo>
                  <a:lnTo>
                    <a:pt x="57032" y="46684"/>
                  </a:lnTo>
                  <a:lnTo>
                    <a:pt x="58223" y="45484"/>
                  </a:lnTo>
                  <a:lnTo>
                    <a:pt x="59018" y="43837"/>
                  </a:lnTo>
                  <a:lnTo>
                    <a:pt x="60514" y="38345"/>
                  </a:lnTo>
                  <a:lnTo>
                    <a:pt x="64624" y="34060"/>
                  </a:lnTo>
                  <a:lnTo>
                    <a:pt x="66672" y="32834"/>
                  </a:lnTo>
                  <a:lnTo>
                    <a:pt x="71205" y="31473"/>
                  </a:lnTo>
                  <a:lnTo>
                    <a:pt x="72752" y="30263"/>
                  </a:lnTo>
                  <a:lnTo>
                    <a:pt x="73784" y="28610"/>
                  </a:lnTo>
                  <a:lnTo>
                    <a:pt x="74472" y="26661"/>
                  </a:lnTo>
                  <a:lnTo>
                    <a:pt x="75777" y="25362"/>
                  </a:lnTo>
                  <a:lnTo>
                    <a:pt x="77493" y="24496"/>
                  </a:lnTo>
                  <a:lnTo>
                    <a:pt x="79485" y="23919"/>
                  </a:lnTo>
                  <a:lnTo>
                    <a:pt x="83954" y="21019"/>
                  </a:lnTo>
                  <a:lnTo>
                    <a:pt x="90994" y="15071"/>
                  </a:lnTo>
                  <a:lnTo>
                    <a:pt x="94714" y="11442"/>
                  </a:lnTo>
                  <a:lnTo>
                    <a:pt x="96893" y="10136"/>
                  </a:lnTo>
                  <a:lnTo>
                    <a:pt x="101569" y="8685"/>
                  </a:lnTo>
                  <a:lnTo>
                    <a:pt x="108963" y="7868"/>
                  </a:lnTo>
                  <a:lnTo>
                    <a:pt x="111470" y="6906"/>
                  </a:lnTo>
                  <a:lnTo>
                    <a:pt x="119044" y="2355"/>
                  </a:lnTo>
                  <a:lnTo>
                    <a:pt x="125805" y="630"/>
                  </a:lnTo>
                  <a:lnTo>
                    <a:pt x="127685" y="226"/>
                  </a:lnTo>
                  <a:lnTo>
                    <a:pt x="133035" y="47"/>
                  </a:lnTo>
                  <a:lnTo>
                    <a:pt x="136832" y="0"/>
                  </a:lnTo>
                  <a:lnTo>
                    <a:pt x="139364" y="814"/>
                  </a:lnTo>
                  <a:lnTo>
                    <a:pt x="141053" y="2204"/>
                  </a:lnTo>
                  <a:lnTo>
                    <a:pt x="142177" y="3977"/>
                  </a:lnTo>
                  <a:lnTo>
                    <a:pt x="144621" y="5159"/>
                  </a:lnTo>
                  <a:lnTo>
                    <a:pt x="151851" y="6473"/>
                  </a:lnTo>
                  <a:lnTo>
                    <a:pt x="154457" y="7670"/>
                  </a:lnTo>
                  <a:lnTo>
                    <a:pt x="156194" y="9315"/>
                  </a:lnTo>
                  <a:lnTo>
                    <a:pt x="158970" y="13400"/>
                  </a:lnTo>
                  <a:lnTo>
                    <a:pt x="163026" y="18037"/>
                  </a:lnTo>
                  <a:lnTo>
                    <a:pt x="164446" y="20460"/>
                  </a:lnTo>
                  <a:lnTo>
                    <a:pt x="166025" y="25409"/>
                  </a:lnTo>
                  <a:lnTo>
                    <a:pt x="168984" y="30430"/>
                  </a:lnTo>
                  <a:lnTo>
                    <a:pt x="170958" y="32955"/>
                  </a:lnTo>
                  <a:lnTo>
                    <a:pt x="173151" y="38017"/>
                  </a:lnTo>
                  <a:lnTo>
                    <a:pt x="173736" y="40553"/>
                  </a:lnTo>
                  <a:lnTo>
                    <a:pt x="176645" y="45628"/>
                  </a:lnTo>
                  <a:lnTo>
                    <a:pt x="178606" y="48167"/>
                  </a:lnTo>
                  <a:lnTo>
                    <a:pt x="179066" y="50706"/>
                  </a:lnTo>
                  <a:lnTo>
                    <a:pt x="178527" y="53245"/>
                  </a:lnTo>
                  <a:lnTo>
                    <a:pt x="177321" y="55784"/>
                  </a:lnTo>
                  <a:lnTo>
                    <a:pt x="176514" y="59171"/>
                  </a:lnTo>
                  <a:lnTo>
                    <a:pt x="175980" y="63122"/>
                  </a:lnTo>
                  <a:lnTo>
                    <a:pt x="175622" y="67449"/>
                  </a:lnTo>
                  <a:lnTo>
                    <a:pt x="175384" y="71181"/>
                  </a:lnTo>
                  <a:lnTo>
                    <a:pt x="175118" y="77585"/>
                  </a:lnTo>
                  <a:lnTo>
                    <a:pt x="174201" y="80478"/>
                  </a:lnTo>
                  <a:lnTo>
                    <a:pt x="170926" y="85950"/>
                  </a:lnTo>
                  <a:lnTo>
                    <a:pt x="168865" y="90288"/>
                  </a:lnTo>
                  <a:lnTo>
                    <a:pt x="166646" y="95720"/>
                  </a:lnTo>
                  <a:lnTo>
                    <a:pt x="164320" y="101881"/>
                  </a:lnTo>
                  <a:lnTo>
                    <a:pt x="161922" y="106835"/>
                  </a:lnTo>
                  <a:lnTo>
                    <a:pt x="159477" y="110985"/>
                  </a:lnTo>
                  <a:lnTo>
                    <a:pt x="157000" y="114598"/>
                  </a:lnTo>
                  <a:lnTo>
                    <a:pt x="154503" y="118699"/>
                  </a:lnTo>
                  <a:lnTo>
                    <a:pt x="151992" y="123128"/>
                  </a:lnTo>
                  <a:lnTo>
                    <a:pt x="149469" y="127773"/>
                  </a:lnTo>
                  <a:lnTo>
                    <a:pt x="146096" y="131716"/>
                  </a:lnTo>
                  <a:lnTo>
                    <a:pt x="142153" y="135192"/>
                  </a:lnTo>
                  <a:lnTo>
                    <a:pt x="137831" y="138356"/>
                  </a:lnTo>
                  <a:lnTo>
                    <a:pt x="130772" y="144130"/>
                  </a:lnTo>
                  <a:lnTo>
                    <a:pt x="124811" y="149518"/>
                  </a:lnTo>
                  <a:lnTo>
                    <a:pt x="119340" y="154734"/>
                  </a:lnTo>
                  <a:lnTo>
                    <a:pt x="111829" y="159875"/>
                  </a:lnTo>
                  <a:lnTo>
                    <a:pt x="107455" y="162431"/>
                  </a:lnTo>
                  <a:lnTo>
                    <a:pt x="100338" y="167529"/>
                  </a:lnTo>
                  <a:lnTo>
                    <a:pt x="93505" y="172617"/>
                  </a:lnTo>
                  <a:lnTo>
                    <a:pt x="89312" y="175160"/>
                  </a:lnTo>
                  <a:lnTo>
                    <a:pt x="84824" y="177701"/>
                  </a:lnTo>
                  <a:lnTo>
                    <a:pt x="75321" y="182783"/>
                  </a:lnTo>
                  <a:lnTo>
                    <a:pt x="70417" y="185323"/>
                  </a:lnTo>
                  <a:lnTo>
                    <a:pt x="62710" y="188146"/>
                  </a:lnTo>
                  <a:lnTo>
                    <a:pt x="55614" y="190247"/>
                  </a:lnTo>
                  <a:lnTo>
                    <a:pt x="51352" y="191993"/>
                  </a:lnTo>
                  <a:lnTo>
                    <a:pt x="46816" y="194003"/>
                  </a:lnTo>
                  <a:lnTo>
                    <a:pt x="39521" y="196237"/>
                  </a:lnTo>
                  <a:lnTo>
                    <a:pt x="36389" y="196832"/>
                  </a:lnTo>
                  <a:lnTo>
                    <a:pt x="30653" y="199752"/>
                  </a:lnTo>
                  <a:lnTo>
                    <a:pt x="27938" y="201716"/>
                  </a:lnTo>
                  <a:lnTo>
                    <a:pt x="22662" y="203898"/>
                  </a:lnTo>
                  <a:lnTo>
                    <a:pt x="14933" y="205127"/>
                  </a:lnTo>
                  <a:lnTo>
                    <a:pt x="7429" y="205576"/>
                  </a:lnTo>
                  <a:lnTo>
                    <a:pt x="0" y="205641"/>
                  </a:lnTo>
                  <a:lnTo>
                    <a:pt x="29198" y="205644"/>
                  </a:lnTo>
                  <a:lnTo>
                    <a:pt x="32893" y="204797"/>
                  </a:lnTo>
                  <a:lnTo>
                    <a:pt x="39259" y="201599"/>
                  </a:lnTo>
                  <a:lnTo>
                    <a:pt x="42988" y="200407"/>
                  </a:lnTo>
                  <a:lnTo>
                    <a:pt x="47167" y="199613"/>
                  </a:lnTo>
                  <a:lnTo>
                    <a:pt x="51647" y="199083"/>
                  </a:lnTo>
                  <a:lnTo>
                    <a:pt x="56327" y="198730"/>
                  </a:lnTo>
                  <a:lnTo>
                    <a:pt x="61140" y="198495"/>
                  </a:lnTo>
                  <a:lnTo>
                    <a:pt x="66042" y="198338"/>
                  </a:lnTo>
                  <a:lnTo>
                    <a:pt x="71003" y="197387"/>
                  </a:lnTo>
                  <a:lnTo>
                    <a:pt x="76004" y="195905"/>
                  </a:lnTo>
                  <a:lnTo>
                    <a:pt x="81033" y="194072"/>
                  </a:lnTo>
                  <a:lnTo>
                    <a:pt x="86923" y="192849"/>
                  </a:lnTo>
                  <a:lnTo>
                    <a:pt x="93391" y="192034"/>
                  </a:lnTo>
                  <a:lnTo>
                    <a:pt x="100244" y="191491"/>
                  </a:lnTo>
                  <a:lnTo>
                    <a:pt x="106504" y="191128"/>
                  </a:lnTo>
                  <a:lnTo>
                    <a:pt x="117977" y="190726"/>
                  </a:lnTo>
                  <a:lnTo>
                    <a:pt x="123408" y="189772"/>
                  </a:lnTo>
                  <a:lnTo>
                    <a:pt x="128721" y="188289"/>
                  </a:lnTo>
                  <a:lnTo>
                    <a:pt x="133956" y="186454"/>
                  </a:lnTo>
                  <a:lnTo>
                    <a:pt x="139986" y="185231"/>
                  </a:lnTo>
                  <a:lnTo>
                    <a:pt x="146547" y="184415"/>
                  </a:lnTo>
                  <a:lnTo>
                    <a:pt x="153460" y="183871"/>
                  </a:lnTo>
                  <a:lnTo>
                    <a:pt x="159762" y="183509"/>
                  </a:lnTo>
                  <a:lnTo>
                    <a:pt x="171281" y="183106"/>
                  </a:lnTo>
                  <a:lnTo>
                    <a:pt x="176723" y="182152"/>
                  </a:lnTo>
                  <a:lnTo>
                    <a:pt x="182044" y="180669"/>
                  </a:lnTo>
                  <a:lnTo>
                    <a:pt x="187285" y="178834"/>
                  </a:lnTo>
                  <a:lnTo>
                    <a:pt x="192472" y="177611"/>
                  </a:lnTo>
                  <a:lnTo>
                    <a:pt x="197623" y="176796"/>
                  </a:lnTo>
                  <a:lnTo>
                    <a:pt x="202752" y="176251"/>
                  </a:lnTo>
                  <a:lnTo>
                    <a:pt x="207863" y="175889"/>
                  </a:lnTo>
                  <a:lnTo>
                    <a:pt x="212965" y="175647"/>
                  </a:lnTo>
                  <a:lnTo>
                    <a:pt x="225977" y="175307"/>
                  </a:lnTo>
                  <a:lnTo>
                    <a:pt x="229273" y="175259"/>
                  </a:lnTo>
                  <a:lnTo>
                    <a:pt x="233165" y="174381"/>
                  </a:lnTo>
                  <a:lnTo>
                    <a:pt x="237452" y="172948"/>
                  </a:lnTo>
                  <a:lnTo>
                    <a:pt x="251108" y="167544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12" name="SMARTInkAnnotation358"/>
            <p:cNvSpPr/>
            <p:nvPr/>
          </p:nvSpPr>
          <p:spPr bwMode="auto">
            <a:xfrm>
              <a:off x="8789178" y="4534347"/>
              <a:ext cx="141452" cy="158478"/>
            </a:xfrm>
            <a:custGeom>
              <a:avLst/>
              <a:gdLst/>
              <a:ahLst/>
              <a:cxnLst/>
              <a:rect l="0" t="0" r="0" b="0"/>
              <a:pathLst>
                <a:path w="141452" h="158478">
                  <a:moveTo>
                    <a:pt x="103362" y="52893"/>
                  </a:moveTo>
                  <a:lnTo>
                    <a:pt x="103362" y="46332"/>
                  </a:lnTo>
                  <a:lnTo>
                    <a:pt x="102515" y="45979"/>
                  </a:lnTo>
                  <a:lnTo>
                    <a:pt x="98126" y="45482"/>
                  </a:lnTo>
                  <a:lnTo>
                    <a:pt x="95105" y="45292"/>
                  </a:lnTo>
                  <a:lnTo>
                    <a:pt x="74042" y="45273"/>
                  </a:lnTo>
                  <a:lnTo>
                    <a:pt x="71140" y="47531"/>
                  </a:lnTo>
                  <a:lnTo>
                    <a:pt x="69181" y="49318"/>
                  </a:lnTo>
                  <a:lnTo>
                    <a:pt x="67028" y="50510"/>
                  </a:lnTo>
                  <a:lnTo>
                    <a:pt x="64746" y="51304"/>
                  </a:lnTo>
                  <a:lnTo>
                    <a:pt x="62379" y="51834"/>
                  </a:lnTo>
                  <a:lnTo>
                    <a:pt x="59952" y="53034"/>
                  </a:lnTo>
                  <a:lnTo>
                    <a:pt x="57489" y="54681"/>
                  </a:lnTo>
                  <a:lnTo>
                    <a:pt x="55001" y="56625"/>
                  </a:lnTo>
                  <a:lnTo>
                    <a:pt x="52494" y="58768"/>
                  </a:lnTo>
                  <a:lnTo>
                    <a:pt x="49976" y="61043"/>
                  </a:lnTo>
                  <a:lnTo>
                    <a:pt x="44922" y="65829"/>
                  </a:lnTo>
                  <a:lnTo>
                    <a:pt x="17002" y="93536"/>
                  </a:lnTo>
                  <a:lnTo>
                    <a:pt x="9382" y="101154"/>
                  </a:lnTo>
                  <a:lnTo>
                    <a:pt x="7688" y="103694"/>
                  </a:lnTo>
                  <a:lnTo>
                    <a:pt x="6560" y="106234"/>
                  </a:lnTo>
                  <a:lnTo>
                    <a:pt x="5807" y="108773"/>
                  </a:lnTo>
                  <a:lnTo>
                    <a:pt x="5305" y="111313"/>
                  </a:lnTo>
                  <a:lnTo>
                    <a:pt x="4970" y="113853"/>
                  </a:lnTo>
                  <a:lnTo>
                    <a:pt x="4747" y="116393"/>
                  </a:lnTo>
                  <a:lnTo>
                    <a:pt x="3752" y="118086"/>
                  </a:lnTo>
                  <a:lnTo>
                    <a:pt x="2244" y="119215"/>
                  </a:lnTo>
                  <a:lnTo>
                    <a:pt x="389" y="119968"/>
                  </a:lnTo>
                  <a:lnTo>
                    <a:pt x="0" y="122163"/>
                  </a:lnTo>
                  <a:lnTo>
                    <a:pt x="586" y="125320"/>
                  </a:lnTo>
                  <a:lnTo>
                    <a:pt x="3567" y="134463"/>
                  </a:lnTo>
                  <a:lnTo>
                    <a:pt x="3977" y="137971"/>
                  </a:lnTo>
                  <a:lnTo>
                    <a:pt x="4085" y="140092"/>
                  </a:lnTo>
                  <a:lnTo>
                    <a:pt x="5004" y="142352"/>
                  </a:lnTo>
                  <a:lnTo>
                    <a:pt x="8283" y="147122"/>
                  </a:lnTo>
                  <a:lnTo>
                    <a:pt x="10843" y="150522"/>
                  </a:lnTo>
                  <a:lnTo>
                    <a:pt x="12050" y="150999"/>
                  </a:lnTo>
                  <a:lnTo>
                    <a:pt x="15647" y="151529"/>
                  </a:lnTo>
                  <a:lnTo>
                    <a:pt x="17792" y="152517"/>
                  </a:lnTo>
                  <a:lnTo>
                    <a:pt x="20069" y="154023"/>
                  </a:lnTo>
                  <a:lnTo>
                    <a:pt x="22433" y="155873"/>
                  </a:lnTo>
                  <a:lnTo>
                    <a:pt x="24857" y="157107"/>
                  </a:lnTo>
                  <a:lnTo>
                    <a:pt x="27319" y="157929"/>
                  </a:lnTo>
                  <a:lnTo>
                    <a:pt x="29807" y="158477"/>
                  </a:lnTo>
                  <a:lnTo>
                    <a:pt x="32311" y="157996"/>
                  </a:lnTo>
                  <a:lnTo>
                    <a:pt x="34828" y="156828"/>
                  </a:lnTo>
                  <a:lnTo>
                    <a:pt x="37353" y="155203"/>
                  </a:lnTo>
                  <a:lnTo>
                    <a:pt x="39882" y="154120"/>
                  </a:lnTo>
                  <a:lnTo>
                    <a:pt x="42416" y="153398"/>
                  </a:lnTo>
                  <a:lnTo>
                    <a:pt x="44951" y="152917"/>
                  </a:lnTo>
                  <a:lnTo>
                    <a:pt x="48335" y="152595"/>
                  </a:lnTo>
                  <a:lnTo>
                    <a:pt x="52285" y="152381"/>
                  </a:lnTo>
                  <a:lnTo>
                    <a:pt x="56611" y="152238"/>
                  </a:lnTo>
                  <a:lnTo>
                    <a:pt x="59494" y="151297"/>
                  </a:lnTo>
                  <a:lnTo>
                    <a:pt x="61417" y="149822"/>
                  </a:lnTo>
                  <a:lnTo>
                    <a:pt x="62699" y="147992"/>
                  </a:lnTo>
                  <a:lnTo>
                    <a:pt x="65246" y="145926"/>
                  </a:lnTo>
                  <a:lnTo>
                    <a:pt x="68637" y="143702"/>
                  </a:lnTo>
                  <a:lnTo>
                    <a:pt x="72593" y="141372"/>
                  </a:lnTo>
                  <a:lnTo>
                    <a:pt x="76075" y="138126"/>
                  </a:lnTo>
                  <a:lnTo>
                    <a:pt x="79244" y="134268"/>
                  </a:lnTo>
                  <a:lnTo>
                    <a:pt x="82203" y="130004"/>
                  </a:lnTo>
                  <a:lnTo>
                    <a:pt x="85023" y="126313"/>
                  </a:lnTo>
                  <a:lnTo>
                    <a:pt x="87749" y="123007"/>
                  </a:lnTo>
                  <a:lnTo>
                    <a:pt x="90413" y="119956"/>
                  </a:lnTo>
                  <a:lnTo>
                    <a:pt x="93036" y="117075"/>
                  </a:lnTo>
                  <a:lnTo>
                    <a:pt x="98207" y="111616"/>
                  </a:lnTo>
                  <a:lnTo>
                    <a:pt x="109925" y="99738"/>
                  </a:lnTo>
                  <a:lnTo>
                    <a:pt x="112817" y="95976"/>
                  </a:lnTo>
                  <a:lnTo>
                    <a:pt x="114745" y="92622"/>
                  </a:lnTo>
                  <a:lnTo>
                    <a:pt x="116030" y="89539"/>
                  </a:lnTo>
                  <a:lnTo>
                    <a:pt x="117735" y="85790"/>
                  </a:lnTo>
                  <a:lnTo>
                    <a:pt x="124178" y="72424"/>
                  </a:lnTo>
                  <a:lnTo>
                    <a:pt x="136448" y="47709"/>
                  </a:lnTo>
                  <a:lnTo>
                    <a:pt x="138118" y="43510"/>
                  </a:lnTo>
                  <a:lnTo>
                    <a:pt x="139233" y="39865"/>
                  </a:lnTo>
                  <a:lnTo>
                    <a:pt x="139977" y="36588"/>
                  </a:lnTo>
                  <a:lnTo>
                    <a:pt x="140472" y="33556"/>
                  </a:lnTo>
                  <a:lnTo>
                    <a:pt x="140801" y="30688"/>
                  </a:lnTo>
                  <a:lnTo>
                    <a:pt x="141022" y="27930"/>
                  </a:lnTo>
                  <a:lnTo>
                    <a:pt x="141168" y="25244"/>
                  </a:lnTo>
                  <a:lnTo>
                    <a:pt x="141331" y="20003"/>
                  </a:lnTo>
                  <a:lnTo>
                    <a:pt x="141451" y="4645"/>
                  </a:lnTo>
                  <a:lnTo>
                    <a:pt x="140608" y="2947"/>
                  </a:lnTo>
                  <a:lnTo>
                    <a:pt x="139198" y="1816"/>
                  </a:lnTo>
                  <a:lnTo>
                    <a:pt x="137412" y="1061"/>
                  </a:lnTo>
                  <a:lnTo>
                    <a:pt x="133170" y="224"/>
                  </a:lnTo>
                  <a:lnTo>
                    <a:pt x="130855" y="0"/>
                  </a:lnTo>
                  <a:lnTo>
                    <a:pt x="128464" y="698"/>
                  </a:lnTo>
                  <a:lnTo>
                    <a:pt x="126024" y="2010"/>
                  </a:lnTo>
                  <a:lnTo>
                    <a:pt x="118602" y="7173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13" name="SMARTInkAnnotation359"/>
            <p:cNvSpPr/>
            <p:nvPr/>
          </p:nvSpPr>
          <p:spPr bwMode="auto">
            <a:xfrm>
              <a:off x="8298180" y="4724400"/>
              <a:ext cx="38101" cy="160021"/>
            </a:xfrm>
            <a:custGeom>
              <a:avLst/>
              <a:gdLst/>
              <a:ahLst/>
              <a:cxnLst/>
              <a:rect l="0" t="0" r="0" b="0"/>
              <a:pathLst>
                <a:path w="38101" h="160021">
                  <a:moveTo>
                    <a:pt x="38100" y="7620"/>
                  </a:moveTo>
                  <a:lnTo>
                    <a:pt x="38100" y="0"/>
                  </a:lnTo>
                  <a:lnTo>
                    <a:pt x="38100" y="15212"/>
                  </a:lnTo>
                  <a:lnTo>
                    <a:pt x="30794" y="15239"/>
                  </a:lnTo>
                  <a:lnTo>
                    <a:pt x="30573" y="19285"/>
                  </a:lnTo>
                  <a:lnTo>
                    <a:pt x="30498" y="23001"/>
                  </a:lnTo>
                  <a:lnTo>
                    <a:pt x="30488" y="26592"/>
                  </a:lnTo>
                  <a:lnTo>
                    <a:pt x="29639" y="27888"/>
                  </a:lnTo>
                  <a:lnTo>
                    <a:pt x="28226" y="28752"/>
                  </a:lnTo>
                  <a:lnTo>
                    <a:pt x="26437" y="29328"/>
                  </a:lnTo>
                  <a:lnTo>
                    <a:pt x="25245" y="30559"/>
                  </a:lnTo>
                  <a:lnTo>
                    <a:pt x="24449" y="32226"/>
                  </a:lnTo>
                  <a:lnTo>
                    <a:pt x="23566" y="36336"/>
                  </a:lnTo>
                  <a:lnTo>
                    <a:pt x="23174" y="40985"/>
                  </a:lnTo>
                  <a:lnTo>
                    <a:pt x="22999" y="45874"/>
                  </a:lnTo>
                  <a:lnTo>
                    <a:pt x="22887" y="55911"/>
                  </a:lnTo>
                  <a:lnTo>
                    <a:pt x="22868" y="63509"/>
                  </a:lnTo>
                  <a:lnTo>
                    <a:pt x="22018" y="65200"/>
                  </a:lnTo>
                  <a:lnTo>
                    <a:pt x="20606" y="66326"/>
                  </a:lnTo>
                  <a:lnTo>
                    <a:pt x="18817" y="67077"/>
                  </a:lnTo>
                  <a:lnTo>
                    <a:pt x="17625" y="69272"/>
                  </a:lnTo>
                  <a:lnTo>
                    <a:pt x="16830" y="72428"/>
                  </a:lnTo>
                  <a:lnTo>
                    <a:pt x="15554" y="81570"/>
                  </a:lnTo>
                  <a:lnTo>
                    <a:pt x="15449" y="84013"/>
                  </a:lnTo>
                  <a:lnTo>
                    <a:pt x="15333" y="91243"/>
                  </a:lnTo>
                  <a:lnTo>
                    <a:pt x="14456" y="94696"/>
                  </a:lnTo>
                  <a:lnTo>
                    <a:pt x="13023" y="97844"/>
                  </a:lnTo>
                  <a:lnTo>
                    <a:pt x="11222" y="100790"/>
                  </a:lnTo>
                  <a:lnTo>
                    <a:pt x="10021" y="103599"/>
                  </a:lnTo>
                  <a:lnTo>
                    <a:pt x="9221" y="106320"/>
                  </a:lnTo>
                  <a:lnTo>
                    <a:pt x="8687" y="108980"/>
                  </a:lnTo>
                  <a:lnTo>
                    <a:pt x="7485" y="111600"/>
                  </a:lnTo>
                  <a:lnTo>
                    <a:pt x="5836" y="114194"/>
                  </a:lnTo>
                  <a:lnTo>
                    <a:pt x="3891" y="116769"/>
                  </a:lnTo>
                  <a:lnTo>
                    <a:pt x="2594" y="119333"/>
                  </a:lnTo>
                  <a:lnTo>
                    <a:pt x="1730" y="121888"/>
                  </a:lnTo>
                  <a:lnTo>
                    <a:pt x="1153" y="124439"/>
                  </a:lnTo>
                  <a:lnTo>
                    <a:pt x="768" y="126986"/>
                  </a:lnTo>
                  <a:lnTo>
                    <a:pt x="512" y="129531"/>
                  </a:lnTo>
                  <a:lnTo>
                    <a:pt x="341" y="132074"/>
                  </a:lnTo>
                  <a:lnTo>
                    <a:pt x="227" y="134616"/>
                  </a:lnTo>
                  <a:lnTo>
                    <a:pt x="101" y="139698"/>
                  </a:lnTo>
                  <a:lnTo>
                    <a:pt x="0" y="16002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14" name="SMARTInkAnnotation360"/>
            <p:cNvSpPr/>
            <p:nvPr/>
          </p:nvSpPr>
          <p:spPr bwMode="auto">
            <a:xfrm>
              <a:off x="8260080" y="4762500"/>
              <a:ext cx="167641" cy="38101"/>
            </a:xfrm>
            <a:custGeom>
              <a:avLst/>
              <a:gdLst/>
              <a:ahLst/>
              <a:cxnLst/>
              <a:rect l="0" t="0" r="0" b="0"/>
              <a:pathLst>
                <a:path w="167641" h="38101">
                  <a:moveTo>
                    <a:pt x="0" y="38100"/>
                  </a:moveTo>
                  <a:lnTo>
                    <a:pt x="0" y="23176"/>
                  </a:lnTo>
                  <a:lnTo>
                    <a:pt x="847" y="22224"/>
                  </a:lnTo>
                  <a:lnTo>
                    <a:pt x="6561" y="16327"/>
                  </a:lnTo>
                  <a:lnTo>
                    <a:pt x="7760" y="15965"/>
                  </a:lnTo>
                  <a:lnTo>
                    <a:pt x="11351" y="15563"/>
                  </a:lnTo>
                  <a:lnTo>
                    <a:pt x="13494" y="14608"/>
                  </a:lnTo>
                  <a:lnTo>
                    <a:pt x="15769" y="13126"/>
                  </a:lnTo>
                  <a:lnTo>
                    <a:pt x="18133" y="11291"/>
                  </a:lnTo>
                  <a:lnTo>
                    <a:pt x="20555" y="10067"/>
                  </a:lnTo>
                  <a:lnTo>
                    <a:pt x="23018" y="9252"/>
                  </a:lnTo>
                  <a:lnTo>
                    <a:pt x="25505" y="8708"/>
                  </a:lnTo>
                  <a:lnTo>
                    <a:pt x="28009" y="7498"/>
                  </a:lnTo>
                  <a:lnTo>
                    <a:pt x="30526" y="5846"/>
                  </a:lnTo>
                  <a:lnTo>
                    <a:pt x="33051" y="3897"/>
                  </a:lnTo>
                  <a:lnTo>
                    <a:pt x="36428" y="2598"/>
                  </a:lnTo>
                  <a:lnTo>
                    <a:pt x="40371" y="1732"/>
                  </a:lnTo>
                  <a:lnTo>
                    <a:pt x="44694" y="1155"/>
                  </a:lnTo>
                  <a:lnTo>
                    <a:pt x="48423" y="770"/>
                  </a:lnTo>
                  <a:lnTo>
                    <a:pt x="51755" y="513"/>
                  </a:lnTo>
                  <a:lnTo>
                    <a:pt x="54823" y="342"/>
                  </a:lnTo>
                  <a:lnTo>
                    <a:pt x="62748" y="153"/>
                  </a:lnTo>
                  <a:lnTo>
                    <a:pt x="127009" y="2"/>
                  </a:lnTo>
                  <a:lnTo>
                    <a:pt x="131240" y="848"/>
                  </a:lnTo>
                  <a:lnTo>
                    <a:pt x="134906" y="2258"/>
                  </a:lnTo>
                  <a:lnTo>
                    <a:pt x="138197" y="4046"/>
                  </a:lnTo>
                  <a:lnTo>
                    <a:pt x="142085" y="5237"/>
                  </a:lnTo>
                  <a:lnTo>
                    <a:pt x="146370" y="6031"/>
                  </a:lnTo>
                  <a:lnTo>
                    <a:pt x="150921" y="6561"/>
                  </a:lnTo>
                  <a:lnTo>
                    <a:pt x="154799" y="6067"/>
                  </a:lnTo>
                  <a:lnTo>
                    <a:pt x="158233" y="4892"/>
                  </a:lnTo>
                  <a:lnTo>
                    <a:pt x="167640" y="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15" name="SMARTInkAnnotation361"/>
            <p:cNvSpPr/>
            <p:nvPr/>
          </p:nvSpPr>
          <p:spPr bwMode="auto">
            <a:xfrm>
              <a:off x="7879080" y="4701541"/>
              <a:ext cx="198120" cy="167639"/>
            </a:xfrm>
            <a:custGeom>
              <a:avLst/>
              <a:gdLst/>
              <a:ahLst/>
              <a:cxnLst/>
              <a:rect l="0" t="0" r="0" b="0"/>
              <a:pathLst>
                <a:path w="198120" h="167639">
                  <a:moveTo>
                    <a:pt x="7620" y="53339"/>
                  </a:moveTo>
                  <a:lnTo>
                    <a:pt x="93" y="53339"/>
                  </a:lnTo>
                  <a:lnTo>
                    <a:pt x="19" y="48102"/>
                  </a:lnTo>
                  <a:lnTo>
                    <a:pt x="0" y="39159"/>
                  </a:lnTo>
                  <a:lnTo>
                    <a:pt x="847" y="38806"/>
                  </a:lnTo>
                  <a:lnTo>
                    <a:pt x="6561" y="38192"/>
                  </a:lnTo>
                  <a:lnTo>
                    <a:pt x="11351" y="34082"/>
                  </a:lnTo>
                  <a:lnTo>
                    <a:pt x="15319" y="30344"/>
                  </a:lnTo>
                  <a:lnTo>
                    <a:pt x="26561" y="19155"/>
                  </a:lnTo>
                  <a:lnTo>
                    <a:pt x="28714" y="17850"/>
                  </a:lnTo>
                  <a:lnTo>
                    <a:pt x="33363" y="16399"/>
                  </a:lnTo>
                  <a:lnTo>
                    <a:pt x="38252" y="13497"/>
                  </a:lnTo>
                  <a:lnTo>
                    <a:pt x="40742" y="11538"/>
                  </a:lnTo>
                  <a:lnTo>
                    <a:pt x="43247" y="10231"/>
                  </a:lnTo>
                  <a:lnTo>
                    <a:pt x="48290" y="8780"/>
                  </a:lnTo>
                  <a:lnTo>
                    <a:pt x="53353" y="8135"/>
                  </a:lnTo>
                  <a:lnTo>
                    <a:pt x="55888" y="7963"/>
                  </a:lnTo>
                  <a:lnTo>
                    <a:pt x="57578" y="7002"/>
                  </a:lnTo>
                  <a:lnTo>
                    <a:pt x="58706" y="5514"/>
                  </a:lnTo>
                  <a:lnTo>
                    <a:pt x="59458" y="3676"/>
                  </a:lnTo>
                  <a:lnTo>
                    <a:pt x="60804" y="2450"/>
                  </a:lnTo>
                  <a:lnTo>
                    <a:pt x="62549" y="1633"/>
                  </a:lnTo>
                  <a:lnTo>
                    <a:pt x="66747" y="725"/>
                  </a:lnTo>
                  <a:lnTo>
                    <a:pt x="71434" y="322"/>
                  </a:lnTo>
                  <a:lnTo>
                    <a:pt x="76105" y="63"/>
                  </a:lnTo>
                  <a:lnTo>
                    <a:pt x="95067" y="0"/>
                  </a:lnTo>
                  <a:lnTo>
                    <a:pt x="97245" y="846"/>
                  </a:lnTo>
                  <a:lnTo>
                    <a:pt x="101922" y="4044"/>
                  </a:lnTo>
                  <a:lnTo>
                    <a:pt x="105270" y="6560"/>
                  </a:lnTo>
                  <a:lnTo>
                    <a:pt x="108312" y="7148"/>
                  </a:lnTo>
                  <a:lnTo>
                    <a:pt x="110308" y="7305"/>
                  </a:lnTo>
                  <a:lnTo>
                    <a:pt x="111638" y="8256"/>
                  </a:lnTo>
                  <a:lnTo>
                    <a:pt x="112525" y="9737"/>
                  </a:lnTo>
                  <a:lnTo>
                    <a:pt x="113117" y="11571"/>
                  </a:lnTo>
                  <a:lnTo>
                    <a:pt x="116031" y="15866"/>
                  </a:lnTo>
                  <a:lnTo>
                    <a:pt x="117995" y="18197"/>
                  </a:lnTo>
                  <a:lnTo>
                    <a:pt x="119303" y="20598"/>
                  </a:lnTo>
                  <a:lnTo>
                    <a:pt x="121991" y="28868"/>
                  </a:lnTo>
                  <a:lnTo>
                    <a:pt x="123660" y="32792"/>
                  </a:lnTo>
                  <a:lnTo>
                    <a:pt x="125621" y="37101"/>
                  </a:lnTo>
                  <a:lnTo>
                    <a:pt x="126927" y="40820"/>
                  </a:lnTo>
                  <a:lnTo>
                    <a:pt x="127797" y="44146"/>
                  </a:lnTo>
                  <a:lnTo>
                    <a:pt x="128378" y="47211"/>
                  </a:lnTo>
                  <a:lnTo>
                    <a:pt x="128766" y="50100"/>
                  </a:lnTo>
                  <a:lnTo>
                    <a:pt x="129023" y="52873"/>
                  </a:lnTo>
                  <a:lnTo>
                    <a:pt x="129196" y="55568"/>
                  </a:lnTo>
                  <a:lnTo>
                    <a:pt x="129387" y="63079"/>
                  </a:lnTo>
                  <a:lnTo>
                    <a:pt x="129437" y="67452"/>
                  </a:lnTo>
                  <a:lnTo>
                    <a:pt x="128625" y="71214"/>
                  </a:lnTo>
                  <a:lnTo>
                    <a:pt x="127237" y="74569"/>
                  </a:lnTo>
                  <a:lnTo>
                    <a:pt x="125465" y="77653"/>
                  </a:lnTo>
                  <a:lnTo>
                    <a:pt x="124283" y="80555"/>
                  </a:lnTo>
                  <a:lnTo>
                    <a:pt x="123494" y="83336"/>
                  </a:lnTo>
                  <a:lnTo>
                    <a:pt x="122970" y="86037"/>
                  </a:lnTo>
                  <a:lnTo>
                    <a:pt x="121773" y="88684"/>
                  </a:lnTo>
                  <a:lnTo>
                    <a:pt x="118186" y="93884"/>
                  </a:lnTo>
                  <a:lnTo>
                    <a:pt x="116027" y="99016"/>
                  </a:lnTo>
                  <a:lnTo>
                    <a:pt x="115451" y="101570"/>
                  </a:lnTo>
                  <a:lnTo>
                    <a:pt x="112554" y="106666"/>
                  </a:lnTo>
                  <a:lnTo>
                    <a:pt x="108443" y="111753"/>
                  </a:lnTo>
                  <a:lnTo>
                    <a:pt x="103794" y="116837"/>
                  </a:lnTo>
                  <a:lnTo>
                    <a:pt x="96418" y="124458"/>
                  </a:lnTo>
                  <a:lnTo>
                    <a:pt x="94758" y="126998"/>
                  </a:lnTo>
                  <a:lnTo>
                    <a:pt x="92916" y="132079"/>
                  </a:lnTo>
                  <a:lnTo>
                    <a:pt x="90730" y="134619"/>
                  </a:lnTo>
                  <a:lnTo>
                    <a:pt x="87580" y="137159"/>
                  </a:lnTo>
                  <a:lnTo>
                    <a:pt x="78448" y="143274"/>
                  </a:lnTo>
                  <a:lnTo>
                    <a:pt x="72683" y="146368"/>
                  </a:lnTo>
                  <a:lnTo>
                    <a:pt x="68775" y="148378"/>
                  </a:lnTo>
                  <a:lnTo>
                    <a:pt x="66171" y="150565"/>
                  </a:lnTo>
                  <a:lnTo>
                    <a:pt x="64433" y="152870"/>
                  </a:lnTo>
                  <a:lnTo>
                    <a:pt x="63275" y="155253"/>
                  </a:lnTo>
                  <a:lnTo>
                    <a:pt x="61656" y="156842"/>
                  </a:lnTo>
                  <a:lnTo>
                    <a:pt x="59731" y="157901"/>
                  </a:lnTo>
                  <a:lnTo>
                    <a:pt x="55334" y="159078"/>
                  </a:lnTo>
                  <a:lnTo>
                    <a:pt x="50558" y="159601"/>
                  </a:lnTo>
                  <a:lnTo>
                    <a:pt x="48099" y="160587"/>
                  </a:lnTo>
                  <a:lnTo>
                    <a:pt x="43108" y="163940"/>
                  </a:lnTo>
                  <a:lnTo>
                    <a:pt x="38068" y="165996"/>
                  </a:lnTo>
                  <a:lnTo>
                    <a:pt x="33005" y="166909"/>
                  </a:lnTo>
                  <a:lnTo>
                    <a:pt x="27933" y="167315"/>
                  </a:lnTo>
                  <a:lnTo>
                    <a:pt x="23015" y="167575"/>
                  </a:lnTo>
                  <a:lnTo>
                    <a:pt x="8039" y="167638"/>
                  </a:lnTo>
                  <a:lnTo>
                    <a:pt x="7703" y="162402"/>
                  </a:lnTo>
                  <a:lnTo>
                    <a:pt x="7622" y="160027"/>
                  </a:lnTo>
                  <a:lnTo>
                    <a:pt x="7620" y="160025"/>
                  </a:lnTo>
                  <a:lnTo>
                    <a:pt x="7620" y="160020"/>
                  </a:lnTo>
                  <a:lnTo>
                    <a:pt x="39840" y="160019"/>
                  </a:lnTo>
                  <a:lnTo>
                    <a:pt x="42647" y="159173"/>
                  </a:lnTo>
                  <a:lnTo>
                    <a:pt x="48024" y="155974"/>
                  </a:lnTo>
                  <a:lnTo>
                    <a:pt x="51489" y="154782"/>
                  </a:lnTo>
                  <a:lnTo>
                    <a:pt x="55492" y="153988"/>
                  </a:lnTo>
                  <a:lnTo>
                    <a:pt x="59855" y="153458"/>
                  </a:lnTo>
                  <a:lnTo>
                    <a:pt x="64457" y="153105"/>
                  </a:lnTo>
                  <a:lnTo>
                    <a:pt x="69217" y="152870"/>
                  </a:lnTo>
                  <a:lnTo>
                    <a:pt x="81751" y="152539"/>
                  </a:lnTo>
                  <a:lnTo>
                    <a:pt x="123051" y="152401"/>
                  </a:lnTo>
                  <a:lnTo>
                    <a:pt x="198119" y="152399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16" name="SMARTInkAnnotation362"/>
            <p:cNvSpPr/>
            <p:nvPr/>
          </p:nvSpPr>
          <p:spPr bwMode="auto">
            <a:xfrm>
              <a:off x="8130887" y="4572010"/>
              <a:ext cx="98703" cy="137151"/>
            </a:xfrm>
            <a:custGeom>
              <a:avLst/>
              <a:gdLst/>
              <a:ahLst/>
              <a:cxnLst/>
              <a:rect l="0" t="0" r="0" b="0"/>
              <a:pathLst>
                <a:path w="98703" h="137151">
                  <a:moveTo>
                    <a:pt x="14893" y="53330"/>
                  </a:moveTo>
                  <a:lnTo>
                    <a:pt x="7335" y="45772"/>
                  </a:lnTo>
                  <a:lnTo>
                    <a:pt x="7274" y="45712"/>
                  </a:lnTo>
                  <a:lnTo>
                    <a:pt x="7272" y="45710"/>
                  </a:lnTo>
                  <a:lnTo>
                    <a:pt x="18623" y="34358"/>
                  </a:lnTo>
                  <a:lnTo>
                    <a:pt x="20767" y="33062"/>
                  </a:lnTo>
                  <a:lnTo>
                    <a:pt x="23042" y="32198"/>
                  </a:lnTo>
                  <a:lnTo>
                    <a:pt x="25405" y="31622"/>
                  </a:lnTo>
                  <a:lnTo>
                    <a:pt x="26982" y="30391"/>
                  </a:lnTo>
                  <a:lnTo>
                    <a:pt x="28031" y="28724"/>
                  </a:lnTo>
                  <a:lnTo>
                    <a:pt x="28732" y="26766"/>
                  </a:lnTo>
                  <a:lnTo>
                    <a:pt x="30045" y="25460"/>
                  </a:lnTo>
                  <a:lnTo>
                    <a:pt x="31767" y="24590"/>
                  </a:lnTo>
                  <a:lnTo>
                    <a:pt x="33763" y="24010"/>
                  </a:lnTo>
                  <a:lnTo>
                    <a:pt x="35940" y="22777"/>
                  </a:lnTo>
                  <a:lnTo>
                    <a:pt x="38237" y="21108"/>
                  </a:lnTo>
                  <a:lnTo>
                    <a:pt x="40616" y="19149"/>
                  </a:lnTo>
                  <a:lnTo>
                    <a:pt x="43895" y="17842"/>
                  </a:lnTo>
                  <a:lnTo>
                    <a:pt x="47774" y="16972"/>
                  </a:lnTo>
                  <a:lnTo>
                    <a:pt x="52053" y="16391"/>
                  </a:lnTo>
                  <a:lnTo>
                    <a:pt x="54906" y="15157"/>
                  </a:lnTo>
                  <a:lnTo>
                    <a:pt x="56809" y="13488"/>
                  </a:lnTo>
                  <a:lnTo>
                    <a:pt x="59769" y="9376"/>
                  </a:lnTo>
                  <a:lnTo>
                    <a:pt x="61743" y="7094"/>
                  </a:lnTo>
                  <a:lnTo>
                    <a:pt x="63907" y="4726"/>
                  </a:lnTo>
                  <a:lnTo>
                    <a:pt x="67043" y="3147"/>
                  </a:lnTo>
                  <a:lnTo>
                    <a:pt x="70826" y="2095"/>
                  </a:lnTo>
                  <a:lnTo>
                    <a:pt x="80975" y="406"/>
                  </a:lnTo>
                  <a:lnTo>
                    <a:pt x="82655" y="267"/>
                  </a:lnTo>
                  <a:lnTo>
                    <a:pt x="84621" y="174"/>
                  </a:lnTo>
                  <a:lnTo>
                    <a:pt x="89064" y="72"/>
                  </a:lnTo>
                  <a:lnTo>
                    <a:pt x="97275" y="0"/>
                  </a:lnTo>
                  <a:lnTo>
                    <a:pt x="97754" y="844"/>
                  </a:lnTo>
                  <a:lnTo>
                    <a:pt x="98287" y="4039"/>
                  </a:lnTo>
                  <a:lnTo>
                    <a:pt x="98523" y="8281"/>
                  </a:lnTo>
                  <a:lnTo>
                    <a:pt x="98629" y="12988"/>
                  </a:lnTo>
                  <a:lnTo>
                    <a:pt x="98702" y="25429"/>
                  </a:lnTo>
                  <a:lnTo>
                    <a:pt x="97860" y="27956"/>
                  </a:lnTo>
                  <a:lnTo>
                    <a:pt x="96450" y="30487"/>
                  </a:lnTo>
                  <a:lnTo>
                    <a:pt x="94664" y="33021"/>
                  </a:lnTo>
                  <a:lnTo>
                    <a:pt x="92627" y="36404"/>
                  </a:lnTo>
                  <a:lnTo>
                    <a:pt x="90423" y="40353"/>
                  </a:lnTo>
                  <a:lnTo>
                    <a:pt x="88106" y="44679"/>
                  </a:lnTo>
                  <a:lnTo>
                    <a:pt x="86562" y="48409"/>
                  </a:lnTo>
                  <a:lnTo>
                    <a:pt x="85532" y="51743"/>
                  </a:lnTo>
                  <a:lnTo>
                    <a:pt x="84846" y="54811"/>
                  </a:lnTo>
                  <a:lnTo>
                    <a:pt x="82695" y="57704"/>
                  </a:lnTo>
                  <a:lnTo>
                    <a:pt x="79567" y="60480"/>
                  </a:lnTo>
                  <a:lnTo>
                    <a:pt x="75789" y="63177"/>
                  </a:lnTo>
                  <a:lnTo>
                    <a:pt x="72423" y="65820"/>
                  </a:lnTo>
                  <a:lnTo>
                    <a:pt x="69333" y="68430"/>
                  </a:lnTo>
                  <a:lnTo>
                    <a:pt x="66427" y="71017"/>
                  </a:lnTo>
                  <a:lnTo>
                    <a:pt x="60939" y="76149"/>
                  </a:lnTo>
                  <a:lnTo>
                    <a:pt x="50517" y="86342"/>
                  </a:lnTo>
                  <a:lnTo>
                    <a:pt x="35218" y="101589"/>
                  </a:lnTo>
                  <a:lnTo>
                    <a:pt x="31829" y="104129"/>
                  </a:lnTo>
                  <a:lnTo>
                    <a:pt x="27877" y="106670"/>
                  </a:lnTo>
                  <a:lnTo>
                    <a:pt x="17457" y="112784"/>
                  </a:lnTo>
                  <a:lnTo>
                    <a:pt x="15755" y="114133"/>
                  </a:lnTo>
                  <a:lnTo>
                    <a:pt x="13775" y="115878"/>
                  </a:lnTo>
                  <a:lnTo>
                    <a:pt x="8557" y="120718"/>
                  </a:lnTo>
                  <a:lnTo>
                    <a:pt x="0" y="129185"/>
                  </a:lnTo>
                  <a:lnTo>
                    <a:pt x="2065" y="129376"/>
                  </a:lnTo>
                  <a:lnTo>
                    <a:pt x="5805" y="129462"/>
                  </a:lnTo>
                  <a:lnTo>
                    <a:pt x="25095" y="129527"/>
                  </a:lnTo>
                  <a:lnTo>
                    <a:pt x="28468" y="130374"/>
                  </a:lnTo>
                  <a:lnTo>
                    <a:pt x="32409" y="131787"/>
                  </a:lnTo>
                  <a:lnTo>
                    <a:pt x="36730" y="133574"/>
                  </a:lnTo>
                  <a:lnTo>
                    <a:pt x="40458" y="134765"/>
                  </a:lnTo>
                  <a:lnTo>
                    <a:pt x="43790" y="135560"/>
                  </a:lnTo>
                  <a:lnTo>
                    <a:pt x="46857" y="136090"/>
                  </a:lnTo>
                  <a:lnTo>
                    <a:pt x="49749" y="136443"/>
                  </a:lnTo>
                  <a:lnTo>
                    <a:pt x="52524" y="136679"/>
                  </a:lnTo>
                  <a:lnTo>
                    <a:pt x="55221" y="136836"/>
                  </a:lnTo>
                  <a:lnTo>
                    <a:pt x="60474" y="137010"/>
                  </a:lnTo>
                  <a:lnTo>
                    <a:pt x="70450" y="137108"/>
                  </a:lnTo>
                  <a:lnTo>
                    <a:pt x="83474" y="13715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17" name="SMARTInkAnnotation363"/>
            <p:cNvSpPr/>
            <p:nvPr/>
          </p:nvSpPr>
          <p:spPr bwMode="auto">
            <a:xfrm>
              <a:off x="9006840" y="4777741"/>
              <a:ext cx="137161" cy="7621"/>
            </a:xfrm>
            <a:custGeom>
              <a:avLst/>
              <a:gdLst/>
              <a:ahLst/>
              <a:cxnLst/>
              <a:rect l="0" t="0" r="0" b="0"/>
              <a:pathLst>
                <a:path w="137161" h="7621">
                  <a:moveTo>
                    <a:pt x="0" y="0"/>
                  </a:moveTo>
                  <a:lnTo>
                    <a:pt x="7307" y="7306"/>
                  </a:lnTo>
                  <a:lnTo>
                    <a:pt x="11573" y="7527"/>
                  </a:lnTo>
                  <a:lnTo>
                    <a:pt x="28022" y="7614"/>
                  </a:lnTo>
                  <a:lnTo>
                    <a:pt x="137160" y="762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18" name="SMARTInkAnnotation364"/>
            <p:cNvSpPr/>
            <p:nvPr/>
          </p:nvSpPr>
          <p:spPr bwMode="auto">
            <a:xfrm>
              <a:off x="8968740" y="4892041"/>
              <a:ext cx="129541" cy="22857"/>
            </a:xfrm>
            <a:custGeom>
              <a:avLst/>
              <a:gdLst/>
              <a:ahLst/>
              <a:cxnLst/>
              <a:rect l="0" t="0" r="0" b="0"/>
              <a:pathLst>
                <a:path w="129541" h="22857">
                  <a:moveTo>
                    <a:pt x="0" y="7620"/>
                  </a:moveTo>
                  <a:lnTo>
                    <a:pt x="0" y="22739"/>
                  </a:lnTo>
                  <a:lnTo>
                    <a:pt x="4045" y="22824"/>
                  </a:lnTo>
                  <a:lnTo>
                    <a:pt x="11351" y="22856"/>
                  </a:lnTo>
                  <a:lnTo>
                    <a:pt x="13494" y="22011"/>
                  </a:lnTo>
                  <a:lnTo>
                    <a:pt x="15770" y="20600"/>
                  </a:lnTo>
                  <a:lnTo>
                    <a:pt x="18132" y="18814"/>
                  </a:lnTo>
                  <a:lnTo>
                    <a:pt x="20555" y="17622"/>
                  </a:lnTo>
                  <a:lnTo>
                    <a:pt x="23017" y="16828"/>
                  </a:lnTo>
                  <a:lnTo>
                    <a:pt x="25505" y="16299"/>
                  </a:lnTo>
                  <a:lnTo>
                    <a:pt x="28009" y="15945"/>
                  </a:lnTo>
                  <a:lnTo>
                    <a:pt x="30526" y="15710"/>
                  </a:lnTo>
                  <a:lnTo>
                    <a:pt x="33051" y="15553"/>
                  </a:lnTo>
                  <a:lnTo>
                    <a:pt x="38114" y="15379"/>
                  </a:lnTo>
                  <a:lnTo>
                    <a:pt x="48263" y="15267"/>
                  </a:lnTo>
                  <a:lnTo>
                    <a:pt x="55880" y="15248"/>
                  </a:lnTo>
                  <a:lnTo>
                    <a:pt x="59267" y="14398"/>
                  </a:lnTo>
                  <a:lnTo>
                    <a:pt x="63218" y="12986"/>
                  </a:lnTo>
                  <a:lnTo>
                    <a:pt x="67546" y="11197"/>
                  </a:lnTo>
                  <a:lnTo>
                    <a:pt x="72124" y="10004"/>
                  </a:lnTo>
                  <a:lnTo>
                    <a:pt x="76868" y="9209"/>
                  </a:lnTo>
                  <a:lnTo>
                    <a:pt x="81725" y="8680"/>
                  </a:lnTo>
                  <a:lnTo>
                    <a:pt x="86657" y="7480"/>
                  </a:lnTo>
                  <a:lnTo>
                    <a:pt x="91638" y="5833"/>
                  </a:lnTo>
                  <a:lnTo>
                    <a:pt x="96652" y="3888"/>
                  </a:lnTo>
                  <a:lnTo>
                    <a:pt x="100841" y="2592"/>
                  </a:lnTo>
                  <a:lnTo>
                    <a:pt x="104481" y="1728"/>
                  </a:lnTo>
                  <a:lnTo>
                    <a:pt x="107753" y="1152"/>
                  </a:lnTo>
                  <a:lnTo>
                    <a:pt x="111629" y="768"/>
                  </a:lnTo>
                  <a:lnTo>
                    <a:pt x="115905" y="512"/>
                  </a:lnTo>
                  <a:lnTo>
                    <a:pt x="129540" y="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19" name="SMARTInkAnnotation365"/>
            <p:cNvSpPr/>
            <p:nvPr/>
          </p:nvSpPr>
          <p:spPr bwMode="auto">
            <a:xfrm>
              <a:off x="9296400" y="4701540"/>
              <a:ext cx="167288" cy="289522"/>
            </a:xfrm>
            <a:custGeom>
              <a:avLst/>
              <a:gdLst/>
              <a:ahLst/>
              <a:cxnLst/>
              <a:rect l="0" t="0" r="0" b="0"/>
              <a:pathLst>
                <a:path w="167288" h="289522">
                  <a:moveTo>
                    <a:pt x="160020" y="0"/>
                  </a:moveTo>
                  <a:lnTo>
                    <a:pt x="155975" y="8091"/>
                  </a:lnTo>
                  <a:lnTo>
                    <a:pt x="151731" y="14320"/>
                  </a:lnTo>
                  <a:lnTo>
                    <a:pt x="147023" y="19912"/>
                  </a:lnTo>
                  <a:lnTo>
                    <a:pt x="142108" y="25219"/>
                  </a:lnTo>
                  <a:lnTo>
                    <a:pt x="134580" y="32967"/>
                  </a:lnTo>
                  <a:lnTo>
                    <a:pt x="122944" y="44670"/>
                  </a:lnTo>
                  <a:lnTo>
                    <a:pt x="118369" y="48407"/>
                  </a:lnTo>
                  <a:lnTo>
                    <a:pt x="113626" y="51745"/>
                  </a:lnTo>
                  <a:lnTo>
                    <a:pt x="108772" y="54816"/>
                  </a:lnTo>
                  <a:lnTo>
                    <a:pt x="104687" y="58558"/>
                  </a:lnTo>
                  <a:lnTo>
                    <a:pt x="101119" y="62745"/>
                  </a:lnTo>
                  <a:lnTo>
                    <a:pt x="97892" y="67230"/>
                  </a:lnTo>
                  <a:lnTo>
                    <a:pt x="94049" y="71067"/>
                  </a:lnTo>
                  <a:lnTo>
                    <a:pt x="89792" y="74472"/>
                  </a:lnTo>
                  <a:lnTo>
                    <a:pt x="85263" y="77588"/>
                  </a:lnTo>
                  <a:lnTo>
                    <a:pt x="81395" y="80512"/>
                  </a:lnTo>
                  <a:lnTo>
                    <a:pt x="77970" y="83308"/>
                  </a:lnTo>
                  <a:lnTo>
                    <a:pt x="74839" y="86019"/>
                  </a:lnTo>
                  <a:lnTo>
                    <a:pt x="71907" y="88673"/>
                  </a:lnTo>
                  <a:lnTo>
                    <a:pt x="66389" y="93879"/>
                  </a:lnTo>
                  <a:lnTo>
                    <a:pt x="58525" y="101571"/>
                  </a:lnTo>
                  <a:lnTo>
                    <a:pt x="55949" y="103273"/>
                  </a:lnTo>
                  <a:lnTo>
                    <a:pt x="50833" y="105166"/>
                  </a:lnTo>
                  <a:lnTo>
                    <a:pt x="49127" y="106518"/>
                  </a:lnTo>
                  <a:lnTo>
                    <a:pt x="47992" y="108265"/>
                  </a:lnTo>
                  <a:lnTo>
                    <a:pt x="47235" y="110277"/>
                  </a:lnTo>
                  <a:lnTo>
                    <a:pt x="47576" y="111618"/>
                  </a:lnTo>
                  <a:lnTo>
                    <a:pt x="48651" y="112512"/>
                  </a:lnTo>
                  <a:lnTo>
                    <a:pt x="50214" y="113108"/>
                  </a:lnTo>
                  <a:lnTo>
                    <a:pt x="51257" y="114352"/>
                  </a:lnTo>
                  <a:lnTo>
                    <a:pt x="51951" y="116029"/>
                  </a:lnTo>
                  <a:lnTo>
                    <a:pt x="52414" y="117992"/>
                  </a:lnTo>
                  <a:lnTo>
                    <a:pt x="53570" y="119302"/>
                  </a:lnTo>
                  <a:lnTo>
                    <a:pt x="55187" y="120175"/>
                  </a:lnTo>
                  <a:lnTo>
                    <a:pt x="59241" y="121145"/>
                  </a:lnTo>
                  <a:lnTo>
                    <a:pt x="63865" y="121576"/>
                  </a:lnTo>
                  <a:lnTo>
                    <a:pt x="68743" y="121767"/>
                  </a:lnTo>
                  <a:lnTo>
                    <a:pt x="76248" y="121875"/>
                  </a:lnTo>
                  <a:lnTo>
                    <a:pt x="78773" y="121890"/>
                  </a:lnTo>
                  <a:lnTo>
                    <a:pt x="81300" y="122747"/>
                  </a:lnTo>
                  <a:lnTo>
                    <a:pt x="86369" y="125957"/>
                  </a:lnTo>
                  <a:lnTo>
                    <a:pt x="91443" y="127947"/>
                  </a:lnTo>
                  <a:lnTo>
                    <a:pt x="93984" y="128479"/>
                  </a:lnTo>
                  <a:lnTo>
                    <a:pt x="97369" y="128833"/>
                  </a:lnTo>
                  <a:lnTo>
                    <a:pt x="101319" y="129068"/>
                  </a:lnTo>
                  <a:lnTo>
                    <a:pt x="105646" y="129225"/>
                  </a:lnTo>
                  <a:lnTo>
                    <a:pt x="109379" y="130177"/>
                  </a:lnTo>
                  <a:lnTo>
                    <a:pt x="112712" y="131658"/>
                  </a:lnTo>
                  <a:lnTo>
                    <a:pt x="115781" y="133492"/>
                  </a:lnTo>
                  <a:lnTo>
                    <a:pt x="119521" y="134715"/>
                  </a:lnTo>
                  <a:lnTo>
                    <a:pt x="123707" y="135530"/>
                  </a:lnTo>
                  <a:lnTo>
                    <a:pt x="128191" y="136074"/>
                  </a:lnTo>
                  <a:lnTo>
                    <a:pt x="132028" y="137283"/>
                  </a:lnTo>
                  <a:lnTo>
                    <a:pt x="135432" y="138935"/>
                  </a:lnTo>
                  <a:lnTo>
                    <a:pt x="138547" y="140883"/>
                  </a:lnTo>
                  <a:lnTo>
                    <a:pt x="141473" y="143029"/>
                  </a:lnTo>
                  <a:lnTo>
                    <a:pt x="144269" y="145306"/>
                  </a:lnTo>
                  <a:lnTo>
                    <a:pt x="146979" y="147671"/>
                  </a:lnTo>
                  <a:lnTo>
                    <a:pt x="149634" y="150094"/>
                  </a:lnTo>
                  <a:lnTo>
                    <a:pt x="154839" y="155044"/>
                  </a:lnTo>
                  <a:lnTo>
                    <a:pt x="156567" y="157550"/>
                  </a:lnTo>
                  <a:lnTo>
                    <a:pt x="159843" y="165121"/>
                  </a:lnTo>
                  <a:lnTo>
                    <a:pt x="164953" y="172727"/>
                  </a:lnTo>
                  <a:lnTo>
                    <a:pt x="166446" y="177803"/>
                  </a:lnTo>
                  <a:lnTo>
                    <a:pt x="167109" y="185139"/>
                  </a:lnTo>
                  <a:lnTo>
                    <a:pt x="167287" y="189466"/>
                  </a:lnTo>
                  <a:lnTo>
                    <a:pt x="166558" y="193198"/>
                  </a:lnTo>
                  <a:lnTo>
                    <a:pt x="162334" y="202494"/>
                  </a:lnTo>
                  <a:lnTo>
                    <a:pt x="161048" y="207967"/>
                  </a:lnTo>
                  <a:lnTo>
                    <a:pt x="155960" y="215479"/>
                  </a:lnTo>
                  <a:lnTo>
                    <a:pt x="152236" y="219853"/>
                  </a:lnTo>
                  <a:lnTo>
                    <a:pt x="148903" y="224462"/>
                  </a:lnTo>
                  <a:lnTo>
                    <a:pt x="145835" y="229228"/>
                  </a:lnTo>
                  <a:lnTo>
                    <a:pt x="142944" y="234099"/>
                  </a:lnTo>
                  <a:lnTo>
                    <a:pt x="140170" y="238193"/>
                  </a:lnTo>
                  <a:lnTo>
                    <a:pt x="137473" y="241768"/>
                  </a:lnTo>
                  <a:lnTo>
                    <a:pt x="134828" y="244999"/>
                  </a:lnTo>
                  <a:lnTo>
                    <a:pt x="131373" y="248000"/>
                  </a:lnTo>
                  <a:lnTo>
                    <a:pt x="127375" y="250846"/>
                  </a:lnTo>
                  <a:lnTo>
                    <a:pt x="123017" y="253591"/>
                  </a:lnTo>
                  <a:lnTo>
                    <a:pt x="118418" y="256267"/>
                  </a:lnTo>
                  <a:lnTo>
                    <a:pt x="108793" y="261499"/>
                  </a:lnTo>
                  <a:lnTo>
                    <a:pt x="104702" y="264080"/>
                  </a:lnTo>
                  <a:lnTo>
                    <a:pt x="101128" y="266646"/>
                  </a:lnTo>
                  <a:lnTo>
                    <a:pt x="97899" y="269205"/>
                  </a:lnTo>
                  <a:lnTo>
                    <a:pt x="94052" y="271756"/>
                  </a:lnTo>
                  <a:lnTo>
                    <a:pt x="89795" y="274304"/>
                  </a:lnTo>
                  <a:lnTo>
                    <a:pt x="85263" y="276850"/>
                  </a:lnTo>
                  <a:lnTo>
                    <a:pt x="75713" y="281935"/>
                  </a:lnTo>
                  <a:lnTo>
                    <a:pt x="70795" y="284477"/>
                  </a:lnTo>
                  <a:lnTo>
                    <a:pt x="65823" y="286171"/>
                  </a:lnTo>
                  <a:lnTo>
                    <a:pt x="60815" y="287301"/>
                  </a:lnTo>
                  <a:lnTo>
                    <a:pt x="55784" y="288054"/>
                  </a:lnTo>
                  <a:lnTo>
                    <a:pt x="51583" y="288556"/>
                  </a:lnTo>
                  <a:lnTo>
                    <a:pt x="47936" y="288891"/>
                  </a:lnTo>
                  <a:lnTo>
                    <a:pt x="44657" y="289115"/>
                  </a:lnTo>
                  <a:lnTo>
                    <a:pt x="40778" y="289263"/>
                  </a:lnTo>
                  <a:lnTo>
                    <a:pt x="28075" y="289472"/>
                  </a:lnTo>
                  <a:lnTo>
                    <a:pt x="21510" y="289521"/>
                  </a:lnTo>
                  <a:lnTo>
                    <a:pt x="18574" y="288688"/>
                  </a:lnTo>
                  <a:lnTo>
                    <a:pt x="15769" y="287285"/>
                  </a:lnTo>
                  <a:lnTo>
                    <a:pt x="13052" y="285504"/>
                  </a:lnTo>
                  <a:lnTo>
                    <a:pt x="11242" y="283469"/>
                  </a:lnTo>
                  <a:lnTo>
                    <a:pt x="10036" y="281266"/>
                  </a:lnTo>
                  <a:lnTo>
                    <a:pt x="9230" y="278951"/>
                  </a:lnTo>
                  <a:lnTo>
                    <a:pt x="6078" y="274121"/>
                  </a:lnTo>
                  <a:lnTo>
                    <a:pt x="0" y="266701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20" name="SMARTInkAnnotation366"/>
            <p:cNvSpPr/>
            <p:nvPr/>
          </p:nvSpPr>
          <p:spPr bwMode="auto">
            <a:xfrm>
              <a:off x="9395459" y="4671059"/>
              <a:ext cx="350522" cy="68581"/>
            </a:xfrm>
            <a:custGeom>
              <a:avLst/>
              <a:gdLst/>
              <a:ahLst/>
              <a:cxnLst/>
              <a:rect l="0" t="0" r="0" b="0"/>
              <a:pathLst>
                <a:path w="350522" h="68581">
                  <a:moveTo>
                    <a:pt x="0" y="68580"/>
                  </a:moveTo>
                  <a:lnTo>
                    <a:pt x="10606" y="57974"/>
                  </a:lnTo>
                  <a:lnTo>
                    <a:pt x="13844" y="55583"/>
                  </a:lnTo>
                  <a:lnTo>
                    <a:pt x="17696" y="53143"/>
                  </a:lnTo>
                  <a:lnTo>
                    <a:pt x="21958" y="50669"/>
                  </a:lnTo>
                  <a:lnTo>
                    <a:pt x="25645" y="48172"/>
                  </a:lnTo>
                  <a:lnTo>
                    <a:pt x="28950" y="45662"/>
                  </a:lnTo>
                  <a:lnTo>
                    <a:pt x="32000" y="43142"/>
                  </a:lnTo>
                  <a:lnTo>
                    <a:pt x="35727" y="42308"/>
                  </a:lnTo>
                  <a:lnTo>
                    <a:pt x="39904" y="42599"/>
                  </a:lnTo>
                  <a:lnTo>
                    <a:pt x="44383" y="43639"/>
                  </a:lnTo>
                  <a:lnTo>
                    <a:pt x="49062" y="43486"/>
                  </a:lnTo>
                  <a:lnTo>
                    <a:pt x="53876" y="42537"/>
                  </a:lnTo>
                  <a:lnTo>
                    <a:pt x="58778" y="41059"/>
                  </a:lnTo>
                  <a:lnTo>
                    <a:pt x="68739" y="39415"/>
                  </a:lnTo>
                  <a:lnTo>
                    <a:pt x="73766" y="38977"/>
                  </a:lnTo>
                  <a:lnTo>
                    <a:pt x="80504" y="37838"/>
                  </a:lnTo>
                  <a:lnTo>
                    <a:pt x="88383" y="36232"/>
                  </a:lnTo>
                  <a:lnTo>
                    <a:pt x="97022" y="34315"/>
                  </a:lnTo>
                  <a:lnTo>
                    <a:pt x="105321" y="32190"/>
                  </a:lnTo>
                  <a:lnTo>
                    <a:pt x="113394" y="29927"/>
                  </a:lnTo>
                  <a:lnTo>
                    <a:pt x="121317" y="27571"/>
                  </a:lnTo>
                  <a:lnTo>
                    <a:pt x="139150" y="22696"/>
                  </a:lnTo>
                  <a:lnTo>
                    <a:pt x="148646" y="20211"/>
                  </a:lnTo>
                  <a:lnTo>
                    <a:pt x="159211" y="18554"/>
                  </a:lnTo>
                  <a:lnTo>
                    <a:pt x="170487" y="17450"/>
                  </a:lnTo>
                  <a:lnTo>
                    <a:pt x="182239" y="16713"/>
                  </a:lnTo>
                  <a:lnTo>
                    <a:pt x="194306" y="15376"/>
                  </a:lnTo>
                  <a:lnTo>
                    <a:pt x="206584" y="13637"/>
                  </a:lnTo>
                  <a:lnTo>
                    <a:pt x="219002" y="11632"/>
                  </a:lnTo>
                  <a:lnTo>
                    <a:pt x="231516" y="10295"/>
                  </a:lnTo>
                  <a:lnTo>
                    <a:pt x="244090" y="9403"/>
                  </a:lnTo>
                  <a:lnTo>
                    <a:pt x="268504" y="8413"/>
                  </a:lnTo>
                  <a:lnTo>
                    <a:pt x="290644" y="7973"/>
                  </a:lnTo>
                  <a:lnTo>
                    <a:pt x="302136" y="7009"/>
                  </a:lnTo>
                  <a:lnTo>
                    <a:pt x="314031" y="5520"/>
                  </a:lnTo>
                  <a:lnTo>
                    <a:pt x="350521" y="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21" name="SMARTInkAnnotation367"/>
            <p:cNvSpPr/>
            <p:nvPr/>
          </p:nvSpPr>
          <p:spPr bwMode="auto">
            <a:xfrm>
              <a:off x="5013960" y="5052060"/>
              <a:ext cx="3276508" cy="419101"/>
            </a:xfrm>
            <a:custGeom>
              <a:avLst/>
              <a:gdLst/>
              <a:ahLst/>
              <a:cxnLst/>
              <a:rect l="0" t="0" r="0" b="0"/>
              <a:pathLst>
                <a:path w="3276508" h="419101">
                  <a:moveTo>
                    <a:pt x="220981" y="327660"/>
                  </a:moveTo>
                  <a:lnTo>
                    <a:pt x="220981" y="320354"/>
                  </a:lnTo>
                  <a:lnTo>
                    <a:pt x="205740" y="320040"/>
                  </a:lnTo>
                  <a:lnTo>
                    <a:pt x="220639" y="320040"/>
                  </a:lnTo>
                  <a:lnTo>
                    <a:pt x="224924" y="324085"/>
                  </a:lnTo>
                  <a:lnTo>
                    <a:pt x="226996" y="325277"/>
                  </a:lnTo>
                  <a:lnTo>
                    <a:pt x="234838" y="327347"/>
                  </a:lnTo>
                  <a:lnTo>
                    <a:pt x="334246" y="327660"/>
                  </a:lnTo>
                  <a:lnTo>
                    <a:pt x="382140" y="327660"/>
                  </a:lnTo>
                  <a:lnTo>
                    <a:pt x="390255" y="329918"/>
                  </a:lnTo>
                  <a:lnTo>
                    <a:pt x="399507" y="332897"/>
                  </a:lnTo>
                  <a:lnTo>
                    <a:pt x="429325" y="335071"/>
                  </a:lnTo>
                  <a:lnTo>
                    <a:pt x="439449" y="335187"/>
                  </a:lnTo>
                  <a:lnTo>
                    <a:pt x="449593" y="332981"/>
                  </a:lnTo>
                  <a:lnTo>
                    <a:pt x="459745" y="330025"/>
                  </a:lnTo>
                  <a:lnTo>
                    <a:pt x="500380" y="327753"/>
                  </a:lnTo>
                  <a:lnTo>
                    <a:pt x="576581" y="327661"/>
                  </a:lnTo>
                  <a:lnTo>
                    <a:pt x="586740" y="325402"/>
                  </a:lnTo>
                  <a:lnTo>
                    <a:pt x="597747" y="322423"/>
                  </a:lnTo>
                  <a:lnTo>
                    <a:pt x="695195" y="317787"/>
                  </a:lnTo>
                  <a:lnTo>
                    <a:pt x="714548" y="314010"/>
                  </a:lnTo>
                  <a:lnTo>
                    <a:pt x="794115" y="310175"/>
                  </a:lnTo>
                  <a:lnTo>
                    <a:pt x="813567" y="306392"/>
                  </a:lnTo>
                  <a:lnTo>
                    <a:pt x="910705" y="304803"/>
                  </a:lnTo>
                  <a:lnTo>
                    <a:pt x="1387908" y="304800"/>
                  </a:lnTo>
                  <a:lnTo>
                    <a:pt x="1400298" y="302543"/>
                  </a:lnTo>
                  <a:lnTo>
                    <a:pt x="1413141" y="299563"/>
                  </a:lnTo>
                  <a:lnTo>
                    <a:pt x="1509203" y="297193"/>
                  </a:lnTo>
                  <a:lnTo>
                    <a:pt x="1524197" y="296339"/>
                  </a:lnTo>
                  <a:lnTo>
                    <a:pt x="1564501" y="290267"/>
                  </a:lnTo>
                  <a:lnTo>
                    <a:pt x="1608030" y="288776"/>
                  </a:lnTo>
                  <a:lnTo>
                    <a:pt x="1648322" y="282652"/>
                  </a:lnTo>
                  <a:lnTo>
                    <a:pt x="1747598" y="281943"/>
                  </a:lnTo>
                  <a:lnTo>
                    <a:pt x="2004154" y="281940"/>
                  </a:lnTo>
                  <a:lnTo>
                    <a:pt x="2104709" y="289519"/>
                  </a:lnTo>
                  <a:lnTo>
                    <a:pt x="2119066" y="290388"/>
                  </a:lnTo>
                  <a:lnTo>
                    <a:pt x="2164142" y="296472"/>
                  </a:lnTo>
                  <a:lnTo>
                    <a:pt x="2265969" y="297178"/>
                  </a:lnTo>
                  <a:lnTo>
                    <a:pt x="2337586" y="306919"/>
                  </a:lnTo>
                  <a:lnTo>
                    <a:pt x="2349568" y="309975"/>
                  </a:lnTo>
                  <a:lnTo>
                    <a:pt x="2451997" y="318448"/>
                  </a:lnTo>
                  <a:lnTo>
                    <a:pt x="2516911" y="320869"/>
                  </a:lnTo>
                  <a:lnTo>
                    <a:pt x="2539674" y="326068"/>
                  </a:lnTo>
                  <a:lnTo>
                    <a:pt x="2569768" y="328297"/>
                  </a:lnTo>
                  <a:lnTo>
                    <a:pt x="2590660" y="333650"/>
                  </a:lnTo>
                  <a:lnTo>
                    <a:pt x="2627298" y="337395"/>
                  </a:lnTo>
                  <a:lnTo>
                    <a:pt x="2638348" y="340453"/>
                  </a:lnTo>
                  <a:lnTo>
                    <a:pt x="2654089" y="343022"/>
                  </a:lnTo>
                  <a:lnTo>
                    <a:pt x="2670324" y="347922"/>
                  </a:lnTo>
                  <a:lnTo>
                    <a:pt x="2695878" y="352264"/>
                  </a:lnTo>
                  <a:lnTo>
                    <a:pt x="2706928" y="355529"/>
                  </a:lnTo>
                  <a:lnTo>
                    <a:pt x="2722669" y="358213"/>
                  </a:lnTo>
                  <a:lnTo>
                    <a:pt x="2738905" y="363147"/>
                  </a:lnTo>
                  <a:lnTo>
                    <a:pt x="2813551" y="373501"/>
                  </a:lnTo>
                  <a:lnTo>
                    <a:pt x="2834487" y="379268"/>
                  </a:lnTo>
                  <a:lnTo>
                    <a:pt x="2844732" y="381077"/>
                  </a:lnTo>
                  <a:lnTo>
                    <a:pt x="2865106" y="386879"/>
                  </a:lnTo>
                  <a:lnTo>
                    <a:pt x="2889672" y="389237"/>
                  </a:lnTo>
                  <a:lnTo>
                    <a:pt x="2900523" y="393789"/>
                  </a:lnTo>
                  <a:lnTo>
                    <a:pt x="2923593" y="396872"/>
                  </a:lnTo>
                  <a:lnTo>
                    <a:pt x="2937008" y="401413"/>
                  </a:lnTo>
                  <a:lnTo>
                    <a:pt x="2963555" y="403717"/>
                  </a:lnTo>
                  <a:lnTo>
                    <a:pt x="2974217" y="403832"/>
                  </a:lnTo>
                  <a:lnTo>
                    <a:pt x="2976798" y="404688"/>
                  </a:lnTo>
                  <a:lnTo>
                    <a:pt x="2984475" y="409092"/>
                  </a:lnTo>
                  <a:lnTo>
                    <a:pt x="2989569" y="410419"/>
                  </a:lnTo>
                  <a:lnTo>
                    <a:pt x="3008395" y="411453"/>
                  </a:lnTo>
                  <a:lnTo>
                    <a:pt x="3011489" y="413725"/>
                  </a:lnTo>
                  <a:lnTo>
                    <a:pt x="3013499" y="415517"/>
                  </a:lnTo>
                  <a:lnTo>
                    <a:pt x="3015686" y="416712"/>
                  </a:lnTo>
                  <a:lnTo>
                    <a:pt x="3023728" y="418786"/>
                  </a:lnTo>
                  <a:lnTo>
                    <a:pt x="3046940" y="419100"/>
                  </a:lnTo>
                  <a:lnTo>
                    <a:pt x="3047293" y="418254"/>
                  </a:lnTo>
                  <a:lnTo>
                    <a:pt x="3047992" y="411573"/>
                  </a:lnTo>
                  <a:lnTo>
                    <a:pt x="3054560" y="411488"/>
                  </a:lnTo>
                  <a:lnTo>
                    <a:pt x="3062898" y="404174"/>
                  </a:lnTo>
                  <a:lnTo>
                    <a:pt x="3111822" y="355278"/>
                  </a:lnTo>
                  <a:lnTo>
                    <a:pt x="3113408" y="352845"/>
                  </a:lnTo>
                  <a:lnTo>
                    <a:pt x="3116487" y="345376"/>
                  </a:lnTo>
                  <a:lnTo>
                    <a:pt x="3124684" y="333010"/>
                  </a:lnTo>
                  <a:lnTo>
                    <a:pt x="3128648" y="324958"/>
                  </a:lnTo>
                  <a:lnTo>
                    <a:pt x="3131727" y="315665"/>
                  </a:lnTo>
                  <a:lnTo>
                    <a:pt x="3137625" y="307549"/>
                  </a:lnTo>
                  <a:lnTo>
                    <a:pt x="3142302" y="302353"/>
                  </a:lnTo>
                  <a:lnTo>
                    <a:pt x="3143888" y="299782"/>
                  </a:lnTo>
                  <a:lnTo>
                    <a:pt x="3146967" y="292118"/>
                  </a:lnTo>
                  <a:lnTo>
                    <a:pt x="3155164" y="281944"/>
                  </a:lnTo>
                  <a:lnTo>
                    <a:pt x="3157542" y="279403"/>
                  </a:lnTo>
                  <a:lnTo>
                    <a:pt x="3159128" y="276862"/>
                  </a:lnTo>
                  <a:lnTo>
                    <a:pt x="3162207" y="269241"/>
                  </a:lnTo>
                  <a:lnTo>
                    <a:pt x="3170404" y="259080"/>
                  </a:lnTo>
                  <a:lnTo>
                    <a:pt x="3172782" y="256540"/>
                  </a:lnTo>
                  <a:lnTo>
                    <a:pt x="3174368" y="254000"/>
                  </a:lnTo>
                  <a:lnTo>
                    <a:pt x="3177447" y="246380"/>
                  </a:lnTo>
                  <a:lnTo>
                    <a:pt x="3182499" y="238760"/>
                  </a:lnTo>
                  <a:lnTo>
                    <a:pt x="3185218" y="231140"/>
                  </a:lnTo>
                  <a:lnTo>
                    <a:pt x="3191010" y="223520"/>
                  </a:lnTo>
                  <a:lnTo>
                    <a:pt x="3195662" y="218440"/>
                  </a:lnTo>
                  <a:lnTo>
                    <a:pt x="3197241" y="215900"/>
                  </a:lnTo>
                  <a:lnTo>
                    <a:pt x="3198996" y="210820"/>
                  </a:lnTo>
                  <a:lnTo>
                    <a:pt x="3199984" y="203200"/>
                  </a:lnTo>
                  <a:lnTo>
                    <a:pt x="3200969" y="200660"/>
                  </a:lnTo>
                  <a:lnTo>
                    <a:pt x="3204322" y="195580"/>
                  </a:lnTo>
                  <a:lnTo>
                    <a:pt x="3212526" y="185420"/>
                  </a:lnTo>
                  <a:lnTo>
                    <a:pt x="3214256" y="180340"/>
                  </a:lnTo>
                  <a:lnTo>
                    <a:pt x="3215230" y="172720"/>
                  </a:lnTo>
                  <a:lnTo>
                    <a:pt x="3216213" y="170180"/>
                  </a:lnTo>
                  <a:lnTo>
                    <a:pt x="3222165" y="161525"/>
                  </a:lnTo>
                  <a:lnTo>
                    <a:pt x="3226981" y="156421"/>
                  </a:lnTo>
                  <a:lnTo>
                    <a:pt x="3228280" y="154234"/>
                  </a:lnTo>
                  <a:lnTo>
                    <a:pt x="3229724" y="149547"/>
                  </a:lnTo>
                  <a:lnTo>
                    <a:pt x="3230538" y="142147"/>
                  </a:lnTo>
                  <a:lnTo>
                    <a:pt x="3231498" y="139638"/>
                  </a:lnTo>
                  <a:lnTo>
                    <a:pt x="3237411" y="131038"/>
                  </a:lnTo>
                  <a:lnTo>
                    <a:pt x="3238017" y="127948"/>
                  </a:lnTo>
                  <a:lnTo>
                    <a:pt x="3238177" y="125939"/>
                  </a:lnTo>
                  <a:lnTo>
                    <a:pt x="3239132" y="124599"/>
                  </a:lnTo>
                  <a:lnTo>
                    <a:pt x="3240614" y="123706"/>
                  </a:lnTo>
                  <a:lnTo>
                    <a:pt x="3242449" y="123111"/>
                  </a:lnTo>
                  <a:lnTo>
                    <a:pt x="3243673" y="121867"/>
                  </a:lnTo>
                  <a:lnTo>
                    <a:pt x="3244489" y="120192"/>
                  </a:lnTo>
                  <a:lnTo>
                    <a:pt x="3245033" y="118228"/>
                  </a:lnTo>
                  <a:lnTo>
                    <a:pt x="3246241" y="116919"/>
                  </a:lnTo>
                  <a:lnTo>
                    <a:pt x="3247895" y="116046"/>
                  </a:lnTo>
                  <a:lnTo>
                    <a:pt x="3249843" y="115465"/>
                  </a:lnTo>
                  <a:lnTo>
                    <a:pt x="3251142" y="114229"/>
                  </a:lnTo>
                  <a:lnTo>
                    <a:pt x="3252008" y="112560"/>
                  </a:lnTo>
                  <a:lnTo>
                    <a:pt x="3253397" y="107842"/>
                  </a:lnTo>
                  <a:lnTo>
                    <a:pt x="3265083" y="95359"/>
                  </a:lnTo>
                  <a:lnTo>
                    <a:pt x="3268879" y="91542"/>
                  </a:lnTo>
                  <a:lnTo>
                    <a:pt x="3268972" y="84888"/>
                  </a:lnTo>
                  <a:lnTo>
                    <a:pt x="3269820" y="84533"/>
                  </a:lnTo>
                  <a:lnTo>
                    <a:pt x="3275540" y="83914"/>
                  </a:lnTo>
                  <a:lnTo>
                    <a:pt x="3275893" y="83036"/>
                  </a:lnTo>
                  <a:lnTo>
                    <a:pt x="3276507" y="77268"/>
                  </a:lnTo>
                  <a:lnTo>
                    <a:pt x="3275691" y="76912"/>
                  </a:lnTo>
                  <a:lnTo>
                    <a:pt x="3269072" y="76209"/>
                  </a:lnTo>
                  <a:lnTo>
                    <a:pt x="3268980" y="68608"/>
                  </a:lnTo>
                  <a:lnTo>
                    <a:pt x="3262419" y="62022"/>
                  </a:lnTo>
                  <a:lnTo>
                    <a:pt x="3259573" y="61432"/>
                  </a:lnTo>
                  <a:lnTo>
                    <a:pt x="3235929" y="60969"/>
                  </a:lnTo>
                  <a:lnTo>
                    <a:pt x="3233399" y="60119"/>
                  </a:lnTo>
                  <a:lnTo>
                    <a:pt x="3228331" y="56918"/>
                  </a:lnTo>
                  <a:lnTo>
                    <a:pt x="3220998" y="54930"/>
                  </a:lnTo>
                  <a:lnTo>
                    <a:pt x="3120178" y="53341"/>
                  </a:lnTo>
                  <a:lnTo>
                    <a:pt x="3032880" y="52494"/>
                  </a:lnTo>
                  <a:lnTo>
                    <a:pt x="3008169" y="47309"/>
                  </a:lnTo>
                  <a:lnTo>
                    <a:pt x="2906786" y="45728"/>
                  </a:lnTo>
                  <a:lnTo>
                    <a:pt x="2805247" y="38194"/>
                  </a:lnTo>
                  <a:lnTo>
                    <a:pt x="2745646" y="37259"/>
                  </a:lnTo>
                  <a:lnTo>
                    <a:pt x="2675775" y="30795"/>
                  </a:lnTo>
                  <a:lnTo>
                    <a:pt x="2575043" y="28226"/>
                  </a:lnTo>
                  <a:lnTo>
                    <a:pt x="2524692" y="23567"/>
                  </a:lnTo>
                  <a:lnTo>
                    <a:pt x="2484107" y="20742"/>
                  </a:lnTo>
                  <a:lnTo>
                    <a:pt x="2428082" y="15965"/>
                  </a:lnTo>
                  <a:lnTo>
                    <a:pt x="2328239" y="10022"/>
                  </a:lnTo>
                  <a:lnTo>
                    <a:pt x="2234105" y="7714"/>
                  </a:lnTo>
                  <a:lnTo>
                    <a:pt x="2132223" y="7623"/>
                  </a:lnTo>
                  <a:lnTo>
                    <a:pt x="2040419" y="471"/>
                  </a:lnTo>
                  <a:lnTo>
                    <a:pt x="1724660" y="0"/>
                  </a:lnTo>
                  <a:lnTo>
                    <a:pt x="1623060" y="7150"/>
                  </a:lnTo>
                  <a:lnTo>
                    <a:pt x="1496060" y="7612"/>
                  </a:lnTo>
                  <a:lnTo>
                    <a:pt x="1394460" y="14769"/>
                  </a:lnTo>
                  <a:lnTo>
                    <a:pt x="1292860" y="16069"/>
                  </a:lnTo>
                  <a:lnTo>
                    <a:pt x="1191260" y="22546"/>
                  </a:lnTo>
                  <a:lnTo>
                    <a:pt x="1093036" y="29998"/>
                  </a:lnTo>
                  <a:lnTo>
                    <a:pt x="970207" y="37778"/>
                  </a:lnTo>
                  <a:lnTo>
                    <a:pt x="874462" y="44995"/>
                  </a:lnTo>
                  <a:lnTo>
                    <a:pt x="772188" y="52253"/>
                  </a:lnTo>
                  <a:lnTo>
                    <a:pt x="682415" y="60191"/>
                  </a:lnTo>
                  <a:lnTo>
                    <a:pt x="587211" y="66947"/>
                  </a:lnTo>
                  <a:lnTo>
                    <a:pt x="493823" y="75046"/>
                  </a:lnTo>
                  <a:lnTo>
                    <a:pt x="401531" y="76979"/>
                  </a:lnTo>
                  <a:lnTo>
                    <a:pt x="287026" y="88846"/>
                  </a:lnTo>
                  <a:lnTo>
                    <a:pt x="185420" y="95384"/>
                  </a:lnTo>
                  <a:lnTo>
                    <a:pt x="81563" y="101175"/>
                  </a:lnTo>
                  <a:lnTo>
                    <a:pt x="0" y="10668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22" name="SMARTInkAnnotation368"/>
            <p:cNvSpPr/>
            <p:nvPr/>
          </p:nvSpPr>
          <p:spPr bwMode="auto">
            <a:xfrm>
              <a:off x="8305800" y="5265428"/>
              <a:ext cx="266701" cy="38093"/>
            </a:xfrm>
            <a:custGeom>
              <a:avLst/>
              <a:gdLst/>
              <a:ahLst/>
              <a:cxnLst/>
              <a:rect l="0" t="0" r="0" b="0"/>
              <a:pathLst>
                <a:path w="266701" h="38093">
                  <a:moveTo>
                    <a:pt x="0" y="30472"/>
                  </a:moveTo>
                  <a:lnTo>
                    <a:pt x="10606" y="19866"/>
                  </a:lnTo>
                  <a:lnTo>
                    <a:pt x="12997" y="18322"/>
                  </a:lnTo>
                  <a:lnTo>
                    <a:pt x="15438" y="17291"/>
                  </a:lnTo>
                  <a:lnTo>
                    <a:pt x="20408" y="16147"/>
                  </a:lnTo>
                  <a:lnTo>
                    <a:pt x="27966" y="15503"/>
                  </a:lnTo>
                  <a:lnTo>
                    <a:pt x="33032" y="15352"/>
                  </a:lnTo>
                  <a:lnTo>
                    <a:pt x="36415" y="14465"/>
                  </a:lnTo>
                  <a:lnTo>
                    <a:pt x="40363" y="13027"/>
                  </a:lnTo>
                  <a:lnTo>
                    <a:pt x="44688" y="11222"/>
                  </a:lnTo>
                  <a:lnTo>
                    <a:pt x="48420" y="10019"/>
                  </a:lnTo>
                  <a:lnTo>
                    <a:pt x="51752" y="9216"/>
                  </a:lnTo>
                  <a:lnTo>
                    <a:pt x="58561" y="8325"/>
                  </a:lnTo>
                  <a:lnTo>
                    <a:pt x="62748" y="8087"/>
                  </a:lnTo>
                  <a:lnTo>
                    <a:pt x="67232" y="7929"/>
                  </a:lnTo>
                  <a:lnTo>
                    <a:pt x="71069" y="6977"/>
                  </a:lnTo>
                  <a:lnTo>
                    <a:pt x="74471" y="5495"/>
                  </a:lnTo>
                  <a:lnTo>
                    <a:pt x="77588" y="3660"/>
                  </a:lnTo>
                  <a:lnTo>
                    <a:pt x="81359" y="2438"/>
                  </a:lnTo>
                  <a:lnTo>
                    <a:pt x="85565" y="1623"/>
                  </a:lnTo>
                  <a:lnTo>
                    <a:pt x="90063" y="1079"/>
                  </a:lnTo>
                  <a:lnTo>
                    <a:pt x="97320" y="475"/>
                  </a:lnTo>
                  <a:lnTo>
                    <a:pt x="104213" y="207"/>
                  </a:lnTo>
                  <a:lnTo>
                    <a:pt x="127343" y="20"/>
                  </a:lnTo>
                  <a:lnTo>
                    <a:pt x="138297" y="0"/>
                  </a:lnTo>
                  <a:lnTo>
                    <a:pt x="142152" y="844"/>
                  </a:lnTo>
                  <a:lnTo>
                    <a:pt x="146414" y="2254"/>
                  </a:lnTo>
                  <a:lnTo>
                    <a:pt x="150949" y="4040"/>
                  </a:lnTo>
                  <a:lnTo>
                    <a:pt x="155666" y="5231"/>
                  </a:lnTo>
                  <a:lnTo>
                    <a:pt x="160504" y="6025"/>
                  </a:lnTo>
                  <a:lnTo>
                    <a:pt x="165422" y="6553"/>
                  </a:lnTo>
                  <a:lnTo>
                    <a:pt x="170395" y="6906"/>
                  </a:lnTo>
                  <a:lnTo>
                    <a:pt x="175403" y="7141"/>
                  </a:lnTo>
                  <a:lnTo>
                    <a:pt x="180435" y="7299"/>
                  </a:lnTo>
                  <a:lnTo>
                    <a:pt x="184637" y="8249"/>
                  </a:lnTo>
                  <a:lnTo>
                    <a:pt x="188285" y="9730"/>
                  </a:lnTo>
                  <a:lnTo>
                    <a:pt x="191564" y="11564"/>
                  </a:lnTo>
                  <a:lnTo>
                    <a:pt x="195442" y="12787"/>
                  </a:lnTo>
                  <a:lnTo>
                    <a:pt x="199722" y="13602"/>
                  </a:lnTo>
                  <a:lnTo>
                    <a:pt x="204267" y="14145"/>
                  </a:lnTo>
                  <a:lnTo>
                    <a:pt x="208992" y="14507"/>
                  </a:lnTo>
                  <a:lnTo>
                    <a:pt x="213834" y="14749"/>
                  </a:lnTo>
                  <a:lnTo>
                    <a:pt x="218756" y="14910"/>
                  </a:lnTo>
                  <a:lnTo>
                    <a:pt x="223731" y="15864"/>
                  </a:lnTo>
                  <a:lnTo>
                    <a:pt x="228740" y="17347"/>
                  </a:lnTo>
                  <a:lnTo>
                    <a:pt x="233773" y="19181"/>
                  </a:lnTo>
                  <a:lnTo>
                    <a:pt x="237975" y="21252"/>
                  </a:lnTo>
                  <a:lnTo>
                    <a:pt x="241624" y="23479"/>
                  </a:lnTo>
                  <a:lnTo>
                    <a:pt x="244903" y="25810"/>
                  </a:lnTo>
                  <a:lnTo>
                    <a:pt x="248782" y="28211"/>
                  </a:lnTo>
                  <a:lnTo>
                    <a:pt x="253062" y="30658"/>
                  </a:lnTo>
                  <a:lnTo>
                    <a:pt x="266700" y="38092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23" name="SMARTInkAnnotation369"/>
            <p:cNvSpPr/>
            <p:nvPr/>
          </p:nvSpPr>
          <p:spPr bwMode="auto">
            <a:xfrm>
              <a:off x="8321040" y="5356956"/>
              <a:ext cx="350522" cy="45625"/>
            </a:xfrm>
            <a:custGeom>
              <a:avLst/>
              <a:gdLst/>
              <a:ahLst/>
              <a:cxnLst/>
              <a:rect l="0" t="0" r="0" b="0"/>
              <a:pathLst>
                <a:path w="350522" h="45625">
                  <a:moveTo>
                    <a:pt x="0" y="45624"/>
                  </a:moveTo>
                  <a:lnTo>
                    <a:pt x="0" y="35018"/>
                  </a:lnTo>
                  <a:lnTo>
                    <a:pt x="847" y="33474"/>
                  </a:lnTo>
                  <a:lnTo>
                    <a:pt x="2258" y="32443"/>
                  </a:lnTo>
                  <a:lnTo>
                    <a:pt x="6084" y="31299"/>
                  </a:lnTo>
                  <a:lnTo>
                    <a:pt x="10606" y="30791"/>
                  </a:lnTo>
                  <a:lnTo>
                    <a:pt x="12997" y="29808"/>
                  </a:lnTo>
                  <a:lnTo>
                    <a:pt x="15438" y="28307"/>
                  </a:lnTo>
                  <a:lnTo>
                    <a:pt x="17912" y="26459"/>
                  </a:lnTo>
                  <a:lnTo>
                    <a:pt x="21254" y="24381"/>
                  </a:lnTo>
                  <a:lnTo>
                    <a:pt x="25177" y="22148"/>
                  </a:lnTo>
                  <a:lnTo>
                    <a:pt x="29484" y="19813"/>
                  </a:lnTo>
                  <a:lnTo>
                    <a:pt x="34049" y="18257"/>
                  </a:lnTo>
                  <a:lnTo>
                    <a:pt x="38786" y="17219"/>
                  </a:lnTo>
                  <a:lnTo>
                    <a:pt x="43637" y="16527"/>
                  </a:lnTo>
                  <a:lnTo>
                    <a:pt x="48565" y="15220"/>
                  </a:lnTo>
                  <a:lnTo>
                    <a:pt x="53543" y="13501"/>
                  </a:lnTo>
                  <a:lnTo>
                    <a:pt x="58555" y="11509"/>
                  </a:lnTo>
                  <a:lnTo>
                    <a:pt x="64437" y="10180"/>
                  </a:lnTo>
                  <a:lnTo>
                    <a:pt x="70898" y="9295"/>
                  </a:lnTo>
                  <a:lnTo>
                    <a:pt x="77746" y="8705"/>
                  </a:lnTo>
                  <a:lnTo>
                    <a:pt x="84851" y="8311"/>
                  </a:lnTo>
                  <a:lnTo>
                    <a:pt x="99517" y="7874"/>
                  </a:lnTo>
                  <a:lnTo>
                    <a:pt x="106985" y="6910"/>
                  </a:lnTo>
                  <a:lnTo>
                    <a:pt x="114503" y="5422"/>
                  </a:lnTo>
                  <a:lnTo>
                    <a:pt x="122055" y="3582"/>
                  </a:lnTo>
                  <a:lnTo>
                    <a:pt x="128784" y="2356"/>
                  </a:lnTo>
                  <a:lnTo>
                    <a:pt x="134962" y="1539"/>
                  </a:lnTo>
                  <a:lnTo>
                    <a:pt x="140775" y="994"/>
                  </a:lnTo>
                  <a:lnTo>
                    <a:pt x="147190" y="630"/>
                  </a:lnTo>
                  <a:lnTo>
                    <a:pt x="161090" y="227"/>
                  </a:lnTo>
                  <a:lnTo>
                    <a:pt x="183198" y="0"/>
                  </a:lnTo>
                  <a:lnTo>
                    <a:pt x="190712" y="815"/>
                  </a:lnTo>
                  <a:lnTo>
                    <a:pt x="198262" y="2204"/>
                  </a:lnTo>
                  <a:lnTo>
                    <a:pt x="205834" y="3977"/>
                  </a:lnTo>
                  <a:lnTo>
                    <a:pt x="212576" y="5159"/>
                  </a:lnTo>
                  <a:lnTo>
                    <a:pt x="218764" y="5948"/>
                  </a:lnTo>
                  <a:lnTo>
                    <a:pt x="224582" y="6473"/>
                  </a:lnTo>
                  <a:lnTo>
                    <a:pt x="230155" y="6824"/>
                  </a:lnTo>
                  <a:lnTo>
                    <a:pt x="240863" y="7212"/>
                  </a:lnTo>
                  <a:lnTo>
                    <a:pt x="246935" y="8163"/>
                  </a:lnTo>
                  <a:lnTo>
                    <a:pt x="253523" y="9643"/>
                  </a:lnTo>
                  <a:lnTo>
                    <a:pt x="260456" y="11477"/>
                  </a:lnTo>
                  <a:lnTo>
                    <a:pt x="266769" y="12700"/>
                  </a:lnTo>
                  <a:lnTo>
                    <a:pt x="272673" y="13514"/>
                  </a:lnTo>
                  <a:lnTo>
                    <a:pt x="278303" y="14057"/>
                  </a:lnTo>
                  <a:lnTo>
                    <a:pt x="283748" y="15266"/>
                  </a:lnTo>
                  <a:lnTo>
                    <a:pt x="289072" y="16918"/>
                  </a:lnTo>
                  <a:lnTo>
                    <a:pt x="294316" y="18867"/>
                  </a:lnTo>
                  <a:lnTo>
                    <a:pt x="313829" y="25654"/>
                  </a:lnTo>
                  <a:lnTo>
                    <a:pt x="319285" y="27231"/>
                  </a:lnTo>
                  <a:lnTo>
                    <a:pt x="323772" y="28282"/>
                  </a:lnTo>
                  <a:lnTo>
                    <a:pt x="327607" y="28982"/>
                  </a:lnTo>
                  <a:lnTo>
                    <a:pt x="331858" y="30296"/>
                  </a:lnTo>
                  <a:lnTo>
                    <a:pt x="336385" y="32019"/>
                  </a:lnTo>
                  <a:lnTo>
                    <a:pt x="350521" y="38004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24" name="SMARTInkAnnotation370"/>
            <p:cNvSpPr/>
            <p:nvPr/>
          </p:nvSpPr>
          <p:spPr bwMode="auto">
            <a:xfrm>
              <a:off x="8877299" y="5295900"/>
              <a:ext cx="182882" cy="281941"/>
            </a:xfrm>
            <a:custGeom>
              <a:avLst/>
              <a:gdLst/>
              <a:ahLst/>
              <a:cxnLst/>
              <a:rect l="0" t="0" r="0" b="0"/>
              <a:pathLst>
                <a:path w="182882" h="281941">
                  <a:moveTo>
                    <a:pt x="182881" y="0"/>
                  </a:moveTo>
                  <a:lnTo>
                    <a:pt x="182881" y="7592"/>
                  </a:lnTo>
                  <a:lnTo>
                    <a:pt x="178837" y="7612"/>
                  </a:lnTo>
                  <a:lnTo>
                    <a:pt x="177644" y="8461"/>
                  </a:lnTo>
                  <a:lnTo>
                    <a:pt x="176850" y="9874"/>
                  </a:lnTo>
                  <a:lnTo>
                    <a:pt x="176320" y="11662"/>
                  </a:lnTo>
                  <a:lnTo>
                    <a:pt x="175121" y="12855"/>
                  </a:lnTo>
                  <a:lnTo>
                    <a:pt x="173474" y="13650"/>
                  </a:lnTo>
                  <a:lnTo>
                    <a:pt x="171530" y="14180"/>
                  </a:lnTo>
                  <a:lnTo>
                    <a:pt x="170233" y="15380"/>
                  </a:lnTo>
                  <a:lnTo>
                    <a:pt x="169370" y="17027"/>
                  </a:lnTo>
                  <a:lnTo>
                    <a:pt x="168795" y="18971"/>
                  </a:lnTo>
                  <a:lnTo>
                    <a:pt x="165896" y="23390"/>
                  </a:lnTo>
                  <a:lnTo>
                    <a:pt x="161785" y="28175"/>
                  </a:lnTo>
                  <a:lnTo>
                    <a:pt x="157136" y="33125"/>
                  </a:lnTo>
                  <a:lnTo>
                    <a:pt x="152249" y="40405"/>
                  </a:lnTo>
                  <a:lnTo>
                    <a:pt x="147253" y="48437"/>
                  </a:lnTo>
                  <a:lnTo>
                    <a:pt x="142211" y="54830"/>
                  </a:lnTo>
                  <a:lnTo>
                    <a:pt x="137148" y="62751"/>
                  </a:lnTo>
                  <a:lnTo>
                    <a:pt x="134613" y="67234"/>
                  </a:lnTo>
                  <a:lnTo>
                    <a:pt x="131228" y="71916"/>
                  </a:lnTo>
                  <a:lnTo>
                    <a:pt x="127279" y="76731"/>
                  </a:lnTo>
                  <a:lnTo>
                    <a:pt x="122953" y="81634"/>
                  </a:lnTo>
                  <a:lnTo>
                    <a:pt x="119222" y="86596"/>
                  </a:lnTo>
                  <a:lnTo>
                    <a:pt x="115889" y="91597"/>
                  </a:lnTo>
                  <a:lnTo>
                    <a:pt x="112820" y="96625"/>
                  </a:lnTo>
                  <a:lnTo>
                    <a:pt x="109080" y="101669"/>
                  </a:lnTo>
                  <a:lnTo>
                    <a:pt x="104893" y="106726"/>
                  </a:lnTo>
                  <a:lnTo>
                    <a:pt x="100408" y="111791"/>
                  </a:lnTo>
                  <a:lnTo>
                    <a:pt x="96573" y="117707"/>
                  </a:lnTo>
                  <a:lnTo>
                    <a:pt x="93169" y="124192"/>
                  </a:lnTo>
                  <a:lnTo>
                    <a:pt x="90053" y="131054"/>
                  </a:lnTo>
                  <a:lnTo>
                    <a:pt x="86283" y="137323"/>
                  </a:lnTo>
                  <a:lnTo>
                    <a:pt x="82076" y="143196"/>
                  </a:lnTo>
                  <a:lnTo>
                    <a:pt x="77577" y="148803"/>
                  </a:lnTo>
                  <a:lnTo>
                    <a:pt x="72885" y="154236"/>
                  </a:lnTo>
                  <a:lnTo>
                    <a:pt x="68064" y="159550"/>
                  </a:lnTo>
                  <a:lnTo>
                    <a:pt x="63157" y="164786"/>
                  </a:lnTo>
                  <a:lnTo>
                    <a:pt x="58190" y="170818"/>
                  </a:lnTo>
                  <a:lnTo>
                    <a:pt x="53188" y="177379"/>
                  </a:lnTo>
                  <a:lnTo>
                    <a:pt x="48159" y="184293"/>
                  </a:lnTo>
                  <a:lnTo>
                    <a:pt x="43959" y="190595"/>
                  </a:lnTo>
                  <a:lnTo>
                    <a:pt x="40313" y="196490"/>
                  </a:lnTo>
                  <a:lnTo>
                    <a:pt x="37036" y="202113"/>
                  </a:lnTo>
                  <a:lnTo>
                    <a:pt x="33157" y="206709"/>
                  </a:lnTo>
                  <a:lnTo>
                    <a:pt x="28878" y="210619"/>
                  </a:lnTo>
                  <a:lnTo>
                    <a:pt x="24333" y="214073"/>
                  </a:lnTo>
                  <a:lnTo>
                    <a:pt x="21301" y="218069"/>
                  </a:lnTo>
                  <a:lnTo>
                    <a:pt x="19281" y="222425"/>
                  </a:lnTo>
                  <a:lnTo>
                    <a:pt x="17934" y="227024"/>
                  </a:lnTo>
                  <a:lnTo>
                    <a:pt x="16189" y="231782"/>
                  </a:lnTo>
                  <a:lnTo>
                    <a:pt x="14180" y="236648"/>
                  </a:lnTo>
                  <a:lnTo>
                    <a:pt x="11993" y="241586"/>
                  </a:lnTo>
                  <a:lnTo>
                    <a:pt x="7305" y="251587"/>
                  </a:lnTo>
                  <a:lnTo>
                    <a:pt x="4871" y="256625"/>
                  </a:lnTo>
                  <a:lnTo>
                    <a:pt x="2166" y="264480"/>
                  </a:lnTo>
                  <a:lnTo>
                    <a:pt x="962" y="270794"/>
                  </a:lnTo>
                  <a:lnTo>
                    <a:pt x="642" y="273662"/>
                  </a:lnTo>
                  <a:lnTo>
                    <a:pt x="0" y="28194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25" name="SMARTInkAnnotation371"/>
            <p:cNvSpPr/>
            <p:nvPr/>
          </p:nvSpPr>
          <p:spPr bwMode="auto">
            <a:xfrm>
              <a:off x="9083108" y="5265420"/>
              <a:ext cx="350059" cy="327203"/>
            </a:xfrm>
            <a:custGeom>
              <a:avLst/>
              <a:gdLst/>
              <a:ahLst/>
              <a:cxnLst/>
              <a:rect l="0" t="0" r="0" b="0"/>
              <a:pathLst>
                <a:path w="350059" h="327203">
                  <a:moveTo>
                    <a:pt x="182812" y="53340"/>
                  </a:moveTo>
                  <a:lnTo>
                    <a:pt x="170676" y="61430"/>
                  </a:lnTo>
                  <a:lnTo>
                    <a:pt x="162460" y="65402"/>
                  </a:lnTo>
                  <a:lnTo>
                    <a:pt x="155141" y="68014"/>
                  </a:lnTo>
                  <a:lnTo>
                    <a:pt x="146242" y="71997"/>
                  </a:lnTo>
                  <a:lnTo>
                    <a:pt x="131713" y="79000"/>
                  </a:lnTo>
                  <a:lnTo>
                    <a:pt x="127579" y="82300"/>
                  </a:lnTo>
                  <a:lnTo>
                    <a:pt x="120729" y="90482"/>
                  </a:lnTo>
                  <a:lnTo>
                    <a:pt x="112605" y="97505"/>
                  </a:lnTo>
                  <a:lnTo>
                    <a:pt x="103348" y="104296"/>
                  </a:lnTo>
                  <a:lnTo>
                    <a:pt x="93590" y="112958"/>
                  </a:lnTo>
                  <a:lnTo>
                    <a:pt x="85868" y="122452"/>
                  </a:lnTo>
                  <a:lnTo>
                    <a:pt x="78766" y="132316"/>
                  </a:lnTo>
                  <a:lnTo>
                    <a:pt x="69964" y="142345"/>
                  </a:lnTo>
                  <a:lnTo>
                    <a:pt x="60409" y="152446"/>
                  </a:lnTo>
                  <a:lnTo>
                    <a:pt x="40477" y="172729"/>
                  </a:lnTo>
                  <a:lnTo>
                    <a:pt x="32628" y="182884"/>
                  </a:lnTo>
                  <a:lnTo>
                    <a:pt x="29349" y="187963"/>
                  </a:lnTo>
                  <a:lnTo>
                    <a:pt x="26317" y="193888"/>
                  </a:lnTo>
                  <a:lnTo>
                    <a:pt x="23449" y="200379"/>
                  </a:lnTo>
                  <a:lnTo>
                    <a:pt x="20691" y="207246"/>
                  </a:lnTo>
                  <a:lnTo>
                    <a:pt x="17158" y="213517"/>
                  </a:lnTo>
                  <a:lnTo>
                    <a:pt x="13110" y="219391"/>
                  </a:lnTo>
                  <a:lnTo>
                    <a:pt x="8718" y="225001"/>
                  </a:lnTo>
                  <a:lnTo>
                    <a:pt x="5788" y="230434"/>
                  </a:lnTo>
                  <a:lnTo>
                    <a:pt x="3836" y="235749"/>
                  </a:lnTo>
                  <a:lnTo>
                    <a:pt x="1667" y="245324"/>
                  </a:lnTo>
                  <a:lnTo>
                    <a:pt x="704" y="252401"/>
                  </a:lnTo>
                  <a:lnTo>
                    <a:pt x="276" y="260627"/>
                  </a:lnTo>
                  <a:lnTo>
                    <a:pt x="86" y="269927"/>
                  </a:lnTo>
                  <a:lnTo>
                    <a:pt x="0" y="279706"/>
                  </a:lnTo>
                  <a:lnTo>
                    <a:pt x="1671" y="284683"/>
                  </a:lnTo>
                  <a:lnTo>
                    <a:pt x="8043" y="294730"/>
                  </a:lnTo>
                  <a:lnTo>
                    <a:pt x="14262" y="302582"/>
                  </a:lnTo>
                  <a:lnTo>
                    <a:pt x="22522" y="311763"/>
                  </a:lnTo>
                  <a:lnTo>
                    <a:pt x="28599" y="317208"/>
                  </a:lnTo>
                  <a:lnTo>
                    <a:pt x="36945" y="322450"/>
                  </a:lnTo>
                  <a:lnTo>
                    <a:pt x="42387" y="324186"/>
                  </a:lnTo>
                  <a:lnTo>
                    <a:pt x="48556" y="325344"/>
                  </a:lnTo>
                  <a:lnTo>
                    <a:pt x="55209" y="326116"/>
                  </a:lnTo>
                  <a:lnTo>
                    <a:pt x="61335" y="326630"/>
                  </a:lnTo>
                  <a:lnTo>
                    <a:pt x="67116" y="326973"/>
                  </a:lnTo>
                  <a:lnTo>
                    <a:pt x="72660" y="327202"/>
                  </a:lnTo>
                  <a:lnTo>
                    <a:pt x="78898" y="326508"/>
                  </a:lnTo>
                  <a:lnTo>
                    <a:pt x="85597" y="325198"/>
                  </a:lnTo>
                  <a:lnTo>
                    <a:pt x="92602" y="323479"/>
                  </a:lnTo>
                  <a:lnTo>
                    <a:pt x="99811" y="321486"/>
                  </a:lnTo>
                  <a:lnTo>
                    <a:pt x="122941" y="314635"/>
                  </a:lnTo>
                  <a:lnTo>
                    <a:pt x="141246" y="309736"/>
                  </a:lnTo>
                  <a:lnTo>
                    <a:pt x="150021" y="306396"/>
                  </a:lnTo>
                  <a:lnTo>
                    <a:pt x="158411" y="302478"/>
                  </a:lnTo>
                  <a:lnTo>
                    <a:pt x="166544" y="298171"/>
                  </a:lnTo>
                  <a:lnTo>
                    <a:pt x="174508" y="293607"/>
                  </a:lnTo>
                  <a:lnTo>
                    <a:pt x="182356" y="288872"/>
                  </a:lnTo>
                  <a:lnTo>
                    <a:pt x="190128" y="284021"/>
                  </a:lnTo>
                  <a:lnTo>
                    <a:pt x="198695" y="279094"/>
                  </a:lnTo>
                  <a:lnTo>
                    <a:pt x="217248" y="269103"/>
                  </a:lnTo>
                  <a:lnTo>
                    <a:pt x="226088" y="264069"/>
                  </a:lnTo>
                  <a:lnTo>
                    <a:pt x="234523" y="259019"/>
                  </a:lnTo>
                  <a:lnTo>
                    <a:pt x="242686" y="253959"/>
                  </a:lnTo>
                  <a:lnTo>
                    <a:pt x="249822" y="248046"/>
                  </a:lnTo>
                  <a:lnTo>
                    <a:pt x="256272" y="241564"/>
                  </a:lnTo>
                  <a:lnTo>
                    <a:pt x="262264" y="234703"/>
                  </a:lnTo>
                  <a:lnTo>
                    <a:pt x="268800" y="228435"/>
                  </a:lnTo>
                  <a:lnTo>
                    <a:pt x="275698" y="222563"/>
                  </a:lnTo>
                  <a:lnTo>
                    <a:pt x="282835" y="216955"/>
                  </a:lnTo>
                  <a:lnTo>
                    <a:pt x="289287" y="210676"/>
                  </a:lnTo>
                  <a:lnTo>
                    <a:pt x="295283" y="203951"/>
                  </a:lnTo>
                  <a:lnTo>
                    <a:pt x="300973" y="196927"/>
                  </a:lnTo>
                  <a:lnTo>
                    <a:pt x="306458" y="189705"/>
                  </a:lnTo>
                  <a:lnTo>
                    <a:pt x="317070" y="174906"/>
                  </a:lnTo>
                  <a:lnTo>
                    <a:pt x="332565" y="152295"/>
                  </a:lnTo>
                  <a:lnTo>
                    <a:pt x="335987" y="145556"/>
                  </a:lnTo>
                  <a:lnTo>
                    <a:pt x="338267" y="139371"/>
                  </a:lnTo>
                  <a:lnTo>
                    <a:pt x="339789" y="133554"/>
                  </a:lnTo>
                  <a:lnTo>
                    <a:pt x="341650" y="127136"/>
                  </a:lnTo>
                  <a:lnTo>
                    <a:pt x="345975" y="113232"/>
                  </a:lnTo>
                  <a:lnTo>
                    <a:pt x="347468" y="106814"/>
                  </a:lnTo>
                  <a:lnTo>
                    <a:pt x="348461" y="100843"/>
                  </a:lnTo>
                  <a:lnTo>
                    <a:pt x="349125" y="95168"/>
                  </a:lnTo>
                  <a:lnTo>
                    <a:pt x="349567" y="88845"/>
                  </a:lnTo>
                  <a:lnTo>
                    <a:pt x="349861" y="82091"/>
                  </a:lnTo>
                  <a:lnTo>
                    <a:pt x="350058" y="75047"/>
                  </a:lnTo>
                  <a:lnTo>
                    <a:pt x="349343" y="68658"/>
                  </a:lnTo>
                  <a:lnTo>
                    <a:pt x="348019" y="62706"/>
                  </a:lnTo>
                  <a:lnTo>
                    <a:pt x="346289" y="57043"/>
                  </a:lnTo>
                  <a:lnTo>
                    <a:pt x="344289" y="51576"/>
                  </a:lnTo>
                  <a:lnTo>
                    <a:pt x="342110" y="46237"/>
                  </a:lnTo>
                  <a:lnTo>
                    <a:pt x="339811" y="40985"/>
                  </a:lnTo>
                  <a:lnTo>
                    <a:pt x="336584" y="35790"/>
                  </a:lnTo>
                  <a:lnTo>
                    <a:pt x="332741" y="30633"/>
                  </a:lnTo>
                  <a:lnTo>
                    <a:pt x="323952" y="21235"/>
                  </a:lnTo>
                  <a:lnTo>
                    <a:pt x="314404" y="14235"/>
                  </a:lnTo>
                  <a:lnTo>
                    <a:pt x="304514" y="8303"/>
                  </a:lnTo>
                  <a:lnTo>
                    <a:pt x="299507" y="5535"/>
                  </a:lnTo>
                  <a:lnTo>
                    <a:pt x="293629" y="3690"/>
                  </a:lnTo>
                  <a:lnTo>
                    <a:pt x="287170" y="2460"/>
                  </a:lnTo>
                  <a:lnTo>
                    <a:pt x="280323" y="1640"/>
                  </a:lnTo>
                  <a:lnTo>
                    <a:pt x="273219" y="1093"/>
                  </a:lnTo>
                  <a:lnTo>
                    <a:pt x="265944" y="728"/>
                  </a:lnTo>
                  <a:lnTo>
                    <a:pt x="251086" y="324"/>
                  </a:lnTo>
                  <a:lnTo>
                    <a:pt x="190431" y="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26" name="SMARTInkAnnotation372"/>
            <p:cNvSpPr/>
            <p:nvPr/>
          </p:nvSpPr>
          <p:spPr bwMode="auto">
            <a:xfrm>
              <a:off x="9707880" y="5958842"/>
              <a:ext cx="236221" cy="174945"/>
            </a:xfrm>
            <a:custGeom>
              <a:avLst/>
              <a:gdLst/>
              <a:ahLst/>
              <a:cxnLst/>
              <a:rect l="0" t="0" r="0" b="0"/>
              <a:pathLst>
                <a:path w="236221" h="174945">
                  <a:moveTo>
                    <a:pt x="7620" y="68578"/>
                  </a:moveTo>
                  <a:lnTo>
                    <a:pt x="7620" y="61272"/>
                  </a:lnTo>
                  <a:lnTo>
                    <a:pt x="313" y="60967"/>
                  </a:lnTo>
                  <a:lnTo>
                    <a:pt x="62" y="55723"/>
                  </a:lnTo>
                  <a:lnTo>
                    <a:pt x="0" y="51085"/>
                  </a:lnTo>
                  <a:lnTo>
                    <a:pt x="0" y="46033"/>
                  </a:lnTo>
                  <a:lnTo>
                    <a:pt x="4045" y="41766"/>
                  </a:lnTo>
                  <a:lnTo>
                    <a:pt x="11572" y="34148"/>
                  </a:lnTo>
                  <a:lnTo>
                    <a:pt x="12795" y="32078"/>
                  </a:lnTo>
                  <a:lnTo>
                    <a:pt x="14153" y="27521"/>
                  </a:lnTo>
                  <a:lnTo>
                    <a:pt x="14918" y="24240"/>
                  </a:lnTo>
                  <a:lnTo>
                    <a:pt x="15873" y="23779"/>
                  </a:lnTo>
                  <a:lnTo>
                    <a:pt x="19191" y="23268"/>
                  </a:lnTo>
                  <a:lnTo>
                    <a:pt x="21260" y="22284"/>
                  </a:lnTo>
                  <a:lnTo>
                    <a:pt x="28219" y="17703"/>
                  </a:lnTo>
                  <a:lnTo>
                    <a:pt x="33143" y="16333"/>
                  </a:lnTo>
                  <a:lnTo>
                    <a:pt x="38155" y="13467"/>
                  </a:lnTo>
                  <a:lnTo>
                    <a:pt x="44225" y="8773"/>
                  </a:lnTo>
                  <a:lnTo>
                    <a:pt x="49571" y="8131"/>
                  </a:lnTo>
                  <a:lnTo>
                    <a:pt x="58711" y="7720"/>
                  </a:lnTo>
                  <a:lnTo>
                    <a:pt x="62217" y="5406"/>
                  </a:lnTo>
                  <a:lnTo>
                    <a:pt x="64338" y="3603"/>
                  </a:lnTo>
                  <a:lnTo>
                    <a:pt x="66599" y="2401"/>
                  </a:lnTo>
                  <a:lnTo>
                    <a:pt x="71369" y="1067"/>
                  </a:lnTo>
                  <a:lnTo>
                    <a:pt x="76311" y="473"/>
                  </a:lnTo>
                  <a:lnTo>
                    <a:pt x="81329" y="209"/>
                  </a:lnTo>
                  <a:lnTo>
                    <a:pt x="86381" y="92"/>
                  </a:lnTo>
                  <a:lnTo>
                    <a:pt x="102659" y="0"/>
                  </a:lnTo>
                  <a:lnTo>
                    <a:pt x="104847" y="846"/>
                  </a:lnTo>
                  <a:lnTo>
                    <a:pt x="111969" y="5236"/>
                  </a:lnTo>
                  <a:lnTo>
                    <a:pt x="116933" y="6559"/>
                  </a:lnTo>
                  <a:lnTo>
                    <a:pt x="118595" y="7759"/>
                  </a:lnTo>
                  <a:lnTo>
                    <a:pt x="119704" y="9405"/>
                  </a:lnTo>
                  <a:lnTo>
                    <a:pt x="120442" y="11350"/>
                  </a:lnTo>
                  <a:lnTo>
                    <a:pt x="123520" y="15768"/>
                  </a:lnTo>
                  <a:lnTo>
                    <a:pt x="125527" y="18131"/>
                  </a:lnTo>
                  <a:lnTo>
                    <a:pt x="126865" y="20554"/>
                  </a:lnTo>
                  <a:lnTo>
                    <a:pt x="128351" y="25503"/>
                  </a:lnTo>
                  <a:lnTo>
                    <a:pt x="129011" y="30525"/>
                  </a:lnTo>
                  <a:lnTo>
                    <a:pt x="129306" y="35579"/>
                  </a:lnTo>
                  <a:lnTo>
                    <a:pt x="129436" y="40648"/>
                  </a:lnTo>
                  <a:lnTo>
                    <a:pt x="129537" y="70060"/>
                  </a:lnTo>
                  <a:lnTo>
                    <a:pt x="128691" y="72952"/>
                  </a:lnTo>
                  <a:lnTo>
                    <a:pt x="127282" y="75728"/>
                  </a:lnTo>
                  <a:lnTo>
                    <a:pt x="125493" y="78424"/>
                  </a:lnTo>
                  <a:lnTo>
                    <a:pt x="123508" y="83679"/>
                  </a:lnTo>
                  <a:lnTo>
                    <a:pt x="122978" y="86265"/>
                  </a:lnTo>
                  <a:lnTo>
                    <a:pt x="120133" y="91396"/>
                  </a:lnTo>
                  <a:lnTo>
                    <a:pt x="116046" y="96500"/>
                  </a:lnTo>
                  <a:lnTo>
                    <a:pt x="111407" y="101590"/>
                  </a:lnTo>
                  <a:lnTo>
                    <a:pt x="104035" y="109216"/>
                  </a:lnTo>
                  <a:lnTo>
                    <a:pt x="88891" y="124458"/>
                  </a:lnTo>
                  <a:lnTo>
                    <a:pt x="81557" y="129538"/>
                  </a:lnTo>
                  <a:lnTo>
                    <a:pt x="77231" y="132078"/>
                  </a:lnTo>
                  <a:lnTo>
                    <a:pt x="70168" y="137158"/>
                  </a:lnTo>
                  <a:lnTo>
                    <a:pt x="64205" y="142238"/>
                  </a:lnTo>
                  <a:lnTo>
                    <a:pt x="58734" y="147318"/>
                  </a:lnTo>
                  <a:lnTo>
                    <a:pt x="56089" y="149011"/>
                  </a:lnTo>
                  <a:lnTo>
                    <a:pt x="50893" y="150893"/>
                  </a:lnTo>
                  <a:lnTo>
                    <a:pt x="45760" y="153987"/>
                  </a:lnTo>
                  <a:lnTo>
                    <a:pt x="43209" y="155998"/>
                  </a:lnTo>
                  <a:lnTo>
                    <a:pt x="38113" y="158231"/>
                  </a:lnTo>
                  <a:lnTo>
                    <a:pt x="33026" y="159224"/>
                  </a:lnTo>
                  <a:lnTo>
                    <a:pt x="26248" y="159783"/>
                  </a:lnTo>
                  <a:lnTo>
                    <a:pt x="24365" y="159914"/>
                  </a:lnTo>
                  <a:lnTo>
                    <a:pt x="21271" y="162230"/>
                  </a:lnTo>
                  <a:lnTo>
                    <a:pt x="15249" y="167630"/>
                  </a:lnTo>
                  <a:lnTo>
                    <a:pt x="47304" y="167638"/>
                  </a:lnTo>
                  <a:lnTo>
                    <a:pt x="51010" y="168485"/>
                  </a:lnTo>
                  <a:lnTo>
                    <a:pt x="55173" y="169896"/>
                  </a:lnTo>
                  <a:lnTo>
                    <a:pt x="59642" y="171683"/>
                  </a:lnTo>
                  <a:lnTo>
                    <a:pt x="64315" y="172875"/>
                  </a:lnTo>
                  <a:lnTo>
                    <a:pt x="69123" y="173670"/>
                  </a:lnTo>
                  <a:lnTo>
                    <a:pt x="74022" y="174199"/>
                  </a:lnTo>
                  <a:lnTo>
                    <a:pt x="78981" y="174552"/>
                  </a:lnTo>
                  <a:lnTo>
                    <a:pt x="83980" y="174788"/>
                  </a:lnTo>
                  <a:lnTo>
                    <a:pt x="89008" y="174944"/>
                  </a:lnTo>
                  <a:lnTo>
                    <a:pt x="94052" y="174203"/>
                  </a:lnTo>
                  <a:lnTo>
                    <a:pt x="99109" y="172861"/>
                  </a:lnTo>
                  <a:lnTo>
                    <a:pt x="104172" y="171120"/>
                  </a:lnTo>
                  <a:lnTo>
                    <a:pt x="109242" y="169960"/>
                  </a:lnTo>
                  <a:lnTo>
                    <a:pt x="114313" y="169186"/>
                  </a:lnTo>
                  <a:lnTo>
                    <a:pt x="119389" y="168670"/>
                  </a:lnTo>
                  <a:lnTo>
                    <a:pt x="125313" y="168326"/>
                  </a:lnTo>
                  <a:lnTo>
                    <a:pt x="138669" y="167944"/>
                  </a:lnTo>
                  <a:lnTo>
                    <a:pt x="172406" y="167665"/>
                  </a:lnTo>
                  <a:lnTo>
                    <a:pt x="177590" y="166809"/>
                  </a:lnTo>
                  <a:lnTo>
                    <a:pt x="182740" y="165392"/>
                  </a:lnTo>
                  <a:lnTo>
                    <a:pt x="187866" y="163601"/>
                  </a:lnTo>
                  <a:lnTo>
                    <a:pt x="192131" y="163254"/>
                  </a:lnTo>
                  <a:lnTo>
                    <a:pt x="195821" y="163868"/>
                  </a:lnTo>
                  <a:lnTo>
                    <a:pt x="199127" y="165125"/>
                  </a:lnTo>
                  <a:lnTo>
                    <a:pt x="203025" y="165116"/>
                  </a:lnTo>
                  <a:lnTo>
                    <a:pt x="207317" y="164264"/>
                  </a:lnTo>
                  <a:lnTo>
                    <a:pt x="211870" y="162849"/>
                  </a:lnTo>
                  <a:lnTo>
                    <a:pt x="219189" y="161276"/>
                  </a:lnTo>
                  <a:lnTo>
                    <a:pt x="225265" y="160578"/>
                  </a:lnTo>
                  <a:lnTo>
                    <a:pt x="228069" y="160391"/>
                  </a:lnTo>
                  <a:lnTo>
                    <a:pt x="236220" y="160019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27" name="SMARTInkAnnotation373"/>
            <p:cNvSpPr/>
            <p:nvPr/>
          </p:nvSpPr>
          <p:spPr bwMode="auto">
            <a:xfrm>
              <a:off x="9974580" y="5798820"/>
              <a:ext cx="83821" cy="114301"/>
            </a:xfrm>
            <a:custGeom>
              <a:avLst/>
              <a:gdLst/>
              <a:ahLst/>
              <a:cxnLst/>
              <a:rect l="0" t="0" r="0" b="0"/>
              <a:pathLst>
                <a:path w="83821" h="114301">
                  <a:moveTo>
                    <a:pt x="83820" y="0"/>
                  </a:moveTo>
                  <a:lnTo>
                    <a:pt x="79775" y="4045"/>
                  </a:lnTo>
                  <a:lnTo>
                    <a:pt x="77736" y="5237"/>
                  </a:lnTo>
                  <a:lnTo>
                    <a:pt x="75531" y="6032"/>
                  </a:lnTo>
                  <a:lnTo>
                    <a:pt x="73213" y="6561"/>
                  </a:lnTo>
                  <a:lnTo>
                    <a:pt x="70822" y="7760"/>
                  </a:lnTo>
                  <a:lnTo>
                    <a:pt x="68381" y="9408"/>
                  </a:lnTo>
                  <a:lnTo>
                    <a:pt x="65906" y="11352"/>
                  </a:lnTo>
                  <a:lnTo>
                    <a:pt x="64258" y="13495"/>
                  </a:lnTo>
                  <a:lnTo>
                    <a:pt x="63158" y="15770"/>
                  </a:lnTo>
                  <a:lnTo>
                    <a:pt x="62425" y="18133"/>
                  </a:lnTo>
                  <a:lnTo>
                    <a:pt x="61091" y="20556"/>
                  </a:lnTo>
                  <a:lnTo>
                    <a:pt x="59353" y="23017"/>
                  </a:lnTo>
                  <a:lnTo>
                    <a:pt x="57348" y="25505"/>
                  </a:lnTo>
                  <a:lnTo>
                    <a:pt x="55165" y="28857"/>
                  </a:lnTo>
                  <a:lnTo>
                    <a:pt x="52863" y="32785"/>
                  </a:lnTo>
                  <a:lnTo>
                    <a:pt x="50482" y="37097"/>
                  </a:lnTo>
                  <a:lnTo>
                    <a:pt x="48047" y="40817"/>
                  </a:lnTo>
                  <a:lnTo>
                    <a:pt x="45578" y="44145"/>
                  </a:lnTo>
                  <a:lnTo>
                    <a:pt x="43085" y="47210"/>
                  </a:lnTo>
                  <a:lnTo>
                    <a:pt x="40577" y="50100"/>
                  </a:lnTo>
                  <a:lnTo>
                    <a:pt x="38058" y="52873"/>
                  </a:lnTo>
                  <a:lnTo>
                    <a:pt x="35531" y="55568"/>
                  </a:lnTo>
                  <a:lnTo>
                    <a:pt x="33001" y="59060"/>
                  </a:lnTo>
                  <a:lnTo>
                    <a:pt x="30467" y="63080"/>
                  </a:lnTo>
                  <a:lnTo>
                    <a:pt x="27930" y="67453"/>
                  </a:lnTo>
                  <a:lnTo>
                    <a:pt x="25393" y="71215"/>
                  </a:lnTo>
                  <a:lnTo>
                    <a:pt x="22856" y="74570"/>
                  </a:lnTo>
                  <a:lnTo>
                    <a:pt x="20317" y="77654"/>
                  </a:lnTo>
                  <a:lnTo>
                    <a:pt x="18624" y="80556"/>
                  </a:lnTo>
                  <a:lnTo>
                    <a:pt x="17495" y="83337"/>
                  </a:lnTo>
                  <a:lnTo>
                    <a:pt x="16743" y="86038"/>
                  </a:lnTo>
                  <a:lnTo>
                    <a:pt x="15396" y="89533"/>
                  </a:lnTo>
                  <a:lnTo>
                    <a:pt x="13651" y="93555"/>
                  </a:lnTo>
                  <a:lnTo>
                    <a:pt x="11640" y="97930"/>
                  </a:lnTo>
                  <a:lnTo>
                    <a:pt x="9452" y="101693"/>
                  </a:lnTo>
                  <a:lnTo>
                    <a:pt x="7148" y="105048"/>
                  </a:lnTo>
                  <a:lnTo>
                    <a:pt x="0" y="11430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28" name="SMARTInkAnnotation374"/>
            <p:cNvSpPr/>
            <p:nvPr/>
          </p:nvSpPr>
          <p:spPr bwMode="auto">
            <a:xfrm>
              <a:off x="9509759" y="5996941"/>
              <a:ext cx="53343" cy="160020"/>
            </a:xfrm>
            <a:custGeom>
              <a:avLst/>
              <a:gdLst/>
              <a:ahLst/>
              <a:cxnLst/>
              <a:rect l="0" t="0" r="0" b="0"/>
              <a:pathLst>
                <a:path w="53343" h="160020">
                  <a:moveTo>
                    <a:pt x="53342" y="7619"/>
                  </a:moveTo>
                  <a:lnTo>
                    <a:pt x="49296" y="7619"/>
                  </a:lnTo>
                  <a:lnTo>
                    <a:pt x="48105" y="6773"/>
                  </a:lnTo>
                  <a:lnTo>
                    <a:pt x="47310" y="5362"/>
                  </a:lnTo>
                  <a:lnTo>
                    <a:pt x="45762" y="139"/>
                  </a:lnTo>
                  <a:lnTo>
                    <a:pt x="45724" y="8"/>
                  </a:lnTo>
                  <a:lnTo>
                    <a:pt x="45724" y="5"/>
                  </a:lnTo>
                  <a:lnTo>
                    <a:pt x="45722" y="3"/>
                  </a:lnTo>
                  <a:lnTo>
                    <a:pt x="45722" y="1"/>
                  </a:lnTo>
                  <a:lnTo>
                    <a:pt x="45722" y="0"/>
                  </a:lnTo>
                  <a:lnTo>
                    <a:pt x="45722" y="10605"/>
                  </a:lnTo>
                  <a:lnTo>
                    <a:pt x="44875" y="12996"/>
                  </a:lnTo>
                  <a:lnTo>
                    <a:pt x="43463" y="15437"/>
                  </a:lnTo>
                  <a:lnTo>
                    <a:pt x="41675" y="17911"/>
                  </a:lnTo>
                  <a:lnTo>
                    <a:pt x="40484" y="20407"/>
                  </a:lnTo>
                  <a:lnTo>
                    <a:pt x="39691" y="22918"/>
                  </a:lnTo>
                  <a:lnTo>
                    <a:pt x="39159" y="25438"/>
                  </a:lnTo>
                  <a:lnTo>
                    <a:pt x="38807" y="27965"/>
                  </a:lnTo>
                  <a:lnTo>
                    <a:pt x="38571" y="30496"/>
                  </a:lnTo>
                  <a:lnTo>
                    <a:pt x="38414" y="33030"/>
                  </a:lnTo>
                  <a:lnTo>
                    <a:pt x="38240" y="40362"/>
                  </a:lnTo>
                  <a:lnTo>
                    <a:pt x="38194" y="44688"/>
                  </a:lnTo>
                  <a:lnTo>
                    <a:pt x="37316" y="48418"/>
                  </a:lnTo>
                  <a:lnTo>
                    <a:pt x="35885" y="51752"/>
                  </a:lnTo>
                  <a:lnTo>
                    <a:pt x="34084" y="54821"/>
                  </a:lnTo>
                  <a:lnTo>
                    <a:pt x="32035" y="58560"/>
                  </a:lnTo>
                  <a:lnTo>
                    <a:pt x="27504" y="67231"/>
                  </a:lnTo>
                  <a:lnTo>
                    <a:pt x="25956" y="71914"/>
                  </a:lnTo>
                  <a:lnTo>
                    <a:pt x="24924" y="76729"/>
                  </a:lnTo>
                  <a:lnTo>
                    <a:pt x="24237" y="81633"/>
                  </a:lnTo>
                  <a:lnTo>
                    <a:pt x="22931" y="85748"/>
                  </a:lnTo>
                  <a:lnTo>
                    <a:pt x="21214" y="89338"/>
                  </a:lnTo>
                  <a:lnTo>
                    <a:pt x="19224" y="92579"/>
                  </a:lnTo>
                  <a:lnTo>
                    <a:pt x="17896" y="96432"/>
                  </a:lnTo>
                  <a:lnTo>
                    <a:pt x="17011" y="100694"/>
                  </a:lnTo>
                  <a:lnTo>
                    <a:pt x="16421" y="105230"/>
                  </a:lnTo>
                  <a:lnTo>
                    <a:pt x="16028" y="109099"/>
                  </a:lnTo>
                  <a:lnTo>
                    <a:pt x="15766" y="112526"/>
                  </a:lnTo>
                  <a:lnTo>
                    <a:pt x="15591" y="115657"/>
                  </a:lnTo>
                  <a:lnTo>
                    <a:pt x="14627" y="119438"/>
                  </a:lnTo>
                  <a:lnTo>
                    <a:pt x="13138" y="123652"/>
                  </a:lnTo>
                  <a:lnTo>
                    <a:pt x="11299" y="128154"/>
                  </a:lnTo>
                  <a:lnTo>
                    <a:pt x="10073" y="132002"/>
                  </a:lnTo>
                  <a:lnTo>
                    <a:pt x="9255" y="135414"/>
                  </a:lnTo>
                  <a:lnTo>
                    <a:pt x="8711" y="138536"/>
                  </a:lnTo>
                  <a:lnTo>
                    <a:pt x="7500" y="142310"/>
                  </a:lnTo>
                  <a:lnTo>
                    <a:pt x="5846" y="146520"/>
                  </a:lnTo>
                  <a:lnTo>
                    <a:pt x="0" y="160019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29" name="SMARTInkAnnotation375"/>
            <p:cNvSpPr/>
            <p:nvPr/>
          </p:nvSpPr>
          <p:spPr bwMode="auto">
            <a:xfrm>
              <a:off x="9448799" y="6096000"/>
              <a:ext cx="175261" cy="15149"/>
            </a:xfrm>
            <a:custGeom>
              <a:avLst/>
              <a:gdLst/>
              <a:ahLst/>
              <a:cxnLst/>
              <a:rect l="0" t="0" r="0" b="0"/>
              <a:pathLst>
                <a:path w="175261" h="15149">
                  <a:moveTo>
                    <a:pt x="0" y="7620"/>
                  </a:moveTo>
                  <a:lnTo>
                    <a:pt x="0" y="15148"/>
                  </a:lnTo>
                  <a:lnTo>
                    <a:pt x="2258" y="12941"/>
                  </a:lnTo>
                  <a:lnTo>
                    <a:pt x="4046" y="11167"/>
                  </a:lnTo>
                  <a:lnTo>
                    <a:pt x="6083" y="9985"/>
                  </a:lnTo>
                  <a:lnTo>
                    <a:pt x="8289" y="9197"/>
                  </a:lnTo>
                  <a:lnTo>
                    <a:pt x="13867" y="7932"/>
                  </a:lnTo>
                  <a:lnTo>
                    <a:pt x="18879" y="7712"/>
                  </a:lnTo>
                  <a:lnTo>
                    <a:pt x="21052" y="6835"/>
                  </a:lnTo>
                  <a:lnTo>
                    <a:pt x="23349" y="5403"/>
                  </a:lnTo>
                  <a:lnTo>
                    <a:pt x="25726" y="3602"/>
                  </a:lnTo>
                  <a:lnTo>
                    <a:pt x="29005" y="2401"/>
                  </a:lnTo>
                  <a:lnTo>
                    <a:pt x="32883" y="1601"/>
                  </a:lnTo>
                  <a:lnTo>
                    <a:pt x="37162" y="1068"/>
                  </a:lnTo>
                  <a:lnTo>
                    <a:pt x="40862" y="712"/>
                  </a:lnTo>
                  <a:lnTo>
                    <a:pt x="44174" y="474"/>
                  </a:lnTo>
                  <a:lnTo>
                    <a:pt x="47230" y="317"/>
                  </a:lnTo>
                  <a:lnTo>
                    <a:pt x="55140" y="140"/>
                  </a:lnTo>
                  <a:lnTo>
                    <a:pt x="175260" y="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30" name="SMARTInkAnnotation376"/>
            <p:cNvSpPr/>
            <p:nvPr/>
          </p:nvSpPr>
          <p:spPr bwMode="auto">
            <a:xfrm>
              <a:off x="9045071" y="5966463"/>
              <a:ext cx="190370" cy="182878"/>
            </a:xfrm>
            <a:custGeom>
              <a:avLst/>
              <a:gdLst/>
              <a:ahLst/>
              <a:cxnLst/>
              <a:rect l="0" t="0" r="0" b="0"/>
              <a:pathLst>
                <a:path w="190370" h="182878">
                  <a:moveTo>
                    <a:pt x="15109" y="68577"/>
                  </a:moveTo>
                  <a:lnTo>
                    <a:pt x="15109" y="57226"/>
                  </a:lnTo>
                  <a:lnTo>
                    <a:pt x="15956" y="55929"/>
                  </a:lnTo>
                  <a:lnTo>
                    <a:pt x="17367" y="55066"/>
                  </a:lnTo>
                  <a:lnTo>
                    <a:pt x="19153" y="54489"/>
                  </a:lnTo>
                  <a:lnTo>
                    <a:pt x="23398" y="51591"/>
                  </a:lnTo>
                  <a:lnTo>
                    <a:pt x="25715" y="49633"/>
                  </a:lnTo>
                  <a:lnTo>
                    <a:pt x="27259" y="47482"/>
                  </a:lnTo>
                  <a:lnTo>
                    <a:pt x="28976" y="42832"/>
                  </a:lnTo>
                  <a:lnTo>
                    <a:pt x="30279" y="41254"/>
                  </a:lnTo>
                  <a:lnTo>
                    <a:pt x="31997" y="40202"/>
                  </a:lnTo>
                  <a:lnTo>
                    <a:pt x="33987" y="39500"/>
                  </a:lnTo>
                  <a:lnTo>
                    <a:pt x="35314" y="38186"/>
                  </a:lnTo>
                  <a:lnTo>
                    <a:pt x="36199" y="36462"/>
                  </a:lnTo>
                  <a:lnTo>
                    <a:pt x="36789" y="34468"/>
                  </a:lnTo>
                  <a:lnTo>
                    <a:pt x="39702" y="29993"/>
                  </a:lnTo>
                  <a:lnTo>
                    <a:pt x="41664" y="27615"/>
                  </a:lnTo>
                  <a:lnTo>
                    <a:pt x="43819" y="26028"/>
                  </a:lnTo>
                  <a:lnTo>
                    <a:pt x="48471" y="24267"/>
                  </a:lnTo>
                  <a:lnTo>
                    <a:pt x="53360" y="21226"/>
                  </a:lnTo>
                  <a:lnTo>
                    <a:pt x="55850" y="19230"/>
                  </a:lnTo>
                  <a:lnTo>
                    <a:pt x="58356" y="17899"/>
                  </a:lnTo>
                  <a:lnTo>
                    <a:pt x="63399" y="16420"/>
                  </a:lnTo>
                  <a:lnTo>
                    <a:pt x="68462" y="13505"/>
                  </a:lnTo>
                  <a:lnTo>
                    <a:pt x="70997" y="11543"/>
                  </a:lnTo>
                  <a:lnTo>
                    <a:pt x="76072" y="9362"/>
                  </a:lnTo>
                  <a:lnTo>
                    <a:pt x="78611" y="8780"/>
                  </a:lnTo>
                  <a:lnTo>
                    <a:pt x="80305" y="7546"/>
                  </a:lnTo>
                  <a:lnTo>
                    <a:pt x="81432" y="5876"/>
                  </a:lnTo>
                  <a:lnTo>
                    <a:pt x="82184" y="3916"/>
                  </a:lnTo>
                  <a:lnTo>
                    <a:pt x="84380" y="2610"/>
                  </a:lnTo>
                  <a:lnTo>
                    <a:pt x="87535" y="1739"/>
                  </a:lnTo>
                  <a:lnTo>
                    <a:pt x="91333" y="1158"/>
                  </a:lnTo>
                  <a:lnTo>
                    <a:pt x="94713" y="771"/>
                  </a:lnTo>
                  <a:lnTo>
                    <a:pt x="97811" y="513"/>
                  </a:lnTo>
                  <a:lnTo>
                    <a:pt x="103512" y="226"/>
                  </a:lnTo>
                  <a:lnTo>
                    <a:pt x="108867" y="99"/>
                  </a:lnTo>
                  <a:lnTo>
                    <a:pt x="131943" y="0"/>
                  </a:lnTo>
                  <a:lnTo>
                    <a:pt x="134485" y="845"/>
                  </a:lnTo>
                  <a:lnTo>
                    <a:pt x="139567" y="4043"/>
                  </a:lnTo>
                  <a:lnTo>
                    <a:pt x="144648" y="8286"/>
                  </a:lnTo>
                  <a:lnTo>
                    <a:pt x="147188" y="10604"/>
                  </a:lnTo>
                  <a:lnTo>
                    <a:pt x="148883" y="13841"/>
                  </a:lnTo>
                  <a:lnTo>
                    <a:pt x="150011" y="17693"/>
                  </a:lnTo>
                  <a:lnTo>
                    <a:pt x="150764" y="21954"/>
                  </a:lnTo>
                  <a:lnTo>
                    <a:pt x="151266" y="25642"/>
                  </a:lnTo>
                  <a:lnTo>
                    <a:pt x="151601" y="28947"/>
                  </a:lnTo>
                  <a:lnTo>
                    <a:pt x="151824" y="31997"/>
                  </a:lnTo>
                  <a:lnTo>
                    <a:pt x="151971" y="35724"/>
                  </a:lnTo>
                  <a:lnTo>
                    <a:pt x="152137" y="44380"/>
                  </a:lnTo>
                  <a:lnTo>
                    <a:pt x="152230" y="58773"/>
                  </a:lnTo>
                  <a:lnTo>
                    <a:pt x="151396" y="62888"/>
                  </a:lnTo>
                  <a:lnTo>
                    <a:pt x="149993" y="66478"/>
                  </a:lnTo>
                  <a:lnTo>
                    <a:pt x="148213" y="69718"/>
                  </a:lnTo>
                  <a:lnTo>
                    <a:pt x="147025" y="73571"/>
                  </a:lnTo>
                  <a:lnTo>
                    <a:pt x="146232" y="77833"/>
                  </a:lnTo>
                  <a:lnTo>
                    <a:pt x="145705" y="82368"/>
                  </a:lnTo>
                  <a:lnTo>
                    <a:pt x="144505" y="87085"/>
                  </a:lnTo>
                  <a:lnTo>
                    <a:pt x="142860" y="91922"/>
                  </a:lnTo>
                  <a:lnTo>
                    <a:pt x="140917" y="96840"/>
                  </a:lnTo>
                  <a:lnTo>
                    <a:pt x="137927" y="100966"/>
                  </a:lnTo>
                  <a:lnTo>
                    <a:pt x="134242" y="104563"/>
                  </a:lnTo>
                  <a:lnTo>
                    <a:pt x="130090" y="107808"/>
                  </a:lnTo>
                  <a:lnTo>
                    <a:pt x="126476" y="111664"/>
                  </a:lnTo>
                  <a:lnTo>
                    <a:pt x="123222" y="115929"/>
                  </a:lnTo>
                  <a:lnTo>
                    <a:pt x="120204" y="120465"/>
                  </a:lnTo>
                  <a:lnTo>
                    <a:pt x="117345" y="124336"/>
                  </a:lnTo>
                  <a:lnTo>
                    <a:pt x="114593" y="127763"/>
                  </a:lnTo>
                  <a:lnTo>
                    <a:pt x="111912" y="130894"/>
                  </a:lnTo>
                  <a:lnTo>
                    <a:pt x="108430" y="133828"/>
                  </a:lnTo>
                  <a:lnTo>
                    <a:pt x="104417" y="136632"/>
                  </a:lnTo>
                  <a:lnTo>
                    <a:pt x="100047" y="139347"/>
                  </a:lnTo>
                  <a:lnTo>
                    <a:pt x="96287" y="142004"/>
                  </a:lnTo>
                  <a:lnTo>
                    <a:pt x="92935" y="144621"/>
                  </a:lnTo>
                  <a:lnTo>
                    <a:pt x="89853" y="147213"/>
                  </a:lnTo>
                  <a:lnTo>
                    <a:pt x="86106" y="148942"/>
                  </a:lnTo>
                  <a:lnTo>
                    <a:pt x="81913" y="150093"/>
                  </a:lnTo>
                  <a:lnTo>
                    <a:pt x="77425" y="150861"/>
                  </a:lnTo>
                  <a:lnTo>
                    <a:pt x="72740" y="152220"/>
                  </a:lnTo>
                  <a:lnTo>
                    <a:pt x="67924" y="153972"/>
                  </a:lnTo>
                  <a:lnTo>
                    <a:pt x="63018" y="155987"/>
                  </a:lnTo>
                  <a:lnTo>
                    <a:pt x="58056" y="158177"/>
                  </a:lnTo>
                  <a:lnTo>
                    <a:pt x="48024" y="162868"/>
                  </a:lnTo>
                  <a:lnTo>
                    <a:pt x="43825" y="165305"/>
                  </a:lnTo>
                  <a:lnTo>
                    <a:pt x="40180" y="167776"/>
                  </a:lnTo>
                  <a:lnTo>
                    <a:pt x="36904" y="170269"/>
                  </a:lnTo>
                  <a:lnTo>
                    <a:pt x="31004" y="173040"/>
                  </a:lnTo>
                  <a:lnTo>
                    <a:pt x="28246" y="173779"/>
                  </a:lnTo>
                  <a:lnTo>
                    <a:pt x="22923" y="176859"/>
                  </a:lnTo>
                  <a:lnTo>
                    <a:pt x="20318" y="178864"/>
                  </a:lnTo>
                  <a:lnTo>
                    <a:pt x="15166" y="181094"/>
                  </a:lnTo>
                  <a:lnTo>
                    <a:pt x="10055" y="182085"/>
                  </a:lnTo>
                  <a:lnTo>
                    <a:pt x="4960" y="182525"/>
                  </a:lnTo>
                  <a:lnTo>
                    <a:pt x="0" y="182868"/>
                  </a:lnTo>
                  <a:lnTo>
                    <a:pt x="25309" y="182877"/>
                  </a:lnTo>
                  <a:lnTo>
                    <a:pt x="28681" y="182031"/>
                  </a:lnTo>
                  <a:lnTo>
                    <a:pt x="32623" y="180620"/>
                  </a:lnTo>
                  <a:lnTo>
                    <a:pt x="36945" y="178832"/>
                  </a:lnTo>
                  <a:lnTo>
                    <a:pt x="41519" y="177641"/>
                  </a:lnTo>
                  <a:lnTo>
                    <a:pt x="46262" y="176846"/>
                  </a:lnTo>
                  <a:lnTo>
                    <a:pt x="51117" y="176316"/>
                  </a:lnTo>
                  <a:lnTo>
                    <a:pt x="56049" y="175963"/>
                  </a:lnTo>
                  <a:lnTo>
                    <a:pt x="61027" y="175728"/>
                  </a:lnTo>
                  <a:lnTo>
                    <a:pt x="66041" y="175571"/>
                  </a:lnTo>
                  <a:lnTo>
                    <a:pt x="71077" y="174620"/>
                  </a:lnTo>
                  <a:lnTo>
                    <a:pt x="76127" y="173139"/>
                  </a:lnTo>
                  <a:lnTo>
                    <a:pt x="81188" y="171305"/>
                  </a:lnTo>
                  <a:lnTo>
                    <a:pt x="86255" y="170082"/>
                  </a:lnTo>
                  <a:lnTo>
                    <a:pt x="91326" y="169267"/>
                  </a:lnTo>
                  <a:lnTo>
                    <a:pt x="96400" y="168724"/>
                  </a:lnTo>
                  <a:lnTo>
                    <a:pt x="101476" y="168362"/>
                  </a:lnTo>
                  <a:lnTo>
                    <a:pt x="106554" y="168120"/>
                  </a:lnTo>
                  <a:lnTo>
                    <a:pt x="116712" y="167851"/>
                  </a:lnTo>
                  <a:lnTo>
                    <a:pt x="126871" y="167732"/>
                  </a:lnTo>
                  <a:lnTo>
                    <a:pt x="131950" y="166854"/>
                  </a:lnTo>
                  <a:lnTo>
                    <a:pt x="137031" y="165421"/>
                  </a:lnTo>
                  <a:lnTo>
                    <a:pt x="142110" y="163621"/>
                  </a:lnTo>
                  <a:lnTo>
                    <a:pt x="147190" y="162419"/>
                  </a:lnTo>
                  <a:lnTo>
                    <a:pt x="152269" y="161618"/>
                  </a:lnTo>
                  <a:lnTo>
                    <a:pt x="157349" y="161085"/>
                  </a:lnTo>
                  <a:lnTo>
                    <a:pt x="161582" y="160729"/>
                  </a:lnTo>
                  <a:lnTo>
                    <a:pt x="165251" y="160492"/>
                  </a:lnTo>
                  <a:lnTo>
                    <a:pt x="168544" y="160334"/>
                  </a:lnTo>
                  <a:lnTo>
                    <a:pt x="172433" y="159382"/>
                  </a:lnTo>
                  <a:lnTo>
                    <a:pt x="176718" y="157900"/>
                  </a:lnTo>
                  <a:lnTo>
                    <a:pt x="190369" y="152397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31" name="SMARTInkAnnotation377"/>
            <p:cNvSpPr/>
            <p:nvPr/>
          </p:nvSpPr>
          <p:spPr bwMode="auto">
            <a:xfrm>
              <a:off x="9235440" y="5799227"/>
              <a:ext cx="232901" cy="212954"/>
            </a:xfrm>
            <a:custGeom>
              <a:avLst/>
              <a:gdLst/>
              <a:ahLst/>
              <a:cxnLst/>
              <a:rect l="0" t="0" r="0" b="0"/>
              <a:pathLst>
                <a:path w="232901" h="212954">
                  <a:moveTo>
                    <a:pt x="152399" y="14834"/>
                  </a:moveTo>
                  <a:lnTo>
                    <a:pt x="168581" y="10789"/>
                  </a:lnTo>
                  <a:lnTo>
                    <a:pt x="174194" y="8750"/>
                  </a:lnTo>
                  <a:lnTo>
                    <a:pt x="178782" y="6545"/>
                  </a:lnTo>
                  <a:lnTo>
                    <a:pt x="182688" y="4228"/>
                  </a:lnTo>
                  <a:lnTo>
                    <a:pt x="186986" y="2683"/>
                  </a:lnTo>
                  <a:lnTo>
                    <a:pt x="191544" y="1653"/>
                  </a:lnTo>
                  <a:lnTo>
                    <a:pt x="196275" y="967"/>
                  </a:lnTo>
                  <a:lnTo>
                    <a:pt x="200277" y="509"/>
                  </a:lnTo>
                  <a:lnTo>
                    <a:pt x="206981" y="0"/>
                  </a:lnTo>
                  <a:lnTo>
                    <a:pt x="209953" y="711"/>
                  </a:lnTo>
                  <a:lnTo>
                    <a:pt x="215515" y="3759"/>
                  </a:lnTo>
                  <a:lnTo>
                    <a:pt x="220808" y="5678"/>
                  </a:lnTo>
                  <a:lnTo>
                    <a:pt x="223405" y="6190"/>
                  </a:lnTo>
                  <a:lnTo>
                    <a:pt x="225136" y="7378"/>
                  </a:lnTo>
                  <a:lnTo>
                    <a:pt x="226291" y="9016"/>
                  </a:lnTo>
                  <a:lnTo>
                    <a:pt x="228144" y="13684"/>
                  </a:lnTo>
                  <a:lnTo>
                    <a:pt x="232510" y="22583"/>
                  </a:lnTo>
                  <a:lnTo>
                    <a:pt x="232900" y="25080"/>
                  </a:lnTo>
                  <a:lnTo>
                    <a:pt x="232314" y="26745"/>
                  </a:lnTo>
                  <a:lnTo>
                    <a:pt x="231075" y="27854"/>
                  </a:lnTo>
                  <a:lnTo>
                    <a:pt x="230249" y="30287"/>
                  </a:lnTo>
                  <a:lnTo>
                    <a:pt x="229701" y="33602"/>
                  </a:lnTo>
                  <a:lnTo>
                    <a:pt x="229333" y="37507"/>
                  </a:lnTo>
                  <a:lnTo>
                    <a:pt x="228926" y="44101"/>
                  </a:lnTo>
                  <a:lnTo>
                    <a:pt x="228817" y="47045"/>
                  </a:lnTo>
                  <a:lnTo>
                    <a:pt x="227897" y="49854"/>
                  </a:lnTo>
                  <a:lnTo>
                    <a:pt x="224618" y="55233"/>
                  </a:lnTo>
                  <a:lnTo>
                    <a:pt x="220339" y="60447"/>
                  </a:lnTo>
                  <a:lnTo>
                    <a:pt x="215615" y="65586"/>
                  </a:lnTo>
                  <a:lnTo>
                    <a:pt x="208195" y="73240"/>
                  </a:lnTo>
                  <a:lnTo>
                    <a:pt x="203161" y="78327"/>
                  </a:lnTo>
                  <a:lnTo>
                    <a:pt x="200634" y="81716"/>
                  </a:lnTo>
                  <a:lnTo>
                    <a:pt x="198104" y="85669"/>
                  </a:lnTo>
                  <a:lnTo>
                    <a:pt x="195569" y="89997"/>
                  </a:lnTo>
                  <a:lnTo>
                    <a:pt x="192186" y="93729"/>
                  </a:lnTo>
                  <a:lnTo>
                    <a:pt x="188237" y="97064"/>
                  </a:lnTo>
                  <a:lnTo>
                    <a:pt x="183911" y="100133"/>
                  </a:lnTo>
                  <a:lnTo>
                    <a:pt x="176848" y="103544"/>
                  </a:lnTo>
                  <a:lnTo>
                    <a:pt x="173779" y="104454"/>
                  </a:lnTo>
                  <a:lnTo>
                    <a:pt x="168110" y="107723"/>
                  </a:lnTo>
                  <a:lnTo>
                    <a:pt x="162769" y="111997"/>
                  </a:lnTo>
                  <a:lnTo>
                    <a:pt x="157573" y="116720"/>
                  </a:lnTo>
                  <a:lnTo>
                    <a:pt x="155002" y="118318"/>
                  </a:lnTo>
                  <a:lnTo>
                    <a:pt x="149887" y="120093"/>
                  </a:lnTo>
                  <a:lnTo>
                    <a:pt x="144792" y="123140"/>
                  </a:lnTo>
                  <a:lnTo>
                    <a:pt x="142247" y="125137"/>
                  </a:lnTo>
                  <a:lnTo>
                    <a:pt x="137164" y="127357"/>
                  </a:lnTo>
                  <a:lnTo>
                    <a:pt x="129599" y="129120"/>
                  </a:lnTo>
                  <a:lnTo>
                    <a:pt x="129579" y="129124"/>
                  </a:lnTo>
                  <a:lnTo>
                    <a:pt x="136104" y="129132"/>
                  </a:lnTo>
                  <a:lnTo>
                    <a:pt x="136455" y="129979"/>
                  </a:lnTo>
                  <a:lnTo>
                    <a:pt x="136848" y="133178"/>
                  </a:lnTo>
                  <a:lnTo>
                    <a:pt x="137799" y="134370"/>
                  </a:lnTo>
                  <a:lnTo>
                    <a:pt x="139279" y="135164"/>
                  </a:lnTo>
                  <a:lnTo>
                    <a:pt x="143693" y="136439"/>
                  </a:lnTo>
                  <a:lnTo>
                    <a:pt x="150668" y="142743"/>
                  </a:lnTo>
                  <a:lnTo>
                    <a:pt x="156344" y="148322"/>
                  </a:lnTo>
                  <a:lnTo>
                    <a:pt x="157569" y="150393"/>
                  </a:lnTo>
                  <a:lnTo>
                    <a:pt x="159293" y="156505"/>
                  </a:lnTo>
                  <a:lnTo>
                    <a:pt x="159697" y="158232"/>
                  </a:lnTo>
                  <a:lnTo>
                    <a:pt x="159956" y="164577"/>
                  </a:lnTo>
                  <a:lnTo>
                    <a:pt x="160011" y="170928"/>
                  </a:lnTo>
                  <a:lnTo>
                    <a:pt x="160019" y="181070"/>
                  </a:lnTo>
                  <a:lnTo>
                    <a:pt x="157761" y="184107"/>
                  </a:lnTo>
                  <a:lnTo>
                    <a:pt x="155974" y="186102"/>
                  </a:lnTo>
                  <a:lnTo>
                    <a:pt x="154783" y="188279"/>
                  </a:lnTo>
                  <a:lnTo>
                    <a:pt x="153458" y="192956"/>
                  </a:lnTo>
                  <a:lnTo>
                    <a:pt x="152260" y="194542"/>
                  </a:lnTo>
                  <a:lnTo>
                    <a:pt x="150613" y="195599"/>
                  </a:lnTo>
                  <a:lnTo>
                    <a:pt x="148669" y="196303"/>
                  </a:lnTo>
                  <a:lnTo>
                    <a:pt x="147373" y="197620"/>
                  </a:lnTo>
                  <a:lnTo>
                    <a:pt x="146507" y="199345"/>
                  </a:lnTo>
                  <a:lnTo>
                    <a:pt x="145932" y="201341"/>
                  </a:lnTo>
                  <a:lnTo>
                    <a:pt x="144701" y="202671"/>
                  </a:lnTo>
                  <a:lnTo>
                    <a:pt x="143036" y="203559"/>
                  </a:lnTo>
                  <a:lnTo>
                    <a:pt x="141076" y="204150"/>
                  </a:lnTo>
                  <a:lnTo>
                    <a:pt x="136642" y="207065"/>
                  </a:lnTo>
                  <a:lnTo>
                    <a:pt x="134275" y="209028"/>
                  </a:lnTo>
                  <a:lnTo>
                    <a:pt x="131850" y="210337"/>
                  </a:lnTo>
                  <a:lnTo>
                    <a:pt x="126899" y="211790"/>
                  </a:lnTo>
                  <a:lnTo>
                    <a:pt x="123545" y="212178"/>
                  </a:lnTo>
                  <a:lnTo>
                    <a:pt x="119617" y="212436"/>
                  </a:lnTo>
                  <a:lnTo>
                    <a:pt x="111582" y="212723"/>
                  </a:lnTo>
                  <a:lnTo>
                    <a:pt x="101453" y="212885"/>
                  </a:lnTo>
                  <a:lnTo>
                    <a:pt x="0" y="212953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32" name="SMARTInkAnnotation378"/>
            <p:cNvSpPr/>
            <p:nvPr/>
          </p:nvSpPr>
          <p:spPr bwMode="auto">
            <a:xfrm>
              <a:off x="9121151" y="6286501"/>
              <a:ext cx="175250" cy="263029"/>
            </a:xfrm>
            <a:custGeom>
              <a:avLst/>
              <a:gdLst/>
              <a:ahLst/>
              <a:cxnLst/>
              <a:rect l="0" t="0" r="0" b="0"/>
              <a:pathLst>
                <a:path w="175250" h="263029">
                  <a:moveTo>
                    <a:pt x="144769" y="38099"/>
                  </a:moveTo>
                  <a:lnTo>
                    <a:pt x="144769" y="42144"/>
                  </a:lnTo>
                  <a:lnTo>
                    <a:pt x="143923" y="43336"/>
                  </a:lnTo>
                  <a:lnTo>
                    <a:pt x="142511" y="44130"/>
                  </a:lnTo>
                  <a:lnTo>
                    <a:pt x="140723" y="44661"/>
                  </a:lnTo>
                  <a:lnTo>
                    <a:pt x="136481" y="47507"/>
                  </a:lnTo>
                  <a:lnTo>
                    <a:pt x="134163" y="49451"/>
                  </a:lnTo>
                  <a:lnTo>
                    <a:pt x="132618" y="51594"/>
                  </a:lnTo>
                  <a:lnTo>
                    <a:pt x="129598" y="58655"/>
                  </a:lnTo>
                  <a:lnTo>
                    <a:pt x="125890" y="63604"/>
                  </a:lnTo>
                  <a:lnTo>
                    <a:pt x="121421" y="68626"/>
                  </a:lnTo>
                  <a:lnTo>
                    <a:pt x="119043" y="71150"/>
                  </a:lnTo>
                  <a:lnTo>
                    <a:pt x="115766" y="73680"/>
                  </a:lnTo>
                  <a:lnTo>
                    <a:pt x="111886" y="76213"/>
                  </a:lnTo>
                  <a:lnTo>
                    <a:pt x="107608" y="78748"/>
                  </a:lnTo>
                  <a:lnTo>
                    <a:pt x="103908" y="82132"/>
                  </a:lnTo>
                  <a:lnTo>
                    <a:pt x="100595" y="86081"/>
                  </a:lnTo>
                  <a:lnTo>
                    <a:pt x="97540" y="90407"/>
                  </a:lnTo>
                  <a:lnTo>
                    <a:pt x="94656" y="94985"/>
                  </a:lnTo>
                  <a:lnTo>
                    <a:pt x="91887" y="99729"/>
                  </a:lnTo>
                  <a:lnTo>
                    <a:pt x="89195" y="104586"/>
                  </a:lnTo>
                  <a:lnTo>
                    <a:pt x="83944" y="112240"/>
                  </a:lnTo>
                  <a:lnTo>
                    <a:pt x="77721" y="120008"/>
                  </a:lnTo>
                  <a:lnTo>
                    <a:pt x="74613" y="125586"/>
                  </a:lnTo>
                  <a:lnTo>
                    <a:pt x="69562" y="133708"/>
                  </a:lnTo>
                  <a:lnTo>
                    <a:pt x="65843" y="138246"/>
                  </a:lnTo>
                  <a:lnTo>
                    <a:pt x="55801" y="149603"/>
                  </a:lnTo>
                  <a:lnTo>
                    <a:pt x="54428" y="155672"/>
                  </a:lnTo>
                  <a:lnTo>
                    <a:pt x="54063" y="159661"/>
                  </a:lnTo>
                  <a:lnTo>
                    <a:pt x="52970" y="163167"/>
                  </a:lnTo>
                  <a:lnTo>
                    <a:pt x="49501" y="169320"/>
                  </a:lnTo>
                  <a:lnTo>
                    <a:pt x="47395" y="174877"/>
                  </a:lnTo>
                  <a:lnTo>
                    <a:pt x="45611" y="181016"/>
                  </a:lnTo>
                  <a:lnTo>
                    <a:pt x="43951" y="185024"/>
                  </a:lnTo>
                  <a:lnTo>
                    <a:pt x="40695" y="193145"/>
                  </a:lnTo>
                  <a:lnTo>
                    <a:pt x="39246" y="199578"/>
                  </a:lnTo>
                  <a:lnTo>
                    <a:pt x="38604" y="205259"/>
                  </a:lnTo>
                  <a:lnTo>
                    <a:pt x="38242" y="213216"/>
                  </a:lnTo>
                  <a:lnTo>
                    <a:pt x="38157" y="219223"/>
                  </a:lnTo>
                  <a:lnTo>
                    <a:pt x="38090" y="249860"/>
                  </a:lnTo>
                  <a:lnTo>
                    <a:pt x="38937" y="250393"/>
                  </a:lnTo>
                  <a:lnTo>
                    <a:pt x="42134" y="250985"/>
                  </a:lnTo>
                  <a:lnTo>
                    <a:pt x="43327" y="251990"/>
                  </a:lnTo>
                  <a:lnTo>
                    <a:pt x="44120" y="253507"/>
                  </a:lnTo>
                  <a:lnTo>
                    <a:pt x="45395" y="257979"/>
                  </a:lnTo>
                  <a:lnTo>
                    <a:pt x="46346" y="258345"/>
                  </a:lnTo>
                  <a:lnTo>
                    <a:pt x="49661" y="258753"/>
                  </a:lnTo>
                  <a:lnTo>
                    <a:pt x="51730" y="259709"/>
                  </a:lnTo>
                  <a:lnTo>
                    <a:pt x="56286" y="263028"/>
                  </a:lnTo>
                  <a:lnTo>
                    <a:pt x="58687" y="262558"/>
                  </a:lnTo>
                  <a:lnTo>
                    <a:pt x="61135" y="260552"/>
                  </a:lnTo>
                  <a:lnTo>
                    <a:pt x="66112" y="253807"/>
                  </a:lnTo>
                  <a:lnTo>
                    <a:pt x="68625" y="249638"/>
                  </a:lnTo>
                  <a:lnTo>
                    <a:pt x="71146" y="245165"/>
                  </a:lnTo>
                  <a:lnTo>
                    <a:pt x="76206" y="235680"/>
                  </a:lnTo>
                  <a:lnTo>
                    <a:pt x="78740" y="230779"/>
                  </a:lnTo>
                  <a:lnTo>
                    <a:pt x="80429" y="225819"/>
                  </a:lnTo>
                  <a:lnTo>
                    <a:pt x="81556" y="220819"/>
                  </a:lnTo>
                  <a:lnTo>
                    <a:pt x="82307" y="215793"/>
                  </a:lnTo>
                  <a:lnTo>
                    <a:pt x="82807" y="209901"/>
                  </a:lnTo>
                  <a:lnTo>
                    <a:pt x="83141" y="203434"/>
                  </a:lnTo>
                  <a:lnTo>
                    <a:pt x="83513" y="190321"/>
                  </a:lnTo>
                  <a:lnTo>
                    <a:pt x="83677" y="178849"/>
                  </a:lnTo>
                  <a:lnTo>
                    <a:pt x="82874" y="173419"/>
                  </a:lnTo>
                  <a:lnTo>
                    <a:pt x="81493" y="168107"/>
                  </a:lnTo>
                  <a:lnTo>
                    <a:pt x="79725" y="162870"/>
                  </a:lnTo>
                  <a:lnTo>
                    <a:pt x="75503" y="154795"/>
                  </a:lnTo>
                  <a:lnTo>
                    <a:pt x="70804" y="148384"/>
                  </a:lnTo>
                  <a:lnTo>
                    <a:pt x="65894" y="142712"/>
                  </a:lnTo>
                  <a:lnTo>
                    <a:pt x="62552" y="140014"/>
                  </a:lnTo>
                  <a:lnTo>
                    <a:pt x="58631" y="137369"/>
                  </a:lnTo>
                  <a:lnTo>
                    <a:pt x="54323" y="134759"/>
                  </a:lnTo>
                  <a:lnTo>
                    <a:pt x="50606" y="132172"/>
                  </a:lnTo>
                  <a:lnTo>
                    <a:pt x="47281" y="129602"/>
                  </a:lnTo>
                  <a:lnTo>
                    <a:pt x="44216" y="127040"/>
                  </a:lnTo>
                  <a:lnTo>
                    <a:pt x="41327" y="124487"/>
                  </a:lnTo>
                  <a:lnTo>
                    <a:pt x="35859" y="119391"/>
                  </a:lnTo>
                  <a:lnTo>
                    <a:pt x="25451" y="109221"/>
                  </a:lnTo>
                  <a:lnTo>
                    <a:pt x="1495" y="85324"/>
                  </a:lnTo>
                  <a:lnTo>
                    <a:pt x="993" y="83976"/>
                  </a:lnTo>
                  <a:lnTo>
                    <a:pt x="287" y="78033"/>
                  </a:lnTo>
                  <a:lnTo>
                    <a:pt x="77" y="70910"/>
                  </a:lnTo>
                  <a:lnTo>
                    <a:pt x="0" y="58392"/>
                  </a:lnTo>
                  <a:lnTo>
                    <a:pt x="843" y="55861"/>
                  </a:lnTo>
                  <a:lnTo>
                    <a:pt x="4039" y="50791"/>
                  </a:lnTo>
                  <a:lnTo>
                    <a:pt x="8280" y="45715"/>
                  </a:lnTo>
                  <a:lnTo>
                    <a:pt x="12988" y="40638"/>
                  </a:lnTo>
                  <a:lnTo>
                    <a:pt x="17901" y="35558"/>
                  </a:lnTo>
                  <a:lnTo>
                    <a:pt x="21243" y="33019"/>
                  </a:lnTo>
                  <a:lnTo>
                    <a:pt x="25166" y="30479"/>
                  </a:lnTo>
                  <a:lnTo>
                    <a:pt x="29473" y="27939"/>
                  </a:lnTo>
                  <a:lnTo>
                    <a:pt x="33192" y="25399"/>
                  </a:lnTo>
                  <a:lnTo>
                    <a:pt x="36518" y="22860"/>
                  </a:lnTo>
                  <a:lnTo>
                    <a:pt x="39583" y="20319"/>
                  </a:lnTo>
                  <a:lnTo>
                    <a:pt x="43318" y="18626"/>
                  </a:lnTo>
                  <a:lnTo>
                    <a:pt x="47501" y="17496"/>
                  </a:lnTo>
                  <a:lnTo>
                    <a:pt x="51984" y="16744"/>
                  </a:lnTo>
                  <a:lnTo>
                    <a:pt x="55819" y="15396"/>
                  </a:lnTo>
                  <a:lnTo>
                    <a:pt x="59223" y="13651"/>
                  </a:lnTo>
                  <a:lnTo>
                    <a:pt x="62339" y="11640"/>
                  </a:lnTo>
                  <a:lnTo>
                    <a:pt x="65261" y="9453"/>
                  </a:lnTo>
                  <a:lnTo>
                    <a:pt x="68058" y="7148"/>
                  </a:lnTo>
                  <a:lnTo>
                    <a:pt x="70768" y="4766"/>
                  </a:lnTo>
                  <a:lnTo>
                    <a:pt x="73421" y="3177"/>
                  </a:lnTo>
                  <a:lnTo>
                    <a:pt x="78629" y="1411"/>
                  </a:lnTo>
                  <a:lnTo>
                    <a:pt x="82048" y="941"/>
                  </a:lnTo>
                  <a:lnTo>
                    <a:pt x="86023" y="626"/>
                  </a:lnTo>
                  <a:lnTo>
                    <a:pt x="94106" y="278"/>
                  </a:lnTo>
                  <a:lnTo>
                    <a:pt x="103418" y="82"/>
                  </a:lnTo>
                  <a:lnTo>
                    <a:pt x="145928" y="0"/>
                  </a:lnTo>
                  <a:lnTo>
                    <a:pt x="149775" y="847"/>
                  </a:lnTo>
                  <a:lnTo>
                    <a:pt x="154033" y="2258"/>
                  </a:lnTo>
                  <a:lnTo>
                    <a:pt x="158566" y="4045"/>
                  </a:lnTo>
                  <a:lnTo>
                    <a:pt x="162433" y="5236"/>
                  </a:lnTo>
                  <a:lnTo>
                    <a:pt x="165858" y="6030"/>
                  </a:lnTo>
                  <a:lnTo>
                    <a:pt x="175249" y="7619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33" name="SMARTInkAnnotation379"/>
            <p:cNvSpPr/>
            <p:nvPr/>
          </p:nvSpPr>
          <p:spPr bwMode="auto">
            <a:xfrm>
              <a:off x="9494520" y="6309361"/>
              <a:ext cx="44662" cy="121921"/>
            </a:xfrm>
            <a:custGeom>
              <a:avLst/>
              <a:gdLst/>
              <a:ahLst/>
              <a:cxnLst/>
              <a:rect l="0" t="0" r="0" b="0"/>
              <a:pathLst>
                <a:path w="44662" h="121921">
                  <a:moveTo>
                    <a:pt x="38100" y="0"/>
                  </a:moveTo>
                  <a:lnTo>
                    <a:pt x="42145" y="0"/>
                  </a:lnTo>
                  <a:lnTo>
                    <a:pt x="43337" y="846"/>
                  </a:lnTo>
                  <a:lnTo>
                    <a:pt x="44132" y="2257"/>
                  </a:lnTo>
                  <a:lnTo>
                    <a:pt x="44661" y="4044"/>
                  </a:lnTo>
                  <a:lnTo>
                    <a:pt x="44168" y="6083"/>
                  </a:lnTo>
                  <a:lnTo>
                    <a:pt x="42992" y="8288"/>
                  </a:lnTo>
                  <a:lnTo>
                    <a:pt x="41362" y="10605"/>
                  </a:lnTo>
                  <a:lnTo>
                    <a:pt x="40273" y="12997"/>
                  </a:lnTo>
                  <a:lnTo>
                    <a:pt x="39548" y="15438"/>
                  </a:lnTo>
                  <a:lnTo>
                    <a:pt x="39066" y="17912"/>
                  </a:lnTo>
                  <a:lnTo>
                    <a:pt x="38745" y="20408"/>
                  </a:lnTo>
                  <a:lnTo>
                    <a:pt x="38529" y="22918"/>
                  </a:lnTo>
                  <a:lnTo>
                    <a:pt x="38386" y="25438"/>
                  </a:lnTo>
                  <a:lnTo>
                    <a:pt x="38228" y="30497"/>
                  </a:lnTo>
                  <a:lnTo>
                    <a:pt x="38185" y="33031"/>
                  </a:lnTo>
                  <a:lnTo>
                    <a:pt x="37311" y="36414"/>
                  </a:lnTo>
                  <a:lnTo>
                    <a:pt x="35880" y="40362"/>
                  </a:lnTo>
                  <a:lnTo>
                    <a:pt x="34079" y="44689"/>
                  </a:lnTo>
                  <a:lnTo>
                    <a:pt x="32880" y="49266"/>
                  </a:lnTo>
                  <a:lnTo>
                    <a:pt x="32079" y="54010"/>
                  </a:lnTo>
                  <a:lnTo>
                    <a:pt x="31547" y="58867"/>
                  </a:lnTo>
                  <a:lnTo>
                    <a:pt x="30344" y="63798"/>
                  </a:lnTo>
                  <a:lnTo>
                    <a:pt x="28697" y="68779"/>
                  </a:lnTo>
                  <a:lnTo>
                    <a:pt x="26751" y="73792"/>
                  </a:lnTo>
                  <a:lnTo>
                    <a:pt x="24607" y="78828"/>
                  </a:lnTo>
                  <a:lnTo>
                    <a:pt x="16641" y="96061"/>
                  </a:lnTo>
                  <a:lnTo>
                    <a:pt x="16174" y="97907"/>
                  </a:lnTo>
                  <a:lnTo>
                    <a:pt x="15862" y="99985"/>
                  </a:lnTo>
                  <a:lnTo>
                    <a:pt x="15655" y="102217"/>
                  </a:lnTo>
                  <a:lnTo>
                    <a:pt x="14669" y="104551"/>
                  </a:lnTo>
                  <a:lnTo>
                    <a:pt x="13167" y="106954"/>
                  </a:lnTo>
                  <a:lnTo>
                    <a:pt x="11318" y="109403"/>
                  </a:lnTo>
                  <a:lnTo>
                    <a:pt x="9239" y="111882"/>
                  </a:lnTo>
                  <a:lnTo>
                    <a:pt x="7006" y="114380"/>
                  </a:lnTo>
                  <a:lnTo>
                    <a:pt x="0" y="12192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34" name="SMARTInkAnnotation380"/>
            <p:cNvSpPr/>
            <p:nvPr/>
          </p:nvSpPr>
          <p:spPr bwMode="auto">
            <a:xfrm>
              <a:off x="9395459" y="6454141"/>
              <a:ext cx="106681" cy="7620"/>
            </a:xfrm>
            <a:custGeom>
              <a:avLst/>
              <a:gdLst/>
              <a:ahLst/>
              <a:cxnLst/>
              <a:rect l="0" t="0" r="0" b="0"/>
              <a:pathLst>
                <a:path w="106681" h="7620">
                  <a:moveTo>
                    <a:pt x="0" y="7619"/>
                  </a:moveTo>
                  <a:lnTo>
                    <a:pt x="8089" y="7619"/>
                  </a:lnTo>
                  <a:lnTo>
                    <a:pt x="11321" y="6773"/>
                  </a:lnTo>
                  <a:lnTo>
                    <a:pt x="14320" y="5362"/>
                  </a:lnTo>
                  <a:lnTo>
                    <a:pt x="17167" y="3575"/>
                  </a:lnTo>
                  <a:lnTo>
                    <a:pt x="19912" y="2383"/>
                  </a:lnTo>
                  <a:lnTo>
                    <a:pt x="22588" y="1589"/>
                  </a:lnTo>
                  <a:lnTo>
                    <a:pt x="25219" y="1058"/>
                  </a:lnTo>
                  <a:lnTo>
                    <a:pt x="27819" y="706"/>
                  </a:lnTo>
                  <a:lnTo>
                    <a:pt x="30399" y="470"/>
                  </a:lnTo>
                  <a:lnTo>
                    <a:pt x="32966" y="313"/>
                  </a:lnTo>
                  <a:lnTo>
                    <a:pt x="40335" y="139"/>
                  </a:lnTo>
                  <a:lnTo>
                    <a:pt x="106680" y="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35" name="SMARTInkAnnotation381"/>
            <p:cNvSpPr/>
            <p:nvPr/>
          </p:nvSpPr>
          <p:spPr bwMode="auto">
            <a:xfrm>
              <a:off x="9982200" y="6442135"/>
              <a:ext cx="167641" cy="57726"/>
            </a:xfrm>
            <a:custGeom>
              <a:avLst/>
              <a:gdLst/>
              <a:ahLst/>
              <a:cxnLst/>
              <a:rect l="0" t="0" r="0" b="0"/>
              <a:pathLst>
                <a:path w="167641" h="57726">
                  <a:moveTo>
                    <a:pt x="0" y="57725"/>
                  </a:moveTo>
                  <a:lnTo>
                    <a:pt x="0" y="53680"/>
                  </a:lnTo>
                  <a:lnTo>
                    <a:pt x="846" y="52488"/>
                  </a:lnTo>
                  <a:lnTo>
                    <a:pt x="2258" y="51694"/>
                  </a:lnTo>
                  <a:lnTo>
                    <a:pt x="4045" y="51164"/>
                  </a:lnTo>
                  <a:lnTo>
                    <a:pt x="6084" y="49964"/>
                  </a:lnTo>
                  <a:lnTo>
                    <a:pt x="8289" y="48318"/>
                  </a:lnTo>
                  <a:lnTo>
                    <a:pt x="10606" y="46373"/>
                  </a:lnTo>
                  <a:lnTo>
                    <a:pt x="11304" y="44231"/>
                  </a:lnTo>
                  <a:lnTo>
                    <a:pt x="10923" y="41955"/>
                  </a:lnTo>
                  <a:lnTo>
                    <a:pt x="9822" y="39592"/>
                  </a:lnTo>
                  <a:lnTo>
                    <a:pt x="9934" y="38016"/>
                  </a:lnTo>
                  <a:lnTo>
                    <a:pt x="10856" y="36966"/>
                  </a:lnTo>
                  <a:lnTo>
                    <a:pt x="18457" y="33229"/>
                  </a:lnTo>
                  <a:lnTo>
                    <a:pt x="22465" y="31235"/>
                  </a:lnTo>
                  <a:lnTo>
                    <a:pt x="25982" y="29905"/>
                  </a:lnTo>
                  <a:lnTo>
                    <a:pt x="29175" y="29018"/>
                  </a:lnTo>
                  <a:lnTo>
                    <a:pt x="32152" y="28427"/>
                  </a:lnTo>
                  <a:lnTo>
                    <a:pt x="34981" y="27186"/>
                  </a:lnTo>
                  <a:lnTo>
                    <a:pt x="37713" y="25512"/>
                  </a:lnTo>
                  <a:lnTo>
                    <a:pt x="40381" y="23550"/>
                  </a:lnTo>
                  <a:lnTo>
                    <a:pt x="43008" y="22241"/>
                  </a:lnTo>
                  <a:lnTo>
                    <a:pt x="48183" y="20788"/>
                  </a:lnTo>
                  <a:lnTo>
                    <a:pt x="51596" y="20400"/>
                  </a:lnTo>
                  <a:lnTo>
                    <a:pt x="55563" y="20142"/>
                  </a:lnTo>
                  <a:lnTo>
                    <a:pt x="63642" y="19854"/>
                  </a:lnTo>
                  <a:lnTo>
                    <a:pt x="70055" y="19727"/>
                  </a:lnTo>
                  <a:lnTo>
                    <a:pt x="72950" y="18847"/>
                  </a:lnTo>
                  <a:lnTo>
                    <a:pt x="75726" y="17413"/>
                  </a:lnTo>
                  <a:lnTo>
                    <a:pt x="78424" y="15610"/>
                  </a:lnTo>
                  <a:lnTo>
                    <a:pt x="81917" y="14408"/>
                  </a:lnTo>
                  <a:lnTo>
                    <a:pt x="85938" y="13607"/>
                  </a:lnTo>
                  <a:lnTo>
                    <a:pt x="90312" y="13073"/>
                  </a:lnTo>
                  <a:lnTo>
                    <a:pt x="94074" y="11870"/>
                  </a:lnTo>
                  <a:lnTo>
                    <a:pt x="97430" y="10222"/>
                  </a:lnTo>
                  <a:lnTo>
                    <a:pt x="100513" y="8276"/>
                  </a:lnTo>
                  <a:lnTo>
                    <a:pt x="103415" y="6979"/>
                  </a:lnTo>
                  <a:lnTo>
                    <a:pt x="106197" y="6114"/>
                  </a:lnTo>
                  <a:lnTo>
                    <a:pt x="108900" y="5538"/>
                  </a:lnTo>
                  <a:lnTo>
                    <a:pt x="111546" y="5154"/>
                  </a:lnTo>
                  <a:lnTo>
                    <a:pt x="116746" y="4727"/>
                  </a:lnTo>
                  <a:lnTo>
                    <a:pt x="120164" y="4612"/>
                  </a:lnTo>
                  <a:lnTo>
                    <a:pt x="133065" y="4452"/>
                  </a:lnTo>
                  <a:lnTo>
                    <a:pt x="142677" y="4415"/>
                  </a:lnTo>
                  <a:lnTo>
                    <a:pt x="145919" y="3559"/>
                  </a:lnTo>
                  <a:lnTo>
                    <a:pt x="148080" y="2140"/>
                  </a:lnTo>
                  <a:lnTo>
                    <a:pt x="149520" y="349"/>
                  </a:lnTo>
                  <a:lnTo>
                    <a:pt x="152174" y="0"/>
                  </a:lnTo>
                  <a:lnTo>
                    <a:pt x="155635" y="615"/>
                  </a:lnTo>
                  <a:lnTo>
                    <a:pt x="167640" y="4385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36" name="SMARTInkAnnotation382"/>
            <p:cNvSpPr/>
            <p:nvPr/>
          </p:nvSpPr>
          <p:spPr bwMode="auto">
            <a:xfrm>
              <a:off x="10241280" y="6316980"/>
              <a:ext cx="190492" cy="274321"/>
            </a:xfrm>
            <a:custGeom>
              <a:avLst/>
              <a:gdLst/>
              <a:ahLst/>
              <a:cxnLst/>
              <a:rect l="0" t="0" r="0" b="0"/>
              <a:pathLst>
                <a:path w="190492" h="274321">
                  <a:moveTo>
                    <a:pt x="182879" y="0"/>
                  </a:moveTo>
                  <a:lnTo>
                    <a:pt x="190407" y="7527"/>
                  </a:lnTo>
                  <a:lnTo>
                    <a:pt x="190491" y="14173"/>
                  </a:lnTo>
                  <a:lnTo>
                    <a:pt x="186452" y="18969"/>
                  </a:lnTo>
                  <a:lnTo>
                    <a:pt x="182209" y="23388"/>
                  </a:lnTo>
                  <a:lnTo>
                    <a:pt x="179892" y="25753"/>
                  </a:lnTo>
                  <a:lnTo>
                    <a:pt x="178348" y="29022"/>
                  </a:lnTo>
                  <a:lnTo>
                    <a:pt x="176633" y="37170"/>
                  </a:lnTo>
                  <a:lnTo>
                    <a:pt x="173611" y="44178"/>
                  </a:lnTo>
                  <a:lnTo>
                    <a:pt x="168600" y="50962"/>
                  </a:lnTo>
                  <a:lnTo>
                    <a:pt x="164893" y="55141"/>
                  </a:lnTo>
                  <a:lnTo>
                    <a:pt x="156258" y="64300"/>
                  </a:lnTo>
                  <a:lnTo>
                    <a:pt x="129945" y="91023"/>
                  </a:lnTo>
                  <a:lnTo>
                    <a:pt x="118713" y="102261"/>
                  </a:lnTo>
                  <a:lnTo>
                    <a:pt x="113855" y="107967"/>
                  </a:lnTo>
                  <a:lnTo>
                    <a:pt x="109770" y="113465"/>
                  </a:lnTo>
                  <a:lnTo>
                    <a:pt x="106200" y="118824"/>
                  </a:lnTo>
                  <a:lnTo>
                    <a:pt x="102972" y="124089"/>
                  </a:lnTo>
                  <a:lnTo>
                    <a:pt x="99976" y="129293"/>
                  </a:lnTo>
                  <a:lnTo>
                    <a:pt x="94387" y="139590"/>
                  </a:lnTo>
                  <a:lnTo>
                    <a:pt x="89080" y="149811"/>
                  </a:lnTo>
                  <a:lnTo>
                    <a:pt x="85633" y="154908"/>
                  </a:lnTo>
                  <a:lnTo>
                    <a:pt x="81643" y="159999"/>
                  </a:lnTo>
                  <a:lnTo>
                    <a:pt x="77287" y="165086"/>
                  </a:lnTo>
                  <a:lnTo>
                    <a:pt x="73538" y="170171"/>
                  </a:lnTo>
                  <a:lnTo>
                    <a:pt x="70192" y="175254"/>
                  </a:lnTo>
                  <a:lnTo>
                    <a:pt x="67115" y="180336"/>
                  </a:lnTo>
                  <a:lnTo>
                    <a:pt x="64215" y="185417"/>
                  </a:lnTo>
                  <a:lnTo>
                    <a:pt x="58738" y="195579"/>
                  </a:lnTo>
                  <a:lnTo>
                    <a:pt x="55245" y="200659"/>
                  </a:lnTo>
                  <a:lnTo>
                    <a:pt x="51223" y="205740"/>
                  </a:lnTo>
                  <a:lnTo>
                    <a:pt x="46848" y="210820"/>
                  </a:lnTo>
                  <a:lnTo>
                    <a:pt x="43087" y="215900"/>
                  </a:lnTo>
                  <a:lnTo>
                    <a:pt x="39730" y="220980"/>
                  </a:lnTo>
                  <a:lnTo>
                    <a:pt x="36646" y="226060"/>
                  </a:lnTo>
                  <a:lnTo>
                    <a:pt x="32898" y="231140"/>
                  </a:lnTo>
                  <a:lnTo>
                    <a:pt x="28705" y="236220"/>
                  </a:lnTo>
                  <a:lnTo>
                    <a:pt x="24216" y="241300"/>
                  </a:lnTo>
                  <a:lnTo>
                    <a:pt x="20378" y="246380"/>
                  </a:lnTo>
                  <a:lnTo>
                    <a:pt x="16971" y="251460"/>
                  </a:lnTo>
                  <a:lnTo>
                    <a:pt x="13854" y="256540"/>
                  </a:lnTo>
                  <a:lnTo>
                    <a:pt x="8133" y="264443"/>
                  </a:lnTo>
                  <a:lnTo>
                    <a:pt x="0" y="27432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37" name="SMARTInkAnnotation383"/>
            <p:cNvSpPr/>
            <p:nvPr/>
          </p:nvSpPr>
          <p:spPr bwMode="auto">
            <a:xfrm>
              <a:off x="10408920" y="6355080"/>
              <a:ext cx="140237" cy="273883"/>
            </a:xfrm>
            <a:custGeom>
              <a:avLst/>
              <a:gdLst/>
              <a:ahLst/>
              <a:cxnLst/>
              <a:rect l="0" t="0" r="0" b="0"/>
              <a:pathLst>
                <a:path w="140237" h="273883">
                  <a:moveTo>
                    <a:pt x="137160" y="0"/>
                  </a:moveTo>
                  <a:lnTo>
                    <a:pt x="133114" y="0"/>
                  </a:lnTo>
                  <a:lnTo>
                    <a:pt x="131923" y="847"/>
                  </a:lnTo>
                  <a:lnTo>
                    <a:pt x="131127" y="2258"/>
                  </a:lnTo>
                  <a:lnTo>
                    <a:pt x="130598" y="4045"/>
                  </a:lnTo>
                  <a:lnTo>
                    <a:pt x="127752" y="8289"/>
                  </a:lnTo>
                  <a:lnTo>
                    <a:pt x="123665" y="12998"/>
                  </a:lnTo>
                  <a:lnTo>
                    <a:pt x="119027" y="17912"/>
                  </a:lnTo>
                  <a:lnTo>
                    <a:pt x="115758" y="20409"/>
                  </a:lnTo>
                  <a:lnTo>
                    <a:pt x="111884" y="22919"/>
                  </a:lnTo>
                  <a:lnTo>
                    <a:pt x="107609" y="25439"/>
                  </a:lnTo>
                  <a:lnTo>
                    <a:pt x="103912" y="27966"/>
                  </a:lnTo>
                  <a:lnTo>
                    <a:pt x="100601" y="30497"/>
                  </a:lnTo>
                  <a:lnTo>
                    <a:pt x="97547" y="33032"/>
                  </a:lnTo>
                  <a:lnTo>
                    <a:pt x="93818" y="36415"/>
                  </a:lnTo>
                  <a:lnTo>
                    <a:pt x="78854" y="50777"/>
                  </a:lnTo>
                  <a:lnTo>
                    <a:pt x="72941" y="56626"/>
                  </a:lnTo>
                  <a:lnTo>
                    <a:pt x="69794" y="60610"/>
                  </a:lnTo>
                  <a:lnTo>
                    <a:pt x="66001" y="65807"/>
                  </a:lnTo>
                  <a:lnTo>
                    <a:pt x="61781" y="71812"/>
                  </a:lnTo>
                  <a:lnTo>
                    <a:pt x="58121" y="77507"/>
                  </a:lnTo>
                  <a:lnTo>
                    <a:pt x="54834" y="82999"/>
                  </a:lnTo>
                  <a:lnTo>
                    <a:pt x="51796" y="88353"/>
                  </a:lnTo>
                  <a:lnTo>
                    <a:pt x="48923" y="92768"/>
                  </a:lnTo>
                  <a:lnTo>
                    <a:pt x="46163" y="96559"/>
                  </a:lnTo>
                  <a:lnTo>
                    <a:pt x="43474" y="99933"/>
                  </a:lnTo>
                  <a:lnTo>
                    <a:pt x="40835" y="103875"/>
                  </a:lnTo>
                  <a:lnTo>
                    <a:pt x="38231" y="108197"/>
                  </a:lnTo>
                  <a:lnTo>
                    <a:pt x="35647" y="112771"/>
                  </a:lnTo>
                  <a:lnTo>
                    <a:pt x="30518" y="122369"/>
                  </a:lnTo>
                  <a:lnTo>
                    <a:pt x="12702" y="157506"/>
                  </a:lnTo>
                  <a:lnTo>
                    <a:pt x="9877" y="165394"/>
                  </a:lnTo>
                  <a:lnTo>
                    <a:pt x="7777" y="172568"/>
                  </a:lnTo>
                  <a:lnTo>
                    <a:pt x="6031" y="176853"/>
                  </a:lnTo>
                  <a:lnTo>
                    <a:pt x="4020" y="181402"/>
                  </a:lnTo>
                  <a:lnTo>
                    <a:pt x="2680" y="186128"/>
                  </a:lnTo>
                  <a:lnTo>
                    <a:pt x="1787" y="190972"/>
                  </a:lnTo>
                  <a:lnTo>
                    <a:pt x="1191" y="195895"/>
                  </a:lnTo>
                  <a:lnTo>
                    <a:pt x="794" y="200870"/>
                  </a:lnTo>
                  <a:lnTo>
                    <a:pt x="530" y="205879"/>
                  </a:lnTo>
                  <a:lnTo>
                    <a:pt x="235" y="215962"/>
                  </a:lnTo>
                  <a:lnTo>
                    <a:pt x="4" y="249005"/>
                  </a:lnTo>
                  <a:lnTo>
                    <a:pt x="2" y="249824"/>
                  </a:lnTo>
                  <a:lnTo>
                    <a:pt x="2258" y="252991"/>
                  </a:lnTo>
                  <a:lnTo>
                    <a:pt x="6084" y="257220"/>
                  </a:lnTo>
                  <a:lnTo>
                    <a:pt x="10605" y="261922"/>
                  </a:lnTo>
                  <a:lnTo>
                    <a:pt x="17912" y="269330"/>
                  </a:lnTo>
                  <a:lnTo>
                    <a:pt x="22102" y="270994"/>
                  </a:lnTo>
                  <a:lnTo>
                    <a:pt x="27433" y="272102"/>
                  </a:lnTo>
                  <a:lnTo>
                    <a:pt x="33529" y="272841"/>
                  </a:lnTo>
                  <a:lnTo>
                    <a:pt x="38439" y="273335"/>
                  </a:lnTo>
                  <a:lnTo>
                    <a:pt x="42560" y="273663"/>
                  </a:lnTo>
                  <a:lnTo>
                    <a:pt x="46153" y="273882"/>
                  </a:lnTo>
                  <a:lnTo>
                    <a:pt x="50242" y="273181"/>
                  </a:lnTo>
                  <a:lnTo>
                    <a:pt x="54661" y="271867"/>
                  </a:lnTo>
                  <a:lnTo>
                    <a:pt x="59300" y="270145"/>
                  </a:lnTo>
                  <a:lnTo>
                    <a:pt x="63241" y="268151"/>
                  </a:lnTo>
                  <a:lnTo>
                    <a:pt x="66713" y="265973"/>
                  </a:lnTo>
                  <a:lnTo>
                    <a:pt x="69874" y="263676"/>
                  </a:lnTo>
                  <a:lnTo>
                    <a:pt x="86460" y="252351"/>
                  </a:lnTo>
                  <a:lnTo>
                    <a:pt x="92354" y="246128"/>
                  </a:lnTo>
                  <a:lnTo>
                    <a:pt x="97976" y="238593"/>
                  </a:lnTo>
                  <a:lnTo>
                    <a:pt x="103416" y="230181"/>
                  </a:lnTo>
                  <a:lnTo>
                    <a:pt x="108737" y="221188"/>
                  </a:lnTo>
                  <a:lnTo>
                    <a:pt x="113978" y="211805"/>
                  </a:lnTo>
                  <a:lnTo>
                    <a:pt x="119165" y="202164"/>
                  </a:lnTo>
                  <a:lnTo>
                    <a:pt x="123470" y="192349"/>
                  </a:lnTo>
                  <a:lnTo>
                    <a:pt x="127186" y="182419"/>
                  </a:lnTo>
                  <a:lnTo>
                    <a:pt x="130510" y="172413"/>
                  </a:lnTo>
                  <a:lnTo>
                    <a:pt x="133574" y="162356"/>
                  </a:lnTo>
                  <a:lnTo>
                    <a:pt x="139235" y="142149"/>
                  </a:lnTo>
                  <a:lnTo>
                    <a:pt x="140236" y="132019"/>
                  </a:lnTo>
                  <a:lnTo>
                    <a:pt x="140057" y="121880"/>
                  </a:lnTo>
                  <a:lnTo>
                    <a:pt x="139090" y="111733"/>
                  </a:lnTo>
                  <a:lnTo>
                    <a:pt x="137601" y="102429"/>
                  </a:lnTo>
                  <a:lnTo>
                    <a:pt x="135760" y="93685"/>
                  </a:lnTo>
                  <a:lnTo>
                    <a:pt x="133687" y="85317"/>
                  </a:lnTo>
                  <a:lnTo>
                    <a:pt x="130611" y="77198"/>
                  </a:lnTo>
                  <a:lnTo>
                    <a:pt x="126867" y="69245"/>
                  </a:lnTo>
                  <a:lnTo>
                    <a:pt x="122677" y="61404"/>
                  </a:lnTo>
                  <a:lnTo>
                    <a:pt x="118192" y="54483"/>
                  </a:lnTo>
                  <a:lnTo>
                    <a:pt x="113506" y="48175"/>
                  </a:lnTo>
                  <a:lnTo>
                    <a:pt x="108692" y="42277"/>
                  </a:lnTo>
                  <a:lnTo>
                    <a:pt x="102941" y="36652"/>
                  </a:lnTo>
                  <a:lnTo>
                    <a:pt x="96567" y="31208"/>
                  </a:lnTo>
                  <a:lnTo>
                    <a:pt x="89776" y="25885"/>
                  </a:lnTo>
                  <a:lnTo>
                    <a:pt x="82711" y="21490"/>
                  </a:lnTo>
                  <a:lnTo>
                    <a:pt x="75461" y="17714"/>
                  </a:lnTo>
                  <a:lnTo>
                    <a:pt x="68087" y="14349"/>
                  </a:lnTo>
                  <a:lnTo>
                    <a:pt x="59784" y="11260"/>
                  </a:lnTo>
                  <a:lnTo>
                    <a:pt x="50864" y="8353"/>
                  </a:lnTo>
                  <a:lnTo>
                    <a:pt x="41530" y="5569"/>
                  </a:lnTo>
                  <a:lnTo>
                    <a:pt x="32767" y="3712"/>
                  </a:lnTo>
                  <a:lnTo>
                    <a:pt x="24383" y="2475"/>
                  </a:lnTo>
                  <a:lnTo>
                    <a:pt x="0" y="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38" name="SMARTInkAnnotation384"/>
            <p:cNvSpPr/>
            <p:nvPr/>
          </p:nvSpPr>
          <p:spPr bwMode="auto">
            <a:xfrm>
              <a:off x="9410700" y="6469383"/>
              <a:ext cx="205740" cy="15238"/>
            </a:xfrm>
            <a:custGeom>
              <a:avLst/>
              <a:gdLst/>
              <a:ahLst/>
              <a:cxnLst/>
              <a:rect l="0" t="0" r="0" b="0"/>
              <a:pathLst>
                <a:path w="205740" h="15238">
                  <a:moveTo>
                    <a:pt x="0" y="7617"/>
                  </a:moveTo>
                  <a:lnTo>
                    <a:pt x="25219" y="7617"/>
                  </a:lnTo>
                  <a:lnTo>
                    <a:pt x="28666" y="6771"/>
                  </a:lnTo>
                  <a:lnTo>
                    <a:pt x="32657" y="5360"/>
                  </a:lnTo>
                  <a:lnTo>
                    <a:pt x="37012" y="3573"/>
                  </a:lnTo>
                  <a:lnTo>
                    <a:pt x="41608" y="2380"/>
                  </a:lnTo>
                  <a:lnTo>
                    <a:pt x="46365" y="1586"/>
                  </a:lnTo>
                  <a:lnTo>
                    <a:pt x="51230" y="1057"/>
                  </a:lnTo>
                  <a:lnTo>
                    <a:pt x="57013" y="703"/>
                  </a:lnTo>
                  <a:lnTo>
                    <a:pt x="70213" y="311"/>
                  </a:lnTo>
                  <a:lnTo>
                    <a:pt x="129603" y="10"/>
                  </a:lnTo>
                  <a:lnTo>
                    <a:pt x="155987" y="0"/>
                  </a:lnTo>
                  <a:lnTo>
                    <a:pt x="161565" y="846"/>
                  </a:lnTo>
                  <a:lnTo>
                    <a:pt x="166976" y="2256"/>
                  </a:lnTo>
                  <a:lnTo>
                    <a:pt x="172277" y="4043"/>
                  </a:lnTo>
                  <a:lnTo>
                    <a:pt x="176659" y="5235"/>
                  </a:lnTo>
                  <a:lnTo>
                    <a:pt x="180425" y="6029"/>
                  </a:lnTo>
                  <a:lnTo>
                    <a:pt x="183784" y="6559"/>
                  </a:lnTo>
                  <a:lnTo>
                    <a:pt x="187716" y="7758"/>
                  </a:lnTo>
                  <a:lnTo>
                    <a:pt x="192030" y="9404"/>
                  </a:lnTo>
                  <a:lnTo>
                    <a:pt x="205739" y="15237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39" name="SMARTInkAnnotation385"/>
            <p:cNvSpPr/>
            <p:nvPr/>
          </p:nvSpPr>
          <p:spPr bwMode="auto">
            <a:xfrm>
              <a:off x="4732021" y="4953000"/>
              <a:ext cx="571500" cy="22862"/>
            </a:xfrm>
            <a:custGeom>
              <a:avLst/>
              <a:gdLst/>
              <a:ahLst/>
              <a:cxnLst/>
              <a:rect l="0" t="0" r="0" b="0"/>
              <a:pathLst>
                <a:path w="571500" h="22862">
                  <a:moveTo>
                    <a:pt x="7619" y="15241"/>
                  </a:moveTo>
                  <a:lnTo>
                    <a:pt x="0" y="22859"/>
                  </a:lnTo>
                  <a:lnTo>
                    <a:pt x="261760" y="22861"/>
                  </a:lnTo>
                  <a:lnTo>
                    <a:pt x="273566" y="22014"/>
                  </a:lnTo>
                  <a:lnTo>
                    <a:pt x="286517" y="20603"/>
                  </a:lnTo>
                  <a:lnTo>
                    <a:pt x="300232" y="18816"/>
                  </a:lnTo>
                  <a:lnTo>
                    <a:pt x="313607" y="17623"/>
                  </a:lnTo>
                  <a:lnTo>
                    <a:pt x="326758" y="16829"/>
                  </a:lnTo>
                  <a:lnTo>
                    <a:pt x="339758" y="16300"/>
                  </a:lnTo>
                  <a:lnTo>
                    <a:pt x="354352" y="15100"/>
                  </a:lnTo>
                  <a:lnTo>
                    <a:pt x="386372" y="11509"/>
                  </a:lnTo>
                  <a:lnTo>
                    <a:pt x="402361" y="10213"/>
                  </a:lnTo>
                  <a:lnTo>
                    <a:pt x="418100" y="9349"/>
                  </a:lnTo>
                  <a:lnTo>
                    <a:pt x="433673" y="8773"/>
                  </a:lnTo>
                  <a:lnTo>
                    <a:pt x="449982" y="7542"/>
                  </a:lnTo>
                  <a:lnTo>
                    <a:pt x="466781" y="5874"/>
                  </a:lnTo>
                  <a:lnTo>
                    <a:pt x="483907" y="3916"/>
                  </a:lnTo>
                  <a:lnTo>
                    <a:pt x="501251" y="2611"/>
                  </a:lnTo>
                  <a:lnTo>
                    <a:pt x="518741" y="1741"/>
                  </a:lnTo>
                  <a:lnTo>
                    <a:pt x="571499" y="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40" name="SMARTInkAnnotation386"/>
            <p:cNvSpPr/>
            <p:nvPr/>
          </p:nvSpPr>
          <p:spPr bwMode="auto">
            <a:xfrm>
              <a:off x="3931920" y="4968240"/>
              <a:ext cx="480061" cy="91441"/>
            </a:xfrm>
            <a:custGeom>
              <a:avLst/>
              <a:gdLst/>
              <a:ahLst/>
              <a:cxnLst/>
              <a:rect l="0" t="0" r="0" b="0"/>
              <a:pathLst>
                <a:path w="480061" h="91441">
                  <a:moveTo>
                    <a:pt x="30480" y="91440"/>
                  </a:moveTo>
                  <a:lnTo>
                    <a:pt x="17359" y="84879"/>
                  </a:lnTo>
                  <a:lnTo>
                    <a:pt x="13924" y="84291"/>
                  </a:lnTo>
                  <a:lnTo>
                    <a:pt x="11823" y="84134"/>
                  </a:lnTo>
                  <a:lnTo>
                    <a:pt x="10422" y="83183"/>
                  </a:lnTo>
                  <a:lnTo>
                    <a:pt x="9488" y="81702"/>
                  </a:lnTo>
                  <a:lnTo>
                    <a:pt x="7989" y="77287"/>
                  </a:lnTo>
                  <a:lnTo>
                    <a:pt x="7019" y="76925"/>
                  </a:lnTo>
                  <a:lnTo>
                    <a:pt x="6" y="76201"/>
                  </a:lnTo>
                  <a:lnTo>
                    <a:pt x="0" y="76200"/>
                  </a:lnTo>
                  <a:lnTo>
                    <a:pt x="6561" y="82761"/>
                  </a:lnTo>
                  <a:lnTo>
                    <a:pt x="9407" y="83349"/>
                  </a:lnTo>
                  <a:lnTo>
                    <a:pt x="22933" y="83815"/>
                  </a:lnTo>
                  <a:lnTo>
                    <a:pt x="45774" y="83820"/>
                  </a:lnTo>
                  <a:lnTo>
                    <a:pt x="48296" y="82974"/>
                  </a:lnTo>
                  <a:lnTo>
                    <a:pt x="49978" y="81563"/>
                  </a:lnTo>
                  <a:lnTo>
                    <a:pt x="51099" y="79775"/>
                  </a:lnTo>
                  <a:lnTo>
                    <a:pt x="53539" y="78583"/>
                  </a:lnTo>
                  <a:lnTo>
                    <a:pt x="64217" y="76906"/>
                  </a:lnTo>
                  <a:lnTo>
                    <a:pt x="78500" y="76293"/>
                  </a:lnTo>
                  <a:lnTo>
                    <a:pt x="81121" y="75415"/>
                  </a:lnTo>
                  <a:lnTo>
                    <a:pt x="83713" y="73984"/>
                  </a:lnTo>
                  <a:lnTo>
                    <a:pt x="86289" y="72183"/>
                  </a:lnTo>
                  <a:lnTo>
                    <a:pt x="93666" y="70182"/>
                  </a:lnTo>
                  <a:lnTo>
                    <a:pt x="98004" y="69647"/>
                  </a:lnTo>
                  <a:lnTo>
                    <a:pt x="101743" y="68445"/>
                  </a:lnTo>
                  <a:lnTo>
                    <a:pt x="105082" y="66797"/>
                  </a:lnTo>
                  <a:lnTo>
                    <a:pt x="108154" y="64851"/>
                  </a:lnTo>
                  <a:lnTo>
                    <a:pt x="113827" y="62689"/>
                  </a:lnTo>
                  <a:lnTo>
                    <a:pt x="124037" y="61472"/>
                  </a:lnTo>
                  <a:lnTo>
                    <a:pt x="128412" y="61301"/>
                  </a:lnTo>
                  <a:lnTo>
                    <a:pt x="132175" y="60341"/>
                  </a:lnTo>
                  <a:lnTo>
                    <a:pt x="135530" y="58854"/>
                  </a:lnTo>
                  <a:lnTo>
                    <a:pt x="138613" y="57016"/>
                  </a:lnTo>
                  <a:lnTo>
                    <a:pt x="146555" y="54974"/>
                  </a:lnTo>
                  <a:lnTo>
                    <a:pt x="160546" y="53824"/>
                  </a:lnTo>
                  <a:lnTo>
                    <a:pt x="165450" y="53663"/>
                  </a:lnTo>
                  <a:lnTo>
                    <a:pt x="175416" y="51226"/>
                  </a:lnTo>
                  <a:lnTo>
                    <a:pt x="180444" y="49391"/>
                  </a:lnTo>
                  <a:lnTo>
                    <a:pt x="191566" y="46807"/>
                  </a:lnTo>
                  <a:lnTo>
                    <a:pt x="204268" y="46042"/>
                  </a:lnTo>
                  <a:lnTo>
                    <a:pt x="213835" y="43606"/>
                  </a:lnTo>
                  <a:lnTo>
                    <a:pt x="218756" y="41770"/>
                  </a:lnTo>
                  <a:lnTo>
                    <a:pt x="228740" y="39731"/>
                  </a:lnTo>
                  <a:lnTo>
                    <a:pt x="238822" y="38825"/>
                  </a:lnTo>
                  <a:lnTo>
                    <a:pt x="248948" y="38422"/>
                  </a:lnTo>
                  <a:lnTo>
                    <a:pt x="261350" y="35986"/>
                  </a:lnTo>
                  <a:lnTo>
                    <a:pt x="268214" y="34150"/>
                  </a:lnTo>
                  <a:lnTo>
                    <a:pt x="280355" y="32112"/>
                  </a:lnTo>
                  <a:lnTo>
                    <a:pt x="292242" y="31205"/>
                  </a:lnTo>
                  <a:lnTo>
                    <a:pt x="305992" y="30803"/>
                  </a:lnTo>
                  <a:lnTo>
                    <a:pt x="337026" y="30523"/>
                  </a:lnTo>
                  <a:lnTo>
                    <a:pt x="351295" y="29652"/>
                  </a:lnTo>
                  <a:lnTo>
                    <a:pt x="358657" y="28234"/>
                  </a:lnTo>
                  <a:lnTo>
                    <a:pt x="366104" y="26443"/>
                  </a:lnTo>
                  <a:lnTo>
                    <a:pt x="378895" y="24453"/>
                  </a:lnTo>
                  <a:lnTo>
                    <a:pt x="390224" y="22721"/>
                  </a:lnTo>
                  <a:lnTo>
                    <a:pt x="395616" y="21074"/>
                  </a:lnTo>
                  <a:lnTo>
                    <a:pt x="400904" y="19130"/>
                  </a:lnTo>
                  <a:lnTo>
                    <a:pt x="411295" y="16968"/>
                  </a:lnTo>
                  <a:lnTo>
                    <a:pt x="422404" y="15162"/>
                  </a:lnTo>
                  <a:lnTo>
                    <a:pt x="428923" y="13494"/>
                  </a:lnTo>
                  <a:lnTo>
                    <a:pt x="435809" y="11536"/>
                  </a:lnTo>
                  <a:lnTo>
                    <a:pt x="454636" y="7547"/>
                  </a:lnTo>
                  <a:lnTo>
                    <a:pt x="460570" y="5878"/>
                  </a:lnTo>
                  <a:lnTo>
                    <a:pt x="480060" y="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41" name="SMARTInkAnnotation387"/>
            <p:cNvSpPr/>
            <p:nvPr/>
          </p:nvSpPr>
          <p:spPr bwMode="auto">
            <a:xfrm>
              <a:off x="2301240" y="5753415"/>
              <a:ext cx="1242059" cy="395926"/>
            </a:xfrm>
            <a:custGeom>
              <a:avLst/>
              <a:gdLst/>
              <a:ahLst/>
              <a:cxnLst/>
              <a:rect l="0" t="0" r="0" b="0"/>
              <a:pathLst>
                <a:path w="1242059" h="395926">
                  <a:moveTo>
                    <a:pt x="594360" y="60646"/>
                  </a:moveTo>
                  <a:lnTo>
                    <a:pt x="594360" y="46033"/>
                  </a:lnTo>
                  <a:lnTo>
                    <a:pt x="592102" y="45685"/>
                  </a:lnTo>
                  <a:lnTo>
                    <a:pt x="567768" y="45405"/>
                  </a:lnTo>
                  <a:lnTo>
                    <a:pt x="566472" y="46252"/>
                  </a:lnTo>
                  <a:lnTo>
                    <a:pt x="565608" y="47663"/>
                  </a:lnTo>
                  <a:lnTo>
                    <a:pt x="564221" y="51966"/>
                  </a:lnTo>
                  <a:lnTo>
                    <a:pt x="563261" y="52319"/>
                  </a:lnTo>
                  <a:lnTo>
                    <a:pt x="554486" y="52984"/>
                  </a:lnTo>
                  <a:lnTo>
                    <a:pt x="544937" y="53023"/>
                  </a:lnTo>
                  <a:lnTo>
                    <a:pt x="542784" y="52177"/>
                  </a:lnTo>
                  <a:lnTo>
                    <a:pt x="535710" y="47788"/>
                  </a:lnTo>
                  <a:lnTo>
                    <a:pt x="527255" y="45719"/>
                  </a:lnTo>
                  <a:lnTo>
                    <a:pt x="503861" y="45414"/>
                  </a:lnTo>
                  <a:lnTo>
                    <a:pt x="500160" y="44564"/>
                  </a:lnTo>
                  <a:lnTo>
                    <a:pt x="488139" y="39376"/>
                  </a:lnTo>
                  <a:lnTo>
                    <a:pt x="477611" y="38100"/>
                  </a:lnTo>
                  <a:lnTo>
                    <a:pt x="462288" y="37813"/>
                  </a:lnTo>
                  <a:lnTo>
                    <a:pt x="437587" y="30873"/>
                  </a:lnTo>
                  <a:lnTo>
                    <a:pt x="401606" y="30169"/>
                  </a:lnTo>
                  <a:lnTo>
                    <a:pt x="348001" y="30166"/>
                  </a:lnTo>
                  <a:lnTo>
                    <a:pt x="345454" y="31012"/>
                  </a:lnTo>
                  <a:lnTo>
                    <a:pt x="340366" y="34210"/>
                  </a:lnTo>
                  <a:lnTo>
                    <a:pt x="333025" y="36196"/>
                  </a:lnTo>
                  <a:lnTo>
                    <a:pt x="294964" y="37773"/>
                  </a:lnTo>
                  <a:lnTo>
                    <a:pt x="272096" y="37784"/>
                  </a:lnTo>
                  <a:lnTo>
                    <a:pt x="269451" y="38631"/>
                  </a:lnTo>
                  <a:lnTo>
                    <a:pt x="261682" y="43022"/>
                  </a:lnTo>
                  <a:lnTo>
                    <a:pt x="256568" y="44346"/>
                  </a:lnTo>
                  <a:lnTo>
                    <a:pt x="241149" y="46043"/>
                  </a:lnTo>
                  <a:lnTo>
                    <a:pt x="229072" y="51395"/>
                  </a:lnTo>
                  <a:lnTo>
                    <a:pt x="215115" y="53657"/>
                  </a:lnTo>
                  <a:lnTo>
                    <a:pt x="199721" y="59014"/>
                  </a:lnTo>
                  <a:lnTo>
                    <a:pt x="196647" y="59558"/>
                  </a:lnTo>
                  <a:lnTo>
                    <a:pt x="190974" y="62420"/>
                  </a:lnTo>
                  <a:lnTo>
                    <a:pt x="176388" y="71155"/>
                  </a:lnTo>
                  <a:lnTo>
                    <a:pt x="167013" y="73784"/>
                  </a:lnTo>
                  <a:lnTo>
                    <a:pt x="162142" y="74484"/>
                  </a:lnTo>
                  <a:lnTo>
                    <a:pt x="154472" y="77521"/>
                  </a:lnTo>
                  <a:lnTo>
                    <a:pt x="138604" y="86368"/>
                  </a:lnTo>
                  <a:lnTo>
                    <a:pt x="129053" y="89011"/>
                  </a:lnTo>
                  <a:lnTo>
                    <a:pt x="124135" y="89716"/>
                  </a:lnTo>
                  <a:lnTo>
                    <a:pt x="116413" y="92757"/>
                  </a:lnTo>
                  <a:lnTo>
                    <a:pt x="113169" y="94753"/>
                  </a:lnTo>
                  <a:lnTo>
                    <a:pt x="105049" y="96971"/>
                  </a:lnTo>
                  <a:lnTo>
                    <a:pt x="95794" y="98803"/>
                  </a:lnTo>
                  <a:lnTo>
                    <a:pt x="78315" y="104621"/>
                  </a:lnTo>
                  <a:lnTo>
                    <a:pt x="75070" y="105202"/>
                  </a:lnTo>
                  <a:lnTo>
                    <a:pt x="69207" y="108106"/>
                  </a:lnTo>
                  <a:lnTo>
                    <a:pt x="66458" y="110066"/>
                  </a:lnTo>
                  <a:lnTo>
                    <a:pt x="61145" y="112243"/>
                  </a:lnTo>
                  <a:lnTo>
                    <a:pt x="58543" y="112824"/>
                  </a:lnTo>
                  <a:lnTo>
                    <a:pt x="56809" y="114058"/>
                  </a:lnTo>
                  <a:lnTo>
                    <a:pt x="55653" y="115727"/>
                  </a:lnTo>
                  <a:lnTo>
                    <a:pt x="54881" y="117686"/>
                  </a:lnTo>
                  <a:lnTo>
                    <a:pt x="53521" y="118993"/>
                  </a:lnTo>
                  <a:lnTo>
                    <a:pt x="51767" y="119864"/>
                  </a:lnTo>
                  <a:lnTo>
                    <a:pt x="49752" y="120444"/>
                  </a:lnTo>
                  <a:lnTo>
                    <a:pt x="48407" y="121678"/>
                  </a:lnTo>
                  <a:lnTo>
                    <a:pt x="47512" y="123347"/>
                  </a:lnTo>
                  <a:lnTo>
                    <a:pt x="46914" y="125307"/>
                  </a:lnTo>
                  <a:lnTo>
                    <a:pt x="45670" y="126613"/>
                  </a:lnTo>
                  <a:lnTo>
                    <a:pt x="43993" y="127484"/>
                  </a:lnTo>
                  <a:lnTo>
                    <a:pt x="42029" y="128064"/>
                  </a:lnTo>
                  <a:lnTo>
                    <a:pt x="40719" y="129298"/>
                  </a:lnTo>
                  <a:lnTo>
                    <a:pt x="39846" y="130967"/>
                  </a:lnTo>
                  <a:lnTo>
                    <a:pt x="38445" y="135684"/>
                  </a:lnTo>
                  <a:lnTo>
                    <a:pt x="28706" y="146207"/>
                  </a:lnTo>
                  <a:lnTo>
                    <a:pt x="26758" y="148167"/>
                  </a:lnTo>
                  <a:lnTo>
                    <a:pt x="25458" y="150320"/>
                  </a:lnTo>
                  <a:lnTo>
                    <a:pt x="23202" y="158302"/>
                  </a:lnTo>
                  <a:lnTo>
                    <a:pt x="22890" y="166143"/>
                  </a:lnTo>
                  <a:lnTo>
                    <a:pt x="16302" y="173782"/>
                  </a:lnTo>
                  <a:lnTo>
                    <a:pt x="15712" y="176686"/>
                  </a:lnTo>
                  <a:lnTo>
                    <a:pt x="15555" y="178646"/>
                  </a:lnTo>
                  <a:lnTo>
                    <a:pt x="14603" y="179953"/>
                  </a:lnTo>
                  <a:lnTo>
                    <a:pt x="13122" y="180823"/>
                  </a:lnTo>
                  <a:lnTo>
                    <a:pt x="11288" y="181404"/>
                  </a:lnTo>
                  <a:lnTo>
                    <a:pt x="10065" y="182638"/>
                  </a:lnTo>
                  <a:lnTo>
                    <a:pt x="9250" y="184307"/>
                  </a:lnTo>
                  <a:lnTo>
                    <a:pt x="7715" y="189841"/>
                  </a:lnTo>
                  <a:lnTo>
                    <a:pt x="7623" y="201528"/>
                  </a:lnTo>
                  <a:lnTo>
                    <a:pt x="6775" y="202826"/>
                  </a:lnTo>
                  <a:lnTo>
                    <a:pt x="5363" y="203693"/>
                  </a:lnTo>
                  <a:lnTo>
                    <a:pt x="1059" y="205083"/>
                  </a:lnTo>
                  <a:lnTo>
                    <a:pt x="706" y="206044"/>
                  </a:lnTo>
                  <a:lnTo>
                    <a:pt x="41" y="214819"/>
                  </a:lnTo>
                  <a:lnTo>
                    <a:pt x="0" y="291813"/>
                  </a:lnTo>
                  <a:lnTo>
                    <a:pt x="847" y="293497"/>
                  </a:lnTo>
                  <a:lnTo>
                    <a:pt x="2258" y="294620"/>
                  </a:lnTo>
                  <a:lnTo>
                    <a:pt x="4045" y="295368"/>
                  </a:lnTo>
                  <a:lnTo>
                    <a:pt x="5237" y="296714"/>
                  </a:lnTo>
                  <a:lnTo>
                    <a:pt x="6031" y="298457"/>
                  </a:lnTo>
                  <a:lnTo>
                    <a:pt x="6914" y="302653"/>
                  </a:lnTo>
                  <a:lnTo>
                    <a:pt x="7306" y="307340"/>
                  </a:lnTo>
                  <a:lnTo>
                    <a:pt x="8257" y="308928"/>
                  </a:lnTo>
                  <a:lnTo>
                    <a:pt x="9738" y="309987"/>
                  </a:lnTo>
                  <a:lnTo>
                    <a:pt x="11572" y="310693"/>
                  </a:lnTo>
                  <a:lnTo>
                    <a:pt x="12795" y="312011"/>
                  </a:lnTo>
                  <a:lnTo>
                    <a:pt x="13610" y="313735"/>
                  </a:lnTo>
                  <a:lnTo>
                    <a:pt x="14153" y="315732"/>
                  </a:lnTo>
                  <a:lnTo>
                    <a:pt x="15362" y="317063"/>
                  </a:lnTo>
                  <a:lnTo>
                    <a:pt x="17015" y="317950"/>
                  </a:lnTo>
                  <a:lnTo>
                    <a:pt x="18963" y="318542"/>
                  </a:lnTo>
                  <a:lnTo>
                    <a:pt x="23386" y="321457"/>
                  </a:lnTo>
                  <a:lnTo>
                    <a:pt x="25751" y="323420"/>
                  </a:lnTo>
                  <a:lnTo>
                    <a:pt x="28173" y="324729"/>
                  </a:lnTo>
                  <a:lnTo>
                    <a:pt x="33124" y="326182"/>
                  </a:lnTo>
                  <a:lnTo>
                    <a:pt x="34782" y="327417"/>
                  </a:lnTo>
                  <a:lnTo>
                    <a:pt x="35888" y="329086"/>
                  </a:lnTo>
                  <a:lnTo>
                    <a:pt x="36625" y="331046"/>
                  </a:lnTo>
                  <a:lnTo>
                    <a:pt x="37964" y="332352"/>
                  </a:lnTo>
                  <a:lnTo>
                    <a:pt x="39702" y="333223"/>
                  </a:lnTo>
                  <a:lnTo>
                    <a:pt x="41708" y="333804"/>
                  </a:lnTo>
                  <a:lnTo>
                    <a:pt x="46195" y="336707"/>
                  </a:lnTo>
                  <a:lnTo>
                    <a:pt x="48576" y="338667"/>
                  </a:lnTo>
                  <a:lnTo>
                    <a:pt x="51011" y="339973"/>
                  </a:lnTo>
                  <a:lnTo>
                    <a:pt x="55973" y="341424"/>
                  </a:lnTo>
                  <a:lnTo>
                    <a:pt x="71128" y="342483"/>
                  </a:lnTo>
                  <a:lnTo>
                    <a:pt x="73665" y="343364"/>
                  </a:lnTo>
                  <a:lnTo>
                    <a:pt x="81282" y="347802"/>
                  </a:lnTo>
                  <a:lnTo>
                    <a:pt x="86361" y="349137"/>
                  </a:lnTo>
                  <a:lnTo>
                    <a:pt x="116996" y="351034"/>
                  </a:lnTo>
                  <a:lnTo>
                    <a:pt x="127140" y="355437"/>
                  </a:lnTo>
                  <a:lnTo>
                    <a:pt x="146168" y="357511"/>
                  </a:lnTo>
                  <a:lnTo>
                    <a:pt x="177456" y="357817"/>
                  </a:lnTo>
                  <a:lnTo>
                    <a:pt x="184985" y="360079"/>
                  </a:lnTo>
                  <a:lnTo>
                    <a:pt x="193976" y="363060"/>
                  </a:lnTo>
                  <a:lnTo>
                    <a:pt x="220366" y="365306"/>
                  </a:lnTo>
                  <a:lnTo>
                    <a:pt x="223110" y="365352"/>
                  </a:lnTo>
                  <a:lnTo>
                    <a:pt x="225787" y="366230"/>
                  </a:lnTo>
                  <a:lnTo>
                    <a:pt x="233599" y="370664"/>
                  </a:lnTo>
                  <a:lnTo>
                    <a:pt x="238724" y="371998"/>
                  </a:lnTo>
                  <a:lnTo>
                    <a:pt x="254149" y="373701"/>
                  </a:lnTo>
                  <a:lnTo>
                    <a:pt x="264298" y="378239"/>
                  </a:lnTo>
                  <a:lnTo>
                    <a:pt x="283327" y="380363"/>
                  </a:lnTo>
                  <a:lnTo>
                    <a:pt x="291758" y="380590"/>
                  </a:lnTo>
                  <a:lnTo>
                    <a:pt x="313870" y="387238"/>
                  </a:lnTo>
                  <a:lnTo>
                    <a:pt x="344827" y="389090"/>
                  </a:lnTo>
                  <a:lnTo>
                    <a:pt x="355512" y="393523"/>
                  </a:lnTo>
                  <a:lnTo>
                    <a:pt x="374738" y="395609"/>
                  </a:lnTo>
                  <a:lnTo>
                    <a:pt x="382732" y="393527"/>
                  </a:lnTo>
                  <a:lnTo>
                    <a:pt x="391930" y="390626"/>
                  </a:lnTo>
                  <a:lnTo>
                    <a:pt x="420734" y="388441"/>
                  </a:lnTo>
                  <a:lnTo>
                    <a:pt x="519952" y="388305"/>
                  </a:lnTo>
                  <a:lnTo>
                    <a:pt x="531938" y="390563"/>
                  </a:lnTo>
                  <a:lnTo>
                    <a:pt x="545949" y="394336"/>
                  </a:lnTo>
                  <a:lnTo>
                    <a:pt x="584610" y="395884"/>
                  </a:lnTo>
                  <a:lnTo>
                    <a:pt x="786310" y="395925"/>
                  </a:lnTo>
                  <a:lnTo>
                    <a:pt x="789213" y="395079"/>
                  </a:lnTo>
                  <a:lnTo>
                    <a:pt x="797345" y="390689"/>
                  </a:lnTo>
                  <a:lnTo>
                    <a:pt x="802545" y="389364"/>
                  </a:lnTo>
                  <a:lnTo>
                    <a:pt x="809936" y="391034"/>
                  </a:lnTo>
                  <a:lnTo>
                    <a:pt x="821359" y="394476"/>
                  </a:lnTo>
                  <a:lnTo>
                    <a:pt x="844691" y="395840"/>
                  </a:lnTo>
                  <a:lnTo>
                    <a:pt x="901699" y="395925"/>
                  </a:lnTo>
                  <a:lnTo>
                    <a:pt x="904239" y="395079"/>
                  </a:lnTo>
                  <a:lnTo>
                    <a:pt x="911859" y="390689"/>
                  </a:lnTo>
                  <a:lnTo>
                    <a:pt x="916939" y="389364"/>
                  </a:lnTo>
                  <a:lnTo>
                    <a:pt x="954947" y="388314"/>
                  </a:lnTo>
                  <a:lnTo>
                    <a:pt x="966677" y="388307"/>
                  </a:lnTo>
                  <a:lnTo>
                    <a:pt x="970418" y="387460"/>
                  </a:lnTo>
                  <a:lnTo>
                    <a:pt x="980575" y="383069"/>
                  </a:lnTo>
                  <a:lnTo>
                    <a:pt x="999607" y="381000"/>
                  </a:lnTo>
                  <a:lnTo>
                    <a:pt x="1008038" y="380778"/>
                  </a:lnTo>
                  <a:lnTo>
                    <a:pt x="1033053" y="373777"/>
                  </a:lnTo>
                  <a:lnTo>
                    <a:pt x="1038537" y="373382"/>
                  </a:lnTo>
                  <a:lnTo>
                    <a:pt x="1041184" y="372430"/>
                  </a:lnTo>
                  <a:lnTo>
                    <a:pt x="1046384" y="369114"/>
                  </a:lnTo>
                  <a:lnTo>
                    <a:pt x="1053775" y="367076"/>
                  </a:lnTo>
                  <a:lnTo>
                    <a:pt x="1070082" y="365540"/>
                  </a:lnTo>
                  <a:lnTo>
                    <a:pt x="1072374" y="364662"/>
                  </a:lnTo>
                  <a:lnTo>
                    <a:pt x="1079646" y="360228"/>
                  </a:lnTo>
                  <a:lnTo>
                    <a:pt x="1087163" y="357690"/>
                  </a:lnTo>
                  <a:lnTo>
                    <a:pt x="1094752" y="351953"/>
                  </a:lnTo>
                  <a:lnTo>
                    <a:pt x="1099826" y="347313"/>
                  </a:lnTo>
                  <a:lnTo>
                    <a:pt x="1102363" y="345738"/>
                  </a:lnTo>
                  <a:lnTo>
                    <a:pt x="1109980" y="342673"/>
                  </a:lnTo>
                  <a:lnTo>
                    <a:pt x="1120140" y="334481"/>
                  </a:lnTo>
                  <a:lnTo>
                    <a:pt x="1132840" y="322202"/>
                  </a:lnTo>
                  <a:lnTo>
                    <a:pt x="1137919" y="317157"/>
                  </a:lnTo>
                  <a:lnTo>
                    <a:pt x="1140460" y="315473"/>
                  </a:lnTo>
                  <a:lnTo>
                    <a:pt x="1148080" y="312257"/>
                  </a:lnTo>
                  <a:lnTo>
                    <a:pt x="1158239" y="304014"/>
                  </a:lnTo>
                  <a:lnTo>
                    <a:pt x="1170940" y="291723"/>
                  </a:lnTo>
                  <a:lnTo>
                    <a:pt x="1191260" y="271463"/>
                  </a:lnTo>
                  <a:lnTo>
                    <a:pt x="1193800" y="269770"/>
                  </a:lnTo>
                  <a:lnTo>
                    <a:pt x="1201420" y="266541"/>
                  </a:lnTo>
                  <a:lnTo>
                    <a:pt x="1211579" y="258295"/>
                  </a:lnTo>
                  <a:lnTo>
                    <a:pt x="1224280" y="246003"/>
                  </a:lnTo>
                  <a:lnTo>
                    <a:pt x="1229359" y="240957"/>
                  </a:lnTo>
                  <a:lnTo>
                    <a:pt x="1231053" y="238427"/>
                  </a:lnTo>
                  <a:lnTo>
                    <a:pt x="1232935" y="233357"/>
                  </a:lnTo>
                  <a:lnTo>
                    <a:pt x="1233994" y="225743"/>
                  </a:lnTo>
                  <a:lnTo>
                    <a:pt x="1234989" y="223204"/>
                  </a:lnTo>
                  <a:lnTo>
                    <a:pt x="1240961" y="214550"/>
                  </a:lnTo>
                  <a:lnTo>
                    <a:pt x="1241571" y="211456"/>
                  </a:lnTo>
                  <a:lnTo>
                    <a:pt x="1241995" y="200136"/>
                  </a:lnTo>
                  <a:lnTo>
                    <a:pt x="1242058" y="176448"/>
                  </a:lnTo>
                  <a:lnTo>
                    <a:pt x="1239801" y="173355"/>
                  </a:lnTo>
                  <a:lnTo>
                    <a:pt x="1238014" y="171346"/>
                  </a:lnTo>
                  <a:lnTo>
                    <a:pt x="1236822" y="169159"/>
                  </a:lnTo>
                  <a:lnTo>
                    <a:pt x="1235498" y="164471"/>
                  </a:lnTo>
                  <a:lnTo>
                    <a:pt x="1234648" y="154564"/>
                  </a:lnTo>
                  <a:lnTo>
                    <a:pt x="1234533" y="149518"/>
                  </a:lnTo>
                  <a:lnTo>
                    <a:pt x="1233655" y="146987"/>
                  </a:lnTo>
                  <a:lnTo>
                    <a:pt x="1229222" y="139380"/>
                  </a:lnTo>
                  <a:lnTo>
                    <a:pt x="1227887" y="134303"/>
                  </a:lnTo>
                  <a:lnTo>
                    <a:pt x="1226685" y="132610"/>
                  </a:lnTo>
                  <a:lnTo>
                    <a:pt x="1225036" y="131482"/>
                  </a:lnTo>
                  <a:lnTo>
                    <a:pt x="1223091" y="130730"/>
                  </a:lnTo>
                  <a:lnTo>
                    <a:pt x="1213884" y="124286"/>
                  </a:lnTo>
                  <a:lnTo>
                    <a:pt x="1208935" y="122797"/>
                  </a:lnTo>
                  <a:lnTo>
                    <a:pt x="1207276" y="121553"/>
                  </a:lnTo>
                  <a:lnTo>
                    <a:pt x="1206171" y="119877"/>
                  </a:lnTo>
                  <a:lnTo>
                    <a:pt x="1205434" y="117913"/>
                  </a:lnTo>
                  <a:lnTo>
                    <a:pt x="1203249" y="115757"/>
                  </a:lnTo>
                  <a:lnTo>
                    <a:pt x="1196306" y="111104"/>
                  </a:lnTo>
                  <a:lnTo>
                    <a:pt x="1189834" y="108472"/>
                  </a:lnTo>
                  <a:lnTo>
                    <a:pt x="1186923" y="107769"/>
                  </a:lnTo>
                  <a:lnTo>
                    <a:pt x="1181430" y="104731"/>
                  </a:lnTo>
                  <a:lnTo>
                    <a:pt x="1171005" y="95883"/>
                  </a:lnTo>
                  <a:lnTo>
                    <a:pt x="1167597" y="94297"/>
                  </a:lnTo>
                  <a:lnTo>
                    <a:pt x="1155556" y="91219"/>
                  </a:lnTo>
                  <a:lnTo>
                    <a:pt x="1132893" y="79058"/>
                  </a:lnTo>
                  <a:lnTo>
                    <a:pt x="1123448" y="75978"/>
                  </a:lnTo>
                  <a:lnTo>
                    <a:pt x="1106035" y="65403"/>
                  </a:lnTo>
                  <a:lnTo>
                    <a:pt x="1095829" y="58011"/>
                  </a:lnTo>
                  <a:lnTo>
                    <a:pt x="1092079" y="56349"/>
                  </a:lnTo>
                  <a:lnTo>
                    <a:pt x="1068990" y="49418"/>
                  </a:lnTo>
                  <a:lnTo>
                    <a:pt x="1054187" y="40961"/>
                  </a:lnTo>
                  <a:lnTo>
                    <a:pt x="1010856" y="30108"/>
                  </a:lnTo>
                  <a:lnTo>
                    <a:pt x="995660" y="25162"/>
                  </a:lnTo>
                  <a:lnTo>
                    <a:pt x="959961" y="17539"/>
                  </a:lnTo>
                  <a:lnTo>
                    <a:pt x="943045" y="14853"/>
                  </a:lnTo>
                  <a:lnTo>
                    <a:pt x="922159" y="9047"/>
                  </a:lnTo>
                  <a:lnTo>
                    <a:pt x="890554" y="7535"/>
                  </a:lnTo>
                  <a:lnTo>
                    <a:pt x="834586" y="7314"/>
                  </a:lnTo>
                  <a:lnTo>
                    <a:pt x="799623" y="1276"/>
                  </a:lnTo>
                  <a:lnTo>
                    <a:pt x="769525" y="0"/>
                  </a:lnTo>
                  <a:lnTo>
                    <a:pt x="731507" y="5758"/>
                  </a:lnTo>
                  <a:lnTo>
                    <a:pt x="693418" y="7102"/>
                  </a:lnTo>
                  <a:lnTo>
                    <a:pt x="671406" y="8091"/>
                  </a:lnTo>
                  <a:lnTo>
                    <a:pt x="632600" y="19451"/>
                  </a:lnTo>
                  <a:lnTo>
                    <a:pt x="610129" y="24192"/>
                  </a:lnTo>
                  <a:lnTo>
                    <a:pt x="584270" y="35462"/>
                  </a:lnTo>
                  <a:lnTo>
                    <a:pt x="563880" y="45405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42" name="SMARTInkAnnotation388"/>
            <p:cNvSpPr/>
            <p:nvPr/>
          </p:nvSpPr>
          <p:spPr bwMode="auto">
            <a:xfrm>
              <a:off x="2568072" y="6172293"/>
              <a:ext cx="235996" cy="228505"/>
            </a:xfrm>
            <a:custGeom>
              <a:avLst/>
              <a:gdLst/>
              <a:ahLst/>
              <a:cxnLst/>
              <a:rect l="0" t="0" r="0" b="0"/>
              <a:pathLst>
                <a:path w="235996" h="228505">
                  <a:moveTo>
                    <a:pt x="152268" y="129447"/>
                  </a:moveTo>
                  <a:lnTo>
                    <a:pt x="148224" y="129447"/>
                  </a:lnTo>
                  <a:lnTo>
                    <a:pt x="146185" y="128600"/>
                  </a:lnTo>
                  <a:lnTo>
                    <a:pt x="139088" y="123416"/>
                  </a:lnTo>
                  <a:lnTo>
                    <a:pt x="138401" y="122886"/>
                  </a:lnTo>
                  <a:lnTo>
                    <a:pt x="135381" y="122298"/>
                  </a:lnTo>
                  <a:lnTo>
                    <a:pt x="128920" y="121966"/>
                  </a:lnTo>
                  <a:lnTo>
                    <a:pt x="119152" y="121854"/>
                  </a:lnTo>
                  <a:lnTo>
                    <a:pt x="111600" y="121835"/>
                  </a:lnTo>
                  <a:lnTo>
                    <a:pt x="109069" y="122679"/>
                  </a:lnTo>
                  <a:lnTo>
                    <a:pt x="103999" y="125875"/>
                  </a:lnTo>
                  <a:lnTo>
                    <a:pt x="98924" y="127859"/>
                  </a:lnTo>
                  <a:lnTo>
                    <a:pt x="96386" y="128388"/>
                  </a:lnTo>
                  <a:lnTo>
                    <a:pt x="91307" y="131234"/>
                  </a:lnTo>
                  <a:lnTo>
                    <a:pt x="85381" y="135321"/>
                  </a:lnTo>
                  <a:lnTo>
                    <a:pt x="81430" y="137597"/>
                  </a:lnTo>
                  <a:lnTo>
                    <a:pt x="77103" y="139960"/>
                  </a:lnTo>
                  <a:lnTo>
                    <a:pt x="70037" y="144844"/>
                  </a:lnTo>
                  <a:lnTo>
                    <a:pt x="64074" y="149837"/>
                  </a:lnTo>
                  <a:lnTo>
                    <a:pt x="58602" y="154878"/>
                  </a:lnTo>
                  <a:lnTo>
                    <a:pt x="55111" y="157408"/>
                  </a:lnTo>
                  <a:lnTo>
                    <a:pt x="51090" y="159941"/>
                  </a:lnTo>
                  <a:lnTo>
                    <a:pt x="46716" y="162477"/>
                  </a:lnTo>
                  <a:lnTo>
                    <a:pt x="39598" y="167551"/>
                  </a:lnTo>
                  <a:lnTo>
                    <a:pt x="33613" y="172629"/>
                  </a:lnTo>
                  <a:lnTo>
                    <a:pt x="28130" y="177708"/>
                  </a:lnTo>
                  <a:lnTo>
                    <a:pt x="20284" y="185327"/>
                  </a:lnTo>
                  <a:lnTo>
                    <a:pt x="1376" y="204142"/>
                  </a:lnTo>
                  <a:lnTo>
                    <a:pt x="873" y="205490"/>
                  </a:lnTo>
                  <a:lnTo>
                    <a:pt x="166" y="211434"/>
                  </a:lnTo>
                  <a:lnTo>
                    <a:pt x="0" y="216121"/>
                  </a:lnTo>
                  <a:lnTo>
                    <a:pt x="803" y="218557"/>
                  </a:lnTo>
                  <a:lnTo>
                    <a:pt x="5131" y="225182"/>
                  </a:lnTo>
                  <a:lnTo>
                    <a:pt x="6441" y="227030"/>
                  </a:lnTo>
                  <a:lnTo>
                    <a:pt x="7636" y="227522"/>
                  </a:lnTo>
                  <a:lnTo>
                    <a:pt x="13364" y="228216"/>
                  </a:lnTo>
                  <a:lnTo>
                    <a:pt x="20424" y="228421"/>
                  </a:lnTo>
                  <a:lnTo>
                    <a:pt x="44563" y="228504"/>
                  </a:lnTo>
                  <a:lnTo>
                    <a:pt x="48291" y="227659"/>
                  </a:lnTo>
                  <a:lnTo>
                    <a:pt x="54692" y="224461"/>
                  </a:lnTo>
                  <a:lnTo>
                    <a:pt x="60358" y="220218"/>
                  </a:lnTo>
                  <a:lnTo>
                    <a:pt x="65700" y="215510"/>
                  </a:lnTo>
                  <a:lnTo>
                    <a:pt x="70895" y="210595"/>
                  </a:lnTo>
                  <a:lnTo>
                    <a:pt x="91305" y="190402"/>
                  </a:lnTo>
                  <a:lnTo>
                    <a:pt x="116708" y="165007"/>
                  </a:lnTo>
                  <a:lnTo>
                    <a:pt x="119248" y="161620"/>
                  </a:lnTo>
                  <a:lnTo>
                    <a:pt x="121788" y="157669"/>
                  </a:lnTo>
                  <a:lnTo>
                    <a:pt x="124328" y="153342"/>
                  </a:lnTo>
                  <a:lnTo>
                    <a:pt x="129408" y="146276"/>
                  </a:lnTo>
                  <a:lnTo>
                    <a:pt x="131948" y="143206"/>
                  </a:lnTo>
                  <a:lnTo>
                    <a:pt x="134771" y="137538"/>
                  </a:lnTo>
                  <a:lnTo>
                    <a:pt x="136872" y="131350"/>
                  </a:lnTo>
                  <a:lnTo>
                    <a:pt x="138617" y="127329"/>
                  </a:lnTo>
                  <a:lnTo>
                    <a:pt x="140628" y="122955"/>
                  </a:lnTo>
                  <a:lnTo>
                    <a:pt x="145119" y="115837"/>
                  </a:lnTo>
                  <a:lnTo>
                    <a:pt x="147502" y="112754"/>
                  </a:lnTo>
                  <a:lnTo>
                    <a:pt x="150150" y="107069"/>
                  </a:lnTo>
                  <a:lnTo>
                    <a:pt x="150856" y="104369"/>
                  </a:lnTo>
                  <a:lnTo>
                    <a:pt x="153898" y="99111"/>
                  </a:lnTo>
                  <a:lnTo>
                    <a:pt x="158072" y="93950"/>
                  </a:lnTo>
                  <a:lnTo>
                    <a:pt x="162750" y="88835"/>
                  </a:lnTo>
                  <a:lnTo>
                    <a:pt x="170144" y="81195"/>
                  </a:lnTo>
                  <a:lnTo>
                    <a:pt x="171805" y="78653"/>
                  </a:lnTo>
                  <a:lnTo>
                    <a:pt x="173651" y="73570"/>
                  </a:lnTo>
                  <a:lnTo>
                    <a:pt x="175837" y="71029"/>
                  </a:lnTo>
                  <a:lnTo>
                    <a:pt x="182781" y="65947"/>
                  </a:lnTo>
                  <a:lnTo>
                    <a:pt x="185310" y="63408"/>
                  </a:lnTo>
                  <a:lnTo>
                    <a:pt x="186996" y="60867"/>
                  </a:lnTo>
                  <a:lnTo>
                    <a:pt x="188120" y="58327"/>
                  </a:lnTo>
                  <a:lnTo>
                    <a:pt x="190563" y="55787"/>
                  </a:lnTo>
                  <a:lnTo>
                    <a:pt x="197793" y="50707"/>
                  </a:lnTo>
                  <a:lnTo>
                    <a:pt x="200398" y="48167"/>
                  </a:lnTo>
                  <a:lnTo>
                    <a:pt x="202135" y="45627"/>
                  </a:lnTo>
                  <a:lnTo>
                    <a:pt x="204911" y="40547"/>
                  </a:lnTo>
                  <a:lnTo>
                    <a:pt x="208968" y="35467"/>
                  </a:lnTo>
                  <a:lnTo>
                    <a:pt x="213593" y="30387"/>
                  </a:lnTo>
                  <a:lnTo>
                    <a:pt x="216011" y="27847"/>
                  </a:lnTo>
                  <a:lnTo>
                    <a:pt x="217623" y="25307"/>
                  </a:lnTo>
                  <a:lnTo>
                    <a:pt x="219415" y="20227"/>
                  </a:lnTo>
                  <a:lnTo>
                    <a:pt x="220740" y="18534"/>
                  </a:lnTo>
                  <a:lnTo>
                    <a:pt x="222469" y="17404"/>
                  </a:lnTo>
                  <a:lnTo>
                    <a:pt x="224469" y="16652"/>
                  </a:lnTo>
                  <a:lnTo>
                    <a:pt x="225802" y="15304"/>
                  </a:lnTo>
                  <a:lnTo>
                    <a:pt x="226691" y="13558"/>
                  </a:lnTo>
                  <a:lnTo>
                    <a:pt x="228438" y="7632"/>
                  </a:lnTo>
                  <a:lnTo>
                    <a:pt x="235774" y="7530"/>
                  </a:lnTo>
                  <a:lnTo>
                    <a:pt x="235995" y="7527"/>
                  </a:lnTo>
                  <a:lnTo>
                    <a:pt x="229169" y="614"/>
                  </a:lnTo>
                  <a:lnTo>
                    <a:pt x="228561" y="0"/>
                  </a:lnTo>
                  <a:lnTo>
                    <a:pt x="228496" y="3980"/>
                  </a:lnTo>
                  <a:lnTo>
                    <a:pt x="227640" y="5162"/>
                  </a:lnTo>
                  <a:lnTo>
                    <a:pt x="226223" y="5950"/>
                  </a:lnTo>
                  <a:lnTo>
                    <a:pt x="224432" y="6476"/>
                  </a:lnTo>
                  <a:lnTo>
                    <a:pt x="223237" y="7673"/>
                  </a:lnTo>
                  <a:lnTo>
                    <a:pt x="222441" y="9318"/>
                  </a:lnTo>
                  <a:lnTo>
                    <a:pt x="221556" y="13403"/>
                  </a:lnTo>
                  <a:lnTo>
                    <a:pt x="221058" y="20463"/>
                  </a:lnTo>
                  <a:lnTo>
                    <a:pt x="220941" y="25412"/>
                  </a:lnTo>
                  <a:lnTo>
                    <a:pt x="220064" y="27917"/>
                  </a:lnTo>
                  <a:lnTo>
                    <a:pt x="216831" y="32958"/>
                  </a:lnTo>
                  <a:lnTo>
                    <a:pt x="214783" y="36334"/>
                  </a:lnTo>
                  <a:lnTo>
                    <a:pt x="212572" y="40278"/>
                  </a:lnTo>
                  <a:lnTo>
                    <a:pt x="210251" y="44601"/>
                  </a:lnTo>
                  <a:lnTo>
                    <a:pt x="208703" y="49176"/>
                  </a:lnTo>
                  <a:lnTo>
                    <a:pt x="207672" y="53920"/>
                  </a:lnTo>
                  <a:lnTo>
                    <a:pt x="206984" y="58775"/>
                  </a:lnTo>
                  <a:lnTo>
                    <a:pt x="206526" y="63706"/>
                  </a:lnTo>
                  <a:lnTo>
                    <a:pt x="206220" y="68686"/>
                  </a:lnTo>
                  <a:lnTo>
                    <a:pt x="206016" y="73699"/>
                  </a:lnTo>
                  <a:lnTo>
                    <a:pt x="205034" y="78736"/>
                  </a:lnTo>
                  <a:lnTo>
                    <a:pt x="203532" y="83786"/>
                  </a:lnTo>
                  <a:lnTo>
                    <a:pt x="201684" y="88846"/>
                  </a:lnTo>
                  <a:lnTo>
                    <a:pt x="199606" y="93914"/>
                  </a:lnTo>
                  <a:lnTo>
                    <a:pt x="197373" y="98984"/>
                  </a:lnTo>
                  <a:lnTo>
                    <a:pt x="195038" y="104059"/>
                  </a:lnTo>
                  <a:lnTo>
                    <a:pt x="193482" y="109135"/>
                  </a:lnTo>
                  <a:lnTo>
                    <a:pt x="192444" y="114212"/>
                  </a:lnTo>
                  <a:lnTo>
                    <a:pt x="191752" y="119290"/>
                  </a:lnTo>
                  <a:lnTo>
                    <a:pt x="189597" y="124369"/>
                  </a:lnTo>
                  <a:lnTo>
                    <a:pt x="186468" y="129449"/>
                  </a:lnTo>
                  <a:lnTo>
                    <a:pt x="182688" y="134528"/>
                  </a:lnTo>
                  <a:lnTo>
                    <a:pt x="180168" y="138761"/>
                  </a:lnTo>
                  <a:lnTo>
                    <a:pt x="177368" y="145723"/>
                  </a:lnTo>
                  <a:lnTo>
                    <a:pt x="173866" y="151638"/>
                  </a:lnTo>
                  <a:lnTo>
                    <a:pt x="169487" y="157937"/>
                  </a:lnTo>
                  <a:lnTo>
                    <a:pt x="167134" y="161987"/>
                  </a:lnTo>
                  <a:lnTo>
                    <a:pt x="164719" y="166380"/>
                  </a:lnTo>
                  <a:lnTo>
                    <a:pt x="162035" y="173519"/>
                  </a:lnTo>
                  <a:lnTo>
                    <a:pt x="160313" y="180956"/>
                  </a:lnTo>
                  <a:lnTo>
                    <a:pt x="155969" y="186290"/>
                  </a:lnTo>
                  <a:lnTo>
                    <a:pt x="154735" y="188509"/>
                  </a:lnTo>
                  <a:lnTo>
                    <a:pt x="153365" y="193232"/>
                  </a:lnTo>
                  <a:lnTo>
                    <a:pt x="153846" y="194831"/>
                  </a:lnTo>
                  <a:lnTo>
                    <a:pt x="155013" y="195896"/>
                  </a:lnTo>
                  <a:lnTo>
                    <a:pt x="156638" y="196607"/>
                  </a:lnTo>
                  <a:lnTo>
                    <a:pt x="157722" y="197927"/>
                  </a:lnTo>
                  <a:lnTo>
                    <a:pt x="158444" y="199653"/>
                  </a:lnTo>
                  <a:lnTo>
                    <a:pt x="159460" y="206129"/>
                  </a:lnTo>
                  <a:lnTo>
                    <a:pt x="159603" y="208508"/>
                  </a:lnTo>
                  <a:lnTo>
                    <a:pt x="160545" y="210095"/>
                  </a:lnTo>
                  <a:lnTo>
                    <a:pt x="162019" y="211152"/>
                  </a:lnTo>
                  <a:lnTo>
                    <a:pt x="165916" y="212327"/>
                  </a:lnTo>
                  <a:lnTo>
                    <a:pt x="170469" y="212849"/>
                  </a:lnTo>
                  <a:lnTo>
                    <a:pt x="177573" y="215339"/>
                  </a:lnTo>
                  <a:lnTo>
                    <a:pt x="181838" y="217188"/>
                  </a:lnTo>
                  <a:lnTo>
                    <a:pt x="188835" y="219243"/>
                  </a:lnTo>
                  <a:lnTo>
                    <a:pt x="194767" y="220156"/>
                  </a:lnTo>
                  <a:lnTo>
                    <a:pt x="200225" y="220562"/>
                  </a:lnTo>
                  <a:lnTo>
                    <a:pt x="207731" y="220743"/>
                  </a:lnTo>
                  <a:lnTo>
                    <a:pt x="220849" y="220887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43" name="SMARTInkAnnotation389"/>
            <p:cNvSpPr/>
            <p:nvPr/>
          </p:nvSpPr>
          <p:spPr bwMode="auto">
            <a:xfrm>
              <a:off x="2797732" y="6157073"/>
              <a:ext cx="235018" cy="220516"/>
            </a:xfrm>
            <a:custGeom>
              <a:avLst/>
              <a:gdLst/>
              <a:ahLst/>
              <a:cxnLst/>
              <a:rect l="0" t="0" r="0" b="0"/>
              <a:pathLst>
                <a:path w="235018" h="220516">
                  <a:moveTo>
                    <a:pt x="120728" y="175147"/>
                  </a:moveTo>
                  <a:lnTo>
                    <a:pt x="124773" y="175147"/>
                  </a:lnTo>
                  <a:lnTo>
                    <a:pt x="125965" y="174300"/>
                  </a:lnTo>
                  <a:lnTo>
                    <a:pt x="126759" y="172889"/>
                  </a:lnTo>
                  <a:lnTo>
                    <a:pt x="128034" y="168586"/>
                  </a:lnTo>
                  <a:lnTo>
                    <a:pt x="128255" y="163795"/>
                  </a:lnTo>
                  <a:lnTo>
                    <a:pt x="127439" y="162499"/>
                  </a:lnTo>
                  <a:lnTo>
                    <a:pt x="126049" y="161635"/>
                  </a:lnTo>
                  <a:lnTo>
                    <a:pt x="124275" y="161059"/>
                  </a:lnTo>
                  <a:lnTo>
                    <a:pt x="123093" y="159829"/>
                  </a:lnTo>
                  <a:lnTo>
                    <a:pt x="122305" y="158161"/>
                  </a:lnTo>
                  <a:lnTo>
                    <a:pt x="121040" y="153447"/>
                  </a:lnTo>
                  <a:lnTo>
                    <a:pt x="120821" y="148586"/>
                  </a:lnTo>
                  <a:lnTo>
                    <a:pt x="119943" y="147279"/>
                  </a:lnTo>
                  <a:lnTo>
                    <a:pt x="118512" y="146409"/>
                  </a:lnTo>
                  <a:lnTo>
                    <a:pt x="114663" y="145441"/>
                  </a:lnTo>
                  <a:lnTo>
                    <a:pt x="110130" y="145011"/>
                  </a:lnTo>
                  <a:lnTo>
                    <a:pt x="107736" y="144050"/>
                  </a:lnTo>
                  <a:lnTo>
                    <a:pt x="102819" y="140723"/>
                  </a:lnTo>
                  <a:lnTo>
                    <a:pt x="97810" y="138681"/>
                  </a:lnTo>
                  <a:lnTo>
                    <a:pt x="92762" y="137773"/>
                  </a:lnTo>
                  <a:lnTo>
                    <a:pt x="87697" y="137370"/>
                  </a:lnTo>
                  <a:lnTo>
                    <a:pt x="80365" y="137190"/>
                  </a:lnTo>
                  <a:lnTo>
                    <a:pt x="76039" y="137143"/>
                  </a:lnTo>
                  <a:lnTo>
                    <a:pt x="72309" y="137957"/>
                  </a:lnTo>
                  <a:lnTo>
                    <a:pt x="63013" y="142303"/>
                  </a:lnTo>
                  <a:lnTo>
                    <a:pt x="57542" y="143616"/>
                  </a:lnTo>
                  <a:lnTo>
                    <a:pt x="54050" y="144813"/>
                  </a:lnTo>
                  <a:lnTo>
                    <a:pt x="50029" y="146458"/>
                  </a:lnTo>
                  <a:lnTo>
                    <a:pt x="45656" y="148401"/>
                  </a:lnTo>
                  <a:lnTo>
                    <a:pt x="38538" y="152817"/>
                  </a:lnTo>
                  <a:lnTo>
                    <a:pt x="32552" y="157603"/>
                  </a:lnTo>
                  <a:lnTo>
                    <a:pt x="27070" y="162552"/>
                  </a:lnTo>
                  <a:lnTo>
                    <a:pt x="21811" y="167574"/>
                  </a:lnTo>
                  <a:lnTo>
                    <a:pt x="11537" y="177696"/>
                  </a:lnTo>
                  <a:lnTo>
                    <a:pt x="9833" y="181079"/>
                  </a:lnTo>
                  <a:lnTo>
                    <a:pt x="8699" y="185029"/>
                  </a:lnTo>
                  <a:lnTo>
                    <a:pt x="7942" y="189355"/>
                  </a:lnTo>
                  <a:lnTo>
                    <a:pt x="6590" y="192239"/>
                  </a:lnTo>
                  <a:lnTo>
                    <a:pt x="4843" y="194161"/>
                  </a:lnTo>
                  <a:lnTo>
                    <a:pt x="2832" y="195444"/>
                  </a:lnTo>
                  <a:lnTo>
                    <a:pt x="1490" y="197145"/>
                  </a:lnTo>
                  <a:lnTo>
                    <a:pt x="596" y="199125"/>
                  </a:lnTo>
                  <a:lnTo>
                    <a:pt x="0" y="201292"/>
                  </a:lnTo>
                  <a:lnTo>
                    <a:pt x="449" y="203584"/>
                  </a:lnTo>
                  <a:lnTo>
                    <a:pt x="4280" y="210008"/>
                  </a:lnTo>
                  <a:lnTo>
                    <a:pt x="6638" y="213134"/>
                  </a:lnTo>
                  <a:lnTo>
                    <a:pt x="10190" y="216865"/>
                  </a:lnTo>
                  <a:lnTo>
                    <a:pt x="12323" y="218199"/>
                  </a:lnTo>
                  <a:lnTo>
                    <a:pt x="16950" y="219682"/>
                  </a:lnTo>
                  <a:lnTo>
                    <a:pt x="21829" y="220340"/>
                  </a:lnTo>
                  <a:lnTo>
                    <a:pt x="24315" y="220515"/>
                  </a:lnTo>
                  <a:lnTo>
                    <a:pt x="31593" y="218453"/>
                  </a:lnTo>
                  <a:lnTo>
                    <a:pt x="35905" y="216718"/>
                  </a:lnTo>
                  <a:lnTo>
                    <a:pt x="40473" y="215561"/>
                  </a:lnTo>
                  <a:lnTo>
                    <a:pt x="45211" y="214789"/>
                  </a:lnTo>
                  <a:lnTo>
                    <a:pt x="50063" y="214275"/>
                  </a:lnTo>
                  <a:lnTo>
                    <a:pt x="54145" y="213085"/>
                  </a:lnTo>
                  <a:lnTo>
                    <a:pt x="60938" y="209506"/>
                  </a:lnTo>
                  <a:lnTo>
                    <a:pt x="64781" y="206520"/>
                  </a:lnTo>
                  <a:lnTo>
                    <a:pt x="69037" y="202835"/>
                  </a:lnTo>
                  <a:lnTo>
                    <a:pt x="77434" y="195073"/>
                  </a:lnTo>
                  <a:lnTo>
                    <a:pt x="83988" y="188801"/>
                  </a:lnTo>
                  <a:lnTo>
                    <a:pt x="87768" y="185943"/>
                  </a:lnTo>
                  <a:lnTo>
                    <a:pt x="91981" y="183190"/>
                  </a:lnTo>
                  <a:lnTo>
                    <a:pt x="96484" y="180509"/>
                  </a:lnTo>
                  <a:lnTo>
                    <a:pt x="101179" y="177029"/>
                  </a:lnTo>
                  <a:lnTo>
                    <a:pt x="106001" y="173014"/>
                  </a:lnTo>
                  <a:lnTo>
                    <a:pt x="110911" y="168646"/>
                  </a:lnTo>
                  <a:lnTo>
                    <a:pt x="120880" y="159275"/>
                  </a:lnTo>
                  <a:lnTo>
                    <a:pt x="145190" y="135403"/>
                  </a:lnTo>
                  <a:lnTo>
                    <a:pt x="149737" y="130871"/>
                  </a:lnTo>
                  <a:lnTo>
                    <a:pt x="153614" y="125309"/>
                  </a:lnTo>
                  <a:lnTo>
                    <a:pt x="157045" y="119062"/>
                  </a:lnTo>
                  <a:lnTo>
                    <a:pt x="160179" y="112356"/>
                  </a:lnTo>
                  <a:lnTo>
                    <a:pt x="163962" y="106194"/>
                  </a:lnTo>
                  <a:lnTo>
                    <a:pt x="168178" y="100392"/>
                  </a:lnTo>
                  <a:lnTo>
                    <a:pt x="172681" y="94830"/>
                  </a:lnTo>
                  <a:lnTo>
                    <a:pt x="176530" y="89429"/>
                  </a:lnTo>
                  <a:lnTo>
                    <a:pt x="179943" y="84135"/>
                  </a:lnTo>
                  <a:lnTo>
                    <a:pt x="183064" y="78913"/>
                  </a:lnTo>
                  <a:lnTo>
                    <a:pt x="186839" y="73738"/>
                  </a:lnTo>
                  <a:lnTo>
                    <a:pt x="191049" y="68594"/>
                  </a:lnTo>
                  <a:lnTo>
                    <a:pt x="199395" y="59210"/>
                  </a:lnTo>
                  <a:lnTo>
                    <a:pt x="205927" y="52217"/>
                  </a:lnTo>
                  <a:lnTo>
                    <a:pt x="208854" y="48321"/>
                  </a:lnTo>
                  <a:lnTo>
                    <a:pt x="211652" y="44029"/>
                  </a:lnTo>
                  <a:lnTo>
                    <a:pt x="214364" y="39476"/>
                  </a:lnTo>
                  <a:lnTo>
                    <a:pt x="216172" y="35592"/>
                  </a:lnTo>
                  <a:lnTo>
                    <a:pt x="219564" y="25236"/>
                  </a:lnTo>
                  <a:lnTo>
                    <a:pt x="221332" y="21020"/>
                  </a:lnTo>
                  <a:lnTo>
                    <a:pt x="223357" y="16515"/>
                  </a:lnTo>
                  <a:lnTo>
                    <a:pt x="225554" y="13513"/>
                  </a:lnTo>
                  <a:lnTo>
                    <a:pt x="227865" y="11511"/>
                  </a:lnTo>
                  <a:lnTo>
                    <a:pt x="230253" y="10176"/>
                  </a:lnTo>
                  <a:lnTo>
                    <a:pt x="231845" y="8440"/>
                  </a:lnTo>
                  <a:lnTo>
                    <a:pt x="232906" y="6436"/>
                  </a:lnTo>
                  <a:lnTo>
                    <a:pt x="234992" y="0"/>
                  </a:lnTo>
                  <a:lnTo>
                    <a:pt x="235017" y="3966"/>
                  </a:lnTo>
                  <a:lnTo>
                    <a:pt x="234175" y="5147"/>
                  </a:lnTo>
                  <a:lnTo>
                    <a:pt x="232766" y="5933"/>
                  </a:lnTo>
                  <a:lnTo>
                    <a:pt x="230980" y="6458"/>
                  </a:lnTo>
                  <a:lnTo>
                    <a:pt x="229790" y="7654"/>
                  </a:lnTo>
                  <a:lnTo>
                    <a:pt x="228996" y="9299"/>
                  </a:lnTo>
                  <a:lnTo>
                    <a:pt x="227267" y="14230"/>
                  </a:lnTo>
                  <a:lnTo>
                    <a:pt x="225621" y="17916"/>
                  </a:lnTo>
                  <a:lnTo>
                    <a:pt x="223676" y="22066"/>
                  </a:lnTo>
                  <a:lnTo>
                    <a:pt x="219258" y="28935"/>
                  </a:lnTo>
                  <a:lnTo>
                    <a:pt x="214473" y="35658"/>
                  </a:lnTo>
                  <a:lnTo>
                    <a:pt x="212011" y="39821"/>
                  </a:lnTo>
                  <a:lnTo>
                    <a:pt x="209523" y="44289"/>
                  </a:lnTo>
                  <a:lnTo>
                    <a:pt x="206172" y="48962"/>
                  </a:lnTo>
                  <a:lnTo>
                    <a:pt x="202244" y="53770"/>
                  </a:lnTo>
                  <a:lnTo>
                    <a:pt x="197932" y="58669"/>
                  </a:lnTo>
                  <a:lnTo>
                    <a:pt x="194211" y="63628"/>
                  </a:lnTo>
                  <a:lnTo>
                    <a:pt x="190884" y="68628"/>
                  </a:lnTo>
                  <a:lnTo>
                    <a:pt x="187818" y="73654"/>
                  </a:lnTo>
                  <a:lnTo>
                    <a:pt x="184928" y="78698"/>
                  </a:lnTo>
                  <a:lnTo>
                    <a:pt x="179459" y="88819"/>
                  </a:lnTo>
                  <a:lnTo>
                    <a:pt x="171620" y="104037"/>
                  </a:lnTo>
                  <a:lnTo>
                    <a:pt x="169896" y="109114"/>
                  </a:lnTo>
                  <a:lnTo>
                    <a:pt x="168747" y="114191"/>
                  </a:lnTo>
                  <a:lnTo>
                    <a:pt x="167981" y="119270"/>
                  </a:lnTo>
                  <a:lnTo>
                    <a:pt x="166623" y="124349"/>
                  </a:lnTo>
                  <a:lnTo>
                    <a:pt x="164871" y="129428"/>
                  </a:lnTo>
                  <a:lnTo>
                    <a:pt x="162857" y="134508"/>
                  </a:lnTo>
                  <a:lnTo>
                    <a:pt x="161514" y="139588"/>
                  </a:lnTo>
                  <a:lnTo>
                    <a:pt x="160619" y="144667"/>
                  </a:lnTo>
                  <a:lnTo>
                    <a:pt x="160022" y="149747"/>
                  </a:lnTo>
                  <a:lnTo>
                    <a:pt x="159624" y="153981"/>
                  </a:lnTo>
                  <a:lnTo>
                    <a:pt x="159358" y="157649"/>
                  </a:lnTo>
                  <a:lnTo>
                    <a:pt x="159064" y="163983"/>
                  </a:lnTo>
                  <a:lnTo>
                    <a:pt x="158932" y="169621"/>
                  </a:lnTo>
                  <a:lnTo>
                    <a:pt x="159745" y="172309"/>
                  </a:lnTo>
                  <a:lnTo>
                    <a:pt x="161133" y="174949"/>
                  </a:lnTo>
                  <a:lnTo>
                    <a:pt x="166448" y="182767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44" name="SMARTInkAnnotation390"/>
            <p:cNvSpPr/>
            <p:nvPr/>
          </p:nvSpPr>
          <p:spPr bwMode="auto">
            <a:xfrm>
              <a:off x="3032760" y="6324600"/>
              <a:ext cx="60868" cy="83821"/>
            </a:xfrm>
            <a:custGeom>
              <a:avLst/>
              <a:gdLst/>
              <a:ahLst/>
              <a:cxnLst/>
              <a:rect l="0" t="0" r="0" b="0"/>
              <a:pathLst>
                <a:path w="60868" h="83821">
                  <a:moveTo>
                    <a:pt x="53340" y="0"/>
                  </a:moveTo>
                  <a:lnTo>
                    <a:pt x="60646" y="0"/>
                  </a:lnTo>
                  <a:lnTo>
                    <a:pt x="60820" y="2258"/>
                  </a:lnTo>
                  <a:lnTo>
                    <a:pt x="60867" y="4045"/>
                  </a:lnTo>
                  <a:lnTo>
                    <a:pt x="60051" y="5237"/>
                  </a:lnTo>
                  <a:lnTo>
                    <a:pt x="58661" y="6031"/>
                  </a:lnTo>
                  <a:lnTo>
                    <a:pt x="56887" y="6561"/>
                  </a:lnTo>
                  <a:lnTo>
                    <a:pt x="55705" y="7761"/>
                  </a:lnTo>
                  <a:lnTo>
                    <a:pt x="54916" y="9408"/>
                  </a:lnTo>
                  <a:lnTo>
                    <a:pt x="54391" y="11351"/>
                  </a:lnTo>
                  <a:lnTo>
                    <a:pt x="53194" y="13495"/>
                  </a:lnTo>
                  <a:lnTo>
                    <a:pt x="51549" y="15770"/>
                  </a:lnTo>
                  <a:lnTo>
                    <a:pt x="49606" y="18133"/>
                  </a:lnTo>
                  <a:lnTo>
                    <a:pt x="47464" y="20555"/>
                  </a:lnTo>
                  <a:lnTo>
                    <a:pt x="42826" y="25505"/>
                  </a:lnTo>
                  <a:lnTo>
                    <a:pt x="40404" y="28856"/>
                  </a:lnTo>
                  <a:lnTo>
                    <a:pt x="37942" y="32785"/>
                  </a:lnTo>
                  <a:lnTo>
                    <a:pt x="35455" y="37096"/>
                  </a:lnTo>
                  <a:lnTo>
                    <a:pt x="32950" y="40818"/>
                  </a:lnTo>
                  <a:lnTo>
                    <a:pt x="30433" y="44145"/>
                  </a:lnTo>
                  <a:lnTo>
                    <a:pt x="27909" y="47211"/>
                  </a:lnTo>
                  <a:lnTo>
                    <a:pt x="25379" y="50947"/>
                  </a:lnTo>
                  <a:lnTo>
                    <a:pt x="22847" y="55132"/>
                  </a:lnTo>
                  <a:lnTo>
                    <a:pt x="20311" y="59614"/>
                  </a:lnTo>
                  <a:lnTo>
                    <a:pt x="17774" y="63449"/>
                  </a:lnTo>
                  <a:lnTo>
                    <a:pt x="15236" y="66853"/>
                  </a:lnTo>
                  <a:lnTo>
                    <a:pt x="12697" y="69969"/>
                  </a:lnTo>
                  <a:lnTo>
                    <a:pt x="10158" y="72892"/>
                  </a:lnTo>
                  <a:lnTo>
                    <a:pt x="7618" y="75689"/>
                  </a:lnTo>
                  <a:lnTo>
                    <a:pt x="0" y="8382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45" name="SMARTInkAnnotation391"/>
            <p:cNvSpPr/>
            <p:nvPr/>
          </p:nvSpPr>
          <p:spPr bwMode="auto">
            <a:xfrm>
              <a:off x="2400300" y="6271260"/>
              <a:ext cx="121921" cy="137161"/>
            </a:xfrm>
            <a:custGeom>
              <a:avLst/>
              <a:gdLst/>
              <a:ahLst/>
              <a:cxnLst/>
              <a:rect l="0" t="0" r="0" b="0"/>
              <a:pathLst>
                <a:path w="121921" h="137161">
                  <a:moveTo>
                    <a:pt x="76200" y="0"/>
                  </a:moveTo>
                  <a:lnTo>
                    <a:pt x="83793" y="0"/>
                  </a:lnTo>
                  <a:lnTo>
                    <a:pt x="79767" y="0"/>
                  </a:lnTo>
                  <a:lnTo>
                    <a:pt x="78578" y="846"/>
                  </a:lnTo>
                  <a:lnTo>
                    <a:pt x="77785" y="2257"/>
                  </a:lnTo>
                  <a:lnTo>
                    <a:pt x="77257" y="4045"/>
                  </a:lnTo>
                  <a:lnTo>
                    <a:pt x="76058" y="5236"/>
                  </a:lnTo>
                  <a:lnTo>
                    <a:pt x="74412" y="6031"/>
                  </a:lnTo>
                  <a:lnTo>
                    <a:pt x="72468" y="6561"/>
                  </a:lnTo>
                  <a:lnTo>
                    <a:pt x="70326" y="6914"/>
                  </a:lnTo>
                  <a:lnTo>
                    <a:pt x="68050" y="7149"/>
                  </a:lnTo>
                  <a:lnTo>
                    <a:pt x="65687" y="7306"/>
                  </a:lnTo>
                  <a:lnTo>
                    <a:pt x="63265" y="8257"/>
                  </a:lnTo>
                  <a:lnTo>
                    <a:pt x="60803" y="9738"/>
                  </a:lnTo>
                  <a:lnTo>
                    <a:pt x="58315" y="11572"/>
                  </a:lnTo>
                  <a:lnTo>
                    <a:pt x="55810" y="12795"/>
                  </a:lnTo>
                  <a:lnTo>
                    <a:pt x="53294" y="13610"/>
                  </a:lnTo>
                  <a:lnTo>
                    <a:pt x="47216" y="14918"/>
                  </a:lnTo>
                  <a:lnTo>
                    <a:pt x="44127" y="15097"/>
                  </a:lnTo>
                  <a:lnTo>
                    <a:pt x="39932" y="15176"/>
                  </a:lnTo>
                  <a:lnTo>
                    <a:pt x="31892" y="15231"/>
                  </a:lnTo>
                  <a:lnTo>
                    <a:pt x="31421" y="16080"/>
                  </a:lnTo>
                  <a:lnTo>
                    <a:pt x="30899" y="19282"/>
                  </a:lnTo>
                  <a:lnTo>
                    <a:pt x="29912" y="20475"/>
                  </a:lnTo>
                  <a:lnTo>
                    <a:pt x="28408" y="21270"/>
                  </a:lnTo>
                  <a:lnTo>
                    <a:pt x="26559" y="21800"/>
                  </a:lnTo>
                  <a:lnTo>
                    <a:pt x="24479" y="22154"/>
                  </a:lnTo>
                  <a:lnTo>
                    <a:pt x="22246" y="22389"/>
                  </a:lnTo>
                  <a:lnTo>
                    <a:pt x="19911" y="22545"/>
                  </a:lnTo>
                  <a:lnTo>
                    <a:pt x="18354" y="23497"/>
                  </a:lnTo>
                  <a:lnTo>
                    <a:pt x="17316" y="24978"/>
                  </a:lnTo>
                  <a:lnTo>
                    <a:pt x="16163" y="28882"/>
                  </a:lnTo>
                  <a:lnTo>
                    <a:pt x="15855" y="31108"/>
                  </a:lnTo>
                  <a:lnTo>
                    <a:pt x="15650" y="33438"/>
                  </a:lnTo>
                  <a:lnTo>
                    <a:pt x="14666" y="34992"/>
                  </a:lnTo>
                  <a:lnTo>
                    <a:pt x="13165" y="36028"/>
                  </a:lnTo>
                  <a:lnTo>
                    <a:pt x="11316" y="36719"/>
                  </a:lnTo>
                  <a:lnTo>
                    <a:pt x="10084" y="38025"/>
                  </a:lnTo>
                  <a:lnTo>
                    <a:pt x="9263" y="39744"/>
                  </a:lnTo>
                  <a:lnTo>
                    <a:pt x="8350" y="43910"/>
                  </a:lnTo>
                  <a:lnTo>
                    <a:pt x="8107" y="46207"/>
                  </a:lnTo>
                  <a:lnTo>
                    <a:pt x="7944" y="48584"/>
                  </a:lnTo>
                  <a:lnTo>
                    <a:pt x="6990" y="51016"/>
                  </a:lnTo>
                  <a:lnTo>
                    <a:pt x="5506" y="53485"/>
                  </a:lnTo>
                  <a:lnTo>
                    <a:pt x="1087" y="59483"/>
                  </a:lnTo>
                  <a:lnTo>
                    <a:pt x="483" y="62562"/>
                  </a:lnTo>
                  <a:lnTo>
                    <a:pt x="215" y="66752"/>
                  </a:lnTo>
                  <a:lnTo>
                    <a:pt x="96" y="71437"/>
                  </a:lnTo>
                  <a:lnTo>
                    <a:pt x="0" y="98716"/>
                  </a:lnTo>
                  <a:lnTo>
                    <a:pt x="2258" y="98907"/>
                  </a:lnTo>
                  <a:lnTo>
                    <a:pt x="6561" y="99030"/>
                  </a:lnTo>
                  <a:lnTo>
                    <a:pt x="25505" y="99059"/>
                  </a:lnTo>
                  <a:lnTo>
                    <a:pt x="28010" y="98213"/>
                  </a:lnTo>
                  <a:lnTo>
                    <a:pt x="30527" y="96802"/>
                  </a:lnTo>
                  <a:lnTo>
                    <a:pt x="33051" y="95015"/>
                  </a:lnTo>
                  <a:lnTo>
                    <a:pt x="35581" y="93823"/>
                  </a:lnTo>
                  <a:lnTo>
                    <a:pt x="38114" y="93029"/>
                  </a:lnTo>
                  <a:lnTo>
                    <a:pt x="40649" y="92500"/>
                  </a:lnTo>
                  <a:lnTo>
                    <a:pt x="43186" y="91300"/>
                  </a:lnTo>
                  <a:lnTo>
                    <a:pt x="45724" y="89653"/>
                  </a:lnTo>
                  <a:lnTo>
                    <a:pt x="48263" y="87709"/>
                  </a:lnTo>
                  <a:lnTo>
                    <a:pt x="50802" y="85566"/>
                  </a:lnTo>
                  <a:lnTo>
                    <a:pt x="53341" y="83290"/>
                  </a:lnTo>
                  <a:lnTo>
                    <a:pt x="55881" y="80927"/>
                  </a:lnTo>
                  <a:lnTo>
                    <a:pt x="59267" y="78504"/>
                  </a:lnTo>
                  <a:lnTo>
                    <a:pt x="63218" y="76042"/>
                  </a:lnTo>
                  <a:lnTo>
                    <a:pt x="67545" y="73555"/>
                  </a:lnTo>
                  <a:lnTo>
                    <a:pt x="70430" y="71050"/>
                  </a:lnTo>
                  <a:lnTo>
                    <a:pt x="72354" y="68534"/>
                  </a:lnTo>
                  <a:lnTo>
                    <a:pt x="73636" y="66009"/>
                  </a:lnTo>
                  <a:lnTo>
                    <a:pt x="75337" y="63479"/>
                  </a:lnTo>
                  <a:lnTo>
                    <a:pt x="77318" y="60946"/>
                  </a:lnTo>
                  <a:lnTo>
                    <a:pt x="79486" y="58411"/>
                  </a:lnTo>
                  <a:lnTo>
                    <a:pt x="81777" y="55874"/>
                  </a:lnTo>
                  <a:lnTo>
                    <a:pt x="86581" y="50798"/>
                  </a:lnTo>
                  <a:lnTo>
                    <a:pt x="109226" y="27940"/>
                  </a:lnTo>
                  <a:lnTo>
                    <a:pt x="110917" y="25400"/>
                  </a:lnTo>
                  <a:lnTo>
                    <a:pt x="112045" y="22860"/>
                  </a:lnTo>
                  <a:lnTo>
                    <a:pt x="112796" y="20320"/>
                  </a:lnTo>
                  <a:lnTo>
                    <a:pt x="114144" y="17779"/>
                  </a:lnTo>
                  <a:lnTo>
                    <a:pt x="115890" y="15240"/>
                  </a:lnTo>
                  <a:lnTo>
                    <a:pt x="121899" y="7646"/>
                  </a:lnTo>
                  <a:lnTo>
                    <a:pt x="121917" y="7623"/>
                  </a:lnTo>
                  <a:lnTo>
                    <a:pt x="121919" y="11666"/>
                  </a:lnTo>
                  <a:lnTo>
                    <a:pt x="121073" y="13704"/>
                  </a:lnTo>
                  <a:lnTo>
                    <a:pt x="119662" y="15909"/>
                  </a:lnTo>
                  <a:lnTo>
                    <a:pt x="117875" y="18226"/>
                  </a:lnTo>
                  <a:lnTo>
                    <a:pt x="116683" y="20617"/>
                  </a:lnTo>
                  <a:lnTo>
                    <a:pt x="115889" y="23059"/>
                  </a:lnTo>
                  <a:lnTo>
                    <a:pt x="115359" y="25532"/>
                  </a:lnTo>
                  <a:lnTo>
                    <a:pt x="115006" y="28028"/>
                  </a:lnTo>
                  <a:lnTo>
                    <a:pt x="114771" y="30538"/>
                  </a:lnTo>
                  <a:lnTo>
                    <a:pt x="114614" y="33059"/>
                  </a:lnTo>
                  <a:lnTo>
                    <a:pt x="113663" y="35586"/>
                  </a:lnTo>
                  <a:lnTo>
                    <a:pt x="112182" y="38117"/>
                  </a:lnTo>
                  <a:lnTo>
                    <a:pt x="110348" y="40652"/>
                  </a:lnTo>
                  <a:lnTo>
                    <a:pt x="108278" y="44034"/>
                  </a:lnTo>
                  <a:lnTo>
                    <a:pt x="106053" y="47983"/>
                  </a:lnTo>
                  <a:lnTo>
                    <a:pt x="103722" y="52309"/>
                  </a:lnTo>
                  <a:lnTo>
                    <a:pt x="102168" y="56039"/>
                  </a:lnTo>
                  <a:lnTo>
                    <a:pt x="101132" y="59373"/>
                  </a:lnTo>
                  <a:lnTo>
                    <a:pt x="100442" y="62442"/>
                  </a:lnTo>
                  <a:lnTo>
                    <a:pt x="99981" y="66181"/>
                  </a:lnTo>
                  <a:lnTo>
                    <a:pt x="99674" y="70368"/>
                  </a:lnTo>
                  <a:lnTo>
                    <a:pt x="99470" y="74852"/>
                  </a:lnTo>
                  <a:lnTo>
                    <a:pt x="98486" y="78688"/>
                  </a:lnTo>
                  <a:lnTo>
                    <a:pt x="96985" y="82092"/>
                  </a:lnTo>
                  <a:lnTo>
                    <a:pt x="95136" y="85208"/>
                  </a:lnTo>
                  <a:lnTo>
                    <a:pt x="93904" y="88979"/>
                  </a:lnTo>
                  <a:lnTo>
                    <a:pt x="93083" y="93186"/>
                  </a:lnTo>
                  <a:lnTo>
                    <a:pt x="92535" y="97684"/>
                  </a:lnTo>
                  <a:lnTo>
                    <a:pt x="92170" y="101530"/>
                  </a:lnTo>
                  <a:lnTo>
                    <a:pt x="91927" y="104940"/>
                  </a:lnTo>
                  <a:lnTo>
                    <a:pt x="91764" y="108060"/>
                  </a:lnTo>
                  <a:lnTo>
                    <a:pt x="92503" y="110987"/>
                  </a:lnTo>
                  <a:lnTo>
                    <a:pt x="93842" y="113785"/>
                  </a:lnTo>
                  <a:lnTo>
                    <a:pt x="95581" y="116496"/>
                  </a:lnTo>
                  <a:lnTo>
                    <a:pt x="96741" y="119151"/>
                  </a:lnTo>
                  <a:lnTo>
                    <a:pt x="97514" y="121768"/>
                  </a:lnTo>
                  <a:lnTo>
                    <a:pt x="98029" y="124359"/>
                  </a:lnTo>
                  <a:lnTo>
                    <a:pt x="100066" y="126933"/>
                  </a:lnTo>
                  <a:lnTo>
                    <a:pt x="103118" y="129495"/>
                  </a:lnTo>
                  <a:lnTo>
                    <a:pt x="106845" y="132050"/>
                  </a:lnTo>
                  <a:lnTo>
                    <a:pt x="110177" y="133754"/>
                  </a:lnTo>
                  <a:lnTo>
                    <a:pt x="113245" y="134889"/>
                  </a:lnTo>
                  <a:lnTo>
                    <a:pt x="121920" y="13716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46" name="SMARTInkAnnotation392"/>
            <p:cNvSpPr/>
            <p:nvPr/>
          </p:nvSpPr>
          <p:spPr bwMode="auto">
            <a:xfrm>
              <a:off x="3398520" y="5760721"/>
              <a:ext cx="1081696" cy="373380"/>
            </a:xfrm>
            <a:custGeom>
              <a:avLst/>
              <a:gdLst/>
              <a:ahLst/>
              <a:cxnLst/>
              <a:rect l="0" t="0" r="0" b="0"/>
              <a:pathLst>
                <a:path w="1081696" h="373380">
                  <a:moveTo>
                    <a:pt x="0" y="342899"/>
                  </a:moveTo>
                  <a:lnTo>
                    <a:pt x="0" y="328746"/>
                  </a:lnTo>
                  <a:lnTo>
                    <a:pt x="847" y="328384"/>
                  </a:lnTo>
                  <a:lnTo>
                    <a:pt x="7760" y="327723"/>
                  </a:lnTo>
                  <a:lnTo>
                    <a:pt x="11352" y="327688"/>
                  </a:lnTo>
                  <a:lnTo>
                    <a:pt x="12647" y="326831"/>
                  </a:lnTo>
                  <a:lnTo>
                    <a:pt x="13512" y="325414"/>
                  </a:lnTo>
                  <a:lnTo>
                    <a:pt x="14088" y="323622"/>
                  </a:lnTo>
                  <a:lnTo>
                    <a:pt x="15318" y="322428"/>
                  </a:lnTo>
                  <a:lnTo>
                    <a:pt x="16986" y="321632"/>
                  </a:lnTo>
                  <a:lnTo>
                    <a:pt x="21096" y="320747"/>
                  </a:lnTo>
                  <a:lnTo>
                    <a:pt x="40670" y="320066"/>
                  </a:lnTo>
                  <a:lnTo>
                    <a:pt x="43200" y="320904"/>
                  </a:lnTo>
                  <a:lnTo>
                    <a:pt x="48269" y="324092"/>
                  </a:lnTo>
                  <a:lnTo>
                    <a:pt x="55601" y="326074"/>
                  </a:lnTo>
                  <a:lnTo>
                    <a:pt x="88831" y="327597"/>
                  </a:lnTo>
                  <a:lnTo>
                    <a:pt x="164794" y="327659"/>
                  </a:lnTo>
                  <a:lnTo>
                    <a:pt x="175124" y="329917"/>
                  </a:lnTo>
                  <a:lnTo>
                    <a:pt x="186206" y="332896"/>
                  </a:lnTo>
                  <a:lnTo>
                    <a:pt x="217373" y="334965"/>
                  </a:lnTo>
                  <a:lnTo>
                    <a:pt x="245957" y="335238"/>
                  </a:lnTo>
                  <a:lnTo>
                    <a:pt x="270692" y="335271"/>
                  </a:lnTo>
                  <a:lnTo>
                    <a:pt x="281457" y="337533"/>
                  </a:lnTo>
                  <a:lnTo>
                    <a:pt x="292732" y="340514"/>
                  </a:lnTo>
                  <a:lnTo>
                    <a:pt x="320667" y="344686"/>
                  </a:lnTo>
                  <a:lnTo>
                    <a:pt x="340828" y="348791"/>
                  </a:lnTo>
                  <a:lnTo>
                    <a:pt x="373264" y="350291"/>
                  </a:lnTo>
                  <a:lnTo>
                    <a:pt x="391220" y="351298"/>
                  </a:lnTo>
                  <a:lnTo>
                    <a:pt x="428485" y="358274"/>
                  </a:lnTo>
                  <a:lnTo>
                    <a:pt x="445117" y="363165"/>
                  </a:lnTo>
                  <a:lnTo>
                    <a:pt x="470806" y="367505"/>
                  </a:lnTo>
                  <a:lnTo>
                    <a:pt x="481874" y="370768"/>
                  </a:lnTo>
                  <a:lnTo>
                    <a:pt x="513863" y="373150"/>
                  </a:lnTo>
                  <a:lnTo>
                    <a:pt x="690872" y="373379"/>
                  </a:lnTo>
                  <a:lnTo>
                    <a:pt x="701036" y="371122"/>
                  </a:lnTo>
                  <a:lnTo>
                    <a:pt x="710351" y="367296"/>
                  </a:lnTo>
                  <a:lnTo>
                    <a:pt x="717314" y="362773"/>
                  </a:lnTo>
                  <a:lnTo>
                    <a:pt x="725488" y="360198"/>
                  </a:lnTo>
                  <a:lnTo>
                    <a:pt x="744272" y="357564"/>
                  </a:lnTo>
                  <a:lnTo>
                    <a:pt x="757688" y="352983"/>
                  </a:lnTo>
                  <a:lnTo>
                    <a:pt x="771541" y="350402"/>
                  </a:lnTo>
                  <a:lnTo>
                    <a:pt x="784236" y="344632"/>
                  </a:lnTo>
                  <a:lnTo>
                    <a:pt x="798325" y="342281"/>
                  </a:lnTo>
                  <a:lnTo>
                    <a:pt x="813735" y="336913"/>
                  </a:lnTo>
                  <a:lnTo>
                    <a:pt x="828676" y="335494"/>
                  </a:lnTo>
                  <a:lnTo>
                    <a:pt x="860917" y="335283"/>
                  </a:lnTo>
                  <a:lnTo>
                    <a:pt x="863505" y="335282"/>
                  </a:lnTo>
                  <a:lnTo>
                    <a:pt x="866077" y="334434"/>
                  </a:lnTo>
                  <a:lnTo>
                    <a:pt x="873741" y="330042"/>
                  </a:lnTo>
                  <a:lnTo>
                    <a:pt x="878831" y="328719"/>
                  </a:lnTo>
                  <a:lnTo>
                    <a:pt x="886458" y="327973"/>
                  </a:lnTo>
                  <a:lnTo>
                    <a:pt x="888998" y="327022"/>
                  </a:lnTo>
                  <a:lnTo>
                    <a:pt x="896619" y="322484"/>
                  </a:lnTo>
                  <a:lnTo>
                    <a:pt x="904240" y="319916"/>
                  </a:lnTo>
                  <a:lnTo>
                    <a:pt x="911860" y="314170"/>
                  </a:lnTo>
                  <a:lnTo>
                    <a:pt x="920327" y="307105"/>
                  </a:lnTo>
                  <a:lnTo>
                    <a:pt x="935671" y="297132"/>
                  </a:lnTo>
                  <a:lnTo>
                    <a:pt x="938741" y="294608"/>
                  </a:lnTo>
                  <a:lnTo>
                    <a:pt x="944409" y="291803"/>
                  </a:lnTo>
                  <a:lnTo>
                    <a:pt x="947106" y="291055"/>
                  </a:lnTo>
                  <a:lnTo>
                    <a:pt x="952361" y="287966"/>
                  </a:lnTo>
                  <a:lnTo>
                    <a:pt x="966029" y="276649"/>
                  </a:lnTo>
                  <a:lnTo>
                    <a:pt x="974317" y="271686"/>
                  </a:lnTo>
                  <a:lnTo>
                    <a:pt x="981387" y="264400"/>
                  </a:lnTo>
                  <a:lnTo>
                    <a:pt x="990128" y="253036"/>
                  </a:lnTo>
                  <a:lnTo>
                    <a:pt x="1000667" y="241611"/>
                  </a:lnTo>
                  <a:lnTo>
                    <a:pt x="1022553" y="219526"/>
                  </a:lnTo>
                  <a:lnTo>
                    <a:pt x="1028226" y="211585"/>
                  </a:lnTo>
                  <a:lnTo>
                    <a:pt x="1033569" y="202411"/>
                  </a:lnTo>
                  <a:lnTo>
                    <a:pt x="1038767" y="192688"/>
                  </a:lnTo>
                  <a:lnTo>
                    <a:pt x="1046156" y="184981"/>
                  </a:lnTo>
                  <a:lnTo>
                    <a:pt x="1050498" y="181740"/>
                  </a:lnTo>
                  <a:lnTo>
                    <a:pt x="1057579" y="173624"/>
                  </a:lnTo>
                  <a:lnTo>
                    <a:pt x="1060652" y="169090"/>
                  </a:lnTo>
                  <a:lnTo>
                    <a:pt x="1064068" y="159535"/>
                  </a:lnTo>
                  <a:lnTo>
                    <a:pt x="1064979" y="154616"/>
                  </a:lnTo>
                  <a:lnTo>
                    <a:pt x="1068248" y="146894"/>
                  </a:lnTo>
                  <a:lnTo>
                    <a:pt x="1070306" y="143648"/>
                  </a:lnTo>
                  <a:lnTo>
                    <a:pt x="1072591" y="135528"/>
                  </a:lnTo>
                  <a:lnTo>
                    <a:pt x="1074454" y="126274"/>
                  </a:lnTo>
                  <a:lnTo>
                    <a:pt x="1078104" y="116517"/>
                  </a:lnTo>
                  <a:lnTo>
                    <a:pt x="1080874" y="105549"/>
                  </a:lnTo>
                  <a:lnTo>
                    <a:pt x="1081522" y="97428"/>
                  </a:lnTo>
                  <a:lnTo>
                    <a:pt x="1081695" y="92891"/>
                  </a:lnTo>
                  <a:lnTo>
                    <a:pt x="1080963" y="89021"/>
                  </a:lnTo>
                  <a:lnTo>
                    <a:pt x="1076735" y="79528"/>
                  </a:lnTo>
                  <a:lnTo>
                    <a:pt x="1075449" y="74010"/>
                  </a:lnTo>
                  <a:lnTo>
                    <a:pt x="1074877" y="66477"/>
                  </a:lnTo>
                  <a:lnTo>
                    <a:pt x="1074510" y="55934"/>
                  </a:lnTo>
                  <a:lnTo>
                    <a:pt x="1073633" y="54222"/>
                  </a:lnTo>
                  <a:lnTo>
                    <a:pt x="1063822" y="42962"/>
                  </a:lnTo>
                  <a:lnTo>
                    <a:pt x="1062274" y="40494"/>
                  </a:lnTo>
                  <a:lnTo>
                    <a:pt x="1059587" y="31965"/>
                  </a:lnTo>
                  <a:lnTo>
                    <a:pt x="1059301" y="26874"/>
                  </a:lnTo>
                  <a:lnTo>
                    <a:pt x="1058414" y="24689"/>
                  </a:lnTo>
                  <a:lnTo>
                    <a:pt x="1051877" y="15658"/>
                  </a:lnTo>
                  <a:lnTo>
                    <a:pt x="1045027" y="8716"/>
                  </a:lnTo>
                  <a:lnTo>
                    <a:pt x="1044423" y="5848"/>
                  </a:lnTo>
                  <a:lnTo>
                    <a:pt x="1044035" y="1155"/>
                  </a:lnTo>
                  <a:lnTo>
                    <a:pt x="1043157" y="770"/>
                  </a:lnTo>
                  <a:lnTo>
                    <a:pt x="1035664" y="152"/>
                  </a:lnTo>
                  <a:lnTo>
                    <a:pt x="1003135" y="1"/>
                  </a:lnTo>
                  <a:lnTo>
                    <a:pt x="996736" y="1"/>
                  </a:lnTo>
                  <a:lnTo>
                    <a:pt x="963366" y="6560"/>
                  </a:lnTo>
                  <a:lnTo>
                    <a:pt x="931322" y="7480"/>
                  </a:lnTo>
                  <a:lnTo>
                    <a:pt x="696995" y="7620"/>
                  </a:lnTo>
                  <a:lnTo>
                    <a:pt x="671619" y="11664"/>
                  </a:lnTo>
                  <a:lnTo>
                    <a:pt x="643968" y="14180"/>
                  </a:lnTo>
                  <a:lnTo>
                    <a:pt x="618372" y="14926"/>
                  </a:lnTo>
                  <a:lnTo>
                    <a:pt x="590656" y="15147"/>
                  </a:lnTo>
                  <a:lnTo>
                    <a:pt x="560995" y="11166"/>
                  </a:lnTo>
                  <a:lnTo>
                    <a:pt x="530758" y="8670"/>
                  </a:lnTo>
                  <a:lnTo>
                    <a:pt x="500350" y="7931"/>
                  </a:lnTo>
                  <a:lnTo>
                    <a:pt x="469890" y="7712"/>
                  </a:lnTo>
                  <a:lnTo>
                    <a:pt x="439417" y="3602"/>
                  </a:lnTo>
                  <a:lnTo>
                    <a:pt x="408939" y="1067"/>
                  </a:lnTo>
                  <a:lnTo>
                    <a:pt x="382505" y="316"/>
                  </a:lnTo>
                  <a:lnTo>
                    <a:pt x="235264" y="0"/>
                  </a:lnTo>
                  <a:lnTo>
                    <a:pt x="197994" y="6030"/>
                  </a:lnTo>
                  <a:lnTo>
                    <a:pt x="183671" y="7760"/>
                  </a:lnTo>
                  <a:lnTo>
                    <a:pt x="160678" y="13511"/>
                  </a:lnTo>
                  <a:lnTo>
                    <a:pt x="150153" y="15318"/>
                  </a:lnTo>
                  <a:lnTo>
                    <a:pt x="129598" y="21119"/>
                  </a:lnTo>
                  <a:lnTo>
                    <a:pt x="124499" y="21699"/>
                  </a:lnTo>
                  <a:lnTo>
                    <a:pt x="116576" y="24601"/>
                  </a:lnTo>
                  <a:lnTo>
                    <a:pt x="97509" y="35789"/>
                  </a:lnTo>
                  <a:lnTo>
                    <a:pt x="95486" y="38253"/>
                  </a:lnTo>
                  <a:lnTo>
                    <a:pt x="92391" y="43247"/>
                  </a:lnTo>
                  <a:lnTo>
                    <a:pt x="83820" y="5334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47" name="SMARTInkAnnotation393"/>
            <p:cNvSpPr/>
            <p:nvPr/>
          </p:nvSpPr>
          <p:spPr bwMode="auto">
            <a:xfrm>
              <a:off x="3764280" y="6286503"/>
              <a:ext cx="121921" cy="114295"/>
            </a:xfrm>
            <a:custGeom>
              <a:avLst/>
              <a:gdLst/>
              <a:ahLst/>
              <a:cxnLst/>
              <a:rect l="0" t="0" r="0" b="0"/>
              <a:pathLst>
                <a:path w="121921" h="114295">
                  <a:moveTo>
                    <a:pt x="15240" y="83817"/>
                  </a:moveTo>
                  <a:lnTo>
                    <a:pt x="2119" y="96939"/>
                  </a:lnTo>
                  <a:lnTo>
                    <a:pt x="1412" y="98492"/>
                  </a:lnTo>
                  <a:lnTo>
                    <a:pt x="941" y="100373"/>
                  </a:lnTo>
                  <a:lnTo>
                    <a:pt x="186" y="105432"/>
                  </a:lnTo>
                  <a:lnTo>
                    <a:pt x="83" y="108382"/>
                  </a:lnTo>
                  <a:lnTo>
                    <a:pt x="1" y="114267"/>
                  </a:lnTo>
                  <a:lnTo>
                    <a:pt x="0" y="114294"/>
                  </a:lnTo>
                  <a:lnTo>
                    <a:pt x="0" y="107736"/>
                  </a:lnTo>
                  <a:lnTo>
                    <a:pt x="2258" y="104890"/>
                  </a:lnTo>
                  <a:lnTo>
                    <a:pt x="6561" y="100209"/>
                  </a:lnTo>
                  <a:lnTo>
                    <a:pt x="11351" y="95354"/>
                  </a:lnTo>
                  <a:lnTo>
                    <a:pt x="12648" y="93202"/>
                  </a:lnTo>
                  <a:lnTo>
                    <a:pt x="13512" y="90920"/>
                  </a:lnTo>
                  <a:lnTo>
                    <a:pt x="14088" y="88552"/>
                  </a:lnTo>
                  <a:lnTo>
                    <a:pt x="15318" y="86127"/>
                  </a:lnTo>
                  <a:lnTo>
                    <a:pt x="16986" y="83664"/>
                  </a:lnTo>
                  <a:lnTo>
                    <a:pt x="18944" y="81175"/>
                  </a:lnTo>
                  <a:lnTo>
                    <a:pt x="21096" y="78670"/>
                  </a:lnTo>
                  <a:lnTo>
                    <a:pt x="23377" y="76152"/>
                  </a:lnTo>
                  <a:lnTo>
                    <a:pt x="25745" y="73627"/>
                  </a:lnTo>
                  <a:lnTo>
                    <a:pt x="28170" y="70250"/>
                  </a:lnTo>
                  <a:lnTo>
                    <a:pt x="30633" y="66306"/>
                  </a:lnTo>
                  <a:lnTo>
                    <a:pt x="33122" y="61984"/>
                  </a:lnTo>
                  <a:lnTo>
                    <a:pt x="35628" y="58255"/>
                  </a:lnTo>
                  <a:lnTo>
                    <a:pt x="38146" y="54922"/>
                  </a:lnTo>
                  <a:lnTo>
                    <a:pt x="40671" y="51854"/>
                  </a:lnTo>
                  <a:lnTo>
                    <a:pt x="43200" y="48962"/>
                  </a:lnTo>
                  <a:lnTo>
                    <a:pt x="45734" y="46187"/>
                  </a:lnTo>
                  <a:lnTo>
                    <a:pt x="48269" y="43491"/>
                  </a:lnTo>
                  <a:lnTo>
                    <a:pt x="49959" y="40846"/>
                  </a:lnTo>
                  <a:lnTo>
                    <a:pt x="51086" y="38237"/>
                  </a:lnTo>
                  <a:lnTo>
                    <a:pt x="51837" y="35650"/>
                  </a:lnTo>
                  <a:lnTo>
                    <a:pt x="54032" y="33079"/>
                  </a:lnTo>
                  <a:lnTo>
                    <a:pt x="57188" y="30519"/>
                  </a:lnTo>
                  <a:lnTo>
                    <a:pt x="60985" y="27965"/>
                  </a:lnTo>
                  <a:lnTo>
                    <a:pt x="63517" y="25416"/>
                  </a:lnTo>
                  <a:lnTo>
                    <a:pt x="65204" y="22870"/>
                  </a:lnTo>
                  <a:lnTo>
                    <a:pt x="66329" y="20325"/>
                  </a:lnTo>
                  <a:lnTo>
                    <a:pt x="67926" y="17783"/>
                  </a:lnTo>
                  <a:lnTo>
                    <a:pt x="69838" y="15241"/>
                  </a:lnTo>
                  <a:lnTo>
                    <a:pt x="71959" y="12700"/>
                  </a:lnTo>
                  <a:lnTo>
                    <a:pt x="74219" y="11006"/>
                  </a:lnTo>
                  <a:lnTo>
                    <a:pt x="76573" y="9876"/>
                  </a:lnTo>
                  <a:lnTo>
                    <a:pt x="78988" y="9124"/>
                  </a:lnTo>
                  <a:lnTo>
                    <a:pt x="81446" y="7774"/>
                  </a:lnTo>
                  <a:lnTo>
                    <a:pt x="83930" y="6029"/>
                  </a:lnTo>
                  <a:lnTo>
                    <a:pt x="89957" y="1189"/>
                  </a:lnTo>
                  <a:lnTo>
                    <a:pt x="93038" y="527"/>
                  </a:lnTo>
                  <a:lnTo>
                    <a:pt x="97870" y="102"/>
                  </a:lnTo>
                  <a:lnTo>
                    <a:pt x="100789" y="44"/>
                  </a:lnTo>
                  <a:lnTo>
                    <a:pt x="110380" y="0"/>
                  </a:lnTo>
                  <a:lnTo>
                    <a:pt x="112534" y="845"/>
                  </a:lnTo>
                  <a:lnTo>
                    <a:pt x="114815" y="2257"/>
                  </a:lnTo>
                  <a:lnTo>
                    <a:pt x="121920" y="7617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48" name="SMARTInkAnnotation394"/>
            <p:cNvSpPr/>
            <p:nvPr/>
          </p:nvSpPr>
          <p:spPr bwMode="auto">
            <a:xfrm>
              <a:off x="4023360" y="6210300"/>
              <a:ext cx="137056" cy="236182"/>
            </a:xfrm>
            <a:custGeom>
              <a:avLst/>
              <a:gdLst/>
              <a:ahLst/>
              <a:cxnLst/>
              <a:rect l="0" t="0" r="0" b="0"/>
              <a:pathLst>
                <a:path w="137056" h="236182">
                  <a:moveTo>
                    <a:pt x="99060" y="0"/>
                  </a:moveTo>
                  <a:lnTo>
                    <a:pt x="99060" y="6561"/>
                  </a:lnTo>
                  <a:lnTo>
                    <a:pt x="95015" y="11352"/>
                  </a:lnTo>
                  <a:lnTo>
                    <a:pt x="90771" y="15770"/>
                  </a:lnTo>
                  <a:lnTo>
                    <a:pt x="85193" y="21460"/>
                  </a:lnTo>
                  <a:lnTo>
                    <a:pt x="82173" y="26754"/>
                  </a:lnTo>
                  <a:lnTo>
                    <a:pt x="78008" y="33904"/>
                  </a:lnTo>
                  <a:lnTo>
                    <a:pt x="75712" y="36996"/>
                  </a:lnTo>
                  <a:lnTo>
                    <a:pt x="73335" y="39905"/>
                  </a:lnTo>
                  <a:lnTo>
                    <a:pt x="70903" y="42689"/>
                  </a:lnTo>
                  <a:lnTo>
                    <a:pt x="68435" y="45394"/>
                  </a:lnTo>
                  <a:lnTo>
                    <a:pt x="63436" y="50655"/>
                  </a:lnTo>
                  <a:lnTo>
                    <a:pt x="58391" y="55816"/>
                  </a:lnTo>
                  <a:lnTo>
                    <a:pt x="55014" y="58377"/>
                  </a:lnTo>
                  <a:lnTo>
                    <a:pt x="51070" y="60932"/>
                  </a:lnTo>
                  <a:lnTo>
                    <a:pt x="46747" y="63481"/>
                  </a:lnTo>
                  <a:lnTo>
                    <a:pt x="43017" y="66028"/>
                  </a:lnTo>
                  <a:lnTo>
                    <a:pt x="39685" y="68572"/>
                  </a:lnTo>
                  <a:lnTo>
                    <a:pt x="36617" y="71114"/>
                  </a:lnTo>
                  <a:lnTo>
                    <a:pt x="34571" y="73657"/>
                  </a:lnTo>
                  <a:lnTo>
                    <a:pt x="33208" y="76198"/>
                  </a:lnTo>
                  <a:lnTo>
                    <a:pt x="32298" y="78739"/>
                  </a:lnTo>
                  <a:lnTo>
                    <a:pt x="29998" y="81279"/>
                  </a:lnTo>
                  <a:lnTo>
                    <a:pt x="26772" y="83820"/>
                  </a:lnTo>
                  <a:lnTo>
                    <a:pt x="17518" y="89935"/>
                  </a:lnTo>
                  <a:lnTo>
                    <a:pt x="13995" y="93029"/>
                  </a:lnTo>
                  <a:lnTo>
                    <a:pt x="11870" y="95039"/>
                  </a:lnTo>
                  <a:lnTo>
                    <a:pt x="10453" y="97226"/>
                  </a:lnTo>
                  <a:lnTo>
                    <a:pt x="8180" y="104562"/>
                  </a:lnTo>
                  <a:lnTo>
                    <a:pt x="7653" y="106556"/>
                  </a:lnTo>
                  <a:lnTo>
                    <a:pt x="11675" y="106643"/>
                  </a:lnTo>
                  <a:lnTo>
                    <a:pt x="100513" y="106680"/>
                  </a:lnTo>
                  <a:lnTo>
                    <a:pt x="102568" y="107527"/>
                  </a:lnTo>
                  <a:lnTo>
                    <a:pt x="103940" y="108938"/>
                  </a:lnTo>
                  <a:lnTo>
                    <a:pt x="104853" y="110725"/>
                  </a:lnTo>
                  <a:lnTo>
                    <a:pt x="106308" y="111917"/>
                  </a:lnTo>
                  <a:lnTo>
                    <a:pt x="108125" y="112712"/>
                  </a:lnTo>
                  <a:lnTo>
                    <a:pt x="110184" y="113241"/>
                  </a:lnTo>
                  <a:lnTo>
                    <a:pt x="112403" y="114440"/>
                  </a:lnTo>
                  <a:lnTo>
                    <a:pt x="114729" y="116088"/>
                  </a:lnTo>
                  <a:lnTo>
                    <a:pt x="117126" y="118032"/>
                  </a:lnTo>
                  <a:lnTo>
                    <a:pt x="119570" y="119328"/>
                  </a:lnTo>
                  <a:lnTo>
                    <a:pt x="122047" y="120192"/>
                  </a:lnTo>
                  <a:lnTo>
                    <a:pt x="124544" y="120768"/>
                  </a:lnTo>
                  <a:lnTo>
                    <a:pt x="126210" y="121999"/>
                  </a:lnTo>
                  <a:lnTo>
                    <a:pt x="127320" y="123666"/>
                  </a:lnTo>
                  <a:lnTo>
                    <a:pt x="128060" y="125625"/>
                  </a:lnTo>
                  <a:lnTo>
                    <a:pt x="131140" y="130058"/>
                  </a:lnTo>
                  <a:lnTo>
                    <a:pt x="135971" y="135757"/>
                  </a:lnTo>
                  <a:lnTo>
                    <a:pt x="136631" y="138795"/>
                  </a:lnTo>
                  <a:lnTo>
                    <a:pt x="137003" y="145264"/>
                  </a:lnTo>
                  <a:lnTo>
                    <a:pt x="137055" y="147643"/>
                  </a:lnTo>
                  <a:lnTo>
                    <a:pt x="136244" y="150075"/>
                  </a:lnTo>
                  <a:lnTo>
                    <a:pt x="133084" y="155036"/>
                  </a:lnTo>
                  <a:lnTo>
                    <a:pt x="131115" y="160063"/>
                  </a:lnTo>
                  <a:lnTo>
                    <a:pt x="129394" y="165966"/>
                  </a:lnTo>
                  <a:lnTo>
                    <a:pt x="127749" y="169911"/>
                  </a:lnTo>
                  <a:lnTo>
                    <a:pt x="125807" y="174234"/>
                  </a:lnTo>
                  <a:lnTo>
                    <a:pt x="123664" y="177963"/>
                  </a:lnTo>
                  <a:lnTo>
                    <a:pt x="121389" y="181296"/>
                  </a:lnTo>
                  <a:lnTo>
                    <a:pt x="119027" y="184363"/>
                  </a:lnTo>
                  <a:lnTo>
                    <a:pt x="116604" y="187256"/>
                  </a:lnTo>
                  <a:lnTo>
                    <a:pt x="114143" y="190031"/>
                  </a:lnTo>
                  <a:lnTo>
                    <a:pt x="109150" y="195371"/>
                  </a:lnTo>
                  <a:lnTo>
                    <a:pt x="104109" y="200568"/>
                  </a:lnTo>
                  <a:lnTo>
                    <a:pt x="100733" y="203138"/>
                  </a:lnTo>
                  <a:lnTo>
                    <a:pt x="96789" y="205699"/>
                  </a:lnTo>
                  <a:lnTo>
                    <a:pt x="92466" y="208252"/>
                  </a:lnTo>
                  <a:lnTo>
                    <a:pt x="87890" y="210801"/>
                  </a:lnTo>
                  <a:lnTo>
                    <a:pt x="78292" y="215892"/>
                  </a:lnTo>
                  <a:lnTo>
                    <a:pt x="74207" y="218435"/>
                  </a:lnTo>
                  <a:lnTo>
                    <a:pt x="70639" y="220976"/>
                  </a:lnTo>
                  <a:lnTo>
                    <a:pt x="67412" y="223517"/>
                  </a:lnTo>
                  <a:lnTo>
                    <a:pt x="64415" y="226059"/>
                  </a:lnTo>
                  <a:lnTo>
                    <a:pt x="61570" y="228599"/>
                  </a:lnTo>
                  <a:lnTo>
                    <a:pt x="58826" y="231139"/>
                  </a:lnTo>
                  <a:lnTo>
                    <a:pt x="55304" y="232833"/>
                  </a:lnTo>
                  <a:lnTo>
                    <a:pt x="51263" y="233962"/>
                  </a:lnTo>
                  <a:lnTo>
                    <a:pt x="46876" y="234714"/>
                  </a:lnTo>
                  <a:lnTo>
                    <a:pt x="43103" y="235216"/>
                  </a:lnTo>
                  <a:lnTo>
                    <a:pt x="39743" y="235552"/>
                  </a:lnTo>
                  <a:lnTo>
                    <a:pt x="36655" y="235774"/>
                  </a:lnTo>
                  <a:lnTo>
                    <a:pt x="32903" y="235923"/>
                  </a:lnTo>
                  <a:lnTo>
                    <a:pt x="20380" y="236132"/>
                  </a:lnTo>
                  <a:lnTo>
                    <a:pt x="13855" y="236181"/>
                  </a:lnTo>
                  <a:lnTo>
                    <a:pt x="10930" y="235347"/>
                  </a:lnTo>
                  <a:lnTo>
                    <a:pt x="8133" y="233945"/>
                  </a:lnTo>
                  <a:lnTo>
                    <a:pt x="0" y="22860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49" name="SMARTInkAnnotation395"/>
            <p:cNvSpPr/>
            <p:nvPr/>
          </p:nvSpPr>
          <p:spPr bwMode="auto">
            <a:xfrm>
              <a:off x="4137660" y="6141720"/>
              <a:ext cx="182881" cy="60962"/>
            </a:xfrm>
            <a:custGeom>
              <a:avLst/>
              <a:gdLst/>
              <a:ahLst/>
              <a:cxnLst/>
              <a:rect l="0" t="0" r="0" b="0"/>
              <a:pathLst>
                <a:path w="182881" h="60962">
                  <a:moveTo>
                    <a:pt x="0" y="60961"/>
                  </a:moveTo>
                  <a:lnTo>
                    <a:pt x="0" y="56915"/>
                  </a:lnTo>
                  <a:lnTo>
                    <a:pt x="847" y="54877"/>
                  </a:lnTo>
                  <a:lnTo>
                    <a:pt x="2257" y="52672"/>
                  </a:lnTo>
                  <a:lnTo>
                    <a:pt x="6561" y="47093"/>
                  </a:lnTo>
                  <a:lnTo>
                    <a:pt x="7761" y="45789"/>
                  </a:lnTo>
                  <a:lnTo>
                    <a:pt x="11351" y="42082"/>
                  </a:lnTo>
                  <a:lnTo>
                    <a:pt x="13495" y="40755"/>
                  </a:lnTo>
                  <a:lnTo>
                    <a:pt x="18133" y="39281"/>
                  </a:lnTo>
                  <a:lnTo>
                    <a:pt x="20556" y="38040"/>
                  </a:lnTo>
                  <a:lnTo>
                    <a:pt x="23017" y="36367"/>
                  </a:lnTo>
                  <a:lnTo>
                    <a:pt x="25505" y="34405"/>
                  </a:lnTo>
                  <a:lnTo>
                    <a:pt x="28856" y="32250"/>
                  </a:lnTo>
                  <a:lnTo>
                    <a:pt x="32784" y="29967"/>
                  </a:lnTo>
                  <a:lnTo>
                    <a:pt x="37097" y="27598"/>
                  </a:lnTo>
                  <a:lnTo>
                    <a:pt x="40818" y="26019"/>
                  </a:lnTo>
                  <a:lnTo>
                    <a:pt x="44145" y="24966"/>
                  </a:lnTo>
                  <a:lnTo>
                    <a:pt x="47211" y="24264"/>
                  </a:lnTo>
                  <a:lnTo>
                    <a:pt x="50946" y="22950"/>
                  </a:lnTo>
                  <a:lnTo>
                    <a:pt x="55131" y="21226"/>
                  </a:lnTo>
                  <a:lnTo>
                    <a:pt x="59614" y="19231"/>
                  </a:lnTo>
                  <a:lnTo>
                    <a:pt x="64296" y="17901"/>
                  </a:lnTo>
                  <a:lnTo>
                    <a:pt x="69110" y="17014"/>
                  </a:lnTo>
                  <a:lnTo>
                    <a:pt x="74014" y="16423"/>
                  </a:lnTo>
                  <a:lnTo>
                    <a:pt x="78976" y="15182"/>
                  </a:lnTo>
                  <a:lnTo>
                    <a:pt x="83978" y="13509"/>
                  </a:lnTo>
                  <a:lnTo>
                    <a:pt x="89004" y="11546"/>
                  </a:lnTo>
                  <a:lnTo>
                    <a:pt x="94050" y="10237"/>
                  </a:lnTo>
                  <a:lnTo>
                    <a:pt x="99106" y="9365"/>
                  </a:lnTo>
                  <a:lnTo>
                    <a:pt x="104171" y="8784"/>
                  </a:lnTo>
                  <a:lnTo>
                    <a:pt x="109241" y="8396"/>
                  </a:lnTo>
                  <a:lnTo>
                    <a:pt x="114313" y="8137"/>
                  </a:lnTo>
                  <a:lnTo>
                    <a:pt x="119389" y="7965"/>
                  </a:lnTo>
                  <a:lnTo>
                    <a:pt x="125313" y="7004"/>
                  </a:lnTo>
                  <a:lnTo>
                    <a:pt x="131802" y="5516"/>
                  </a:lnTo>
                  <a:lnTo>
                    <a:pt x="138668" y="3678"/>
                  </a:lnTo>
                  <a:lnTo>
                    <a:pt x="144939" y="2452"/>
                  </a:lnTo>
                  <a:lnTo>
                    <a:pt x="150812" y="1634"/>
                  </a:lnTo>
                  <a:lnTo>
                    <a:pt x="156422" y="1090"/>
                  </a:lnTo>
                  <a:lnTo>
                    <a:pt x="161854" y="727"/>
                  </a:lnTo>
                  <a:lnTo>
                    <a:pt x="167169" y="485"/>
                  </a:lnTo>
                  <a:lnTo>
                    <a:pt x="182880" y="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50" name="SMARTInkAnnotation396"/>
            <p:cNvSpPr/>
            <p:nvPr/>
          </p:nvSpPr>
          <p:spPr bwMode="auto">
            <a:xfrm>
              <a:off x="4358640" y="5791201"/>
              <a:ext cx="967713" cy="350519"/>
            </a:xfrm>
            <a:custGeom>
              <a:avLst/>
              <a:gdLst/>
              <a:ahLst/>
              <a:cxnLst/>
              <a:rect l="0" t="0" r="0" b="0"/>
              <a:pathLst>
                <a:path w="967713" h="350519">
                  <a:moveTo>
                    <a:pt x="0" y="297179"/>
                  </a:moveTo>
                  <a:lnTo>
                    <a:pt x="4044" y="297179"/>
                  </a:lnTo>
                  <a:lnTo>
                    <a:pt x="5236" y="296333"/>
                  </a:lnTo>
                  <a:lnTo>
                    <a:pt x="6031" y="294922"/>
                  </a:lnTo>
                  <a:lnTo>
                    <a:pt x="6560" y="293135"/>
                  </a:lnTo>
                  <a:lnTo>
                    <a:pt x="7760" y="291942"/>
                  </a:lnTo>
                  <a:lnTo>
                    <a:pt x="9407" y="291148"/>
                  </a:lnTo>
                  <a:lnTo>
                    <a:pt x="13494" y="290265"/>
                  </a:lnTo>
                  <a:lnTo>
                    <a:pt x="43186" y="289565"/>
                  </a:lnTo>
                  <a:lnTo>
                    <a:pt x="71120" y="289559"/>
                  </a:lnTo>
                  <a:lnTo>
                    <a:pt x="73660" y="290405"/>
                  </a:lnTo>
                  <a:lnTo>
                    <a:pt x="81280" y="294796"/>
                  </a:lnTo>
                  <a:lnTo>
                    <a:pt x="86359" y="296120"/>
                  </a:lnTo>
                  <a:lnTo>
                    <a:pt x="93979" y="296865"/>
                  </a:lnTo>
                  <a:lnTo>
                    <a:pt x="96519" y="297816"/>
                  </a:lnTo>
                  <a:lnTo>
                    <a:pt x="104140" y="302354"/>
                  </a:lnTo>
                  <a:lnTo>
                    <a:pt x="109219" y="303712"/>
                  </a:lnTo>
                  <a:lnTo>
                    <a:pt x="138947" y="304757"/>
                  </a:lnTo>
                  <a:lnTo>
                    <a:pt x="187991" y="304798"/>
                  </a:lnTo>
                  <a:lnTo>
                    <a:pt x="198133" y="307057"/>
                  </a:lnTo>
                  <a:lnTo>
                    <a:pt x="209132" y="310036"/>
                  </a:lnTo>
                  <a:lnTo>
                    <a:pt x="234632" y="311949"/>
                  </a:lnTo>
                  <a:lnTo>
                    <a:pt x="261411" y="312357"/>
                  </a:lnTo>
                  <a:lnTo>
                    <a:pt x="277644" y="313247"/>
                  </a:lnTo>
                  <a:lnTo>
                    <a:pt x="304767" y="318978"/>
                  </a:lnTo>
                  <a:lnTo>
                    <a:pt x="332960" y="319946"/>
                  </a:lnTo>
                  <a:lnTo>
                    <a:pt x="348045" y="320012"/>
                  </a:lnTo>
                  <a:lnTo>
                    <a:pt x="358169" y="322285"/>
                  </a:lnTo>
                  <a:lnTo>
                    <a:pt x="368313" y="325270"/>
                  </a:lnTo>
                  <a:lnTo>
                    <a:pt x="397934" y="327449"/>
                  </a:lnTo>
                  <a:lnTo>
                    <a:pt x="417619" y="327631"/>
                  </a:lnTo>
                  <a:lnTo>
                    <a:pt x="427190" y="329904"/>
                  </a:lnTo>
                  <a:lnTo>
                    <a:pt x="437089" y="332890"/>
                  </a:lnTo>
                  <a:lnTo>
                    <a:pt x="466531" y="335069"/>
                  </a:lnTo>
                  <a:lnTo>
                    <a:pt x="495771" y="335267"/>
                  </a:lnTo>
                  <a:lnTo>
                    <a:pt x="549991" y="335279"/>
                  </a:lnTo>
                  <a:lnTo>
                    <a:pt x="552927" y="336125"/>
                  </a:lnTo>
                  <a:lnTo>
                    <a:pt x="561951" y="340516"/>
                  </a:lnTo>
                  <a:lnTo>
                    <a:pt x="579743" y="342429"/>
                  </a:lnTo>
                  <a:lnTo>
                    <a:pt x="608155" y="342871"/>
                  </a:lnTo>
                  <a:lnTo>
                    <a:pt x="618579" y="342891"/>
                  </a:lnTo>
                  <a:lnTo>
                    <a:pt x="621513" y="343740"/>
                  </a:lnTo>
                  <a:lnTo>
                    <a:pt x="629687" y="348134"/>
                  </a:lnTo>
                  <a:lnTo>
                    <a:pt x="634896" y="349459"/>
                  </a:lnTo>
                  <a:lnTo>
                    <a:pt x="661902" y="350492"/>
                  </a:lnTo>
                  <a:lnTo>
                    <a:pt x="688247" y="350518"/>
                  </a:lnTo>
                  <a:lnTo>
                    <a:pt x="690818" y="349671"/>
                  </a:lnTo>
                  <a:lnTo>
                    <a:pt x="695932" y="346474"/>
                  </a:lnTo>
                  <a:lnTo>
                    <a:pt x="703285" y="344488"/>
                  </a:lnTo>
                  <a:lnTo>
                    <a:pt x="730171" y="342992"/>
                  </a:lnTo>
                  <a:lnTo>
                    <a:pt x="787304" y="342899"/>
                  </a:lnTo>
                  <a:lnTo>
                    <a:pt x="794695" y="345157"/>
                  </a:lnTo>
                  <a:lnTo>
                    <a:pt x="805147" y="349460"/>
                  </a:lnTo>
                  <a:lnTo>
                    <a:pt x="834973" y="350514"/>
                  </a:lnTo>
                  <a:lnTo>
                    <a:pt x="841820" y="350518"/>
                  </a:lnTo>
                  <a:lnTo>
                    <a:pt x="843154" y="349671"/>
                  </a:lnTo>
                  <a:lnTo>
                    <a:pt x="844043" y="348261"/>
                  </a:lnTo>
                  <a:lnTo>
                    <a:pt x="844635" y="346474"/>
                  </a:lnTo>
                  <a:lnTo>
                    <a:pt x="845876" y="345282"/>
                  </a:lnTo>
                  <a:lnTo>
                    <a:pt x="847551" y="344488"/>
                  </a:lnTo>
                  <a:lnTo>
                    <a:pt x="849514" y="343958"/>
                  </a:lnTo>
                  <a:lnTo>
                    <a:pt x="850823" y="342759"/>
                  </a:lnTo>
                  <a:lnTo>
                    <a:pt x="851695" y="341112"/>
                  </a:lnTo>
                  <a:lnTo>
                    <a:pt x="852277" y="339167"/>
                  </a:lnTo>
                  <a:lnTo>
                    <a:pt x="853511" y="337871"/>
                  </a:lnTo>
                  <a:lnTo>
                    <a:pt x="855181" y="337007"/>
                  </a:lnTo>
                  <a:lnTo>
                    <a:pt x="857140" y="336431"/>
                  </a:lnTo>
                  <a:lnTo>
                    <a:pt x="858447" y="335201"/>
                  </a:lnTo>
                  <a:lnTo>
                    <a:pt x="859318" y="333533"/>
                  </a:lnTo>
                  <a:lnTo>
                    <a:pt x="859899" y="331575"/>
                  </a:lnTo>
                  <a:lnTo>
                    <a:pt x="861133" y="330270"/>
                  </a:lnTo>
                  <a:lnTo>
                    <a:pt x="862802" y="329400"/>
                  </a:lnTo>
                  <a:lnTo>
                    <a:pt x="864761" y="328819"/>
                  </a:lnTo>
                  <a:lnTo>
                    <a:pt x="866068" y="327586"/>
                  </a:lnTo>
                  <a:lnTo>
                    <a:pt x="866938" y="325917"/>
                  </a:lnTo>
                  <a:lnTo>
                    <a:pt x="867519" y="323958"/>
                  </a:lnTo>
                  <a:lnTo>
                    <a:pt x="868753" y="322651"/>
                  </a:lnTo>
                  <a:lnTo>
                    <a:pt x="870421" y="321781"/>
                  </a:lnTo>
                  <a:lnTo>
                    <a:pt x="872381" y="321200"/>
                  </a:lnTo>
                  <a:lnTo>
                    <a:pt x="873688" y="319967"/>
                  </a:lnTo>
                  <a:lnTo>
                    <a:pt x="874558" y="318298"/>
                  </a:lnTo>
                  <a:lnTo>
                    <a:pt x="875526" y="314185"/>
                  </a:lnTo>
                  <a:lnTo>
                    <a:pt x="876147" y="304646"/>
                  </a:lnTo>
                  <a:lnTo>
                    <a:pt x="876198" y="302157"/>
                  </a:lnTo>
                  <a:lnTo>
                    <a:pt x="877078" y="299651"/>
                  </a:lnTo>
                  <a:lnTo>
                    <a:pt x="881517" y="292079"/>
                  </a:lnTo>
                  <a:lnTo>
                    <a:pt x="884054" y="284473"/>
                  </a:lnTo>
                  <a:lnTo>
                    <a:pt x="887649" y="279397"/>
                  </a:lnTo>
                  <a:lnTo>
                    <a:pt x="888946" y="276010"/>
                  </a:lnTo>
                  <a:lnTo>
                    <a:pt x="890387" y="267733"/>
                  </a:lnTo>
                  <a:lnTo>
                    <a:pt x="893286" y="260668"/>
                  </a:lnTo>
                  <a:lnTo>
                    <a:pt x="899677" y="251930"/>
                  </a:lnTo>
                  <a:lnTo>
                    <a:pt x="902045" y="249233"/>
                  </a:lnTo>
                  <a:lnTo>
                    <a:pt x="903623" y="245741"/>
                  </a:lnTo>
                  <a:lnTo>
                    <a:pt x="905377" y="237347"/>
                  </a:lnTo>
                  <a:lnTo>
                    <a:pt x="908414" y="230230"/>
                  </a:lnTo>
                  <a:lnTo>
                    <a:pt x="914884" y="221462"/>
                  </a:lnTo>
                  <a:lnTo>
                    <a:pt x="919695" y="215267"/>
                  </a:lnTo>
                  <a:lnTo>
                    <a:pt x="924655" y="206870"/>
                  </a:lnTo>
                  <a:lnTo>
                    <a:pt x="927424" y="199750"/>
                  </a:lnTo>
                  <a:lnTo>
                    <a:pt x="929502" y="192917"/>
                  </a:lnTo>
                  <a:lnTo>
                    <a:pt x="933247" y="184236"/>
                  </a:lnTo>
                  <a:lnTo>
                    <a:pt x="940117" y="173874"/>
                  </a:lnTo>
                  <a:lnTo>
                    <a:pt x="941704" y="170103"/>
                  </a:lnTo>
                  <a:lnTo>
                    <a:pt x="943468" y="161397"/>
                  </a:lnTo>
                  <a:lnTo>
                    <a:pt x="946511" y="154140"/>
                  </a:lnTo>
                  <a:lnTo>
                    <a:pt x="950684" y="147246"/>
                  </a:lnTo>
                  <a:lnTo>
                    <a:pt x="955362" y="138538"/>
                  </a:lnTo>
                  <a:lnTo>
                    <a:pt x="958005" y="131281"/>
                  </a:lnTo>
                  <a:lnTo>
                    <a:pt x="959180" y="124387"/>
                  </a:lnTo>
                  <a:lnTo>
                    <a:pt x="959702" y="115678"/>
                  </a:lnTo>
                  <a:lnTo>
                    <a:pt x="959996" y="105300"/>
                  </a:lnTo>
                  <a:lnTo>
                    <a:pt x="962323" y="97317"/>
                  </a:lnTo>
                  <a:lnTo>
                    <a:pt x="965332" y="88972"/>
                  </a:lnTo>
                  <a:lnTo>
                    <a:pt x="967027" y="79514"/>
                  </a:lnTo>
                  <a:lnTo>
                    <a:pt x="967599" y="68732"/>
                  </a:lnTo>
                  <a:lnTo>
                    <a:pt x="967712" y="58449"/>
                  </a:lnTo>
                  <a:lnTo>
                    <a:pt x="966875" y="55899"/>
                  </a:lnTo>
                  <a:lnTo>
                    <a:pt x="962498" y="48265"/>
                  </a:lnTo>
                  <a:lnTo>
                    <a:pt x="961177" y="43182"/>
                  </a:lnTo>
                  <a:lnTo>
                    <a:pt x="960329" y="33020"/>
                  </a:lnTo>
                  <a:lnTo>
                    <a:pt x="960147" y="24365"/>
                  </a:lnTo>
                  <a:lnTo>
                    <a:pt x="957875" y="21271"/>
                  </a:lnTo>
                  <a:lnTo>
                    <a:pt x="948769" y="11547"/>
                  </a:lnTo>
                  <a:lnTo>
                    <a:pt x="946033" y="8784"/>
                  </a:lnTo>
                  <a:lnTo>
                    <a:pt x="944801" y="8395"/>
                  </a:lnTo>
                  <a:lnTo>
                    <a:pt x="934375" y="7721"/>
                  </a:lnTo>
                  <a:lnTo>
                    <a:pt x="932797" y="6840"/>
                  </a:lnTo>
                  <a:lnTo>
                    <a:pt x="931744" y="5408"/>
                  </a:lnTo>
                  <a:lnTo>
                    <a:pt x="930056" y="1068"/>
                  </a:lnTo>
                  <a:lnTo>
                    <a:pt x="929070" y="711"/>
                  </a:lnTo>
                  <a:lnTo>
                    <a:pt x="922116" y="8"/>
                  </a:lnTo>
                  <a:lnTo>
                    <a:pt x="914716" y="7306"/>
                  </a:lnTo>
                  <a:lnTo>
                    <a:pt x="907103" y="7611"/>
                  </a:lnTo>
                  <a:lnTo>
                    <a:pt x="900247" y="14180"/>
                  </a:lnTo>
                  <a:lnTo>
                    <a:pt x="897385" y="14768"/>
                  </a:lnTo>
                  <a:lnTo>
                    <a:pt x="892695" y="15146"/>
                  </a:lnTo>
                  <a:lnTo>
                    <a:pt x="885685" y="20457"/>
                  </a:lnTo>
                  <a:lnTo>
                    <a:pt x="877703" y="22543"/>
                  </a:lnTo>
                  <a:lnTo>
                    <a:pt x="865817" y="22831"/>
                  </a:lnTo>
                  <a:lnTo>
                    <a:pt x="844311" y="29418"/>
                  </a:lnTo>
                  <a:lnTo>
                    <a:pt x="817525" y="30386"/>
                  </a:lnTo>
                  <a:lnTo>
                    <a:pt x="601636" y="30479"/>
                  </a:lnTo>
                  <a:lnTo>
                    <a:pt x="588844" y="28222"/>
                  </a:lnTo>
                  <a:lnTo>
                    <a:pt x="576669" y="25242"/>
                  </a:lnTo>
                  <a:lnTo>
                    <a:pt x="550413" y="23330"/>
                  </a:lnTo>
                  <a:lnTo>
                    <a:pt x="524625" y="22952"/>
                  </a:lnTo>
                  <a:lnTo>
                    <a:pt x="457169" y="22862"/>
                  </a:lnTo>
                  <a:lnTo>
                    <a:pt x="444204" y="20603"/>
                  </a:lnTo>
                  <a:lnTo>
                    <a:pt x="431951" y="17623"/>
                  </a:lnTo>
                  <a:lnTo>
                    <a:pt x="403388" y="15710"/>
                  </a:lnTo>
                  <a:lnTo>
                    <a:pt x="377331" y="15333"/>
                  </a:lnTo>
                  <a:lnTo>
                    <a:pt x="344675" y="9221"/>
                  </a:lnTo>
                  <a:lnTo>
                    <a:pt x="317733" y="7830"/>
                  </a:lnTo>
                  <a:lnTo>
                    <a:pt x="276869" y="7627"/>
                  </a:lnTo>
                  <a:lnTo>
                    <a:pt x="266704" y="5365"/>
                  </a:lnTo>
                  <a:lnTo>
                    <a:pt x="256542" y="2384"/>
                  </a:lnTo>
                  <a:lnTo>
                    <a:pt x="231140" y="314"/>
                  </a:lnTo>
                  <a:lnTo>
                    <a:pt x="205583" y="61"/>
                  </a:lnTo>
                  <a:lnTo>
                    <a:pt x="153908" y="0"/>
                  </a:lnTo>
                  <a:lnTo>
                    <a:pt x="144321" y="2257"/>
                  </a:lnTo>
                  <a:lnTo>
                    <a:pt x="131662" y="6030"/>
                  </a:lnTo>
                  <a:lnTo>
                    <a:pt x="119799" y="7306"/>
                  </a:lnTo>
                  <a:lnTo>
                    <a:pt x="117119" y="8256"/>
                  </a:lnTo>
                  <a:lnTo>
                    <a:pt x="111884" y="11571"/>
                  </a:lnTo>
                  <a:lnTo>
                    <a:pt x="101624" y="19751"/>
                  </a:lnTo>
                  <a:lnTo>
                    <a:pt x="91440" y="2286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51" name="SMARTInkAnnotation397"/>
            <p:cNvSpPr/>
            <p:nvPr/>
          </p:nvSpPr>
          <p:spPr bwMode="auto">
            <a:xfrm>
              <a:off x="4693920" y="6256020"/>
              <a:ext cx="144781" cy="91441"/>
            </a:xfrm>
            <a:custGeom>
              <a:avLst/>
              <a:gdLst/>
              <a:ahLst/>
              <a:cxnLst/>
              <a:rect l="0" t="0" r="0" b="0"/>
              <a:pathLst>
                <a:path w="144781" h="91441">
                  <a:moveTo>
                    <a:pt x="60960" y="7620"/>
                  </a:moveTo>
                  <a:lnTo>
                    <a:pt x="67521" y="7620"/>
                  </a:lnTo>
                  <a:lnTo>
                    <a:pt x="67874" y="6773"/>
                  </a:lnTo>
                  <a:lnTo>
                    <a:pt x="68109" y="5363"/>
                  </a:lnTo>
                  <a:lnTo>
                    <a:pt x="68577" y="28"/>
                  </a:lnTo>
                  <a:lnTo>
                    <a:pt x="68580" y="0"/>
                  </a:lnTo>
                  <a:lnTo>
                    <a:pt x="68580" y="4045"/>
                  </a:lnTo>
                  <a:lnTo>
                    <a:pt x="67734" y="6083"/>
                  </a:lnTo>
                  <a:lnTo>
                    <a:pt x="66322" y="8289"/>
                  </a:lnTo>
                  <a:lnTo>
                    <a:pt x="62019" y="13867"/>
                  </a:lnTo>
                  <a:lnTo>
                    <a:pt x="60820" y="15171"/>
                  </a:lnTo>
                  <a:lnTo>
                    <a:pt x="57228" y="18878"/>
                  </a:lnTo>
                  <a:lnTo>
                    <a:pt x="55933" y="21052"/>
                  </a:lnTo>
                  <a:lnTo>
                    <a:pt x="55068" y="23349"/>
                  </a:lnTo>
                  <a:lnTo>
                    <a:pt x="53681" y="29072"/>
                  </a:lnTo>
                  <a:lnTo>
                    <a:pt x="52721" y="30388"/>
                  </a:lnTo>
                  <a:lnTo>
                    <a:pt x="51234" y="32112"/>
                  </a:lnTo>
                  <a:lnTo>
                    <a:pt x="49396" y="34108"/>
                  </a:lnTo>
                  <a:lnTo>
                    <a:pt x="45096" y="38583"/>
                  </a:lnTo>
                  <a:lnTo>
                    <a:pt x="42764" y="40962"/>
                  </a:lnTo>
                  <a:lnTo>
                    <a:pt x="41210" y="43395"/>
                  </a:lnTo>
                  <a:lnTo>
                    <a:pt x="40172" y="45863"/>
                  </a:lnTo>
                  <a:lnTo>
                    <a:pt x="39482" y="48355"/>
                  </a:lnTo>
                  <a:lnTo>
                    <a:pt x="38174" y="50863"/>
                  </a:lnTo>
                  <a:lnTo>
                    <a:pt x="36456" y="53383"/>
                  </a:lnTo>
                  <a:lnTo>
                    <a:pt x="31661" y="59463"/>
                  </a:lnTo>
                  <a:lnTo>
                    <a:pt x="30421" y="60809"/>
                  </a:lnTo>
                  <a:lnTo>
                    <a:pt x="26785" y="64562"/>
                  </a:lnTo>
                  <a:lnTo>
                    <a:pt x="25476" y="66748"/>
                  </a:lnTo>
                  <a:lnTo>
                    <a:pt x="24604" y="69052"/>
                  </a:lnTo>
                  <a:lnTo>
                    <a:pt x="24023" y="71434"/>
                  </a:lnTo>
                  <a:lnTo>
                    <a:pt x="22788" y="73023"/>
                  </a:lnTo>
                  <a:lnTo>
                    <a:pt x="21119" y="74082"/>
                  </a:lnTo>
                  <a:lnTo>
                    <a:pt x="19159" y="74788"/>
                  </a:lnTo>
                  <a:lnTo>
                    <a:pt x="17852" y="76106"/>
                  </a:lnTo>
                  <a:lnTo>
                    <a:pt x="16982" y="77830"/>
                  </a:lnTo>
                  <a:lnTo>
                    <a:pt x="16401" y="79827"/>
                  </a:lnTo>
                  <a:lnTo>
                    <a:pt x="15167" y="81158"/>
                  </a:lnTo>
                  <a:lnTo>
                    <a:pt x="13498" y="82045"/>
                  </a:lnTo>
                  <a:lnTo>
                    <a:pt x="8781" y="83469"/>
                  </a:lnTo>
                  <a:lnTo>
                    <a:pt x="5878" y="85922"/>
                  </a:lnTo>
                  <a:lnTo>
                    <a:pt x="30" y="91412"/>
                  </a:lnTo>
                  <a:lnTo>
                    <a:pt x="2" y="91438"/>
                  </a:lnTo>
                  <a:lnTo>
                    <a:pt x="0" y="91440"/>
                  </a:lnTo>
                  <a:lnTo>
                    <a:pt x="4044" y="91440"/>
                  </a:lnTo>
                  <a:lnTo>
                    <a:pt x="5237" y="90593"/>
                  </a:lnTo>
                  <a:lnTo>
                    <a:pt x="6031" y="89182"/>
                  </a:lnTo>
                  <a:lnTo>
                    <a:pt x="6561" y="87395"/>
                  </a:lnTo>
                  <a:lnTo>
                    <a:pt x="7760" y="86203"/>
                  </a:lnTo>
                  <a:lnTo>
                    <a:pt x="9407" y="85408"/>
                  </a:lnTo>
                  <a:lnTo>
                    <a:pt x="11351" y="84879"/>
                  </a:lnTo>
                  <a:lnTo>
                    <a:pt x="12647" y="83680"/>
                  </a:lnTo>
                  <a:lnTo>
                    <a:pt x="13511" y="82032"/>
                  </a:lnTo>
                  <a:lnTo>
                    <a:pt x="14088" y="80089"/>
                  </a:lnTo>
                  <a:lnTo>
                    <a:pt x="15319" y="78793"/>
                  </a:lnTo>
                  <a:lnTo>
                    <a:pt x="16986" y="77928"/>
                  </a:lnTo>
                  <a:lnTo>
                    <a:pt x="18944" y="77352"/>
                  </a:lnTo>
                  <a:lnTo>
                    <a:pt x="21095" y="76121"/>
                  </a:lnTo>
                  <a:lnTo>
                    <a:pt x="23377" y="74454"/>
                  </a:lnTo>
                  <a:lnTo>
                    <a:pt x="25745" y="72496"/>
                  </a:lnTo>
                  <a:lnTo>
                    <a:pt x="28170" y="70344"/>
                  </a:lnTo>
                  <a:lnTo>
                    <a:pt x="33122" y="65695"/>
                  </a:lnTo>
                  <a:lnTo>
                    <a:pt x="35628" y="64117"/>
                  </a:lnTo>
                  <a:lnTo>
                    <a:pt x="38145" y="63064"/>
                  </a:lnTo>
                  <a:lnTo>
                    <a:pt x="40670" y="62363"/>
                  </a:lnTo>
                  <a:lnTo>
                    <a:pt x="43200" y="61049"/>
                  </a:lnTo>
                  <a:lnTo>
                    <a:pt x="45733" y="59326"/>
                  </a:lnTo>
                  <a:lnTo>
                    <a:pt x="48269" y="57331"/>
                  </a:lnTo>
                  <a:lnTo>
                    <a:pt x="50806" y="55154"/>
                  </a:lnTo>
                  <a:lnTo>
                    <a:pt x="53344" y="52856"/>
                  </a:lnTo>
                  <a:lnTo>
                    <a:pt x="58422" y="48045"/>
                  </a:lnTo>
                  <a:lnTo>
                    <a:pt x="79054" y="27624"/>
                  </a:lnTo>
                  <a:lnTo>
                    <a:pt x="81490" y="26035"/>
                  </a:lnTo>
                  <a:lnTo>
                    <a:pt x="83960" y="24977"/>
                  </a:lnTo>
                  <a:lnTo>
                    <a:pt x="86453" y="24272"/>
                  </a:lnTo>
                  <a:lnTo>
                    <a:pt x="88115" y="22955"/>
                  </a:lnTo>
                  <a:lnTo>
                    <a:pt x="89224" y="21229"/>
                  </a:lnTo>
                  <a:lnTo>
                    <a:pt x="89962" y="19233"/>
                  </a:lnTo>
                  <a:lnTo>
                    <a:pt x="91302" y="17902"/>
                  </a:lnTo>
                  <a:lnTo>
                    <a:pt x="93041" y="17015"/>
                  </a:lnTo>
                  <a:lnTo>
                    <a:pt x="97232" y="16029"/>
                  </a:lnTo>
                  <a:lnTo>
                    <a:pt x="99535" y="15767"/>
                  </a:lnTo>
                  <a:lnTo>
                    <a:pt x="101917" y="15591"/>
                  </a:lnTo>
                  <a:lnTo>
                    <a:pt x="104351" y="14627"/>
                  </a:lnTo>
                  <a:lnTo>
                    <a:pt x="106820" y="13139"/>
                  </a:lnTo>
                  <a:lnTo>
                    <a:pt x="112823" y="8710"/>
                  </a:lnTo>
                  <a:lnTo>
                    <a:pt x="115902" y="8105"/>
                  </a:lnTo>
                  <a:lnTo>
                    <a:pt x="120731" y="7716"/>
                  </a:lnTo>
                  <a:lnTo>
                    <a:pt x="121128" y="8531"/>
                  </a:lnTo>
                  <a:lnTo>
                    <a:pt x="121392" y="9920"/>
                  </a:lnTo>
                  <a:lnTo>
                    <a:pt x="121816" y="14189"/>
                  </a:lnTo>
                  <a:lnTo>
                    <a:pt x="122698" y="14540"/>
                  </a:lnTo>
                  <a:lnTo>
                    <a:pt x="125935" y="14929"/>
                  </a:lnTo>
                  <a:lnTo>
                    <a:pt x="127136" y="15879"/>
                  </a:lnTo>
                  <a:lnTo>
                    <a:pt x="127938" y="17359"/>
                  </a:lnTo>
                  <a:lnTo>
                    <a:pt x="128472" y="19193"/>
                  </a:lnTo>
                  <a:lnTo>
                    <a:pt x="128828" y="21262"/>
                  </a:lnTo>
                  <a:lnTo>
                    <a:pt x="129066" y="23488"/>
                  </a:lnTo>
                  <a:lnTo>
                    <a:pt x="129446" y="29099"/>
                  </a:lnTo>
                  <a:lnTo>
                    <a:pt x="129498" y="32124"/>
                  </a:lnTo>
                  <a:lnTo>
                    <a:pt x="129512" y="34116"/>
                  </a:lnTo>
                  <a:lnTo>
                    <a:pt x="130368" y="36291"/>
                  </a:lnTo>
                  <a:lnTo>
                    <a:pt x="131786" y="38587"/>
                  </a:lnTo>
                  <a:lnTo>
                    <a:pt x="133577" y="40965"/>
                  </a:lnTo>
                  <a:lnTo>
                    <a:pt x="134771" y="43397"/>
                  </a:lnTo>
                  <a:lnTo>
                    <a:pt x="135568" y="45864"/>
                  </a:lnTo>
                  <a:lnTo>
                    <a:pt x="136099" y="48356"/>
                  </a:lnTo>
                  <a:lnTo>
                    <a:pt x="136453" y="50864"/>
                  </a:lnTo>
                  <a:lnTo>
                    <a:pt x="136689" y="53383"/>
                  </a:lnTo>
                  <a:lnTo>
                    <a:pt x="136846" y="55908"/>
                  </a:lnTo>
                  <a:lnTo>
                    <a:pt x="137021" y="60973"/>
                  </a:lnTo>
                  <a:lnTo>
                    <a:pt x="137067" y="63509"/>
                  </a:lnTo>
                  <a:lnTo>
                    <a:pt x="137945" y="66046"/>
                  </a:lnTo>
                  <a:lnTo>
                    <a:pt x="139376" y="68584"/>
                  </a:lnTo>
                  <a:lnTo>
                    <a:pt x="144780" y="7620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52" name="SMARTInkAnnotation398"/>
            <p:cNvSpPr/>
            <p:nvPr/>
          </p:nvSpPr>
          <p:spPr bwMode="auto">
            <a:xfrm>
              <a:off x="4930140" y="6187442"/>
              <a:ext cx="106671" cy="190404"/>
            </a:xfrm>
            <a:custGeom>
              <a:avLst/>
              <a:gdLst/>
              <a:ahLst/>
              <a:cxnLst/>
              <a:rect l="0" t="0" r="0" b="0"/>
              <a:pathLst>
                <a:path w="106671" h="190404">
                  <a:moveTo>
                    <a:pt x="68579" y="7618"/>
                  </a:moveTo>
                  <a:lnTo>
                    <a:pt x="76197" y="0"/>
                  </a:lnTo>
                  <a:lnTo>
                    <a:pt x="76199" y="4044"/>
                  </a:lnTo>
                  <a:lnTo>
                    <a:pt x="75353" y="5236"/>
                  </a:lnTo>
                  <a:lnTo>
                    <a:pt x="73942" y="6030"/>
                  </a:lnTo>
                  <a:lnTo>
                    <a:pt x="72155" y="6559"/>
                  </a:lnTo>
                  <a:lnTo>
                    <a:pt x="70116" y="7759"/>
                  </a:lnTo>
                  <a:lnTo>
                    <a:pt x="67911" y="9405"/>
                  </a:lnTo>
                  <a:lnTo>
                    <a:pt x="65594" y="11350"/>
                  </a:lnTo>
                  <a:lnTo>
                    <a:pt x="64049" y="13492"/>
                  </a:lnTo>
                  <a:lnTo>
                    <a:pt x="62332" y="18131"/>
                  </a:lnTo>
                  <a:lnTo>
                    <a:pt x="61029" y="21400"/>
                  </a:lnTo>
                  <a:lnTo>
                    <a:pt x="59312" y="25273"/>
                  </a:lnTo>
                  <a:lnTo>
                    <a:pt x="57321" y="29548"/>
                  </a:lnTo>
                  <a:lnTo>
                    <a:pt x="55147" y="33244"/>
                  </a:lnTo>
                  <a:lnTo>
                    <a:pt x="52852" y="36556"/>
                  </a:lnTo>
                  <a:lnTo>
                    <a:pt x="50475" y="39610"/>
                  </a:lnTo>
                  <a:lnTo>
                    <a:pt x="48043" y="42492"/>
                  </a:lnTo>
                  <a:lnTo>
                    <a:pt x="45575" y="45261"/>
                  </a:lnTo>
                  <a:lnTo>
                    <a:pt x="40575" y="50595"/>
                  </a:lnTo>
                  <a:lnTo>
                    <a:pt x="27931" y="63472"/>
                  </a:lnTo>
                  <a:lnTo>
                    <a:pt x="12699" y="78736"/>
                  </a:lnTo>
                  <a:lnTo>
                    <a:pt x="11006" y="81277"/>
                  </a:lnTo>
                  <a:lnTo>
                    <a:pt x="9125" y="86358"/>
                  </a:lnTo>
                  <a:lnTo>
                    <a:pt x="6030" y="91438"/>
                  </a:lnTo>
                  <a:lnTo>
                    <a:pt x="1190" y="97553"/>
                  </a:lnTo>
                  <a:lnTo>
                    <a:pt x="1640" y="98055"/>
                  </a:lnTo>
                  <a:lnTo>
                    <a:pt x="4398" y="98612"/>
                  </a:lnTo>
                  <a:lnTo>
                    <a:pt x="5472" y="99608"/>
                  </a:lnTo>
                  <a:lnTo>
                    <a:pt x="6188" y="101118"/>
                  </a:lnTo>
                  <a:lnTo>
                    <a:pt x="7337" y="105580"/>
                  </a:lnTo>
                  <a:lnTo>
                    <a:pt x="8278" y="105947"/>
                  </a:lnTo>
                  <a:lnTo>
                    <a:pt x="11580" y="106353"/>
                  </a:lnTo>
                  <a:lnTo>
                    <a:pt x="13647" y="106461"/>
                  </a:lnTo>
                  <a:lnTo>
                    <a:pt x="18201" y="106582"/>
                  </a:lnTo>
                  <a:lnTo>
                    <a:pt x="78666" y="106678"/>
                  </a:lnTo>
                  <a:lnTo>
                    <a:pt x="80384" y="107525"/>
                  </a:lnTo>
                  <a:lnTo>
                    <a:pt x="81529" y="108936"/>
                  </a:lnTo>
                  <a:lnTo>
                    <a:pt x="82292" y="110723"/>
                  </a:lnTo>
                  <a:lnTo>
                    <a:pt x="83648" y="111916"/>
                  </a:lnTo>
                  <a:lnTo>
                    <a:pt x="85399" y="112710"/>
                  </a:lnTo>
                  <a:lnTo>
                    <a:pt x="87412" y="113239"/>
                  </a:lnTo>
                  <a:lnTo>
                    <a:pt x="89602" y="113592"/>
                  </a:lnTo>
                  <a:lnTo>
                    <a:pt x="91907" y="113828"/>
                  </a:lnTo>
                  <a:lnTo>
                    <a:pt x="94292" y="113984"/>
                  </a:lnTo>
                  <a:lnTo>
                    <a:pt x="95881" y="114936"/>
                  </a:lnTo>
                  <a:lnTo>
                    <a:pt x="96940" y="116417"/>
                  </a:lnTo>
                  <a:lnTo>
                    <a:pt x="97647" y="118251"/>
                  </a:lnTo>
                  <a:lnTo>
                    <a:pt x="100690" y="122546"/>
                  </a:lnTo>
                  <a:lnTo>
                    <a:pt x="102686" y="124877"/>
                  </a:lnTo>
                  <a:lnTo>
                    <a:pt x="104018" y="127277"/>
                  </a:lnTo>
                  <a:lnTo>
                    <a:pt x="105496" y="132202"/>
                  </a:lnTo>
                  <a:lnTo>
                    <a:pt x="106446" y="137026"/>
                  </a:lnTo>
                  <a:lnTo>
                    <a:pt x="106610" y="142952"/>
                  </a:lnTo>
                  <a:lnTo>
                    <a:pt x="106670" y="150987"/>
                  </a:lnTo>
                  <a:lnTo>
                    <a:pt x="104418" y="154029"/>
                  </a:lnTo>
                  <a:lnTo>
                    <a:pt x="102632" y="156025"/>
                  </a:lnTo>
                  <a:lnTo>
                    <a:pt x="101441" y="158203"/>
                  </a:lnTo>
                  <a:lnTo>
                    <a:pt x="100118" y="162881"/>
                  </a:lnTo>
                  <a:lnTo>
                    <a:pt x="97272" y="167782"/>
                  </a:lnTo>
                  <a:lnTo>
                    <a:pt x="95328" y="170274"/>
                  </a:lnTo>
                  <a:lnTo>
                    <a:pt x="93185" y="171936"/>
                  </a:lnTo>
                  <a:lnTo>
                    <a:pt x="90910" y="173043"/>
                  </a:lnTo>
                  <a:lnTo>
                    <a:pt x="88547" y="173781"/>
                  </a:lnTo>
                  <a:lnTo>
                    <a:pt x="86124" y="175120"/>
                  </a:lnTo>
                  <a:lnTo>
                    <a:pt x="83662" y="176860"/>
                  </a:lnTo>
                  <a:lnTo>
                    <a:pt x="81175" y="178866"/>
                  </a:lnTo>
                  <a:lnTo>
                    <a:pt x="78670" y="180204"/>
                  </a:lnTo>
                  <a:lnTo>
                    <a:pt x="76153" y="181095"/>
                  </a:lnTo>
                  <a:lnTo>
                    <a:pt x="73629" y="181690"/>
                  </a:lnTo>
                  <a:lnTo>
                    <a:pt x="71099" y="182086"/>
                  </a:lnTo>
                  <a:lnTo>
                    <a:pt x="68566" y="182350"/>
                  </a:lnTo>
                  <a:lnTo>
                    <a:pt x="66030" y="182527"/>
                  </a:lnTo>
                  <a:lnTo>
                    <a:pt x="62647" y="183490"/>
                  </a:lnTo>
                  <a:lnTo>
                    <a:pt x="58698" y="184980"/>
                  </a:lnTo>
                  <a:lnTo>
                    <a:pt x="54372" y="186819"/>
                  </a:lnTo>
                  <a:lnTo>
                    <a:pt x="50641" y="188046"/>
                  </a:lnTo>
                  <a:lnTo>
                    <a:pt x="47307" y="188863"/>
                  </a:lnTo>
                  <a:lnTo>
                    <a:pt x="44238" y="189408"/>
                  </a:lnTo>
                  <a:lnTo>
                    <a:pt x="40498" y="189772"/>
                  </a:lnTo>
                  <a:lnTo>
                    <a:pt x="36312" y="190014"/>
                  </a:lnTo>
                  <a:lnTo>
                    <a:pt x="27991" y="190283"/>
                  </a:lnTo>
                  <a:lnTo>
                    <a:pt x="21472" y="190403"/>
                  </a:lnTo>
                  <a:lnTo>
                    <a:pt x="17701" y="189588"/>
                  </a:lnTo>
                  <a:lnTo>
                    <a:pt x="13494" y="188198"/>
                  </a:lnTo>
                  <a:lnTo>
                    <a:pt x="0" y="182878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53" name="SMARTInkAnnotation399"/>
            <p:cNvSpPr/>
            <p:nvPr/>
          </p:nvSpPr>
          <p:spPr bwMode="auto">
            <a:xfrm>
              <a:off x="4937760" y="6187441"/>
              <a:ext cx="266701" cy="45720"/>
            </a:xfrm>
            <a:custGeom>
              <a:avLst/>
              <a:gdLst/>
              <a:ahLst/>
              <a:cxnLst/>
              <a:rect l="0" t="0" r="0" b="0"/>
              <a:pathLst>
                <a:path w="266701" h="45720">
                  <a:moveTo>
                    <a:pt x="0" y="45719"/>
                  </a:moveTo>
                  <a:lnTo>
                    <a:pt x="17912" y="45719"/>
                  </a:lnTo>
                  <a:lnTo>
                    <a:pt x="21254" y="44873"/>
                  </a:lnTo>
                  <a:lnTo>
                    <a:pt x="25176" y="43462"/>
                  </a:lnTo>
                  <a:lnTo>
                    <a:pt x="29484" y="41675"/>
                  </a:lnTo>
                  <a:lnTo>
                    <a:pt x="34050" y="39636"/>
                  </a:lnTo>
                  <a:lnTo>
                    <a:pt x="43637" y="35113"/>
                  </a:lnTo>
                  <a:lnTo>
                    <a:pt x="48565" y="33569"/>
                  </a:lnTo>
                  <a:lnTo>
                    <a:pt x="53543" y="32538"/>
                  </a:lnTo>
                  <a:lnTo>
                    <a:pt x="58556" y="31852"/>
                  </a:lnTo>
                  <a:lnTo>
                    <a:pt x="64437" y="30548"/>
                  </a:lnTo>
                  <a:lnTo>
                    <a:pt x="70898" y="28832"/>
                  </a:lnTo>
                  <a:lnTo>
                    <a:pt x="77745" y="26841"/>
                  </a:lnTo>
                  <a:lnTo>
                    <a:pt x="103563" y="19994"/>
                  </a:lnTo>
                  <a:lnTo>
                    <a:pt x="112222" y="18409"/>
                  </a:lnTo>
                  <a:lnTo>
                    <a:pt x="120535" y="17352"/>
                  </a:lnTo>
                  <a:lnTo>
                    <a:pt x="128616" y="16648"/>
                  </a:lnTo>
                  <a:lnTo>
                    <a:pt x="137391" y="15332"/>
                  </a:lnTo>
                  <a:lnTo>
                    <a:pt x="146627" y="13608"/>
                  </a:lnTo>
                  <a:lnTo>
                    <a:pt x="156171" y="11611"/>
                  </a:lnTo>
                  <a:lnTo>
                    <a:pt x="165074" y="10280"/>
                  </a:lnTo>
                  <a:lnTo>
                    <a:pt x="173550" y="9394"/>
                  </a:lnTo>
                  <a:lnTo>
                    <a:pt x="181740" y="8802"/>
                  </a:lnTo>
                  <a:lnTo>
                    <a:pt x="189740" y="8408"/>
                  </a:lnTo>
                  <a:lnTo>
                    <a:pt x="205402" y="7970"/>
                  </a:lnTo>
                  <a:lnTo>
                    <a:pt x="213135" y="7006"/>
                  </a:lnTo>
                  <a:lnTo>
                    <a:pt x="220830" y="5517"/>
                  </a:lnTo>
                  <a:lnTo>
                    <a:pt x="228500" y="3678"/>
                  </a:lnTo>
                  <a:lnTo>
                    <a:pt x="236153" y="2452"/>
                  </a:lnTo>
                  <a:lnTo>
                    <a:pt x="243795" y="1635"/>
                  </a:lnTo>
                  <a:lnTo>
                    <a:pt x="266700" y="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54" name="SMARTInkAnnotation400"/>
            <p:cNvSpPr/>
            <p:nvPr/>
          </p:nvSpPr>
          <p:spPr bwMode="auto">
            <a:xfrm>
              <a:off x="4937760" y="5783895"/>
              <a:ext cx="3261038" cy="441553"/>
            </a:xfrm>
            <a:custGeom>
              <a:avLst/>
              <a:gdLst/>
              <a:ahLst/>
              <a:cxnLst/>
              <a:rect l="0" t="0" r="0" b="0"/>
              <a:pathLst>
                <a:path w="3261038" h="441553">
                  <a:moveTo>
                    <a:pt x="228600" y="334965"/>
                  </a:moveTo>
                  <a:lnTo>
                    <a:pt x="221294" y="342272"/>
                  </a:lnTo>
                  <a:lnTo>
                    <a:pt x="221008" y="335997"/>
                  </a:lnTo>
                  <a:lnTo>
                    <a:pt x="221845" y="335653"/>
                  </a:lnTo>
                  <a:lnTo>
                    <a:pt x="228742" y="335025"/>
                  </a:lnTo>
                  <a:lnTo>
                    <a:pt x="254031" y="334966"/>
                  </a:lnTo>
                  <a:lnTo>
                    <a:pt x="256561" y="335813"/>
                  </a:lnTo>
                  <a:lnTo>
                    <a:pt x="261629" y="339010"/>
                  </a:lnTo>
                  <a:lnTo>
                    <a:pt x="268962" y="340996"/>
                  </a:lnTo>
                  <a:lnTo>
                    <a:pt x="292398" y="343222"/>
                  </a:lnTo>
                  <a:lnTo>
                    <a:pt x="312478" y="348575"/>
                  </a:lnTo>
                  <a:lnTo>
                    <a:pt x="337828" y="350838"/>
                  </a:lnTo>
                  <a:lnTo>
                    <a:pt x="353909" y="355379"/>
                  </a:lnTo>
                  <a:lnTo>
                    <a:pt x="449597" y="364962"/>
                  </a:lnTo>
                  <a:lnTo>
                    <a:pt x="547738" y="365437"/>
                  </a:lnTo>
                  <a:lnTo>
                    <a:pt x="649091" y="372751"/>
                  </a:lnTo>
                  <a:lnTo>
                    <a:pt x="755517" y="373057"/>
                  </a:lnTo>
                  <a:lnTo>
                    <a:pt x="851325" y="380214"/>
                  </a:lnTo>
                  <a:lnTo>
                    <a:pt x="990419" y="380673"/>
                  </a:lnTo>
                  <a:lnTo>
                    <a:pt x="1231924" y="380685"/>
                  </a:lnTo>
                  <a:lnTo>
                    <a:pt x="1324094" y="387834"/>
                  </a:lnTo>
                  <a:lnTo>
                    <a:pt x="1420088" y="389134"/>
                  </a:lnTo>
                  <a:lnTo>
                    <a:pt x="1517424" y="395610"/>
                  </a:lnTo>
                  <a:lnTo>
                    <a:pt x="1768884" y="395925"/>
                  </a:lnTo>
                  <a:lnTo>
                    <a:pt x="1861323" y="402839"/>
                  </a:lnTo>
                  <a:lnTo>
                    <a:pt x="1950691" y="403504"/>
                  </a:lnTo>
                  <a:lnTo>
                    <a:pt x="2123126" y="403545"/>
                  </a:lnTo>
                  <a:lnTo>
                    <a:pt x="2217559" y="410459"/>
                  </a:lnTo>
                  <a:lnTo>
                    <a:pt x="2308719" y="411123"/>
                  </a:lnTo>
                  <a:lnTo>
                    <a:pt x="2410455" y="412011"/>
                  </a:lnTo>
                  <a:lnTo>
                    <a:pt x="2512060" y="418471"/>
                  </a:lnTo>
                  <a:lnTo>
                    <a:pt x="2611402" y="425922"/>
                  </a:lnTo>
                  <a:lnTo>
                    <a:pt x="2643471" y="428520"/>
                  </a:lnTo>
                  <a:lnTo>
                    <a:pt x="2695699" y="433300"/>
                  </a:lnTo>
                  <a:lnTo>
                    <a:pt x="2794611" y="436270"/>
                  </a:lnTo>
                  <a:lnTo>
                    <a:pt x="2826640" y="440583"/>
                  </a:lnTo>
                  <a:lnTo>
                    <a:pt x="2872707" y="441552"/>
                  </a:lnTo>
                  <a:lnTo>
                    <a:pt x="2947153" y="431906"/>
                  </a:lnTo>
                  <a:lnTo>
                    <a:pt x="2958306" y="428849"/>
                  </a:lnTo>
                  <a:lnTo>
                    <a:pt x="2974104" y="426283"/>
                  </a:lnTo>
                  <a:lnTo>
                    <a:pt x="3004800" y="413472"/>
                  </a:lnTo>
                  <a:lnTo>
                    <a:pt x="3030217" y="400974"/>
                  </a:lnTo>
                  <a:lnTo>
                    <a:pt x="3049589" y="388301"/>
                  </a:lnTo>
                  <a:lnTo>
                    <a:pt x="3058019" y="384070"/>
                  </a:lnTo>
                  <a:lnTo>
                    <a:pt x="3086611" y="372595"/>
                  </a:lnTo>
                  <a:lnTo>
                    <a:pt x="3095641" y="367776"/>
                  </a:lnTo>
                  <a:lnTo>
                    <a:pt x="3111084" y="355258"/>
                  </a:lnTo>
                  <a:lnTo>
                    <a:pt x="3122425" y="345120"/>
                  </a:lnTo>
                  <a:lnTo>
                    <a:pt x="3140910" y="332425"/>
                  </a:lnTo>
                  <a:lnTo>
                    <a:pt x="3146585" y="325087"/>
                  </a:lnTo>
                  <a:lnTo>
                    <a:pt x="3149283" y="320760"/>
                  </a:lnTo>
                  <a:lnTo>
                    <a:pt x="3156797" y="313694"/>
                  </a:lnTo>
                  <a:lnTo>
                    <a:pt x="3161170" y="310624"/>
                  </a:lnTo>
                  <a:lnTo>
                    <a:pt x="3168289" y="302698"/>
                  </a:lnTo>
                  <a:lnTo>
                    <a:pt x="3177057" y="290974"/>
                  </a:lnTo>
                  <a:lnTo>
                    <a:pt x="3182406" y="284087"/>
                  </a:lnTo>
                  <a:lnTo>
                    <a:pt x="3190176" y="270689"/>
                  </a:lnTo>
                  <a:lnTo>
                    <a:pt x="3195292" y="260960"/>
                  </a:lnTo>
                  <a:lnTo>
                    <a:pt x="3200388" y="248734"/>
                  </a:lnTo>
                  <a:lnTo>
                    <a:pt x="3204627" y="235680"/>
                  </a:lnTo>
                  <a:lnTo>
                    <a:pt x="3206513" y="224234"/>
                  </a:lnTo>
                  <a:lnTo>
                    <a:pt x="3209608" y="213502"/>
                  </a:lnTo>
                  <a:lnTo>
                    <a:pt x="3213806" y="203089"/>
                  </a:lnTo>
                  <a:lnTo>
                    <a:pt x="3218494" y="192816"/>
                  </a:lnTo>
                  <a:lnTo>
                    <a:pt x="3228402" y="172423"/>
                  </a:lnTo>
                  <a:lnTo>
                    <a:pt x="3233447" y="162254"/>
                  </a:lnTo>
                  <a:lnTo>
                    <a:pt x="3236254" y="154346"/>
                  </a:lnTo>
                  <a:lnTo>
                    <a:pt x="3238348" y="147164"/>
                  </a:lnTo>
                  <a:lnTo>
                    <a:pt x="3243441" y="133600"/>
                  </a:lnTo>
                  <a:lnTo>
                    <a:pt x="3244930" y="123832"/>
                  </a:lnTo>
                  <a:lnTo>
                    <a:pt x="3247849" y="116104"/>
                  </a:lnTo>
                  <a:lnTo>
                    <a:pt x="3251121" y="109847"/>
                  </a:lnTo>
                  <a:lnTo>
                    <a:pt x="3252577" y="104244"/>
                  </a:lnTo>
                  <a:lnTo>
                    <a:pt x="3254357" y="92901"/>
                  </a:lnTo>
                  <a:lnTo>
                    <a:pt x="3258909" y="80833"/>
                  </a:lnTo>
                  <a:lnTo>
                    <a:pt x="3260633" y="71519"/>
                  </a:lnTo>
                  <a:lnTo>
                    <a:pt x="3261037" y="66043"/>
                  </a:lnTo>
                  <a:lnTo>
                    <a:pt x="3260299" y="64243"/>
                  </a:lnTo>
                  <a:lnTo>
                    <a:pt x="3258959" y="63044"/>
                  </a:lnTo>
                  <a:lnTo>
                    <a:pt x="3257219" y="62244"/>
                  </a:lnTo>
                  <a:lnTo>
                    <a:pt x="3256060" y="60865"/>
                  </a:lnTo>
                  <a:lnTo>
                    <a:pt x="3255286" y="59098"/>
                  </a:lnTo>
                  <a:lnTo>
                    <a:pt x="3254428" y="54878"/>
                  </a:lnTo>
                  <a:lnTo>
                    <a:pt x="3254045" y="50179"/>
                  </a:lnTo>
                  <a:lnTo>
                    <a:pt x="3253097" y="47742"/>
                  </a:lnTo>
                  <a:lnTo>
                    <a:pt x="3249785" y="42775"/>
                  </a:lnTo>
                  <a:lnTo>
                    <a:pt x="3247717" y="41111"/>
                  </a:lnTo>
                  <a:lnTo>
                    <a:pt x="3245492" y="40003"/>
                  </a:lnTo>
                  <a:lnTo>
                    <a:pt x="3243160" y="39264"/>
                  </a:lnTo>
                  <a:lnTo>
                    <a:pt x="3238315" y="36185"/>
                  </a:lnTo>
                  <a:lnTo>
                    <a:pt x="3235836" y="34178"/>
                  </a:lnTo>
                  <a:lnTo>
                    <a:pt x="3233337" y="32841"/>
                  </a:lnTo>
                  <a:lnTo>
                    <a:pt x="3212089" y="25163"/>
                  </a:lnTo>
                  <a:lnTo>
                    <a:pt x="3191611" y="22890"/>
                  </a:lnTo>
                  <a:lnTo>
                    <a:pt x="3093690" y="22547"/>
                  </a:lnTo>
                  <a:lnTo>
                    <a:pt x="3077621" y="23393"/>
                  </a:lnTo>
                  <a:lnTo>
                    <a:pt x="2979361" y="32284"/>
                  </a:lnTo>
                  <a:lnTo>
                    <a:pt x="2927765" y="37061"/>
                  </a:lnTo>
                  <a:lnTo>
                    <a:pt x="2835987" y="37757"/>
                  </a:lnTo>
                  <a:lnTo>
                    <a:pt x="2157861" y="37785"/>
                  </a:lnTo>
                  <a:lnTo>
                    <a:pt x="2072156" y="31754"/>
                  </a:lnTo>
                  <a:lnTo>
                    <a:pt x="1978439" y="30375"/>
                  </a:lnTo>
                  <a:lnTo>
                    <a:pt x="1887526" y="26148"/>
                  </a:lnTo>
                  <a:lnTo>
                    <a:pt x="1792329" y="23020"/>
                  </a:lnTo>
                  <a:lnTo>
                    <a:pt x="1691541" y="17371"/>
                  </a:lnTo>
                  <a:lnTo>
                    <a:pt x="1594270" y="11202"/>
                  </a:lnTo>
                  <a:lnTo>
                    <a:pt x="1493408" y="7818"/>
                  </a:lnTo>
                  <a:lnTo>
                    <a:pt x="1351274" y="7336"/>
                  </a:lnTo>
                  <a:lnTo>
                    <a:pt x="1249679" y="1278"/>
                  </a:lnTo>
                  <a:lnTo>
                    <a:pt x="1168400" y="0"/>
                  </a:lnTo>
                  <a:lnTo>
                    <a:pt x="1081883" y="594"/>
                  </a:lnTo>
                  <a:lnTo>
                    <a:pt x="996433" y="5729"/>
                  </a:lnTo>
                  <a:lnTo>
                    <a:pt x="910472" y="6994"/>
                  </a:lnTo>
                  <a:lnTo>
                    <a:pt x="823031" y="6397"/>
                  </a:lnTo>
                  <a:lnTo>
                    <a:pt x="739656" y="3520"/>
                  </a:lnTo>
                  <a:lnTo>
                    <a:pt x="657962" y="6558"/>
                  </a:lnTo>
                  <a:lnTo>
                    <a:pt x="420582" y="7300"/>
                  </a:lnTo>
                  <a:lnTo>
                    <a:pt x="328190" y="13336"/>
                  </a:lnTo>
                  <a:lnTo>
                    <a:pt x="209792" y="21393"/>
                  </a:lnTo>
                  <a:lnTo>
                    <a:pt x="114656" y="33050"/>
                  </a:lnTo>
                  <a:lnTo>
                    <a:pt x="68685" y="44473"/>
                  </a:lnTo>
                  <a:lnTo>
                    <a:pt x="40405" y="51482"/>
                  </a:lnTo>
                  <a:lnTo>
                    <a:pt x="0" y="60645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55" name="SMARTInkAnnotation401"/>
            <p:cNvSpPr/>
            <p:nvPr/>
          </p:nvSpPr>
          <p:spPr bwMode="auto">
            <a:xfrm>
              <a:off x="7551420" y="6408420"/>
              <a:ext cx="99058" cy="182881"/>
            </a:xfrm>
            <a:custGeom>
              <a:avLst/>
              <a:gdLst/>
              <a:ahLst/>
              <a:cxnLst/>
              <a:rect l="0" t="0" r="0" b="0"/>
              <a:pathLst>
                <a:path w="99058" h="182881">
                  <a:moveTo>
                    <a:pt x="91440" y="15239"/>
                  </a:moveTo>
                  <a:lnTo>
                    <a:pt x="91440" y="1372"/>
                  </a:lnTo>
                  <a:lnTo>
                    <a:pt x="92286" y="915"/>
                  </a:lnTo>
                  <a:lnTo>
                    <a:pt x="93698" y="610"/>
                  </a:lnTo>
                  <a:lnTo>
                    <a:pt x="99032" y="3"/>
                  </a:lnTo>
                  <a:lnTo>
                    <a:pt x="99051" y="0"/>
                  </a:lnTo>
                  <a:lnTo>
                    <a:pt x="99057" y="4045"/>
                  </a:lnTo>
                  <a:lnTo>
                    <a:pt x="98211" y="6083"/>
                  </a:lnTo>
                  <a:lnTo>
                    <a:pt x="96801" y="8288"/>
                  </a:lnTo>
                  <a:lnTo>
                    <a:pt x="95013" y="10606"/>
                  </a:lnTo>
                  <a:lnTo>
                    <a:pt x="93823" y="12997"/>
                  </a:lnTo>
                  <a:lnTo>
                    <a:pt x="92498" y="17911"/>
                  </a:lnTo>
                  <a:lnTo>
                    <a:pt x="91753" y="21394"/>
                  </a:lnTo>
                  <a:lnTo>
                    <a:pt x="89321" y="24466"/>
                  </a:lnTo>
                  <a:lnTo>
                    <a:pt x="87487" y="26471"/>
                  </a:lnTo>
                  <a:lnTo>
                    <a:pt x="86265" y="28653"/>
                  </a:lnTo>
                  <a:lnTo>
                    <a:pt x="84907" y="33337"/>
                  </a:lnTo>
                  <a:lnTo>
                    <a:pt x="82044" y="38240"/>
                  </a:lnTo>
                  <a:lnTo>
                    <a:pt x="80096" y="40734"/>
                  </a:lnTo>
                  <a:lnTo>
                    <a:pt x="77931" y="45762"/>
                  </a:lnTo>
                  <a:lnTo>
                    <a:pt x="77354" y="48288"/>
                  </a:lnTo>
                  <a:lnTo>
                    <a:pt x="76122" y="51665"/>
                  </a:lnTo>
                  <a:lnTo>
                    <a:pt x="74454" y="55610"/>
                  </a:lnTo>
                  <a:lnTo>
                    <a:pt x="72496" y="59933"/>
                  </a:lnTo>
                  <a:lnTo>
                    <a:pt x="69497" y="64509"/>
                  </a:lnTo>
                  <a:lnTo>
                    <a:pt x="65805" y="69252"/>
                  </a:lnTo>
                  <a:lnTo>
                    <a:pt x="61649" y="74109"/>
                  </a:lnTo>
                  <a:lnTo>
                    <a:pt x="58880" y="79039"/>
                  </a:lnTo>
                  <a:lnTo>
                    <a:pt x="57033" y="84019"/>
                  </a:lnTo>
                  <a:lnTo>
                    <a:pt x="54070" y="96089"/>
                  </a:lnTo>
                  <a:lnTo>
                    <a:pt x="52979" y="98773"/>
                  </a:lnTo>
                  <a:lnTo>
                    <a:pt x="51407" y="102255"/>
                  </a:lnTo>
                  <a:lnTo>
                    <a:pt x="49511" y="106270"/>
                  </a:lnTo>
                  <a:lnTo>
                    <a:pt x="45707" y="111487"/>
                  </a:lnTo>
                  <a:lnTo>
                    <a:pt x="40632" y="117504"/>
                  </a:lnTo>
                  <a:lnTo>
                    <a:pt x="34707" y="124056"/>
                  </a:lnTo>
                  <a:lnTo>
                    <a:pt x="30758" y="129270"/>
                  </a:lnTo>
                  <a:lnTo>
                    <a:pt x="28126" y="133594"/>
                  </a:lnTo>
                  <a:lnTo>
                    <a:pt x="24353" y="141502"/>
                  </a:lnTo>
                  <a:lnTo>
                    <a:pt x="19854" y="150661"/>
                  </a:lnTo>
                  <a:lnTo>
                    <a:pt x="17469" y="154627"/>
                  </a:lnTo>
                  <a:lnTo>
                    <a:pt x="15033" y="158118"/>
                  </a:lnTo>
                  <a:lnTo>
                    <a:pt x="12562" y="161292"/>
                  </a:lnTo>
                  <a:lnTo>
                    <a:pt x="10068" y="165100"/>
                  </a:lnTo>
                  <a:lnTo>
                    <a:pt x="7558" y="169334"/>
                  </a:lnTo>
                  <a:lnTo>
                    <a:pt x="0" y="18288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56" name="SMARTInkAnnotation402"/>
            <p:cNvSpPr/>
            <p:nvPr/>
          </p:nvSpPr>
          <p:spPr bwMode="auto">
            <a:xfrm>
              <a:off x="7741920" y="6416040"/>
              <a:ext cx="75104" cy="242680"/>
            </a:xfrm>
            <a:custGeom>
              <a:avLst/>
              <a:gdLst/>
              <a:ahLst/>
              <a:cxnLst/>
              <a:rect l="0" t="0" r="0" b="0"/>
              <a:pathLst>
                <a:path w="75104" h="242680">
                  <a:moveTo>
                    <a:pt x="68580" y="0"/>
                  </a:moveTo>
                  <a:lnTo>
                    <a:pt x="68580" y="4044"/>
                  </a:lnTo>
                  <a:lnTo>
                    <a:pt x="67734" y="5236"/>
                  </a:lnTo>
                  <a:lnTo>
                    <a:pt x="66322" y="6031"/>
                  </a:lnTo>
                  <a:lnTo>
                    <a:pt x="64535" y="6561"/>
                  </a:lnTo>
                  <a:lnTo>
                    <a:pt x="63344" y="8607"/>
                  </a:lnTo>
                  <a:lnTo>
                    <a:pt x="62019" y="15397"/>
                  </a:lnTo>
                  <a:lnTo>
                    <a:pt x="61053" y="22205"/>
                  </a:lnTo>
                  <a:lnTo>
                    <a:pt x="58743" y="27085"/>
                  </a:lnTo>
                  <a:lnTo>
                    <a:pt x="54407" y="35924"/>
                  </a:lnTo>
                  <a:lnTo>
                    <a:pt x="53815" y="39390"/>
                  </a:lnTo>
                  <a:lnTo>
                    <a:pt x="53656" y="41500"/>
                  </a:lnTo>
                  <a:lnTo>
                    <a:pt x="52704" y="43754"/>
                  </a:lnTo>
                  <a:lnTo>
                    <a:pt x="51223" y="46102"/>
                  </a:lnTo>
                  <a:lnTo>
                    <a:pt x="49389" y="48515"/>
                  </a:lnTo>
                  <a:lnTo>
                    <a:pt x="48166" y="51817"/>
                  </a:lnTo>
                  <a:lnTo>
                    <a:pt x="47351" y="55711"/>
                  </a:lnTo>
                  <a:lnTo>
                    <a:pt x="46808" y="60000"/>
                  </a:lnTo>
                  <a:lnTo>
                    <a:pt x="45598" y="63707"/>
                  </a:lnTo>
                  <a:lnTo>
                    <a:pt x="43945" y="67025"/>
                  </a:lnTo>
                  <a:lnTo>
                    <a:pt x="41998" y="70083"/>
                  </a:lnTo>
                  <a:lnTo>
                    <a:pt x="39832" y="75739"/>
                  </a:lnTo>
                  <a:lnTo>
                    <a:pt x="39254" y="78433"/>
                  </a:lnTo>
                  <a:lnTo>
                    <a:pt x="38023" y="81075"/>
                  </a:lnTo>
                  <a:lnTo>
                    <a:pt x="36355" y="83683"/>
                  </a:lnTo>
                  <a:lnTo>
                    <a:pt x="34397" y="86269"/>
                  </a:lnTo>
                  <a:lnTo>
                    <a:pt x="32244" y="89686"/>
                  </a:lnTo>
                  <a:lnTo>
                    <a:pt x="29963" y="93657"/>
                  </a:lnTo>
                  <a:lnTo>
                    <a:pt x="27595" y="97998"/>
                  </a:lnTo>
                  <a:lnTo>
                    <a:pt x="26017" y="101739"/>
                  </a:lnTo>
                  <a:lnTo>
                    <a:pt x="24263" y="108153"/>
                  </a:lnTo>
                  <a:lnTo>
                    <a:pt x="22948" y="111048"/>
                  </a:lnTo>
                  <a:lnTo>
                    <a:pt x="21226" y="113826"/>
                  </a:lnTo>
                  <a:lnTo>
                    <a:pt x="19230" y="116524"/>
                  </a:lnTo>
                  <a:lnTo>
                    <a:pt x="17014" y="124037"/>
                  </a:lnTo>
                  <a:lnTo>
                    <a:pt x="16423" y="128412"/>
                  </a:lnTo>
                  <a:lnTo>
                    <a:pt x="15181" y="131328"/>
                  </a:lnTo>
                  <a:lnTo>
                    <a:pt x="13508" y="133272"/>
                  </a:lnTo>
                  <a:lnTo>
                    <a:pt x="11545" y="134568"/>
                  </a:lnTo>
                  <a:lnTo>
                    <a:pt x="10237" y="136279"/>
                  </a:lnTo>
                  <a:lnTo>
                    <a:pt x="9365" y="138266"/>
                  </a:lnTo>
                  <a:lnTo>
                    <a:pt x="8396" y="142731"/>
                  </a:lnTo>
                  <a:lnTo>
                    <a:pt x="7850" y="150006"/>
                  </a:lnTo>
                  <a:lnTo>
                    <a:pt x="7629" y="159580"/>
                  </a:lnTo>
                  <a:lnTo>
                    <a:pt x="7621" y="166543"/>
                  </a:lnTo>
                  <a:lnTo>
                    <a:pt x="9314" y="167755"/>
                  </a:lnTo>
                  <a:lnTo>
                    <a:pt x="12135" y="169409"/>
                  </a:lnTo>
                  <a:lnTo>
                    <a:pt x="15711" y="171359"/>
                  </a:lnTo>
                  <a:lnTo>
                    <a:pt x="18940" y="172660"/>
                  </a:lnTo>
                  <a:lnTo>
                    <a:pt x="21941" y="173527"/>
                  </a:lnTo>
                  <a:lnTo>
                    <a:pt x="24787" y="174104"/>
                  </a:lnTo>
                  <a:lnTo>
                    <a:pt x="27531" y="174490"/>
                  </a:lnTo>
                  <a:lnTo>
                    <a:pt x="30208" y="174747"/>
                  </a:lnTo>
                  <a:lnTo>
                    <a:pt x="32839" y="174917"/>
                  </a:lnTo>
                  <a:lnTo>
                    <a:pt x="34592" y="175879"/>
                  </a:lnTo>
                  <a:lnTo>
                    <a:pt x="35762" y="177365"/>
                  </a:lnTo>
                  <a:lnTo>
                    <a:pt x="36541" y="179203"/>
                  </a:lnTo>
                  <a:lnTo>
                    <a:pt x="37907" y="180429"/>
                  </a:lnTo>
                  <a:lnTo>
                    <a:pt x="39665" y="181246"/>
                  </a:lnTo>
                  <a:lnTo>
                    <a:pt x="41683" y="181791"/>
                  </a:lnTo>
                  <a:lnTo>
                    <a:pt x="43876" y="182154"/>
                  </a:lnTo>
                  <a:lnTo>
                    <a:pt x="46184" y="182396"/>
                  </a:lnTo>
                  <a:lnTo>
                    <a:pt x="48570" y="182557"/>
                  </a:lnTo>
                  <a:lnTo>
                    <a:pt x="51006" y="183511"/>
                  </a:lnTo>
                  <a:lnTo>
                    <a:pt x="53478" y="184994"/>
                  </a:lnTo>
                  <a:lnTo>
                    <a:pt x="55972" y="186830"/>
                  </a:lnTo>
                  <a:lnTo>
                    <a:pt x="58481" y="188053"/>
                  </a:lnTo>
                  <a:lnTo>
                    <a:pt x="61001" y="188868"/>
                  </a:lnTo>
                  <a:lnTo>
                    <a:pt x="67083" y="190178"/>
                  </a:lnTo>
                  <a:lnTo>
                    <a:pt x="67582" y="191132"/>
                  </a:lnTo>
                  <a:lnTo>
                    <a:pt x="68137" y="194450"/>
                  </a:lnTo>
                  <a:lnTo>
                    <a:pt x="69131" y="196519"/>
                  </a:lnTo>
                  <a:lnTo>
                    <a:pt x="70640" y="198747"/>
                  </a:lnTo>
                  <a:lnTo>
                    <a:pt x="75103" y="204359"/>
                  </a:lnTo>
                  <a:lnTo>
                    <a:pt x="74621" y="205666"/>
                  </a:lnTo>
                  <a:lnTo>
                    <a:pt x="73454" y="207384"/>
                  </a:lnTo>
                  <a:lnTo>
                    <a:pt x="71829" y="209376"/>
                  </a:lnTo>
                  <a:lnTo>
                    <a:pt x="70747" y="211550"/>
                  </a:lnTo>
                  <a:lnTo>
                    <a:pt x="69543" y="216224"/>
                  </a:lnTo>
                  <a:lnTo>
                    <a:pt x="68375" y="217810"/>
                  </a:lnTo>
                  <a:lnTo>
                    <a:pt x="66751" y="218867"/>
                  </a:lnTo>
                  <a:lnTo>
                    <a:pt x="64821" y="219571"/>
                  </a:lnTo>
                  <a:lnTo>
                    <a:pt x="62687" y="220887"/>
                  </a:lnTo>
                  <a:lnTo>
                    <a:pt x="60418" y="222612"/>
                  </a:lnTo>
                  <a:lnTo>
                    <a:pt x="54738" y="227417"/>
                  </a:lnTo>
                  <a:lnTo>
                    <a:pt x="52578" y="228658"/>
                  </a:lnTo>
                  <a:lnTo>
                    <a:pt x="45664" y="232295"/>
                  </a:lnTo>
                  <a:lnTo>
                    <a:pt x="42296" y="233604"/>
                  </a:lnTo>
                  <a:lnTo>
                    <a:pt x="39204" y="234476"/>
                  </a:lnTo>
                  <a:lnTo>
                    <a:pt x="36296" y="235057"/>
                  </a:lnTo>
                  <a:lnTo>
                    <a:pt x="33511" y="236291"/>
                  </a:lnTo>
                  <a:lnTo>
                    <a:pt x="30807" y="237961"/>
                  </a:lnTo>
                  <a:lnTo>
                    <a:pt x="28158" y="239920"/>
                  </a:lnTo>
                  <a:lnTo>
                    <a:pt x="24699" y="241227"/>
                  </a:lnTo>
                  <a:lnTo>
                    <a:pt x="20699" y="242098"/>
                  </a:lnTo>
                  <a:lnTo>
                    <a:pt x="16340" y="242679"/>
                  </a:lnTo>
                  <a:lnTo>
                    <a:pt x="12587" y="242219"/>
                  </a:lnTo>
                  <a:lnTo>
                    <a:pt x="9238" y="241066"/>
                  </a:lnTo>
                  <a:lnTo>
                    <a:pt x="0" y="23622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57" name="SMARTInkAnnotation403"/>
            <p:cNvSpPr/>
            <p:nvPr/>
          </p:nvSpPr>
          <p:spPr bwMode="auto">
            <a:xfrm>
              <a:off x="7726680" y="6316980"/>
              <a:ext cx="472440" cy="106682"/>
            </a:xfrm>
            <a:custGeom>
              <a:avLst/>
              <a:gdLst/>
              <a:ahLst/>
              <a:cxnLst/>
              <a:rect l="0" t="0" r="0" b="0"/>
              <a:pathLst>
                <a:path w="472440" h="106682">
                  <a:moveTo>
                    <a:pt x="0" y="106681"/>
                  </a:moveTo>
                  <a:lnTo>
                    <a:pt x="24270" y="94545"/>
                  </a:lnTo>
                  <a:lnTo>
                    <a:pt x="33960" y="90123"/>
                  </a:lnTo>
                  <a:lnTo>
                    <a:pt x="42961" y="86329"/>
                  </a:lnTo>
                  <a:lnTo>
                    <a:pt x="51501" y="82953"/>
                  </a:lnTo>
                  <a:lnTo>
                    <a:pt x="63120" y="79856"/>
                  </a:lnTo>
                  <a:lnTo>
                    <a:pt x="76793" y="76944"/>
                  </a:lnTo>
                  <a:lnTo>
                    <a:pt x="91835" y="74156"/>
                  </a:lnTo>
                  <a:lnTo>
                    <a:pt x="106096" y="70604"/>
                  </a:lnTo>
                  <a:lnTo>
                    <a:pt x="119838" y="66543"/>
                  </a:lnTo>
                  <a:lnTo>
                    <a:pt x="133232" y="62141"/>
                  </a:lnTo>
                  <a:lnTo>
                    <a:pt x="147241" y="58361"/>
                  </a:lnTo>
                  <a:lnTo>
                    <a:pt x="161661" y="54994"/>
                  </a:lnTo>
                  <a:lnTo>
                    <a:pt x="176354" y="51903"/>
                  </a:lnTo>
                  <a:lnTo>
                    <a:pt x="206226" y="46210"/>
                  </a:lnTo>
                  <a:lnTo>
                    <a:pt x="472439" y="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58" name="SMARTInkAnnotation404"/>
            <p:cNvSpPr/>
            <p:nvPr/>
          </p:nvSpPr>
          <p:spPr bwMode="auto">
            <a:xfrm>
              <a:off x="8122920" y="6568440"/>
              <a:ext cx="38101" cy="22861"/>
            </a:xfrm>
            <a:custGeom>
              <a:avLst/>
              <a:gdLst/>
              <a:ahLst/>
              <a:cxnLst/>
              <a:rect l="0" t="0" r="0" b="0"/>
              <a:pathLst>
                <a:path w="38101" h="22861">
                  <a:moveTo>
                    <a:pt x="7619" y="22860"/>
                  </a:moveTo>
                  <a:lnTo>
                    <a:pt x="7619" y="12254"/>
                  </a:lnTo>
                  <a:lnTo>
                    <a:pt x="6773" y="10710"/>
                  </a:lnTo>
                  <a:lnTo>
                    <a:pt x="5361" y="9680"/>
                  </a:lnTo>
                  <a:lnTo>
                    <a:pt x="18" y="7628"/>
                  </a:lnTo>
                  <a:lnTo>
                    <a:pt x="2" y="7621"/>
                  </a:lnTo>
                  <a:lnTo>
                    <a:pt x="0" y="7621"/>
                  </a:lnTo>
                  <a:lnTo>
                    <a:pt x="0" y="7621"/>
                  </a:lnTo>
                  <a:lnTo>
                    <a:pt x="6561" y="1059"/>
                  </a:lnTo>
                  <a:lnTo>
                    <a:pt x="8608" y="706"/>
                  </a:lnTo>
                  <a:lnTo>
                    <a:pt x="11664" y="471"/>
                  </a:lnTo>
                  <a:lnTo>
                    <a:pt x="18730" y="209"/>
                  </a:lnTo>
                  <a:lnTo>
                    <a:pt x="27469" y="62"/>
                  </a:lnTo>
                  <a:lnTo>
                    <a:pt x="38100" y="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59" name="SMARTInkAnnotation405"/>
            <p:cNvSpPr/>
            <p:nvPr/>
          </p:nvSpPr>
          <p:spPr bwMode="auto">
            <a:xfrm>
              <a:off x="8118529" y="6621780"/>
              <a:ext cx="103452" cy="38008"/>
            </a:xfrm>
            <a:custGeom>
              <a:avLst/>
              <a:gdLst/>
              <a:ahLst/>
              <a:cxnLst/>
              <a:rect l="0" t="0" r="0" b="0"/>
              <a:pathLst>
                <a:path w="103452" h="38008">
                  <a:moveTo>
                    <a:pt x="4391" y="30480"/>
                  </a:moveTo>
                  <a:lnTo>
                    <a:pt x="4391" y="34525"/>
                  </a:lnTo>
                  <a:lnTo>
                    <a:pt x="3545" y="35717"/>
                  </a:lnTo>
                  <a:lnTo>
                    <a:pt x="2133" y="36510"/>
                  </a:lnTo>
                  <a:lnTo>
                    <a:pt x="345" y="37041"/>
                  </a:lnTo>
                  <a:lnTo>
                    <a:pt x="0" y="37393"/>
                  </a:lnTo>
                  <a:lnTo>
                    <a:pt x="617" y="37629"/>
                  </a:lnTo>
                  <a:lnTo>
                    <a:pt x="3646" y="38007"/>
                  </a:lnTo>
                  <a:lnTo>
                    <a:pt x="4740" y="37191"/>
                  </a:lnTo>
                  <a:lnTo>
                    <a:pt x="6317" y="35800"/>
                  </a:lnTo>
                  <a:lnTo>
                    <a:pt x="8214" y="34027"/>
                  </a:lnTo>
                  <a:lnTo>
                    <a:pt x="10328" y="32845"/>
                  </a:lnTo>
                  <a:lnTo>
                    <a:pt x="12582" y="32056"/>
                  </a:lnTo>
                  <a:lnTo>
                    <a:pt x="14932" y="31531"/>
                  </a:lnTo>
                  <a:lnTo>
                    <a:pt x="17345" y="31181"/>
                  </a:lnTo>
                  <a:lnTo>
                    <a:pt x="19799" y="30947"/>
                  </a:lnTo>
                  <a:lnTo>
                    <a:pt x="22283" y="30791"/>
                  </a:lnTo>
                  <a:lnTo>
                    <a:pt x="24786" y="29841"/>
                  </a:lnTo>
                  <a:lnTo>
                    <a:pt x="27301" y="28361"/>
                  </a:lnTo>
                  <a:lnTo>
                    <a:pt x="29823" y="26527"/>
                  </a:lnTo>
                  <a:lnTo>
                    <a:pt x="32353" y="25305"/>
                  </a:lnTo>
                  <a:lnTo>
                    <a:pt x="34887" y="24490"/>
                  </a:lnTo>
                  <a:lnTo>
                    <a:pt x="37420" y="23947"/>
                  </a:lnTo>
                  <a:lnTo>
                    <a:pt x="41651" y="22738"/>
                  </a:lnTo>
                  <a:lnTo>
                    <a:pt x="53125" y="19137"/>
                  </a:lnTo>
                  <a:lnTo>
                    <a:pt x="58894" y="16992"/>
                  </a:lnTo>
                  <a:lnTo>
                    <a:pt x="64432" y="14714"/>
                  </a:lnTo>
                  <a:lnTo>
                    <a:pt x="69818" y="12349"/>
                  </a:lnTo>
                  <a:lnTo>
                    <a:pt x="75103" y="10773"/>
                  </a:lnTo>
                  <a:lnTo>
                    <a:pt x="80319" y="9721"/>
                  </a:lnTo>
                  <a:lnTo>
                    <a:pt x="85490" y="9021"/>
                  </a:lnTo>
                  <a:lnTo>
                    <a:pt x="89783" y="7708"/>
                  </a:lnTo>
                  <a:lnTo>
                    <a:pt x="93492" y="5984"/>
                  </a:lnTo>
                  <a:lnTo>
                    <a:pt x="103451" y="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60" name="SMARTInkAnnotation406"/>
            <p:cNvSpPr/>
            <p:nvPr/>
          </p:nvSpPr>
          <p:spPr bwMode="auto">
            <a:xfrm>
              <a:off x="8633460" y="6553202"/>
              <a:ext cx="76200" cy="22860"/>
            </a:xfrm>
            <a:custGeom>
              <a:avLst/>
              <a:gdLst/>
              <a:ahLst/>
              <a:cxnLst/>
              <a:rect l="0" t="0" r="0" b="0"/>
              <a:pathLst>
                <a:path w="76200" h="22860">
                  <a:moveTo>
                    <a:pt x="0" y="22859"/>
                  </a:moveTo>
                  <a:lnTo>
                    <a:pt x="0" y="7960"/>
                  </a:lnTo>
                  <a:lnTo>
                    <a:pt x="846" y="7000"/>
                  </a:lnTo>
                  <a:lnTo>
                    <a:pt x="4045" y="3675"/>
                  </a:lnTo>
                  <a:lnTo>
                    <a:pt x="6082" y="2449"/>
                  </a:lnTo>
                  <a:lnTo>
                    <a:pt x="8288" y="1632"/>
                  </a:lnTo>
                  <a:lnTo>
                    <a:pt x="10605" y="1088"/>
                  </a:lnTo>
                  <a:lnTo>
                    <a:pt x="12998" y="724"/>
                  </a:lnTo>
                  <a:lnTo>
                    <a:pt x="15438" y="482"/>
                  </a:lnTo>
                  <a:lnTo>
                    <a:pt x="17912" y="321"/>
                  </a:lnTo>
                  <a:lnTo>
                    <a:pt x="20408" y="213"/>
                  </a:lnTo>
                  <a:lnTo>
                    <a:pt x="25439" y="94"/>
                  </a:lnTo>
                  <a:lnTo>
                    <a:pt x="52306" y="0"/>
                  </a:lnTo>
                  <a:lnTo>
                    <a:pt x="56883" y="847"/>
                  </a:lnTo>
                  <a:lnTo>
                    <a:pt x="61628" y="2258"/>
                  </a:lnTo>
                  <a:lnTo>
                    <a:pt x="76199" y="7618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61" name="SMARTInkAnnotation407"/>
            <p:cNvSpPr/>
            <p:nvPr/>
          </p:nvSpPr>
          <p:spPr bwMode="auto">
            <a:xfrm>
              <a:off x="8949110" y="6370329"/>
              <a:ext cx="80587" cy="228592"/>
            </a:xfrm>
            <a:custGeom>
              <a:avLst/>
              <a:gdLst/>
              <a:ahLst/>
              <a:cxnLst/>
              <a:rect l="0" t="0" r="0" b="0"/>
              <a:pathLst>
                <a:path w="80587" h="228592">
                  <a:moveTo>
                    <a:pt x="4390" y="15232"/>
                  </a:moveTo>
                  <a:lnTo>
                    <a:pt x="4390" y="11186"/>
                  </a:lnTo>
                  <a:lnTo>
                    <a:pt x="3543" y="9994"/>
                  </a:lnTo>
                  <a:lnTo>
                    <a:pt x="2131" y="9200"/>
                  </a:lnTo>
                  <a:lnTo>
                    <a:pt x="345" y="8670"/>
                  </a:lnTo>
                  <a:lnTo>
                    <a:pt x="0" y="7471"/>
                  </a:lnTo>
                  <a:lnTo>
                    <a:pt x="617" y="5824"/>
                  </a:lnTo>
                  <a:lnTo>
                    <a:pt x="1874" y="3880"/>
                  </a:lnTo>
                  <a:lnTo>
                    <a:pt x="3559" y="2584"/>
                  </a:lnTo>
                  <a:lnTo>
                    <a:pt x="5529" y="1720"/>
                  </a:lnTo>
                  <a:lnTo>
                    <a:pt x="10730" y="333"/>
                  </a:lnTo>
                  <a:lnTo>
                    <a:pt x="12849" y="219"/>
                  </a:lnTo>
                  <a:lnTo>
                    <a:pt x="19722" y="92"/>
                  </a:lnTo>
                  <a:lnTo>
                    <a:pt x="37195" y="0"/>
                  </a:lnTo>
                  <a:lnTo>
                    <a:pt x="39806" y="844"/>
                  </a:lnTo>
                  <a:lnTo>
                    <a:pt x="42394" y="2253"/>
                  </a:lnTo>
                  <a:lnTo>
                    <a:pt x="44965" y="4039"/>
                  </a:lnTo>
                  <a:lnTo>
                    <a:pt x="47527" y="6077"/>
                  </a:lnTo>
                  <a:lnTo>
                    <a:pt x="50083" y="8282"/>
                  </a:lnTo>
                  <a:lnTo>
                    <a:pt x="52630" y="10599"/>
                  </a:lnTo>
                  <a:lnTo>
                    <a:pt x="55178" y="12143"/>
                  </a:lnTo>
                  <a:lnTo>
                    <a:pt x="57721" y="13172"/>
                  </a:lnTo>
                  <a:lnTo>
                    <a:pt x="60264" y="13858"/>
                  </a:lnTo>
                  <a:lnTo>
                    <a:pt x="61959" y="15163"/>
                  </a:lnTo>
                  <a:lnTo>
                    <a:pt x="63090" y="16878"/>
                  </a:lnTo>
                  <a:lnTo>
                    <a:pt x="63843" y="18870"/>
                  </a:lnTo>
                  <a:lnTo>
                    <a:pt x="65192" y="20197"/>
                  </a:lnTo>
                  <a:lnTo>
                    <a:pt x="66938" y="21082"/>
                  </a:lnTo>
                  <a:lnTo>
                    <a:pt x="68949" y="21672"/>
                  </a:lnTo>
                  <a:lnTo>
                    <a:pt x="71136" y="22911"/>
                  </a:lnTo>
                  <a:lnTo>
                    <a:pt x="73441" y="24585"/>
                  </a:lnTo>
                  <a:lnTo>
                    <a:pt x="75824" y="26547"/>
                  </a:lnTo>
                  <a:lnTo>
                    <a:pt x="77412" y="28701"/>
                  </a:lnTo>
                  <a:lnTo>
                    <a:pt x="79648" y="34933"/>
                  </a:lnTo>
                  <a:lnTo>
                    <a:pt x="80171" y="36688"/>
                  </a:lnTo>
                  <a:lnTo>
                    <a:pt x="80466" y="41720"/>
                  </a:lnTo>
                  <a:lnTo>
                    <a:pt x="80566" y="51007"/>
                  </a:lnTo>
                  <a:lnTo>
                    <a:pt x="80586" y="63519"/>
                  </a:lnTo>
                  <a:lnTo>
                    <a:pt x="79740" y="65204"/>
                  </a:lnTo>
                  <a:lnTo>
                    <a:pt x="78330" y="66326"/>
                  </a:lnTo>
                  <a:lnTo>
                    <a:pt x="76543" y="67075"/>
                  </a:lnTo>
                  <a:lnTo>
                    <a:pt x="75353" y="68420"/>
                  </a:lnTo>
                  <a:lnTo>
                    <a:pt x="74559" y="70164"/>
                  </a:lnTo>
                  <a:lnTo>
                    <a:pt x="74028" y="72173"/>
                  </a:lnTo>
                  <a:lnTo>
                    <a:pt x="72829" y="74359"/>
                  </a:lnTo>
                  <a:lnTo>
                    <a:pt x="71183" y="76663"/>
                  </a:lnTo>
                  <a:lnTo>
                    <a:pt x="66502" y="82399"/>
                  </a:lnTo>
                  <a:lnTo>
                    <a:pt x="65271" y="83717"/>
                  </a:lnTo>
                  <a:lnTo>
                    <a:pt x="58890" y="90248"/>
                  </a:lnTo>
                  <a:lnTo>
                    <a:pt x="58504" y="91489"/>
                  </a:lnTo>
                  <a:lnTo>
                    <a:pt x="58074" y="95126"/>
                  </a:lnTo>
                  <a:lnTo>
                    <a:pt x="57112" y="96435"/>
                  </a:lnTo>
                  <a:lnTo>
                    <a:pt x="55624" y="97307"/>
                  </a:lnTo>
                  <a:lnTo>
                    <a:pt x="53786" y="97888"/>
                  </a:lnTo>
                  <a:lnTo>
                    <a:pt x="51713" y="98276"/>
                  </a:lnTo>
                  <a:lnTo>
                    <a:pt x="49486" y="98535"/>
                  </a:lnTo>
                  <a:lnTo>
                    <a:pt x="42610" y="99042"/>
                  </a:lnTo>
                  <a:lnTo>
                    <a:pt x="42495" y="91902"/>
                  </a:lnTo>
                  <a:lnTo>
                    <a:pt x="42493" y="91745"/>
                  </a:lnTo>
                  <a:lnTo>
                    <a:pt x="44749" y="91571"/>
                  </a:lnTo>
                  <a:lnTo>
                    <a:pt x="48573" y="91493"/>
                  </a:lnTo>
                  <a:lnTo>
                    <a:pt x="61368" y="91434"/>
                  </a:lnTo>
                  <a:lnTo>
                    <a:pt x="63543" y="92280"/>
                  </a:lnTo>
                  <a:lnTo>
                    <a:pt x="65838" y="93690"/>
                  </a:lnTo>
                  <a:lnTo>
                    <a:pt x="72552" y="98738"/>
                  </a:lnTo>
                  <a:lnTo>
                    <a:pt x="79494" y="105584"/>
                  </a:lnTo>
                  <a:lnTo>
                    <a:pt x="79860" y="106793"/>
                  </a:lnTo>
                  <a:lnTo>
                    <a:pt x="80374" y="112540"/>
                  </a:lnTo>
                  <a:lnTo>
                    <a:pt x="80526" y="119605"/>
                  </a:lnTo>
                  <a:lnTo>
                    <a:pt x="80581" y="132103"/>
                  </a:lnTo>
                  <a:lnTo>
                    <a:pt x="79737" y="133785"/>
                  </a:lnTo>
                  <a:lnTo>
                    <a:pt x="78328" y="134908"/>
                  </a:lnTo>
                  <a:lnTo>
                    <a:pt x="76542" y="135655"/>
                  </a:lnTo>
                  <a:lnTo>
                    <a:pt x="74504" y="137001"/>
                  </a:lnTo>
                  <a:lnTo>
                    <a:pt x="72301" y="138744"/>
                  </a:lnTo>
                  <a:lnTo>
                    <a:pt x="69983" y="140753"/>
                  </a:lnTo>
                  <a:lnTo>
                    <a:pt x="68440" y="142939"/>
                  </a:lnTo>
                  <a:lnTo>
                    <a:pt x="66722" y="147627"/>
                  </a:lnTo>
                  <a:lnTo>
                    <a:pt x="65419" y="150908"/>
                  </a:lnTo>
                  <a:lnTo>
                    <a:pt x="63701" y="154789"/>
                  </a:lnTo>
                  <a:lnTo>
                    <a:pt x="61711" y="159070"/>
                  </a:lnTo>
                  <a:lnTo>
                    <a:pt x="59499" y="166084"/>
                  </a:lnTo>
                  <a:lnTo>
                    <a:pt x="58908" y="169140"/>
                  </a:lnTo>
                  <a:lnTo>
                    <a:pt x="56822" y="172870"/>
                  </a:lnTo>
                  <a:lnTo>
                    <a:pt x="53739" y="177050"/>
                  </a:lnTo>
                  <a:lnTo>
                    <a:pt x="44712" y="187837"/>
                  </a:lnTo>
                  <a:lnTo>
                    <a:pt x="43124" y="190415"/>
                  </a:lnTo>
                  <a:lnTo>
                    <a:pt x="41220" y="193827"/>
                  </a:lnTo>
                  <a:lnTo>
                    <a:pt x="39103" y="197796"/>
                  </a:lnTo>
                  <a:lnTo>
                    <a:pt x="36845" y="201287"/>
                  </a:lnTo>
                  <a:lnTo>
                    <a:pt x="34494" y="204462"/>
                  </a:lnTo>
                  <a:lnTo>
                    <a:pt x="32079" y="207425"/>
                  </a:lnTo>
                  <a:lnTo>
                    <a:pt x="29622" y="210247"/>
                  </a:lnTo>
                  <a:lnTo>
                    <a:pt x="27138" y="212975"/>
                  </a:lnTo>
                  <a:lnTo>
                    <a:pt x="22119" y="218264"/>
                  </a:lnTo>
                  <a:lnTo>
                    <a:pt x="12010" y="228591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62" name="SMARTInkAnnotation408"/>
            <p:cNvSpPr/>
            <p:nvPr/>
          </p:nvSpPr>
          <p:spPr bwMode="auto">
            <a:xfrm>
              <a:off x="9052559" y="6614169"/>
              <a:ext cx="53340" cy="129533"/>
            </a:xfrm>
            <a:custGeom>
              <a:avLst/>
              <a:gdLst/>
              <a:ahLst/>
              <a:cxnLst/>
              <a:rect l="0" t="0" r="0" b="0"/>
              <a:pathLst>
                <a:path w="53340" h="129533">
                  <a:moveTo>
                    <a:pt x="45721" y="15232"/>
                  </a:moveTo>
                  <a:lnTo>
                    <a:pt x="45721" y="11186"/>
                  </a:lnTo>
                  <a:lnTo>
                    <a:pt x="46566" y="9995"/>
                  </a:lnTo>
                  <a:lnTo>
                    <a:pt x="47979" y="9200"/>
                  </a:lnTo>
                  <a:lnTo>
                    <a:pt x="49766" y="8670"/>
                  </a:lnTo>
                  <a:lnTo>
                    <a:pt x="50957" y="7471"/>
                  </a:lnTo>
                  <a:lnTo>
                    <a:pt x="51752" y="5824"/>
                  </a:lnTo>
                  <a:lnTo>
                    <a:pt x="53300" y="144"/>
                  </a:lnTo>
                  <a:lnTo>
                    <a:pt x="53336" y="4"/>
                  </a:lnTo>
                  <a:lnTo>
                    <a:pt x="53339" y="0"/>
                  </a:lnTo>
                  <a:lnTo>
                    <a:pt x="53339" y="4039"/>
                  </a:lnTo>
                  <a:lnTo>
                    <a:pt x="52493" y="6924"/>
                  </a:lnTo>
                  <a:lnTo>
                    <a:pt x="51082" y="10539"/>
                  </a:lnTo>
                  <a:lnTo>
                    <a:pt x="49296" y="14643"/>
                  </a:lnTo>
                  <a:lnTo>
                    <a:pt x="48103" y="18226"/>
                  </a:lnTo>
                  <a:lnTo>
                    <a:pt x="47309" y="21462"/>
                  </a:lnTo>
                  <a:lnTo>
                    <a:pt x="46779" y="24465"/>
                  </a:lnTo>
                  <a:lnTo>
                    <a:pt x="45579" y="26467"/>
                  </a:lnTo>
                  <a:lnTo>
                    <a:pt x="43933" y="27802"/>
                  </a:lnTo>
                  <a:lnTo>
                    <a:pt x="41990" y="28691"/>
                  </a:lnTo>
                  <a:lnTo>
                    <a:pt x="40692" y="30979"/>
                  </a:lnTo>
                  <a:lnTo>
                    <a:pt x="39829" y="34197"/>
                  </a:lnTo>
                  <a:lnTo>
                    <a:pt x="39253" y="38034"/>
                  </a:lnTo>
                  <a:lnTo>
                    <a:pt x="37175" y="43980"/>
                  </a:lnTo>
                  <a:lnTo>
                    <a:pt x="34097" y="51330"/>
                  </a:lnTo>
                  <a:lnTo>
                    <a:pt x="30350" y="59617"/>
                  </a:lnTo>
                  <a:lnTo>
                    <a:pt x="27854" y="65988"/>
                  </a:lnTo>
                  <a:lnTo>
                    <a:pt x="26191" y="71083"/>
                  </a:lnTo>
                  <a:lnTo>
                    <a:pt x="25080" y="75326"/>
                  </a:lnTo>
                  <a:lnTo>
                    <a:pt x="23493" y="79847"/>
                  </a:lnTo>
                  <a:lnTo>
                    <a:pt x="21590" y="84555"/>
                  </a:lnTo>
                  <a:lnTo>
                    <a:pt x="19473" y="89388"/>
                  </a:lnTo>
                  <a:lnTo>
                    <a:pt x="17215" y="93456"/>
                  </a:lnTo>
                  <a:lnTo>
                    <a:pt x="14865" y="97014"/>
                  </a:lnTo>
                  <a:lnTo>
                    <a:pt x="12450" y="100233"/>
                  </a:lnTo>
                  <a:lnTo>
                    <a:pt x="10840" y="104073"/>
                  </a:lnTo>
                  <a:lnTo>
                    <a:pt x="9768" y="108325"/>
                  </a:lnTo>
                  <a:lnTo>
                    <a:pt x="8045" y="119229"/>
                  </a:lnTo>
                  <a:lnTo>
                    <a:pt x="7057" y="120969"/>
                  </a:lnTo>
                  <a:lnTo>
                    <a:pt x="5550" y="122976"/>
                  </a:lnTo>
                  <a:lnTo>
                    <a:pt x="0" y="129532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63" name="SMARTInkAnnotation409"/>
            <p:cNvSpPr/>
            <p:nvPr/>
          </p:nvSpPr>
          <p:spPr bwMode="auto">
            <a:xfrm>
              <a:off x="9014461" y="6713220"/>
              <a:ext cx="160020" cy="45722"/>
            </a:xfrm>
            <a:custGeom>
              <a:avLst/>
              <a:gdLst/>
              <a:ahLst/>
              <a:cxnLst/>
              <a:rect l="0" t="0" r="0" b="0"/>
              <a:pathLst>
                <a:path w="160020" h="45722">
                  <a:moveTo>
                    <a:pt x="0" y="45721"/>
                  </a:moveTo>
                  <a:lnTo>
                    <a:pt x="0" y="24547"/>
                  </a:lnTo>
                  <a:lnTo>
                    <a:pt x="845" y="23138"/>
                  </a:lnTo>
                  <a:lnTo>
                    <a:pt x="2257" y="21352"/>
                  </a:lnTo>
                  <a:lnTo>
                    <a:pt x="4044" y="19315"/>
                  </a:lnTo>
                  <a:lnTo>
                    <a:pt x="6082" y="17957"/>
                  </a:lnTo>
                  <a:lnTo>
                    <a:pt x="8287" y="17051"/>
                  </a:lnTo>
                  <a:lnTo>
                    <a:pt x="10604" y="16448"/>
                  </a:lnTo>
                  <a:lnTo>
                    <a:pt x="12150" y="15199"/>
                  </a:lnTo>
                  <a:lnTo>
                    <a:pt x="13180" y="13519"/>
                  </a:lnTo>
                  <a:lnTo>
                    <a:pt x="13865" y="11552"/>
                  </a:lnTo>
                  <a:lnTo>
                    <a:pt x="15170" y="10242"/>
                  </a:lnTo>
                  <a:lnTo>
                    <a:pt x="16888" y="9368"/>
                  </a:lnTo>
                  <a:lnTo>
                    <a:pt x="18878" y="8785"/>
                  </a:lnTo>
                  <a:lnTo>
                    <a:pt x="21898" y="7550"/>
                  </a:lnTo>
                  <a:lnTo>
                    <a:pt x="25605" y="5881"/>
                  </a:lnTo>
                  <a:lnTo>
                    <a:pt x="29770" y="3920"/>
                  </a:lnTo>
                  <a:lnTo>
                    <a:pt x="35086" y="2613"/>
                  </a:lnTo>
                  <a:lnTo>
                    <a:pt x="41170" y="1742"/>
                  </a:lnTo>
                  <a:lnTo>
                    <a:pt x="59801" y="102"/>
                  </a:lnTo>
                  <a:lnTo>
                    <a:pt x="160019" y="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64" name="SMARTInkAnnotation410"/>
            <p:cNvSpPr/>
            <p:nvPr/>
          </p:nvSpPr>
          <p:spPr bwMode="auto">
            <a:xfrm>
              <a:off x="8336280" y="6423403"/>
              <a:ext cx="65629" cy="68839"/>
            </a:xfrm>
            <a:custGeom>
              <a:avLst/>
              <a:gdLst/>
              <a:ahLst/>
              <a:cxnLst/>
              <a:rect l="0" t="0" r="0" b="0"/>
              <a:pathLst>
                <a:path w="65629" h="68839">
                  <a:moveTo>
                    <a:pt x="0" y="68838"/>
                  </a:moveTo>
                  <a:lnTo>
                    <a:pt x="0" y="55716"/>
                  </a:lnTo>
                  <a:lnTo>
                    <a:pt x="2258" y="52281"/>
                  </a:lnTo>
                  <a:lnTo>
                    <a:pt x="4045" y="50180"/>
                  </a:lnTo>
                  <a:lnTo>
                    <a:pt x="5236" y="47932"/>
                  </a:lnTo>
                  <a:lnTo>
                    <a:pt x="6561" y="43178"/>
                  </a:lnTo>
                  <a:lnTo>
                    <a:pt x="9407" y="38242"/>
                  </a:lnTo>
                  <a:lnTo>
                    <a:pt x="13493" y="33226"/>
                  </a:lnTo>
                  <a:lnTo>
                    <a:pt x="18133" y="28174"/>
                  </a:lnTo>
                  <a:lnTo>
                    <a:pt x="25504" y="20571"/>
                  </a:lnTo>
                  <a:lnTo>
                    <a:pt x="28856" y="18879"/>
                  </a:lnTo>
                  <a:lnTo>
                    <a:pt x="32783" y="17752"/>
                  </a:lnTo>
                  <a:lnTo>
                    <a:pt x="37095" y="17000"/>
                  </a:lnTo>
                  <a:lnTo>
                    <a:pt x="40816" y="14807"/>
                  </a:lnTo>
                  <a:lnTo>
                    <a:pt x="44144" y="11650"/>
                  </a:lnTo>
                  <a:lnTo>
                    <a:pt x="47209" y="7852"/>
                  </a:lnTo>
                  <a:lnTo>
                    <a:pt x="50099" y="5321"/>
                  </a:lnTo>
                  <a:lnTo>
                    <a:pt x="52873" y="3633"/>
                  </a:lnTo>
                  <a:lnTo>
                    <a:pt x="55567" y="2508"/>
                  </a:lnTo>
                  <a:lnTo>
                    <a:pt x="58211" y="1758"/>
                  </a:lnTo>
                  <a:lnTo>
                    <a:pt x="60821" y="1258"/>
                  </a:lnTo>
                  <a:lnTo>
                    <a:pt x="63407" y="923"/>
                  </a:lnTo>
                  <a:lnTo>
                    <a:pt x="65628" y="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65" name="SMARTInkAnnotation411"/>
            <p:cNvSpPr/>
            <p:nvPr/>
          </p:nvSpPr>
          <p:spPr bwMode="auto">
            <a:xfrm>
              <a:off x="8397267" y="6478130"/>
              <a:ext cx="91413" cy="143651"/>
            </a:xfrm>
            <a:custGeom>
              <a:avLst/>
              <a:gdLst/>
              <a:ahLst/>
              <a:cxnLst/>
              <a:rect l="0" t="0" r="0" b="0"/>
              <a:pathLst>
                <a:path w="91413" h="143651">
                  <a:moveTo>
                    <a:pt x="56256" y="0"/>
                  </a:moveTo>
                  <a:lnTo>
                    <a:pt x="55695" y="1720"/>
                  </a:lnTo>
                  <a:lnTo>
                    <a:pt x="54370" y="8040"/>
                  </a:lnTo>
                  <a:lnTo>
                    <a:pt x="53171" y="11756"/>
                  </a:lnTo>
                  <a:lnTo>
                    <a:pt x="51524" y="15928"/>
                  </a:lnTo>
                  <a:lnTo>
                    <a:pt x="49580" y="20402"/>
                  </a:lnTo>
                  <a:lnTo>
                    <a:pt x="48284" y="24232"/>
                  </a:lnTo>
                  <a:lnTo>
                    <a:pt x="45612" y="35359"/>
                  </a:lnTo>
                  <a:lnTo>
                    <a:pt x="41988" y="47261"/>
                  </a:lnTo>
                  <a:lnTo>
                    <a:pt x="39837" y="52297"/>
                  </a:lnTo>
                  <a:lnTo>
                    <a:pt x="37555" y="56502"/>
                  </a:lnTo>
                  <a:lnTo>
                    <a:pt x="35188" y="60152"/>
                  </a:lnTo>
                  <a:lnTo>
                    <a:pt x="33609" y="64278"/>
                  </a:lnTo>
                  <a:lnTo>
                    <a:pt x="32556" y="68722"/>
                  </a:lnTo>
                  <a:lnTo>
                    <a:pt x="31855" y="73378"/>
                  </a:lnTo>
                  <a:lnTo>
                    <a:pt x="30540" y="77329"/>
                  </a:lnTo>
                  <a:lnTo>
                    <a:pt x="28818" y="80810"/>
                  </a:lnTo>
                  <a:lnTo>
                    <a:pt x="24014" y="88434"/>
                  </a:lnTo>
                  <a:lnTo>
                    <a:pt x="23358" y="91734"/>
                  </a:lnTo>
                  <a:lnTo>
                    <a:pt x="23183" y="93799"/>
                  </a:lnTo>
                  <a:lnTo>
                    <a:pt x="22219" y="96870"/>
                  </a:lnTo>
                  <a:lnTo>
                    <a:pt x="20730" y="100610"/>
                  </a:lnTo>
                  <a:lnTo>
                    <a:pt x="18891" y="104797"/>
                  </a:lnTo>
                  <a:lnTo>
                    <a:pt x="16818" y="108435"/>
                  </a:lnTo>
                  <a:lnTo>
                    <a:pt x="12258" y="114734"/>
                  </a:lnTo>
                  <a:lnTo>
                    <a:pt x="9666" y="120357"/>
                  </a:lnTo>
                  <a:lnTo>
                    <a:pt x="8001" y="126820"/>
                  </a:lnTo>
                  <a:lnTo>
                    <a:pt x="7713" y="131984"/>
                  </a:lnTo>
                  <a:lnTo>
                    <a:pt x="6827" y="134180"/>
                  </a:lnTo>
                  <a:lnTo>
                    <a:pt x="2379" y="140468"/>
                  </a:lnTo>
                  <a:lnTo>
                    <a:pt x="0" y="143613"/>
                  </a:lnTo>
                  <a:lnTo>
                    <a:pt x="17361" y="143648"/>
                  </a:lnTo>
                  <a:lnTo>
                    <a:pt x="70798" y="143650"/>
                  </a:lnTo>
                  <a:lnTo>
                    <a:pt x="74283" y="142804"/>
                  </a:lnTo>
                  <a:lnTo>
                    <a:pt x="78299" y="141393"/>
                  </a:lnTo>
                  <a:lnTo>
                    <a:pt x="91412" y="136031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66" name="SMARTInkAnnotation412"/>
            <p:cNvSpPr/>
            <p:nvPr/>
          </p:nvSpPr>
          <p:spPr bwMode="auto">
            <a:xfrm>
              <a:off x="8823969" y="6469380"/>
              <a:ext cx="106357" cy="236219"/>
            </a:xfrm>
            <a:custGeom>
              <a:avLst/>
              <a:gdLst/>
              <a:ahLst/>
              <a:cxnLst/>
              <a:rect l="0" t="0" r="0" b="0"/>
              <a:pathLst>
                <a:path w="106357" h="236219">
                  <a:moveTo>
                    <a:pt x="53330" y="0"/>
                  </a:moveTo>
                  <a:lnTo>
                    <a:pt x="76095" y="0"/>
                  </a:lnTo>
                  <a:lnTo>
                    <a:pt x="76163" y="4045"/>
                  </a:lnTo>
                  <a:lnTo>
                    <a:pt x="77019" y="5236"/>
                  </a:lnTo>
                  <a:lnTo>
                    <a:pt x="78436" y="6031"/>
                  </a:lnTo>
                  <a:lnTo>
                    <a:pt x="80227" y="6561"/>
                  </a:lnTo>
                  <a:lnTo>
                    <a:pt x="81422" y="7760"/>
                  </a:lnTo>
                  <a:lnTo>
                    <a:pt x="82218" y="9407"/>
                  </a:lnTo>
                  <a:lnTo>
                    <a:pt x="82749" y="11351"/>
                  </a:lnTo>
                  <a:lnTo>
                    <a:pt x="85596" y="15770"/>
                  </a:lnTo>
                  <a:lnTo>
                    <a:pt x="87541" y="18133"/>
                  </a:lnTo>
                  <a:lnTo>
                    <a:pt x="88837" y="20555"/>
                  </a:lnTo>
                  <a:lnTo>
                    <a:pt x="90278" y="25505"/>
                  </a:lnTo>
                  <a:lnTo>
                    <a:pt x="93175" y="30527"/>
                  </a:lnTo>
                  <a:lnTo>
                    <a:pt x="97890" y="36604"/>
                  </a:lnTo>
                  <a:lnTo>
                    <a:pt x="98534" y="39693"/>
                  </a:lnTo>
                  <a:lnTo>
                    <a:pt x="98897" y="46192"/>
                  </a:lnTo>
                  <a:lnTo>
                    <a:pt x="98982" y="51857"/>
                  </a:lnTo>
                  <a:lnTo>
                    <a:pt x="99020" y="60018"/>
                  </a:lnTo>
                  <a:lnTo>
                    <a:pt x="99876" y="64566"/>
                  </a:lnTo>
                  <a:lnTo>
                    <a:pt x="101294" y="69291"/>
                  </a:lnTo>
                  <a:lnTo>
                    <a:pt x="105608" y="80950"/>
                  </a:lnTo>
                  <a:lnTo>
                    <a:pt x="106198" y="87059"/>
                  </a:lnTo>
                  <a:lnTo>
                    <a:pt x="106356" y="91060"/>
                  </a:lnTo>
                  <a:lnTo>
                    <a:pt x="105614" y="94574"/>
                  </a:lnTo>
                  <a:lnTo>
                    <a:pt x="101371" y="103564"/>
                  </a:lnTo>
                  <a:lnTo>
                    <a:pt x="98891" y="113283"/>
                  </a:lnTo>
                  <a:lnTo>
                    <a:pt x="92580" y="133515"/>
                  </a:lnTo>
                  <a:lnTo>
                    <a:pt x="91771" y="140125"/>
                  </a:lnTo>
                  <a:lnTo>
                    <a:pt x="89323" y="147227"/>
                  </a:lnTo>
                  <a:lnTo>
                    <a:pt x="87486" y="151491"/>
                  </a:lnTo>
                  <a:lnTo>
                    <a:pt x="85414" y="155182"/>
                  </a:lnTo>
                  <a:lnTo>
                    <a:pt x="83186" y="158488"/>
                  </a:lnTo>
                  <a:lnTo>
                    <a:pt x="80854" y="161539"/>
                  </a:lnTo>
                  <a:lnTo>
                    <a:pt x="78452" y="164419"/>
                  </a:lnTo>
                  <a:lnTo>
                    <a:pt x="76006" y="167186"/>
                  </a:lnTo>
                  <a:lnTo>
                    <a:pt x="73527" y="169878"/>
                  </a:lnTo>
                  <a:lnTo>
                    <a:pt x="71028" y="173365"/>
                  </a:lnTo>
                  <a:lnTo>
                    <a:pt x="68515" y="177383"/>
                  </a:lnTo>
                  <a:lnTo>
                    <a:pt x="65993" y="181756"/>
                  </a:lnTo>
                  <a:lnTo>
                    <a:pt x="63467" y="185518"/>
                  </a:lnTo>
                  <a:lnTo>
                    <a:pt x="60934" y="188872"/>
                  </a:lnTo>
                  <a:lnTo>
                    <a:pt x="58399" y="191955"/>
                  </a:lnTo>
                  <a:lnTo>
                    <a:pt x="55863" y="194857"/>
                  </a:lnTo>
                  <a:lnTo>
                    <a:pt x="53325" y="197639"/>
                  </a:lnTo>
                  <a:lnTo>
                    <a:pt x="50788" y="200338"/>
                  </a:lnTo>
                  <a:lnTo>
                    <a:pt x="48248" y="202139"/>
                  </a:lnTo>
                  <a:lnTo>
                    <a:pt x="45708" y="203340"/>
                  </a:lnTo>
                  <a:lnTo>
                    <a:pt x="43169" y="204141"/>
                  </a:lnTo>
                  <a:lnTo>
                    <a:pt x="40630" y="205520"/>
                  </a:lnTo>
                  <a:lnTo>
                    <a:pt x="38089" y="207288"/>
                  </a:lnTo>
                  <a:lnTo>
                    <a:pt x="35551" y="209312"/>
                  </a:lnTo>
                  <a:lnTo>
                    <a:pt x="33010" y="211508"/>
                  </a:lnTo>
                  <a:lnTo>
                    <a:pt x="30471" y="213818"/>
                  </a:lnTo>
                  <a:lnTo>
                    <a:pt x="25390" y="218644"/>
                  </a:lnTo>
                  <a:lnTo>
                    <a:pt x="20311" y="223611"/>
                  </a:lnTo>
                  <a:lnTo>
                    <a:pt x="17770" y="225274"/>
                  </a:lnTo>
                  <a:lnTo>
                    <a:pt x="15230" y="226383"/>
                  </a:lnTo>
                  <a:lnTo>
                    <a:pt x="9115" y="228162"/>
                  </a:lnTo>
                  <a:lnTo>
                    <a:pt x="6022" y="230664"/>
                  </a:lnTo>
                  <a:lnTo>
                    <a:pt x="37" y="236178"/>
                  </a:lnTo>
                  <a:lnTo>
                    <a:pt x="0" y="236212"/>
                  </a:lnTo>
                  <a:lnTo>
                    <a:pt x="4039" y="236218"/>
                  </a:lnTo>
                  <a:lnTo>
                    <a:pt x="6076" y="235373"/>
                  </a:lnTo>
                  <a:lnTo>
                    <a:pt x="8281" y="233961"/>
                  </a:lnTo>
                  <a:lnTo>
                    <a:pt x="10597" y="232175"/>
                  </a:lnTo>
                  <a:lnTo>
                    <a:pt x="12989" y="230983"/>
                  </a:lnTo>
                  <a:lnTo>
                    <a:pt x="15429" y="230189"/>
                  </a:lnTo>
                  <a:lnTo>
                    <a:pt x="17902" y="229659"/>
                  </a:lnTo>
                  <a:lnTo>
                    <a:pt x="20398" y="229306"/>
                  </a:lnTo>
                  <a:lnTo>
                    <a:pt x="22909" y="229072"/>
                  </a:lnTo>
                  <a:lnTo>
                    <a:pt x="25429" y="228914"/>
                  </a:lnTo>
                  <a:lnTo>
                    <a:pt x="30488" y="228741"/>
                  </a:lnTo>
                  <a:lnTo>
                    <a:pt x="40634" y="228628"/>
                  </a:lnTo>
                  <a:lnTo>
                    <a:pt x="60950" y="22860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67" name="SMARTInkAnnotation413"/>
            <p:cNvSpPr/>
            <p:nvPr/>
          </p:nvSpPr>
          <p:spPr bwMode="auto">
            <a:xfrm>
              <a:off x="9692640" y="6332230"/>
              <a:ext cx="113957" cy="224126"/>
            </a:xfrm>
            <a:custGeom>
              <a:avLst/>
              <a:gdLst/>
              <a:ahLst/>
              <a:cxnLst/>
              <a:rect l="0" t="0" r="0" b="0"/>
              <a:pathLst>
                <a:path w="113957" h="224126">
                  <a:moveTo>
                    <a:pt x="0" y="30471"/>
                  </a:moveTo>
                  <a:lnTo>
                    <a:pt x="4046" y="22380"/>
                  </a:lnTo>
                  <a:lnTo>
                    <a:pt x="6084" y="19997"/>
                  </a:lnTo>
                  <a:lnTo>
                    <a:pt x="8290" y="18408"/>
                  </a:lnTo>
                  <a:lnTo>
                    <a:pt x="10606" y="17349"/>
                  </a:lnTo>
                  <a:lnTo>
                    <a:pt x="12999" y="15796"/>
                  </a:lnTo>
                  <a:lnTo>
                    <a:pt x="15439" y="13914"/>
                  </a:lnTo>
                  <a:lnTo>
                    <a:pt x="17914" y="11813"/>
                  </a:lnTo>
                  <a:lnTo>
                    <a:pt x="20408" y="10412"/>
                  </a:lnTo>
                  <a:lnTo>
                    <a:pt x="22919" y="9478"/>
                  </a:lnTo>
                  <a:lnTo>
                    <a:pt x="25439" y="8856"/>
                  </a:lnTo>
                  <a:lnTo>
                    <a:pt x="27966" y="7594"/>
                  </a:lnTo>
                  <a:lnTo>
                    <a:pt x="30498" y="5906"/>
                  </a:lnTo>
                  <a:lnTo>
                    <a:pt x="33032" y="3934"/>
                  </a:lnTo>
                  <a:lnTo>
                    <a:pt x="35569" y="2619"/>
                  </a:lnTo>
                  <a:lnTo>
                    <a:pt x="38105" y="1743"/>
                  </a:lnTo>
                  <a:lnTo>
                    <a:pt x="40644" y="1159"/>
                  </a:lnTo>
                  <a:lnTo>
                    <a:pt x="43183" y="770"/>
                  </a:lnTo>
                  <a:lnTo>
                    <a:pt x="45722" y="510"/>
                  </a:lnTo>
                  <a:lnTo>
                    <a:pt x="48261" y="337"/>
                  </a:lnTo>
                  <a:lnTo>
                    <a:pt x="50802" y="221"/>
                  </a:lnTo>
                  <a:lnTo>
                    <a:pt x="55881" y="92"/>
                  </a:lnTo>
                  <a:lnTo>
                    <a:pt x="71121" y="0"/>
                  </a:lnTo>
                  <a:lnTo>
                    <a:pt x="72814" y="843"/>
                  </a:lnTo>
                  <a:lnTo>
                    <a:pt x="73942" y="2252"/>
                  </a:lnTo>
                  <a:lnTo>
                    <a:pt x="74695" y="4038"/>
                  </a:lnTo>
                  <a:lnTo>
                    <a:pt x="76043" y="5229"/>
                  </a:lnTo>
                  <a:lnTo>
                    <a:pt x="77789" y="6023"/>
                  </a:lnTo>
                  <a:lnTo>
                    <a:pt x="79798" y="6552"/>
                  </a:lnTo>
                  <a:lnTo>
                    <a:pt x="81985" y="7751"/>
                  </a:lnTo>
                  <a:lnTo>
                    <a:pt x="84290" y="9398"/>
                  </a:lnTo>
                  <a:lnTo>
                    <a:pt x="86673" y="11342"/>
                  </a:lnTo>
                  <a:lnTo>
                    <a:pt x="89109" y="13485"/>
                  </a:lnTo>
                  <a:lnTo>
                    <a:pt x="91580" y="15760"/>
                  </a:lnTo>
                  <a:lnTo>
                    <a:pt x="94074" y="18123"/>
                  </a:lnTo>
                  <a:lnTo>
                    <a:pt x="95736" y="21392"/>
                  </a:lnTo>
                  <a:lnTo>
                    <a:pt x="96843" y="25265"/>
                  </a:lnTo>
                  <a:lnTo>
                    <a:pt x="97583" y="29540"/>
                  </a:lnTo>
                  <a:lnTo>
                    <a:pt x="100661" y="36549"/>
                  </a:lnTo>
                  <a:lnTo>
                    <a:pt x="104005" y="42485"/>
                  </a:lnTo>
                  <a:lnTo>
                    <a:pt x="105491" y="47946"/>
                  </a:lnTo>
                  <a:lnTo>
                    <a:pt x="108410" y="55453"/>
                  </a:lnTo>
                  <a:lnTo>
                    <a:pt x="110373" y="59826"/>
                  </a:lnTo>
                  <a:lnTo>
                    <a:pt x="112555" y="66941"/>
                  </a:lnTo>
                  <a:lnTo>
                    <a:pt x="113524" y="72927"/>
                  </a:lnTo>
                  <a:lnTo>
                    <a:pt x="113956" y="78409"/>
                  </a:lnTo>
                  <a:lnTo>
                    <a:pt x="111889" y="85926"/>
                  </a:lnTo>
                  <a:lnTo>
                    <a:pt x="110153" y="90300"/>
                  </a:lnTo>
                  <a:lnTo>
                    <a:pt x="108225" y="97419"/>
                  </a:lnTo>
                  <a:lnTo>
                    <a:pt x="106986" y="104843"/>
                  </a:lnTo>
                  <a:lnTo>
                    <a:pt x="104557" y="110374"/>
                  </a:lnTo>
                  <a:lnTo>
                    <a:pt x="98937" y="122085"/>
                  </a:lnTo>
                  <a:lnTo>
                    <a:pt x="95337" y="129326"/>
                  </a:lnTo>
                  <a:lnTo>
                    <a:pt x="93172" y="135931"/>
                  </a:lnTo>
                  <a:lnTo>
                    <a:pt x="92595" y="138877"/>
                  </a:lnTo>
                  <a:lnTo>
                    <a:pt x="89695" y="144409"/>
                  </a:lnTo>
                  <a:lnTo>
                    <a:pt x="87737" y="147069"/>
                  </a:lnTo>
                  <a:lnTo>
                    <a:pt x="85586" y="149690"/>
                  </a:lnTo>
                  <a:lnTo>
                    <a:pt x="83304" y="152283"/>
                  </a:lnTo>
                  <a:lnTo>
                    <a:pt x="80936" y="154859"/>
                  </a:lnTo>
                  <a:lnTo>
                    <a:pt x="76048" y="159979"/>
                  </a:lnTo>
                  <a:lnTo>
                    <a:pt x="73558" y="162529"/>
                  </a:lnTo>
                  <a:lnTo>
                    <a:pt x="71053" y="165923"/>
                  </a:lnTo>
                  <a:lnTo>
                    <a:pt x="68535" y="169879"/>
                  </a:lnTo>
                  <a:lnTo>
                    <a:pt x="66010" y="174209"/>
                  </a:lnTo>
                  <a:lnTo>
                    <a:pt x="63481" y="177944"/>
                  </a:lnTo>
                  <a:lnTo>
                    <a:pt x="60947" y="181279"/>
                  </a:lnTo>
                  <a:lnTo>
                    <a:pt x="58412" y="184349"/>
                  </a:lnTo>
                  <a:lnTo>
                    <a:pt x="55874" y="187243"/>
                  </a:lnTo>
                  <a:lnTo>
                    <a:pt x="53336" y="190018"/>
                  </a:lnTo>
                  <a:lnTo>
                    <a:pt x="50797" y="192716"/>
                  </a:lnTo>
                  <a:lnTo>
                    <a:pt x="47411" y="195361"/>
                  </a:lnTo>
                  <a:lnTo>
                    <a:pt x="43461" y="197971"/>
                  </a:lnTo>
                  <a:lnTo>
                    <a:pt x="39135" y="200557"/>
                  </a:lnTo>
                  <a:lnTo>
                    <a:pt x="35403" y="203128"/>
                  </a:lnTo>
                  <a:lnTo>
                    <a:pt x="32070" y="205690"/>
                  </a:lnTo>
                  <a:lnTo>
                    <a:pt x="28999" y="208243"/>
                  </a:lnTo>
                  <a:lnTo>
                    <a:pt x="26954" y="210792"/>
                  </a:lnTo>
                  <a:lnTo>
                    <a:pt x="25589" y="213338"/>
                  </a:lnTo>
                  <a:lnTo>
                    <a:pt x="24679" y="215883"/>
                  </a:lnTo>
                  <a:lnTo>
                    <a:pt x="22379" y="218425"/>
                  </a:lnTo>
                  <a:lnTo>
                    <a:pt x="19152" y="220967"/>
                  </a:lnTo>
                  <a:lnTo>
                    <a:pt x="15309" y="223509"/>
                  </a:lnTo>
                  <a:lnTo>
                    <a:pt x="14686" y="224125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68" name="SMARTInkAnnotation414"/>
            <p:cNvSpPr/>
            <p:nvPr/>
          </p:nvSpPr>
          <p:spPr bwMode="auto">
            <a:xfrm>
              <a:off x="9750723" y="6568441"/>
              <a:ext cx="40979" cy="14782"/>
            </a:xfrm>
            <a:custGeom>
              <a:avLst/>
              <a:gdLst/>
              <a:ahLst/>
              <a:cxnLst/>
              <a:rect l="0" t="0" r="0" b="0"/>
              <a:pathLst>
                <a:path w="40979" h="14782">
                  <a:moveTo>
                    <a:pt x="0" y="14781"/>
                  </a:moveTo>
                  <a:lnTo>
                    <a:pt x="910" y="14601"/>
                  </a:lnTo>
                  <a:lnTo>
                    <a:pt x="6646" y="13121"/>
                  </a:lnTo>
                  <a:lnTo>
                    <a:pt x="13009" y="11288"/>
                  </a:lnTo>
                  <a:lnTo>
                    <a:pt x="18945" y="9218"/>
                  </a:lnTo>
                  <a:lnTo>
                    <a:pt x="24597" y="6991"/>
                  </a:lnTo>
                  <a:lnTo>
                    <a:pt x="40978" y="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69" name="SMARTInkAnnotation415"/>
            <p:cNvSpPr/>
            <p:nvPr/>
          </p:nvSpPr>
          <p:spPr bwMode="auto">
            <a:xfrm>
              <a:off x="9479787" y="6355173"/>
              <a:ext cx="45214" cy="193119"/>
            </a:xfrm>
            <a:custGeom>
              <a:avLst/>
              <a:gdLst/>
              <a:ahLst/>
              <a:cxnLst/>
              <a:rect l="0" t="0" r="0" b="0"/>
              <a:pathLst>
                <a:path w="45214" h="193119">
                  <a:moveTo>
                    <a:pt x="37593" y="15147"/>
                  </a:moveTo>
                  <a:lnTo>
                    <a:pt x="37593" y="8586"/>
                  </a:lnTo>
                  <a:lnTo>
                    <a:pt x="38440" y="8233"/>
                  </a:lnTo>
                  <a:lnTo>
                    <a:pt x="39851" y="7998"/>
                  </a:lnTo>
                  <a:lnTo>
                    <a:pt x="45121" y="7535"/>
                  </a:lnTo>
                  <a:lnTo>
                    <a:pt x="45212" y="0"/>
                  </a:lnTo>
                  <a:lnTo>
                    <a:pt x="45213" y="11260"/>
                  </a:lnTo>
                  <a:lnTo>
                    <a:pt x="44367" y="13403"/>
                  </a:lnTo>
                  <a:lnTo>
                    <a:pt x="42955" y="15677"/>
                  </a:lnTo>
                  <a:lnTo>
                    <a:pt x="41168" y="18041"/>
                  </a:lnTo>
                  <a:lnTo>
                    <a:pt x="39977" y="20463"/>
                  </a:lnTo>
                  <a:lnTo>
                    <a:pt x="38652" y="25412"/>
                  </a:lnTo>
                  <a:lnTo>
                    <a:pt x="37907" y="32958"/>
                  </a:lnTo>
                  <a:lnTo>
                    <a:pt x="36956" y="36335"/>
                  </a:lnTo>
                  <a:lnTo>
                    <a:pt x="35476" y="40278"/>
                  </a:lnTo>
                  <a:lnTo>
                    <a:pt x="33641" y="44602"/>
                  </a:lnTo>
                  <a:lnTo>
                    <a:pt x="32418" y="49177"/>
                  </a:lnTo>
                  <a:lnTo>
                    <a:pt x="31604" y="53920"/>
                  </a:lnTo>
                  <a:lnTo>
                    <a:pt x="30295" y="65610"/>
                  </a:lnTo>
                  <a:lnTo>
                    <a:pt x="30069" y="71680"/>
                  </a:lnTo>
                  <a:lnTo>
                    <a:pt x="29190" y="75696"/>
                  </a:lnTo>
                  <a:lnTo>
                    <a:pt x="27759" y="80912"/>
                  </a:lnTo>
                  <a:lnTo>
                    <a:pt x="25957" y="86931"/>
                  </a:lnTo>
                  <a:lnTo>
                    <a:pt x="24756" y="91789"/>
                  </a:lnTo>
                  <a:lnTo>
                    <a:pt x="23421" y="99446"/>
                  </a:lnTo>
                  <a:lnTo>
                    <a:pt x="22218" y="103520"/>
                  </a:lnTo>
                  <a:lnTo>
                    <a:pt x="20570" y="107928"/>
                  </a:lnTo>
                  <a:lnTo>
                    <a:pt x="18625" y="112562"/>
                  </a:lnTo>
                  <a:lnTo>
                    <a:pt x="17328" y="117343"/>
                  </a:lnTo>
                  <a:lnTo>
                    <a:pt x="16464" y="122225"/>
                  </a:lnTo>
                  <a:lnTo>
                    <a:pt x="15887" y="127172"/>
                  </a:lnTo>
                  <a:lnTo>
                    <a:pt x="15247" y="134927"/>
                  </a:lnTo>
                  <a:lnTo>
                    <a:pt x="15075" y="138180"/>
                  </a:lnTo>
                  <a:lnTo>
                    <a:pt x="14116" y="142043"/>
                  </a:lnTo>
                  <a:lnTo>
                    <a:pt x="12628" y="146310"/>
                  </a:lnTo>
                  <a:lnTo>
                    <a:pt x="10790" y="150850"/>
                  </a:lnTo>
                  <a:lnTo>
                    <a:pt x="8718" y="155569"/>
                  </a:lnTo>
                  <a:lnTo>
                    <a:pt x="4157" y="165328"/>
                  </a:lnTo>
                  <a:lnTo>
                    <a:pt x="2602" y="170302"/>
                  </a:lnTo>
                  <a:lnTo>
                    <a:pt x="1565" y="175310"/>
                  </a:lnTo>
                  <a:lnTo>
                    <a:pt x="875" y="180343"/>
                  </a:lnTo>
                  <a:lnTo>
                    <a:pt x="414" y="185391"/>
                  </a:lnTo>
                  <a:lnTo>
                    <a:pt x="108" y="190449"/>
                  </a:lnTo>
                  <a:lnTo>
                    <a:pt x="0" y="193118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70" name="SMARTInkAnnotation416"/>
            <p:cNvSpPr/>
            <p:nvPr/>
          </p:nvSpPr>
          <p:spPr bwMode="auto">
            <a:xfrm>
              <a:off x="9326883" y="6653164"/>
              <a:ext cx="26667" cy="29550"/>
            </a:xfrm>
            <a:custGeom>
              <a:avLst/>
              <a:gdLst/>
              <a:ahLst/>
              <a:cxnLst/>
              <a:rect l="0" t="0" r="0" b="0"/>
              <a:pathLst>
                <a:path w="26667" h="29550">
                  <a:moveTo>
                    <a:pt x="12338" y="24854"/>
                  </a:moveTo>
                  <a:lnTo>
                    <a:pt x="11192" y="26000"/>
                  </a:lnTo>
                  <a:lnTo>
                    <a:pt x="9153" y="27193"/>
                  </a:lnTo>
                  <a:lnTo>
                    <a:pt x="6948" y="27987"/>
                  </a:lnTo>
                  <a:lnTo>
                    <a:pt x="117" y="29549"/>
                  </a:lnTo>
                  <a:lnTo>
                    <a:pt x="21" y="24334"/>
                  </a:lnTo>
                  <a:lnTo>
                    <a:pt x="0" y="22269"/>
                  </a:lnTo>
                  <a:lnTo>
                    <a:pt x="2256" y="19837"/>
                  </a:lnTo>
                  <a:lnTo>
                    <a:pt x="4044" y="18004"/>
                  </a:lnTo>
                  <a:lnTo>
                    <a:pt x="5233" y="15934"/>
                  </a:lnTo>
                  <a:lnTo>
                    <a:pt x="6558" y="11378"/>
                  </a:lnTo>
                  <a:lnTo>
                    <a:pt x="7757" y="9824"/>
                  </a:lnTo>
                  <a:lnTo>
                    <a:pt x="9404" y="8788"/>
                  </a:lnTo>
                  <a:lnTo>
                    <a:pt x="11349" y="8097"/>
                  </a:lnTo>
                  <a:lnTo>
                    <a:pt x="13491" y="6791"/>
                  </a:lnTo>
                  <a:lnTo>
                    <a:pt x="15766" y="5072"/>
                  </a:lnTo>
                  <a:lnTo>
                    <a:pt x="18130" y="3080"/>
                  </a:lnTo>
                  <a:lnTo>
                    <a:pt x="20553" y="1752"/>
                  </a:lnTo>
                  <a:lnTo>
                    <a:pt x="23014" y="866"/>
                  </a:lnTo>
                  <a:lnTo>
                    <a:pt x="26666" y="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71" name="SMARTInkAnnotation417"/>
            <p:cNvSpPr/>
            <p:nvPr/>
          </p:nvSpPr>
          <p:spPr bwMode="auto">
            <a:xfrm>
              <a:off x="9288790" y="6819636"/>
              <a:ext cx="21669" cy="23096"/>
            </a:xfrm>
            <a:custGeom>
              <a:avLst/>
              <a:gdLst/>
              <a:ahLst/>
              <a:cxnLst/>
              <a:rect l="0" t="0" r="0" b="0"/>
              <a:pathLst>
                <a:path w="21669" h="23096">
                  <a:moveTo>
                    <a:pt x="21668" y="9062"/>
                  </a:moveTo>
                  <a:lnTo>
                    <a:pt x="20305" y="10429"/>
                  </a:lnTo>
                  <a:lnTo>
                    <a:pt x="17767" y="12121"/>
                  </a:lnTo>
                  <a:lnTo>
                    <a:pt x="15227" y="13248"/>
                  </a:lnTo>
                  <a:lnTo>
                    <a:pt x="9115" y="15058"/>
                  </a:lnTo>
                  <a:lnTo>
                    <a:pt x="6022" y="17564"/>
                  </a:lnTo>
                  <a:lnTo>
                    <a:pt x="38" y="23081"/>
                  </a:lnTo>
                  <a:lnTo>
                    <a:pt x="21" y="23095"/>
                  </a:lnTo>
                  <a:lnTo>
                    <a:pt x="0" y="19071"/>
                  </a:lnTo>
                  <a:lnTo>
                    <a:pt x="843" y="17035"/>
                  </a:lnTo>
                  <a:lnTo>
                    <a:pt x="4038" y="12516"/>
                  </a:lnTo>
                  <a:lnTo>
                    <a:pt x="6076" y="10125"/>
                  </a:lnTo>
                  <a:lnTo>
                    <a:pt x="8281" y="7684"/>
                  </a:lnTo>
                  <a:lnTo>
                    <a:pt x="10597" y="5211"/>
                  </a:lnTo>
                  <a:lnTo>
                    <a:pt x="12988" y="3561"/>
                  </a:lnTo>
                  <a:lnTo>
                    <a:pt x="15429" y="2463"/>
                  </a:lnTo>
                  <a:lnTo>
                    <a:pt x="17902" y="1730"/>
                  </a:lnTo>
                  <a:lnTo>
                    <a:pt x="20398" y="394"/>
                  </a:lnTo>
                  <a:lnTo>
                    <a:pt x="20967" y="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72" name="SMARTInkAnnotation418"/>
            <p:cNvSpPr/>
            <p:nvPr/>
          </p:nvSpPr>
          <p:spPr bwMode="auto">
            <a:xfrm>
              <a:off x="9999265" y="6530340"/>
              <a:ext cx="36276" cy="32364"/>
            </a:xfrm>
            <a:custGeom>
              <a:avLst/>
              <a:gdLst/>
              <a:ahLst/>
              <a:cxnLst/>
              <a:rect l="0" t="0" r="0" b="0"/>
              <a:pathLst>
                <a:path w="36276" h="32364">
                  <a:moveTo>
                    <a:pt x="36275" y="0"/>
                  </a:moveTo>
                  <a:lnTo>
                    <a:pt x="19109" y="17167"/>
                  </a:lnTo>
                  <a:lnTo>
                    <a:pt x="16364" y="19064"/>
                  </a:lnTo>
                  <a:lnTo>
                    <a:pt x="13687" y="20330"/>
                  </a:lnTo>
                  <a:lnTo>
                    <a:pt x="11057" y="21173"/>
                  </a:lnTo>
                  <a:lnTo>
                    <a:pt x="8456" y="22582"/>
                  </a:lnTo>
                  <a:lnTo>
                    <a:pt x="5877" y="24368"/>
                  </a:lnTo>
                  <a:lnTo>
                    <a:pt x="3310" y="26406"/>
                  </a:lnTo>
                  <a:lnTo>
                    <a:pt x="1599" y="28611"/>
                  </a:lnTo>
                  <a:lnTo>
                    <a:pt x="457" y="30927"/>
                  </a:lnTo>
                  <a:lnTo>
                    <a:pt x="0" y="32363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73" name="SMARTInkAnnotation419"/>
            <p:cNvSpPr/>
            <p:nvPr/>
          </p:nvSpPr>
          <p:spPr bwMode="auto">
            <a:xfrm>
              <a:off x="10032885" y="6560820"/>
              <a:ext cx="78856" cy="15239"/>
            </a:xfrm>
            <a:custGeom>
              <a:avLst/>
              <a:gdLst/>
              <a:ahLst/>
              <a:cxnLst/>
              <a:rect l="0" t="0" r="0" b="0"/>
              <a:pathLst>
                <a:path w="78856" h="15239">
                  <a:moveTo>
                    <a:pt x="0" y="15151"/>
                  </a:moveTo>
                  <a:lnTo>
                    <a:pt x="26814" y="15238"/>
                  </a:lnTo>
                  <a:lnTo>
                    <a:pt x="30613" y="14392"/>
                  </a:lnTo>
                  <a:lnTo>
                    <a:pt x="34842" y="12981"/>
                  </a:lnTo>
                  <a:lnTo>
                    <a:pt x="39352" y="11194"/>
                  </a:lnTo>
                  <a:lnTo>
                    <a:pt x="44053" y="10002"/>
                  </a:lnTo>
                  <a:lnTo>
                    <a:pt x="48880" y="9208"/>
                  </a:lnTo>
                  <a:lnTo>
                    <a:pt x="53792" y="8679"/>
                  </a:lnTo>
                  <a:lnTo>
                    <a:pt x="58759" y="7479"/>
                  </a:lnTo>
                  <a:lnTo>
                    <a:pt x="63765" y="5833"/>
                  </a:lnTo>
                  <a:lnTo>
                    <a:pt x="78855" y="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74" name="SMARTInkAnnotation420"/>
            <p:cNvSpPr/>
            <p:nvPr/>
          </p:nvSpPr>
          <p:spPr bwMode="auto">
            <a:xfrm>
              <a:off x="8336280" y="6515193"/>
              <a:ext cx="99061" cy="220888"/>
            </a:xfrm>
            <a:custGeom>
              <a:avLst/>
              <a:gdLst/>
              <a:ahLst/>
              <a:cxnLst/>
              <a:rect l="0" t="0" r="0" b="0"/>
              <a:pathLst>
                <a:path w="99061" h="220888">
                  <a:moveTo>
                    <a:pt x="7620" y="7527"/>
                  </a:moveTo>
                  <a:lnTo>
                    <a:pt x="0" y="7527"/>
                  </a:lnTo>
                  <a:lnTo>
                    <a:pt x="8090" y="7527"/>
                  </a:lnTo>
                  <a:lnTo>
                    <a:pt x="11321" y="6681"/>
                  </a:lnTo>
                  <a:lnTo>
                    <a:pt x="14320" y="5269"/>
                  </a:lnTo>
                  <a:lnTo>
                    <a:pt x="17166" y="3483"/>
                  </a:lnTo>
                  <a:lnTo>
                    <a:pt x="19911" y="2291"/>
                  </a:lnTo>
                  <a:lnTo>
                    <a:pt x="22587" y="1496"/>
                  </a:lnTo>
                  <a:lnTo>
                    <a:pt x="25217" y="967"/>
                  </a:lnTo>
                  <a:lnTo>
                    <a:pt x="27819" y="613"/>
                  </a:lnTo>
                  <a:lnTo>
                    <a:pt x="30399" y="378"/>
                  </a:lnTo>
                  <a:lnTo>
                    <a:pt x="32967" y="221"/>
                  </a:lnTo>
                  <a:lnTo>
                    <a:pt x="38076" y="47"/>
                  </a:lnTo>
                  <a:lnTo>
                    <a:pt x="40623" y="0"/>
                  </a:lnTo>
                  <a:lnTo>
                    <a:pt x="43169" y="816"/>
                  </a:lnTo>
                  <a:lnTo>
                    <a:pt x="45712" y="2206"/>
                  </a:lnTo>
                  <a:lnTo>
                    <a:pt x="48255" y="3980"/>
                  </a:lnTo>
                  <a:lnTo>
                    <a:pt x="50797" y="5162"/>
                  </a:lnTo>
                  <a:lnTo>
                    <a:pt x="53337" y="5950"/>
                  </a:lnTo>
                  <a:lnTo>
                    <a:pt x="55878" y="6476"/>
                  </a:lnTo>
                  <a:lnTo>
                    <a:pt x="58419" y="6827"/>
                  </a:lnTo>
                  <a:lnTo>
                    <a:pt x="60959" y="7060"/>
                  </a:lnTo>
                  <a:lnTo>
                    <a:pt x="63499" y="7216"/>
                  </a:lnTo>
                  <a:lnTo>
                    <a:pt x="66040" y="8166"/>
                  </a:lnTo>
                  <a:lnTo>
                    <a:pt x="68580" y="9647"/>
                  </a:lnTo>
                  <a:lnTo>
                    <a:pt x="71120" y="11481"/>
                  </a:lnTo>
                  <a:lnTo>
                    <a:pt x="73659" y="13550"/>
                  </a:lnTo>
                  <a:lnTo>
                    <a:pt x="76200" y="15775"/>
                  </a:lnTo>
                  <a:lnTo>
                    <a:pt x="78740" y="18106"/>
                  </a:lnTo>
                  <a:lnTo>
                    <a:pt x="80433" y="20507"/>
                  </a:lnTo>
                  <a:lnTo>
                    <a:pt x="82315" y="25431"/>
                  </a:lnTo>
                  <a:lnTo>
                    <a:pt x="83663" y="28777"/>
                  </a:lnTo>
                  <a:lnTo>
                    <a:pt x="85408" y="32700"/>
                  </a:lnTo>
                  <a:lnTo>
                    <a:pt x="87419" y="37009"/>
                  </a:lnTo>
                  <a:lnTo>
                    <a:pt x="88759" y="41575"/>
                  </a:lnTo>
                  <a:lnTo>
                    <a:pt x="89653" y="46313"/>
                  </a:lnTo>
                  <a:lnTo>
                    <a:pt x="90248" y="51164"/>
                  </a:lnTo>
                  <a:lnTo>
                    <a:pt x="91492" y="56092"/>
                  </a:lnTo>
                  <a:lnTo>
                    <a:pt x="93168" y="61070"/>
                  </a:lnTo>
                  <a:lnTo>
                    <a:pt x="95132" y="66083"/>
                  </a:lnTo>
                  <a:lnTo>
                    <a:pt x="95594" y="70271"/>
                  </a:lnTo>
                  <a:lnTo>
                    <a:pt x="95057" y="73910"/>
                  </a:lnTo>
                  <a:lnTo>
                    <a:pt x="93850" y="77182"/>
                  </a:lnTo>
                  <a:lnTo>
                    <a:pt x="93047" y="81057"/>
                  </a:lnTo>
                  <a:lnTo>
                    <a:pt x="92511" y="85334"/>
                  </a:lnTo>
                  <a:lnTo>
                    <a:pt x="92154" y="89877"/>
                  </a:lnTo>
                  <a:lnTo>
                    <a:pt x="91069" y="94602"/>
                  </a:lnTo>
                  <a:lnTo>
                    <a:pt x="89499" y="99444"/>
                  </a:lnTo>
                  <a:lnTo>
                    <a:pt x="87607" y="104365"/>
                  </a:lnTo>
                  <a:lnTo>
                    <a:pt x="85497" y="109339"/>
                  </a:lnTo>
                  <a:lnTo>
                    <a:pt x="80896" y="119381"/>
                  </a:lnTo>
                  <a:lnTo>
                    <a:pt x="78485" y="123584"/>
                  </a:lnTo>
                  <a:lnTo>
                    <a:pt x="76030" y="127232"/>
                  </a:lnTo>
                  <a:lnTo>
                    <a:pt x="73546" y="130510"/>
                  </a:lnTo>
                  <a:lnTo>
                    <a:pt x="71044" y="134389"/>
                  </a:lnTo>
                  <a:lnTo>
                    <a:pt x="68529" y="138669"/>
                  </a:lnTo>
                  <a:lnTo>
                    <a:pt x="66006" y="143215"/>
                  </a:lnTo>
                  <a:lnTo>
                    <a:pt x="60945" y="152781"/>
                  </a:lnTo>
                  <a:lnTo>
                    <a:pt x="58410" y="157704"/>
                  </a:lnTo>
                  <a:lnTo>
                    <a:pt x="55874" y="161832"/>
                  </a:lnTo>
                  <a:lnTo>
                    <a:pt x="53336" y="165430"/>
                  </a:lnTo>
                  <a:lnTo>
                    <a:pt x="47224" y="173244"/>
                  </a:lnTo>
                  <a:lnTo>
                    <a:pt x="44132" y="176570"/>
                  </a:lnTo>
                  <a:lnTo>
                    <a:pt x="42120" y="178643"/>
                  </a:lnTo>
                  <a:lnTo>
                    <a:pt x="39934" y="181718"/>
                  </a:lnTo>
                  <a:lnTo>
                    <a:pt x="37629" y="185461"/>
                  </a:lnTo>
                  <a:lnTo>
                    <a:pt x="35246" y="189650"/>
                  </a:lnTo>
                  <a:lnTo>
                    <a:pt x="32811" y="192443"/>
                  </a:lnTo>
                  <a:lnTo>
                    <a:pt x="30340" y="194304"/>
                  </a:lnTo>
                  <a:lnTo>
                    <a:pt x="27847" y="195545"/>
                  </a:lnTo>
                  <a:lnTo>
                    <a:pt x="25338" y="197219"/>
                  </a:lnTo>
                  <a:lnTo>
                    <a:pt x="22819" y="199182"/>
                  </a:lnTo>
                  <a:lnTo>
                    <a:pt x="20293" y="201337"/>
                  </a:lnTo>
                  <a:lnTo>
                    <a:pt x="17762" y="203620"/>
                  </a:lnTo>
                  <a:lnTo>
                    <a:pt x="12691" y="208416"/>
                  </a:lnTo>
                  <a:lnTo>
                    <a:pt x="39" y="220849"/>
                  </a:lnTo>
                  <a:lnTo>
                    <a:pt x="5" y="220883"/>
                  </a:lnTo>
                  <a:lnTo>
                    <a:pt x="4" y="220884"/>
                  </a:lnTo>
                  <a:lnTo>
                    <a:pt x="2" y="220886"/>
                  </a:lnTo>
                  <a:lnTo>
                    <a:pt x="1" y="220887"/>
                  </a:lnTo>
                  <a:lnTo>
                    <a:pt x="12136" y="216843"/>
                  </a:lnTo>
                  <a:lnTo>
                    <a:pt x="18250" y="215650"/>
                  </a:lnTo>
                  <a:lnTo>
                    <a:pt x="24867" y="214856"/>
                  </a:lnTo>
                  <a:lnTo>
                    <a:pt x="31818" y="214326"/>
                  </a:lnTo>
                  <a:lnTo>
                    <a:pt x="37298" y="213127"/>
                  </a:lnTo>
                  <a:lnTo>
                    <a:pt x="41799" y="211480"/>
                  </a:lnTo>
                  <a:lnTo>
                    <a:pt x="59150" y="202754"/>
                  </a:lnTo>
                  <a:lnTo>
                    <a:pt x="63140" y="201179"/>
                  </a:lnTo>
                  <a:lnTo>
                    <a:pt x="66647" y="200128"/>
                  </a:lnTo>
                  <a:lnTo>
                    <a:pt x="69831" y="199429"/>
                  </a:lnTo>
                  <a:lnTo>
                    <a:pt x="72801" y="198114"/>
                  </a:lnTo>
                  <a:lnTo>
                    <a:pt x="75627" y="196393"/>
                  </a:lnTo>
                  <a:lnTo>
                    <a:pt x="78358" y="194397"/>
                  </a:lnTo>
                  <a:lnTo>
                    <a:pt x="81872" y="192220"/>
                  </a:lnTo>
                  <a:lnTo>
                    <a:pt x="85907" y="189923"/>
                  </a:lnTo>
                  <a:lnTo>
                    <a:pt x="99060" y="182787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75" name="SMARTInkAnnotation421"/>
            <p:cNvSpPr/>
            <p:nvPr/>
          </p:nvSpPr>
          <p:spPr bwMode="auto">
            <a:xfrm>
              <a:off x="8488680" y="6324608"/>
              <a:ext cx="148916" cy="236213"/>
            </a:xfrm>
            <a:custGeom>
              <a:avLst/>
              <a:gdLst/>
              <a:ahLst/>
              <a:cxnLst/>
              <a:rect l="0" t="0" r="0" b="0"/>
              <a:pathLst>
                <a:path w="148916" h="236213">
                  <a:moveTo>
                    <a:pt x="0" y="30472"/>
                  </a:moveTo>
                  <a:lnTo>
                    <a:pt x="4045" y="30472"/>
                  </a:lnTo>
                  <a:lnTo>
                    <a:pt x="5236" y="29625"/>
                  </a:lnTo>
                  <a:lnTo>
                    <a:pt x="6032" y="28214"/>
                  </a:lnTo>
                  <a:lnTo>
                    <a:pt x="6561" y="26427"/>
                  </a:lnTo>
                  <a:lnTo>
                    <a:pt x="7760" y="25235"/>
                  </a:lnTo>
                  <a:lnTo>
                    <a:pt x="9407" y="24440"/>
                  </a:lnTo>
                  <a:lnTo>
                    <a:pt x="13494" y="23557"/>
                  </a:lnTo>
                  <a:lnTo>
                    <a:pt x="18133" y="23166"/>
                  </a:lnTo>
                  <a:lnTo>
                    <a:pt x="19708" y="22214"/>
                  </a:lnTo>
                  <a:lnTo>
                    <a:pt x="20759" y="20733"/>
                  </a:lnTo>
                  <a:lnTo>
                    <a:pt x="21459" y="18899"/>
                  </a:lnTo>
                  <a:lnTo>
                    <a:pt x="23620" y="17677"/>
                  </a:lnTo>
                  <a:lnTo>
                    <a:pt x="26753" y="16862"/>
                  </a:lnTo>
                  <a:lnTo>
                    <a:pt x="30535" y="16319"/>
                  </a:lnTo>
                  <a:lnTo>
                    <a:pt x="33903" y="15957"/>
                  </a:lnTo>
                  <a:lnTo>
                    <a:pt x="36995" y="15715"/>
                  </a:lnTo>
                  <a:lnTo>
                    <a:pt x="39904" y="15553"/>
                  </a:lnTo>
                  <a:lnTo>
                    <a:pt x="42689" y="14600"/>
                  </a:lnTo>
                  <a:lnTo>
                    <a:pt x="45393" y="13117"/>
                  </a:lnTo>
                  <a:lnTo>
                    <a:pt x="48042" y="11282"/>
                  </a:lnTo>
                  <a:lnTo>
                    <a:pt x="50655" y="10059"/>
                  </a:lnTo>
                  <a:lnTo>
                    <a:pt x="53243" y="9243"/>
                  </a:lnTo>
                  <a:lnTo>
                    <a:pt x="55815" y="8699"/>
                  </a:lnTo>
                  <a:lnTo>
                    <a:pt x="59223" y="8337"/>
                  </a:lnTo>
                  <a:lnTo>
                    <a:pt x="63189" y="8095"/>
                  </a:lnTo>
                  <a:lnTo>
                    <a:pt x="67526" y="7934"/>
                  </a:lnTo>
                  <a:lnTo>
                    <a:pt x="71264" y="6980"/>
                  </a:lnTo>
                  <a:lnTo>
                    <a:pt x="74603" y="5497"/>
                  </a:lnTo>
                  <a:lnTo>
                    <a:pt x="77675" y="3662"/>
                  </a:lnTo>
                  <a:lnTo>
                    <a:pt x="80570" y="2438"/>
                  </a:lnTo>
                  <a:lnTo>
                    <a:pt x="83346" y="1623"/>
                  </a:lnTo>
                  <a:lnTo>
                    <a:pt x="86044" y="1079"/>
                  </a:lnTo>
                  <a:lnTo>
                    <a:pt x="89537" y="717"/>
                  </a:lnTo>
                  <a:lnTo>
                    <a:pt x="93557" y="475"/>
                  </a:lnTo>
                  <a:lnTo>
                    <a:pt x="101694" y="206"/>
                  </a:lnTo>
                  <a:lnTo>
                    <a:pt x="113817" y="34"/>
                  </a:lnTo>
                  <a:lnTo>
                    <a:pt x="128410" y="0"/>
                  </a:lnTo>
                  <a:lnTo>
                    <a:pt x="131326" y="844"/>
                  </a:lnTo>
                  <a:lnTo>
                    <a:pt x="133272" y="2253"/>
                  </a:lnTo>
                  <a:lnTo>
                    <a:pt x="134567" y="4039"/>
                  </a:lnTo>
                  <a:lnTo>
                    <a:pt x="136278" y="5230"/>
                  </a:lnTo>
                  <a:lnTo>
                    <a:pt x="140436" y="6553"/>
                  </a:lnTo>
                  <a:lnTo>
                    <a:pt x="141885" y="7753"/>
                  </a:lnTo>
                  <a:lnTo>
                    <a:pt x="142849" y="9400"/>
                  </a:lnTo>
                  <a:lnTo>
                    <a:pt x="143493" y="11343"/>
                  </a:lnTo>
                  <a:lnTo>
                    <a:pt x="144769" y="12639"/>
                  </a:lnTo>
                  <a:lnTo>
                    <a:pt x="146465" y="13504"/>
                  </a:lnTo>
                  <a:lnTo>
                    <a:pt x="148443" y="14080"/>
                  </a:lnTo>
                  <a:lnTo>
                    <a:pt x="148915" y="15310"/>
                  </a:lnTo>
                  <a:lnTo>
                    <a:pt x="148384" y="16978"/>
                  </a:lnTo>
                  <a:lnTo>
                    <a:pt x="145492" y="21691"/>
                  </a:lnTo>
                  <a:lnTo>
                    <a:pt x="144991" y="26553"/>
                  </a:lnTo>
                  <a:lnTo>
                    <a:pt x="144074" y="28706"/>
                  </a:lnTo>
                  <a:lnTo>
                    <a:pt x="140798" y="33355"/>
                  </a:lnTo>
                  <a:lnTo>
                    <a:pt x="136518" y="38245"/>
                  </a:lnTo>
                  <a:lnTo>
                    <a:pt x="131794" y="43240"/>
                  </a:lnTo>
                  <a:lnTo>
                    <a:pt x="119343" y="55881"/>
                  </a:lnTo>
                  <a:lnTo>
                    <a:pt x="115968" y="57571"/>
                  </a:lnTo>
                  <a:lnTo>
                    <a:pt x="112025" y="58698"/>
                  </a:lnTo>
                  <a:lnTo>
                    <a:pt x="107703" y="59449"/>
                  </a:lnTo>
                  <a:lnTo>
                    <a:pt x="103976" y="60797"/>
                  </a:lnTo>
                  <a:lnTo>
                    <a:pt x="100644" y="62542"/>
                  </a:lnTo>
                  <a:lnTo>
                    <a:pt x="97577" y="64551"/>
                  </a:lnTo>
                  <a:lnTo>
                    <a:pt x="94684" y="65891"/>
                  </a:lnTo>
                  <a:lnTo>
                    <a:pt x="91909" y="66784"/>
                  </a:lnTo>
                  <a:lnTo>
                    <a:pt x="89213" y="67381"/>
                  </a:lnTo>
                  <a:lnTo>
                    <a:pt x="86569" y="68624"/>
                  </a:lnTo>
                  <a:lnTo>
                    <a:pt x="83959" y="70300"/>
                  </a:lnTo>
                  <a:lnTo>
                    <a:pt x="81372" y="72264"/>
                  </a:lnTo>
                  <a:lnTo>
                    <a:pt x="78801" y="73573"/>
                  </a:lnTo>
                  <a:lnTo>
                    <a:pt x="76241" y="74446"/>
                  </a:lnTo>
                  <a:lnTo>
                    <a:pt x="70093" y="75847"/>
                  </a:lnTo>
                  <a:lnTo>
                    <a:pt x="66995" y="78297"/>
                  </a:lnTo>
                  <a:lnTo>
                    <a:pt x="61313" y="83489"/>
                  </a:lnTo>
                  <a:lnTo>
                    <a:pt x="65110" y="87761"/>
                  </a:lnTo>
                  <a:lnTo>
                    <a:pt x="69223" y="92064"/>
                  </a:lnTo>
                  <a:lnTo>
                    <a:pt x="72535" y="95381"/>
                  </a:lnTo>
                  <a:lnTo>
                    <a:pt x="74603" y="96605"/>
                  </a:lnTo>
                  <a:lnTo>
                    <a:pt x="79160" y="97964"/>
                  </a:lnTo>
                  <a:lnTo>
                    <a:pt x="81559" y="99174"/>
                  </a:lnTo>
                  <a:lnTo>
                    <a:pt x="84005" y="100826"/>
                  </a:lnTo>
                  <a:lnTo>
                    <a:pt x="86484" y="102775"/>
                  </a:lnTo>
                  <a:lnTo>
                    <a:pt x="88982" y="104920"/>
                  </a:lnTo>
                  <a:lnTo>
                    <a:pt x="91495" y="107198"/>
                  </a:lnTo>
                  <a:lnTo>
                    <a:pt x="94016" y="109562"/>
                  </a:lnTo>
                  <a:lnTo>
                    <a:pt x="96545" y="111139"/>
                  </a:lnTo>
                  <a:lnTo>
                    <a:pt x="99077" y="112190"/>
                  </a:lnTo>
                  <a:lnTo>
                    <a:pt x="101610" y="112890"/>
                  </a:lnTo>
                  <a:lnTo>
                    <a:pt x="103299" y="114204"/>
                  </a:lnTo>
                  <a:lnTo>
                    <a:pt x="104426" y="115927"/>
                  </a:lnTo>
                  <a:lnTo>
                    <a:pt x="106236" y="120730"/>
                  </a:lnTo>
                  <a:lnTo>
                    <a:pt x="106547" y="125607"/>
                  </a:lnTo>
                  <a:lnTo>
                    <a:pt x="107439" y="127761"/>
                  </a:lnTo>
                  <a:lnTo>
                    <a:pt x="111890" y="134840"/>
                  </a:lnTo>
                  <a:lnTo>
                    <a:pt x="113229" y="139793"/>
                  </a:lnTo>
                  <a:lnTo>
                    <a:pt x="114432" y="141453"/>
                  </a:lnTo>
                  <a:lnTo>
                    <a:pt x="116082" y="142560"/>
                  </a:lnTo>
                  <a:lnTo>
                    <a:pt x="118029" y="143296"/>
                  </a:lnTo>
                  <a:lnTo>
                    <a:pt x="119325" y="144635"/>
                  </a:lnTo>
                  <a:lnTo>
                    <a:pt x="120190" y="146374"/>
                  </a:lnTo>
                  <a:lnTo>
                    <a:pt x="120767" y="148380"/>
                  </a:lnTo>
                  <a:lnTo>
                    <a:pt x="120304" y="150563"/>
                  </a:lnTo>
                  <a:lnTo>
                    <a:pt x="116455" y="157683"/>
                  </a:lnTo>
                  <a:lnTo>
                    <a:pt x="115258" y="162645"/>
                  </a:lnTo>
                  <a:lnTo>
                    <a:pt x="114726" y="167674"/>
                  </a:lnTo>
                  <a:lnTo>
                    <a:pt x="114583" y="170199"/>
                  </a:lnTo>
                  <a:lnTo>
                    <a:pt x="113641" y="171883"/>
                  </a:lnTo>
                  <a:lnTo>
                    <a:pt x="112168" y="173006"/>
                  </a:lnTo>
                  <a:lnTo>
                    <a:pt x="110339" y="173755"/>
                  </a:lnTo>
                  <a:lnTo>
                    <a:pt x="109119" y="175100"/>
                  </a:lnTo>
                  <a:lnTo>
                    <a:pt x="108305" y="176844"/>
                  </a:lnTo>
                  <a:lnTo>
                    <a:pt x="107764" y="178854"/>
                  </a:lnTo>
                  <a:lnTo>
                    <a:pt x="104904" y="183343"/>
                  </a:lnTo>
                  <a:lnTo>
                    <a:pt x="100810" y="188161"/>
                  </a:lnTo>
                  <a:lnTo>
                    <a:pt x="96168" y="193125"/>
                  </a:lnTo>
                  <a:lnTo>
                    <a:pt x="94593" y="195634"/>
                  </a:lnTo>
                  <a:lnTo>
                    <a:pt x="92841" y="200680"/>
                  </a:lnTo>
                  <a:lnTo>
                    <a:pt x="89806" y="205744"/>
                  </a:lnTo>
                  <a:lnTo>
                    <a:pt x="85634" y="210817"/>
                  </a:lnTo>
                  <a:lnTo>
                    <a:pt x="83336" y="213355"/>
                  </a:lnTo>
                  <a:lnTo>
                    <a:pt x="78524" y="218433"/>
                  </a:lnTo>
                  <a:lnTo>
                    <a:pt x="73564" y="223512"/>
                  </a:lnTo>
                  <a:lnTo>
                    <a:pt x="71056" y="225205"/>
                  </a:lnTo>
                  <a:lnTo>
                    <a:pt x="68537" y="226335"/>
                  </a:lnTo>
                  <a:lnTo>
                    <a:pt x="66012" y="227087"/>
                  </a:lnTo>
                  <a:lnTo>
                    <a:pt x="63481" y="228435"/>
                  </a:lnTo>
                  <a:lnTo>
                    <a:pt x="60947" y="230181"/>
                  </a:lnTo>
                  <a:lnTo>
                    <a:pt x="58411" y="232191"/>
                  </a:lnTo>
                  <a:lnTo>
                    <a:pt x="55874" y="233531"/>
                  </a:lnTo>
                  <a:lnTo>
                    <a:pt x="53337" y="234424"/>
                  </a:lnTo>
                  <a:lnTo>
                    <a:pt x="45719" y="236212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76" name="SMARTInkAnnotation422"/>
            <p:cNvSpPr/>
            <p:nvPr/>
          </p:nvSpPr>
          <p:spPr bwMode="auto">
            <a:xfrm>
              <a:off x="8671561" y="6507480"/>
              <a:ext cx="68452" cy="144781"/>
            </a:xfrm>
            <a:custGeom>
              <a:avLst/>
              <a:gdLst/>
              <a:ahLst/>
              <a:cxnLst/>
              <a:rect l="0" t="0" r="0" b="0"/>
              <a:pathLst>
                <a:path w="68452" h="144781">
                  <a:moveTo>
                    <a:pt x="45719" y="0"/>
                  </a:moveTo>
                  <a:lnTo>
                    <a:pt x="49765" y="4045"/>
                  </a:lnTo>
                  <a:lnTo>
                    <a:pt x="51802" y="6930"/>
                  </a:lnTo>
                  <a:lnTo>
                    <a:pt x="54008" y="10546"/>
                  </a:lnTo>
                  <a:lnTo>
                    <a:pt x="56325" y="14651"/>
                  </a:lnTo>
                  <a:lnTo>
                    <a:pt x="58717" y="17388"/>
                  </a:lnTo>
                  <a:lnTo>
                    <a:pt x="61158" y="19212"/>
                  </a:lnTo>
                  <a:lnTo>
                    <a:pt x="63631" y="20428"/>
                  </a:lnTo>
                  <a:lnTo>
                    <a:pt x="65282" y="22085"/>
                  </a:lnTo>
                  <a:lnTo>
                    <a:pt x="66380" y="24037"/>
                  </a:lnTo>
                  <a:lnTo>
                    <a:pt x="67602" y="28463"/>
                  </a:lnTo>
                  <a:lnTo>
                    <a:pt x="67928" y="30829"/>
                  </a:lnTo>
                  <a:lnTo>
                    <a:pt x="68144" y="33253"/>
                  </a:lnTo>
                  <a:lnTo>
                    <a:pt x="68290" y="35715"/>
                  </a:lnTo>
                  <a:lnTo>
                    <a:pt x="68451" y="40709"/>
                  </a:lnTo>
                  <a:lnTo>
                    <a:pt x="67647" y="43226"/>
                  </a:lnTo>
                  <a:lnTo>
                    <a:pt x="66265" y="45751"/>
                  </a:lnTo>
                  <a:lnTo>
                    <a:pt x="64496" y="48280"/>
                  </a:lnTo>
                  <a:lnTo>
                    <a:pt x="63318" y="50813"/>
                  </a:lnTo>
                  <a:lnTo>
                    <a:pt x="62531" y="53349"/>
                  </a:lnTo>
                  <a:lnTo>
                    <a:pt x="62008" y="55886"/>
                  </a:lnTo>
                  <a:lnTo>
                    <a:pt x="60811" y="58424"/>
                  </a:lnTo>
                  <a:lnTo>
                    <a:pt x="59168" y="60962"/>
                  </a:lnTo>
                  <a:lnTo>
                    <a:pt x="57225" y="63502"/>
                  </a:lnTo>
                  <a:lnTo>
                    <a:pt x="55084" y="66040"/>
                  </a:lnTo>
                  <a:lnTo>
                    <a:pt x="52808" y="68581"/>
                  </a:lnTo>
                  <a:lnTo>
                    <a:pt x="48023" y="73660"/>
                  </a:lnTo>
                  <a:lnTo>
                    <a:pt x="43075" y="78740"/>
                  </a:lnTo>
                  <a:lnTo>
                    <a:pt x="40570" y="82127"/>
                  </a:lnTo>
                  <a:lnTo>
                    <a:pt x="38052" y="86078"/>
                  </a:lnTo>
                  <a:lnTo>
                    <a:pt x="35528" y="90405"/>
                  </a:lnTo>
                  <a:lnTo>
                    <a:pt x="32998" y="94137"/>
                  </a:lnTo>
                  <a:lnTo>
                    <a:pt x="30465" y="97471"/>
                  </a:lnTo>
                  <a:lnTo>
                    <a:pt x="27930" y="100541"/>
                  </a:lnTo>
                  <a:lnTo>
                    <a:pt x="26240" y="103434"/>
                  </a:lnTo>
                  <a:lnTo>
                    <a:pt x="25113" y="106209"/>
                  </a:lnTo>
                  <a:lnTo>
                    <a:pt x="24362" y="108906"/>
                  </a:lnTo>
                  <a:lnTo>
                    <a:pt x="22167" y="113245"/>
                  </a:lnTo>
                  <a:lnTo>
                    <a:pt x="19011" y="118676"/>
                  </a:lnTo>
                  <a:lnTo>
                    <a:pt x="9869" y="133508"/>
                  </a:lnTo>
                  <a:lnTo>
                    <a:pt x="8273" y="135573"/>
                  </a:lnTo>
                  <a:lnTo>
                    <a:pt x="6362" y="137795"/>
                  </a:lnTo>
                  <a:lnTo>
                    <a:pt x="0" y="14478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77" name="SMARTInkAnnotation423"/>
            <p:cNvSpPr/>
            <p:nvPr/>
          </p:nvSpPr>
          <p:spPr bwMode="auto">
            <a:xfrm>
              <a:off x="8610600" y="6644641"/>
              <a:ext cx="129541" cy="45721"/>
            </a:xfrm>
            <a:custGeom>
              <a:avLst/>
              <a:gdLst/>
              <a:ahLst/>
              <a:cxnLst/>
              <a:rect l="0" t="0" r="0" b="0"/>
              <a:pathLst>
                <a:path w="129541" h="45721">
                  <a:moveTo>
                    <a:pt x="7619" y="45720"/>
                  </a:moveTo>
                  <a:lnTo>
                    <a:pt x="1057" y="32598"/>
                  </a:lnTo>
                  <a:lnTo>
                    <a:pt x="705" y="31045"/>
                  </a:lnTo>
                  <a:lnTo>
                    <a:pt x="470" y="29163"/>
                  </a:lnTo>
                  <a:lnTo>
                    <a:pt x="312" y="27062"/>
                  </a:lnTo>
                  <a:lnTo>
                    <a:pt x="209" y="24815"/>
                  </a:lnTo>
                  <a:lnTo>
                    <a:pt x="9" y="15663"/>
                  </a:lnTo>
                  <a:lnTo>
                    <a:pt x="0" y="8716"/>
                  </a:lnTo>
                  <a:lnTo>
                    <a:pt x="846" y="7503"/>
                  </a:lnTo>
                  <a:lnTo>
                    <a:pt x="2258" y="5848"/>
                  </a:lnTo>
                  <a:lnTo>
                    <a:pt x="4044" y="3899"/>
                  </a:lnTo>
                  <a:lnTo>
                    <a:pt x="6083" y="2599"/>
                  </a:lnTo>
                  <a:lnTo>
                    <a:pt x="8289" y="1732"/>
                  </a:lnTo>
                  <a:lnTo>
                    <a:pt x="10606" y="1154"/>
                  </a:lnTo>
                  <a:lnTo>
                    <a:pt x="12997" y="770"/>
                  </a:lnTo>
                  <a:lnTo>
                    <a:pt x="15438" y="512"/>
                  </a:lnTo>
                  <a:lnTo>
                    <a:pt x="17912" y="341"/>
                  </a:lnTo>
                  <a:lnTo>
                    <a:pt x="20408" y="228"/>
                  </a:lnTo>
                  <a:lnTo>
                    <a:pt x="25440" y="101"/>
                  </a:lnTo>
                  <a:lnTo>
                    <a:pt x="77053" y="0"/>
                  </a:lnTo>
                  <a:lnTo>
                    <a:pt x="81002" y="846"/>
                  </a:lnTo>
                  <a:lnTo>
                    <a:pt x="85327" y="2257"/>
                  </a:lnTo>
                  <a:lnTo>
                    <a:pt x="89905" y="4045"/>
                  </a:lnTo>
                  <a:lnTo>
                    <a:pt x="94650" y="5236"/>
                  </a:lnTo>
                  <a:lnTo>
                    <a:pt x="99506" y="6030"/>
                  </a:lnTo>
                  <a:lnTo>
                    <a:pt x="104437" y="6560"/>
                  </a:lnTo>
                  <a:lnTo>
                    <a:pt x="109419" y="6913"/>
                  </a:lnTo>
                  <a:lnTo>
                    <a:pt x="114432" y="7149"/>
                  </a:lnTo>
                  <a:lnTo>
                    <a:pt x="129540" y="7619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78" name="SMARTInkAnnotation424"/>
            <p:cNvSpPr/>
            <p:nvPr/>
          </p:nvSpPr>
          <p:spPr bwMode="auto">
            <a:xfrm>
              <a:off x="8802170" y="6576061"/>
              <a:ext cx="120840" cy="198118"/>
            </a:xfrm>
            <a:custGeom>
              <a:avLst/>
              <a:gdLst/>
              <a:ahLst/>
              <a:cxnLst/>
              <a:rect l="0" t="0" r="0" b="0"/>
              <a:pathLst>
                <a:path w="120840" h="198118">
                  <a:moveTo>
                    <a:pt x="37030" y="0"/>
                  </a:moveTo>
                  <a:lnTo>
                    <a:pt x="22418" y="0"/>
                  </a:lnTo>
                  <a:lnTo>
                    <a:pt x="19811" y="2257"/>
                  </a:lnTo>
                  <a:lnTo>
                    <a:pt x="14235" y="7557"/>
                  </a:lnTo>
                  <a:lnTo>
                    <a:pt x="14172" y="7618"/>
                  </a:lnTo>
                  <a:lnTo>
                    <a:pt x="14169" y="7619"/>
                  </a:lnTo>
                  <a:lnTo>
                    <a:pt x="26305" y="3575"/>
                  </a:lnTo>
                  <a:lnTo>
                    <a:pt x="30727" y="2382"/>
                  </a:lnTo>
                  <a:lnTo>
                    <a:pt x="34521" y="1589"/>
                  </a:lnTo>
                  <a:lnTo>
                    <a:pt x="37897" y="1058"/>
                  </a:lnTo>
                  <a:lnTo>
                    <a:pt x="40995" y="706"/>
                  </a:lnTo>
                  <a:lnTo>
                    <a:pt x="43906" y="470"/>
                  </a:lnTo>
                  <a:lnTo>
                    <a:pt x="46695" y="314"/>
                  </a:lnTo>
                  <a:lnTo>
                    <a:pt x="52051" y="139"/>
                  </a:lnTo>
                  <a:lnTo>
                    <a:pt x="62387" y="27"/>
                  </a:lnTo>
                  <a:lnTo>
                    <a:pt x="97177" y="0"/>
                  </a:lnTo>
                  <a:lnTo>
                    <a:pt x="99987" y="847"/>
                  </a:lnTo>
                  <a:lnTo>
                    <a:pt x="101862" y="2258"/>
                  </a:lnTo>
                  <a:lnTo>
                    <a:pt x="104791" y="6083"/>
                  </a:lnTo>
                  <a:lnTo>
                    <a:pt x="106758" y="8288"/>
                  </a:lnTo>
                  <a:lnTo>
                    <a:pt x="108916" y="10605"/>
                  </a:lnTo>
                  <a:lnTo>
                    <a:pt x="111199" y="12150"/>
                  </a:lnTo>
                  <a:lnTo>
                    <a:pt x="113570" y="13180"/>
                  </a:lnTo>
                  <a:lnTo>
                    <a:pt x="115996" y="13866"/>
                  </a:lnTo>
                  <a:lnTo>
                    <a:pt x="117614" y="16018"/>
                  </a:lnTo>
                  <a:lnTo>
                    <a:pt x="118692" y="19145"/>
                  </a:lnTo>
                  <a:lnTo>
                    <a:pt x="119412" y="22923"/>
                  </a:lnTo>
                  <a:lnTo>
                    <a:pt x="119891" y="26289"/>
                  </a:lnTo>
                  <a:lnTo>
                    <a:pt x="120425" y="32286"/>
                  </a:lnTo>
                  <a:lnTo>
                    <a:pt x="120660" y="37774"/>
                  </a:lnTo>
                  <a:lnTo>
                    <a:pt x="120795" y="45622"/>
                  </a:lnTo>
                  <a:lnTo>
                    <a:pt x="120839" y="59905"/>
                  </a:lnTo>
                  <a:lnTo>
                    <a:pt x="119150" y="65337"/>
                  </a:lnTo>
                  <a:lnTo>
                    <a:pt x="116330" y="71498"/>
                  </a:lnTo>
                  <a:lnTo>
                    <a:pt x="112756" y="78144"/>
                  </a:lnTo>
                  <a:lnTo>
                    <a:pt x="109528" y="83423"/>
                  </a:lnTo>
                  <a:lnTo>
                    <a:pt x="106529" y="87788"/>
                  </a:lnTo>
                  <a:lnTo>
                    <a:pt x="103683" y="91545"/>
                  </a:lnTo>
                  <a:lnTo>
                    <a:pt x="100939" y="95743"/>
                  </a:lnTo>
                  <a:lnTo>
                    <a:pt x="98262" y="100235"/>
                  </a:lnTo>
                  <a:lnTo>
                    <a:pt x="95631" y="104923"/>
                  </a:lnTo>
                  <a:lnTo>
                    <a:pt x="90450" y="114648"/>
                  </a:lnTo>
                  <a:lnTo>
                    <a:pt x="87883" y="119612"/>
                  </a:lnTo>
                  <a:lnTo>
                    <a:pt x="84479" y="123768"/>
                  </a:lnTo>
                  <a:lnTo>
                    <a:pt x="80516" y="127385"/>
                  </a:lnTo>
                  <a:lnTo>
                    <a:pt x="76180" y="130644"/>
                  </a:lnTo>
                  <a:lnTo>
                    <a:pt x="72444" y="133662"/>
                  </a:lnTo>
                  <a:lnTo>
                    <a:pt x="69106" y="136522"/>
                  </a:lnTo>
                  <a:lnTo>
                    <a:pt x="66034" y="139273"/>
                  </a:lnTo>
                  <a:lnTo>
                    <a:pt x="58105" y="146848"/>
                  </a:lnTo>
                  <a:lnTo>
                    <a:pt x="26586" y="178085"/>
                  </a:lnTo>
                  <a:lnTo>
                    <a:pt x="24140" y="179682"/>
                  </a:lnTo>
                  <a:lnTo>
                    <a:pt x="21663" y="180748"/>
                  </a:lnTo>
                  <a:lnTo>
                    <a:pt x="19166" y="181458"/>
                  </a:lnTo>
                  <a:lnTo>
                    <a:pt x="16654" y="182779"/>
                  </a:lnTo>
                  <a:lnTo>
                    <a:pt x="14133" y="184505"/>
                  </a:lnTo>
                  <a:lnTo>
                    <a:pt x="6994" y="190148"/>
                  </a:lnTo>
                  <a:lnTo>
                    <a:pt x="6681" y="194440"/>
                  </a:lnTo>
                  <a:lnTo>
                    <a:pt x="5792" y="195667"/>
                  </a:lnTo>
                  <a:lnTo>
                    <a:pt x="4351" y="196485"/>
                  </a:lnTo>
                  <a:lnTo>
                    <a:pt x="0" y="197796"/>
                  </a:lnTo>
                  <a:lnTo>
                    <a:pt x="491" y="197904"/>
                  </a:lnTo>
                  <a:lnTo>
                    <a:pt x="3293" y="198024"/>
                  </a:lnTo>
                  <a:lnTo>
                    <a:pt x="12825" y="198111"/>
                  </a:lnTo>
                  <a:lnTo>
                    <a:pt x="17816" y="198117"/>
                  </a:lnTo>
                  <a:lnTo>
                    <a:pt x="19988" y="197271"/>
                  </a:lnTo>
                  <a:lnTo>
                    <a:pt x="22281" y="195861"/>
                  </a:lnTo>
                  <a:lnTo>
                    <a:pt x="24658" y="194074"/>
                  </a:lnTo>
                  <a:lnTo>
                    <a:pt x="27088" y="192882"/>
                  </a:lnTo>
                  <a:lnTo>
                    <a:pt x="29554" y="192088"/>
                  </a:lnTo>
                  <a:lnTo>
                    <a:pt x="32047" y="191558"/>
                  </a:lnTo>
                  <a:lnTo>
                    <a:pt x="34554" y="190359"/>
                  </a:lnTo>
                  <a:lnTo>
                    <a:pt x="37072" y="188712"/>
                  </a:lnTo>
                  <a:lnTo>
                    <a:pt x="39597" y="186768"/>
                  </a:lnTo>
                  <a:lnTo>
                    <a:pt x="42129" y="185472"/>
                  </a:lnTo>
                  <a:lnTo>
                    <a:pt x="44662" y="184608"/>
                  </a:lnTo>
                  <a:lnTo>
                    <a:pt x="52270" y="18288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79" name="SMARTInkAnnotation425"/>
            <p:cNvSpPr/>
            <p:nvPr/>
          </p:nvSpPr>
          <p:spPr bwMode="auto">
            <a:xfrm>
              <a:off x="8953500" y="6469380"/>
              <a:ext cx="91440" cy="175261"/>
            </a:xfrm>
            <a:custGeom>
              <a:avLst/>
              <a:gdLst/>
              <a:ahLst/>
              <a:cxnLst/>
              <a:rect l="0" t="0" r="0" b="0"/>
              <a:pathLst>
                <a:path w="91440" h="175261">
                  <a:moveTo>
                    <a:pt x="0" y="15240"/>
                  </a:moveTo>
                  <a:lnTo>
                    <a:pt x="0" y="19285"/>
                  </a:lnTo>
                  <a:lnTo>
                    <a:pt x="846" y="19630"/>
                  </a:lnTo>
                  <a:lnTo>
                    <a:pt x="2258" y="19013"/>
                  </a:lnTo>
                  <a:lnTo>
                    <a:pt x="6562" y="15985"/>
                  </a:lnTo>
                  <a:lnTo>
                    <a:pt x="8609" y="15737"/>
                  </a:lnTo>
                  <a:lnTo>
                    <a:pt x="11664" y="15571"/>
                  </a:lnTo>
                  <a:lnTo>
                    <a:pt x="21800" y="15338"/>
                  </a:lnTo>
                  <a:lnTo>
                    <a:pt x="24694" y="15305"/>
                  </a:lnTo>
                  <a:lnTo>
                    <a:pt x="27469" y="14437"/>
                  </a:lnTo>
                  <a:lnTo>
                    <a:pt x="30166" y="13012"/>
                  </a:lnTo>
                  <a:lnTo>
                    <a:pt x="32810" y="11214"/>
                  </a:lnTo>
                  <a:lnTo>
                    <a:pt x="36267" y="9170"/>
                  </a:lnTo>
                  <a:lnTo>
                    <a:pt x="40265" y="6959"/>
                  </a:lnTo>
                  <a:lnTo>
                    <a:pt x="44623" y="4640"/>
                  </a:lnTo>
                  <a:lnTo>
                    <a:pt x="48375" y="3093"/>
                  </a:lnTo>
                  <a:lnTo>
                    <a:pt x="51722" y="2062"/>
                  </a:lnTo>
                  <a:lnTo>
                    <a:pt x="54802" y="1375"/>
                  </a:lnTo>
                  <a:lnTo>
                    <a:pt x="57702" y="917"/>
                  </a:lnTo>
                  <a:lnTo>
                    <a:pt x="60480" y="612"/>
                  </a:lnTo>
                  <a:lnTo>
                    <a:pt x="63181" y="407"/>
                  </a:lnTo>
                  <a:lnTo>
                    <a:pt x="65827" y="271"/>
                  </a:lnTo>
                  <a:lnTo>
                    <a:pt x="71025" y="121"/>
                  </a:lnTo>
                  <a:lnTo>
                    <a:pt x="83686" y="1"/>
                  </a:lnTo>
                  <a:lnTo>
                    <a:pt x="87854" y="0"/>
                  </a:lnTo>
                  <a:lnTo>
                    <a:pt x="89048" y="846"/>
                  </a:lnTo>
                  <a:lnTo>
                    <a:pt x="89845" y="2258"/>
                  </a:lnTo>
                  <a:lnTo>
                    <a:pt x="90731" y="6083"/>
                  </a:lnTo>
                  <a:lnTo>
                    <a:pt x="91125" y="10605"/>
                  </a:lnTo>
                  <a:lnTo>
                    <a:pt x="91300" y="15439"/>
                  </a:lnTo>
                  <a:lnTo>
                    <a:pt x="91411" y="25439"/>
                  </a:lnTo>
                  <a:lnTo>
                    <a:pt x="91439" y="51835"/>
                  </a:lnTo>
                  <a:lnTo>
                    <a:pt x="89181" y="54930"/>
                  </a:lnTo>
                  <a:lnTo>
                    <a:pt x="87395" y="56939"/>
                  </a:lnTo>
                  <a:lnTo>
                    <a:pt x="86202" y="59126"/>
                  </a:lnTo>
                  <a:lnTo>
                    <a:pt x="84878" y="63814"/>
                  </a:lnTo>
                  <a:lnTo>
                    <a:pt x="83679" y="67096"/>
                  </a:lnTo>
                  <a:lnTo>
                    <a:pt x="82032" y="70977"/>
                  </a:lnTo>
                  <a:lnTo>
                    <a:pt x="80089" y="75259"/>
                  </a:lnTo>
                  <a:lnTo>
                    <a:pt x="78791" y="78959"/>
                  </a:lnTo>
                  <a:lnTo>
                    <a:pt x="77928" y="82273"/>
                  </a:lnTo>
                  <a:lnTo>
                    <a:pt x="77353" y="85328"/>
                  </a:lnTo>
                  <a:lnTo>
                    <a:pt x="76121" y="88213"/>
                  </a:lnTo>
                  <a:lnTo>
                    <a:pt x="74454" y="90982"/>
                  </a:lnTo>
                  <a:lnTo>
                    <a:pt x="72496" y="93674"/>
                  </a:lnTo>
                  <a:lnTo>
                    <a:pt x="70345" y="96317"/>
                  </a:lnTo>
                  <a:lnTo>
                    <a:pt x="68063" y="98925"/>
                  </a:lnTo>
                  <a:lnTo>
                    <a:pt x="65695" y="101509"/>
                  </a:lnTo>
                  <a:lnTo>
                    <a:pt x="60807" y="106640"/>
                  </a:lnTo>
                  <a:lnTo>
                    <a:pt x="58317" y="109194"/>
                  </a:lnTo>
                  <a:lnTo>
                    <a:pt x="56658" y="111742"/>
                  </a:lnTo>
                  <a:lnTo>
                    <a:pt x="54816" y="116832"/>
                  </a:lnTo>
                  <a:lnTo>
                    <a:pt x="53477" y="118529"/>
                  </a:lnTo>
                  <a:lnTo>
                    <a:pt x="51737" y="119659"/>
                  </a:lnTo>
                  <a:lnTo>
                    <a:pt x="49733" y="120413"/>
                  </a:lnTo>
                  <a:lnTo>
                    <a:pt x="47548" y="121761"/>
                  </a:lnTo>
                  <a:lnTo>
                    <a:pt x="45246" y="123508"/>
                  </a:lnTo>
                  <a:lnTo>
                    <a:pt x="42863" y="125518"/>
                  </a:lnTo>
                  <a:lnTo>
                    <a:pt x="41276" y="127706"/>
                  </a:lnTo>
                  <a:lnTo>
                    <a:pt x="39512" y="132394"/>
                  </a:lnTo>
                  <a:lnTo>
                    <a:pt x="38519" y="135748"/>
                  </a:lnTo>
                  <a:lnTo>
                    <a:pt x="36027" y="138790"/>
                  </a:lnTo>
                  <a:lnTo>
                    <a:pt x="31576" y="143597"/>
                  </a:lnTo>
                  <a:lnTo>
                    <a:pt x="30968" y="146512"/>
                  </a:lnTo>
                  <a:lnTo>
                    <a:pt x="30805" y="148475"/>
                  </a:lnTo>
                  <a:lnTo>
                    <a:pt x="31543" y="150630"/>
                  </a:lnTo>
                  <a:lnTo>
                    <a:pt x="32882" y="152913"/>
                  </a:lnTo>
                  <a:lnTo>
                    <a:pt x="37069" y="158616"/>
                  </a:lnTo>
                  <a:lnTo>
                    <a:pt x="37642" y="161654"/>
                  </a:lnTo>
                  <a:lnTo>
                    <a:pt x="37795" y="163649"/>
                  </a:lnTo>
                  <a:lnTo>
                    <a:pt x="38743" y="164980"/>
                  </a:lnTo>
                  <a:lnTo>
                    <a:pt x="40223" y="165867"/>
                  </a:lnTo>
                  <a:lnTo>
                    <a:pt x="42055" y="166458"/>
                  </a:lnTo>
                  <a:lnTo>
                    <a:pt x="44123" y="167699"/>
                  </a:lnTo>
                  <a:lnTo>
                    <a:pt x="46348" y="169372"/>
                  </a:lnTo>
                  <a:lnTo>
                    <a:pt x="48679" y="171335"/>
                  </a:lnTo>
                  <a:lnTo>
                    <a:pt x="51080" y="172644"/>
                  </a:lnTo>
                  <a:lnTo>
                    <a:pt x="53526" y="173515"/>
                  </a:lnTo>
                  <a:lnTo>
                    <a:pt x="60961" y="17526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80" name="SMARTInkAnnotation426"/>
            <p:cNvSpPr/>
            <p:nvPr/>
          </p:nvSpPr>
          <p:spPr bwMode="auto">
            <a:xfrm>
              <a:off x="9136380" y="6675215"/>
              <a:ext cx="68579" cy="106586"/>
            </a:xfrm>
            <a:custGeom>
              <a:avLst/>
              <a:gdLst/>
              <a:ahLst/>
              <a:cxnLst/>
              <a:rect l="0" t="0" r="0" b="0"/>
              <a:pathLst>
                <a:path w="68579" h="106586">
                  <a:moveTo>
                    <a:pt x="45719" y="15145"/>
                  </a:moveTo>
                  <a:lnTo>
                    <a:pt x="60839" y="15145"/>
                  </a:lnTo>
                  <a:lnTo>
                    <a:pt x="60905" y="12888"/>
                  </a:lnTo>
                  <a:lnTo>
                    <a:pt x="60924" y="11100"/>
                  </a:lnTo>
                  <a:lnTo>
                    <a:pt x="61783" y="9908"/>
                  </a:lnTo>
                  <a:lnTo>
                    <a:pt x="63202" y="9113"/>
                  </a:lnTo>
                  <a:lnTo>
                    <a:pt x="67517" y="7839"/>
                  </a:lnTo>
                  <a:lnTo>
                    <a:pt x="67871" y="6888"/>
                  </a:lnTo>
                  <a:lnTo>
                    <a:pt x="68265" y="3573"/>
                  </a:lnTo>
                  <a:lnTo>
                    <a:pt x="68571" y="0"/>
                  </a:lnTo>
                  <a:lnTo>
                    <a:pt x="68578" y="6474"/>
                  </a:lnTo>
                  <a:lnTo>
                    <a:pt x="66885" y="8518"/>
                  </a:lnTo>
                  <a:lnTo>
                    <a:pt x="64064" y="11574"/>
                  </a:lnTo>
                  <a:lnTo>
                    <a:pt x="60490" y="15305"/>
                  </a:lnTo>
                  <a:lnTo>
                    <a:pt x="58106" y="18638"/>
                  </a:lnTo>
                  <a:lnTo>
                    <a:pt x="56517" y="21706"/>
                  </a:lnTo>
                  <a:lnTo>
                    <a:pt x="55457" y="24599"/>
                  </a:lnTo>
                  <a:lnTo>
                    <a:pt x="53905" y="26528"/>
                  </a:lnTo>
                  <a:lnTo>
                    <a:pt x="52023" y="27813"/>
                  </a:lnTo>
                  <a:lnTo>
                    <a:pt x="49921" y="28670"/>
                  </a:lnTo>
                  <a:lnTo>
                    <a:pt x="47674" y="30089"/>
                  </a:lnTo>
                  <a:lnTo>
                    <a:pt x="45329" y="31881"/>
                  </a:lnTo>
                  <a:lnTo>
                    <a:pt x="42920" y="33922"/>
                  </a:lnTo>
                  <a:lnTo>
                    <a:pt x="40466" y="36976"/>
                  </a:lnTo>
                  <a:lnTo>
                    <a:pt x="37985" y="40706"/>
                  </a:lnTo>
                  <a:lnTo>
                    <a:pt x="35482" y="44886"/>
                  </a:lnTo>
                  <a:lnTo>
                    <a:pt x="32967" y="50212"/>
                  </a:lnTo>
                  <a:lnTo>
                    <a:pt x="30446" y="56303"/>
                  </a:lnTo>
                  <a:lnTo>
                    <a:pt x="27917" y="62903"/>
                  </a:lnTo>
                  <a:lnTo>
                    <a:pt x="25384" y="68151"/>
                  </a:lnTo>
                  <a:lnTo>
                    <a:pt x="22850" y="72495"/>
                  </a:lnTo>
                  <a:lnTo>
                    <a:pt x="20312" y="76238"/>
                  </a:lnTo>
                  <a:lnTo>
                    <a:pt x="17776" y="80428"/>
                  </a:lnTo>
                  <a:lnTo>
                    <a:pt x="15236" y="84913"/>
                  </a:lnTo>
                  <a:lnTo>
                    <a:pt x="12698" y="89597"/>
                  </a:lnTo>
                  <a:lnTo>
                    <a:pt x="10159" y="93566"/>
                  </a:lnTo>
                  <a:lnTo>
                    <a:pt x="7618" y="97059"/>
                  </a:lnTo>
                  <a:lnTo>
                    <a:pt x="0" y="106585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81" name="SMARTInkAnnotation427"/>
            <p:cNvSpPr/>
            <p:nvPr/>
          </p:nvSpPr>
          <p:spPr bwMode="auto">
            <a:xfrm>
              <a:off x="9052559" y="6774180"/>
              <a:ext cx="167641" cy="30482"/>
            </a:xfrm>
            <a:custGeom>
              <a:avLst/>
              <a:gdLst/>
              <a:ahLst/>
              <a:cxnLst/>
              <a:rect l="0" t="0" r="0" b="0"/>
              <a:pathLst>
                <a:path w="167641" h="30482">
                  <a:moveTo>
                    <a:pt x="0" y="30481"/>
                  </a:moveTo>
                  <a:lnTo>
                    <a:pt x="11573" y="18908"/>
                  </a:lnTo>
                  <a:lnTo>
                    <a:pt x="13641" y="17685"/>
                  </a:lnTo>
                  <a:lnTo>
                    <a:pt x="15868" y="16871"/>
                  </a:lnTo>
                  <a:lnTo>
                    <a:pt x="20599" y="15964"/>
                  </a:lnTo>
                  <a:lnTo>
                    <a:pt x="25524" y="15562"/>
                  </a:lnTo>
                  <a:lnTo>
                    <a:pt x="27177" y="14608"/>
                  </a:lnTo>
                  <a:lnTo>
                    <a:pt x="28278" y="13125"/>
                  </a:lnTo>
                  <a:lnTo>
                    <a:pt x="29011" y="11290"/>
                  </a:lnTo>
                  <a:lnTo>
                    <a:pt x="31195" y="10067"/>
                  </a:lnTo>
                  <a:lnTo>
                    <a:pt x="34344" y="9252"/>
                  </a:lnTo>
                  <a:lnTo>
                    <a:pt x="38136" y="8708"/>
                  </a:lnTo>
                  <a:lnTo>
                    <a:pt x="42357" y="8346"/>
                  </a:lnTo>
                  <a:lnTo>
                    <a:pt x="46865" y="8104"/>
                  </a:lnTo>
                  <a:lnTo>
                    <a:pt x="56389" y="7835"/>
                  </a:lnTo>
                  <a:lnTo>
                    <a:pt x="96376" y="7626"/>
                  </a:lnTo>
                  <a:lnTo>
                    <a:pt x="134714" y="7621"/>
                  </a:lnTo>
                  <a:lnTo>
                    <a:pt x="138916" y="6774"/>
                  </a:lnTo>
                  <a:lnTo>
                    <a:pt x="142563" y="5362"/>
                  </a:lnTo>
                  <a:lnTo>
                    <a:pt x="145842" y="3575"/>
                  </a:lnTo>
                  <a:lnTo>
                    <a:pt x="149722" y="2383"/>
                  </a:lnTo>
                  <a:lnTo>
                    <a:pt x="154002" y="1589"/>
                  </a:lnTo>
                  <a:lnTo>
                    <a:pt x="167640" y="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82" name="SMARTInkAnnotation428"/>
            <p:cNvSpPr/>
            <p:nvPr/>
          </p:nvSpPr>
          <p:spPr bwMode="auto">
            <a:xfrm>
              <a:off x="9319260" y="6644763"/>
              <a:ext cx="76200" cy="175137"/>
            </a:xfrm>
            <a:custGeom>
              <a:avLst/>
              <a:gdLst/>
              <a:ahLst/>
              <a:cxnLst/>
              <a:rect l="0" t="0" r="0" b="0"/>
              <a:pathLst>
                <a:path w="76200" h="175137">
                  <a:moveTo>
                    <a:pt x="7620" y="30357"/>
                  </a:moveTo>
                  <a:lnTo>
                    <a:pt x="0" y="30357"/>
                  </a:lnTo>
                  <a:lnTo>
                    <a:pt x="0" y="23796"/>
                  </a:lnTo>
                  <a:lnTo>
                    <a:pt x="2258" y="20950"/>
                  </a:lnTo>
                  <a:lnTo>
                    <a:pt x="4045" y="19005"/>
                  </a:lnTo>
                  <a:lnTo>
                    <a:pt x="6082" y="17709"/>
                  </a:lnTo>
                  <a:lnTo>
                    <a:pt x="8288" y="16846"/>
                  </a:lnTo>
                  <a:lnTo>
                    <a:pt x="10605" y="16269"/>
                  </a:lnTo>
                  <a:lnTo>
                    <a:pt x="12150" y="15038"/>
                  </a:lnTo>
                  <a:lnTo>
                    <a:pt x="13180" y="13371"/>
                  </a:lnTo>
                  <a:lnTo>
                    <a:pt x="13866" y="11413"/>
                  </a:lnTo>
                  <a:lnTo>
                    <a:pt x="15171" y="9261"/>
                  </a:lnTo>
                  <a:lnTo>
                    <a:pt x="16888" y="6980"/>
                  </a:lnTo>
                  <a:lnTo>
                    <a:pt x="18879" y="4612"/>
                  </a:lnTo>
                  <a:lnTo>
                    <a:pt x="21052" y="3034"/>
                  </a:lnTo>
                  <a:lnTo>
                    <a:pt x="23347" y="1982"/>
                  </a:lnTo>
                  <a:lnTo>
                    <a:pt x="25725" y="1280"/>
                  </a:lnTo>
                  <a:lnTo>
                    <a:pt x="28156" y="813"/>
                  </a:lnTo>
                  <a:lnTo>
                    <a:pt x="30624" y="500"/>
                  </a:lnTo>
                  <a:lnTo>
                    <a:pt x="33116" y="293"/>
                  </a:lnTo>
                  <a:lnTo>
                    <a:pt x="35623" y="154"/>
                  </a:lnTo>
                  <a:lnTo>
                    <a:pt x="40668" y="0"/>
                  </a:lnTo>
                  <a:lnTo>
                    <a:pt x="43199" y="806"/>
                  </a:lnTo>
                  <a:lnTo>
                    <a:pt x="45732" y="2189"/>
                  </a:lnTo>
                  <a:lnTo>
                    <a:pt x="51838" y="6449"/>
                  </a:lnTo>
                  <a:lnTo>
                    <a:pt x="53184" y="6798"/>
                  </a:lnTo>
                  <a:lnTo>
                    <a:pt x="54930" y="7031"/>
                  </a:lnTo>
                  <a:lnTo>
                    <a:pt x="56939" y="7187"/>
                  </a:lnTo>
                  <a:lnTo>
                    <a:pt x="59126" y="8136"/>
                  </a:lnTo>
                  <a:lnTo>
                    <a:pt x="61430" y="9616"/>
                  </a:lnTo>
                  <a:lnTo>
                    <a:pt x="63814" y="11450"/>
                  </a:lnTo>
                  <a:lnTo>
                    <a:pt x="65402" y="13519"/>
                  </a:lnTo>
                  <a:lnTo>
                    <a:pt x="66462" y="15745"/>
                  </a:lnTo>
                  <a:lnTo>
                    <a:pt x="67168" y="18075"/>
                  </a:lnTo>
                  <a:lnTo>
                    <a:pt x="68484" y="20477"/>
                  </a:lnTo>
                  <a:lnTo>
                    <a:pt x="70210" y="22923"/>
                  </a:lnTo>
                  <a:lnTo>
                    <a:pt x="75016" y="28889"/>
                  </a:lnTo>
                  <a:lnTo>
                    <a:pt x="75674" y="34220"/>
                  </a:lnTo>
                  <a:lnTo>
                    <a:pt x="75965" y="41387"/>
                  </a:lnTo>
                  <a:lnTo>
                    <a:pt x="76131" y="50182"/>
                  </a:lnTo>
                  <a:lnTo>
                    <a:pt x="76197" y="70978"/>
                  </a:lnTo>
                  <a:lnTo>
                    <a:pt x="75351" y="73524"/>
                  </a:lnTo>
                  <a:lnTo>
                    <a:pt x="73941" y="76068"/>
                  </a:lnTo>
                  <a:lnTo>
                    <a:pt x="72153" y="78611"/>
                  </a:lnTo>
                  <a:lnTo>
                    <a:pt x="70963" y="82000"/>
                  </a:lnTo>
                  <a:lnTo>
                    <a:pt x="70168" y="85952"/>
                  </a:lnTo>
                  <a:lnTo>
                    <a:pt x="69638" y="90280"/>
                  </a:lnTo>
                  <a:lnTo>
                    <a:pt x="68438" y="94012"/>
                  </a:lnTo>
                  <a:lnTo>
                    <a:pt x="66792" y="97347"/>
                  </a:lnTo>
                  <a:lnTo>
                    <a:pt x="64849" y="100417"/>
                  </a:lnTo>
                  <a:lnTo>
                    <a:pt x="62705" y="103310"/>
                  </a:lnTo>
                  <a:lnTo>
                    <a:pt x="60429" y="106086"/>
                  </a:lnTo>
                  <a:lnTo>
                    <a:pt x="58067" y="108782"/>
                  </a:lnTo>
                  <a:lnTo>
                    <a:pt x="55645" y="111428"/>
                  </a:lnTo>
                  <a:lnTo>
                    <a:pt x="50694" y="116624"/>
                  </a:lnTo>
                  <a:lnTo>
                    <a:pt x="43148" y="124310"/>
                  </a:lnTo>
                  <a:lnTo>
                    <a:pt x="41466" y="126859"/>
                  </a:lnTo>
                  <a:lnTo>
                    <a:pt x="39596" y="131949"/>
                  </a:lnTo>
                  <a:lnTo>
                    <a:pt x="37404" y="134491"/>
                  </a:lnTo>
                  <a:lnTo>
                    <a:pt x="34249" y="137033"/>
                  </a:lnTo>
                  <a:lnTo>
                    <a:pt x="30452" y="139575"/>
                  </a:lnTo>
                  <a:lnTo>
                    <a:pt x="27921" y="142115"/>
                  </a:lnTo>
                  <a:lnTo>
                    <a:pt x="26235" y="144655"/>
                  </a:lnTo>
                  <a:lnTo>
                    <a:pt x="25109" y="147196"/>
                  </a:lnTo>
                  <a:lnTo>
                    <a:pt x="23513" y="149736"/>
                  </a:lnTo>
                  <a:lnTo>
                    <a:pt x="21602" y="152276"/>
                  </a:lnTo>
                  <a:lnTo>
                    <a:pt x="19481" y="154817"/>
                  </a:lnTo>
                  <a:lnTo>
                    <a:pt x="17220" y="156510"/>
                  </a:lnTo>
                  <a:lnTo>
                    <a:pt x="14867" y="157639"/>
                  </a:lnTo>
                  <a:lnTo>
                    <a:pt x="12452" y="158392"/>
                  </a:lnTo>
                  <a:lnTo>
                    <a:pt x="9993" y="159740"/>
                  </a:lnTo>
                  <a:lnTo>
                    <a:pt x="7509" y="161486"/>
                  </a:lnTo>
                  <a:lnTo>
                    <a:pt x="38" y="167486"/>
                  </a:lnTo>
                  <a:lnTo>
                    <a:pt x="4" y="167513"/>
                  </a:lnTo>
                  <a:lnTo>
                    <a:pt x="4" y="167514"/>
                  </a:lnTo>
                  <a:lnTo>
                    <a:pt x="1" y="171561"/>
                  </a:lnTo>
                  <a:lnTo>
                    <a:pt x="847" y="172753"/>
                  </a:lnTo>
                  <a:lnTo>
                    <a:pt x="2258" y="173547"/>
                  </a:lnTo>
                  <a:lnTo>
                    <a:pt x="4045" y="174077"/>
                  </a:lnTo>
                  <a:lnTo>
                    <a:pt x="6082" y="174430"/>
                  </a:lnTo>
                  <a:lnTo>
                    <a:pt x="8288" y="174666"/>
                  </a:lnTo>
                  <a:lnTo>
                    <a:pt x="10605" y="174822"/>
                  </a:lnTo>
                  <a:lnTo>
                    <a:pt x="12998" y="174928"/>
                  </a:lnTo>
                  <a:lnTo>
                    <a:pt x="17912" y="175043"/>
                  </a:lnTo>
                  <a:lnTo>
                    <a:pt x="59926" y="175136"/>
                  </a:lnTo>
                  <a:lnTo>
                    <a:pt x="63656" y="174290"/>
                  </a:lnTo>
                  <a:lnTo>
                    <a:pt x="66991" y="172879"/>
                  </a:lnTo>
                  <a:lnTo>
                    <a:pt x="76199" y="167517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83" name="SMARTInkAnnotation429"/>
            <p:cNvSpPr/>
            <p:nvPr/>
          </p:nvSpPr>
          <p:spPr bwMode="auto">
            <a:xfrm>
              <a:off x="9509759" y="6621780"/>
              <a:ext cx="34810" cy="60960"/>
            </a:xfrm>
            <a:custGeom>
              <a:avLst/>
              <a:gdLst/>
              <a:ahLst/>
              <a:cxnLst/>
              <a:rect l="0" t="0" r="0" b="0"/>
              <a:pathLst>
                <a:path w="34810" h="60960">
                  <a:moveTo>
                    <a:pt x="22860" y="0"/>
                  </a:moveTo>
                  <a:lnTo>
                    <a:pt x="34434" y="11572"/>
                  </a:lnTo>
                  <a:lnTo>
                    <a:pt x="34809" y="12796"/>
                  </a:lnTo>
                  <a:lnTo>
                    <a:pt x="34213" y="13610"/>
                  </a:lnTo>
                  <a:lnTo>
                    <a:pt x="32969" y="14154"/>
                  </a:lnTo>
                  <a:lnTo>
                    <a:pt x="32139" y="15363"/>
                  </a:lnTo>
                  <a:lnTo>
                    <a:pt x="31585" y="17015"/>
                  </a:lnTo>
                  <a:lnTo>
                    <a:pt x="30699" y="21706"/>
                  </a:lnTo>
                  <a:lnTo>
                    <a:pt x="29779" y="23783"/>
                  </a:lnTo>
                  <a:lnTo>
                    <a:pt x="26500" y="30609"/>
                  </a:lnTo>
                  <a:lnTo>
                    <a:pt x="24440" y="33106"/>
                  </a:lnTo>
                  <a:lnTo>
                    <a:pt x="22221" y="34770"/>
                  </a:lnTo>
                  <a:lnTo>
                    <a:pt x="19894" y="35880"/>
                  </a:lnTo>
                  <a:lnTo>
                    <a:pt x="18342" y="37467"/>
                  </a:lnTo>
                  <a:lnTo>
                    <a:pt x="17308" y="39371"/>
                  </a:lnTo>
                  <a:lnTo>
                    <a:pt x="16618" y="41488"/>
                  </a:lnTo>
                  <a:lnTo>
                    <a:pt x="15312" y="43745"/>
                  </a:lnTo>
                  <a:lnTo>
                    <a:pt x="13595" y="46097"/>
                  </a:lnTo>
                  <a:lnTo>
                    <a:pt x="8801" y="51910"/>
                  </a:lnTo>
                  <a:lnTo>
                    <a:pt x="7561" y="53233"/>
                  </a:lnTo>
                  <a:lnTo>
                    <a:pt x="0" y="60959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84" name="SMARTInkAnnotation430"/>
            <p:cNvSpPr/>
            <p:nvPr/>
          </p:nvSpPr>
          <p:spPr bwMode="auto">
            <a:xfrm>
              <a:off x="9646920" y="6675120"/>
              <a:ext cx="72971" cy="144782"/>
            </a:xfrm>
            <a:custGeom>
              <a:avLst/>
              <a:gdLst/>
              <a:ahLst/>
              <a:cxnLst/>
              <a:rect l="0" t="0" r="0" b="0"/>
              <a:pathLst>
                <a:path w="72971" h="144782">
                  <a:moveTo>
                    <a:pt x="68580" y="0"/>
                  </a:moveTo>
                  <a:lnTo>
                    <a:pt x="68580" y="6561"/>
                  </a:lnTo>
                  <a:lnTo>
                    <a:pt x="69426" y="8608"/>
                  </a:lnTo>
                  <a:lnTo>
                    <a:pt x="72625" y="15397"/>
                  </a:lnTo>
                  <a:lnTo>
                    <a:pt x="72970" y="18732"/>
                  </a:lnTo>
                  <a:lnTo>
                    <a:pt x="72353" y="21801"/>
                  </a:lnTo>
                  <a:lnTo>
                    <a:pt x="71096" y="24695"/>
                  </a:lnTo>
                  <a:lnTo>
                    <a:pt x="70257" y="27470"/>
                  </a:lnTo>
                  <a:lnTo>
                    <a:pt x="69698" y="30167"/>
                  </a:lnTo>
                  <a:lnTo>
                    <a:pt x="69325" y="32812"/>
                  </a:lnTo>
                  <a:lnTo>
                    <a:pt x="68230" y="36268"/>
                  </a:lnTo>
                  <a:lnTo>
                    <a:pt x="66653" y="40265"/>
                  </a:lnTo>
                  <a:lnTo>
                    <a:pt x="64755" y="44623"/>
                  </a:lnTo>
                  <a:lnTo>
                    <a:pt x="62644" y="48376"/>
                  </a:lnTo>
                  <a:lnTo>
                    <a:pt x="60390" y="51724"/>
                  </a:lnTo>
                  <a:lnTo>
                    <a:pt x="58039" y="54803"/>
                  </a:lnTo>
                  <a:lnTo>
                    <a:pt x="56472" y="57702"/>
                  </a:lnTo>
                  <a:lnTo>
                    <a:pt x="55427" y="60481"/>
                  </a:lnTo>
                  <a:lnTo>
                    <a:pt x="54732" y="63181"/>
                  </a:lnTo>
                  <a:lnTo>
                    <a:pt x="52574" y="67521"/>
                  </a:lnTo>
                  <a:lnTo>
                    <a:pt x="49443" y="72954"/>
                  </a:lnTo>
                  <a:lnTo>
                    <a:pt x="40341" y="87790"/>
                  </a:lnTo>
                  <a:lnTo>
                    <a:pt x="38748" y="89852"/>
                  </a:lnTo>
                  <a:lnTo>
                    <a:pt x="36839" y="92075"/>
                  </a:lnTo>
                  <a:lnTo>
                    <a:pt x="34719" y="94404"/>
                  </a:lnTo>
                  <a:lnTo>
                    <a:pt x="30106" y="99248"/>
                  </a:lnTo>
                  <a:lnTo>
                    <a:pt x="27690" y="101726"/>
                  </a:lnTo>
                  <a:lnTo>
                    <a:pt x="25233" y="105071"/>
                  </a:lnTo>
                  <a:lnTo>
                    <a:pt x="22749" y="108994"/>
                  </a:lnTo>
                  <a:lnTo>
                    <a:pt x="20247" y="113303"/>
                  </a:lnTo>
                  <a:lnTo>
                    <a:pt x="12949" y="124863"/>
                  </a:lnTo>
                  <a:lnTo>
                    <a:pt x="0" y="144781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85" name="SMARTInkAnnotation431"/>
            <p:cNvSpPr/>
            <p:nvPr/>
          </p:nvSpPr>
          <p:spPr bwMode="auto">
            <a:xfrm>
              <a:off x="9578340" y="6804660"/>
              <a:ext cx="114301" cy="38101"/>
            </a:xfrm>
            <a:custGeom>
              <a:avLst/>
              <a:gdLst/>
              <a:ahLst/>
              <a:cxnLst/>
              <a:rect l="0" t="0" r="0" b="0"/>
              <a:pathLst>
                <a:path w="114301" h="38101">
                  <a:moveTo>
                    <a:pt x="0" y="38100"/>
                  </a:moveTo>
                  <a:lnTo>
                    <a:pt x="0" y="23181"/>
                  </a:lnTo>
                  <a:lnTo>
                    <a:pt x="847" y="22227"/>
                  </a:lnTo>
                  <a:lnTo>
                    <a:pt x="4046" y="18910"/>
                  </a:lnTo>
                  <a:lnTo>
                    <a:pt x="6930" y="17686"/>
                  </a:lnTo>
                  <a:lnTo>
                    <a:pt x="10548" y="16871"/>
                  </a:lnTo>
                  <a:lnTo>
                    <a:pt x="14651" y="16327"/>
                  </a:lnTo>
                  <a:lnTo>
                    <a:pt x="18235" y="15965"/>
                  </a:lnTo>
                  <a:lnTo>
                    <a:pt x="21469" y="15723"/>
                  </a:lnTo>
                  <a:lnTo>
                    <a:pt x="24474" y="15562"/>
                  </a:lnTo>
                  <a:lnTo>
                    <a:pt x="30068" y="15383"/>
                  </a:lnTo>
                  <a:lnTo>
                    <a:pt x="32745" y="15335"/>
                  </a:lnTo>
                  <a:lnTo>
                    <a:pt x="35378" y="14456"/>
                  </a:lnTo>
                  <a:lnTo>
                    <a:pt x="37977" y="13024"/>
                  </a:lnTo>
                  <a:lnTo>
                    <a:pt x="40559" y="11223"/>
                  </a:lnTo>
                  <a:lnTo>
                    <a:pt x="44820" y="10022"/>
                  </a:lnTo>
                  <a:lnTo>
                    <a:pt x="50199" y="9221"/>
                  </a:lnTo>
                  <a:lnTo>
                    <a:pt x="56326" y="8687"/>
                  </a:lnTo>
                  <a:lnTo>
                    <a:pt x="62105" y="8331"/>
                  </a:lnTo>
                  <a:lnTo>
                    <a:pt x="73040" y="7936"/>
                  </a:lnTo>
                  <a:lnTo>
                    <a:pt x="84671" y="7713"/>
                  </a:lnTo>
                  <a:lnTo>
                    <a:pt x="88621" y="6836"/>
                  </a:lnTo>
                  <a:lnTo>
                    <a:pt x="92947" y="5403"/>
                  </a:lnTo>
                  <a:lnTo>
                    <a:pt x="97525" y="3603"/>
                  </a:lnTo>
                  <a:lnTo>
                    <a:pt x="101423" y="2402"/>
                  </a:lnTo>
                  <a:lnTo>
                    <a:pt x="104867" y="1601"/>
                  </a:lnTo>
                  <a:lnTo>
                    <a:pt x="114300" y="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86" name="SMARTInkAnnotation432"/>
            <p:cNvSpPr/>
            <p:nvPr/>
          </p:nvSpPr>
          <p:spPr bwMode="auto">
            <a:xfrm>
              <a:off x="9806995" y="6698387"/>
              <a:ext cx="83755" cy="151994"/>
            </a:xfrm>
            <a:custGeom>
              <a:avLst/>
              <a:gdLst/>
              <a:ahLst/>
              <a:cxnLst/>
              <a:rect l="0" t="0" r="0" b="0"/>
              <a:pathLst>
                <a:path w="83755" h="151994">
                  <a:moveTo>
                    <a:pt x="15185" y="30074"/>
                  </a:moveTo>
                  <a:lnTo>
                    <a:pt x="15185" y="14833"/>
                  </a:lnTo>
                  <a:lnTo>
                    <a:pt x="23274" y="10789"/>
                  </a:lnTo>
                  <a:lnTo>
                    <a:pt x="26505" y="8750"/>
                  </a:lnTo>
                  <a:lnTo>
                    <a:pt x="29505" y="6544"/>
                  </a:lnTo>
                  <a:lnTo>
                    <a:pt x="36358" y="966"/>
                  </a:lnTo>
                  <a:lnTo>
                    <a:pt x="37768" y="509"/>
                  </a:lnTo>
                  <a:lnTo>
                    <a:pt x="39554" y="203"/>
                  </a:lnTo>
                  <a:lnTo>
                    <a:pt x="41591" y="0"/>
                  </a:lnTo>
                  <a:lnTo>
                    <a:pt x="43795" y="711"/>
                  </a:lnTo>
                  <a:lnTo>
                    <a:pt x="46111" y="2032"/>
                  </a:lnTo>
                  <a:lnTo>
                    <a:pt x="48503" y="3759"/>
                  </a:lnTo>
                  <a:lnTo>
                    <a:pt x="50944" y="4910"/>
                  </a:lnTo>
                  <a:lnTo>
                    <a:pt x="53417" y="5678"/>
                  </a:lnTo>
                  <a:lnTo>
                    <a:pt x="55913" y="6190"/>
                  </a:lnTo>
                  <a:lnTo>
                    <a:pt x="58424" y="6531"/>
                  </a:lnTo>
                  <a:lnTo>
                    <a:pt x="60945" y="6759"/>
                  </a:lnTo>
                  <a:lnTo>
                    <a:pt x="63472" y="6910"/>
                  </a:lnTo>
                  <a:lnTo>
                    <a:pt x="65157" y="7858"/>
                  </a:lnTo>
                  <a:lnTo>
                    <a:pt x="66279" y="9336"/>
                  </a:lnTo>
                  <a:lnTo>
                    <a:pt x="67027" y="11168"/>
                  </a:lnTo>
                  <a:lnTo>
                    <a:pt x="68374" y="12390"/>
                  </a:lnTo>
                  <a:lnTo>
                    <a:pt x="70118" y="13204"/>
                  </a:lnTo>
                  <a:lnTo>
                    <a:pt x="72127" y="13747"/>
                  </a:lnTo>
                  <a:lnTo>
                    <a:pt x="74313" y="14956"/>
                  </a:lnTo>
                  <a:lnTo>
                    <a:pt x="76618" y="16609"/>
                  </a:lnTo>
                  <a:lnTo>
                    <a:pt x="79000" y="18556"/>
                  </a:lnTo>
                  <a:lnTo>
                    <a:pt x="80588" y="20702"/>
                  </a:lnTo>
                  <a:lnTo>
                    <a:pt x="82353" y="25343"/>
                  </a:lnTo>
                  <a:lnTo>
                    <a:pt x="82823" y="27767"/>
                  </a:lnTo>
                  <a:lnTo>
                    <a:pt x="83137" y="30229"/>
                  </a:lnTo>
                  <a:lnTo>
                    <a:pt x="83346" y="32717"/>
                  </a:lnTo>
                  <a:lnTo>
                    <a:pt x="83487" y="36069"/>
                  </a:lnTo>
                  <a:lnTo>
                    <a:pt x="83683" y="48031"/>
                  </a:lnTo>
                  <a:lnTo>
                    <a:pt x="83754" y="62782"/>
                  </a:lnTo>
                  <a:lnTo>
                    <a:pt x="82065" y="67119"/>
                  </a:lnTo>
                  <a:lnTo>
                    <a:pt x="79245" y="72550"/>
                  </a:lnTo>
                  <a:lnTo>
                    <a:pt x="70642" y="87382"/>
                  </a:lnTo>
                  <a:lnTo>
                    <a:pt x="69466" y="91668"/>
                  </a:lnTo>
                  <a:lnTo>
                    <a:pt x="69152" y="93996"/>
                  </a:lnTo>
                  <a:lnTo>
                    <a:pt x="68096" y="96395"/>
                  </a:lnTo>
                  <a:lnTo>
                    <a:pt x="66547" y="98841"/>
                  </a:lnTo>
                  <a:lnTo>
                    <a:pt x="64665" y="101318"/>
                  </a:lnTo>
                  <a:lnTo>
                    <a:pt x="62565" y="103816"/>
                  </a:lnTo>
                  <a:lnTo>
                    <a:pt x="60319" y="106329"/>
                  </a:lnTo>
                  <a:lnTo>
                    <a:pt x="57973" y="108850"/>
                  </a:lnTo>
                  <a:lnTo>
                    <a:pt x="55565" y="112224"/>
                  </a:lnTo>
                  <a:lnTo>
                    <a:pt x="53111" y="116167"/>
                  </a:lnTo>
                  <a:lnTo>
                    <a:pt x="50630" y="120489"/>
                  </a:lnTo>
                  <a:lnTo>
                    <a:pt x="48128" y="123370"/>
                  </a:lnTo>
                  <a:lnTo>
                    <a:pt x="45613" y="125291"/>
                  </a:lnTo>
                  <a:lnTo>
                    <a:pt x="43091" y="126572"/>
                  </a:lnTo>
                  <a:lnTo>
                    <a:pt x="40562" y="129119"/>
                  </a:lnTo>
                  <a:lnTo>
                    <a:pt x="38030" y="132509"/>
                  </a:lnTo>
                  <a:lnTo>
                    <a:pt x="35495" y="136464"/>
                  </a:lnTo>
                  <a:lnTo>
                    <a:pt x="32959" y="139101"/>
                  </a:lnTo>
                  <a:lnTo>
                    <a:pt x="30421" y="140858"/>
                  </a:lnTo>
                  <a:lnTo>
                    <a:pt x="27881" y="142030"/>
                  </a:lnTo>
                  <a:lnTo>
                    <a:pt x="25344" y="143657"/>
                  </a:lnTo>
                  <a:lnTo>
                    <a:pt x="22803" y="145589"/>
                  </a:lnTo>
                  <a:lnTo>
                    <a:pt x="15630" y="151618"/>
                  </a:lnTo>
                  <a:lnTo>
                    <a:pt x="13789" y="151743"/>
                  </a:lnTo>
                  <a:lnTo>
                    <a:pt x="72" y="151991"/>
                  </a:lnTo>
                  <a:lnTo>
                    <a:pt x="0" y="151992"/>
                  </a:lnTo>
                  <a:lnTo>
                    <a:pt x="38044" y="151993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87" name="SMARTInkAnnotation433"/>
            <p:cNvSpPr/>
            <p:nvPr/>
          </p:nvSpPr>
          <p:spPr bwMode="auto">
            <a:xfrm>
              <a:off x="9967064" y="6652260"/>
              <a:ext cx="114196" cy="121891"/>
            </a:xfrm>
            <a:custGeom>
              <a:avLst/>
              <a:gdLst/>
              <a:ahLst/>
              <a:cxnLst/>
              <a:rect l="0" t="0" r="0" b="0"/>
              <a:pathLst>
                <a:path w="114196" h="121891">
                  <a:moveTo>
                    <a:pt x="91336" y="0"/>
                  </a:moveTo>
                  <a:lnTo>
                    <a:pt x="110215" y="0"/>
                  </a:lnTo>
                  <a:lnTo>
                    <a:pt x="111542" y="846"/>
                  </a:lnTo>
                  <a:lnTo>
                    <a:pt x="112427" y="2258"/>
                  </a:lnTo>
                  <a:lnTo>
                    <a:pt x="114190" y="7602"/>
                  </a:lnTo>
                  <a:lnTo>
                    <a:pt x="114193" y="7608"/>
                  </a:lnTo>
                  <a:lnTo>
                    <a:pt x="114194" y="7612"/>
                  </a:lnTo>
                  <a:lnTo>
                    <a:pt x="114195" y="11663"/>
                  </a:lnTo>
                  <a:lnTo>
                    <a:pt x="113349" y="13702"/>
                  </a:lnTo>
                  <a:lnTo>
                    <a:pt x="111937" y="15908"/>
                  </a:lnTo>
                  <a:lnTo>
                    <a:pt x="110151" y="18225"/>
                  </a:lnTo>
                  <a:lnTo>
                    <a:pt x="108112" y="20617"/>
                  </a:lnTo>
                  <a:lnTo>
                    <a:pt x="105907" y="23058"/>
                  </a:lnTo>
                  <a:lnTo>
                    <a:pt x="103590" y="25532"/>
                  </a:lnTo>
                  <a:lnTo>
                    <a:pt x="101199" y="27181"/>
                  </a:lnTo>
                  <a:lnTo>
                    <a:pt x="98758" y="28281"/>
                  </a:lnTo>
                  <a:lnTo>
                    <a:pt x="96284" y="29014"/>
                  </a:lnTo>
                  <a:lnTo>
                    <a:pt x="93788" y="30349"/>
                  </a:lnTo>
                  <a:lnTo>
                    <a:pt x="91278" y="32086"/>
                  </a:lnTo>
                  <a:lnTo>
                    <a:pt x="88756" y="34091"/>
                  </a:lnTo>
                  <a:lnTo>
                    <a:pt x="85382" y="35427"/>
                  </a:lnTo>
                  <a:lnTo>
                    <a:pt x="81440" y="36319"/>
                  </a:lnTo>
                  <a:lnTo>
                    <a:pt x="77120" y="36912"/>
                  </a:lnTo>
                  <a:lnTo>
                    <a:pt x="73391" y="38155"/>
                  </a:lnTo>
                  <a:lnTo>
                    <a:pt x="70059" y="39829"/>
                  </a:lnTo>
                  <a:lnTo>
                    <a:pt x="66992" y="41793"/>
                  </a:lnTo>
                  <a:lnTo>
                    <a:pt x="64099" y="43950"/>
                  </a:lnTo>
                  <a:lnTo>
                    <a:pt x="61325" y="46233"/>
                  </a:lnTo>
                  <a:lnTo>
                    <a:pt x="58628" y="48602"/>
                  </a:lnTo>
                  <a:lnTo>
                    <a:pt x="53374" y="53492"/>
                  </a:lnTo>
                  <a:lnTo>
                    <a:pt x="50788" y="55982"/>
                  </a:lnTo>
                  <a:lnTo>
                    <a:pt x="47370" y="57641"/>
                  </a:lnTo>
                  <a:lnTo>
                    <a:pt x="43399" y="58747"/>
                  </a:lnTo>
                  <a:lnTo>
                    <a:pt x="39059" y="59485"/>
                  </a:lnTo>
                  <a:lnTo>
                    <a:pt x="35317" y="60824"/>
                  </a:lnTo>
                  <a:lnTo>
                    <a:pt x="31976" y="62562"/>
                  </a:lnTo>
                  <a:lnTo>
                    <a:pt x="28903" y="64569"/>
                  </a:lnTo>
                  <a:lnTo>
                    <a:pt x="26008" y="66752"/>
                  </a:lnTo>
                  <a:lnTo>
                    <a:pt x="23229" y="69055"/>
                  </a:lnTo>
                  <a:lnTo>
                    <a:pt x="20532" y="71437"/>
                  </a:lnTo>
                  <a:lnTo>
                    <a:pt x="17886" y="74718"/>
                  </a:lnTo>
                  <a:lnTo>
                    <a:pt x="15276" y="78598"/>
                  </a:lnTo>
                  <a:lnTo>
                    <a:pt x="9048" y="88904"/>
                  </a:lnTo>
                  <a:lnTo>
                    <a:pt x="5939" y="94829"/>
                  </a:lnTo>
                  <a:lnTo>
                    <a:pt x="1090" y="104340"/>
                  </a:lnTo>
                  <a:lnTo>
                    <a:pt x="427" y="107898"/>
                  </a:lnTo>
                  <a:lnTo>
                    <a:pt x="0" y="113036"/>
                  </a:lnTo>
                  <a:lnTo>
                    <a:pt x="2199" y="115996"/>
                  </a:lnTo>
                  <a:lnTo>
                    <a:pt x="3972" y="117971"/>
                  </a:lnTo>
                  <a:lnTo>
                    <a:pt x="5999" y="119288"/>
                  </a:lnTo>
                  <a:lnTo>
                    <a:pt x="8198" y="120165"/>
                  </a:lnTo>
                  <a:lnTo>
                    <a:pt x="13765" y="121574"/>
                  </a:lnTo>
                  <a:lnTo>
                    <a:pt x="15915" y="121689"/>
                  </a:lnTo>
                  <a:lnTo>
                    <a:pt x="28137" y="121890"/>
                  </a:lnTo>
                  <a:lnTo>
                    <a:pt x="30576" y="121054"/>
                  </a:lnTo>
                  <a:lnTo>
                    <a:pt x="33897" y="119649"/>
                  </a:lnTo>
                  <a:lnTo>
                    <a:pt x="37804" y="117867"/>
                  </a:lnTo>
                  <a:lnTo>
                    <a:pt x="41255" y="115831"/>
                  </a:lnTo>
                  <a:lnTo>
                    <a:pt x="44401" y="113628"/>
                  </a:lnTo>
                  <a:lnTo>
                    <a:pt x="47345" y="111312"/>
                  </a:lnTo>
                  <a:lnTo>
                    <a:pt x="50156" y="108921"/>
                  </a:lnTo>
                  <a:lnTo>
                    <a:pt x="52875" y="106482"/>
                  </a:lnTo>
                  <a:lnTo>
                    <a:pt x="58155" y="101512"/>
                  </a:lnTo>
                  <a:lnTo>
                    <a:pt x="63325" y="96481"/>
                  </a:lnTo>
                  <a:lnTo>
                    <a:pt x="65041" y="93955"/>
                  </a:lnTo>
                  <a:lnTo>
                    <a:pt x="66186" y="91423"/>
                  </a:lnTo>
                  <a:lnTo>
                    <a:pt x="68476" y="8382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88" name="SMARTInkAnnotation434"/>
            <p:cNvSpPr/>
            <p:nvPr/>
          </p:nvSpPr>
          <p:spPr bwMode="auto">
            <a:xfrm>
              <a:off x="10173787" y="6797040"/>
              <a:ext cx="90354" cy="22853"/>
            </a:xfrm>
            <a:custGeom>
              <a:avLst/>
              <a:gdLst/>
              <a:ahLst/>
              <a:cxnLst/>
              <a:rect l="0" t="0" r="0" b="0"/>
              <a:pathLst>
                <a:path w="90354" h="22853">
                  <a:moveTo>
                    <a:pt x="14152" y="7620"/>
                  </a:moveTo>
                  <a:lnTo>
                    <a:pt x="14152" y="14926"/>
                  </a:lnTo>
                  <a:lnTo>
                    <a:pt x="11893" y="15101"/>
                  </a:lnTo>
                  <a:lnTo>
                    <a:pt x="7591" y="15212"/>
                  </a:lnTo>
                  <a:lnTo>
                    <a:pt x="7239" y="16069"/>
                  </a:lnTo>
                  <a:lnTo>
                    <a:pt x="7003" y="17486"/>
                  </a:lnTo>
                  <a:lnTo>
                    <a:pt x="6846" y="19277"/>
                  </a:lnTo>
                  <a:lnTo>
                    <a:pt x="5896" y="20472"/>
                  </a:lnTo>
                  <a:lnTo>
                    <a:pt x="4414" y="21268"/>
                  </a:lnTo>
                  <a:lnTo>
                    <a:pt x="0" y="22546"/>
                  </a:lnTo>
                  <a:lnTo>
                    <a:pt x="483" y="22651"/>
                  </a:lnTo>
                  <a:lnTo>
                    <a:pt x="3279" y="22767"/>
                  </a:lnTo>
                  <a:lnTo>
                    <a:pt x="5568" y="22833"/>
                  </a:lnTo>
                  <a:lnTo>
                    <a:pt x="10291" y="22852"/>
                  </a:lnTo>
                  <a:lnTo>
                    <a:pt x="12426" y="22008"/>
                  </a:lnTo>
                  <a:lnTo>
                    <a:pt x="14694" y="20599"/>
                  </a:lnTo>
                  <a:lnTo>
                    <a:pt x="17053" y="18813"/>
                  </a:lnTo>
                  <a:lnTo>
                    <a:pt x="19473" y="17622"/>
                  </a:lnTo>
                  <a:lnTo>
                    <a:pt x="21933" y="16828"/>
                  </a:lnTo>
                  <a:lnTo>
                    <a:pt x="24420" y="16298"/>
                  </a:lnTo>
                  <a:lnTo>
                    <a:pt x="26924" y="15946"/>
                  </a:lnTo>
                  <a:lnTo>
                    <a:pt x="29441" y="15712"/>
                  </a:lnTo>
                  <a:lnTo>
                    <a:pt x="31964" y="15554"/>
                  </a:lnTo>
                  <a:lnTo>
                    <a:pt x="34493" y="14602"/>
                  </a:lnTo>
                  <a:lnTo>
                    <a:pt x="37027" y="13122"/>
                  </a:lnTo>
                  <a:lnTo>
                    <a:pt x="39562" y="11288"/>
                  </a:lnTo>
                  <a:lnTo>
                    <a:pt x="42100" y="10065"/>
                  </a:lnTo>
                  <a:lnTo>
                    <a:pt x="44636" y="9251"/>
                  </a:lnTo>
                  <a:lnTo>
                    <a:pt x="47176" y="8707"/>
                  </a:lnTo>
                  <a:lnTo>
                    <a:pt x="49714" y="7497"/>
                  </a:lnTo>
                  <a:lnTo>
                    <a:pt x="52254" y="5846"/>
                  </a:lnTo>
                  <a:lnTo>
                    <a:pt x="54793" y="3897"/>
                  </a:lnTo>
                  <a:lnTo>
                    <a:pt x="57333" y="2598"/>
                  </a:lnTo>
                  <a:lnTo>
                    <a:pt x="59873" y="1732"/>
                  </a:lnTo>
                  <a:lnTo>
                    <a:pt x="62413" y="1154"/>
                  </a:lnTo>
                  <a:lnTo>
                    <a:pt x="64952" y="770"/>
                  </a:lnTo>
                  <a:lnTo>
                    <a:pt x="67493" y="513"/>
                  </a:lnTo>
                  <a:lnTo>
                    <a:pt x="70033" y="342"/>
                  </a:lnTo>
                  <a:lnTo>
                    <a:pt x="72574" y="228"/>
                  </a:lnTo>
                  <a:lnTo>
                    <a:pt x="77654" y="102"/>
                  </a:lnTo>
                  <a:lnTo>
                    <a:pt x="90353" y="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89" name="SMARTInkAnnotation435"/>
            <p:cNvSpPr/>
            <p:nvPr/>
          </p:nvSpPr>
          <p:spPr bwMode="auto">
            <a:xfrm>
              <a:off x="10172793" y="6842761"/>
              <a:ext cx="106588" cy="7620"/>
            </a:xfrm>
            <a:custGeom>
              <a:avLst/>
              <a:gdLst/>
              <a:ahLst/>
              <a:cxnLst/>
              <a:rect l="0" t="0" r="0" b="0"/>
              <a:pathLst>
                <a:path w="106588" h="7620">
                  <a:moveTo>
                    <a:pt x="7527" y="0"/>
                  </a:moveTo>
                  <a:lnTo>
                    <a:pt x="0" y="7526"/>
                  </a:lnTo>
                  <a:lnTo>
                    <a:pt x="2207" y="7577"/>
                  </a:lnTo>
                  <a:lnTo>
                    <a:pt x="106587" y="7619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90" name="SMARTInkAnnotation436"/>
            <p:cNvSpPr/>
            <p:nvPr/>
          </p:nvSpPr>
          <p:spPr bwMode="auto">
            <a:xfrm>
              <a:off x="10424159" y="6713220"/>
              <a:ext cx="38102" cy="114301"/>
            </a:xfrm>
            <a:custGeom>
              <a:avLst/>
              <a:gdLst/>
              <a:ahLst/>
              <a:cxnLst/>
              <a:rect l="0" t="0" r="0" b="0"/>
              <a:pathLst>
                <a:path w="38102" h="114301">
                  <a:moveTo>
                    <a:pt x="38101" y="0"/>
                  </a:moveTo>
                  <a:lnTo>
                    <a:pt x="38101" y="44310"/>
                  </a:lnTo>
                  <a:lnTo>
                    <a:pt x="37254" y="45627"/>
                  </a:lnTo>
                  <a:lnTo>
                    <a:pt x="35841" y="47351"/>
                  </a:lnTo>
                  <a:lnTo>
                    <a:pt x="34055" y="49347"/>
                  </a:lnTo>
                  <a:lnTo>
                    <a:pt x="32864" y="51525"/>
                  </a:lnTo>
                  <a:lnTo>
                    <a:pt x="32069" y="53824"/>
                  </a:lnTo>
                  <a:lnTo>
                    <a:pt x="30794" y="59550"/>
                  </a:lnTo>
                  <a:lnTo>
                    <a:pt x="29843" y="60867"/>
                  </a:lnTo>
                  <a:lnTo>
                    <a:pt x="28363" y="62591"/>
                  </a:lnTo>
                  <a:lnTo>
                    <a:pt x="26529" y="64587"/>
                  </a:lnTo>
                  <a:lnTo>
                    <a:pt x="25306" y="66765"/>
                  </a:lnTo>
                  <a:lnTo>
                    <a:pt x="24491" y="69063"/>
                  </a:lnTo>
                  <a:lnTo>
                    <a:pt x="23947" y="71442"/>
                  </a:lnTo>
                  <a:lnTo>
                    <a:pt x="22739" y="73874"/>
                  </a:lnTo>
                  <a:lnTo>
                    <a:pt x="21086" y="76343"/>
                  </a:lnTo>
                  <a:lnTo>
                    <a:pt x="19138" y="78834"/>
                  </a:lnTo>
                  <a:lnTo>
                    <a:pt x="17839" y="81344"/>
                  </a:lnTo>
                  <a:lnTo>
                    <a:pt x="16972" y="83862"/>
                  </a:lnTo>
                  <a:lnTo>
                    <a:pt x="16395" y="86388"/>
                  </a:lnTo>
                  <a:lnTo>
                    <a:pt x="15163" y="88918"/>
                  </a:lnTo>
                  <a:lnTo>
                    <a:pt x="13495" y="91452"/>
                  </a:lnTo>
                  <a:lnTo>
                    <a:pt x="11537" y="93989"/>
                  </a:lnTo>
                  <a:lnTo>
                    <a:pt x="10232" y="96526"/>
                  </a:lnTo>
                  <a:lnTo>
                    <a:pt x="9361" y="99063"/>
                  </a:lnTo>
                  <a:lnTo>
                    <a:pt x="8781" y="101603"/>
                  </a:lnTo>
                  <a:lnTo>
                    <a:pt x="7548" y="104141"/>
                  </a:lnTo>
                  <a:lnTo>
                    <a:pt x="5879" y="106682"/>
                  </a:lnTo>
                  <a:lnTo>
                    <a:pt x="0" y="11430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91" name="SMARTInkAnnotation437"/>
            <p:cNvSpPr/>
            <p:nvPr/>
          </p:nvSpPr>
          <p:spPr bwMode="auto">
            <a:xfrm>
              <a:off x="10515600" y="6720840"/>
              <a:ext cx="60932" cy="129541"/>
            </a:xfrm>
            <a:custGeom>
              <a:avLst/>
              <a:gdLst/>
              <a:ahLst/>
              <a:cxnLst/>
              <a:rect l="0" t="0" r="0" b="0"/>
              <a:pathLst>
                <a:path w="60932" h="129541">
                  <a:moveTo>
                    <a:pt x="38099" y="0"/>
                  </a:moveTo>
                  <a:lnTo>
                    <a:pt x="53285" y="7593"/>
                  </a:lnTo>
                  <a:lnTo>
                    <a:pt x="59895" y="7618"/>
                  </a:lnTo>
                  <a:lnTo>
                    <a:pt x="60251" y="8466"/>
                  </a:lnTo>
                  <a:lnTo>
                    <a:pt x="60644" y="11665"/>
                  </a:lnTo>
                  <a:lnTo>
                    <a:pt x="60896" y="15381"/>
                  </a:lnTo>
                  <a:lnTo>
                    <a:pt x="60931" y="18972"/>
                  </a:lnTo>
                  <a:lnTo>
                    <a:pt x="60095" y="21114"/>
                  </a:lnTo>
                  <a:lnTo>
                    <a:pt x="58689" y="23390"/>
                  </a:lnTo>
                  <a:lnTo>
                    <a:pt x="56907" y="25753"/>
                  </a:lnTo>
                  <a:lnTo>
                    <a:pt x="55718" y="28176"/>
                  </a:lnTo>
                  <a:lnTo>
                    <a:pt x="54925" y="30637"/>
                  </a:lnTo>
                  <a:lnTo>
                    <a:pt x="53653" y="36626"/>
                  </a:lnTo>
                  <a:lnTo>
                    <a:pt x="52701" y="37965"/>
                  </a:lnTo>
                  <a:lnTo>
                    <a:pt x="51222" y="39702"/>
                  </a:lnTo>
                  <a:lnTo>
                    <a:pt x="49388" y="41708"/>
                  </a:lnTo>
                  <a:lnTo>
                    <a:pt x="45092" y="46195"/>
                  </a:lnTo>
                  <a:lnTo>
                    <a:pt x="39481" y="51929"/>
                  </a:lnTo>
                  <a:lnTo>
                    <a:pt x="38174" y="52399"/>
                  </a:lnTo>
                  <a:lnTo>
                    <a:pt x="36456" y="52713"/>
                  </a:lnTo>
                  <a:lnTo>
                    <a:pt x="34464" y="52923"/>
                  </a:lnTo>
                  <a:lnTo>
                    <a:pt x="32290" y="53908"/>
                  </a:lnTo>
                  <a:lnTo>
                    <a:pt x="29992" y="55412"/>
                  </a:lnTo>
                  <a:lnTo>
                    <a:pt x="24269" y="59864"/>
                  </a:lnTo>
                  <a:lnTo>
                    <a:pt x="23799" y="61076"/>
                  </a:lnTo>
                  <a:lnTo>
                    <a:pt x="23278" y="64680"/>
                  </a:lnTo>
                  <a:lnTo>
                    <a:pt x="22292" y="66827"/>
                  </a:lnTo>
                  <a:lnTo>
                    <a:pt x="20787" y="69104"/>
                  </a:lnTo>
                  <a:lnTo>
                    <a:pt x="16335" y="74799"/>
                  </a:lnTo>
                  <a:lnTo>
                    <a:pt x="15728" y="77836"/>
                  </a:lnTo>
                  <a:lnTo>
                    <a:pt x="15565" y="79830"/>
                  </a:lnTo>
                  <a:lnTo>
                    <a:pt x="15456" y="82007"/>
                  </a:lnTo>
                  <a:lnTo>
                    <a:pt x="15242" y="91316"/>
                  </a:lnTo>
                  <a:lnTo>
                    <a:pt x="16088" y="91357"/>
                  </a:lnTo>
                  <a:lnTo>
                    <a:pt x="19286" y="91403"/>
                  </a:lnTo>
                  <a:lnTo>
                    <a:pt x="20476" y="92262"/>
                  </a:lnTo>
                  <a:lnTo>
                    <a:pt x="21271" y="93681"/>
                  </a:lnTo>
                  <a:lnTo>
                    <a:pt x="21801" y="95474"/>
                  </a:lnTo>
                  <a:lnTo>
                    <a:pt x="23001" y="97516"/>
                  </a:lnTo>
                  <a:lnTo>
                    <a:pt x="24647" y="99724"/>
                  </a:lnTo>
                  <a:lnTo>
                    <a:pt x="26591" y="102043"/>
                  </a:lnTo>
                  <a:lnTo>
                    <a:pt x="28734" y="103588"/>
                  </a:lnTo>
                  <a:lnTo>
                    <a:pt x="31009" y="104619"/>
                  </a:lnTo>
                  <a:lnTo>
                    <a:pt x="37685" y="106559"/>
                  </a:lnTo>
                  <a:lnTo>
                    <a:pt x="37916" y="108884"/>
                  </a:lnTo>
                  <a:lnTo>
                    <a:pt x="37977" y="110690"/>
                  </a:lnTo>
                  <a:lnTo>
                    <a:pt x="38864" y="111893"/>
                  </a:lnTo>
                  <a:lnTo>
                    <a:pt x="40303" y="112695"/>
                  </a:lnTo>
                  <a:lnTo>
                    <a:pt x="42109" y="113230"/>
                  </a:lnTo>
                  <a:lnTo>
                    <a:pt x="43313" y="114433"/>
                  </a:lnTo>
                  <a:lnTo>
                    <a:pt x="44114" y="116082"/>
                  </a:lnTo>
                  <a:lnTo>
                    <a:pt x="44650" y="118028"/>
                  </a:lnTo>
                  <a:lnTo>
                    <a:pt x="45852" y="120172"/>
                  </a:lnTo>
                  <a:lnTo>
                    <a:pt x="47502" y="122447"/>
                  </a:lnTo>
                  <a:lnTo>
                    <a:pt x="52998" y="129125"/>
                  </a:lnTo>
                  <a:lnTo>
                    <a:pt x="52266" y="129263"/>
                  </a:lnTo>
                  <a:lnTo>
                    <a:pt x="50930" y="129356"/>
                  </a:lnTo>
                  <a:lnTo>
                    <a:pt x="49194" y="129417"/>
                  </a:lnTo>
                  <a:lnTo>
                    <a:pt x="39464" y="129529"/>
                  </a:lnTo>
                  <a:lnTo>
                    <a:pt x="0" y="12954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92" name="SMARTInkAnnotation438"/>
            <p:cNvSpPr/>
            <p:nvPr/>
          </p:nvSpPr>
          <p:spPr bwMode="auto">
            <a:xfrm>
              <a:off x="10485120" y="6667500"/>
              <a:ext cx="175261" cy="68581"/>
            </a:xfrm>
            <a:custGeom>
              <a:avLst/>
              <a:gdLst/>
              <a:ahLst/>
              <a:cxnLst/>
              <a:rect l="0" t="0" r="0" b="0"/>
              <a:pathLst>
                <a:path w="175261" h="68581">
                  <a:moveTo>
                    <a:pt x="0" y="68580"/>
                  </a:moveTo>
                  <a:lnTo>
                    <a:pt x="20226" y="60490"/>
                  </a:lnTo>
                  <a:lnTo>
                    <a:pt x="27031" y="57260"/>
                  </a:lnTo>
                  <a:lnTo>
                    <a:pt x="32414" y="54260"/>
                  </a:lnTo>
                  <a:lnTo>
                    <a:pt x="36849" y="51414"/>
                  </a:lnTo>
                  <a:lnTo>
                    <a:pt x="42347" y="49516"/>
                  </a:lnTo>
                  <a:lnTo>
                    <a:pt x="48552" y="48251"/>
                  </a:lnTo>
                  <a:lnTo>
                    <a:pt x="55227" y="47407"/>
                  </a:lnTo>
                  <a:lnTo>
                    <a:pt x="62219" y="46844"/>
                  </a:lnTo>
                  <a:lnTo>
                    <a:pt x="69419" y="46470"/>
                  </a:lnTo>
                  <a:lnTo>
                    <a:pt x="76759" y="46220"/>
                  </a:lnTo>
                  <a:lnTo>
                    <a:pt x="82499" y="45207"/>
                  </a:lnTo>
                  <a:lnTo>
                    <a:pt x="87173" y="43685"/>
                  </a:lnTo>
                  <a:lnTo>
                    <a:pt x="91134" y="41823"/>
                  </a:lnTo>
                  <a:lnTo>
                    <a:pt x="95471" y="40582"/>
                  </a:lnTo>
                  <a:lnTo>
                    <a:pt x="100053" y="39754"/>
                  </a:lnTo>
                  <a:lnTo>
                    <a:pt x="104802" y="39204"/>
                  </a:lnTo>
                  <a:lnTo>
                    <a:pt x="109661" y="38836"/>
                  </a:lnTo>
                  <a:lnTo>
                    <a:pt x="114593" y="38591"/>
                  </a:lnTo>
                  <a:lnTo>
                    <a:pt x="119575" y="38428"/>
                  </a:lnTo>
                  <a:lnTo>
                    <a:pt x="123744" y="37471"/>
                  </a:lnTo>
                  <a:lnTo>
                    <a:pt x="127369" y="35988"/>
                  </a:lnTo>
                  <a:lnTo>
                    <a:pt x="130632" y="34152"/>
                  </a:lnTo>
                  <a:lnTo>
                    <a:pt x="138774" y="29855"/>
                  </a:lnTo>
                  <a:lnTo>
                    <a:pt x="143317" y="27523"/>
                  </a:lnTo>
                  <a:lnTo>
                    <a:pt x="148037" y="24276"/>
                  </a:lnTo>
                  <a:lnTo>
                    <a:pt x="152879" y="20417"/>
                  </a:lnTo>
                  <a:lnTo>
                    <a:pt x="157798" y="16152"/>
                  </a:lnTo>
                  <a:lnTo>
                    <a:pt x="165523" y="9154"/>
                  </a:lnTo>
                  <a:lnTo>
                    <a:pt x="175260" y="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6181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Compilers</a:t>
            </a:r>
            <a:endParaRPr lang="en-US" dirty="0"/>
          </a:p>
        </p:txBody>
      </p:sp>
      <p:sp>
        <p:nvSpPr>
          <p:cNvPr id="6" name="Rectangle 2"/>
          <p:cNvSpPr txBox="1">
            <a:spLocks noChangeArrowheads="1"/>
          </p:cNvSpPr>
          <p:nvPr>
            <p:custDataLst>
              <p:tags r:id="rId2"/>
            </p:custDataLst>
          </p:nvPr>
        </p:nvSpPr>
        <p:spPr>
          <a:xfrm>
            <a:off x="4976640" y="858520"/>
            <a:ext cx="3732480" cy="829527"/>
          </a:xfrm>
          <a:prstGeom prst="rect">
            <a:avLst/>
          </a:prstGeom>
          <a:ln/>
        </p:spPr>
        <p:txBody>
          <a:bodyPr lIns="82936" tIns="41469" rIns="82936" bIns="41469">
            <a:normAutofit fontScale="92500" lnSpcReduction="20000"/>
          </a:bodyPr>
          <a:lstStyle/>
          <a:p>
            <a:pPr algn="ctr" defTabSz="914210" fontAlgn="auto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45000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</a:tabLst>
              <a:defRPr/>
            </a:pPr>
            <a:r>
              <a:rPr lang="en-US" sz="3200" dirty="0" smtClean="0">
                <a:solidFill>
                  <a:srgbClr val="FFFF66"/>
                </a:solidFill>
                <a:latin typeface="Calibri" pitchFamily="34" charset="0"/>
                <a:cs typeface="Arial" pitchFamily="34" charset="0"/>
              </a:rPr>
              <a:t>MIPS </a:t>
            </a:r>
            <a:br>
              <a:rPr lang="en-US" sz="3200" dirty="0" smtClean="0">
                <a:solidFill>
                  <a:srgbClr val="FFFF66"/>
                </a:solidFill>
                <a:latin typeface="Calibri" pitchFamily="34" charset="0"/>
                <a:cs typeface="Arial" pitchFamily="34" charset="0"/>
              </a:rPr>
            </a:br>
            <a:r>
              <a:rPr lang="en-US" sz="3200" dirty="0" smtClean="0">
                <a:solidFill>
                  <a:srgbClr val="FFFF66"/>
                </a:solidFill>
                <a:latin typeface="Calibri" pitchFamily="34" charset="0"/>
                <a:cs typeface="Arial" pitchFamily="34" charset="0"/>
              </a:rPr>
              <a:t>assembly language</a:t>
            </a:r>
            <a:endParaRPr lang="en-US" sz="3200" dirty="0">
              <a:solidFill>
                <a:srgbClr val="FFFF66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14720" y="892284"/>
            <a:ext cx="3166680" cy="82952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25599" rIns="0" bIns="0"/>
          <a:lstStyle/>
          <a:p>
            <a:pPr algn="ctr">
              <a:spcAft>
                <a:spcPts val="1293"/>
              </a:spcAft>
              <a:buClrTx/>
              <a:buSzPct val="45000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</a:tabLst>
            </a:pPr>
            <a:r>
              <a:rPr lang="en-US" sz="3000" dirty="0">
                <a:solidFill>
                  <a:srgbClr val="FFFF66"/>
                </a:solidFill>
                <a:latin typeface="Calibri" pitchFamily="34" charset="0"/>
              </a:rPr>
              <a:t>C</a:t>
            </a:r>
          </a:p>
        </p:txBody>
      </p:sp>
      <p:sp>
        <p:nvSpPr>
          <p:cNvPr id="9" name="AutoShape 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525120" y="857720"/>
            <a:ext cx="1658880" cy="622145"/>
          </a:xfrm>
          <a:prstGeom prst="rightArrow">
            <a:avLst>
              <a:gd name="adj1" fmla="val 70093"/>
              <a:gd name="adj2" fmla="val 67346"/>
            </a:avLst>
          </a:prstGeom>
          <a:solidFill>
            <a:srgbClr val="0047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1631" tIns="60015" rIns="81631" bIns="40816" anchor="ctr"/>
          <a:lstStyle/>
          <a:p>
            <a:pPr algn="ctr">
              <a:tabLst>
                <a:tab pos="656582" algn="l"/>
                <a:tab pos="1313162" algn="l"/>
              </a:tabLst>
            </a:pPr>
            <a:r>
              <a:rPr lang="en-US" sz="2200" dirty="0">
                <a:solidFill>
                  <a:srgbClr val="FFFFFF"/>
                </a:solidFill>
                <a:latin typeface="Calibri" pitchFamily="34" charset="0"/>
              </a:rPr>
              <a:t>compiler</a:t>
            </a:r>
          </a:p>
        </p:txBody>
      </p:sp>
      <p:sp>
        <p:nvSpPr>
          <p:cNvPr id="10" name="Text Box 5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410200" y="1959435"/>
            <a:ext cx="3429000" cy="4573920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lIns="81631" tIns="65957" rIns="0" bIns="40816"/>
          <a:lstStyle/>
          <a:p>
            <a:pPr>
              <a:lnSpc>
                <a:spcPct val="89000"/>
              </a:lnSpc>
              <a:tabLst>
                <a:tab pos="571500" algn="l"/>
                <a:tab pos="1312863" algn="l"/>
                <a:tab pos="1968500" algn="l"/>
                <a:tab pos="2625725" algn="l"/>
                <a:tab pos="3281363" algn="l"/>
              </a:tabLst>
            </a:pPr>
            <a:r>
              <a:rPr lang="en-US" sz="2000" dirty="0" smtClean="0">
                <a:solidFill>
                  <a:srgbClr val="FFFFFF"/>
                </a:solidFill>
                <a:latin typeface="Consolas" pitchFamily="49" charset="0"/>
              </a:rPr>
              <a:t>sum3:</a:t>
            </a:r>
            <a:r>
              <a:rPr lang="en-US" sz="2000" dirty="0">
                <a:solidFill>
                  <a:srgbClr val="FFFFFF"/>
                </a:solidFill>
                <a:latin typeface="Consolas" pitchFamily="49" charset="0"/>
              </a:rPr>
              <a:t/>
            </a:r>
            <a:br>
              <a:rPr lang="en-US" sz="2000" dirty="0">
                <a:solidFill>
                  <a:srgbClr val="FFFFFF"/>
                </a:solidFill>
                <a:latin typeface="Consolas" pitchFamily="49" charset="0"/>
              </a:rPr>
            </a:br>
            <a:r>
              <a:rPr lang="en-US" sz="2000" dirty="0">
                <a:solidFill>
                  <a:srgbClr val="FFFFFF"/>
                </a:solidFill>
                <a:latin typeface="Consolas" pitchFamily="49" charset="0"/>
              </a:rPr>
              <a:t>	</a:t>
            </a:r>
            <a:r>
              <a:rPr lang="en-US" sz="2000" dirty="0" smtClean="0">
                <a:solidFill>
                  <a:srgbClr val="FFFFFF"/>
                </a:solidFill>
                <a:latin typeface="Consolas" pitchFamily="49" charset="0"/>
              </a:rPr>
              <a:t>lw   </a:t>
            </a:r>
            <a:r>
              <a:rPr lang="en-US" sz="2000" dirty="0">
                <a:solidFill>
                  <a:srgbClr val="FFFFFF"/>
                </a:solidFill>
                <a:latin typeface="Consolas" pitchFamily="49" charset="0"/>
              </a:rPr>
              <a:t>r9, </a:t>
            </a:r>
            <a:r>
              <a:rPr lang="en-US" sz="2000" dirty="0" smtClean="0">
                <a:solidFill>
                  <a:srgbClr val="FFFFFF"/>
                </a:solidFill>
                <a:latin typeface="Consolas" pitchFamily="49" charset="0"/>
              </a:rPr>
              <a:t>0(r5)</a:t>
            </a:r>
            <a:r>
              <a:rPr lang="en-US" sz="2000" dirty="0">
                <a:solidFill>
                  <a:srgbClr val="FFFFFF"/>
                </a:solidFill>
                <a:latin typeface="Consolas" pitchFamily="49" charset="0"/>
              </a:rPr>
              <a:t/>
            </a:r>
            <a:br>
              <a:rPr lang="en-US" sz="2000" dirty="0">
                <a:solidFill>
                  <a:srgbClr val="FFFFFF"/>
                </a:solidFill>
                <a:latin typeface="Consolas" pitchFamily="49" charset="0"/>
              </a:rPr>
            </a:br>
            <a:r>
              <a:rPr lang="en-US" sz="2000" dirty="0">
                <a:solidFill>
                  <a:srgbClr val="FFFFFF"/>
                </a:solidFill>
                <a:latin typeface="Consolas" pitchFamily="49" charset="0"/>
              </a:rPr>
              <a:t>	lw   r10, </a:t>
            </a:r>
            <a:r>
              <a:rPr lang="en-US" sz="2000" dirty="0" smtClean="0">
                <a:solidFill>
                  <a:srgbClr val="FFFFFF"/>
                </a:solidFill>
                <a:latin typeface="Consolas" pitchFamily="49" charset="0"/>
              </a:rPr>
              <a:t>4(r5)</a:t>
            </a:r>
          </a:p>
          <a:p>
            <a:pPr>
              <a:lnSpc>
                <a:spcPct val="89000"/>
              </a:lnSpc>
              <a:tabLst>
                <a:tab pos="571500" algn="l"/>
                <a:tab pos="1312863" algn="l"/>
                <a:tab pos="1968500" algn="l"/>
                <a:tab pos="2625725" algn="l"/>
                <a:tab pos="3281363" algn="l"/>
              </a:tabLst>
            </a:pPr>
            <a:r>
              <a:rPr lang="en-US" sz="2000" dirty="0" smtClean="0">
                <a:solidFill>
                  <a:srgbClr val="FFFFFF"/>
                </a:solidFill>
                <a:latin typeface="Consolas" pitchFamily="49" charset="0"/>
              </a:rPr>
              <a:t>	lw   r11, 8(r5)</a:t>
            </a:r>
            <a:br>
              <a:rPr lang="en-US" sz="2000" dirty="0" smtClean="0">
                <a:solidFill>
                  <a:srgbClr val="FFFFFF"/>
                </a:solidFill>
                <a:latin typeface="Consolas" pitchFamily="49" charset="0"/>
              </a:rPr>
            </a:br>
            <a:r>
              <a:rPr lang="en-US" sz="2000" dirty="0" smtClean="0">
                <a:solidFill>
                  <a:srgbClr val="FFFFFF"/>
                </a:solidFill>
                <a:latin typeface="Consolas" pitchFamily="49" charset="0"/>
              </a:rPr>
              <a:t>	add  r3, r9, r10</a:t>
            </a:r>
            <a:br>
              <a:rPr lang="en-US" sz="2000" dirty="0" smtClean="0">
                <a:solidFill>
                  <a:srgbClr val="FFFFFF"/>
                </a:solidFill>
                <a:latin typeface="Consolas" pitchFamily="49" charset="0"/>
              </a:rPr>
            </a:br>
            <a:r>
              <a:rPr lang="en-US" sz="2000" dirty="0" smtClean="0">
                <a:solidFill>
                  <a:srgbClr val="FFFFFF"/>
                </a:solidFill>
                <a:latin typeface="Consolas" pitchFamily="49" charset="0"/>
              </a:rPr>
              <a:t>	add  r3, r3, r11</a:t>
            </a:r>
            <a:r>
              <a:rPr lang="en-US" sz="2000" dirty="0">
                <a:solidFill>
                  <a:srgbClr val="FFFFFF"/>
                </a:solidFill>
                <a:latin typeface="Consolas" pitchFamily="49" charset="0"/>
              </a:rPr>
              <a:t/>
            </a:r>
            <a:br>
              <a:rPr lang="en-US" sz="2000" dirty="0">
                <a:solidFill>
                  <a:srgbClr val="FFFFFF"/>
                </a:solidFill>
                <a:latin typeface="Consolas" pitchFamily="49" charset="0"/>
              </a:rPr>
            </a:br>
            <a:r>
              <a:rPr lang="en-US" sz="2000" dirty="0">
                <a:solidFill>
                  <a:srgbClr val="FFFFFF"/>
                </a:solidFill>
                <a:latin typeface="Consolas" pitchFamily="49" charset="0"/>
              </a:rPr>
              <a:t>	</a:t>
            </a:r>
            <a:r>
              <a:rPr lang="en-US" sz="2000" dirty="0" err="1">
                <a:solidFill>
                  <a:srgbClr val="FFFFFF"/>
                </a:solidFill>
                <a:latin typeface="Consolas" pitchFamily="49" charset="0"/>
              </a:rPr>
              <a:t>jr</a:t>
            </a:r>
            <a:r>
              <a:rPr lang="en-US" sz="2000" dirty="0">
                <a:solidFill>
                  <a:srgbClr val="FFFFFF"/>
                </a:solidFill>
                <a:latin typeface="Consolas" pitchFamily="49" charset="0"/>
              </a:rPr>
              <a:t>   r31</a:t>
            </a:r>
            <a:br>
              <a:rPr lang="en-US" sz="2000" dirty="0">
                <a:solidFill>
                  <a:srgbClr val="FFFFFF"/>
                </a:solidFill>
                <a:latin typeface="Consolas" pitchFamily="49" charset="0"/>
              </a:rPr>
            </a:br>
            <a:endParaRPr lang="en-US" sz="2000" dirty="0" smtClean="0">
              <a:solidFill>
                <a:srgbClr val="FFFFFF"/>
              </a:solidFill>
              <a:latin typeface="Consolas" pitchFamily="49" charset="0"/>
            </a:endParaRPr>
          </a:p>
          <a:p>
            <a:pPr>
              <a:lnSpc>
                <a:spcPct val="89000"/>
              </a:lnSpc>
              <a:tabLst>
                <a:tab pos="571500" algn="l"/>
                <a:tab pos="1312863" algn="l"/>
                <a:tab pos="1968500" algn="l"/>
                <a:tab pos="2625725" algn="l"/>
                <a:tab pos="3281363" algn="l"/>
              </a:tabLst>
            </a:pPr>
            <a:r>
              <a:rPr lang="en-US" sz="2000" dirty="0" smtClean="0">
                <a:solidFill>
                  <a:srgbClr val="FFFFFF"/>
                </a:solidFill>
                <a:latin typeface="Consolas" pitchFamily="49" charset="0"/>
              </a:rPr>
              <a:t>main</a:t>
            </a:r>
            <a:r>
              <a:rPr lang="en-US" sz="2000" dirty="0">
                <a:solidFill>
                  <a:srgbClr val="FFFFFF"/>
                </a:solidFill>
                <a:latin typeface="Consolas" pitchFamily="49" charset="0"/>
              </a:rPr>
              <a:t>:</a:t>
            </a:r>
            <a:br>
              <a:rPr lang="en-US" sz="2000" dirty="0">
                <a:solidFill>
                  <a:srgbClr val="FFFFFF"/>
                </a:solidFill>
                <a:latin typeface="Consolas" pitchFamily="49" charset="0"/>
              </a:rPr>
            </a:br>
            <a:r>
              <a:rPr lang="en-US" sz="2000" dirty="0">
                <a:solidFill>
                  <a:srgbClr val="FFFFFF"/>
                </a:solidFill>
                <a:latin typeface="Consolas" pitchFamily="49" charset="0"/>
              </a:rPr>
              <a:t>	...</a:t>
            </a:r>
            <a:br>
              <a:rPr lang="en-US" sz="2000" dirty="0">
                <a:solidFill>
                  <a:srgbClr val="FFFFFF"/>
                </a:solidFill>
                <a:latin typeface="Consolas" pitchFamily="49" charset="0"/>
              </a:rPr>
            </a:br>
            <a:r>
              <a:rPr lang="en-US" sz="2000" dirty="0">
                <a:solidFill>
                  <a:srgbClr val="FFFFFF"/>
                </a:solidFill>
                <a:latin typeface="Consolas" pitchFamily="49" charset="0"/>
              </a:rPr>
              <a:t>	</a:t>
            </a:r>
            <a:r>
              <a:rPr lang="en-US" sz="2000" dirty="0" err="1" smtClean="0">
                <a:solidFill>
                  <a:srgbClr val="FFFFFF"/>
                </a:solidFill>
                <a:latin typeface="Consolas" pitchFamily="49" charset="0"/>
              </a:rPr>
              <a:t>addi</a:t>
            </a:r>
            <a:r>
              <a:rPr lang="en-US" sz="2000" dirty="0" smtClean="0">
                <a:solidFill>
                  <a:srgbClr val="FFFFFF"/>
                </a:solidFill>
                <a:latin typeface="Consolas" pitchFamily="49" charset="0"/>
              </a:rPr>
              <a:t> r5, r0, 1000</a:t>
            </a:r>
            <a:br>
              <a:rPr lang="en-US" sz="2000" dirty="0" smtClean="0">
                <a:solidFill>
                  <a:srgbClr val="FFFFFF"/>
                </a:solidFill>
                <a:latin typeface="Consolas" pitchFamily="49" charset="0"/>
              </a:rPr>
            </a:br>
            <a:r>
              <a:rPr lang="en-US" sz="2000" dirty="0">
                <a:solidFill>
                  <a:srgbClr val="FFFFFF"/>
                </a:solidFill>
                <a:latin typeface="Consolas" pitchFamily="49" charset="0"/>
              </a:rPr>
              <a:t>	</a:t>
            </a:r>
            <a:r>
              <a:rPr lang="en-US" sz="2000" dirty="0" err="1">
                <a:solidFill>
                  <a:srgbClr val="FFFFFF"/>
                </a:solidFill>
                <a:latin typeface="Consolas" pitchFamily="49" charset="0"/>
              </a:rPr>
              <a:t>jal</a:t>
            </a:r>
            <a:r>
              <a:rPr lang="en-US" sz="2000" dirty="0">
                <a:solidFill>
                  <a:srgbClr val="FFFFFF"/>
                </a:solidFill>
                <a:latin typeface="Consolas" pitchFamily="49" charset="0"/>
              </a:rPr>
              <a:t>  </a:t>
            </a:r>
            <a:r>
              <a:rPr lang="en-US" sz="2000" dirty="0" smtClean="0">
                <a:solidFill>
                  <a:srgbClr val="FFFFFF"/>
                </a:solidFill>
                <a:latin typeface="Consolas" pitchFamily="49" charset="0"/>
              </a:rPr>
              <a:t>sum3</a:t>
            </a:r>
            <a:r>
              <a:rPr lang="en-US" sz="2000" dirty="0">
                <a:solidFill>
                  <a:srgbClr val="FFFFFF"/>
                </a:solidFill>
                <a:latin typeface="Consolas" pitchFamily="49" charset="0"/>
              </a:rPr>
              <a:t/>
            </a:r>
            <a:br>
              <a:rPr lang="en-US" sz="2000" dirty="0">
                <a:solidFill>
                  <a:srgbClr val="FFFFFF"/>
                </a:solidFill>
                <a:latin typeface="Consolas" pitchFamily="49" charset="0"/>
              </a:rPr>
            </a:br>
            <a:r>
              <a:rPr lang="en-US" sz="2000" dirty="0">
                <a:solidFill>
                  <a:srgbClr val="FFFFFF"/>
                </a:solidFill>
                <a:latin typeface="Consolas" pitchFamily="49" charset="0"/>
              </a:rPr>
              <a:t>	</a:t>
            </a:r>
            <a:r>
              <a:rPr lang="en-US" sz="2000" dirty="0" smtClean="0">
                <a:solidFill>
                  <a:srgbClr val="FFFFFF"/>
                </a:solidFill>
                <a:latin typeface="Consolas" pitchFamily="49" charset="0"/>
              </a:rPr>
              <a:t>sw   r3, 12(r5) </a:t>
            </a:r>
            <a:r>
              <a:rPr lang="en-US" sz="2000" dirty="0">
                <a:solidFill>
                  <a:srgbClr val="FFFFFF"/>
                </a:solidFill>
                <a:latin typeface="Consolas" pitchFamily="49" charset="0"/>
              </a:rPr>
              <a:t/>
            </a:r>
            <a:br>
              <a:rPr lang="en-US" sz="2000" dirty="0">
                <a:solidFill>
                  <a:srgbClr val="FFFFFF"/>
                </a:solidFill>
                <a:latin typeface="Consolas" pitchFamily="49" charset="0"/>
              </a:rPr>
            </a:br>
            <a:r>
              <a:rPr lang="en-US" sz="2000" dirty="0" smtClean="0">
                <a:solidFill>
                  <a:srgbClr val="FFFFFF"/>
                </a:solidFill>
                <a:latin typeface="Consolas" pitchFamily="49" charset="0"/>
              </a:rPr>
              <a:t>	...</a:t>
            </a:r>
            <a:endParaRPr lang="en-US" sz="2000" dirty="0">
              <a:solidFill>
                <a:srgbClr val="FFFFFF"/>
              </a:solidFill>
              <a:latin typeface="Consolas" pitchFamily="49" charset="0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55680" y="1929190"/>
            <a:ext cx="3301920" cy="4644329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lIns="81631" tIns="65957" rIns="0" bIns="40816"/>
          <a:lstStyle/>
          <a:p>
            <a:pPr>
              <a:lnSpc>
                <a:spcPct val="89000"/>
              </a:lnSpc>
              <a:tabLst>
                <a:tab pos="228600" algn="l"/>
                <a:tab pos="655638" algn="l"/>
                <a:tab pos="1312863" algn="l"/>
                <a:tab pos="1968500" algn="l"/>
                <a:tab pos="2625725" algn="l"/>
                <a:tab pos="3281363" algn="l"/>
                <a:tab pos="3938588" algn="l"/>
              </a:tabLst>
            </a:pPr>
            <a:r>
              <a:rPr lang="en-US" sz="2200" dirty="0" err="1" smtClean="0">
                <a:solidFill>
                  <a:srgbClr val="FFFFFF"/>
                </a:solidFill>
                <a:latin typeface="Consolas" pitchFamily="49" charset="0"/>
              </a:rPr>
              <a:t>int</a:t>
            </a:r>
            <a:r>
              <a:rPr lang="en-US" sz="2200" dirty="0" smtClean="0">
                <a:solidFill>
                  <a:srgbClr val="FFFFFF"/>
                </a:solidFill>
                <a:latin typeface="Consolas" pitchFamily="49" charset="0"/>
              </a:rPr>
              <a:t> sum3(</a:t>
            </a:r>
            <a:r>
              <a:rPr lang="en-US" sz="2200" dirty="0" err="1" smtClean="0">
                <a:solidFill>
                  <a:srgbClr val="FFFFFF"/>
                </a:solidFill>
                <a:latin typeface="Consolas" pitchFamily="49" charset="0"/>
              </a:rPr>
              <a:t>int</a:t>
            </a:r>
            <a:r>
              <a:rPr lang="en-US" sz="2200" dirty="0" smtClean="0">
                <a:solidFill>
                  <a:srgbClr val="FFFFFF"/>
                </a:solidFill>
                <a:latin typeface="Consolas" pitchFamily="49" charset="0"/>
              </a:rPr>
              <a:t> v[]) </a:t>
            </a:r>
            <a:r>
              <a:rPr lang="en-US" sz="2200" dirty="0">
                <a:solidFill>
                  <a:srgbClr val="FFFFFF"/>
                </a:solidFill>
                <a:latin typeface="Consolas" pitchFamily="49" charset="0"/>
              </a:rPr>
              <a:t>{</a:t>
            </a:r>
            <a:br>
              <a:rPr lang="en-US" sz="2200" dirty="0">
                <a:solidFill>
                  <a:srgbClr val="FFFFFF"/>
                </a:solidFill>
                <a:latin typeface="Consolas" pitchFamily="49" charset="0"/>
              </a:rPr>
            </a:br>
            <a:r>
              <a:rPr lang="en-US" sz="2200" dirty="0">
                <a:solidFill>
                  <a:srgbClr val="FFFFFF"/>
                </a:solidFill>
                <a:latin typeface="Consolas" pitchFamily="49" charset="0"/>
              </a:rPr>
              <a:t>	</a:t>
            </a:r>
            <a:r>
              <a:rPr lang="en-US" sz="2200" dirty="0" smtClean="0">
                <a:solidFill>
                  <a:srgbClr val="FFFFFF"/>
                </a:solidFill>
                <a:latin typeface="Consolas" pitchFamily="49" charset="0"/>
              </a:rPr>
              <a:t>return v[0] + </a:t>
            </a:r>
            <a:br>
              <a:rPr lang="en-US" sz="2200" dirty="0" smtClean="0">
                <a:solidFill>
                  <a:srgbClr val="FFFFFF"/>
                </a:solidFill>
                <a:latin typeface="Consolas" pitchFamily="49" charset="0"/>
              </a:rPr>
            </a:br>
            <a:r>
              <a:rPr lang="en-US" sz="2200" dirty="0" smtClean="0">
                <a:solidFill>
                  <a:srgbClr val="FFFFFF"/>
                </a:solidFill>
                <a:latin typeface="Consolas" pitchFamily="49" charset="0"/>
              </a:rPr>
              <a:t>			v[1] + </a:t>
            </a:r>
            <a:br>
              <a:rPr lang="en-US" sz="2200" dirty="0" smtClean="0">
                <a:solidFill>
                  <a:srgbClr val="FFFFFF"/>
                </a:solidFill>
                <a:latin typeface="Consolas" pitchFamily="49" charset="0"/>
              </a:rPr>
            </a:br>
            <a:r>
              <a:rPr lang="en-US" sz="2200" dirty="0" smtClean="0">
                <a:solidFill>
                  <a:srgbClr val="FFFFFF"/>
                </a:solidFill>
                <a:latin typeface="Consolas" pitchFamily="49" charset="0"/>
              </a:rPr>
              <a:t>			v[2];</a:t>
            </a:r>
            <a:r>
              <a:rPr lang="en-US" sz="2200" dirty="0">
                <a:solidFill>
                  <a:srgbClr val="FFFFFF"/>
                </a:solidFill>
                <a:latin typeface="Consolas" pitchFamily="49" charset="0"/>
              </a:rPr>
              <a:t/>
            </a:r>
            <a:br>
              <a:rPr lang="en-US" sz="2200" dirty="0">
                <a:solidFill>
                  <a:srgbClr val="FFFFFF"/>
                </a:solidFill>
                <a:latin typeface="Consolas" pitchFamily="49" charset="0"/>
              </a:rPr>
            </a:br>
            <a:r>
              <a:rPr lang="en-US" sz="2200" dirty="0" smtClean="0">
                <a:solidFill>
                  <a:srgbClr val="FFFFFF"/>
                </a:solidFill>
                <a:latin typeface="Consolas" pitchFamily="49" charset="0"/>
              </a:rPr>
              <a:t>}</a:t>
            </a:r>
            <a:r>
              <a:rPr lang="en-US" sz="2200" dirty="0">
                <a:solidFill>
                  <a:srgbClr val="FFFFFF"/>
                </a:solidFill>
                <a:latin typeface="Consolas" pitchFamily="49" charset="0"/>
              </a:rPr>
              <a:t/>
            </a:r>
            <a:br>
              <a:rPr lang="en-US" sz="2200" dirty="0">
                <a:solidFill>
                  <a:srgbClr val="FFFFFF"/>
                </a:solidFill>
                <a:latin typeface="Consolas" pitchFamily="49" charset="0"/>
              </a:rPr>
            </a:br>
            <a:r>
              <a:rPr lang="en-US" sz="2200" dirty="0">
                <a:solidFill>
                  <a:srgbClr val="FFFFFF"/>
                </a:solidFill>
                <a:latin typeface="Consolas" pitchFamily="49" charset="0"/>
              </a:rPr>
              <a:t/>
            </a:r>
            <a:br>
              <a:rPr lang="en-US" sz="2200" dirty="0">
                <a:solidFill>
                  <a:srgbClr val="FFFFFF"/>
                </a:solidFill>
                <a:latin typeface="Consolas" pitchFamily="49" charset="0"/>
              </a:rPr>
            </a:br>
            <a:r>
              <a:rPr lang="en-US" sz="2200" dirty="0">
                <a:solidFill>
                  <a:srgbClr val="FFFFFF"/>
                </a:solidFill>
                <a:latin typeface="Consolas" pitchFamily="49" charset="0"/>
              </a:rPr>
              <a:t>main() {</a:t>
            </a:r>
            <a:br>
              <a:rPr lang="en-US" sz="2200" dirty="0">
                <a:solidFill>
                  <a:srgbClr val="FFFFFF"/>
                </a:solidFill>
                <a:latin typeface="Consolas" pitchFamily="49" charset="0"/>
              </a:rPr>
            </a:br>
            <a:r>
              <a:rPr lang="en-US" sz="2200" dirty="0">
                <a:solidFill>
                  <a:srgbClr val="FFFFFF"/>
                </a:solidFill>
                <a:latin typeface="Consolas" pitchFamily="49" charset="0"/>
              </a:rPr>
              <a:t>	</a:t>
            </a:r>
            <a:r>
              <a:rPr lang="en-US" sz="2200" dirty="0" smtClean="0">
                <a:solidFill>
                  <a:srgbClr val="FFFFFF"/>
                </a:solidFill>
                <a:latin typeface="Consolas" pitchFamily="49" charset="0"/>
              </a:rPr>
              <a:t>...</a:t>
            </a:r>
            <a:br>
              <a:rPr lang="en-US" sz="2200" dirty="0" smtClean="0">
                <a:solidFill>
                  <a:srgbClr val="FFFFFF"/>
                </a:solidFill>
                <a:latin typeface="Consolas" pitchFamily="49" charset="0"/>
              </a:rPr>
            </a:br>
            <a:r>
              <a:rPr lang="en-US" sz="2200" dirty="0" smtClean="0">
                <a:solidFill>
                  <a:srgbClr val="FFFFFF"/>
                </a:solidFill>
                <a:latin typeface="Consolas" pitchFamily="49" charset="0"/>
              </a:rPr>
              <a:t>	</a:t>
            </a:r>
            <a:r>
              <a:rPr lang="en-US" sz="2200" dirty="0" err="1" smtClean="0">
                <a:solidFill>
                  <a:srgbClr val="FFFFFF"/>
                </a:solidFill>
                <a:latin typeface="Consolas" pitchFamily="49" charset="0"/>
              </a:rPr>
              <a:t>int</a:t>
            </a:r>
            <a:r>
              <a:rPr lang="en-US" sz="2200" dirty="0" smtClean="0">
                <a:solidFill>
                  <a:srgbClr val="FFFFFF"/>
                </a:solidFill>
                <a:latin typeface="Consolas" pitchFamily="49" charset="0"/>
              </a:rPr>
              <a:t> v[] = ...;</a:t>
            </a:r>
            <a:br>
              <a:rPr lang="en-US" sz="2200" dirty="0" smtClean="0">
                <a:solidFill>
                  <a:srgbClr val="FFFFFF"/>
                </a:solidFill>
                <a:latin typeface="Consolas" pitchFamily="49" charset="0"/>
              </a:rPr>
            </a:br>
            <a:r>
              <a:rPr lang="en-US" sz="2200" dirty="0" smtClean="0">
                <a:solidFill>
                  <a:srgbClr val="FFFFFF"/>
                </a:solidFill>
                <a:latin typeface="Consolas" pitchFamily="49" charset="0"/>
              </a:rPr>
              <a:t>	</a:t>
            </a:r>
            <a:r>
              <a:rPr lang="en-US" sz="2200" dirty="0" err="1" smtClean="0">
                <a:solidFill>
                  <a:srgbClr val="FFFFFF"/>
                </a:solidFill>
                <a:latin typeface="Consolas" pitchFamily="49" charset="0"/>
              </a:rPr>
              <a:t>int</a:t>
            </a:r>
            <a:r>
              <a:rPr lang="en-US" sz="2200" dirty="0" smtClean="0">
                <a:solidFill>
                  <a:srgbClr val="FFFFFF"/>
                </a:solidFill>
                <a:latin typeface="Consolas" pitchFamily="49" charset="0"/>
              </a:rPr>
              <a:t> a = sum3(v);</a:t>
            </a:r>
            <a:br>
              <a:rPr lang="en-US" sz="2200" dirty="0" smtClean="0">
                <a:solidFill>
                  <a:srgbClr val="FFFFFF"/>
                </a:solidFill>
                <a:latin typeface="Consolas" pitchFamily="49" charset="0"/>
              </a:rPr>
            </a:br>
            <a:r>
              <a:rPr lang="en-US" sz="2200" dirty="0" smtClean="0">
                <a:solidFill>
                  <a:srgbClr val="FFFFFF"/>
                </a:solidFill>
                <a:latin typeface="Consolas" pitchFamily="49" charset="0"/>
              </a:rPr>
              <a:t>	v[3] = a;</a:t>
            </a:r>
            <a:r>
              <a:rPr lang="en-US" sz="2200" dirty="0">
                <a:solidFill>
                  <a:srgbClr val="FFFFFF"/>
                </a:solidFill>
                <a:latin typeface="Consolas" pitchFamily="49" charset="0"/>
              </a:rPr>
              <a:t/>
            </a:r>
            <a:br>
              <a:rPr lang="en-US" sz="2200" dirty="0">
                <a:solidFill>
                  <a:srgbClr val="FFFFFF"/>
                </a:solidFill>
                <a:latin typeface="Consolas" pitchFamily="49" charset="0"/>
              </a:rPr>
            </a:br>
            <a:r>
              <a:rPr lang="en-US" sz="2200" dirty="0">
                <a:solidFill>
                  <a:srgbClr val="FFFFFF"/>
                </a:solidFill>
                <a:latin typeface="Consolas" pitchFamily="49" charset="0"/>
              </a:rPr>
              <a:t>	...</a:t>
            </a:r>
            <a:br>
              <a:rPr lang="en-US" sz="2200" dirty="0">
                <a:solidFill>
                  <a:srgbClr val="FFFFFF"/>
                </a:solidFill>
                <a:latin typeface="Consolas" pitchFamily="49" charset="0"/>
              </a:rPr>
            </a:br>
            <a:r>
              <a:rPr lang="en-US" sz="2200" dirty="0">
                <a:solidFill>
                  <a:srgbClr val="FFFFFF"/>
                </a:solidFill>
                <a:latin typeface="Consolas" pitchFamily="49" charset="0"/>
              </a:rPr>
              <a:t>}</a:t>
            </a:r>
          </a:p>
        </p:txBody>
      </p:sp>
      <p:sp>
        <p:nvSpPr>
          <p:cNvPr id="2" name="SMARTInkAnnotation201"/>
          <p:cNvSpPr/>
          <p:nvPr/>
        </p:nvSpPr>
        <p:spPr bwMode="auto">
          <a:xfrm>
            <a:off x="419100" y="4061461"/>
            <a:ext cx="914401" cy="99060"/>
          </a:xfrm>
          <a:custGeom>
            <a:avLst/>
            <a:gdLst/>
            <a:ahLst/>
            <a:cxnLst/>
            <a:rect l="0" t="0" r="0" b="0"/>
            <a:pathLst>
              <a:path w="914401" h="99060">
                <a:moveTo>
                  <a:pt x="15240" y="99059"/>
                </a:moveTo>
                <a:lnTo>
                  <a:pt x="11195" y="78833"/>
                </a:lnTo>
                <a:lnTo>
                  <a:pt x="9156" y="72028"/>
                </a:lnTo>
                <a:lnTo>
                  <a:pt x="6951" y="66646"/>
                </a:lnTo>
                <a:lnTo>
                  <a:pt x="4634" y="62210"/>
                </a:lnTo>
                <a:lnTo>
                  <a:pt x="3089" y="58406"/>
                </a:lnTo>
                <a:lnTo>
                  <a:pt x="2060" y="55024"/>
                </a:lnTo>
                <a:lnTo>
                  <a:pt x="1373" y="51922"/>
                </a:lnTo>
                <a:lnTo>
                  <a:pt x="915" y="49007"/>
                </a:lnTo>
                <a:lnTo>
                  <a:pt x="610" y="46219"/>
                </a:lnTo>
                <a:lnTo>
                  <a:pt x="407" y="43512"/>
                </a:lnTo>
                <a:lnTo>
                  <a:pt x="271" y="40861"/>
                </a:lnTo>
                <a:lnTo>
                  <a:pt x="121" y="35658"/>
                </a:lnTo>
                <a:lnTo>
                  <a:pt x="3" y="16747"/>
                </a:lnTo>
                <a:lnTo>
                  <a:pt x="0" y="344"/>
                </a:lnTo>
                <a:lnTo>
                  <a:pt x="27835" y="5"/>
                </a:lnTo>
                <a:lnTo>
                  <a:pt x="77453" y="0"/>
                </a:lnTo>
                <a:lnTo>
                  <a:pt x="94254" y="2257"/>
                </a:lnTo>
                <a:lnTo>
                  <a:pt x="113011" y="5236"/>
                </a:lnTo>
                <a:lnTo>
                  <a:pt x="132636" y="6560"/>
                </a:lnTo>
                <a:lnTo>
                  <a:pt x="152647" y="9406"/>
                </a:lnTo>
                <a:lnTo>
                  <a:pt x="162725" y="11350"/>
                </a:lnTo>
                <a:lnTo>
                  <a:pt x="185211" y="13511"/>
                </a:lnTo>
                <a:lnTo>
                  <a:pt x="209316" y="14471"/>
                </a:lnTo>
                <a:lnTo>
                  <a:pt x="234140" y="14898"/>
                </a:lnTo>
                <a:lnTo>
                  <a:pt x="261542" y="17345"/>
                </a:lnTo>
                <a:lnTo>
                  <a:pt x="290654" y="21255"/>
                </a:lnTo>
                <a:lnTo>
                  <a:pt x="320526" y="25815"/>
                </a:lnTo>
                <a:lnTo>
                  <a:pt x="335604" y="27370"/>
                </a:lnTo>
                <a:lnTo>
                  <a:pt x="350736" y="28406"/>
                </a:lnTo>
                <a:lnTo>
                  <a:pt x="365904" y="29097"/>
                </a:lnTo>
                <a:lnTo>
                  <a:pt x="381943" y="30405"/>
                </a:lnTo>
                <a:lnTo>
                  <a:pt x="415568" y="34115"/>
                </a:lnTo>
                <a:lnTo>
                  <a:pt x="432832" y="35443"/>
                </a:lnTo>
                <a:lnTo>
                  <a:pt x="450268" y="36329"/>
                </a:lnTo>
                <a:lnTo>
                  <a:pt x="467819" y="36919"/>
                </a:lnTo>
                <a:lnTo>
                  <a:pt x="485446" y="38159"/>
                </a:lnTo>
                <a:lnTo>
                  <a:pt x="503124" y="39832"/>
                </a:lnTo>
                <a:lnTo>
                  <a:pt x="578125" y="48601"/>
                </a:lnTo>
                <a:lnTo>
                  <a:pt x="597930" y="51874"/>
                </a:lnTo>
                <a:lnTo>
                  <a:pt x="617907" y="55749"/>
                </a:lnTo>
                <a:lnTo>
                  <a:pt x="637998" y="60026"/>
                </a:lnTo>
                <a:lnTo>
                  <a:pt x="657319" y="63724"/>
                </a:lnTo>
                <a:lnTo>
                  <a:pt x="694590" y="70090"/>
                </a:lnTo>
                <a:lnTo>
                  <a:pt x="735427" y="75742"/>
                </a:lnTo>
                <a:lnTo>
                  <a:pt x="756985" y="78434"/>
                </a:lnTo>
                <a:lnTo>
                  <a:pt x="777283" y="80229"/>
                </a:lnTo>
                <a:lnTo>
                  <a:pt x="796742" y="81426"/>
                </a:lnTo>
                <a:lnTo>
                  <a:pt x="815641" y="82224"/>
                </a:lnTo>
                <a:lnTo>
                  <a:pt x="854702" y="83110"/>
                </a:lnTo>
                <a:lnTo>
                  <a:pt x="914400" y="83819"/>
                </a:ln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3" name="SMARTInkAnnotation202"/>
          <p:cNvSpPr/>
          <p:nvPr/>
        </p:nvSpPr>
        <p:spPr bwMode="auto">
          <a:xfrm>
            <a:off x="1150620" y="2209800"/>
            <a:ext cx="266701" cy="68581"/>
          </a:xfrm>
          <a:custGeom>
            <a:avLst/>
            <a:gdLst/>
            <a:ahLst/>
            <a:cxnLst/>
            <a:rect l="0" t="0" r="0" b="0"/>
            <a:pathLst>
              <a:path w="266701" h="68581">
                <a:moveTo>
                  <a:pt x="0" y="68580"/>
                </a:moveTo>
                <a:lnTo>
                  <a:pt x="21394" y="68580"/>
                </a:lnTo>
                <a:lnTo>
                  <a:pt x="22730" y="67733"/>
                </a:lnTo>
                <a:lnTo>
                  <a:pt x="24466" y="66322"/>
                </a:lnTo>
                <a:lnTo>
                  <a:pt x="26471" y="64535"/>
                </a:lnTo>
                <a:lnTo>
                  <a:pt x="30956" y="60291"/>
                </a:lnTo>
                <a:lnTo>
                  <a:pt x="33338" y="57974"/>
                </a:lnTo>
                <a:lnTo>
                  <a:pt x="36618" y="56429"/>
                </a:lnTo>
                <a:lnTo>
                  <a:pt x="44779" y="54713"/>
                </a:lnTo>
                <a:lnTo>
                  <a:pt x="49326" y="53409"/>
                </a:lnTo>
                <a:lnTo>
                  <a:pt x="54051" y="51693"/>
                </a:lnTo>
                <a:lnTo>
                  <a:pt x="58894" y="49702"/>
                </a:lnTo>
                <a:lnTo>
                  <a:pt x="65509" y="47528"/>
                </a:lnTo>
                <a:lnTo>
                  <a:pt x="73306" y="45232"/>
                </a:lnTo>
                <a:lnTo>
                  <a:pt x="81891" y="42855"/>
                </a:lnTo>
                <a:lnTo>
                  <a:pt x="91847" y="40423"/>
                </a:lnTo>
                <a:lnTo>
                  <a:pt x="114199" y="35464"/>
                </a:lnTo>
                <a:lnTo>
                  <a:pt x="140502" y="30437"/>
                </a:lnTo>
                <a:lnTo>
                  <a:pt x="194735" y="20312"/>
                </a:lnTo>
                <a:lnTo>
                  <a:pt x="208563" y="16928"/>
                </a:lnTo>
                <a:lnTo>
                  <a:pt x="222862" y="12978"/>
                </a:lnTo>
                <a:lnTo>
                  <a:pt x="266700" y="0"/>
                </a:ln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4" name="SMARTInkAnnotation203"/>
          <p:cNvSpPr/>
          <p:nvPr/>
        </p:nvSpPr>
        <p:spPr bwMode="auto">
          <a:xfrm>
            <a:off x="5486400" y="2263140"/>
            <a:ext cx="594361" cy="38101"/>
          </a:xfrm>
          <a:custGeom>
            <a:avLst/>
            <a:gdLst/>
            <a:ahLst/>
            <a:cxnLst/>
            <a:rect l="0" t="0" r="0" b="0"/>
            <a:pathLst>
              <a:path w="594361" h="38101">
                <a:moveTo>
                  <a:pt x="7620" y="38100"/>
                </a:moveTo>
                <a:lnTo>
                  <a:pt x="313" y="38100"/>
                </a:lnTo>
                <a:lnTo>
                  <a:pt x="209" y="37253"/>
                </a:lnTo>
                <a:lnTo>
                  <a:pt x="140" y="35842"/>
                </a:lnTo>
                <a:lnTo>
                  <a:pt x="1" y="30508"/>
                </a:lnTo>
                <a:lnTo>
                  <a:pt x="0" y="23174"/>
                </a:lnTo>
                <a:lnTo>
                  <a:pt x="4045" y="22953"/>
                </a:lnTo>
                <a:lnTo>
                  <a:pt x="5237" y="23769"/>
                </a:lnTo>
                <a:lnTo>
                  <a:pt x="6031" y="25159"/>
                </a:lnTo>
                <a:lnTo>
                  <a:pt x="7307" y="29429"/>
                </a:lnTo>
                <a:lnTo>
                  <a:pt x="8258" y="29779"/>
                </a:lnTo>
                <a:lnTo>
                  <a:pt x="11572" y="30169"/>
                </a:lnTo>
                <a:lnTo>
                  <a:pt x="13641" y="29426"/>
                </a:lnTo>
                <a:lnTo>
                  <a:pt x="15868" y="28084"/>
                </a:lnTo>
                <a:lnTo>
                  <a:pt x="18198" y="26343"/>
                </a:lnTo>
                <a:lnTo>
                  <a:pt x="21445" y="25182"/>
                </a:lnTo>
                <a:lnTo>
                  <a:pt x="25304" y="24408"/>
                </a:lnTo>
                <a:lnTo>
                  <a:pt x="41082" y="23319"/>
                </a:lnTo>
                <a:lnTo>
                  <a:pt x="59586" y="22996"/>
                </a:lnTo>
                <a:lnTo>
                  <a:pt x="72203" y="22074"/>
                </a:lnTo>
                <a:lnTo>
                  <a:pt x="80309" y="20642"/>
                </a:lnTo>
                <a:lnTo>
                  <a:pt x="89099" y="18842"/>
                </a:lnTo>
                <a:lnTo>
                  <a:pt x="99193" y="17641"/>
                </a:lnTo>
                <a:lnTo>
                  <a:pt x="110155" y="16841"/>
                </a:lnTo>
                <a:lnTo>
                  <a:pt x="121696" y="16307"/>
                </a:lnTo>
                <a:lnTo>
                  <a:pt x="132778" y="15105"/>
                </a:lnTo>
                <a:lnTo>
                  <a:pt x="143552" y="13457"/>
                </a:lnTo>
                <a:lnTo>
                  <a:pt x="154121" y="11511"/>
                </a:lnTo>
                <a:lnTo>
                  <a:pt x="166248" y="10214"/>
                </a:lnTo>
                <a:lnTo>
                  <a:pt x="179412" y="9349"/>
                </a:lnTo>
                <a:lnTo>
                  <a:pt x="193268" y="8773"/>
                </a:lnTo>
                <a:lnTo>
                  <a:pt x="206738" y="7542"/>
                </a:lnTo>
                <a:lnTo>
                  <a:pt x="219952" y="5875"/>
                </a:lnTo>
                <a:lnTo>
                  <a:pt x="232995" y="3916"/>
                </a:lnTo>
                <a:lnTo>
                  <a:pt x="246770" y="2611"/>
                </a:lnTo>
                <a:lnTo>
                  <a:pt x="261033" y="1741"/>
                </a:lnTo>
                <a:lnTo>
                  <a:pt x="275622" y="1160"/>
                </a:lnTo>
                <a:lnTo>
                  <a:pt x="307637" y="516"/>
                </a:lnTo>
                <a:lnTo>
                  <a:pt x="594360" y="0"/>
                </a:ln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7" name="SMARTInkAnnotation204"/>
          <p:cNvSpPr/>
          <p:nvPr/>
        </p:nvSpPr>
        <p:spPr bwMode="auto">
          <a:xfrm>
            <a:off x="5471160" y="4472949"/>
            <a:ext cx="868681" cy="68572"/>
          </a:xfrm>
          <a:custGeom>
            <a:avLst/>
            <a:gdLst/>
            <a:ahLst/>
            <a:cxnLst/>
            <a:rect l="0" t="0" r="0" b="0"/>
            <a:pathLst>
              <a:path w="868681" h="68572">
                <a:moveTo>
                  <a:pt x="0" y="68571"/>
                </a:moveTo>
                <a:lnTo>
                  <a:pt x="18133" y="68571"/>
                </a:lnTo>
                <a:lnTo>
                  <a:pt x="19709" y="66878"/>
                </a:lnTo>
                <a:lnTo>
                  <a:pt x="20760" y="64055"/>
                </a:lnTo>
                <a:lnTo>
                  <a:pt x="21459" y="60480"/>
                </a:lnTo>
                <a:lnTo>
                  <a:pt x="22773" y="57251"/>
                </a:lnTo>
                <a:lnTo>
                  <a:pt x="24496" y="54251"/>
                </a:lnTo>
                <a:lnTo>
                  <a:pt x="29298" y="47398"/>
                </a:lnTo>
                <a:lnTo>
                  <a:pt x="30539" y="46836"/>
                </a:lnTo>
                <a:lnTo>
                  <a:pt x="36330" y="46045"/>
                </a:lnTo>
                <a:lnTo>
                  <a:pt x="40983" y="45859"/>
                </a:lnTo>
                <a:lnTo>
                  <a:pt x="42562" y="44963"/>
                </a:lnTo>
                <a:lnTo>
                  <a:pt x="43615" y="43519"/>
                </a:lnTo>
                <a:lnTo>
                  <a:pt x="44316" y="41710"/>
                </a:lnTo>
                <a:lnTo>
                  <a:pt x="45631" y="40503"/>
                </a:lnTo>
                <a:lnTo>
                  <a:pt x="47354" y="39699"/>
                </a:lnTo>
                <a:lnTo>
                  <a:pt x="51526" y="38806"/>
                </a:lnTo>
                <a:lnTo>
                  <a:pt x="56203" y="38409"/>
                </a:lnTo>
                <a:lnTo>
                  <a:pt x="57789" y="37456"/>
                </a:lnTo>
                <a:lnTo>
                  <a:pt x="58846" y="35974"/>
                </a:lnTo>
                <a:lnTo>
                  <a:pt x="59551" y="34140"/>
                </a:lnTo>
                <a:lnTo>
                  <a:pt x="61714" y="32917"/>
                </a:lnTo>
                <a:lnTo>
                  <a:pt x="73958" y="30793"/>
                </a:lnTo>
                <a:lnTo>
                  <a:pt x="76399" y="29839"/>
                </a:lnTo>
                <a:lnTo>
                  <a:pt x="79719" y="28356"/>
                </a:lnTo>
                <a:lnTo>
                  <a:pt x="83626" y="26521"/>
                </a:lnTo>
                <a:lnTo>
                  <a:pt x="92483" y="24483"/>
                </a:lnTo>
                <a:lnTo>
                  <a:pt x="107921" y="23173"/>
                </a:lnTo>
                <a:lnTo>
                  <a:pt x="111741" y="22219"/>
                </a:lnTo>
                <a:lnTo>
                  <a:pt x="115980" y="20736"/>
                </a:lnTo>
                <a:lnTo>
                  <a:pt x="120501" y="18902"/>
                </a:lnTo>
                <a:lnTo>
                  <a:pt x="132296" y="16863"/>
                </a:lnTo>
                <a:lnTo>
                  <a:pt x="146005" y="15109"/>
                </a:lnTo>
                <a:lnTo>
                  <a:pt x="153217" y="13457"/>
                </a:lnTo>
                <a:lnTo>
                  <a:pt x="160564" y="11508"/>
                </a:lnTo>
                <a:lnTo>
                  <a:pt x="168004" y="10209"/>
                </a:lnTo>
                <a:lnTo>
                  <a:pt x="183041" y="8766"/>
                </a:lnTo>
                <a:lnTo>
                  <a:pt x="190608" y="7534"/>
                </a:lnTo>
                <a:lnTo>
                  <a:pt x="198192" y="5867"/>
                </a:lnTo>
                <a:lnTo>
                  <a:pt x="205788" y="3908"/>
                </a:lnTo>
                <a:lnTo>
                  <a:pt x="215086" y="2603"/>
                </a:lnTo>
                <a:lnTo>
                  <a:pt x="236705" y="1152"/>
                </a:lnTo>
                <a:lnTo>
                  <a:pt x="260425" y="507"/>
                </a:lnTo>
                <a:lnTo>
                  <a:pt x="390149" y="0"/>
                </a:lnTo>
                <a:lnTo>
                  <a:pt x="405725" y="844"/>
                </a:lnTo>
                <a:lnTo>
                  <a:pt x="422037" y="2253"/>
                </a:lnTo>
                <a:lnTo>
                  <a:pt x="438838" y="4039"/>
                </a:lnTo>
                <a:lnTo>
                  <a:pt x="455965" y="5230"/>
                </a:lnTo>
                <a:lnTo>
                  <a:pt x="473310" y="6024"/>
                </a:lnTo>
                <a:lnTo>
                  <a:pt x="490800" y="6552"/>
                </a:lnTo>
                <a:lnTo>
                  <a:pt x="508387" y="7752"/>
                </a:lnTo>
                <a:lnTo>
                  <a:pt x="526038" y="9399"/>
                </a:lnTo>
                <a:lnTo>
                  <a:pt x="561454" y="13486"/>
                </a:lnTo>
                <a:lnTo>
                  <a:pt x="654300" y="25496"/>
                </a:lnTo>
                <a:lnTo>
                  <a:pt x="674114" y="27154"/>
                </a:lnTo>
                <a:lnTo>
                  <a:pt x="694095" y="28260"/>
                </a:lnTo>
                <a:lnTo>
                  <a:pt x="714190" y="28997"/>
                </a:lnTo>
                <a:lnTo>
                  <a:pt x="734360" y="30335"/>
                </a:lnTo>
                <a:lnTo>
                  <a:pt x="774834" y="34079"/>
                </a:lnTo>
                <a:lnTo>
                  <a:pt x="794262" y="35417"/>
                </a:lnTo>
                <a:lnTo>
                  <a:pt x="813141" y="36308"/>
                </a:lnTo>
                <a:lnTo>
                  <a:pt x="868680" y="38091"/>
                </a:ln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12" name="SMARTInkAnnotation205"/>
          <p:cNvSpPr/>
          <p:nvPr/>
        </p:nvSpPr>
        <p:spPr bwMode="auto">
          <a:xfrm>
            <a:off x="6377940" y="2148840"/>
            <a:ext cx="182881" cy="243841"/>
          </a:xfrm>
          <a:custGeom>
            <a:avLst/>
            <a:gdLst/>
            <a:ahLst/>
            <a:cxnLst/>
            <a:rect l="0" t="0" r="0" b="0"/>
            <a:pathLst>
              <a:path w="182881" h="243841">
                <a:moveTo>
                  <a:pt x="0" y="243840"/>
                </a:moveTo>
                <a:lnTo>
                  <a:pt x="4045" y="239795"/>
                </a:lnTo>
                <a:lnTo>
                  <a:pt x="6083" y="238603"/>
                </a:lnTo>
                <a:lnTo>
                  <a:pt x="10606" y="237279"/>
                </a:lnTo>
                <a:lnTo>
                  <a:pt x="12151" y="236080"/>
                </a:lnTo>
                <a:lnTo>
                  <a:pt x="13180" y="234433"/>
                </a:lnTo>
                <a:lnTo>
                  <a:pt x="14833" y="229752"/>
                </a:lnTo>
                <a:lnTo>
                  <a:pt x="15119" y="224896"/>
                </a:lnTo>
                <a:lnTo>
                  <a:pt x="16006" y="222744"/>
                </a:lnTo>
                <a:lnTo>
                  <a:pt x="20453" y="215670"/>
                </a:lnTo>
                <a:lnTo>
                  <a:pt x="21790" y="210718"/>
                </a:lnTo>
                <a:lnTo>
                  <a:pt x="22543" y="203170"/>
                </a:lnTo>
                <a:lnTo>
                  <a:pt x="22819" y="196527"/>
                </a:lnTo>
                <a:lnTo>
                  <a:pt x="22860" y="157165"/>
                </a:lnTo>
                <a:lnTo>
                  <a:pt x="23706" y="154730"/>
                </a:lnTo>
                <a:lnTo>
                  <a:pt x="26905" y="149767"/>
                </a:lnTo>
                <a:lnTo>
                  <a:pt x="28891" y="142481"/>
                </a:lnTo>
                <a:lnTo>
                  <a:pt x="29421" y="138167"/>
                </a:lnTo>
                <a:lnTo>
                  <a:pt x="30620" y="134445"/>
                </a:lnTo>
                <a:lnTo>
                  <a:pt x="34211" y="128051"/>
                </a:lnTo>
                <a:lnTo>
                  <a:pt x="36372" y="122387"/>
                </a:lnTo>
                <a:lnTo>
                  <a:pt x="38179" y="116201"/>
                </a:lnTo>
                <a:lnTo>
                  <a:pt x="39845" y="112181"/>
                </a:lnTo>
                <a:lnTo>
                  <a:pt x="41804" y="107807"/>
                </a:lnTo>
                <a:lnTo>
                  <a:pt x="44803" y="104045"/>
                </a:lnTo>
                <a:lnTo>
                  <a:pt x="48494" y="100690"/>
                </a:lnTo>
                <a:lnTo>
                  <a:pt x="52650" y="97607"/>
                </a:lnTo>
                <a:lnTo>
                  <a:pt x="56266" y="93858"/>
                </a:lnTo>
                <a:lnTo>
                  <a:pt x="59525" y="89665"/>
                </a:lnTo>
                <a:lnTo>
                  <a:pt x="62543" y="85177"/>
                </a:lnTo>
                <a:lnTo>
                  <a:pt x="66249" y="81338"/>
                </a:lnTo>
                <a:lnTo>
                  <a:pt x="70413" y="77932"/>
                </a:lnTo>
                <a:lnTo>
                  <a:pt x="74882" y="74815"/>
                </a:lnTo>
                <a:lnTo>
                  <a:pt x="79554" y="71043"/>
                </a:lnTo>
                <a:lnTo>
                  <a:pt x="84363" y="66835"/>
                </a:lnTo>
                <a:lnTo>
                  <a:pt x="89263" y="62337"/>
                </a:lnTo>
                <a:lnTo>
                  <a:pt x="94222" y="58491"/>
                </a:lnTo>
                <a:lnTo>
                  <a:pt x="99221" y="55081"/>
                </a:lnTo>
                <a:lnTo>
                  <a:pt x="104248" y="51961"/>
                </a:lnTo>
                <a:lnTo>
                  <a:pt x="123457" y="39479"/>
                </a:lnTo>
                <a:lnTo>
                  <a:pt x="129718" y="35632"/>
                </a:lnTo>
                <a:lnTo>
                  <a:pt x="135585" y="32222"/>
                </a:lnTo>
                <a:lnTo>
                  <a:pt x="146620" y="26174"/>
                </a:lnTo>
                <a:lnTo>
                  <a:pt x="157169" y="20664"/>
                </a:lnTo>
                <a:lnTo>
                  <a:pt x="162353" y="17163"/>
                </a:lnTo>
                <a:lnTo>
                  <a:pt x="167502" y="13135"/>
                </a:lnTo>
                <a:lnTo>
                  <a:pt x="182880" y="0"/>
                </a:ln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13" name="SMARTInkAnnotation206"/>
          <p:cNvSpPr/>
          <p:nvPr/>
        </p:nvSpPr>
        <p:spPr bwMode="auto">
          <a:xfrm>
            <a:off x="6500309" y="1661253"/>
            <a:ext cx="235772" cy="243748"/>
          </a:xfrm>
          <a:custGeom>
            <a:avLst/>
            <a:gdLst/>
            <a:ahLst/>
            <a:cxnLst/>
            <a:rect l="0" t="0" r="0" b="0"/>
            <a:pathLst>
              <a:path w="235772" h="243748">
                <a:moveTo>
                  <a:pt x="235771" y="7527"/>
                </a:moveTo>
                <a:lnTo>
                  <a:pt x="235771" y="3482"/>
                </a:lnTo>
                <a:lnTo>
                  <a:pt x="234925" y="2290"/>
                </a:lnTo>
                <a:lnTo>
                  <a:pt x="233513" y="1496"/>
                </a:lnTo>
                <a:lnTo>
                  <a:pt x="229688" y="613"/>
                </a:lnTo>
                <a:lnTo>
                  <a:pt x="222591" y="47"/>
                </a:lnTo>
                <a:lnTo>
                  <a:pt x="221904" y="0"/>
                </a:lnTo>
                <a:lnTo>
                  <a:pt x="218882" y="2206"/>
                </a:lnTo>
                <a:lnTo>
                  <a:pt x="216893" y="3980"/>
                </a:lnTo>
                <a:lnTo>
                  <a:pt x="214718" y="5162"/>
                </a:lnTo>
                <a:lnTo>
                  <a:pt x="210045" y="6476"/>
                </a:lnTo>
                <a:lnTo>
                  <a:pt x="205146" y="7060"/>
                </a:lnTo>
                <a:lnTo>
                  <a:pt x="202655" y="7216"/>
                </a:lnTo>
                <a:lnTo>
                  <a:pt x="200147" y="8166"/>
                </a:lnTo>
                <a:lnTo>
                  <a:pt x="195102" y="11480"/>
                </a:lnTo>
                <a:lnTo>
                  <a:pt x="190038" y="13517"/>
                </a:lnTo>
                <a:lnTo>
                  <a:pt x="187502" y="14060"/>
                </a:lnTo>
                <a:lnTo>
                  <a:pt x="182427" y="16922"/>
                </a:lnTo>
                <a:lnTo>
                  <a:pt x="177349" y="21016"/>
                </a:lnTo>
                <a:lnTo>
                  <a:pt x="172271" y="25657"/>
                </a:lnTo>
                <a:lnTo>
                  <a:pt x="164651" y="33031"/>
                </a:lnTo>
                <a:lnTo>
                  <a:pt x="122598" y="74980"/>
                </a:lnTo>
                <a:lnTo>
                  <a:pt x="118836" y="79589"/>
                </a:lnTo>
                <a:lnTo>
                  <a:pt x="115482" y="84355"/>
                </a:lnTo>
                <a:lnTo>
                  <a:pt x="112398" y="89226"/>
                </a:lnTo>
                <a:lnTo>
                  <a:pt x="107802" y="94166"/>
                </a:lnTo>
                <a:lnTo>
                  <a:pt x="102199" y="99153"/>
                </a:lnTo>
                <a:lnTo>
                  <a:pt x="95922" y="104171"/>
                </a:lnTo>
                <a:lnTo>
                  <a:pt x="90046" y="108363"/>
                </a:lnTo>
                <a:lnTo>
                  <a:pt x="84434" y="112004"/>
                </a:lnTo>
                <a:lnTo>
                  <a:pt x="79000" y="115278"/>
                </a:lnTo>
                <a:lnTo>
                  <a:pt x="74531" y="118308"/>
                </a:lnTo>
                <a:lnTo>
                  <a:pt x="67306" y="123932"/>
                </a:lnTo>
                <a:lnTo>
                  <a:pt x="63349" y="127464"/>
                </a:lnTo>
                <a:lnTo>
                  <a:pt x="54434" y="135903"/>
                </a:lnTo>
                <a:lnTo>
                  <a:pt x="49687" y="139678"/>
                </a:lnTo>
                <a:lnTo>
                  <a:pt x="44829" y="143041"/>
                </a:lnTo>
                <a:lnTo>
                  <a:pt x="39896" y="146130"/>
                </a:lnTo>
                <a:lnTo>
                  <a:pt x="35761" y="149882"/>
                </a:lnTo>
                <a:lnTo>
                  <a:pt x="32157" y="154077"/>
                </a:lnTo>
                <a:lnTo>
                  <a:pt x="28908" y="158567"/>
                </a:lnTo>
                <a:lnTo>
                  <a:pt x="23041" y="165814"/>
                </a:lnTo>
                <a:lnTo>
                  <a:pt x="17612" y="171857"/>
                </a:lnTo>
                <a:lnTo>
                  <a:pt x="12376" y="177365"/>
                </a:lnTo>
                <a:lnTo>
                  <a:pt x="1067" y="188872"/>
                </a:lnTo>
                <a:lnTo>
                  <a:pt x="562" y="190230"/>
                </a:lnTo>
                <a:lnTo>
                  <a:pt x="0" y="193998"/>
                </a:lnTo>
                <a:lnTo>
                  <a:pt x="697" y="196187"/>
                </a:lnTo>
                <a:lnTo>
                  <a:pt x="3730" y="200878"/>
                </a:lnTo>
                <a:lnTo>
                  <a:pt x="10197" y="208279"/>
                </a:lnTo>
                <a:lnTo>
                  <a:pt x="12575" y="209942"/>
                </a:lnTo>
                <a:lnTo>
                  <a:pt x="17475" y="211789"/>
                </a:lnTo>
                <a:lnTo>
                  <a:pt x="22474" y="214868"/>
                </a:lnTo>
                <a:lnTo>
                  <a:pt x="27520" y="219059"/>
                </a:lnTo>
                <a:lnTo>
                  <a:pt x="32584" y="223743"/>
                </a:lnTo>
                <a:lnTo>
                  <a:pt x="35966" y="225331"/>
                </a:lnTo>
                <a:lnTo>
                  <a:pt x="39914" y="226390"/>
                </a:lnTo>
                <a:lnTo>
                  <a:pt x="44240" y="227095"/>
                </a:lnTo>
                <a:lnTo>
                  <a:pt x="48817" y="228413"/>
                </a:lnTo>
                <a:lnTo>
                  <a:pt x="53562" y="230138"/>
                </a:lnTo>
                <a:lnTo>
                  <a:pt x="58418" y="232134"/>
                </a:lnTo>
                <a:lnTo>
                  <a:pt x="63349" y="234312"/>
                </a:lnTo>
                <a:lnTo>
                  <a:pt x="73343" y="238989"/>
                </a:lnTo>
                <a:lnTo>
                  <a:pt x="78379" y="240575"/>
                </a:lnTo>
                <a:lnTo>
                  <a:pt x="83429" y="241632"/>
                </a:lnTo>
                <a:lnTo>
                  <a:pt x="88490" y="242337"/>
                </a:lnTo>
                <a:lnTo>
                  <a:pt x="94404" y="242807"/>
                </a:lnTo>
                <a:lnTo>
                  <a:pt x="100887" y="243120"/>
                </a:lnTo>
                <a:lnTo>
                  <a:pt x="121471" y="243747"/>
                </a:ln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14" name="SMARTInkAnnotation207"/>
          <p:cNvSpPr/>
          <p:nvPr/>
        </p:nvSpPr>
        <p:spPr bwMode="auto">
          <a:xfrm>
            <a:off x="6782144" y="1744980"/>
            <a:ext cx="136817" cy="144360"/>
          </a:xfrm>
          <a:custGeom>
            <a:avLst/>
            <a:gdLst/>
            <a:ahLst/>
            <a:cxnLst/>
            <a:rect l="0" t="0" r="0" b="0"/>
            <a:pathLst>
              <a:path w="136817" h="144360">
                <a:moveTo>
                  <a:pt x="136816" y="0"/>
                </a:moveTo>
                <a:lnTo>
                  <a:pt x="124679" y="4045"/>
                </a:lnTo>
                <a:lnTo>
                  <a:pt x="118566" y="5237"/>
                </a:lnTo>
                <a:lnTo>
                  <a:pt x="111949" y="6031"/>
                </a:lnTo>
                <a:lnTo>
                  <a:pt x="99517" y="6914"/>
                </a:lnTo>
                <a:lnTo>
                  <a:pt x="91170" y="7306"/>
                </a:lnTo>
                <a:lnTo>
                  <a:pt x="87758" y="8258"/>
                </a:lnTo>
                <a:lnTo>
                  <a:pt x="84638" y="9738"/>
                </a:lnTo>
                <a:lnTo>
                  <a:pt x="81710" y="11572"/>
                </a:lnTo>
                <a:lnTo>
                  <a:pt x="78066" y="13642"/>
                </a:lnTo>
                <a:lnTo>
                  <a:pt x="69500" y="18198"/>
                </a:lnTo>
                <a:lnTo>
                  <a:pt x="65692" y="19752"/>
                </a:lnTo>
                <a:lnTo>
                  <a:pt x="62306" y="20788"/>
                </a:lnTo>
                <a:lnTo>
                  <a:pt x="59203" y="21479"/>
                </a:lnTo>
                <a:lnTo>
                  <a:pt x="56288" y="22786"/>
                </a:lnTo>
                <a:lnTo>
                  <a:pt x="53498" y="24504"/>
                </a:lnTo>
                <a:lnTo>
                  <a:pt x="50789" y="26496"/>
                </a:lnTo>
                <a:lnTo>
                  <a:pt x="48138" y="28671"/>
                </a:lnTo>
                <a:lnTo>
                  <a:pt x="45525" y="30967"/>
                </a:lnTo>
                <a:lnTo>
                  <a:pt x="42935" y="33345"/>
                </a:lnTo>
                <a:lnTo>
                  <a:pt x="37799" y="38244"/>
                </a:lnTo>
                <a:lnTo>
                  <a:pt x="35245" y="40736"/>
                </a:lnTo>
                <a:lnTo>
                  <a:pt x="33542" y="43244"/>
                </a:lnTo>
                <a:lnTo>
                  <a:pt x="32407" y="45763"/>
                </a:lnTo>
                <a:lnTo>
                  <a:pt x="31649" y="48289"/>
                </a:lnTo>
                <a:lnTo>
                  <a:pt x="30298" y="50819"/>
                </a:lnTo>
                <a:lnTo>
                  <a:pt x="28551" y="53353"/>
                </a:lnTo>
                <a:lnTo>
                  <a:pt x="26539" y="55888"/>
                </a:lnTo>
                <a:lnTo>
                  <a:pt x="24351" y="58426"/>
                </a:lnTo>
                <a:lnTo>
                  <a:pt x="22046" y="60964"/>
                </a:lnTo>
                <a:lnTo>
                  <a:pt x="19663" y="63502"/>
                </a:lnTo>
                <a:lnTo>
                  <a:pt x="18073" y="66042"/>
                </a:lnTo>
                <a:lnTo>
                  <a:pt x="17014" y="68581"/>
                </a:lnTo>
                <a:lnTo>
                  <a:pt x="16308" y="71121"/>
                </a:lnTo>
                <a:lnTo>
                  <a:pt x="14991" y="74507"/>
                </a:lnTo>
                <a:lnTo>
                  <a:pt x="13265" y="78458"/>
                </a:lnTo>
                <a:lnTo>
                  <a:pt x="11269" y="82786"/>
                </a:lnTo>
                <a:lnTo>
                  <a:pt x="9938" y="86517"/>
                </a:lnTo>
                <a:lnTo>
                  <a:pt x="9051" y="89851"/>
                </a:lnTo>
                <a:lnTo>
                  <a:pt x="8459" y="92921"/>
                </a:lnTo>
                <a:lnTo>
                  <a:pt x="7218" y="95814"/>
                </a:lnTo>
                <a:lnTo>
                  <a:pt x="5544" y="98589"/>
                </a:lnTo>
                <a:lnTo>
                  <a:pt x="3581" y="101286"/>
                </a:lnTo>
                <a:lnTo>
                  <a:pt x="2272" y="104777"/>
                </a:lnTo>
                <a:lnTo>
                  <a:pt x="1401" y="108798"/>
                </a:lnTo>
                <a:lnTo>
                  <a:pt x="818" y="113172"/>
                </a:lnTo>
                <a:lnTo>
                  <a:pt x="432" y="116935"/>
                </a:lnTo>
                <a:lnTo>
                  <a:pt x="173" y="120290"/>
                </a:lnTo>
                <a:lnTo>
                  <a:pt x="0" y="123373"/>
                </a:lnTo>
                <a:lnTo>
                  <a:pt x="732" y="125429"/>
                </a:lnTo>
                <a:lnTo>
                  <a:pt x="2067" y="126799"/>
                </a:lnTo>
                <a:lnTo>
                  <a:pt x="3803" y="127713"/>
                </a:lnTo>
                <a:lnTo>
                  <a:pt x="4960" y="129169"/>
                </a:lnTo>
                <a:lnTo>
                  <a:pt x="5732" y="130986"/>
                </a:lnTo>
                <a:lnTo>
                  <a:pt x="6247" y="133044"/>
                </a:lnTo>
                <a:lnTo>
                  <a:pt x="7437" y="135263"/>
                </a:lnTo>
                <a:lnTo>
                  <a:pt x="9076" y="137588"/>
                </a:lnTo>
                <a:lnTo>
                  <a:pt x="13746" y="143359"/>
                </a:lnTo>
                <a:lnTo>
                  <a:pt x="14976" y="143833"/>
                </a:lnTo>
                <a:lnTo>
                  <a:pt x="18601" y="144359"/>
                </a:lnTo>
                <a:lnTo>
                  <a:pt x="20752" y="143653"/>
                </a:lnTo>
                <a:lnTo>
                  <a:pt x="23033" y="142335"/>
                </a:lnTo>
                <a:lnTo>
                  <a:pt x="25401" y="140610"/>
                </a:lnTo>
                <a:lnTo>
                  <a:pt x="27826" y="138613"/>
                </a:lnTo>
                <a:lnTo>
                  <a:pt x="30288" y="136436"/>
                </a:lnTo>
                <a:lnTo>
                  <a:pt x="32777" y="134137"/>
                </a:lnTo>
                <a:lnTo>
                  <a:pt x="35284" y="132605"/>
                </a:lnTo>
                <a:lnTo>
                  <a:pt x="37801" y="131583"/>
                </a:lnTo>
                <a:lnTo>
                  <a:pt x="40326" y="130902"/>
                </a:lnTo>
                <a:lnTo>
                  <a:pt x="42856" y="129601"/>
                </a:lnTo>
                <a:lnTo>
                  <a:pt x="45389" y="127887"/>
                </a:lnTo>
                <a:lnTo>
                  <a:pt x="47924" y="125898"/>
                </a:lnTo>
                <a:lnTo>
                  <a:pt x="50462" y="123726"/>
                </a:lnTo>
                <a:lnTo>
                  <a:pt x="52999" y="121430"/>
                </a:lnTo>
                <a:lnTo>
                  <a:pt x="58077" y="116622"/>
                </a:lnTo>
                <a:lnTo>
                  <a:pt x="63156" y="111663"/>
                </a:lnTo>
                <a:lnTo>
                  <a:pt x="64850" y="108309"/>
                </a:lnTo>
                <a:lnTo>
                  <a:pt x="65978" y="104379"/>
                </a:lnTo>
                <a:lnTo>
                  <a:pt x="66730" y="100066"/>
                </a:lnTo>
                <a:lnTo>
                  <a:pt x="68080" y="97191"/>
                </a:lnTo>
                <a:lnTo>
                  <a:pt x="69825" y="95274"/>
                </a:lnTo>
                <a:lnTo>
                  <a:pt x="71835" y="93996"/>
                </a:lnTo>
                <a:lnTo>
                  <a:pt x="73175" y="91451"/>
                </a:lnTo>
                <a:lnTo>
                  <a:pt x="74069" y="88060"/>
                </a:lnTo>
                <a:lnTo>
                  <a:pt x="74665" y="84107"/>
                </a:lnTo>
                <a:lnTo>
                  <a:pt x="75061" y="80624"/>
                </a:lnTo>
                <a:lnTo>
                  <a:pt x="75327" y="77456"/>
                </a:lnTo>
                <a:lnTo>
                  <a:pt x="75503" y="74498"/>
                </a:lnTo>
                <a:lnTo>
                  <a:pt x="75699" y="68952"/>
                </a:lnTo>
                <a:lnTo>
                  <a:pt x="75825" y="62539"/>
                </a:lnTo>
                <a:lnTo>
                  <a:pt x="73585" y="59404"/>
                </a:lnTo>
                <a:lnTo>
                  <a:pt x="69766" y="55188"/>
                </a:lnTo>
                <a:lnTo>
                  <a:pt x="65247" y="50493"/>
                </a:lnTo>
                <a:lnTo>
                  <a:pt x="63702" y="48055"/>
                </a:lnTo>
                <a:lnTo>
                  <a:pt x="62673" y="45583"/>
                </a:lnTo>
                <a:lnTo>
                  <a:pt x="61988" y="43089"/>
                </a:lnTo>
                <a:lnTo>
                  <a:pt x="60683" y="41426"/>
                </a:lnTo>
                <a:lnTo>
                  <a:pt x="58968" y="40317"/>
                </a:lnTo>
                <a:lnTo>
                  <a:pt x="56977" y="39578"/>
                </a:lnTo>
                <a:lnTo>
                  <a:pt x="54803" y="38239"/>
                </a:lnTo>
                <a:lnTo>
                  <a:pt x="52508" y="36499"/>
                </a:lnTo>
                <a:lnTo>
                  <a:pt x="46785" y="31669"/>
                </a:lnTo>
                <a:lnTo>
                  <a:pt x="43744" y="31008"/>
                </a:lnTo>
                <a:lnTo>
                  <a:pt x="37755" y="30480"/>
                </a:ln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15" name="SMARTInkAnnotation208"/>
          <p:cNvSpPr/>
          <p:nvPr/>
        </p:nvSpPr>
        <p:spPr bwMode="auto">
          <a:xfrm>
            <a:off x="6926611" y="1752603"/>
            <a:ext cx="137130" cy="144778"/>
          </a:xfrm>
          <a:custGeom>
            <a:avLst/>
            <a:gdLst/>
            <a:ahLst/>
            <a:cxnLst/>
            <a:rect l="0" t="0" r="0" b="0"/>
            <a:pathLst>
              <a:path w="137130" h="144778">
                <a:moveTo>
                  <a:pt x="137129" y="15237"/>
                </a:moveTo>
                <a:lnTo>
                  <a:pt x="123042" y="1149"/>
                </a:lnTo>
                <a:lnTo>
                  <a:pt x="121811" y="765"/>
                </a:lnTo>
                <a:lnTo>
                  <a:pt x="118185" y="338"/>
                </a:lnTo>
                <a:lnTo>
                  <a:pt x="116034" y="225"/>
                </a:lnTo>
                <a:lnTo>
                  <a:pt x="111385" y="98"/>
                </a:lnTo>
                <a:lnTo>
                  <a:pt x="84815" y="0"/>
                </a:lnTo>
                <a:lnTo>
                  <a:pt x="81086" y="845"/>
                </a:lnTo>
                <a:lnTo>
                  <a:pt x="77754" y="2256"/>
                </a:lnTo>
                <a:lnTo>
                  <a:pt x="74686" y="4043"/>
                </a:lnTo>
                <a:lnTo>
                  <a:pt x="71794" y="6081"/>
                </a:lnTo>
                <a:lnTo>
                  <a:pt x="69019" y="8286"/>
                </a:lnTo>
                <a:lnTo>
                  <a:pt x="66322" y="10603"/>
                </a:lnTo>
                <a:lnTo>
                  <a:pt x="62831" y="12994"/>
                </a:lnTo>
                <a:lnTo>
                  <a:pt x="58811" y="15435"/>
                </a:lnTo>
                <a:lnTo>
                  <a:pt x="54437" y="17909"/>
                </a:lnTo>
                <a:lnTo>
                  <a:pt x="50673" y="20405"/>
                </a:lnTo>
                <a:lnTo>
                  <a:pt x="47320" y="22916"/>
                </a:lnTo>
                <a:lnTo>
                  <a:pt x="44236" y="25436"/>
                </a:lnTo>
                <a:lnTo>
                  <a:pt x="41333" y="27963"/>
                </a:lnTo>
                <a:lnTo>
                  <a:pt x="38552" y="30494"/>
                </a:lnTo>
                <a:lnTo>
                  <a:pt x="33204" y="35565"/>
                </a:lnTo>
                <a:lnTo>
                  <a:pt x="12677" y="55877"/>
                </a:lnTo>
                <a:lnTo>
                  <a:pt x="10982" y="58417"/>
                </a:lnTo>
                <a:lnTo>
                  <a:pt x="9850" y="60957"/>
                </a:lnTo>
                <a:lnTo>
                  <a:pt x="9097" y="63497"/>
                </a:lnTo>
                <a:lnTo>
                  <a:pt x="7747" y="66037"/>
                </a:lnTo>
                <a:lnTo>
                  <a:pt x="6001" y="68577"/>
                </a:lnTo>
                <a:lnTo>
                  <a:pt x="3991" y="71117"/>
                </a:lnTo>
                <a:lnTo>
                  <a:pt x="2650" y="73657"/>
                </a:lnTo>
                <a:lnTo>
                  <a:pt x="1757" y="76197"/>
                </a:lnTo>
                <a:lnTo>
                  <a:pt x="322" y="82312"/>
                </a:lnTo>
                <a:lnTo>
                  <a:pt x="126" y="85406"/>
                </a:lnTo>
                <a:lnTo>
                  <a:pt x="0" y="90246"/>
                </a:lnTo>
                <a:lnTo>
                  <a:pt x="836" y="90643"/>
                </a:lnTo>
                <a:lnTo>
                  <a:pt x="4023" y="91084"/>
                </a:lnTo>
                <a:lnTo>
                  <a:pt x="8263" y="91280"/>
                </a:lnTo>
                <a:lnTo>
                  <a:pt x="10577" y="91332"/>
                </a:lnTo>
                <a:lnTo>
                  <a:pt x="12968" y="90521"/>
                </a:lnTo>
                <a:lnTo>
                  <a:pt x="15408" y="89133"/>
                </a:lnTo>
                <a:lnTo>
                  <a:pt x="17881" y="87361"/>
                </a:lnTo>
                <a:lnTo>
                  <a:pt x="20378" y="86179"/>
                </a:lnTo>
                <a:lnTo>
                  <a:pt x="22887" y="85392"/>
                </a:lnTo>
                <a:lnTo>
                  <a:pt x="25408" y="84867"/>
                </a:lnTo>
                <a:lnTo>
                  <a:pt x="27934" y="84517"/>
                </a:lnTo>
                <a:lnTo>
                  <a:pt x="30467" y="84284"/>
                </a:lnTo>
                <a:lnTo>
                  <a:pt x="33001" y="84128"/>
                </a:lnTo>
                <a:lnTo>
                  <a:pt x="36383" y="83178"/>
                </a:lnTo>
                <a:lnTo>
                  <a:pt x="40332" y="81697"/>
                </a:lnTo>
                <a:lnTo>
                  <a:pt x="44657" y="79864"/>
                </a:lnTo>
                <a:lnTo>
                  <a:pt x="48389" y="77795"/>
                </a:lnTo>
                <a:lnTo>
                  <a:pt x="51721" y="75569"/>
                </a:lnTo>
                <a:lnTo>
                  <a:pt x="54791" y="73238"/>
                </a:lnTo>
                <a:lnTo>
                  <a:pt x="58530" y="70838"/>
                </a:lnTo>
                <a:lnTo>
                  <a:pt x="62717" y="68391"/>
                </a:lnTo>
                <a:lnTo>
                  <a:pt x="67202" y="65913"/>
                </a:lnTo>
                <a:lnTo>
                  <a:pt x="76700" y="60902"/>
                </a:lnTo>
                <a:lnTo>
                  <a:pt x="81602" y="58380"/>
                </a:lnTo>
                <a:lnTo>
                  <a:pt x="85718" y="55853"/>
                </a:lnTo>
                <a:lnTo>
                  <a:pt x="89308" y="53321"/>
                </a:lnTo>
                <a:lnTo>
                  <a:pt x="92548" y="50786"/>
                </a:lnTo>
                <a:lnTo>
                  <a:pt x="95555" y="48250"/>
                </a:lnTo>
                <a:lnTo>
                  <a:pt x="98407" y="45712"/>
                </a:lnTo>
                <a:lnTo>
                  <a:pt x="101154" y="43174"/>
                </a:lnTo>
                <a:lnTo>
                  <a:pt x="104679" y="41481"/>
                </a:lnTo>
                <a:lnTo>
                  <a:pt x="108722" y="40353"/>
                </a:lnTo>
                <a:lnTo>
                  <a:pt x="113112" y="39601"/>
                </a:lnTo>
                <a:lnTo>
                  <a:pt x="116884" y="38253"/>
                </a:lnTo>
                <a:lnTo>
                  <a:pt x="120246" y="36508"/>
                </a:lnTo>
                <a:lnTo>
                  <a:pt x="127679" y="31668"/>
                </a:lnTo>
                <a:lnTo>
                  <a:pt x="130954" y="31006"/>
                </a:lnTo>
                <a:lnTo>
                  <a:pt x="136768" y="30508"/>
                </a:lnTo>
                <a:lnTo>
                  <a:pt x="132977" y="34531"/>
                </a:lnTo>
                <a:lnTo>
                  <a:pt x="131821" y="36566"/>
                </a:lnTo>
                <a:lnTo>
                  <a:pt x="130537" y="41086"/>
                </a:lnTo>
                <a:lnTo>
                  <a:pt x="129347" y="43476"/>
                </a:lnTo>
                <a:lnTo>
                  <a:pt x="127708" y="45916"/>
                </a:lnTo>
                <a:lnTo>
                  <a:pt x="125769" y="48390"/>
                </a:lnTo>
                <a:lnTo>
                  <a:pt x="123628" y="50886"/>
                </a:lnTo>
                <a:lnTo>
                  <a:pt x="121356" y="53396"/>
                </a:lnTo>
                <a:lnTo>
                  <a:pt x="118994" y="55916"/>
                </a:lnTo>
                <a:lnTo>
                  <a:pt x="116572" y="59290"/>
                </a:lnTo>
                <a:lnTo>
                  <a:pt x="114111" y="63232"/>
                </a:lnTo>
                <a:lnTo>
                  <a:pt x="111624" y="67554"/>
                </a:lnTo>
                <a:lnTo>
                  <a:pt x="109965" y="71281"/>
                </a:lnTo>
                <a:lnTo>
                  <a:pt x="108860" y="74613"/>
                </a:lnTo>
                <a:lnTo>
                  <a:pt x="108123" y="77681"/>
                </a:lnTo>
                <a:lnTo>
                  <a:pt x="106784" y="81420"/>
                </a:lnTo>
                <a:lnTo>
                  <a:pt x="105047" y="85606"/>
                </a:lnTo>
                <a:lnTo>
                  <a:pt x="103041" y="90089"/>
                </a:lnTo>
                <a:lnTo>
                  <a:pt x="100857" y="93925"/>
                </a:lnTo>
                <a:lnTo>
                  <a:pt x="98555" y="97329"/>
                </a:lnTo>
                <a:lnTo>
                  <a:pt x="96173" y="100445"/>
                </a:lnTo>
                <a:lnTo>
                  <a:pt x="94585" y="103369"/>
                </a:lnTo>
                <a:lnTo>
                  <a:pt x="93526" y="106165"/>
                </a:lnTo>
                <a:lnTo>
                  <a:pt x="92821" y="108876"/>
                </a:lnTo>
                <a:lnTo>
                  <a:pt x="92350" y="111530"/>
                </a:lnTo>
                <a:lnTo>
                  <a:pt x="92037" y="114145"/>
                </a:lnTo>
                <a:lnTo>
                  <a:pt x="91827" y="116736"/>
                </a:lnTo>
                <a:lnTo>
                  <a:pt x="91689" y="119310"/>
                </a:lnTo>
                <a:lnTo>
                  <a:pt x="91533" y="124427"/>
                </a:lnTo>
                <a:lnTo>
                  <a:pt x="92338" y="126977"/>
                </a:lnTo>
                <a:lnTo>
                  <a:pt x="93722" y="129524"/>
                </a:lnTo>
                <a:lnTo>
                  <a:pt x="95491" y="132068"/>
                </a:lnTo>
                <a:lnTo>
                  <a:pt x="97517" y="134611"/>
                </a:lnTo>
                <a:lnTo>
                  <a:pt x="99715" y="137153"/>
                </a:lnTo>
                <a:lnTo>
                  <a:pt x="102026" y="139694"/>
                </a:lnTo>
                <a:lnTo>
                  <a:pt x="104414" y="141389"/>
                </a:lnTo>
                <a:lnTo>
                  <a:pt x="106853" y="142518"/>
                </a:lnTo>
                <a:lnTo>
                  <a:pt x="109325" y="143271"/>
                </a:lnTo>
                <a:lnTo>
                  <a:pt x="112666" y="143773"/>
                </a:lnTo>
                <a:lnTo>
                  <a:pt x="116587" y="144108"/>
                </a:lnTo>
                <a:lnTo>
                  <a:pt x="124613" y="144479"/>
                </a:lnTo>
                <a:lnTo>
                  <a:pt x="137129" y="144777"/>
                </a:ln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16" name="SMARTInkAnnotation209"/>
          <p:cNvSpPr/>
          <p:nvPr/>
        </p:nvSpPr>
        <p:spPr bwMode="auto">
          <a:xfrm>
            <a:off x="7155657" y="1539699"/>
            <a:ext cx="350004" cy="372809"/>
          </a:xfrm>
          <a:custGeom>
            <a:avLst/>
            <a:gdLst/>
            <a:ahLst/>
            <a:cxnLst/>
            <a:rect l="0" t="0" r="0" b="0"/>
            <a:pathLst>
              <a:path w="350004" h="372809">
                <a:moveTo>
                  <a:pt x="144303" y="281481"/>
                </a:moveTo>
                <a:lnTo>
                  <a:pt x="154908" y="281481"/>
                </a:lnTo>
                <a:lnTo>
                  <a:pt x="156454" y="280634"/>
                </a:lnTo>
                <a:lnTo>
                  <a:pt x="157483" y="279223"/>
                </a:lnTo>
                <a:lnTo>
                  <a:pt x="159136" y="274920"/>
                </a:lnTo>
                <a:lnTo>
                  <a:pt x="159462" y="263597"/>
                </a:lnTo>
                <a:lnTo>
                  <a:pt x="159533" y="259276"/>
                </a:lnTo>
                <a:lnTo>
                  <a:pt x="158689" y="259058"/>
                </a:lnTo>
                <a:lnTo>
                  <a:pt x="148191" y="258638"/>
                </a:lnTo>
                <a:lnTo>
                  <a:pt x="146049" y="259479"/>
                </a:lnTo>
                <a:lnTo>
                  <a:pt x="141409" y="262671"/>
                </a:lnTo>
                <a:lnTo>
                  <a:pt x="134268" y="264654"/>
                </a:lnTo>
                <a:lnTo>
                  <a:pt x="129993" y="265183"/>
                </a:lnTo>
                <a:lnTo>
                  <a:pt x="126297" y="266382"/>
                </a:lnTo>
                <a:lnTo>
                  <a:pt x="116201" y="272115"/>
                </a:lnTo>
                <a:lnTo>
                  <a:pt x="107542" y="276754"/>
                </a:lnTo>
                <a:lnTo>
                  <a:pt x="98050" y="283896"/>
                </a:lnTo>
                <a:lnTo>
                  <a:pt x="88186" y="291868"/>
                </a:lnTo>
                <a:lnTo>
                  <a:pt x="78157" y="298233"/>
                </a:lnTo>
                <a:lnTo>
                  <a:pt x="68056" y="303884"/>
                </a:lnTo>
                <a:lnTo>
                  <a:pt x="57922" y="310065"/>
                </a:lnTo>
                <a:lnTo>
                  <a:pt x="47774" y="318456"/>
                </a:lnTo>
                <a:lnTo>
                  <a:pt x="39877" y="325572"/>
                </a:lnTo>
                <a:lnTo>
                  <a:pt x="32698" y="331557"/>
                </a:lnTo>
                <a:lnTo>
                  <a:pt x="23863" y="337039"/>
                </a:lnTo>
                <a:lnTo>
                  <a:pt x="13414" y="344886"/>
                </a:lnTo>
                <a:lnTo>
                  <a:pt x="7672" y="352276"/>
                </a:lnTo>
                <a:lnTo>
                  <a:pt x="1133" y="362728"/>
                </a:lnTo>
                <a:lnTo>
                  <a:pt x="238" y="366415"/>
                </a:lnTo>
                <a:lnTo>
                  <a:pt x="0" y="368584"/>
                </a:lnTo>
                <a:lnTo>
                  <a:pt x="688" y="370030"/>
                </a:lnTo>
                <a:lnTo>
                  <a:pt x="1992" y="370993"/>
                </a:lnTo>
                <a:lnTo>
                  <a:pt x="6125" y="372540"/>
                </a:lnTo>
                <a:lnTo>
                  <a:pt x="10887" y="372808"/>
                </a:lnTo>
                <a:lnTo>
                  <a:pt x="21705" y="368842"/>
                </a:lnTo>
                <a:lnTo>
                  <a:pt x="31589" y="362305"/>
                </a:lnTo>
                <a:lnTo>
                  <a:pt x="39457" y="357478"/>
                </a:lnTo>
                <a:lnTo>
                  <a:pt x="49444" y="351664"/>
                </a:lnTo>
                <a:lnTo>
                  <a:pt x="62350" y="343436"/>
                </a:lnTo>
                <a:lnTo>
                  <a:pt x="68501" y="339717"/>
                </a:lnTo>
                <a:lnTo>
                  <a:pt x="74295" y="336392"/>
                </a:lnTo>
                <a:lnTo>
                  <a:pt x="79851" y="333328"/>
                </a:lnTo>
                <a:lnTo>
                  <a:pt x="90539" y="325409"/>
                </a:lnTo>
                <a:lnTo>
                  <a:pt x="95761" y="320926"/>
                </a:lnTo>
                <a:lnTo>
                  <a:pt x="101781" y="315398"/>
                </a:lnTo>
                <a:lnTo>
                  <a:pt x="121544" y="296328"/>
                </a:lnTo>
                <a:lnTo>
                  <a:pt x="197746" y="220414"/>
                </a:lnTo>
                <a:lnTo>
                  <a:pt x="204485" y="211983"/>
                </a:lnTo>
                <a:lnTo>
                  <a:pt x="210671" y="202975"/>
                </a:lnTo>
                <a:lnTo>
                  <a:pt x="216488" y="193584"/>
                </a:lnTo>
                <a:lnTo>
                  <a:pt x="222907" y="184783"/>
                </a:lnTo>
                <a:lnTo>
                  <a:pt x="229726" y="176376"/>
                </a:lnTo>
                <a:lnTo>
                  <a:pt x="236811" y="168231"/>
                </a:lnTo>
                <a:lnTo>
                  <a:pt x="243228" y="159414"/>
                </a:lnTo>
                <a:lnTo>
                  <a:pt x="249201" y="150150"/>
                </a:lnTo>
                <a:lnTo>
                  <a:pt x="254874" y="140587"/>
                </a:lnTo>
                <a:lnTo>
                  <a:pt x="265695" y="123188"/>
                </a:lnTo>
                <a:lnTo>
                  <a:pt x="291553" y="83588"/>
                </a:lnTo>
                <a:lnTo>
                  <a:pt x="301751" y="68222"/>
                </a:lnTo>
                <a:lnTo>
                  <a:pt x="306843" y="61415"/>
                </a:lnTo>
                <a:lnTo>
                  <a:pt x="311928" y="55184"/>
                </a:lnTo>
                <a:lnTo>
                  <a:pt x="321250" y="43744"/>
                </a:lnTo>
                <a:lnTo>
                  <a:pt x="331257" y="28631"/>
                </a:lnTo>
                <a:lnTo>
                  <a:pt x="339585" y="18414"/>
                </a:lnTo>
                <a:lnTo>
                  <a:pt x="344830" y="12727"/>
                </a:lnTo>
                <a:lnTo>
                  <a:pt x="346567" y="10025"/>
                </a:lnTo>
                <a:lnTo>
                  <a:pt x="349907" y="0"/>
                </a:lnTo>
                <a:lnTo>
                  <a:pt x="350003" y="3722"/>
                </a:lnTo>
                <a:lnTo>
                  <a:pt x="349169" y="4868"/>
                </a:lnTo>
                <a:lnTo>
                  <a:pt x="347768" y="5633"/>
                </a:lnTo>
                <a:lnTo>
                  <a:pt x="345987" y="6142"/>
                </a:lnTo>
                <a:lnTo>
                  <a:pt x="344798" y="8175"/>
                </a:lnTo>
                <a:lnTo>
                  <a:pt x="343478" y="14950"/>
                </a:lnTo>
                <a:lnTo>
                  <a:pt x="341433" y="18280"/>
                </a:lnTo>
                <a:lnTo>
                  <a:pt x="334645" y="24238"/>
                </a:lnTo>
                <a:lnTo>
                  <a:pt x="332157" y="27859"/>
                </a:lnTo>
                <a:lnTo>
                  <a:pt x="329394" y="36398"/>
                </a:lnTo>
                <a:lnTo>
                  <a:pt x="323650" y="45837"/>
                </a:lnTo>
                <a:lnTo>
                  <a:pt x="316299" y="56524"/>
                </a:lnTo>
                <a:lnTo>
                  <a:pt x="313154" y="62930"/>
                </a:lnTo>
                <a:lnTo>
                  <a:pt x="310210" y="69740"/>
                </a:lnTo>
                <a:lnTo>
                  <a:pt x="304682" y="81823"/>
                </a:lnTo>
                <a:lnTo>
                  <a:pt x="302023" y="87416"/>
                </a:lnTo>
                <a:lnTo>
                  <a:pt x="299402" y="93684"/>
                </a:lnTo>
                <a:lnTo>
                  <a:pt x="296810" y="100403"/>
                </a:lnTo>
                <a:lnTo>
                  <a:pt x="291671" y="114642"/>
                </a:lnTo>
                <a:lnTo>
                  <a:pt x="278929" y="152046"/>
                </a:lnTo>
                <a:lnTo>
                  <a:pt x="277233" y="159631"/>
                </a:lnTo>
                <a:lnTo>
                  <a:pt x="276103" y="167228"/>
                </a:lnTo>
                <a:lnTo>
                  <a:pt x="275350" y="174832"/>
                </a:lnTo>
                <a:lnTo>
                  <a:pt x="274001" y="181595"/>
                </a:lnTo>
                <a:lnTo>
                  <a:pt x="272254" y="187797"/>
                </a:lnTo>
                <a:lnTo>
                  <a:pt x="270244" y="193625"/>
                </a:lnTo>
                <a:lnTo>
                  <a:pt x="269750" y="200050"/>
                </a:lnTo>
                <a:lnTo>
                  <a:pt x="270267" y="206874"/>
                </a:lnTo>
                <a:lnTo>
                  <a:pt x="271460" y="213963"/>
                </a:lnTo>
                <a:lnTo>
                  <a:pt x="272254" y="220382"/>
                </a:lnTo>
                <a:lnTo>
                  <a:pt x="273137" y="232030"/>
                </a:lnTo>
                <a:lnTo>
                  <a:pt x="275787" y="242852"/>
                </a:lnTo>
                <a:lnTo>
                  <a:pt x="279786" y="253306"/>
                </a:lnTo>
                <a:lnTo>
                  <a:pt x="284387" y="263596"/>
                </a:lnTo>
                <a:lnTo>
                  <a:pt x="291736" y="278910"/>
                </a:lnTo>
                <a:lnTo>
                  <a:pt x="295085" y="283154"/>
                </a:lnTo>
                <a:lnTo>
                  <a:pt x="303322" y="290127"/>
                </a:lnTo>
                <a:lnTo>
                  <a:pt x="312627" y="296048"/>
                </a:lnTo>
                <a:lnTo>
                  <a:pt x="322406" y="301502"/>
                </a:lnTo>
                <a:lnTo>
                  <a:pt x="342423" y="311961"/>
                </a:ln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17" name="SMARTInkAnnotation210"/>
          <p:cNvSpPr/>
          <p:nvPr/>
        </p:nvSpPr>
        <p:spPr bwMode="auto">
          <a:xfrm>
            <a:off x="7749556" y="1653540"/>
            <a:ext cx="388605" cy="205701"/>
          </a:xfrm>
          <a:custGeom>
            <a:avLst/>
            <a:gdLst/>
            <a:ahLst/>
            <a:cxnLst/>
            <a:rect l="0" t="0" r="0" b="0"/>
            <a:pathLst>
              <a:path w="388605" h="205701">
                <a:moveTo>
                  <a:pt x="38083" y="45720"/>
                </a:moveTo>
                <a:lnTo>
                  <a:pt x="38083" y="52281"/>
                </a:lnTo>
                <a:lnTo>
                  <a:pt x="34039" y="57071"/>
                </a:lnTo>
                <a:lnTo>
                  <a:pt x="32846" y="59214"/>
                </a:lnTo>
                <a:lnTo>
                  <a:pt x="31522" y="63853"/>
                </a:lnTo>
                <a:lnTo>
                  <a:pt x="30323" y="65429"/>
                </a:lnTo>
                <a:lnTo>
                  <a:pt x="28677" y="66479"/>
                </a:lnTo>
                <a:lnTo>
                  <a:pt x="26733" y="67179"/>
                </a:lnTo>
                <a:lnTo>
                  <a:pt x="25436" y="68493"/>
                </a:lnTo>
                <a:lnTo>
                  <a:pt x="24572" y="70215"/>
                </a:lnTo>
                <a:lnTo>
                  <a:pt x="22765" y="75234"/>
                </a:lnTo>
                <a:lnTo>
                  <a:pt x="21099" y="78942"/>
                </a:lnTo>
                <a:lnTo>
                  <a:pt x="19140" y="83108"/>
                </a:lnTo>
                <a:lnTo>
                  <a:pt x="17835" y="87579"/>
                </a:lnTo>
                <a:lnTo>
                  <a:pt x="16965" y="92252"/>
                </a:lnTo>
                <a:lnTo>
                  <a:pt x="16384" y="97062"/>
                </a:lnTo>
                <a:lnTo>
                  <a:pt x="14304" y="102808"/>
                </a:lnTo>
                <a:lnTo>
                  <a:pt x="11224" y="109178"/>
                </a:lnTo>
                <a:lnTo>
                  <a:pt x="7477" y="115966"/>
                </a:lnTo>
                <a:lnTo>
                  <a:pt x="4979" y="122184"/>
                </a:lnTo>
                <a:lnTo>
                  <a:pt x="3313" y="128023"/>
                </a:lnTo>
                <a:lnTo>
                  <a:pt x="2204" y="133608"/>
                </a:lnTo>
                <a:lnTo>
                  <a:pt x="1464" y="139026"/>
                </a:lnTo>
                <a:lnTo>
                  <a:pt x="969" y="144330"/>
                </a:lnTo>
                <a:lnTo>
                  <a:pt x="422" y="153893"/>
                </a:lnTo>
                <a:lnTo>
                  <a:pt x="178" y="160966"/>
                </a:lnTo>
                <a:lnTo>
                  <a:pt x="0" y="184221"/>
                </a:lnTo>
                <a:lnTo>
                  <a:pt x="841" y="187161"/>
                </a:lnTo>
                <a:lnTo>
                  <a:pt x="4034" y="192685"/>
                </a:lnTo>
                <a:lnTo>
                  <a:pt x="6016" y="197962"/>
                </a:lnTo>
                <a:lnTo>
                  <a:pt x="6547" y="200555"/>
                </a:lnTo>
                <a:lnTo>
                  <a:pt x="7746" y="202283"/>
                </a:lnTo>
                <a:lnTo>
                  <a:pt x="9391" y="203435"/>
                </a:lnTo>
                <a:lnTo>
                  <a:pt x="13478" y="204716"/>
                </a:lnTo>
                <a:lnTo>
                  <a:pt x="25489" y="205605"/>
                </a:lnTo>
                <a:lnTo>
                  <a:pt x="37080" y="205700"/>
                </a:lnTo>
                <a:lnTo>
                  <a:pt x="46387" y="203464"/>
                </a:lnTo>
                <a:lnTo>
                  <a:pt x="55321" y="199649"/>
                </a:lnTo>
                <a:lnTo>
                  <a:pt x="65957" y="192740"/>
                </a:lnTo>
                <a:lnTo>
                  <a:pt x="74743" y="187827"/>
                </a:lnTo>
                <a:lnTo>
                  <a:pt x="82035" y="182821"/>
                </a:lnTo>
                <a:lnTo>
                  <a:pt x="88944" y="177774"/>
                </a:lnTo>
                <a:lnTo>
                  <a:pt x="97660" y="172708"/>
                </a:lnTo>
                <a:lnTo>
                  <a:pt x="101508" y="169325"/>
                </a:lnTo>
                <a:lnTo>
                  <a:pt x="104920" y="165377"/>
                </a:lnTo>
                <a:lnTo>
                  <a:pt x="108042" y="161051"/>
                </a:lnTo>
                <a:lnTo>
                  <a:pt x="110969" y="157321"/>
                </a:lnTo>
                <a:lnTo>
                  <a:pt x="116479" y="150918"/>
                </a:lnTo>
                <a:lnTo>
                  <a:pt x="124008" y="145250"/>
                </a:lnTo>
                <a:lnTo>
                  <a:pt x="134550" y="138758"/>
                </a:lnTo>
                <a:lnTo>
                  <a:pt x="140420" y="133588"/>
                </a:lnTo>
                <a:lnTo>
                  <a:pt x="143477" y="130739"/>
                </a:lnTo>
                <a:lnTo>
                  <a:pt x="144753" y="130340"/>
                </a:lnTo>
                <a:lnTo>
                  <a:pt x="152037" y="129571"/>
                </a:lnTo>
                <a:lnTo>
                  <a:pt x="158369" y="135575"/>
                </a:lnTo>
                <a:lnTo>
                  <a:pt x="158914" y="136103"/>
                </a:lnTo>
                <a:lnTo>
                  <a:pt x="159278" y="137302"/>
                </a:lnTo>
                <a:lnTo>
                  <a:pt x="159681" y="140892"/>
                </a:lnTo>
                <a:lnTo>
                  <a:pt x="160636" y="143035"/>
                </a:lnTo>
                <a:lnTo>
                  <a:pt x="163953" y="147673"/>
                </a:lnTo>
                <a:lnTo>
                  <a:pt x="165177" y="150095"/>
                </a:lnTo>
                <a:lnTo>
                  <a:pt x="166537" y="155045"/>
                </a:lnTo>
                <a:lnTo>
                  <a:pt x="167141" y="160067"/>
                </a:lnTo>
                <a:lnTo>
                  <a:pt x="167301" y="162591"/>
                </a:lnTo>
                <a:lnTo>
                  <a:pt x="168255" y="164274"/>
                </a:lnTo>
                <a:lnTo>
                  <a:pt x="169738" y="165396"/>
                </a:lnTo>
                <a:lnTo>
                  <a:pt x="171574" y="166144"/>
                </a:lnTo>
                <a:lnTo>
                  <a:pt x="172797" y="167489"/>
                </a:lnTo>
                <a:lnTo>
                  <a:pt x="173612" y="169233"/>
                </a:lnTo>
                <a:lnTo>
                  <a:pt x="174156" y="171242"/>
                </a:lnTo>
                <a:lnTo>
                  <a:pt x="177019" y="175732"/>
                </a:lnTo>
                <a:lnTo>
                  <a:pt x="178966" y="178115"/>
                </a:lnTo>
                <a:lnTo>
                  <a:pt x="181113" y="179703"/>
                </a:lnTo>
                <a:lnTo>
                  <a:pt x="189083" y="182462"/>
                </a:lnTo>
                <a:lnTo>
                  <a:pt x="198159" y="182756"/>
                </a:lnTo>
                <a:lnTo>
                  <a:pt x="201527" y="181951"/>
                </a:lnTo>
                <a:lnTo>
                  <a:pt x="207528" y="178798"/>
                </a:lnTo>
                <a:lnTo>
                  <a:pt x="213017" y="174575"/>
                </a:lnTo>
                <a:lnTo>
                  <a:pt x="215666" y="172263"/>
                </a:lnTo>
                <a:lnTo>
                  <a:pt x="225382" y="167437"/>
                </a:lnTo>
                <a:lnTo>
                  <a:pt x="237321" y="161623"/>
                </a:lnTo>
                <a:lnTo>
                  <a:pt x="242876" y="157702"/>
                </a:lnTo>
                <a:lnTo>
                  <a:pt x="248272" y="153395"/>
                </a:lnTo>
                <a:lnTo>
                  <a:pt x="253562" y="148830"/>
                </a:lnTo>
                <a:lnTo>
                  <a:pt x="258783" y="144093"/>
                </a:lnTo>
                <a:lnTo>
                  <a:pt x="269099" y="134315"/>
                </a:lnTo>
                <a:lnTo>
                  <a:pt x="294608" y="109180"/>
                </a:lnTo>
                <a:lnTo>
                  <a:pt x="299693" y="103267"/>
                </a:lnTo>
                <a:lnTo>
                  <a:pt x="304776" y="96784"/>
                </a:lnTo>
                <a:lnTo>
                  <a:pt x="309859" y="89923"/>
                </a:lnTo>
                <a:lnTo>
                  <a:pt x="314941" y="83655"/>
                </a:lnTo>
                <a:lnTo>
                  <a:pt x="320021" y="77783"/>
                </a:lnTo>
                <a:lnTo>
                  <a:pt x="325103" y="72176"/>
                </a:lnTo>
                <a:lnTo>
                  <a:pt x="335263" y="61429"/>
                </a:lnTo>
                <a:lnTo>
                  <a:pt x="370824" y="25427"/>
                </a:lnTo>
                <a:lnTo>
                  <a:pt x="375057" y="20338"/>
                </a:lnTo>
                <a:lnTo>
                  <a:pt x="378725" y="15252"/>
                </a:lnTo>
                <a:lnTo>
                  <a:pt x="388604" y="0"/>
                </a:ln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18" name="SMARTInkAnnotation211"/>
          <p:cNvSpPr/>
          <p:nvPr/>
        </p:nvSpPr>
        <p:spPr bwMode="auto">
          <a:xfrm>
            <a:off x="8161152" y="1691640"/>
            <a:ext cx="148784" cy="196604"/>
          </a:xfrm>
          <a:custGeom>
            <a:avLst/>
            <a:gdLst/>
            <a:ahLst/>
            <a:cxnLst/>
            <a:rect l="0" t="0" r="0" b="0"/>
            <a:pathLst>
              <a:path w="148784" h="196604">
                <a:moveTo>
                  <a:pt x="83688" y="0"/>
                </a:moveTo>
                <a:lnTo>
                  <a:pt x="83688" y="11637"/>
                </a:lnTo>
                <a:lnTo>
                  <a:pt x="82842" y="12838"/>
                </a:lnTo>
                <a:lnTo>
                  <a:pt x="81429" y="13639"/>
                </a:lnTo>
                <a:lnTo>
                  <a:pt x="79643" y="14173"/>
                </a:lnTo>
                <a:lnTo>
                  <a:pt x="75400" y="17023"/>
                </a:lnTo>
                <a:lnTo>
                  <a:pt x="73082" y="18969"/>
                </a:lnTo>
                <a:lnTo>
                  <a:pt x="71537" y="21112"/>
                </a:lnTo>
                <a:lnTo>
                  <a:pt x="69821" y="25752"/>
                </a:lnTo>
                <a:lnTo>
                  <a:pt x="68516" y="27328"/>
                </a:lnTo>
                <a:lnTo>
                  <a:pt x="66800" y="28379"/>
                </a:lnTo>
                <a:lnTo>
                  <a:pt x="64809" y="29079"/>
                </a:lnTo>
                <a:lnTo>
                  <a:pt x="62635" y="31240"/>
                </a:lnTo>
                <a:lnTo>
                  <a:pt x="60339" y="34373"/>
                </a:lnTo>
                <a:lnTo>
                  <a:pt x="57963" y="38155"/>
                </a:lnTo>
                <a:lnTo>
                  <a:pt x="55531" y="41523"/>
                </a:lnTo>
                <a:lnTo>
                  <a:pt x="53063" y="44616"/>
                </a:lnTo>
                <a:lnTo>
                  <a:pt x="50572" y="47524"/>
                </a:lnTo>
                <a:lnTo>
                  <a:pt x="48064" y="51156"/>
                </a:lnTo>
                <a:lnTo>
                  <a:pt x="45546" y="55270"/>
                </a:lnTo>
                <a:lnTo>
                  <a:pt x="43020" y="59707"/>
                </a:lnTo>
                <a:lnTo>
                  <a:pt x="37956" y="69152"/>
                </a:lnTo>
                <a:lnTo>
                  <a:pt x="35420" y="74041"/>
                </a:lnTo>
                <a:lnTo>
                  <a:pt x="32883" y="78148"/>
                </a:lnTo>
                <a:lnTo>
                  <a:pt x="30344" y="81732"/>
                </a:lnTo>
                <a:lnTo>
                  <a:pt x="27806" y="84968"/>
                </a:lnTo>
                <a:lnTo>
                  <a:pt x="25266" y="88819"/>
                </a:lnTo>
                <a:lnTo>
                  <a:pt x="22727" y="93079"/>
                </a:lnTo>
                <a:lnTo>
                  <a:pt x="20187" y="97613"/>
                </a:lnTo>
                <a:lnTo>
                  <a:pt x="15108" y="107166"/>
                </a:lnTo>
                <a:lnTo>
                  <a:pt x="4947" y="127096"/>
                </a:lnTo>
                <a:lnTo>
                  <a:pt x="3254" y="132144"/>
                </a:lnTo>
                <a:lnTo>
                  <a:pt x="2126" y="137202"/>
                </a:lnTo>
                <a:lnTo>
                  <a:pt x="1373" y="142268"/>
                </a:lnTo>
                <a:lnTo>
                  <a:pt x="872" y="147339"/>
                </a:lnTo>
                <a:lnTo>
                  <a:pt x="537" y="152413"/>
                </a:lnTo>
                <a:lnTo>
                  <a:pt x="165" y="161719"/>
                </a:lnTo>
                <a:lnTo>
                  <a:pt x="0" y="168677"/>
                </a:lnTo>
                <a:lnTo>
                  <a:pt x="803" y="171718"/>
                </a:lnTo>
                <a:lnTo>
                  <a:pt x="3953" y="177355"/>
                </a:lnTo>
                <a:lnTo>
                  <a:pt x="8174" y="182682"/>
                </a:lnTo>
                <a:lnTo>
                  <a:pt x="10486" y="185288"/>
                </a:lnTo>
                <a:lnTo>
                  <a:pt x="15312" y="190441"/>
                </a:lnTo>
                <a:lnTo>
                  <a:pt x="17784" y="193001"/>
                </a:lnTo>
                <a:lnTo>
                  <a:pt x="21125" y="194707"/>
                </a:lnTo>
                <a:lnTo>
                  <a:pt x="25046" y="195845"/>
                </a:lnTo>
                <a:lnTo>
                  <a:pt x="29353" y="196603"/>
                </a:lnTo>
                <a:lnTo>
                  <a:pt x="33071" y="196262"/>
                </a:lnTo>
                <a:lnTo>
                  <a:pt x="36396" y="195188"/>
                </a:lnTo>
                <a:lnTo>
                  <a:pt x="39461" y="193626"/>
                </a:lnTo>
                <a:lnTo>
                  <a:pt x="44043" y="191737"/>
                </a:lnTo>
                <a:lnTo>
                  <a:pt x="49638" y="189631"/>
                </a:lnTo>
                <a:lnTo>
                  <a:pt x="55908" y="187381"/>
                </a:lnTo>
                <a:lnTo>
                  <a:pt x="60935" y="185880"/>
                </a:lnTo>
                <a:lnTo>
                  <a:pt x="65133" y="184880"/>
                </a:lnTo>
                <a:lnTo>
                  <a:pt x="68777" y="184214"/>
                </a:lnTo>
                <a:lnTo>
                  <a:pt x="72900" y="182076"/>
                </a:lnTo>
                <a:lnTo>
                  <a:pt x="77344" y="178957"/>
                </a:lnTo>
                <a:lnTo>
                  <a:pt x="81998" y="175185"/>
                </a:lnTo>
                <a:lnTo>
                  <a:pt x="86795" y="170977"/>
                </a:lnTo>
                <a:lnTo>
                  <a:pt x="91685" y="166478"/>
                </a:lnTo>
                <a:lnTo>
                  <a:pt x="104402" y="154314"/>
                </a:lnTo>
                <a:lnTo>
                  <a:pt x="107658" y="151136"/>
                </a:lnTo>
                <a:lnTo>
                  <a:pt x="110674" y="147324"/>
                </a:lnTo>
                <a:lnTo>
                  <a:pt x="113531" y="143089"/>
                </a:lnTo>
                <a:lnTo>
                  <a:pt x="116285" y="138573"/>
                </a:lnTo>
                <a:lnTo>
                  <a:pt x="119812" y="133869"/>
                </a:lnTo>
                <a:lnTo>
                  <a:pt x="123858" y="129039"/>
                </a:lnTo>
                <a:lnTo>
                  <a:pt x="128248" y="124126"/>
                </a:lnTo>
                <a:lnTo>
                  <a:pt x="131174" y="119157"/>
                </a:lnTo>
                <a:lnTo>
                  <a:pt x="133125" y="114152"/>
                </a:lnTo>
                <a:lnTo>
                  <a:pt x="134426" y="109121"/>
                </a:lnTo>
                <a:lnTo>
                  <a:pt x="136141" y="104921"/>
                </a:lnTo>
                <a:lnTo>
                  <a:pt x="138129" y="101274"/>
                </a:lnTo>
                <a:lnTo>
                  <a:pt x="140303" y="97996"/>
                </a:lnTo>
                <a:lnTo>
                  <a:pt x="141751" y="94117"/>
                </a:lnTo>
                <a:lnTo>
                  <a:pt x="142717" y="89838"/>
                </a:lnTo>
                <a:lnTo>
                  <a:pt x="143360" y="85292"/>
                </a:lnTo>
                <a:lnTo>
                  <a:pt x="144636" y="81415"/>
                </a:lnTo>
                <a:lnTo>
                  <a:pt x="146333" y="77983"/>
                </a:lnTo>
                <a:lnTo>
                  <a:pt x="148312" y="74849"/>
                </a:lnTo>
                <a:lnTo>
                  <a:pt x="148783" y="71913"/>
                </a:lnTo>
                <a:lnTo>
                  <a:pt x="148252" y="69108"/>
                </a:lnTo>
                <a:lnTo>
                  <a:pt x="146249" y="63735"/>
                </a:lnTo>
                <a:lnTo>
                  <a:pt x="145360" y="58524"/>
                </a:lnTo>
                <a:lnTo>
                  <a:pt x="144964" y="53386"/>
                </a:lnTo>
                <a:lnTo>
                  <a:pt x="144860" y="50831"/>
                </a:lnTo>
                <a:lnTo>
                  <a:pt x="143942" y="49127"/>
                </a:lnTo>
                <a:lnTo>
                  <a:pt x="142485" y="47991"/>
                </a:lnTo>
                <a:lnTo>
                  <a:pt x="140666" y="47234"/>
                </a:lnTo>
                <a:lnTo>
                  <a:pt x="139453" y="45883"/>
                </a:lnTo>
                <a:lnTo>
                  <a:pt x="138644" y="44135"/>
                </a:lnTo>
                <a:lnTo>
                  <a:pt x="137347" y="39292"/>
                </a:lnTo>
                <a:lnTo>
                  <a:pt x="133077" y="34408"/>
                </a:lnTo>
                <a:lnTo>
                  <a:pt x="129408" y="30480"/>
                </a:ln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19" name="SMARTInkAnnotation212"/>
          <p:cNvSpPr/>
          <p:nvPr/>
        </p:nvSpPr>
        <p:spPr bwMode="auto">
          <a:xfrm>
            <a:off x="8420128" y="1672315"/>
            <a:ext cx="144753" cy="186957"/>
          </a:xfrm>
          <a:custGeom>
            <a:avLst/>
            <a:gdLst/>
            <a:ahLst/>
            <a:cxnLst/>
            <a:rect l="0" t="0" r="0" b="0"/>
            <a:pathLst>
              <a:path w="144753" h="186957">
                <a:moveTo>
                  <a:pt x="38072" y="110765"/>
                </a:moveTo>
                <a:lnTo>
                  <a:pt x="38072" y="127932"/>
                </a:lnTo>
                <a:lnTo>
                  <a:pt x="37226" y="131523"/>
                </a:lnTo>
                <a:lnTo>
                  <a:pt x="35813" y="135610"/>
                </a:lnTo>
                <a:lnTo>
                  <a:pt x="34027" y="140028"/>
                </a:lnTo>
                <a:lnTo>
                  <a:pt x="32835" y="143821"/>
                </a:lnTo>
                <a:lnTo>
                  <a:pt x="32041" y="147195"/>
                </a:lnTo>
                <a:lnTo>
                  <a:pt x="31510" y="150292"/>
                </a:lnTo>
                <a:lnTo>
                  <a:pt x="28665" y="155990"/>
                </a:lnTo>
                <a:lnTo>
                  <a:pt x="26721" y="158695"/>
                </a:lnTo>
                <a:lnTo>
                  <a:pt x="24560" y="163958"/>
                </a:lnTo>
                <a:lnTo>
                  <a:pt x="23984" y="166547"/>
                </a:lnTo>
                <a:lnTo>
                  <a:pt x="21087" y="171682"/>
                </a:lnTo>
                <a:lnTo>
                  <a:pt x="16372" y="177831"/>
                </a:lnTo>
                <a:lnTo>
                  <a:pt x="15728" y="180930"/>
                </a:lnTo>
                <a:lnTo>
                  <a:pt x="15556" y="182942"/>
                </a:lnTo>
                <a:lnTo>
                  <a:pt x="14594" y="184283"/>
                </a:lnTo>
                <a:lnTo>
                  <a:pt x="13107" y="185177"/>
                </a:lnTo>
                <a:lnTo>
                  <a:pt x="7688" y="186934"/>
                </a:lnTo>
                <a:lnTo>
                  <a:pt x="3576" y="186956"/>
                </a:lnTo>
                <a:lnTo>
                  <a:pt x="2375" y="186112"/>
                </a:lnTo>
                <a:lnTo>
                  <a:pt x="1573" y="184703"/>
                </a:lnTo>
                <a:lnTo>
                  <a:pt x="684" y="180880"/>
                </a:lnTo>
                <a:lnTo>
                  <a:pt x="288" y="176358"/>
                </a:lnTo>
                <a:lnTo>
                  <a:pt x="112" y="169269"/>
                </a:lnTo>
                <a:lnTo>
                  <a:pt x="0" y="150920"/>
                </a:lnTo>
                <a:lnTo>
                  <a:pt x="837" y="146002"/>
                </a:lnTo>
                <a:lnTo>
                  <a:pt x="2242" y="141030"/>
                </a:lnTo>
                <a:lnTo>
                  <a:pt x="4024" y="136021"/>
                </a:lnTo>
                <a:lnTo>
                  <a:pt x="6061" y="130989"/>
                </a:lnTo>
                <a:lnTo>
                  <a:pt x="8265" y="125941"/>
                </a:lnTo>
                <a:lnTo>
                  <a:pt x="10580" y="120883"/>
                </a:lnTo>
                <a:lnTo>
                  <a:pt x="12123" y="114970"/>
                </a:lnTo>
                <a:lnTo>
                  <a:pt x="13153" y="108488"/>
                </a:lnTo>
                <a:lnTo>
                  <a:pt x="13839" y="101627"/>
                </a:lnTo>
                <a:lnTo>
                  <a:pt x="15144" y="95360"/>
                </a:lnTo>
                <a:lnTo>
                  <a:pt x="16860" y="89488"/>
                </a:lnTo>
                <a:lnTo>
                  <a:pt x="18851" y="83881"/>
                </a:lnTo>
                <a:lnTo>
                  <a:pt x="21871" y="78448"/>
                </a:lnTo>
                <a:lnTo>
                  <a:pt x="25577" y="73134"/>
                </a:lnTo>
                <a:lnTo>
                  <a:pt x="29742" y="67898"/>
                </a:lnTo>
                <a:lnTo>
                  <a:pt x="33365" y="62713"/>
                </a:lnTo>
                <a:lnTo>
                  <a:pt x="36628" y="57564"/>
                </a:lnTo>
                <a:lnTo>
                  <a:pt x="39649" y="52438"/>
                </a:lnTo>
                <a:lnTo>
                  <a:pt x="42510" y="47327"/>
                </a:lnTo>
                <a:lnTo>
                  <a:pt x="47947" y="37133"/>
                </a:lnTo>
                <a:lnTo>
                  <a:pt x="51428" y="32890"/>
                </a:lnTo>
                <a:lnTo>
                  <a:pt x="55443" y="29215"/>
                </a:lnTo>
                <a:lnTo>
                  <a:pt x="59812" y="25918"/>
                </a:lnTo>
                <a:lnTo>
                  <a:pt x="64419" y="22874"/>
                </a:lnTo>
                <a:lnTo>
                  <a:pt x="69183" y="19998"/>
                </a:lnTo>
                <a:lnTo>
                  <a:pt x="74053" y="17233"/>
                </a:lnTo>
                <a:lnTo>
                  <a:pt x="78146" y="14544"/>
                </a:lnTo>
                <a:lnTo>
                  <a:pt x="81721" y="11904"/>
                </a:lnTo>
                <a:lnTo>
                  <a:pt x="84952" y="9298"/>
                </a:lnTo>
                <a:lnTo>
                  <a:pt x="88798" y="7560"/>
                </a:lnTo>
                <a:lnTo>
                  <a:pt x="93057" y="6402"/>
                </a:lnTo>
                <a:lnTo>
                  <a:pt x="97589" y="5629"/>
                </a:lnTo>
                <a:lnTo>
                  <a:pt x="101456" y="4268"/>
                </a:lnTo>
                <a:lnTo>
                  <a:pt x="104882" y="2514"/>
                </a:lnTo>
                <a:lnTo>
                  <a:pt x="108012" y="497"/>
                </a:lnTo>
                <a:lnTo>
                  <a:pt x="111792" y="0"/>
                </a:lnTo>
                <a:lnTo>
                  <a:pt x="116005" y="515"/>
                </a:lnTo>
                <a:lnTo>
                  <a:pt x="120507" y="1705"/>
                </a:lnTo>
                <a:lnTo>
                  <a:pt x="124355" y="2498"/>
                </a:lnTo>
                <a:lnTo>
                  <a:pt x="127767" y="3027"/>
                </a:lnTo>
                <a:lnTo>
                  <a:pt x="130888" y="3380"/>
                </a:lnTo>
                <a:lnTo>
                  <a:pt x="133817" y="3615"/>
                </a:lnTo>
                <a:lnTo>
                  <a:pt x="136615" y="3772"/>
                </a:lnTo>
                <a:lnTo>
                  <a:pt x="144752" y="4085"/>
                </a:ln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20" name="SMARTInkAnnotation213"/>
          <p:cNvSpPr/>
          <p:nvPr/>
        </p:nvSpPr>
        <p:spPr bwMode="auto">
          <a:xfrm>
            <a:off x="8641215" y="1440573"/>
            <a:ext cx="647566" cy="417516"/>
          </a:xfrm>
          <a:custGeom>
            <a:avLst/>
            <a:gdLst/>
            <a:ahLst/>
            <a:cxnLst/>
            <a:rect l="0" t="0" r="0" b="0"/>
            <a:pathLst>
              <a:path w="647566" h="417516">
                <a:moveTo>
                  <a:pt x="106545" y="296787"/>
                </a:moveTo>
                <a:lnTo>
                  <a:pt x="88413" y="296787"/>
                </a:lnTo>
                <a:lnTo>
                  <a:pt x="85990" y="297634"/>
                </a:lnTo>
                <a:lnTo>
                  <a:pt x="78536" y="302024"/>
                </a:lnTo>
                <a:lnTo>
                  <a:pt x="70966" y="304547"/>
                </a:lnTo>
                <a:lnTo>
                  <a:pt x="63360" y="310281"/>
                </a:lnTo>
                <a:lnTo>
                  <a:pt x="58283" y="314920"/>
                </a:lnTo>
                <a:lnTo>
                  <a:pt x="50665" y="326337"/>
                </a:lnTo>
                <a:lnTo>
                  <a:pt x="43045" y="336399"/>
                </a:lnTo>
                <a:lnTo>
                  <a:pt x="31380" y="348788"/>
                </a:lnTo>
                <a:lnTo>
                  <a:pt x="21245" y="359138"/>
                </a:lnTo>
                <a:lnTo>
                  <a:pt x="12880" y="371612"/>
                </a:lnTo>
                <a:lnTo>
                  <a:pt x="5038" y="381987"/>
                </a:lnTo>
                <a:lnTo>
                  <a:pt x="2166" y="387711"/>
                </a:lnTo>
                <a:lnTo>
                  <a:pt x="547" y="395694"/>
                </a:lnTo>
                <a:lnTo>
                  <a:pt x="0" y="405977"/>
                </a:lnTo>
                <a:lnTo>
                  <a:pt x="802" y="407680"/>
                </a:lnTo>
                <a:lnTo>
                  <a:pt x="2183" y="408816"/>
                </a:lnTo>
                <a:lnTo>
                  <a:pt x="3952" y="409573"/>
                </a:lnTo>
                <a:lnTo>
                  <a:pt x="5129" y="410924"/>
                </a:lnTo>
                <a:lnTo>
                  <a:pt x="5915" y="412672"/>
                </a:lnTo>
                <a:lnTo>
                  <a:pt x="6439" y="414684"/>
                </a:lnTo>
                <a:lnTo>
                  <a:pt x="8481" y="416025"/>
                </a:lnTo>
                <a:lnTo>
                  <a:pt x="15266" y="417515"/>
                </a:lnTo>
                <a:lnTo>
                  <a:pt x="18598" y="417066"/>
                </a:lnTo>
                <a:lnTo>
                  <a:pt x="21669" y="415919"/>
                </a:lnTo>
                <a:lnTo>
                  <a:pt x="40523" y="405640"/>
                </a:lnTo>
                <a:lnTo>
                  <a:pt x="57223" y="393517"/>
                </a:lnTo>
                <a:lnTo>
                  <a:pt x="69384" y="384651"/>
                </a:lnTo>
                <a:lnTo>
                  <a:pt x="80433" y="375067"/>
                </a:lnTo>
                <a:lnTo>
                  <a:pt x="90989" y="365162"/>
                </a:lnTo>
                <a:lnTo>
                  <a:pt x="115608" y="340961"/>
                </a:lnTo>
                <a:lnTo>
                  <a:pt x="121900" y="333010"/>
                </a:lnTo>
                <a:lnTo>
                  <a:pt x="127789" y="324322"/>
                </a:lnTo>
                <a:lnTo>
                  <a:pt x="133408" y="315144"/>
                </a:lnTo>
                <a:lnTo>
                  <a:pt x="139693" y="306485"/>
                </a:lnTo>
                <a:lnTo>
                  <a:pt x="146423" y="298172"/>
                </a:lnTo>
                <a:lnTo>
                  <a:pt x="153451" y="290091"/>
                </a:lnTo>
                <a:lnTo>
                  <a:pt x="159830" y="281316"/>
                </a:lnTo>
                <a:lnTo>
                  <a:pt x="165775" y="272080"/>
                </a:lnTo>
                <a:lnTo>
                  <a:pt x="171432" y="262535"/>
                </a:lnTo>
                <a:lnTo>
                  <a:pt x="177743" y="252786"/>
                </a:lnTo>
                <a:lnTo>
                  <a:pt x="184490" y="242900"/>
                </a:lnTo>
                <a:lnTo>
                  <a:pt x="191529" y="232922"/>
                </a:lnTo>
                <a:lnTo>
                  <a:pt x="198762" y="223730"/>
                </a:lnTo>
                <a:lnTo>
                  <a:pt x="206123" y="215063"/>
                </a:lnTo>
                <a:lnTo>
                  <a:pt x="213569" y="206744"/>
                </a:lnTo>
                <a:lnTo>
                  <a:pt x="221075" y="197812"/>
                </a:lnTo>
                <a:lnTo>
                  <a:pt x="236188" y="178856"/>
                </a:lnTo>
                <a:lnTo>
                  <a:pt x="242927" y="169060"/>
                </a:lnTo>
                <a:lnTo>
                  <a:pt x="249112" y="159142"/>
                </a:lnTo>
                <a:lnTo>
                  <a:pt x="254931" y="149144"/>
                </a:lnTo>
                <a:lnTo>
                  <a:pt x="261349" y="139091"/>
                </a:lnTo>
                <a:lnTo>
                  <a:pt x="268168" y="129003"/>
                </a:lnTo>
                <a:lnTo>
                  <a:pt x="275252" y="118891"/>
                </a:lnTo>
                <a:lnTo>
                  <a:pt x="282518" y="109610"/>
                </a:lnTo>
                <a:lnTo>
                  <a:pt x="289900" y="100882"/>
                </a:lnTo>
                <a:lnTo>
                  <a:pt x="297362" y="92524"/>
                </a:lnTo>
                <a:lnTo>
                  <a:pt x="304030" y="84411"/>
                </a:lnTo>
                <a:lnTo>
                  <a:pt x="310167" y="76463"/>
                </a:lnTo>
                <a:lnTo>
                  <a:pt x="315954" y="68625"/>
                </a:lnTo>
                <a:lnTo>
                  <a:pt x="320657" y="61705"/>
                </a:lnTo>
                <a:lnTo>
                  <a:pt x="328141" y="49502"/>
                </a:lnTo>
                <a:lnTo>
                  <a:pt x="336547" y="38434"/>
                </a:lnTo>
                <a:lnTo>
                  <a:pt x="341160" y="33111"/>
                </a:lnTo>
                <a:lnTo>
                  <a:pt x="344236" y="27870"/>
                </a:lnTo>
                <a:lnTo>
                  <a:pt x="347650" y="17531"/>
                </a:lnTo>
                <a:lnTo>
                  <a:pt x="349409" y="14096"/>
                </a:lnTo>
                <a:lnTo>
                  <a:pt x="351428" y="11806"/>
                </a:lnTo>
                <a:lnTo>
                  <a:pt x="353620" y="10280"/>
                </a:lnTo>
                <a:lnTo>
                  <a:pt x="355082" y="8416"/>
                </a:lnTo>
                <a:lnTo>
                  <a:pt x="356056" y="6326"/>
                </a:lnTo>
                <a:lnTo>
                  <a:pt x="357890" y="0"/>
                </a:lnTo>
                <a:lnTo>
                  <a:pt x="362016" y="3769"/>
                </a:lnTo>
                <a:lnTo>
                  <a:pt x="362373" y="4922"/>
                </a:lnTo>
                <a:lnTo>
                  <a:pt x="361763" y="5690"/>
                </a:lnTo>
                <a:lnTo>
                  <a:pt x="360510" y="6203"/>
                </a:lnTo>
                <a:lnTo>
                  <a:pt x="359676" y="8237"/>
                </a:lnTo>
                <a:lnTo>
                  <a:pt x="358499" y="18345"/>
                </a:lnTo>
                <a:lnTo>
                  <a:pt x="358152" y="27925"/>
                </a:lnTo>
                <a:lnTo>
                  <a:pt x="358007" y="84966"/>
                </a:lnTo>
                <a:lnTo>
                  <a:pt x="358853" y="92073"/>
                </a:lnTo>
                <a:lnTo>
                  <a:pt x="360263" y="99351"/>
                </a:lnTo>
                <a:lnTo>
                  <a:pt x="362051" y="106743"/>
                </a:lnTo>
                <a:lnTo>
                  <a:pt x="364090" y="114211"/>
                </a:lnTo>
                <a:lnTo>
                  <a:pt x="368611" y="129282"/>
                </a:lnTo>
                <a:lnTo>
                  <a:pt x="375918" y="152047"/>
                </a:lnTo>
                <a:lnTo>
                  <a:pt x="379259" y="160500"/>
                </a:lnTo>
                <a:lnTo>
                  <a:pt x="383182" y="169523"/>
                </a:lnTo>
                <a:lnTo>
                  <a:pt x="387490" y="178924"/>
                </a:lnTo>
                <a:lnTo>
                  <a:pt x="392901" y="187732"/>
                </a:lnTo>
                <a:lnTo>
                  <a:pt x="399049" y="196143"/>
                </a:lnTo>
                <a:lnTo>
                  <a:pt x="405688" y="204291"/>
                </a:lnTo>
                <a:lnTo>
                  <a:pt x="419837" y="222375"/>
                </a:lnTo>
                <a:lnTo>
                  <a:pt x="427166" y="231939"/>
                </a:lnTo>
                <a:lnTo>
                  <a:pt x="435439" y="240855"/>
                </a:lnTo>
                <a:lnTo>
                  <a:pt x="444341" y="249339"/>
                </a:lnTo>
                <a:lnTo>
                  <a:pt x="453662" y="257535"/>
                </a:lnTo>
                <a:lnTo>
                  <a:pt x="464110" y="265539"/>
                </a:lnTo>
                <a:lnTo>
                  <a:pt x="475308" y="273415"/>
                </a:lnTo>
                <a:lnTo>
                  <a:pt x="487008" y="281206"/>
                </a:lnTo>
                <a:lnTo>
                  <a:pt x="499885" y="288939"/>
                </a:lnTo>
                <a:lnTo>
                  <a:pt x="513552" y="296635"/>
                </a:lnTo>
                <a:lnTo>
                  <a:pt x="527742" y="304306"/>
                </a:lnTo>
                <a:lnTo>
                  <a:pt x="542284" y="311113"/>
                </a:lnTo>
                <a:lnTo>
                  <a:pt x="557057" y="317344"/>
                </a:lnTo>
                <a:lnTo>
                  <a:pt x="571986" y="323192"/>
                </a:lnTo>
                <a:lnTo>
                  <a:pt x="587020" y="327937"/>
                </a:lnTo>
                <a:lnTo>
                  <a:pt x="602121" y="331947"/>
                </a:lnTo>
                <a:lnTo>
                  <a:pt x="647565" y="342507"/>
                </a:ln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21" name="SMARTInkAnnotation214"/>
          <p:cNvSpPr/>
          <p:nvPr/>
        </p:nvSpPr>
        <p:spPr bwMode="auto">
          <a:xfrm>
            <a:off x="529333" y="4213888"/>
            <a:ext cx="2838674" cy="510513"/>
          </a:xfrm>
          <a:custGeom>
            <a:avLst/>
            <a:gdLst/>
            <a:ahLst/>
            <a:cxnLst/>
            <a:rect l="0" t="0" r="0" b="0"/>
            <a:pathLst>
              <a:path w="2838674" h="510513">
                <a:moveTo>
                  <a:pt x="910847" y="152372"/>
                </a:moveTo>
                <a:lnTo>
                  <a:pt x="896196" y="152372"/>
                </a:lnTo>
                <a:lnTo>
                  <a:pt x="887120" y="150115"/>
                </a:lnTo>
                <a:lnTo>
                  <a:pt x="882329" y="148327"/>
                </a:lnTo>
                <a:lnTo>
                  <a:pt x="877442" y="148829"/>
                </a:lnTo>
                <a:lnTo>
                  <a:pt x="872490" y="150856"/>
                </a:lnTo>
                <a:lnTo>
                  <a:pt x="867496" y="153902"/>
                </a:lnTo>
                <a:lnTo>
                  <a:pt x="861626" y="155085"/>
                </a:lnTo>
                <a:lnTo>
                  <a:pt x="772302" y="152385"/>
                </a:lnTo>
                <a:lnTo>
                  <a:pt x="689851" y="144891"/>
                </a:lnTo>
                <a:lnTo>
                  <a:pt x="651765" y="145617"/>
                </a:lnTo>
                <a:lnTo>
                  <a:pt x="569536" y="158264"/>
                </a:lnTo>
                <a:lnTo>
                  <a:pt x="523973" y="165848"/>
                </a:lnTo>
                <a:lnTo>
                  <a:pt x="468974" y="180380"/>
                </a:lnTo>
                <a:lnTo>
                  <a:pt x="410252" y="195558"/>
                </a:lnTo>
                <a:lnTo>
                  <a:pt x="359639" y="208253"/>
                </a:lnTo>
                <a:lnTo>
                  <a:pt x="319868" y="223649"/>
                </a:lnTo>
                <a:lnTo>
                  <a:pt x="284417" y="237980"/>
                </a:lnTo>
                <a:lnTo>
                  <a:pt x="249098" y="252820"/>
                </a:lnTo>
                <a:lnTo>
                  <a:pt x="201675" y="266521"/>
                </a:lnTo>
                <a:lnTo>
                  <a:pt x="182486" y="272531"/>
                </a:lnTo>
                <a:lnTo>
                  <a:pt x="149471" y="287930"/>
                </a:lnTo>
                <a:lnTo>
                  <a:pt x="110829" y="302868"/>
                </a:lnTo>
                <a:lnTo>
                  <a:pt x="60396" y="329850"/>
                </a:lnTo>
                <a:lnTo>
                  <a:pt x="34606" y="348861"/>
                </a:lnTo>
                <a:lnTo>
                  <a:pt x="18284" y="360330"/>
                </a:lnTo>
                <a:lnTo>
                  <a:pt x="9597" y="368177"/>
                </a:lnTo>
                <a:lnTo>
                  <a:pt x="7753" y="370748"/>
                </a:lnTo>
                <a:lnTo>
                  <a:pt x="4313" y="378413"/>
                </a:lnTo>
                <a:lnTo>
                  <a:pt x="507" y="383504"/>
                </a:lnTo>
                <a:lnTo>
                  <a:pt x="0" y="386046"/>
                </a:lnTo>
                <a:lnTo>
                  <a:pt x="509" y="388588"/>
                </a:lnTo>
                <a:lnTo>
                  <a:pt x="2486" y="393671"/>
                </a:lnTo>
                <a:lnTo>
                  <a:pt x="3364" y="398752"/>
                </a:lnTo>
                <a:lnTo>
                  <a:pt x="4445" y="401291"/>
                </a:lnTo>
                <a:lnTo>
                  <a:pt x="7904" y="406372"/>
                </a:lnTo>
                <a:lnTo>
                  <a:pt x="10006" y="413710"/>
                </a:lnTo>
                <a:lnTo>
                  <a:pt x="10566" y="418037"/>
                </a:lnTo>
                <a:lnTo>
                  <a:pt x="12633" y="421769"/>
                </a:lnTo>
                <a:lnTo>
                  <a:pt x="28755" y="436538"/>
                </a:lnTo>
                <a:lnTo>
                  <a:pt x="44723" y="452187"/>
                </a:lnTo>
                <a:lnTo>
                  <a:pt x="51205" y="458626"/>
                </a:lnTo>
                <a:lnTo>
                  <a:pt x="61424" y="464309"/>
                </a:lnTo>
                <a:lnTo>
                  <a:pt x="84635" y="474857"/>
                </a:lnTo>
                <a:lnTo>
                  <a:pt x="106373" y="490330"/>
                </a:lnTo>
                <a:lnTo>
                  <a:pt x="127795" y="499641"/>
                </a:lnTo>
                <a:lnTo>
                  <a:pt x="155215" y="506915"/>
                </a:lnTo>
                <a:lnTo>
                  <a:pt x="235257" y="510372"/>
                </a:lnTo>
                <a:lnTo>
                  <a:pt x="344560" y="510509"/>
                </a:lnTo>
                <a:lnTo>
                  <a:pt x="427200" y="503952"/>
                </a:lnTo>
                <a:lnTo>
                  <a:pt x="514961" y="502985"/>
                </a:lnTo>
                <a:lnTo>
                  <a:pt x="593111" y="508936"/>
                </a:lnTo>
                <a:lnTo>
                  <a:pt x="673927" y="510305"/>
                </a:lnTo>
                <a:lnTo>
                  <a:pt x="1019849" y="510512"/>
                </a:lnTo>
                <a:lnTo>
                  <a:pt x="1117227" y="504481"/>
                </a:lnTo>
                <a:lnTo>
                  <a:pt x="1193541" y="501105"/>
                </a:lnTo>
                <a:lnTo>
                  <a:pt x="1278524" y="494743"/>
                </a:lnTo>
                <a:lnTo>
                  <a:pt x="1364381" y="489053"/>
                </a:lnTo>
                <a:lnTo>
                  <a:pt x="1445718" y="482692"/>
                </a:lnTo>
                <a:lnTo>
                  <a:pt x="1521992" y="480558"/>
                </a:lnTo>
                <a:lnTo>
                  <a:pt x="1597987" y="476091"/>
                </a:lnTo>
                <a:lnTo>
                  <a:pt x="1676153" y="473139"/>
                </a:lnTo>
                <a:lnTo>
                  <a:pt x="1754561" y="470298"/>
                </a:lnTo>
                <a:lnTo>
                  <a:pt x="1845289" y="460281"/>
                </a:lnTo>
                <a:lnTo>
                  <a:pt x="1918890" y="455529"/>
                </a:lnTo>
                <a:lnTo>
                  <a:pt x="1998402" y="446688"/>
                </a:lnTo>
                <a:lnTo>
                  <a:pt x="2091336" y="440301"/>
                </a:lnTo>
                <a:lnTo>
                  <a:pt x="2227249" y="428462"/>
                </a:lnTo>
                <a:lnTo>
                  <a:pt x="2311512" y="420476"/>
                </a:lnTo>
                <a:lnTo>
                  <a:pt x="2388941" y="413226"/>
                </a:lnTo>
                <a:lnTo>
                  <a:pt x="2489235" y="404996"/>
                </a:lnTo>
                <a:lnTo>
                  <a:pt x="2576695" y="396140"/>
                </a:lnTo>
                <a:lnTo>
                  <a:pt x="2657541" y="383077"/>
                </a:lnTo>
                <a:lnTo>
                  <a:pt x="2689920" y="379338"/>
                </a:lnTo>
                <a:lnTo>
                  <a:pt x="2743068" y="365589"/>
                </a:lnTo>
                <a:lnTo>
                  <a:pt x="2756408" y="361435"/>
                </a:lnTo>
                <a:lnTo>
                  <a:pt x="2783409" y="356511"/>
                </a:lnTo>
                <a:lnTo>
                  <a:pt x="2815676" y="342732"/>
                </a:lnTo>
                <a:lnTo>
                  <a:pt x="2820813" y="340238"/>
                </a:lnTo>
                <a:lnTo>
                  <a:pt x="2824237" y="337730"/>
                </a:lnTo>
                <a:lnTo>
                  <a:pt x="2826520" y="335210"/>
                </a:lnTo>
                <a:lnTo>
                  <a:pt x="2831992" y="327620"/>
                </a:lnTo>
                <a:lnTo>
                  <a:pt x="2834230" y="325084"/>
                </a:lnTo>
                <a:lnTo>
                  <a:pt x="2835723" y="322546"/>
                </a:lnTo>
                <a:lnTo>
                  <a:pt x="2837381" y="317470"/>
                </a:lnTo>
                <a:lnTo>
                  <a:pt x="2838532" y="304771"/>
                </a:lnTo>
                <a:lnTo>
                  <a:pt x="2838673" y="290567"/>
                </a:lnTo>
                <a:lnTo>
                  <a:pt x="2837837" y="286835"/>
                </a:lnTo>
                <a:lnTo>
                  <a:pt x="2830413" y="272505"/>
                </a:lnTo>
                <a:lnTo>
                  <a:pt x="2813268" y="238627"/>
                </a:lnTo>
                <a:lnTo>
                  <a:pt x="2801630" y="223461"/>
                </a:lnTo>
                <a:lnTo>
                  <a:pt x="2787458" y="208243"/>
                </a:lnTo>
                <a:lnTo>
                  <a:pt x="2757388" y="177771"/>
                </a:lnTo>
                <a:lnTo>
                  <a:pt x="2738130" y="162532"/>
                </a:lnTo>
                <a:lnTo>
                  <a:pt x="2716337" y="147292"/>
                </a:lnTo>
                <a:lnTo>
                  <a:pt x="2689749" y="132052"/>
                </a:lnTo>
                <a:lnTo>
                  <a:pt x="2660422" y="116812"/>
                </a:lnTo>
                <a:lnTo>
                  <a:pt x="2630283" y="101572"/>
                </a:lnTo>
                <a:lnTo>
                  <a:pt x="2595859" y="86332"/>
                </a:lnTo>
                <a:lnTo>
                  <a:pt x="2527672" y="66963"/>
                </a:lnTo>
                <a:lnTo>
                  <a:pt x="2471716" y="51963"/>
                </a:lnTo>
                <a:lnTo>
                  <a:pt x="2390554" y="38229"/>
                </a:lnTo>
                <a:lnTo>
                  <a:pt x="2307032" y="26239"/>
                </a:lnTo>
                <a:lnTo>
                  <a:pt x="2205486" y="17895"/>
                </a:lnTo>
                <a:lnTo>
                  <a:pt x="2131151" y="13484"/>
                </a:lnTo>
                <a:lnTo>
                  <a:pt x="2059145" y="8756"/>
                </a:lnTo>
                <a:lnTo>
                  <a:pt x="1987003" y="7822"/>
                </a:lnTo>
                <a:lnTo>
                  <a:pt x="1910665" y="5380"/>
                </a:lnTo>
                <a:lnTo>
                  <a:pt x="1838263" y="1040"/>
                </a:lnTo>
                <a:lnTo>
                  <a:pt x="1766890" y="183"/>
                </a:lnTo>
                <a:lnTo>
                  <a:pt x="1673890" y="0"/>
                </a:lnTo>
                <a:lnTo>
                  <a:pt x="1585667" y="4025"/>
                </a:lnTo>
                <a:lnTo>
                  <a:pt x="1490746" y="12124"/>
                </a:lnTo>
                <a:lnTo>
                  <a:pt x="1412667" y="16860"/>
                </a:lnTo>
                <a:lnTo>
                  <a:pt x="1336315" y="25697"/>
                </a:lnTo>
                <a:lnTo>
                  <a:pt x="1258925" y="36443"/>
                </a:lnTo>
                <a:lnTo>
                  <a:pt x="1183430" y="51737"/>
                </a:lnTo>
                <a:lnTo>
                  <a:pt x="1053431" y="71000"/>
                </a:lnTo>
                <a:lnTo>
                  <a:pt x="964233" y="89811"/>
                </a:lnTo>
                <a:lnTo>
                  <a:pt x="893076" y="101256"/>
                </a:lnTo>
                <a:lnTo>
                  <a:pt x="737092" y="124424"/>
                </a:lnTo>
                <a:lnTo>
                  <a:pt x="690313" y="136095"/>
                </a:lnTo>
                <a:lnTo>
                  <a:pt x="644279" y="150277"/>
                </a:lnTo>
                <a:lnTo>
                  <a:pt x="598466" y="165204"/>
                </a:lnTo>
                <a:lnTo>
                  <a:pt x="484127" y="205712"/>
                </a:ln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22" name="SMARTInkAnnotation215"/>
          <p:cNvSpPr/>
          <p:nvPr/>
        </p:nvSpPr>
        <p:spPr bwMode="auto">
          <a:xfrm>
            <a:off x="3581714" y="2979420"/>
            <a:ext cx="1203647" cy="1676401"/>
          </a:xfrm>
          <a:custGeom>
            <a:avLst/>
            <a:gdLst/>
            <a:ahLst/>
            <a:cxnLst/>
            <a:rect l="0" t="0" r="0" b="0"/>
            <a:pathLst>
              <a:path w="1203647" h="1676401">
                <a:moveTo>
                  <a:pt x="190186" y="388620"/>
                </a:moveTo>
                <a:lnTo>
                  <a:pt x="183272" y="367032"/>
                </a:lnTo>
                <a:lnTo>
                  <a:pt x="182566" y="342900"/>
                </a:lnTo>
                <a:lnTo>
                  <a:pt x="182566" y="383549"/>
                </a:lnTo>
                <a:lnTo>
                  <a:pt x="176005" y="409387"/>
                </a:lnTo>
                <a:lnTo>
                  <a:pt x="175260" y="420267"/>
                </a:lnTo>
                <a:lnTo>
                  <a:pt x="168413" y="447365"/>
                </a:lnTo>
                <a:lnTo>
                  <a:pt x="166694" y="468271"/>
                </a:lnTo>
                <a:lnTo>
                  <a:pt x="161337" y="495982"/>
                </a:lnTo>
                <a:lnTo>
                  <a:pt x="157591" y="535049"/>
                </a:lnTo>
                <a:lnTo>
                  <a:pt x="153717" y="556748"/>
                </a:lnTo>
                <a:lnTo>
                  <a:pt x="150312" y="579265"/>
                </a:lnTo>
                <a:lnTo>
                  <a:pt x="146198" y="602023"/>
                </a:lnTo>
                <a:lnTo>
                  <a:pt x="138610" y="646169"/>
                </a:lnTo>
                <a:lnTo>
                  <a:pt x="126584" y="692048"/>
                </a:lnTo>
                <a:lnTo>
                  <a:pt x="116230" y="737371"/>
                </a:lnTo>
                <a:lnTo>
                  <a:pt x="115482" y="745580"/>
                </a:lnTo>
                <a:lnTo>
                  <a:pt x="102121" y="790736"/>
                </a:lnTo>
                <a:lnTo>
                  <a:pt x="93954" y="836434"/>
                </a:lnTo>
                <a:lnTo>
                  <a:pt x="87454" y="882516"/>
                </a:lnTo>
                <a:lnTo>
                  <a:pt x="77994" y="930124"/>
                </a:lnTo>
                <a:lnTo>
                  <a:pt x="70927" y="980504"/>
                </a:lnTo>
                <a:lnTo>
                  <a:pt x="64571" y="1031249"/>
                </a:lnTo>
                <a:lnTo>
                  <a:pt x="60575" y="1077118"/>
                </a:lnTo>
                <a:lnTo>
                  <a:pt x="52510" y="1119669"/>
                </a:lnTo>
                <a:lnTo>
                  <a:pt x="47511" y="1152739"/>
                </a:lnTo>
                <a:lnTo>
                  <a:pt x="41776" y="1197794"/>
                </a:lnTo>
                <a:lnTo>
                  <a:pt x="32281" y="1247279"/>
                </a:lnTo>
                <a:lnTo>
                  <a:pt x="28534" y="1271829"/>
                </a:lnTo>
                <a:lnTo>
                  <a:pt x="25208" y="1288311"/>
                </a:lnTo>
                <a:lnTo>
                  <a:pt x="22780" y="1335149"/>
                </a:lnTo>
                <a:lnTo>
                  <a:pt x="21768" y="1356849"/>
                </a:lnTo>
                <a:lnTo>
                  <a:pt x="15400" y="1401440"/>
                </a:lnTo>
                <a:lnTo>
                  <a:pt x="14934" y="1452869"/>
                </a:lnTo>
                <a:lnTo>
                  <a:pt x="14927" y="1483359"/>
                </a:lnTo>
                <a:lnTo>
                  <a:pt x="12669" y="1493520"/>
                </a:lnTo>
                <a:lnTo>
                  <a:pt x="8895" y="1506502"/>
                </a:lnTo>
                <a:lnTo>
                  <a:pt x="7399" y="1532969"/>
                </a:lnTo>
                <a:lnTo>
                  <a:pt x="7334" y="1545472"/>
                </a:lnTo>
                <a:lnTo>
                  <a:pt x="6478" y="1549321"/>
                </a:lnTo>
                <a:lnTo>
                  <a:pt x="1279" y="1561583"/>
                </a:lnTo>
                <a:lnTo>
                  <a:pt x="0" y="1568113"/>
                </a:lnTo>
                <a:lnTo>
                  <a:pt x="742" y="1569495"/>
                </a:lnTo>
                <a:lnTo>
                  <a:pt x="6275" y="1576140"/>
                </a:lnTo>
                <a:lnTo>
                  <a:pt x="6848" y="1579065"/>
                </a:lnTo>
                <a:lnTo>
                  <a:pt x="7215" y="1583796"/>
                </a:lnTo>
                <a:lnTo>
                  <a:pt x="8092" y="1584184"/>
                </a:lnTo>
                <a:lnTo>
                  <a:pt x="11324" y="1584615"/>
                </a:lnTo>
                <a:lnTo>
                  <a:pt x="12525" y="1585577"/>
                </a:lnTo>
                <a:lnTo>
                  <a:pt x="13325" y="1587064"/>
                </a:lnTo>
                <a:lnTo>
                  <a:pt x="13859" y="1588903"/>
                </a:lnTo>
                <a:lnTo>
                  <a:pt x="15061" y="1590129"/>
                </a:lnTo>
                <a:lnTo>
                  <a:pt x="16710" y="1590946"/>
                </a:lnTo>
                <a:lnTo>
                  <a:pt x="20799" y="1591854"/>
                </a:lnTo>
                <a:lnTo>
                  <a:pt x="43733" y="1593408"/>
                </a:lnTo>
                <a:lnTo>
                  <a:pt x="52000" y="1596617"/>
                </a:lnTo>
                <a:lnTo>
                  <a:pt x="56576" y="1596965"/>
                </a:lnTo>
                <a:lnTo>
                  <a:pt x="91185" y="1592911"/>
                </a:lnTo>
                <a:lnTo>
                  <a:pt x="122617" y="1591777"/>
                </a:lnTo>
                <a:lnTo>
                  <a:pt x="159839" y="1586025"/>
                </a:lnTo>
                <a:lnTo>
                  <a:pt x="191059" y="1585170"/>
                </a:lnTo>
                <a:lnTo>
                  <a:pt x="269060" y="1584968"/>
                </a:lnTo>
                <a:lnTo>
                  <a:pt x="299446" y="1589008"/>
                </a:lnTo>
                <a:lnTo>
                  <a:pt x="339208" y="1592721"/>
                </a:lnTo>
                <a:lnTo>
                  <a:pt x="366138" y="1598455"/>
                </a:lnTo>
                <a:lnTo>
                  <a:pt x="399329" y="1604669"/>
                </a:lnTo>
                <a:lnTo>
                  <a:pt x="430990" y="1607733"/>
                </a:lnTo>
                <a:lnTo>
                  <a:pt x="461819" y="1613627"/>
                </a:lnTo>
                <a:lnTo>
                  <a:pt x="493249" y="1619889"/>
                </a:lnTo>
                <a:lnTo>
                  <a:pt x="527303" y="1622967"/>
                </a:lnTo>
                <a:lnTo>
                  <a:pt x="555926" y="1628865"/>
                </a:lnTo>
                <a:lnTo>
                  <a:pt x="589619" y="1635129"/>
                </a:lnTo>
                <a:lnTo>
                  <a:pt x="621427" y="1638207"/>
                </a:lnTo>
                <a:lnTo>
                  <a:pt x="651454" y="1643258"/>
                </a:lnTo>
                <a:lnTo>
                  <a:pt x="687042" y="1647652"/>
                </a:lnTo>
                <a:lnTo>
                  <a:pt x="716427" y="1654053"/>
                </a:lnTo>
                <a:lnTo>
                  <a:pt x="744325" y="1659054"/>
                </a:lnTo>
                <a:lnTo>
                  <a:pt x="776507" y="1660744"/>
                </a:lnTo>
                <a:lnTo>
                  <a:pt x="789722" y="1663233"/>
                </a:lnTo>
                <a:lnTo>
                  <a:pt x="802087" y="1666315"/>
                </a:lnTo>
                <a:lnTo>
                  <a:pt x="822481" y="1668896"/>
                </a:lnTo>
                <a:lnTo>
                  <a:pt x="844972" y="1674667"/>
                </a:lnTo>
                <a:lnTo>
                  <a:pt x="881805" y="1676355"/>
                </a:lnTo>
                <a:lnTo>
                  <a:pt x="912892" y="1676400"/>
                </a:lnTo>
                <a:lnTo>
                  <a:pt x="917778" y="1672355"/>
                </a:lnTo>
                <a:lnTo>
                  <a:pt x="919087" y="1670317"/>
                </a:lnTo>
                <a:lnTo>
                  <a:pt x="921777" y="1663403"/>
                </a:lnTo>
                <a:lnTo>
                  <a:pt x="926713" y="1655992"/>
                </a:lnTo>
                <a:lnTo>
                  <a:pt x="934334" y="1634749"/>
                </a:lnTo>
                <a:lnTo>
                  <a:pt x="947450" y="1584474"/>
                </a:lnTo>
                <a:lnTo>
                  <a:pt x="956488" y="1549147"/>
                </a:lnTo>
                <a:lnTo>
                  <a:pt x="963414" y="1500971"/>
                </a:lnTo>
                <a:lnTo>
                  <a:pt x="971870" y="1452345"/>
                </a:lnTo>
                <a:lnTo>
                  <a:pt x="975799" y="1414622"/>
                </a:lnTo>
                <a:lnTo>
                  <a:pt x="986923" y="1363948"/>
                </a:lnTo>
                <a:lnTo>
                  <a:pt x="991548" y="1323613"/>
                </a:lnTo>
                <a:lnTo>
                  <a:pt x="998280" y="1281746"/>
                </a:lnTo>
                <a:lnTo>
                  <a:pt x="1003379" y="1240272"/>
                </a:lnTo>
                <a:lnTo>
                  <a:pt x="1007148" y="1198068"/>
                </a:lnTo>
                <a:lnTo>
                  <a:pt x="1016007" y="1145882"/>
                </a:lnTo>
                <a:lnTo>
                  <a:pt x="1036019" y="1041695"/>
                </a:lnTo>
                <a:lnTo>
                  <a:pt x="1043630" y="999813"/>
                </a:lnTo>
                <a:lnTo>
                  <a:pt x="1057832" y="947735"/>
                </a:lnTo>
                <a:lnTo>
                  <a:pt x="1070860" y="896682"/>
                </a:lnTo>
                <a:lnTo>
                  <a:pt x="1084173" y="833128"/>
                </a:lnTo>
                <a:lnTo>
                  <a:pt x="1095255" y="783168"/>
                </a:lnTo>
                <a:lnTo>
                  <a:pt x="1106431" y="749457"/>
                </a:lnTo>
                <a:lnTo>
                  <a:pt x="1113323" y="702827"/>
                </a:lnTo>
                <a:lnTo>
                  <a:pt x="1125054" y="645239"/>
                </a:lnTo>
                <a:lnTo>
                  <a:pt x="1135095" y="602497"/>
                </a:lnTo>
                <a:lnTo>
                  <a:pt x="1146924" y="550401"/>
                </a:lnTo>
                <a:lnTo>
                  <a:pt x="1151896" y="504522"/>
                </a:lnTo>
                <a:lnTo>
                  <a:pt x="1162369" y="457568"/>
                </a:lnTo>
                <a:lnTo>
                  <a:pt x="1169173" y="412699"/>
                </a:lnTo>
                <a:lnTo>
                  <a:pt x="1180929" y="367509"/>
                </a:lnTo>
                <a:lnTo>
                  <a:pt x="1185083" y="351297"/>
                </a:lnTo>
                <a:lnTo>
                  <a:pt x="1194198" y="303175"/>
                </a:lnTo>
                <a:lnTo>
                  <a:pt x="1202235" y="253587"/>
                </a:lnTo>
                <a:lnTo>
                  <a:pt x="1203591" y="206021"/>
                </a:lnTo>
                <a:lnTo>
                  <a:pt x="1203646" y="85232"/>
                </a:lnTo>
                <a:lnTo>
                  <a:pt x="1201389" y="82190"/>
                </a:lnTo>
                <a:lnTo>
                  <a:pt x="1189558" y="69743"/>
                </a:lnTo>
                <a:lnTo>
                  <a:pt x="1189174" y="68508"/>
                </a:lnTo>
                <a:lnTo>
                  <a:pt x="1188748" y="64879"/>
                </a:lnTo>
                <a:lnTo>
                  <a:pt x="1187788" y="63573"/>
                </a:lnTo>
                <a:lnTo>
                  <a:pt x="1186301" y="62702"/>
                </a:lnTo>
                <a:lnTo>
                  <a:pt x="1184462" y="62121"/>
                </a:lnTo>
                <a:lnTo>
                  <a:pt x="1180163" y="59218"/>
                </a:lnTo>
                <a:lnTo>
                  <a:pt x="1177830" y="57259"/>
                </a:lnTo>
                <a:lnTo>
                  <a:pt x="1175429" y="55952"/>
                </a:lnTo>
                <a:lnTo>
                  <a:pt x="1170503" y="54501"/>
                </a:lnTo>
                <a:lnTo>
                  <a:pt x="1168851" y="53267"/>
                </a:lnTo>
                <a:lnTo>
                  <a:pt x="1167749" y="51598"/>
                </a:lnTo>
                <a:lnTo>
                  <a:pt x="1167015" y="49639"/>
                </a:lnTo>
                <a:lnTo>
                  <a:pt x="1165679" y="48333"/>
                </a:lnTo>
                <a:lnTo>
                  <a:pt x="1163941" y="47462"/>
                </a:lnTo>
                <a:lnTo>
                  <a:pt x="1159753" y="46494"/>
                </a:lnTo>
                <a:lnTo>
                  <a:pt x="1139927" y="44941"/>
                </a:lnTo>
                <a:lnTo>
                  <a:pt x="1127905" y="39702"/>
                </a:lnTo>
                <a:lnTo>
                  <a:pt x="1125211" y="39168"/>
                </a:lnTo>
                <a:lnTo>
                  <a:pt x="1117704" y="40832"/>
                </a:lnTo>
                <a:lnTo>
                  <a:pt x="1108723" y="43548"/>
                </a:lnTo>
                <a:lnTo>
                  <a:pt x="1075550" y="45635"/>
                </a:lnTo>
                <a:lnTo>
                  <a:pt x="1065999" y="47940"/>
                </a:lnTo>
                <a:lnTo>
                  <a:pt x="1061081" y="49740"/>
                </a:lnTo>
                <a:lnTo>
                  <a:pt x="1035786" y="52629"/>
                </a:lnTo>
                <a:lnTo>
                  <a:pt x="1018913" y="53976"/>
                </a:lnTo>
                <a:lnTo>
                  <a:pt x="998042" y="59329"/>
                </a:lnTo>
                <a:lnTo>
                  <a:pt x="961407" y="63074"/>
                </a:lnTo>
                <a:lnTo>
                  <a:pt x="950358" y="66133"/>
                </a:lnTo>
                <a:lnTo>
                  <a:pt x="934617" y="68702"/>
                </a:lnTo>
                <a:lnTo>
                  <a:pt x="918383" y="73602"/>
                </a:lnTo>
                <a:lnTo>
                  <a:pt x="881778" y="75972"/>
                </a:lnTo>
                <a:lnTo>
                  <a:pt x="840454" y="76191"/>
                </a:lnTo>
                <a:lnTo>
                  <a:pt x="830279" y="78454"/>
                </a:lnTo>
                <a:lnTo>
                  <a:pt x="820112" y="81435"/>
                </a:lnTo>
                <a:lnTo>
                  <a:pt x="784547" y="83680"/>
                </a:lnTo>
                <a:lnTo>
                  <a:pt x="688026" y="83820"/>
                </a:lnTo>
                <a:lnTo>
                  <a:pt x="677866" y="81562"/>
                </a:lnTo>
                <a:lnTo>
                  <a:pt x="667706" y="78583"/>
                </a:lnTo>
                <a:lnTo>
                  <a:pt x="635919" y="76339"/>
                </a:lnTo>
                <a:lnTo>
                  <a:pt x="616617" y="76228"/>
                </a:lnTo>
                <a:lnTo>
                  <a:pt x="608029" y="73954"/>
                </a:lnTo>
                <a:lnTo>
                  <a:pt x="603368" y="72163"/>
                </a:lnTo>
                <a:lnTo>
                  <a:pt x="567091" y="64849"/>
                </a:lnTo>
                <a:lnTo>
                  <a:pt x="530604" y="55951"/>
                </a:lnTo>
                <a:lnTo>
                  <a:pt x="494834" y="48332"/>
                </a:lnTo>
                <a:lnTo>
                  <a:pt x="477913" y="45647"/>
                </a:lnTo>
                <a:lnTo>
                  <a:pt x="457026" y="39841"/>
                </a:lnTo>
                <a:lnTo>
                  <a:pt x="446788" y="38027"/>
                </a:lnTo>
                <a:lnTo>
                  <a:pt x="426418" y="32222"/>
                </a:lnTo>
                <a:lnTo>
                  <a:pt x="408912" y="28738"/>
                </a:lnTo>
                <a:lnTo>
                  <a:pt x="389896" y="24602"/>
                </a:lnTo>
                <a:lnTo>
                  <a:pt x="378852" y="22787"/>
                </a:lnTo>
                <a:lnTo>
                  <a:pt x="356885" y="16401"/>
                </a:lnTo>
                <a:lnTo>
                  <a:pt x="325449" y="14461"/>
                </a:lnTo>
                <a:lnTo>
                  <a:pt x="312735" y="9222"/>
                </a:lnTo>
                <a:lnTo>
                  <a:pt x="302415" y="8095"/>
                </a:lnTo>
                <a:lnTo>
                  <a:pt x="291847" y="7714"/>
                </a:lnTo>
                <a:lnTo>
                  <a:pt x="290133" y="6836"/>
                </a:lnTo>
                <a:lnTo>
                  <a:pt x="283676" y="2401"/>
                </a:lnTo>
                <a:lnTo>
                  <a:pt x="278868" y="1067"/>
                </a:lnTo>
                <a:lnTo>
                  <a:pt x="251174" y="0"/>
                </a:lnTo>
                <a:lnTo>
                  <a:pt x="251155" y="4045"/>
                </a:lnTo>
                <a:lnTo>
                  <a:pt x="251998" y="5237"/>
                </a:lnTo>
                <a:lnTo>
                  <a:pt x="253407" y="6031"/>
                </a:lnTo>
                <a:lnTo>
                  <a:pt x="255194" y="6561"/>
                </a:lnTo>
                <a:lnTo>
                  <a:pt x="256385" y="7760"/>
                </a:lnTo>
                <a:lnTo>
                  <a:pt x="257178" y="9407"/>
                </a:lnTo>
                <a:lnTo>
                  <a:pt x="258060" y="13494"/>
                </a:lnTo>
                <a:lnTo>
                  <a:pt x="258673" y="25504"/>
                </a:lnTo>
                <a:lnTo>
                  <a:pt x="265319" y="47210"/>
                </a:lnTo>
                <a:lnTo>
                  <a:pt x="266293" y="69969"/>
                </a:lnTo>
                <a:lnTo>
                  <a:pt x="264087" y="77946"/>
                </a:lnTo>
                <a:lnTo>
                  <a:pt x="261131" y="86289"/>
                </a:lnTo>
                <a:lnTo>
                  <a:pt x="259817" y="92820"/>
                </a:lnTo>
                <a:lnTo>
                  <a:pt x="258127" y="115231"/>
                </a:lnTo>
                <a:lnTo>
                  <a:pt x="252776" y="136842"/>
                </a:lnTo>
                <a:lnTo>
                  <a:pt x="249031" y="169870"/>
                </a:lnTo>
                <a:lnTo>
                  <a:pt x="245157" y="188903"/>
                </a:lnTo>
                <a:lnTo>
                  <a:pt x="241751" y="207524"/>
                </a:lnTo>
                <a:lnTo>
                  <a:pt x="230388" y="251617"/>
                </a:lnTo>
                <a:lnTo>
                  <a:pt x="226651" y="274366"/>
                </a:lnTo>
                <a:lnTo>
                  <a:pt x="212903" y="320044"/>
                </a:lnTo>
                <a:lnTo>
                  <a:pt x="201174" y="358140"/>
                </a:lnTo>
                <a:lnTo>
                  <a:pt x="192018" y="403860"/>
                </a:lnTo>
                <a:lnTo>
                  <a:pt x="185743" y="426720"/>
                </a:lnTo>
                <a:lnTo>
                  <a:pt x="176721" y="483833"/>
                </a:lnTo>
                <a:lnTo>
                  <a:pt x="173214" y="504038"/>
                </a:lnTo>
                <a:lnTo>
                  <a:pt x="169943" y="518657"/>
                </a:lnTo>
                <a:lnTo>
                  <a:pt x="165585" y="548738"/>
                </a:lnTo>
                <a:lnTo>
                  <a:pt x="159706" y="571500"/>
                </a:ln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23" name="SMARTInkAnnotation216"/>
          <p:cNvSpPr/>
          <p:nvPr/>
        </p:nvSpPr>
        <p:spPr bwMode="auto">
          <a:xfrm>
            <a:off x="3787140" y="3345183"/>
            <a:ext cx="967741" cy="60956"/>
          </a:xfrm>
          <a:custGeom>
            <a:avLst/>
            <a:gdLst/>
            <a:ahLst/>
            <a:cxnLst/>
            <a:rect l="0" t="0" r="0" b="0"/>
            <a:pathLst>
              <a:path w="967741" h="60956">
                <a:moveTo>
                  <a:pt x="0" y="53337"/>
                </a:moveTo>
                <a:lnTo>
                  <a:pt x="37410" y="53337"/>
                </a:lnTo>
                <a:lnTo>
                  <a:pt x="41026" y="54184"/>
                </a:lnTo>
                <a:lnTo>
                  <a:pt x="44284" y="55595"/>
                </a:lnTo>
                <a:lnTo>
                  <a:pt x="47303" y="57383"/>
                </a:lnTo>
                <a:lnTo>
                  <a:pt x="50162" y="58574"/>
                </a:lnTo>
                <a:lnTo>
                  <a:pt x="55596" y="59898"/>
                </a:lnTo>
                <a:lnTo>
                  <a:pt x="85746" y="60864"/>
                </a:lnTo>
                <a:lnTo>
                  <a:pt x="141099" y="60955"/>
                </a:lnTo>
                <a:lnTo>
                  <a:pt x="148252" y="60109"/>
                </a:lnTo>
                <a:lnTo>
                  <a:pt x="156408" y="58698"/>
                </a:lnTo>
                <a:lnTo>
                  <a:pt x="165232" y="56911"/>
                </a:lnTo>
                <a:lnTo>
                  <a:pt x="173654" y="55720"/>
                </a:lnTo>
                <a:lnTo>
                  <a:pt x="198491" y="54043"/>
                </a:lnTo>
                <a:lnTo>
                  <a:pt x="226922" y="53546"/>
                </a:lnTo>
                <a:lnTo>
                  <a:pt x="255949" y="52553"/>
                </a:lnTo>
                <a:lnTo>
                  <a:pt x="264612" y="51121"/>
                </a:lnTo>
                <a:lnTo>
                  <a:pt x="272928" y="49319"/>
                </a:lnTo>
                <a:lnTo>
                  <a:pt x="282705" y="48118"/>
                </a:lnTo>
                <a:lnTo>
                  <a:pt x="304858" y="46784"/>
                </a:lnTo>
                <a:lnTo>
                  <a:pt x="315845" y="45582"/>
                </a:lnTo>
                <a:lnTo>
                  <a:pt x="326557" y="43934"/>
                </a:lnTo>
                <a:lnTo>
                  <a:pt x="337084" y="41988"/>
                </a:lnTo>
                <a:lnTo>
                  <a:pt x="347489" y="40691"/>
                </a:lnTo>
                <a:lnTo>
                  <a:pt x="368082" y="39250"/>
                </a:lnTo>
                <a:lnTo>
                  <a:pt x="390780" y="38610"/>
                </a:lnTo>
                <a:lnTo>
                  <a:pt x="414133" y="37478"/>
                </a:lnTo>
                <a:lnTo>
                  <a:pt x="425102" y="35991"/>
                </a:lnTo>
                <a:lnTo>
                  <a:pt x="435801" y="34153"/>
                </a:lnTo>
                <a:lnTo>
                  <a:pt x="447167" y="32928"/>
                </a:lnTo>
                <a:lnTo>
                  <a:pt x="471085" y="31567"/>
                </a:lnTo>
                <a:lnTo>
                  <a:pt x="482543" y="30357"/>
                </a:lnTo>
                <a:lnTo>
                  <a:pt x="493568" y="28703"/>
                </a:lnTo>
                <a:lnTo>
                  <a:pt x="504306" y="26755"/>
                </a:lnTo>
                <a:lnTo>
                  <a:pt x="516544" y="25455"/>
                </a:lnTo>
                <a:lnTo>
                  <a:pt x="543688" y="24012"/>
                </a:lnTo>
                <a:lnTo>
                  <a:pt x="556345" y="22780"/>
                </a:lnTo>
                <a:lnTo>
                  <a:pt x="568170" y="21112"/>
                </a:lnTo>
                <a:lnTo>
                  <a:pt x="619572" y="12352"/>
                </a:lnTo>
                <a:lnTo>
                  <a:pt x="632334" y="10774"/>
                </a:lnTo>
                <a:lnTo>
                  <a:pt x="655547" y="9020"/>
                </a:lnTo>
                <a:lnTo>
                  <a:pt x="679409" y="8241"/>
                </a:lnTo>
                <a:lnTo>
                  <a:pt x="704126" y="7048"/>
                </a:lnTo>
                <a:lnTo>
                  <a:pt x="716644" y="5544"/>
                </a:lnTo>
                <a:lnTo>
                  <a:pt x="729223" y="3695"/>
                </a:lnTo>
                <a:lnTo>
                  <a:pt x="740995" y="2463"/>
                </a:lnTo>
                <a:lnTo>
                  <a:pt x="763107" y="1093"/>
                </a:lnTo>
                <a:lnTo>
                  <a:pt x="786480" y="484"/>
                </a:lnTo>
                <a:lnTo>
                  <a:pt x="912956" y="0"/>
                </a:lnTo>
                <a:lnTo>
                  <a:pt x="921057" y="846"/>
                </a:lnTo>
                <a:lnTo>
                  <a:pt x="928998" y="2256"/>
                </a:lnTo>
                <a:lnTo>
                  <a:pt x="936832" y="4043"/>
                </a:lnTo>
                <a:lnTo>
                  <a:pt x="943748" y="5235"/>
                </a:lnTo>
                <a:lnTo>
                  <a:pt x="950052" y="6029"/>
                </a:lnTo>
                <a:lnTo>
                  <a:pt x="967740" y="7617"/>
                </a:ln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24" name="SMARTInkAnnotation217"/>
          <p:cNvSpPr/>
          <p:nvPr/>
        </p:nvSpPr>
        <p:spPr bwMode="auto">
          <a:xfrm>
            <a:off x="3749040" y="3543328"/>
            <a:ext cx="982981" cy="91413"/>
          </a:xfrm>
          <a:custGeom>
            <a:avLst/>
            <a:gdLst/>
            <a:ahLst/>
            <a:cxnLst/>
            <a:rect l="0" t="0" r="0" b="0"/>
            <a:pathLst>
              <a:path w="982981" h="91413">
                <a:moveTo>
                  <a:pt x="0" y="91412"/>
                </a:moveTo>
                <a:lnTo>
                  <a:pt x="6561" y="84851"/>
                </a:lnTo>
                <a:lnTo>
                  <a:pt x="6067" y="83651"/>
                </a:lnTo>
                <a:lnTo>
                  <a:pt x="4891" y="82005"/>
                </a:lnTo>
                <a:lnTo>
                  <a:pt x="286" y="76513"/>
                </a:lnTo>
                <a:lnTo>
                  <a:pt x="128" y="74066"/>
                </a:lnTo>
                <a:lnTo>
                  <a:pt x="1" y="68580"/>
                </a:lnTo>
                <a:lnTo>
                  <a:pt x="0" y="64510"/>
                </a:lnTo>
                <a:lnTo>
                  <a:pt x="846" y="63317"/>
                </a:lnTo>
                <a:lnTo>
                  <a:pt x="2257" y="62522"/>
                </a:lnTo>
                <a:lnTo>
                  <a:pt x="6083" y="61639"/>
                </a:lnTo>
                <a:lnTo>
                  <a:pt x="36415" y="60938"/>
                </a:lnTo>
                <a:lnTo>
                  <a:pt x="44689" y="60935"/>
                </a:lnTo>
                <a:lnTo>
                  <a:pt x="54010" y="58675"/>
                </a:lnTo>
                <a:lnTo>
                  <a:pt x="58867" y="56888"/>
                </a:lnTo>
                <a:lnTo>
                  <a:pt x="73793" y="54371"/>
                </a:lnTo>
                <a:lnTo>
                  <a:pt x="100090" y="53521"/>
                </a:lnTo>
                <a:lnTo>
                  <a:pt x="122225" y="52527"/>
                </a:lnTo>
                <a:lnTo>
                  <a:pt x="129743" y="51096"/>
                </a:lnTo>
                <a:lnTo>
                  <a:pt x="137296" y="49295"/>
                </a:lnTo>
                <a:lnTo>
                  <a:pt x="160061" y="46759"/>
                </a:lnTo>
                <a:lnTo>
                  <a:pt x="177536" y="43909"/>
                </a:lnTo>
                <a:lnTo>
                  <a:pt x="186938" y="41963"/>
                </a:lnTo>
                <a:lnTo>
                  <a:pt x="221123" y="37994"/>
                </a:lnTo>
                <a:lnTo>
                  <a:pt x="230388" y="36327"/>
                </a:lnTo>
                <a:lnTo>
                  <a:pt x="239952" y="34368"/>
                </a:lnTo>
                <a:lnTo>
                  <a:pt x="261868" y="32192"/>
                </a:lnTo>
                <a:lnTo>
                  <a:pt x="284872" y="31226"/>
                </a:lnTo>
                <a:lnTo>
                  <a:pt x="306386" y="30796"/>
                </a:lnTo>
                <a:lnTo>
                  <a:pt x="329493" y="28347"/>
                </a:lnTo>
                <a:lnTo>
                  <a:pt x="341582" y="26508"/>
                </a:lnTo>
                <a:lnTo>
                  <a:pt x="364046" y="24466"/>
                </a:lnTo>
                <a:lnTo>
                  <a:pt x="386165" y="22711"/>
                </a:lnTo>
                <a:lnTo>
                  <a:pt x="397990" y="21058"/>
                </a:lnTo>
                <a:lnTo>
                  <a:pt x="410107" y="19110"/>
                </a:lnTo>
                <a:lnTo>
                  <a:pt x="434859" y="16944"/>
                </a:lnTo>
                <a:lnTo>
                  <a:pt x="459971" y="15135"/>
                </a:lnTo>
                <a:lnTo>
                  <a:pt x="472594" y="13467"/>
                </a:lnTo>
                <a:lnTo>
                  <a:pt x="485242" y="11509"/>
                </a:lnTo>
                <a:lnTo>
                  <a:pt x="510586" y="9333"/>
                </a:lnTo>
                <a:lnTo>
                  <a:pt x="535960" y="8365"/>
                </a:lnTo>
                <a:lnTo>
                  <a:pt x="574046" y="7821"/>
                </a:lnTo>
                <a:lnTo>
                  <a:pt x="713740" y="7595"/>
                </a:lnTo>
                <a:lnTo>
                  <a:pt x="736883" y="5336"/>
                </a:lnTo>
                <a:lnTo>
                  <a:pt x="747794" y="3548"/>
                </a:lnTo>
                <a:lnTo>
                  <a:pt x="771209" y="1561"/>
                </a:lnTo>
                <a:lnTo>
                  <a:pt x="794880" y="678"/>
                </a:lnTo>
                <a:lnTo>
                  <a:pt x="827246" y="181"/>
                </a:lnTo>
                <a:lnTo>
                  <a:pt x="874690" y="0"/>
                </a:lnTo>
                <a:lnTo>
                  <a:pt x="890824" y="2242"/>
                </a:lnTo>
                <a:lnTo>
                  <a:pt x="898683" y="4026"/>
                </a:lnTo>
                <a:lnTo>
                  <a:pt x="925924" y="6535"/>
                </a:lnTo>
                <a:lnTo>
                  <a:pt x="951399" y="7279"/>
                </a:lnTo>
                <a:lnTo>
                  <a:pt x="982980" y="7592"/>
                </a:ln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25" name="SMARTInkAnnotation218"/>
          <p:cNvSpPr/>
          <p:nvPr/>
        </p:nvSpPr>
        <p:spPr bwMode="auto">
          <a:xfrm>
            <a:off x="3672840" y="3779529"/>
            <a:ext cx="1059181" cy="45712"/>
          </a:xfrm>
          <a:custGeom>
            <a:avLst/>
            <a:gdLst/>
            <a:ahLst/>
            <a:cxnLst/>
            <a:rect l="0" t="0" r="0" b="0"/>
            <a:pathLst>
              <a:path w="1059181" h="45712">
                <a:moveTo>
                  <a:pt x="0" y="45711"/>
                </a:moveTo>
                <a:lnTo>
                  <a:pt x="12135" y="41666"/>
                </a:lnTo>
                <a:lnTo>
                  <a:pt x="16557" y="39628"/>
                </a:lnTo>
                <a:lnTo>
                  <a:pt x="20351" y="37422"/>
                </a:lnTo>
                <a:lnTo>
                  <a:pt x="23727" y="35105"/>
                </a:lnTo>
                <a:lnTo>
                  <a:pt x="26824" y="33560"/>
                </a:lnTo>
                <a:lnTo>
                  <a:pt x="29737" y="32531"/>
                </a:lnTo>
                <a:lnTo>
                  <a:pt x="36076" y="31386"/>
                </a:lnTo>
                <a:lnTo>
                  <a:pt x="69005" y="30551"/>
                </a:lnTo>
                <a:lnTo>
                  <a:pt x="86580" y="29648"/>
                </a:lnTo>
                <a:lnTo>
                  <a:pt x="93280" y="28229"/>
                </a:lnTo>
                <a:lnTo>
                  <a:pt x="100286" y="26436"/>
                </a:lnTo>
                <a:lnTo>
                  <a:pt x="107497" y="25241"/>
                </a:lnTo>
                <a:lnTo>
                  <a:pt x="122283" y="23914"/>
                </a:lnTo>
                <a:lnTo>
                  <a:pt x="152471" y="23061"/>
                </a:lnTo>
                <a:lnTo>
                  <a:pt x="194555" y="22879"/>
                </a:lnTo>
                <a:lnTo>
                  <a:pt x="203363" y="22023"/>
                </a:lnTo>
                <a:lnTo>
                  <a:pt x="211775" y="20605"/>
                </a:lnTo>
                <a:lnTo>
                  <a:pt x="219924" y="18814"/>
                </a:lnTo>
                <a:lnTo>
                  <a:pt x="228742" y="17620"/>
                </a:lnTo>
                <a:lnTo>
                  <a:pt x="247572" y="16292"/>
                </a:lnTo>
                <a:lnTo>
                  <a:pt x="277213" y="15545"/>
                </a:lnTo>
                <a:lnTo>
                  <a:pt x="386222" y="15239"/>
                </a:lnTo>
                <a:lnTo>
                  <a:pt x="398874" y="14390"/>
                </a:lnTo>
                <a:lnTo>
                  <a:pt x="411542" y="12977"/>
                </a:lnTo>
                <a:lnTo>
                  <a:pt x="424222" y="11188"/>
                </a:lnTo>
                <a:lnTo>
                  <a:pt x="436908" y="9996"/>
                </a:lnTo>
                <a:lnTo>
                  <a:pt x="462292" y="8671"/>
                </a:lnTo>
                <a:lnTo>
                  <a:pt x="487686" y="8082"/>
                </a:lnTo>
                <a:lnTo>
                  <a:pt x="583141" y="7639"/>
                </a:lnTo>
                <a:lnTo>
                  <a:pt x="597040" y="6783"/>
                </a:lnTo>
                <a:lnTo>
                  <a:pt x="611387" y="5366"/>
                </a:lnTo>
                <a:lnTo>
                  <a:pt x="626031" y="3574"/>
                </a:lnTo>
                <a:lnTo>
                  <a:pt x="640027" y="2380"/>
                </a:lnTo>
                <a:lnTo>
                  <a:pt x="666868" y="1053"/>
                </a:lnTo>
                <a:lnTo>
                  <a:pt x="692908" y="463"/>
                </a:lnTo>
                <a:lnTo>
                  <a:pt x="820411" y="0"/>
                </a:lnTo>
                <a:lnTo>
                  <a:pt x="832267" y="843"/>
                </a:lnTo>
                <a:lnTo>
                  <a:pt x="843558" y="2252"/>
                </a:lnTo>
                <a:lnTo>
                  <a:pt x="854472" y="4039"/>
                </a:lnTo>
                <a:lnTo>
                  <a:pt x="865981" y="5230"/>
                </a:lnTo>
                <a:lnTo>
                  <a:pt x="890058" y="6553"/>
                </a:lnTo>
                <a:lnTo>
                  <a:pt x="912612" y="7141"/>
                </a:lnTo>
                <a:lnTo>
                  <a:pt x="954687" y="7519"/>
                </a:lnTo>
                <a:lnTo>
                  <a:pt x="964965" y="8396"/>
                </a:lnTo>
                <a:lnTo>
                  <a:pt x="975203" y="9827"/>
                </a:lnTo>
                <a:lnTo>
                  <a:pt x="985416" y="11629"/>
                </a:lnTo>
                <a:lnTo>
                  <a:pt x="994763" y="12829"/>
                </a:lnTo>
                <a:lnTo>
                  <a:pt x="1011924" y="14163"/>
                </a:lnTo>
                <a:lnTo>
                  <a:pt x="1030276" y="14756"/>
                </a:lnTo>
                <a:lnTo>
                  <a:pt x="1059180" y="15231"/>
                </a:ln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26" name="SMARTInkAnnotation219"/>
          <p:cNvSpPr/>
          <p:nvPr/>
        </p:nvSpPr>
        <p:spPr bwMode="auto">
          <a:xfrm>
            <a:off x="3657600" y="4000502"/>
            <a:ext cx="998221" cy="30479"/>
          </a:xfrm>
          <a:custGeom>
            <a:avLst/>
            <a:gdLst/>
            <a:ahLst/>
            <a:cxnLst/>
            <a:rect l="0" t="0" r="0" b="0"/>
            <a:pathLst>
              <a:path w="998221" h="30479">
                <a:moveTo>
                  <a:pt x="0" y="22858"/>
                </a:moveTo>
                <a:lnTo>
                  <a:pt x="0" y="7932"/>
                </a:lnTo>
                <a:lnTo>
                  <a:pt x="10606" y="7645"/>
                </a:lnTo>
                <a:lnTo>
                  <a:pt x="12150" y="6789"/>
                </a:lnTo>
                <a:lnTo>
                  <a:pt x="13181" y="5372"/>
                </a:lnTo>
                <a:lnTo>
                  <a:pt x="13867" y="3581"/>
                </a:lnTo>
                <a:lnTo>
                  <a:pt x="15171" y="2387"/>
                </a:lnTo>
                <a:lnTo>
                  <a:pt x="16887" y="1590"/>
                </a:lnTo>
                <a:lnTo>
                  <a:pt x="21899" y="706"/>
                </a:lnTo>
                <a:lnTo>
                  <a:pt x="52019" y="26"/>
                </a:lnTo>
                <a:lnTo>
                  <a:pt x="81387" y="0"/>
                </a:lnTo>
                <a:lnTo>
                  <a:pt x="87278" y="846"/>
                </a:lnTo>
                <a:lnTo>
                  <a:pt x="93745" y="2257"/>
                </a:lnTo>
                <a:lnTo>
                  <a:pt x="100597" y="4043"/>
                </a:lnTo>
                <a:lnTo>
                  <a:pt x="106858" y="5235"/>
                </a:lnTo>
                <a:lnTo>
                  <a:pt x="112725" y="6030"/>
                </a:lnTo>
                <a:lnTo>
                  <a:pt x="118330" y="6559"/>
                </a:lnTo>
                <a:lnTo>
                  <a:pt x="125453" y="7759"/>
                </a:lnTo>
                <a:lnTo>
                  <a:pt x="133589" y="9405"/>
                </a:lnTo>
                <a:lnTo>
                  <a:pt x="142399" y="11349"/>
                </a:lnTo>
                <a:lnTo>
                  <a:pt x="149966" y="12646"/>
                </a:lnTo>
                <a:lnTo>
                  <a:pt x="156704" y="13510"/>
                </a:lnTo>
                <a:lnTo>
                  <a:pt x="162889" y="14086"/>
                </a:lnTo>
                <a:lnTo>
                  <a:pt x="187775" y="14896"/>
                </a:lnTo>
                <a:lnTo>
                  <a:pt x="212553" y="15137"/>
                </a:lnTo>
                <a:lnTo>
                  <a:pt x="221288" y="16017"/>
                </a:lnTo>
                <a:lnTo>
                  <a:pt x="230499" y="17451"/>
                </a:lnTo>
                <a:lnTo>
                  <a:pt x="240026" y="19253"/>
                </a:lnTo>
                <a:lnTo>
                  <a:pt x="249763" y="20455"/>
                </a:lnTo>
                <a:lnTo>
                  <a:pt x="259643" y="21256"/>
                </a:lnTo>
                <a:lnTo>
                  <a:pt x="280497" y="22146"/>
                </a:lnTo>
                <a:lnTo>
                  <a:pt x="315191" y="22647"/>
                </a:lnTo>
                <a:lnTo>
                  <a:pt x="716311" y="22858"/>
                </a:lnTo>
                <a:lnTo>
                  <a:pt x="731540" y="23704"/>
                </a:lnTo>
                <a:lnTo>
                  <a:pt x="746773" y="25115"/>
                </a:lnTo>
                <a:lnTo>
                  <a:pt x="762009" y="26903"/>
                </a:lnTo>
                <a:lnTo>
                  <a:pt x="777246" y="28095"/>
                </a:lnTo>
                <a:lnTo>
                  <a:pt x="792484" y="28889"/>
                </a:lnTo>
                <a:lnTo>
                  <a:pt x="822116" y="29772"/>
                </a:lnTo>
                <a:lnTo>
                  <a:pt x="892599" y="30385"/>
                </a:lnTo>
                <a:lnTo>
                  <a:pt x="998220" y="30478"/>
                </a:ln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27" name="SMARTInkAnnotation220"/>
          <p:cNvSpPr/>
          <p:nvPr/>
        </p:nvSpPr>
        <p:spPr bwMode="auto">
          <a:xfrm>
            <a:off x="4160550" y="3436620"/>
            <a:ext cx="38071" cy="76201"/>
          </a:xfrm>
          <a:custGeom>
            <a:avLst/>
            <a:gdLst/>
            <a:ahLst/>
            <a:cxnLst/>
            <a:rect l="0" t="0" r="0" b="0"/>
            <a:pathLst>
              <a:path w="38071" h="76201">
                <a:moveTo>
                  <a:pt x="38070" y="0"/>
                </a:moveTo>
                <a:lnTo>
                  <a:pt x="23890" y="0"/>
                </a:lnTo>
                <a:lnTo>
                  <a:pt x="23536" y="847"/>
                </a:lnTo>
                <a:lnTo>
                  <a:pt x="23300" y="2258"/>
                </a:lnTo>
                <a:lnTo>
                  <a:pt x="22923" y="6561"/>
                </a:lnTo>
                <a:lnTo>
                  <a:pt x="22045" y="6914"/>
                </a:lnTo>
                <a:lnTo>
                  <a:pt x="20613" y="7150"/>
                </a:lnTo>
                <a:lnTo>
                  <a:pt x="18812" y="7307"/>
                </a:lnTo>
                <a:lnTo>
                  <a:pt x="17611" y="8257"/>
                </a:lnTo>
                <a:lnTo>
                  <a:pt x="16811" y="9738"/>
                </a:lnTo>
                <a:lnTo>
                  <a:pt x="15526" y="14153"/>
                </a:lnTo>
                <a:lnTo>
                  <a:pt x="14574" y="15362"/>
                </a:lnTo>
                <a:lnTo>
                  <a:pt x="13093" y="17015"/>
                </a:lnTo>
                <a:lnTo>
                  <a:pt x="11258" y="18964"/>
                </a:lnTo>
                <a:lnTo>
                  <a:pt x="10036" y="21109"/>
                </a:lnTo>
                <a:lnTo>
                  <a:pt x="9220" y="23386"/>
                </a:lnTo>
                <a:lnTo>
                  <a:pt x="8677" y="25750"/>
                </a:lnTo>
                <a:lnTo>
                  <a:pt x="7468" y="28174"/>
                </a:lnTo>
                <a:lnTo>
                  <a:pt x="5815" y="30636"/>
                </a:lnTo>
                <a:lnTo>
                  <a:pt x="3867" y="33124"/>
                </a:lnTo>
                <a:lnTo>
                  <a:pt x="2568" y="35629"/>
                </a:lnTo>
                <a:lnTo>
                  <a:pt x="1702" y="38146"/>
                </a:lnTo>
                <a:lnTo>
                  <a:pt x="311" y="44224"/>
                </a:lnTo>
                <a:lnTo>
                  <a:pt x="198" y="45569"/>
                </a:lnTo>
                <a:lnTo>
                  <a:pt x="122" y="47313"/>
                </a:lnTo>
                <a:lnTo>
                  <a:pt x="37" y="51508"/>
                </a:lnTo>
                <a:lnTo>
                  <a:pt x="0" y="56195"/>
                </a:lnTo>
                <a:lnTo>
                  <a:pt x="836" y="58630"/>
                </a:lnTo>
                <a:lnTo>
                  <a:pt x="2241" y="61100"/>
                </a:lnTo>
                <a:lnTo>
                  <a:pt x="4024" y="63593"/>
                </a:lnTo>
                <a:lnTo>
                  <a:pt x="5212" y="66102"/>
                </a:lnTo>
                <a:lnTo>
                  <a:pt x="6005" y="68621"/>
                </a:lnTo>
                <a:lnTo>
                  <a:pt x="6534" y="71148"/>
                </a:lnTo>
                <a:lnTo>
                  <a:pt x="7732" y="72832"/>
                </a:lnTo>
                <a:lnTo>
                  <a:pt x="9378" y="73954"/>
                </a:lnTo>
                <a:lnTo>
                  <a:pt x="15210" y="76200"/>
                </a:ln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28" name="SMARTInkAnnotation221"/>
          <p:cNvSpPr/>
          <p:nvPr/>
        </p:nvSpPr>
        <p:spPr bwMode="auto">
          <a:xfrm>
            <a:off x="4290068" y="3383311"/>
            <a:ext cx="97954" cy="129405"/>
          </a:xfrm>
          <a:custGeom>
            <a:avLst/>
            <a:gdLst/>
            <a:ahLst/>
            <a:cxnLst/>
            <a:rect l="0" t="0" r="0" b="0"/>
            <a:pathLst>
              <a:path w="97954" h="129405">
                <a:moveTo>
                  <a:pt x="45712" y="38069"/>
                </a:moveTo>
                <a:lnTo>
                  <a:pt x="11531" y="72250"/>
                </a:lnTo>
                <a:lnTo>
                  <a:pt x="10225" y="74403"/>
                </a:lnTo>
                <a:lnTo>
                  <a:pt x="9354" y="76685"/>
                </a:lnTo>
                <a:lnTo>
                  <a:pt x="7956" y="82386"/>
                </a:lnTo>
                <a:lnTo>
                  <a:pt x="7764" y="85423"/>
                </a:lnTo>
                <a:lnTo>
                  <a:pt x="7713" y="87419"/>
                </a:lnTo>
                <a:lnTo>
                  <a:pt x="6833" y="89596"/>
                </a:lnTo>
                <a:lnTo>
                  <a:pt x="5399" y="91893"/>
                </a:lnTo>
                <a:lnTo>
                  <a:pt x="1060" y="97620"/>
                </a:lnTo>
                <a:lnTo>
                  <a:pt x="466" y="100660"/>
                </a:lnTo>
                <a:lnTo>
                  <a:pt x="308" y="102656"/>
                </a:lnTo>
                <a:lnTo>
                  <a:pt x="203" y="104834"/>
                </a:lnTo>
                <a:lnTo>
                  <a:pt x="85" y="109511"/>
                </a:lnTo>
                <a:lnTo>
                  <a:pt x="0" y="120412"/>
                </a:lnTo>
                <a:lnTo>
                  <a:pt x="2253" y="123490"/>
                </a:lnTo>
                <a:lnTo>
                  <a:pt x="7298" y="129157"/>
                </a:lnTo>
                <a:lnTo>
                  <a:pt x="9730" y="129352"/>
                </a:lnTo>
                <a:lnTo>
                  <a:pt x="11564" y="129404"/>
                </a:lnTo>
                <a:lnTo>
                  <a:pt x="13633" y="128592"/>
                </a:lnTo>
                <a:lnTo>
                  <a:pt x="15859" y="127205"/>
                </a:lnTo>
                <a:lnTo>
                  <a:pt x="18190" y="125433"/>
                </a:lnTo>
                <a:lnTo>
                  <a:pt x="20590" y="124251"/>
                </a:lnTo>
                <a:lnTo>
                  <a:pt x="23038" y="123464"/>
                </a:lnTo>
                <a:lnTo>
                  <a:pt x="25515" y="122939"/>
                </a:lnTo>
                <a:lnTo>
                  <a:pt x="28014" y="121742"/>
                </a:lnTo>
                <a:lnTo>
                  <a:pt x="30526" y="120098"/>
                </a:lnTo>
                <a:lnTo>
                  <a:pt x="33048" y="118155"/>
                </a:lnTo>
                <a:lnTo>
                  <a:pt x="35576" y="116013"/>
                </a:lnTo>
                <a:lnTo>
                  <a:pt x="38108" y="113738"/>
                </a:lnTo>
                <a:lnTo>
                  <a:pt x="40642" y="111375"/>
                </a:lnTo>
                <a:lnTo>
                  <a:pt x="43178" y="108107"/>
                </a:lnTo>
                <a:lnTo>
                  <a:pt x="45717" y="104233"/>
                </a:lnTo>
                <a:lnTo>
                  <a:pt x="48254" y="99959"/>
                </a:lnTo>
                <a:lnTo>
                  <a:pt x="50793" y="96262"/>
                </a:lnTo>
                <a:lnTo>
                  <a:pt x="53333" y="92951"/>
                </a:lnTo>
                <a:lnTo>
                  <a:pt x="55873" y="89897"/>
                </a:lnTo>
                <a:lnTo>
                  <a:pt x="58412" y="86168"/>
                </a:lnTo>
                <a:lnTo>
                  <a:pt x="60952" y="81988"/>
                </a:lnTo>
                <a:lnTo>
                  <a:pt x="63492" y="77508"/>
                </a:lnTo>
                <a:lnTo>
                  <a:pt x="66032" y="73675"/>
                </a:lnTo>
                <a:lnTo>
                  <a:pt x="68572" y="70273"/>
                </a:lnTo>
                <a:lnTo>
                  <a:pt x="71111" y="67159"/>
                </a:lnTo>
                <a:lnTo>
                  <a:pt x="73652" y="64236"/>
                </a:lnTo>
                <a:lnTo>
                  <a:pt x="76191" y="61440"/>
                </a:lnTo>
                <a:lnTo>
                  <a:pt x="81271" y="56076"/>
                </a:lnTo>
                <a:lnTo>
                  <a:pt x="86352" y="50870"/>
                </a:lnTo>
                <a:lnTo>
                  <a:pt x="88045" y="48296"/>
                </a:lnTo>
                <a:lnTo>
                  <a:pt x="89174" y="45734"/>
                </a:lnTo>
                <a:lnTo>
                  <a:pt x="89927" y="43179"/>
                </a:lnTo>
                <a:lnTo>
                  <a:pt x="90429" y="40629"/>
                </a:lnTo>
                <a:lnTo>
                  <a:pt x="90763" y="38082"/>
                </a:lnTo>
                <a:lnTo>
                  <a:pt x="90985" y="35538"/>
                </a:lnTo>
                <a:lnTo>
                  <a:pt x="91981" y="32995"/>
                </a:lnTo>
                <a:lnTo>
                  <a:pt x="93491" y="30453"/>
                </a:lnTo>
                <a:lnTo>
                  <a:pt x="97953" y="24335"/>
                </a:lnTo>
                <a:lnTo>
                  <a:pt x="97473" y="22987"/>
                </a:lnTo>
                <a:lnTo>
                  <a:pt x="94681" y="19230"/>
                </a:lnTo>
                <a:lnTo>
                  <a:pt x="92395" y="16400"/>
                </a:lnTo>
                <a:lnTo>
                  <a:pt x="91859" y="13481"/>
                </a:lnTo>
                <a:lnTo>
                  <a:pt x="91717" y="11517"/>
                </a:lnTo>
                <a:lnTo>
                  <a:pt x="90775" y="10207"/>
                </a:lnTo>
                <a:lnTo>
                  <a:pt x="89301" y="9335"/>
                </a:lnTo>
                <a:lnTo>
                  <a:pt x="87471" y="8753"/>
                </a:lnTo>
                <a:lnTo>
                  <a:pt x="85404" y="7518"/>
                </a:lnTo>
                <a:lnTo>
                  <a:pt x="83181" y="5849"/>
                </a:lnTo>
                <a:lnTo>
                  <a:pt x="77572" y="1130"/>
                </a:lnTo>
                <a:lnTo>
                  <a:pt x="74547" y="486"/>
                </a:lnTo>
                <a:lnTo>
                  <a:pt x="69752" y="71"/>
                </a:lnTo>
                <a:lnTo>
                  <a:pt x="66839" y="15"/>
                </a:lnTo>
                <a:lnTo>
                  <a:pt x="64877" y="0"/>
                </a:lnTo>
                <a:lnTo>
                  <a:pt x="63568" y="836"/>
                </a:lnTo>
                <a:lnTo>
                  <a:pt x="62695" y="2240"/>
                </a:lnTo>
                <a:lnTo>
                  <a:pt x="61727" y="6059"/>
                </a:lnTo>
                <a:lnTo>
                  <a:pt x="61468" y="8262"/>
                </a:lnTo>
                <a:lnTo>
                  <a:pt x="60952" y="15209"/>
                </a:ln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29" name="SMARTInkAnnotation222"/>
          <p:cNvSpPr/>
          <p:nvPr/>
        </p:nvSpPr>
        <p:spPr bwMode="auto">
          <a:xfrm>
            <a:off x="4152900" y="3581409"/>
            <a:ext cx="160021" cy="121909"/>
          </a:xfrm>
          <a:custGeom>
            <a:avLst/>
            <a:gdLst/>
            <a:ahLst/>
            <a:cxnLst/>
            <a:rect l="0" t="0" r="0" b="0"/>
            <a:pathLst>
              <a:path w="160021" h="121909">
                <a:moveTo>
                  <a:pt x="0" y="68571"/>
                </a:moveTo>
                <a:lnTo>
                  <a:pt x="4045" y="64526"/>
                </a:lnTo>
                <a:lnTo>
                  <a:pt x="5237" y="62488"/>
                </a:lnTo>
                <a:lnTo>
                  <a:pt x="6032" y="60282"/>
                </a:lnTo>
                <a:lnTo>
                  <a:pt x="7527" y="53738"/>
                </a:lnTo>
                <a:lnTo>
                  <a:pt x="7579" y="51254"/>
                </a:lnTo>
                <a:lnTo>
                  <a:pt x="7620" y="45739"/>
                </a:lnTo>
                <a:lnTo>
                  <a:pt x="7620" y="43453"/>
                </a:lnTo>
                <a:lnTo>
                  <a:pt x="7620" y="38184"/>
                </a:lnTo>
                <a:lnTo>
                  <a:pt x="11666" y="38119"/>
                </a:lnTo>
                <a:lnTo>
                  <a:pt x="12857" y="37263"/>
                </a:lnTo>
                <a:lnTo>
                  <a:pt x="13652" y="35845"/>
                </a:lnTo>
                <a:lnTo>
                  <a:pt x="14182" y="34054"/>
                </a:lnTo>
                <a:lnTo>
                  <a:pt x="15380" y="32860"/>
                </a:lnTo>
                <a:lnTo>
                  <a:pt x="17028" y="32063"/>
                </a:lnTo>
                <a:lnTo>
                  <a:pt x="18972" y="31532"/>
                </a:lnTo>
                <a:lnTo>
                  <a:pt x="20268" y="30332"/>
                </a:lnTo>
                <a:lnTo>
                  <a:pt x="21132" y="28685"/>
                </a:lnTo>
                <a:lnTo>
                  <a:pt x="22519" y="24003"/>
                </a:lnTo>
                <a:lnTo>
                  <a:pt x="23479" y="23619"/>
                </a:lnTo>
                <a:lnTo>
                  <a:pt x="26804" y="23192"/>
                </a:lnTo>
                <a:lnTo>
                  <a:pt x="28876" y="22232"/>
                </a:lnTo>
                <a:lnTo>
                  <a:pt x="33436" y="18907"/>
                </a:lnTo>
                <a:lnTo>
                  <a:pt x="38026" y="15110"/>
                </a:lnTo>
                <a:lnTo>
                  <a:pt x="44540" y="8766"/>
                </a:lnTo>
                <a:lnTo>
                  <a:pt x="45780" y="8381"/>
                </a:lnTo>
                <a:lnTo>
                  <a:pt x="49416" y="7953"/>
                </a:lnTo>
                <a:lnTo>
                  <a:pt x="51571" y="6993"/>
                </a:lnTo>
                <a:lnTo>
                  <a:pt x="56223" y="3667"/>
                </a:lnTo>
                <a:lnTo>
                  <a:pt x="59556" y="1080"/>
                </a:lnTo>
                <a:lnTo>
                  <a:pt x="62594" y="475"/>
                </a:lnTo>
                <a:lnTo>
                  <a:pt x="66766" y="206"/>
                </a:lnTo>
                <a:lnTo>
                  <a:pt x="71443" y="86"/>
                </a:lnTo>
                <a:lnTo>
                  <a:pt x="86389" y="0"/>
                </a:lnTo>
                <a:lnTo>
                  <a:pt x="88919" y="843"/>
                </a:lnTo>
                <a:lnTo>
                  <a:pt x="91453" y="2252"/>
                </a:lnTo>
                <a:lnTo>
                  <a:pt x="93989" y="4039"/>
                </a:lnTo>
                <a:lnTo>
                  <a:pt x="96526" y="5229"/>
                </a:lnTo>
                <a:lnTo>
                  <a:pt x="99064" y="6023"/>
                </a:lnTo>
                <a:lnTo>
                  <a:pt x="101602" y="6553"/>
                </a:lnTo>
                <a:lnTo>
                  <a:pt x="104142" y="7752"/>
                </a:lnTo>
                <a:lnTo>
                  <a:pt x="106681" y="9399"/>
                </a:lnTo>
                <a:lnTo>
                  <a:pt x="109221" y="11343"/>
                </a:lnTo>
                <a:lnTo>
                  <a:pt x="111761" y="12639"/>
                </a:lnTo>
                <a:lnTo>
                  <a:pt x="114300" y="13503"/>
                </a:lnTo>
                <a:lnTo>
                  <a:pt x="116840" y="14079"/>
                </a:lnTo>
                <a:lnTo>
                  <a:pt x="119380" y="14463"/>
                </a:lnTo>
                <a:lnTo>
                  <a:pt x="121920" y="14719"/>
                </a:lnTo>
                <a:lnTo>
                  <a:pt x="124460" y="14890"/>
                </a:lnTo>
                <a:lnTo>
                  <a:pt x="127000" y="15850"/>
                </a:lnTo>
                <a:lnTo>
                  <a:pt x="129540" y="17337"/>
                </a:lnTo>
                <a:lnTo>
                  <a:pt x="132080" y="19175"/>
                </a:lnTo>
                <a:lnTo>
                  <a:pt x="134620" y="20400"/>
                </a:lnTo>
                <a:lnTo>
                  <a:pt x="137160" y="21217"/>
                </a:lnTo>
                <a:lnTo>
                  <a:pt x="139700" y="21762"/>
                </a:lnTo>
                <a:lnTo>
                  <a:pt x="141393" y="22971"/>
                </a:lnTo>
                <a:lnTo>
                  <a:pt x="142522" y="24624"/>
                </a:lnTo>
                <a:lnTo>
                  <a:pt x="144334" y="29316"/>
                </a:lnTo>
                <a:lnTo>
                  <a:pt x="146839" y="32215"/>
                </a:lnTo>
                <a:lnTo>
                  <a:pt x="151302" y="36930"/>
                </a:lnTo>
                <a:lnTo>
                  <a:pt x="150821" y="38164"/>
                </a:lnTo>
                <a:lnTo>
                  <a:pt x="148029" y="41792"/>
                </a:lnTo>
                <a:lnTo>
                  <a:pt x="146946" y="43945"/>
                </a:lnTo>
                <a:lnTo>
                  <a:pt x="146224" y="46227"/>
                </a:lnTo>
                <a:lnTo>
                  <a:pt x="145066" y="51928"/>
                </a:lnTo>
                <a:lnTo>
                  <a:pt x="142649" y="54966"/>
                </a:lnTo>
                <a:lnTo>
                  <a:pt x="140819" y="56960"/>
                </a:lnTo>
                <a:lnTo>
                  <a:pt x="138753" y="58291"/>
                </a:lnTo>
                <a:lnTo>
                  <a:pt x="134199" y="59769"/>
                </a:lnTo>
                <a:lnTo>
                  <a:pt x="132647" y="61009"/>
                </a:lnTo>
                <a:lnTo>
                  <a:pt x="131611" y="62683"/>
                </a:lnTo>
                <a:lnTo>
                  <a:pt x="130921" y="64646"/>
                </a:lnTo>
                <a:lnTo>
                  <a:pt x="129613" y="65954"/>
                </a:lnTo>
                <a:lnTo>
                  <a:pt x="127896" y="66826"/>
                </a:lnTo>
                <a:lnTo>
                  <a:pt x="125904" y="67408"/>
                </a:lnTo>
                <a:lnTo>
                  <a:pt x="121433" y="70312"/>
                </a:lnTo>
                <a:lnTo>
                  <a:pt x="119056" y="72271"/>
                </a:lnTo>
                <a:lnTo>
                  <a:pt x="116624" y="73578"/>
                </a:lnTo>
                <a:lnTo>
                  <a:pt x="111664" y="75030"/>
                </a:lnTo>
                <a:lnTo>
                  <a:pt x="109156" y="76263"/>
                </a:lnTo>
                <a:lnTo>
                  <a:pt x="106638" y="77933"/>
                </a:lnTo>
                <a:lnTo>
                  <a:pt x="104112" y="79892"/>
                </a:lnTo>
                <a:lnTo>
                  <a:pt x="101582" y="81198"/>
                </a:lnTo>
                <a:lnTo>
                  <a:pt x="99047" y="82069"/>
                </a:lnTo>
                <a:lnTo>
                  <a:pt x="96512" y="82650"/>
                </a:lnTo>
                <a:lnTo>
                  <a:pt x="94821" y="83884"/>
                </a:lnTo>
                <a:lnTo>
                  <a:pt x="93694" y="85553"/>
                </a:lnTo>
                <a:lnTo>
                  <a:pt x="92943" y="87512"/>
                </a:lnTo>
                <a:lnTo>
                  <a:pt x="91595" y="88818"/>
                </a:lnTo>
                <a:lnTo>
                  <a:pt x="89850" y="89689"/>
                </a:lnTo>
                <a:lnTo>
                  <a:pt x="85011" y="91087"/>
                </a:lnTo>
                <a:lnTo>
                  <a:pt x="82092" y="93536"/>
                </a:lnTo>
                <a:lnTo>
                  <a:pt x="76545" y="98728"/>
                </a:lnTo>
                <a:lnTo>
                  <a:pt x="76354" y="101165"/>
                </a:lnTo>
                <a:lnTo>
                  <a:pt x="76203" y="106576"/>
                </a:lnTo>
                <a:lnTo>
                  <a:pt x="78459" y="108887"/>
                </a:lnTo>
                <a:lnTo>
                  <a:pt x="82761" y="113224"/>
                </a:lnTo>
                <a:lnTo>
                  <a:pt x="85608" y="113817"/>
                </a:lnTo>
                <a:lnTo>
                  <a:pt x="87552" y="113975"/>
                </a:lnTo>
                <a:lnTo>
                  <a:pt x="88848" y="114927"/>
                </a:lnTo>
                <a:lnTo>
                  <a:pt x="89712" y="116408"/>
                </a:lnTo>
                <a:lnTo>
                  <a:pt x="90288" y="118242"/>
                </a:lnTo>
                <a:lnTo>
                  <a:pt x="91519" y="119465"/>
                </a:lnTo>
                <a:lnTo>
                  <a:pt x="93186" y="120281"/>
                </a:lnTo>
                <a:lnTo>
                  <a:pt x="97296" y="121187"/>
                </a:lnTo>
                <a:lnTo>
                  <a:pt x="101945" y="121589"/>
                </a:lnTo>
                <a:lnTo>
                  <a:pt x="106834" y="121768"/>
                </a:lnTo>
                <a:lnTo>
                  <a:pt x="116870" y="121883"/>
                </a:lnTo>
                <a:lnTo>
                  <a:pt x="132083" y="121908"/>
                </a:lnTo>
                <a:lnTo>
                  <a:pt x="134622" y="121063"/>
                </a:lnTo>
                <a:lnTo>
                  <a:pt x="137161" y="119652"/>
                </a:lnTo>
                <a:lnTo>
                  <a:pt x="139701" y="117865"/>
                </a:lnTo>
                <a:lnTo>
                  <a:pt x="142241" y="116673"/>
                </a:lnTo>
                <a:lnTo>
                  <a:pt x="144780" y="115879"/>
                </a:lnTo>
                <a:lnTo>
                  <a:pt x="147320" y="115350"/>
                </a:lnTo>
                <a:lnTo>
                  <a:pt x="149861" y="114150"/>
                </a:lnTo>
                <a:lnTo>
                  <a:pt x="152400" y="112504"/>
                </a:lnTo>
                <a:lnTo>
                  <a:pt x="160020" y="106671"/>
                </a:ln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30" name="SMARTInkAnnotation223"/>
          <p:cNvSpPr/>
          <p:nvPr/>
        </p:nvSpPr>
        <p:spPr bwMode="auto">
          <a:xfrm>
            <a:off x="4381509" y="3566513"/>
            <a:ext cx="121567" cy="113844"/>
          </a:xfrm>
          <a:custGeom>
            <a:avLst/>
            <a:gdLst/>
            <a:ahLst/>
            <a:cxnLst/>
            <a:rect l="0" t="0" r="0" b="0"/>
            <a:pathLst>
              <a:path w="121567" h="113844">
                <a:moveTo>
                  <a:pt x="38091" y="45367"/>
                </a:moveTo>
                <a:lnTo>
                  <a:pt x="38091" y="30129"/>
                </a:lnTo>
                <a:lnTo>
                  <a:pt x="31530" y="30127"/>
                </a:lnTo>
                <a:lnTo>
                  <a:pt x="28683" y="32385"/>
                </a:lnTo>
                <a:lnTo>
                  <a:pt x="23192" y="37433"/>
                </a:lnTo>
                <a:lnTo>
                  <a:pt x="18907" y="41699"/>
                </a:lnTo>
                <a:lnTo>
                  <a:pt x="17681" y="43769"/>
                </a:lnTo>
                <a:lnTo>
                  <a:pt x="16865" y="45995"/>
                </a:lnTo>
                <a:lnTo>
                  <a:pt x="16320" y="48325"/>
                </a:lnTo>
                <a:lnTo>
                  <a:pt x="15111" y="49879"/>
                </a:lnTo>
                <a:lnTo>
                  <a:pt x="13457" y="50915"/>
                </a:lnTo>
                <a:lnTo>
                  <a:pt x="11509" y="51606"/>
                </a:lnTo>
                <a:lnTo>
                  <a:pt x="10209" y="52913"/>
                </a:lnTo>
                <a:lnTo>
                  <a:pt x="9343" y="54631"/>
                </a:lnTo>
                <a:lnTo>
                  <a:pt x="8766" y="56623"/>
                </a:lnTo>
                <a:lnTo>
                  <a:pt x="7534" y="58797"/>
                </a:lnTo>
                <a:lnTo>
                  <a:pt x="5866" y="61094"/>
                </a:lnTo>
                <a:lnTo>
                  <a:pt x="1151" y="66818"/>
                </a:lnTo>
                <a:lnTo>
                  <a:pt x="506" y="69859"/>
                </a:lnTo>
                <a:lnTo>
                  <a:pt x="335" y="71855"/>
                </a:lnTo>
                <a:lnTo>
                  <a:pt x="220" y="74033"/>
                </a:lnTo>
                <a:lnTo>
                  <a:pt x="93" y="78709"/>
                </a:lnTo>
                <a:lnTo>
                  <a:pt x="0" y="93655"/>
                </a:lnTo>
                <a:lnTo>
                  <a:pt x="843" y="96186"/>
                </a:lnTo>
                <a:lnTo>
                  <a:pt x="2253" y="98720"/>
                </a:lnTo>
                <a:lnTo>
                  <a:pt x="4039" y="101255"/>
                </a:lnTo>
                <a:lnTo>
                  <a:pt x="6076" y="102946"/>
                </a:lnTo>
                <a:lnTo>
                  <a:pt x="8281" y="104073"/>
                </a:lnTo>
                <a:lnTo>
                  <a:pt x="10597" y="104825"/>
                </a:lnTo>
                <a:lnTo>
                  <a:pt x="12989" y="106172"/>
                </a:lnTo>
                <a:lnTo>
                  <a:pt x="15430" y="107917"/>
                </a:lnTo>
                <a:lnTo>
                  <a:pt x="17903" y="109927"/>
                </a:lnTo>
                <a:lnTo>
                  <a:pt x="20399" y="111267"/>
                </a:lnTo>
                <a:lnTo>
                  <a:pt x="22909" y="112160"/>
                </a:lnTo>
                <a:lnTo>
                  <a:pt x="25430" y="112756"/>
                </a:lnTo>
                <a:lnTo>
                  <a:pt x="27957" y="113153"/>
                </a:lnTo>
                <a:lnTo>
                  <a:pt x="30488" y="113417"/>
                </a:lnTo>
                <a:lnTo>
                  <a:pt x="33022" y="113594"/>
                </a:lnTo>
                <a:lnTo>
                  <a:pt x="35558" y="113712"/>
                </a:lnTo>
                <a:lnTo>
                  <a:pt x="40634" y="113843"/>
                </a:lnTo>
                <a:lnTo>
                  <a:pt x="43172" y="113031"/>
                </a:lnTo>
                <a:lnTo>
                  <a:pt x="45713" y="111643"/>
                </a:lnTo>
                <a:lnTo>
                  <a:pt x="48252" y="109871"/>
                </a:lnTo>
                <a:lnTo>
                  <a:pt x="50792" y="108689"/>
                </a:lnTo>
                <a:lnTo>
                  <a:pt x="53332" y="107902"/>
                </a:lnTo>
                <a:lnTo>
                  <a:pt x="55871" y="107377"/>
                </a:lnTo>
                <a:lnTo>
                  <a:pt x="57564" y="106180"/>
                </a:lnTo>
                <a:lnTo>
                  <a:pt x="58693" y="104536"/>
                </a:lnTo>
                <a:lnTo>
                  <a:pt x="59446" y="102593"/>
                </a:lnTo>
                <a:lnTo>
                  <a:pt x="61641" y="100451"/>
                </a:lnTo>
                <a:lnTo>
                  <a:pt x="64798" y="98176"/>
                </a:lnTo>
                <a:lnTo>
                  <a:pt x="73940" y="92488"/>
                </a:lnTo>
                <a:lnTo>
                  <a:pt x="76384" y="91174"/>
                </a:lnTo>
                <a:lnTo>
                  <a:pt x="83615" y="87457"/>
                </a:lnTo>
                <a:lnTo>
                  <a:pt x="86220" y="84434"/>
                </a:lnTo>
                <a:lnTo>
                  <a:pt x="87957" y="80725"/>
                </a:lnTo>
                <a:lnTo>
                  <a:pt x="89115" y="76559"/>
                </a:lnTo>
                <a:lnTo>
                  <a:pt x="90734" y="72935"/>
                </a:lnTo>
                <a:lnTo>
                  <a:pt x="92660" y="69672"/>
                </a:lnTo>
                <a:lnTo>
                  <a:pt x="94790" y="66651"/>
                </a:lnTo>
                <a:lnTo>
                  <a:pt x="97058" y="63789"/>
                </a:lnTo>
                <a:lnTo>
                  <a:pt x="99415" y="61035"/>
                </a:lnTo>
                <a:lnTo>
                  <a:pt x="101834" y="58353"/>
                </a:lnTo>
                <a:lnTo>
                  <a:pt x="103446" y="55717"/>
                </a:lnTo>
                <a:lnTo>
                  <a:pt x="104521" y="53114"/>
                </a:lnTo>
                <a:lnTo>
                  <a:pt x="105238" y="50531"/>
                </a:lnTo>
                <a:lnTo>
                  <a:pt x="106562" y="47963"/>
                </a:lnTo>
                <a:lnTo>
                  <a:pt x="108291" y="45405"/>
                </a:lnTo>
                <a:lnTo>
                  <a:pt x="110292" y="42852"/>
                </a:lnTo>
                <a:lnTo>
                  <a:pt x="111624" y="40304"/>
                </a:lnTo>
                <a:lnTo>
                  <a:pt x="112514" y="37758"/>
                </a:lnTo>
                <a:lnTo>
                  <a:pt x="113106" y="35214"/>
                </a:lnTo>
                <a:lnTo>
                  <a:pt x="114348" y="32672"/>
                </a:lnTo>
                <a:lnTo>
                  <a:pt x="116022" y="30130"/>
                </a:lnTo>
                <a:lnTo>
                  <a:pt x="117985" y="27589"/>
                </a:lnTo>
                <a:lnTo>
                  <a:pt x="119293" y="25048"/>
                </a:lnTo>
                <a:lnTo>
                  <a:pt x="120165" y="22508"/>
                </a:lnTo>
                <a:lnTo>
                  <a:pt x="120748" y="19968"/>
                </a:lnTo>
                <a:lnTo>
                  <a:pt x="121135" y="17428"/>
                </a:lnTo>
                <a:lnTo>
                  <a:pt x="121393" y="14887"/>
                </a:lnTo>
                <a:lnTo>
                  <a:pt x="121566" y="12348"/>
                </a:lnTo>
                <a:lnTo>
                  <a:pt x="120834" y="10654"/>
                </a:lnTo>
                <a:lnTo>
                  <a:pt x="119500" y="9525"/>
                </a:lnTo>
                <a:lnTo>
                  <a:pt x="117764" y="8772"/>
                </a:lnTo>
                <a:lnTo>
                  <a:pt x="116606" y="7424"/>
                </a:lnTo>
                <a:lnTo>
                  <a:pt x="115834" y="5678"/>
                </a:lnTo>
                <a:lnTo>
                  <a:pt x="115320" y="3668"/>
                </a:lnTo>
                <a:lnTo>
                  <a:pt x="114130" y="2327"/>
                </a:lnTo>
                <a:lnTo>
                  <a:pt x="112491" y="1434"/>
                </a:lnTo>
                <a:lnTo>
                  <a:pt x="110551" y="839"/>
                </a:lnTo>
                <a:lnTo>
                  <a:pt x="108410" y="441"/>
                </a:lnTo>
                <a:lnTo>
                  <a:pt x="106138" y="176"/>
                </a:lnTo>
                <a:lnTo>
                  <a:pt x="103775" y="0"/>
                </a:lnTo>
                <a:lnTo>
                  <a:pt x="101354" y="729"/>
                </a:lnTo>
                <a:lnTo>
                  <a:pt x="98893" y="2062"/>
                </a:lnTo>
                <a:lnTo>
                  <a:pt x="96405" y="3797"/>
                </a:lnTo>
                <a:lnTo>
                  <a:pt x="93054" y="5800"/>
                </a:lnTo>
                <a:lnTo>
                  <a:pt x="89126" y="7983"/>
                </a:lnTo>
                <a:lnTo>
                  <a:pt x="76191" y="14887"/>
                </a:ln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31" name="SMARTInkAnnotation224"/>
          <p:cNvSpPr/>
          <p:nvPr/>
        </p:nvSpPr>
        <p:spPr bwMode="auto">
          <a:xfrm>
            <a:off x="4084320" y="3817651"/>
            <a:ext cx="136837" cy="167610"/>
          </a:xfrm>
          <a:custGeom>
            <a:avLst/>
            <a:gdLst/>
            <a:ahLst/>
            <a:cxnLst/>
            <a:rect l="0" t="0" r="0" b="0"/>
            <a:pathLst>
              <a:path w="136837" h="167610">
                <a:moveTo>
                  <a:pt x="0" y="60929"/>
                </a:moveTo>
                <a:lnTo>
                  <a:pt x="0" y="56539"/>
                </a:lnTo>
                <a:lnTo>
                  <a:pt x="0" y="58414"/>
                </a:lnTo>
                <a:lnTo>
                  <a:pt x="0" y="54147"/>
                </a:lnTo>
                <a:lnTo>
                  <a:pt x="4044" y="49512"/>
                </a:lnTo>
                <a:lnTo>
                  <a:pt x="7760" y="45598"/>
                </a:lnTo>
                <a:lnTo>
                  <a:pt x="11352" y="41979"/>
                </a:lnTo>
                <a:lnTo>
                  <a:pt x="12647" y="39829"/>
                </a:lnTo>
                <a:lnTo>
                  <a:pt x="14088" y="35183"/>
                </a:lnTo>
                <a:lnTo>
                  <a:pt x="16986" y="30296"/>
                </a:lnTo>
                <a:lnTo>
                  <a:pt x="18944" y="27807"/>
                </a:lnTo>
                <a:lnTo>
                  <a:pt x="21096" y="26147"/>
                </a:lnTo>
                <a:lnTo>
                  <a:pt x="23377" y="25041"/>
                </a:lnTo>
                <a:lnTo>
                  <a:pt x="25745" y="24304"/>
                </a:lnTo>
                <a:lnTo>
                  <a:pt x="28170" y="22965"/>
                </a:lnTo>
                <a:lnTo>
                  <a:pt x="30633" y="21227"/>
                </a:lnTo>
                <a:lnTo>
                  <a:pt x="33122" y="19221"/>
                </a:lnTo>
                <a:lnTo>
                  <a:pt x="35628" y="17037"/>
                </a:lnTo>
                <a:lnTo>
                  <a:pt x="38145" y="14735"/>
                </a:lnTo>
                <a:lnTo>
                  <a:pt x="40670" y="12353"/>
                </a:lnTo>
                <a:lnTo>
                  <a:pt x="44047" y="10765"/>
                </a:lnTo>
                <a:lnTo>
                  <a:pt x="47992" y="9706"/>
                </a:lnTo>
                <a:lnTo>
                  <a:pt x="52314" y="9001"/>
                </a:lnTo>
                <a:lnTo>
                  <a:pt x="56042" y="7683"/>
                </a:lnTo>
                <a:lnTo>
                  <a:pt x="59376" y="5959"/>
                </a:lnTo>
                <a:lnTo>
                  <a:pt x="62444" y="3962"/>
                </a:lnTo>
                <a:lnTo>
                  <a:pt x="65335" y="2631"/>
                </a:lnTo>
                <a:lnTo>
                  <a:pt x="68110" y="1744"/>
                </a:lnTo>
                <a:lnTo>
                  <a:pt x="70807" y="1152"/>
                </a:lnTo>
                <a:lnTo>
                  <a:pt x="73451" y="758"/>
                </a:lnTo>
                <a:lnTo>
                  <a:pt x="76061" y="495"/>
                </a:lnTo>
                <a:lnTo>
                  <a:pt x="78647" y="320"/>
                </a:lnTo>
                <a:lnTo>
                  <a:pt x="81218" y="203"/>
                </a:lnTo>
                <a:lnTo>
                  <a:pt x="86332" y="73"/>
                </a:lnTo>
                <a:lnTo>
                  <a:pt x="93972" y="0"/>
                </a:lnTo>
                <a:lnTo>
                  <a:pt x="96515" y="836"/>
                </a:lnTo>
                <a:lnTo>
                  <a:pt x="99056" y="2241"/>
                </a:lnTo>
                <a:lnTo>
                  <a:pt x="106234" y="7276"/>
                </a:lnTo>
                <a:lnTo>
                  <a:pt x="106548" y="11542"/>
                </a:lnTo>
                <a:lnTo>
                  <a:pt x="107438" y="13611"/>
                </a:lnTo>
                <a:lnTo>
                  <a:pt x="110686" y="18168"/>
                </a:lnTo>
                <a:lnTo>
                  <a:pt x="113230" y="21448"/>
                </a:lnTo>
                <a:lnTo>
                  <a:pt x="113824" y="24473"/>
                </a:lnTo>
                <a:lnTo>
                  <a:pt x="114088" y="28640"/>
                </a:lnTo>
                <a:lnTo>
                  <a:pt x="114272" y="36660"/>
                </a:lnTo>
                <a:lnTo>
                  <a:pt x="114292" y="41697"/>
                </a:lnTo>
                <a:lnTo>
                  <a:pt x="113448" y="43874"/>
                </a:lnTo>
                <a:lnTo>
                  <a:pt x="110252" y="48551"/>
                </a:lnTo>
                <a:lnTo>
                  <a:pt x="107738" y="51900"/>
                </a:lnTo>
                <a:lnTo>
                  <a:pt x="107151" y="54941"/>
                </a:lnTo>
                <a:lnTo>
                  <a:pt x="106708" y="60579"/>
                </a:lnTo>
                <a:lnTo>
                  <a:pt x="102643" y="64871"/>
                </a:lnTo>
                <a:lnTo>
                  <a:pt x="91541" y="76068"/>
                </a:lnTo>
                <a:lnTo>
                  <a:pt x="91470" y="80184"/>
                </a:lnTo>
                <a:lnTo>
                  <a:pt x="91441" y="87740"/>
                </a:lnTo>
                <a:lnTo>
                  <a:pt x="92287" y="88963"/>
                </a:lnTo>
                <a:lnTo>
                  <a:pt x="93698" y="89779"/>
                </a:lnTo>
                <a:lnTo>
                  <a:pt x="98001" y="91087"/>
                </a:lnTo>
                <a:lnTo>
                  <a:pt x="100848" y="91266"/>
                </a:lnTo>
                <a:lnTo>
                  <a:pt x="102791" y="91314"/>
                </a:lnTo>
                <a:lnTo>
                  <a:pt x="104088" y="92192"/>
                </a:lnTo>
                <a:lnTo>
                  <a:pt x="104951" y="93625"/>
                </a:lnTo>
                <a:lnTo>
                  <a:pt x="105528" y="95426"/>
                </a:lnTo>
                <a:lnTo>
                  <a:pt x="106759" y="96627"/>
                </a:lnTo>
                <a:lnTo>
                  <a:pt x="108426" y="97428"/>
                </a:lnTo>
                <a:lnTo>
                  <a:pt x="110384" y="97962"/>
                </a:lnTo>
                <a:lnTo>
                  <a:pt x="111690" y="99164"/>
                </a:lnTo>
                <a:lnTo>
                  <a:pt x="112560" y="100813"/>
                </a:lnTo>
                <a:lnTo>
                  <a:pt x="113139" y="102758"/>
                </a:lnTo>
                <a:lnTo>
                  <a:pt x="114373" y="104055"/>
                </a:lnTo>
                <a:lnTo>
                  <a:pt x="116042" y="104920"/>
                </a:lnTo>
                <a:lnTo>
                  <a:pt x="120154" y="105880"/>
                </a:lnTo>
                <a:lnTo>
                  <a:pt x="122436" y="106137"/>
                </a:lnTo>
                <a:lnTo>
                  <a:pt x="124804" y="106308"/>
                </a:lnTo>
                <a:lnTo>
                  <a:pt x="126383" y="107268"/>
                </a:lnTo>
                <a:lnTo>
                  <a:pt x="127436" y="108755"/>
                </a:lnTo>
                <a:lnTo>
                  <a:pt x="129124" y="113180"/>
                </a:lnTo>
                <a:lnTo>
                  <a:pt x="130110" y="113543"/>
                </a:lnTo>
                <a:lnTo>
                  <a:pt x="133462" y="113946"/>
                </a:lnTo>
                <a:lnTo>
                  <a:pt x="134695" y="114901"/>
                </a:lnTo>
                <a:lnTo>
                  <a:pt x="135517" y="116384"/>
                </a:lnTo>
                <a:lnTo>
                  <a:pt x="136836" y="120802"/>
                </a:lnTo>
                <a:lnTo>
                  <a:pt x="136097" y="121164"/>
                </a:lnTo>
                <a:lnTo>
                  <a:pt x="133019" y="121567"/>
                </a:lnTo>
                <a:lnTo>
                  <a:pt x="131859" y="122521"/>
                </a:lnTo>
                <a:lnTo>
                  <a:pt x="131086" y="124004"/>
                </a:lnTo>
                <a:lnTo>
                  <a:pt x="130570" y="125839"/>
                </a:lnTo>
                <a:lnTo>
                  <a:pt x="129380" y="127062"/>
                </a:lnTo>
                <a:lnTo>
                  <a:pt x="127740" y="127878"/>
                </a:lnTo>
                <a:lnTo>
                  <a:pt x="125800" y="128422"/>
                </a:lnTo>
                <a:lnTo>
                  <a:pt x="123660" y="129631"/>
                </a:lnTo>
                <a:lnTo>
                  <a:pt x="121386" y="131284"/>
                </a:lnTo>
                <a:lnTo>
                  <a:pt x="115700" y="135974"/>
                </a:lnTo>
                <a:lnTo>
                  <a:pt x="112665" y="138874"/>
                </a:lnTo>
                <a:lnTo>
                  <a:pt x="110670" y="140832"/>
                </a:lnTo>
                <a:lnTo>
                  <a:pt x="108493" y="142138"/>
                </a:lnTo>
                <a:lnTo>
                  <a:pt x="106196" y="143008"/>
                </a:lnTo>
                <a:lnTo>
                  <a:pt x="103817" y="143589"/>
                </a:lnTo>
                <a:lnTo>
                  <a:pt x="101384" y="144822"/>
                </a:lnTo>
                <a:lnTo>
                  <a:pt x="98917" y="146492"/>
                </a:lnTo>
                <a:lnTo>
                  <a:pt x="96424" y="148451"/>
                </a:lnTo>
                <a:lnTo>
                  <a:pt x="93916" y="149757"/>
                </a:lnTo>
                <a:lnTo>
                  <a:pt x="91398" y="150627"/>
                </a:lnTo>
                <a:lnTo>
                  <a:pt x="88872" y="151208"/>
                </a:lnTo>
                <a:lnTo>
                  <a:pt x="86341" y="152442"/>
                </a:lnTo>
                <a:lnTo>
                  <a:pt x="83807" y="154111"/>
                </a:lnTo>
                <a:lnTo>
                  <a:pt x="81271" y="156070"/>
                </a:lnTo>
                <a:lnTo>
                  <a:pt x="78734" y="157377"/>
                </a:lnTo>
                <a:lnTo>
                  <a:pt x="76196" y="158247"/>
                </a:lnTo>
                <a:lnTo>
                  <a:pt x="73657" y="158828"/>
                </a:lnTo>
                <a:lnTo>
                  <a:pt x="71119" y="159215"/>
                </a:lnTo>
                <a:lnTo>
                  <a:pt x="68578" y="159473"/>
                </a:lnTo>
                <a:lnTo>
                  <a:pt x="62465" y="159887"/>
                </a:lnTo>
                <a:lnTo>
                  <a:pt x="59371" y="159944"/>
                </a:lnTo>
                <a:lnTo>
                  <a:pt x="42093" y="159988"/>
                </a:lnTo>
                <a:lnTo>
                  <a:pt x="40762" y="160835"/>
                </a:lnTo>
                <a:lnTo>
                  <a:pt x="39875" y="162246"/>
                </a:lnTo>
                <a:lnTo>
                  <a:pt x="38100" y="167609"/>
                </a:ln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32" name="SMARTInkAnnotation225"/>
          <p:cNvSpPr/>
          <p:nvPr/>
        </p:nvSpPr>
        <p:spPr bwMode="auto">
          <a:xfrm>
            <a:off x="4297812" y="3794760"/>
            <a:ext cx="166315" cy="175252"/>
          </a:xfrm>
          <a:custGeom>
            <a:avLst/>
            <a:gdLst/>
            <a:ahLst/>
            <a:cxnLst/>
            <a:rect l="0" t="0" r="0" b="0"/>
            <a:pathLst>
              <a:path w="166315" h="175252">
                <a:moveTo>
                  <a:pt x="68448" y="68581"/>
                </a:moveTo>
                <a:lnTo>
                  <a:pt x="75009" y="62019"/>
                </a:lnTo>
                <a:lnTo>
                  <a:pt x="74515" y="61666"/>
                </a:lnTo>
                <a:lnTo>
                  <a:pt x="69414" y="61053"/>
                </a:lnTo>
                <a:lnTo>
                  <a:pt x="69092" y="61869"/>
                </a:lnTo>
                <a:lnTo>
                  <a:pt x="68735" y="65033"/>
                </a:lnTo>
                <a:lnTo>
                  <a:pt x="67792" y="66215"/>
                </a:lnTo>
                <a:lnTo>
                  <a:pt x="66318" y="67004"/>
                </a:lnTo>
                <a:lnTo>
                  <a:pt x="64488" y="67529"/>
                </a:lnTo>
                <a:lnTo>
                  <a:pt x="60197" y="70371"/>
                </a:lnTo>
                <a:lnTo>
                  <a:pt x="57867" y="72314"/>
                </a:lnTo>
                <a:lnTo>
                  <a:pt x="55467" y="73609"/>
                </a:lnTo>
                <a:lnTo>
                  <a:pt x="50544" y="75048"/>
                </a:lnTo>
                <a:lnTo>
                  <a:pt x="45533" y="77946"/>
                </a:lnTo>
                <a:lnTo>
                  <a:pt x="43011" y="79904"/>
                </a:lnTo>
                <a:lnTo>
                  <a:pt x="41330" y="82056"/>
                </a:lnTo>
                <a:lnTo>
                  <a:pt x="40210" y="84337"/>
                </a:lnTo>
                <a:lnTo>
                  <a:pt x="39462" y="86705"/>
                </a:lnTo>
                <a:lnTo>
                  <a:pt x="38118" y="89977"/>
                </a:lnTo>
                <a:lnTo>
                  <a:pt x="36375" y="93851"/>
                </a:lnTo>
                <a:lnTo>
                  <a:pt x="34365" y="98128"/>
                </a:lnTo>
                <a:lnTo>
                  <a:pt x="32179" y="101825"/>
                </a:lnTo>
                <a:lnTo>
                  <a:pt x="29876" y="105137"/>
                </a:lnTo>
                <a:lnTo>
                  <a:pt x="27493" y="108191"/>
                </a:lnTo>
                <a:lnTo>
                  <a:pt x="25058" y="111074"/>
                </a:lnTo>
                <a:lnTo>
                  <a:pt x="20095" y="116535"/>
                </a:lnTo>
                <a:lnTo>
                  <a:pt x="17586" y="120024"/>
                </a:lnTo>
                <a:lnTo>
                  <a:pt x="15067" y="124043"/>
                </a:lnTo>
                <a:lnTo>
                  <a:pt x="12540" y="128415"/>
                </a:lnTo>
                <a:lnTo>
                  <a:pt x="10010" y="132177"/>
                </a:lnTo>
                <a:lnTo>
                  <a:pt x="7475" y="135531"/>
                </a:lnTo>
                <a:lnTo>
                  <a:pt x="4940" y="138614"/>
                </a:lnTo>
                <a:lnTo>
                  <a:pt x="3249" y="141516"/>
                </a:lnTo>
                <a:lnTo>
                  <a:pt x="2122" y="144298"/>
                </a:lnTo>
                <a:lnTo>
                  <a:pt x="869" y="149646"/>
                </a:lnTo>
                <a:lnTo>
                  <a:pt x="313" y="154845"/>
                </a:lnTo>
                <a:lnTo>
                  <a:pt x="66" y="159977"/>
                </a:lnTo>
                <a:lnTo>
                  <a:pt x="0" y="162531"/>
                </a:lnTo>
                <a:lnTo>
                  <a:pt x="803" y="164235"/>
                </a:lnTo>
                <a:lnTo>
                  <a:pt x="2184" y="165370"/>
                </a:lnTo>
                <a:lnTo>
                  <a:pt x="3953" y="166127"/>
                </a:lnTo>
                <a:lnTo>
                  <a:pt x="5131" y="167478"/>
                </a:lnTo>
                <a:lnTo>
                  <a:pt x="5917" y="169225"/>
                </a:lnTo>
                <a:lnTo>
                  <a:pt x="6440" y="171237"/>
                </a:lnTo>
                <a:lnTo>
                  <a:pt x="7636" y="172578"/>
                </a:lnTo>
                <a:lnTo>
                  <a:pt x="9280" y="173472"/>
                </a:lnTo>
                <a:lnTo>
                  <a:pt x="13364" y="174466"/>
                </a:lnTo>
                <a:lnTo>
                  <a:pt x="18002" y="174907"/>
                </a:lnTo>
                <a:lnTo>
                  <a:pt x="22885" y="175103"/>
                </a:lnTo>
                <a:lnTo>
                  <a:pt x="28724" y="175190"/>
                </a:lnTo>
                <a:lnTo>
                  <a:pt x="47078" y="175251"/>
                </a:lnTo>
                <a:lnTo>
                  <a:pt x="49968" y="174408"/>
                </a:lnTo>
                <a:lnTo>
                  <a:pt x="52741" y="172998"/>
                </a:lnTo>
                <a:lnTo>
                  <a:pt x="55437" y="171213"/>
                </a:lnTo>
                <a:lnTo>
                  <a:pt x="58927" y="169175"/>
                </a:lnTo>
                <a:lnTo>
                  <a:pt x="62948" y="166970"/>
                </a:lnTo>
                <a:lnTo>
                  <a:pt x="67321" y="164653"/>
                </a:lnTo>
                <a:lnTo>
                  <a:pt x="71083" y="162262"/>
                </a:lnTo>
                <a:lnTo>
                  <a:pt x="74439" y="159821"/>
                </a:lnTo>
                <a:lnTo>
                  <a:pt x="77522" y="157348"/>
                </a:lnTo>
                <a:lnTo>
                  <a:pt x="81270" y="154852"/>
                </a:lnTo>
                <a:lnTo>
                  <a:pt x="85463" y="152342"/>
                </a:lnTo>
                <a:lnTo>
                  <a:pt x="89951" y="149821"/>
                </a:lnTo>
                <a:lnTo>
                  <a:pt x="93790" y="146447"/>
                </a:lnTo>
                <a:lnTo>
                  <a:pt x="97196" y="142505"/>
                </a:lnTo>
                <a:lnTo>
                  <a:pt x="100313" y="138183"/>
                </a:lnTo>
                <a:lnTo>
                  <a:pt x="104085" y="134456"/>
                </a:lnTo>
                <a:lnTo>
                  <a:pt x="108293" y="131124"/>
                </a:lnTo>
                <a:lnTo>
                  <a:pt x="112790" y="128056"/>
                </a:lnTo>
                <a:lnTo>
                  <a:pt x="117483" y="124317"/>
                </a:lnTo>
                <a:lnTo>
                  <a:pt x="122305" y="120132"/>
                </a:lnTo>
                <a:lnTo>
                  <a:pt x="127212" y="115648"/>
                </a:lnTo>
                <a:lnTo>
                  <a:pt x="131331" y="110966"/>
                </a:lnTo>
                <a:lnTo>
                  <a:pt x="134923" y="106150"/>
                </a:lnTo>
                <a:lnTo>
                  <a:pt x="138165" y="101247"/>
                </a:lnTo>
                <a:lnTo>
                  <a:pt x="141172" y="96285"/>
                </a:lnTo>
                <a:lnTo>
                  <a:pt x="144025" y="91283"/>
                </a:lnTo>
                <a:lnTo>
                  <a:pt x="149451" y="81210"/>
                </a:lnTo>
                <a:lnTo>
                  <a:pt x="154685" y="71089"/>
                </a:lnTo>
                <a:lnTo>
                  <a:pt x="156420" y="66866"/>
                </a:lnTo>
                <a:lnTo>
                  <a:pt x="157575" y="63205"/>
                </a:lnTo>
                <a:lnTo>
                  <a:pt x="158346" y="59916"/>
                </a:lnTo>
                <a:lnTo>
                  <a:pt x="159706" y="56031"/>
                </a:lnTo>
                <a:lnTo>
                  <a:pt x="161460" y="51747"/>
                </a:lnTo>
                <a:lnTo>
                  <a:pt x="163477" y="47198"/>
                </a:lnTo>
                <a:lnTo>
                  <a:pt x="164820" y="42472"/>
                </a:lnTo>
                <a:lnTo>
                  <a:pt x="165716" y="37628"/>
                </a:lnTo>
                <a:lnTo>
                  <a:pt x="166314" y="32706"/>
                </a:lnTo>
                <a:lnTo>
                  <a:pt x="165865" y="28577"/>
                </a:lnTo>
                <a:lnTo>
                  <a:pt x="164719" y="24978"/>
                </a:lnTo>
                <a:lnTo>
                  <a:pt x="163109" y="21732"/>
                </a:lnTo>
                <a:lnTo>
                  <a:pt x="162035" y="18722"/>
                </a:lnTo>
                <a:lnTo>
                  <a:pt x="161320" y="15868"/>
                </a:lnTo>
                <a:lnTo>
                  <a:pt x="160842" y="13119"/>
                </a:lnTo>
                <a:lnTo>
                  <a:pt x="158054" y="7806"/>
                </a:lnTo>
                <a:lnTo>
                  <a:pt x="152268" y="0"/>
                </a:ln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33" name="SMARTInkAnnotation226"/>
          <p:cNvSpPr/>
          <p:nvPr/>
        </p:nvSpPr>
        <p:spPr bwMode="auto">
          <a:xfrm>
            <a:off x="4130040" y="4198620"/>
            <a:ext cx="7621" cy="30481"/>
          </a:xfrm>
          <a:custGeom>
            <a:avLst/>
            <a:gdLst/>
            <a:ahLst/>
            <a:cxnLst/>
            <a:rect l="0" t="0" r="0" b="0"/>
            <a:pathLst>
              <a:path w="7621" h="30481">
                <a:moveTo>
                  <a:pt x="0" y="0"/>
                </a:moveTo>
                <a:lnTo>
                  <a:pt x="4045" y="4045"/>
                </a:lnTo>
                <a:lnTo>
                  <a:pt x="5237" y="6083"/>
                </a:lnTo>
                <a:lnTo>
                  <a:pt x="6031" y="8289"/>
                </a:lnTo>
                <a:lnTo>
                  <a:pt x="7527" y="14833"/>
                </a:lnTo>
                <a:lnTo>
                  <a:pt x="7558" y="15815"/>
                </a:lnTo>
                <a:lnTo>
                  <a:pt x="7620" y="30480"/>
                </a:ln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34" name="SMARTInkAnnotation227"/>
          <p:cNvSpPr/>
          <p:nvPr/>
        </p:nvSpPr>
        <p:spPr bwMode="auto">
          <a:xfrm>
            <a:off x="4099560" y="4351020"/>
            <a:ext cx="7621" cy="38101"/>
          </a:xfrm>
          <a:custGeom>
            <a:avLst/>
            <a:gdLst/>
            <a:ahLst/>
            <a:cxnLst/>
            <a:rect l="0" t="0" r="0" b="0"/>
            <a:pathLst>
              <a:path w="7621" h="38101">
                <a:moveTo>
                  <a:pt x="7620" y="0"/>
                </a:moveTo>
                <a:lnTo>
                  <a:pt x="7620" y="17912"/>
                </a:lnTo>
                <a:lnTo>
                  <a:pt x="6773" y="17868"/>
                </a:lnTo>
                <a:lnTo>
                  <a:pt x="5363" y="16146"/>
                </a:lnTo>
                <a:lnTo>
                  <a:pt x="3576" y="13304"/>
                </a:lnTo>
                <a:lnTo>
                  <a:pt x="2383" y="12256"/>
                </a:lnTo>
                <a:lnTo>
                  <a:pt x="1589" y="12404"/>
                </a:lnTo>
                <a:lnTo>
                  <a:pt x="1059" y="13350"/>
                </a:lnTo>
                <a:lnTo>
                  <a:pt x="706" y="14826"/>
                </a:lnTo>
                <a:lnTo>
                  <a:pt x="471" y="16658"/>
                </a:lnTo>
                <a:lnTo>
                  <a:pt x="314" y="18725"/>
                </a:lnTo>
                <a:lnTo>
                  <a:pt x="210" y="20950"/>
                </a:lnTo>
                <a:lnTo>
                  <a:pt x="93" y="25680"/>
                </a:lnTo>
                <a:lnTo>
                  <a:pt x="0" y="38100"/>
                </a:ln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35" name="SMARTInkAnnotation228"/>
          <p:cNvSpPr/>
          <p:nvPr/>
        </p:nvSpPr>
        <p:spPr bwMode="auto">
          <a:xfrm>
            <a:off x="4076700" y="4465320"/>
            <a:ext cx="15241" cy="53341"/>
          </a:xfrm>
          <a:custGeom>
            <a:avLst/>
            <a:gdLst/>
            <a:ahLst/>
            <a:cxnLst/>
            <a:rect l="0" t="0" r="0" b="0"/>
            <a:pathLst>
              <a:path w="15241" h="53341">
                <a:moveTo>
                  <a:pt x="15240" y="0"/>
                </a:moveTo>
                <a:lnTo>
                  <a:pt x="11195" y="8091"/>
                </a:lnTo>
                <a:lnTo>
                  <a:pt x="10003" y="11320"/>
                </a:lnTo>
                <a:lnTo>
                  <a:pt x="9208" y="14320"/>
                </a:lnTo>
                <a:lnTo>
                  <a:pt x="7934" y="21173"/>
                </a:lnTo>
                <a:lnTo>
                  <a:pt x="7829" y="22582"/>
                </a:lnTo>
                <a:lnTo>
                  <a:pt x="7759" y="24368"/>
                </a:lnTo>
                <a:lnTo>
                  <a:pt x="7661" y="30927"/>
                </a:lnTo>
                <a:lnTo>
                  <a:pt x="7647" y="33318"/>
                </a:lnTo>
                <a:lnTo>
                  <a:pt x="6791" y="35759"/>
                </a:lnTo>
                <a:lnTo>
                  <a:pt x="5374" y="38232"/>
                </a:lnTo>
                <a:lnTo>
                  <a:pt x="3583" y="40729"/>
                </a:lnTo>
                <a:lnTo>
                  <a:pt x="2389" y="43239"/>
                </a:lnTo>
                <a:lnTo>
                  <a:pt x="1592" y="45759"/>
                </a:lnTo>
                <a:lnTo>
                  <a:pt x="0" y="53340"/>
                </a:ln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36" name="SMARTInkAnnotation229"/>
          <p:cNvSpPr/>
          <p:nvPr/>
        </p:nvSpPr>
        <p:spPr bwMode="auto">
          <a:xfrm>
            <a:off x="4320540" y="3017842"/>
            <a:ext cx="30481" cy="13860"/>
          </a:xfrm>
          <a:custGeom>
            <a:avLst/>
            <a:gdLst/>
            <a:ahLst/>
            <a:cxnLst/>
            <a:rect l="0" t="0" r="0" b="0"/>
            <a:pathLst>
              <a:path w="30481" h="13860">
                <a:moveTo>
                  <a:pt x="30480" y="7298"/>
                </a:moveTo>
                <a:lnTo>
                  <a:pt x="17358" y="13859"/>
                </a:lnTo>
                <a:lnTo>
                  <a:pt x="15805" y="13365"/>
                </a:lnTo>
                <a:lnTo>
                  <a:pt x="13924" y="12190"/>
                </a:lnTo>
                <a:lnTo>
                  <a:pt x="8865" y="8264"/>
                </a:lnTo>
                <a:lnTo>
                  <a:pt x="7603" y="7942"/>
                </a:lnTo>
                <a:lnTo>
                  <a:pt x="5915" y="7728"/>
                </a:lnTo>
                <a:lnTo>
                  <a:pt x="3944" y="7584"/>
                </a:lnTo>
                <a:lnTo>
                  <a:pt x="2629" y="6642"/>
                </a:lnTo>
                <a:lnTo>
                  <a:pt x="1753" y="5167"/>
                </a:lnTo>
                <a:lnTo>
                  <a:pt x="102" y="0"/>
                </a:lnTo>
                <a:lnTo>
                  <a:pt x="68" y="739"/>
                </a:lnTo>
                <a:lnTo>
                  <a:pt x="0" y="7298"/>
                </a:ln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37" name="SMARTInkAnnotation230"/>
          <p:cNvSpPr/>
          <p:nvPr/>
        </p:nvSpPr>
        <p:spPr bwMode="auto">
          <a:xfrm>
            <a:off x="4312920" y="3154680"/>
            <a:ext cx="38101" cy="83821"/>
          </a:xfrm>
          <a:custGeom>
            <a:avLst/>
            <a:gdLst/>
            <a:ahLst/>
            <a:cxnLst/>
            <a:rect l="0" t="0" r="0" b="0"/>
            <a:pathLst>
              <a:path w="38101" h="83821">
                <a:moveTo>
                  <a:pt x="38100" y="0"/>
                </a:moveTo>
                <a:lnTo>
                  <a:pt x="34055" y="20226"/>
                </a:lnTo>
                <a:lnTo>
                  <a:pt x="32016" y="27031"/>
                </a:lnTo>
                <a:lnTo>
                  <a:pt x="29811" y="32414"/>
                </a:lnTo>
                <a:lnTo>
                  <a:pt x="27494" y="36849"/>
                </a:lnTo>
                <a:lnTo>
                  <a:pt x="25103" y="39806"/>
                </a:lnTo>
                <a:lnTo>
                  <a:pt x="22662" y="41778"/>
                </a:lnTo>
                <a:lnTo>
                  <a:pt x="20188" y="43092"/>
                </a:lnTo>
                <a:lnTo>
                  <a:pt x="17692" y="44814"/>
                </a:lnTo>
                <a:lnTo>
                  <a:pt x="15181" y="46809"/>
                </a:lnTo>
                <a:lnTo>
                  <a:pt x="12661" y="48986"/>
                </a:lnTo>
                <a:lnTo>
                  <a:pt x="10980" y="51284"/>
                </a:lnTo>
                <a:lnTo>
                  <a:pt x="9860" y="53663"/>
                </a:lnTo>
                <a:lnTo>
                  <a:pt x="9113" y="56095"/>
                </a:lnTo>
                <a:lnTo>
                  <a:pt x="7769" y="58563"/>
                </a:lnTo>
                <a:lnTo>
                  <a:pt x="6026" y="61056"/>
                </a:lnTo>
                <a:lnTo>
                  <a:pt x="4018" y="63564"/>
                </a:lnTo>
                <a:lnTo>
                  <a:pt x="2678" y="66083"/>
                </a:lnTo>
                <a:lnTo>
                  <a:pt x="1785" y="68609"/>
                </a:lnTo>
                <a:lnTo>
                  <a:pt x="353" y="74700"/>
                </a:lnTo>
                <a:lnTo>
                  <a:pt x="235" y="76047"/>
                </a:lnTo>
                <a:lnTo>
                  <a:pt x="157" y="77791"/>
                </a:lnTo>
                <a:lnTo>
                  <a:pt x="0" y="83820"/>
                </a:ln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38" name="SMARTInkAnnotation231"/>
          <p:cNvSpPr/>
          <p:nvPr/>
        </p:nvSpPr>
        <p:spPr bwMode="auto">
          <a:xfrm>
            <a:off x="3390908" y="3444240"/>
            <a:ext cx="335273" cy="106681"/>
          </a:xfrm>
          <a:custGeom>
            <a:avLst/>
            <a:gdLst/>
            <a:ahLst/>
            <a:cxnLst/>
            <a:rect l="0" t="0" r="0" b="0"/>
            <a:pathLst>
              <a:path w="335273" h="106681">
                <a:moveTo>
                  <a:pt x="30472" y="106680"/>
                </a:moveTo>
                <a:lnTo>
                  <a:pt x="22381" y="102635"/>
                </a:lnTo>
                <a:lnTo>
                  <a:pt x="19151" y="100597"/>
                </a:lnTo>
                <a:lnTo>
                  <a:pt x="16152" y="98391"/>
                </a:lnTo>
                <a:lnTo>
                  <a:pt x="7760" y="91560"/>
                </a:lnTo>
                <a:lnTo>
                  <a:pt x="309" y="91443"/>
                </a:lnTo>
                <a:lnTo>
                  <a:pt x="133" y="89184"/>
                </a:lnTo>
                <a:lnTo>
                  <a:pt x="0" y="84134"/>
                </a:lnTo>
                <a:lnTo>
                  <a:pt x="6554" y="83848"/>
                </a:lnTo>
                <a:lnTo>
                  <a:pt x="6907" y="82992"/>
                </a:lnTo>
                <a:lnTo>
                  <a:pt x="7299" y="79783"/>
                </a:lnTo>
                <a:lnTo>
                  <a:pt x="8250" y="78589"/>
                </a:lnTo>
                <a:lnTo>
                  <a:pt x="9730" y="77792"/>
                </a:lnTo>
                <a:lnTo>
                  <a:pt x="13633" y="76908"/>
                </a:lnTo>
                <a:lnTo>
                  <a:pt x="18191" y="76514"/>
                </a:lnTo>
                <a:lnTo>
                  <a:pt x="19744" y="75563"/>
                </a:lnTo>
                <a:lnTo>
                  <a:pt x="20780" y="74082"/>
                </a:lnTo>
                <a:lnTo>
                  <a:pt x="21471" y="72248"/>
                </a:lnTo>
                <a:lnTo>
                  <a:pt x="23624" y="71026"/>
                </a:lnTo>
                <a:lnTo>
                  <a:pt x="33899" y="68458"/>
                </a:lnTo>
                <a:lnTo>
                  <a:pt x="36990" y="66805"/>
                </a:lnTo>
                <a:lnTo>
                  <a:pt x="39897" y="64857"/>
                </a:lnTo>
                <a:lnTo>
                  <a:pt x="45386" y="62692"/>
                </a:lnTo>
                <a:lnTo>
                  <a:pt x="53235" y="61473"/>
                </a:lnTo>
                <a:lnTo>
                  <a:pt x="55808" y="61302"/>
                </a:lnTo>
                <a:lnTo>
                  <a:pt x="63181" y="58854"/>
                </a:lnTo>
                <a:lnTo>
                  <a:pt x="71255" y="55791"/>
                </a:lnTo>
                <a:lnTo>
                  <a:pt x="81409" y="53219"/>
                </a:lnTo>
                <a:lnTo>
                  <a:pt x="85596" y="51566"/>
                </a:lnTo>
                <a:lnTo>
                  <a:pt x="94765" y="48319"/>
                </a:lnTo>
                <a:lnTo>
                  <a:pt x="104484" y="46875"/>
                </a:lnTo>
                <a:lnTo>
                  <a:pt x="112191" y="46233"/>
                </a:lnTo>
                <a:lnTo>
                  <a:pt x="115431" y="46062"/>
                </a:lnTo>
                <a:lnTo>
                  <a:pt x="123547" y="43614"/>
                </a:lnTo>
                <a:lnTo>
                  <a:pt x="131952" y="40551"/>
                </a:lnTo>
                <a:lnTo>
                  <a:pt x="142290" y="37979"/>
                </a:lnTo>
                <a:lnTo>
                  <a:pt x="146504" y="36326"/>
                </a:lnTo>
                <a:lnTo>
                  <a:pt x="155701" y="33078"/>
                </a:lnTo>
                <a:lnTo>
                  <a:pt x="165434" y="31635"/>
                </a:lnTo>
                <a:lnTo>
                  <a:pt x="173146" y="28735"/>
                </a:lnTo>
                <a:lnTo>
                  <a:pt x="176388" y="26777"/>
                </a:lnTo>
                <a:lnTo>
                  <a:pt x="184506" y="24601"/>
                </a:lnTo>
                <a:lnTo>
                  <a:pt x="193758" y="23634"/>
                </a:lnTo>
                <a:lnTo>
                  <a:pt x="203514" y="23204"/>
                </a:lnTo>
                <a:lnTo>
                  <a:pt x="213495" y="20755"/>
                </a:lnTo>
                <a:lnTo>
                  <a:pt x="222729" y="17691"/>
                </a:lnTo>
                <a:lnTo>
                  <a:pt x="229655" y="16329"/>
                </a:lnTo>
                <a:lnTo>
                  <a:pt x="237813" y="15724"/>
                </a:lnTo>
                <a:lnTo>
                  <a:pt x="242359" y="15562"/>
                </a:lnTo>
                <a:lnTo>
                  <a:pt x="246236" y="14609"/>
                </a:lnTo>
                <a:lnTo>
                  <a:pt x="255739" y="10067"/>
                </a:lnTo>
                <a:lnTo>
                  <a:pt x="261259" y="8707"/>
                </a:lnTo>
                <a:lnTo>
                  <a:pt x="271702" y="7835"/>
                </a:lnTo>
                <a:lnTo>
                  <a:pt x="281769" y="7639"/>
                </a:lnTo>
                <a:lnTo>
                  <a:pt x="301121" y="7620"/>
                </a:lnTo>
                <a:lnTo>
                  <a:pt x="302345" y="6773"/>
                </a:lnTo>
                <a:lnTo>
                  <a:pt x="303160" y="5362"/>
                </a:lnTo>
                <a:lnTo>
                  <a:pt x="304696" y="314"/>
                </a:lnTo>
                <a:lnTo>
                  <a:pt x="314529" y="3"/>
                </a:lnTo>
                <a:lnTo>
                  <a:pt x="335272" y="0"/>
                </a:lnTo>
                <a:lnTo>
                  <a:pt x="335272" y="6561"/>
                </a:lnTo>
                <a:lnTo>
                  <a:pt x="334425" y="6914"/>
                </a:lnTo>
                <a:lnTo>
                  <a:pt x="327511" y="7558"/>
                </a:lnTo>
                <a:lnTo>
                  <a:pt x="323920" y="7592"/>
                </a:lnTo>
                <a:lnTo>
                  <a:pt x="322624" y="8448"/>
                </a:lnTo>
                <a:lnTo>
                  <a:pt x="321760" y="9865"/>
                </a:lnTo>
                <a:lnTo>
                  <a:pt x="320133" y="14925"/>
                </a:lnTo>
                <a:lnTo>
                  <a:pt x="317819" y="17358"/>
                </a:lnTo>
                <a:lnTo>
                  <a:pt x="316017" y="19192"/>
                </a:lnTo>
                <a:lnTo>
                  <a:pt x="313968" y="20414"/>
                </a:lnTo>
                <a:lnTo>
                  <a:pt x="309435" y="21773"/>
                </a:lnTo>
                <a:lnTo>
                  <a:pt x="307887" y="22982"/>
                </a:lnTo>
                <a:lnTo>
                  <a:pt x="306855" y="24635"/>
                </a:lnTo>
                <a:lnTo>
                  <a:pt x="306167" y="26583"/>
                </a:lnTo>
                <a:lnTo>
                  <a:pt x="304862" y="28729"/>
                </a:lnTo>
                <a:lnTo>
                  <a:pt x="303145" y="31006"/>
                </a:lnTo>
                <a:lnTo>
                  <a:pt x="301154" y="33371"/>
                </a:lnTo>
                <a:lnTo>
                  <a:pt x="298980" y="34947"/>
                </a:lnTo>
                <a:lnTo>
                  <a:pt x="291875" y="38013"/>
                </a:lnTo>
                <a:lnTo>
                  <a:pt x="289407" y="39735"/>
                </a:lnTo>
                <a:lnTo>
                  <a:pt x="286915" y="41730"/>
                </a:lnTo>
                <a:lnTo>
                  <a:pt x="284408" y="43907"/>
                </a:lnTo>
                <a:lnTo>
                  <a:pt x="281889" y="46204"/>
                </a:lnTo>
                <a:lnTo>
                  <a:pt x="276833" y="51015"/>
                </a:lnTo>
                <a:lnTo>
                  <a:pt x="256531" y="71128"/>
                </a:lnTo>
                <a:lnTo>
                  <a:pt x="254838" y="73666"/>
                </a:lnTo>
                <a:lnTo>
                  <a:pt x="253709" y="76204"/>
                </a:lnTo>
                <a:lnTo>
                  <a:pt x="252956" y="78743"/>
                </a:lnTo>
                <a:lnTo>
                  <a:pt x="251608" y="80435"/>
                </a:lnTo>
                <a:lnTo>
                  <a:pt x="249863" y="81563"/>
                </a:lnTo>
                <a:lnTo>
                  <a:pt x="247852" y="82316"/>
                </a:lnTo>
                <a:lnTo>
                  <a:pt x="246512" y="83664"/>
                </a:lnTo>
                <a:lnTo>
                  <a:pt x="245618" y="85409"/>
                </a:lnTo>
                <a:lnTo>
                  <a:pt x="245023" y="87420"/>
                </a:lnTo>
                <a:lnTo>
                  <a:pt x="244626" y="89606"/>
                </a:lnTo>
                <a:lnTo>
                  <a:pt x="244362" y="91911"/>
                </a:lnTo>
                <a:lnTo>
                  <a:pt x="244185" y="94294"/>
                </a:lnTo>
                <a:lnTo>
                  <a:pt x="244067" y="96729"/>
                </a:lnTo>
                <a:lnTo>
                  <a:pt x="243832" y="106680"/>
                </a:ln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39" name="SMARTInkAnnotation232"/>
          <p:cNvSpPr/>
          <p:nvPr/>
        </p:nvSpPr>
        <p:spPr bwMode="auto">
          <a:xfrm>
            <a:off x="3665220" y="3360420"/>
            <a:ext cx="76201" cy="68581"/>
          </a:xfrm>
          <a:custGeom>
            <a:avLst/>
            <a:gdLst/>
            <a:ahLst/>
            <a:cxnLst/>
            <a:rect l="0" t="0" r="0" b="0"/>
            <a:pathLst>
              <a:path w="76201" h="68581">
                <a:moveTo>
                  <a:pt x="76200" y="68580"/>
                </a:moveTo>
                <a:lnTo>
                  <a:pt x="76200" y="57974"/>
                </a:lnTo>
                <a:lnTo>
                  <a:pt x="75354" y="56430"/>
                </a:lnTo>
                <a:lnTo>
                  <a:pt x="73942" y="55400"/>
                </a:lnTo>
                <a:lnTo>
                  <a:pt x="72155" y="54713"/>
                </a:lnTo>
                <a:lnTo>
                  <a:pt x="70963" y="53409"/>
                </a:lnTo>
                <a:lnTo>
                  <a:pt x="70168" y="51693"/>
                </a:lnTo>
                <a:lnTo>
                  <a:pt x="69638" y="49702"/>
                </a:lnTo>
                <a:lnTo>
                  <a:pt x="68440" y="48375"/>
                </a:lnTo>
                <a:lnTo>
                  <a:pt x="66792" y="47490"/>
                </a:lnTo>
                <a:lnTo>
                  <a:pt x="64848" y="46900"/>
                </a:lnTo>
                <a:lnTo>
                  <a:pt x="62705" y="45660"/>
                </a:lnTo>
                <a:lnTo>
                  <a:pt x="60430" y="43987"/>
                </a:lnTo>
                <a:lnTo>
                  <a:pt x="54741" y="39263"/>
                </a:lnTo>
                <a:lnTo>
                  <a:pt x="53427" y="38028"/>
                </a:lnTo>
                <a:lnTo>
                  <a:pt x="40424" y="25171"/>
                </a:lnTo>
                <a:lnTo>
                  <a:pt x="27912" y="12670"/>
                </a:lnTo>
                <a:lnTo>
                  <a:pt x="25381" y="10987"/>
                </a:lnTo>
                <a:lnTo>
                  <a:pt x="22846" y="9865"/>
                </a:lnTo>
                <a:lnTo>
                  <a:pt x="20311" y="9116"/>
                </a:lnTo>
                <a:lnTo>
                  <a:pt x="16928" y="7771"/>
                </a:lnTo>
                <a:lnTo>
                  <a:pt x="12978" y="6027"/>
                </a:lnTo>
                <a:lnTo>
                  <a:pt x="0" y="0"/>
                </a:ln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40" name="SMARTInkAnnotation233"/>
          <p:cNvSpPr/>
          <p:nvPr/>
        </p:nvSpPr>
        <p:spPr bwMode="auto">
          <a:xfrm>
            <a:off x="2956560" y="3322320"/>
            <a:ext cx="281941" cy="395822"/>
          </a:xfrm>
          <a:custGeom>
            <a:avLst/>
            <a:gdLst/>
            <a:ahLst/>
            <a:cxnLst/>
            <a:rect l="0" t="0" r="0" b="0"/>
            <a:pathLst>
              <a:path w="281941" h="395822">
                <a:moveTo>
                  <a:pt x="0" y="160020"/>
                </a:moveTo>
                <a:lnTo>
                  <a:pt x="22767" y="160020"/>
                </a:lnTo>
                <a:lnTo>
                  <a:pt x="22852" y="170626"/>
                </a:lnTo>
                <a:lnTo>
                  <a:pt x="22860" y="241405"/>
                </a:lnTo>
                <a:lnTo>
                  <a:pt x="20602" y="251507"/>
                </a:lnTo>
                <a:lnTo>
                  <a:pt x="17624" y="261641"/>
                </a:lnTo>
                <a:lnTo>
                  <a:pt x="16299" y="271789"/>
                </a:lnTo>
                <a:lnTo>
                  <a:pt x="15711" y="281944"/>
                </a:lnTo>
                <a:lnTo>
                  <a:pt x="15554" y="287023"/>
                </a:lnTo>
                <a:lnTo>
                  <a:pt x="13122" y="297181"/>
                </a:lnTo>
                <a:lnTo>
                  <a:pt x="10065" y="306494"/>
                </a:lnTo>
                <a:lnTo>
                  <a:pt x="8345" y="317343"/>
                </a:lnTo>
                <a:lnTo>
                  <a:pt x="7942" y="326179"/>
                </a:lnTo>
                <a:lnTo>
                  <a:pt x="7716" y="336629"/>
                </a:lnTo>
                <a:lnTo>
                  <a:pt x="7620" y="384571"/>
                </a:lnTo>
                <a:lnTo>
                  <a:pt x="8467" y="386767"/>
                </a:lnTo>
                <a:lnTo>
                  <a:pt x="11665" y="391465"/>
                </a:lnTo>
                <a:lnTo>
                  <a:pt x="13703" y="393057"/>
                </a:lnTo>
                <a:lnTo>
                  <a:pt x="15909" y="394118"/>
                </a:lnTo>
                <a:lnTo>
                  <a:pt x="21487" y="395821"/>
                </a:lnTo>
                <a:lnTo>
                  <a:pt x="22791" y="395114"/>
                </a:lnTo>
                <a:lnTo>
                  <a:pt x="30968" y="387896"/>
                </a:lnTo>
                <a:lnTo>
                  <a:pt x="43245" y="375825"/>
                </a:lnTo>
                <a:lnTo>
                  <a:pt x="50820" y="367425"/>
                </a:lnTo>
                <a:lnTo>
                  <a:pt x="55889" y="359162"/>
                </a:lnTo>
                <a:lnTo>
                  <a:pt x="60964" y="347588"/>
                </a:lnTo>
                <a:lnTo>
                  <a:pt x="63503" y="340945"/>
                </a:lnTo>
                <a:lnTo>
                  <a:pt x="68582" y="329049"/>
                </a:lnTo>
                <a:lnTo>
                  <a:pt x="74507" y="317271"/>
                </a:lnTo>
                <a:lnTo>
                  <a:pt x="78458" y="310574"/>
                </a:lnTo>
                <a:lnTo>
                  <a:pt x="82785" y="303569"/>
                </a:lnTo>
                <a:lnTo>
                  <a:pt x="87364" y="295513"/>
                </a:lnTo>
                <a:lnTo>
                  <a:pt x="96966" y="277530"/>
                </a:lnTo>
                <a:lnTo>
                  <a:pt x="101051" y="268840"/>
                </a:lnTo>
                <a:lnTo>
                  <a:pt x="104621" y="260507"/>
                </a:lnTo>
                <a:lnTo>
                  <a:pt x="107847" y="252411"/>
                </a:lnTo>
                <a:lnTo>
                  <a:pt x="111691" y="244474"/>
                </a:lnTo>
                <a:lnTo>
                  <a:pt x="115948" y="236643"/>
                </a:lnTo>
                <a:lnTo>
                  <a:pt x="120479" y="228882"/>
                </a:lnTo>
                <a:lnTo>
                  <a:pt x="125193" y="220321"/>
                </a:lnTo>
                <a:lnTo>
                  <a:pt x="134946" y="201778"/>
                </a:lnTo>
                <a:lnTo>
                  <a:pt x="149957" y="172299"/>
                </a:lnTo>
                <a:lnTo>
                  <a:pt x="155852" y="163126"/>
                </a:lnTo>
                <a:lnTo>
                  <a:pt x="162321" y="154471"/>
                </a:lnTo>
                <a:lnTo>
                  <a:pt x="169174" y="146161"/>
                </a:lnTo>
                <a:lnTo>
                  <a:pt x="175436" y="138080"/>
                </a:lnTo>
                <a:lnTo>
                  <a:pt x="181305" y="130154"/>
                </a:lnTo>
                <a:lnTo>
                  <a:pt x="192340" y="114573"/>
                </a:lnTo>
                <a:lnTo>
                  <a:pt x="218348" y="76236"/>
                </a:lnTo>
                <a:lnTo>
                  <a:pt x="223459" y="69451"/>
                </a:lnTo>
                <a:lnTo>
                  <a:pt x="228559" y="63234"/>
                </a:lnTo>
                <a:lnTo>
                  <a:pt x="233653" y="57396"/>
                </a:lnTo>
                <a:lnTo>
                  <a:pt x="238742" y="51810"/>
                </a:lnTo>
                <a:lnTo>
                  <a:pt x="248912" y="41089"/>
                </a:lnTo>
                <a:lnTo>
                  <a:pt x="268288" y="21331"/>
                </a:lnTo>
                <a:lnTo>
                  <a:pt x="275873" y="12867"/>
                </a:lnTo>
                <a:lnTo>
                  <a:pt x="277895" y="9425"/>
                </a:lnTo>
                <a:lnTo>
                  <a:pt x="281940" y="0"/>
                </a:ln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41" name="Freeform 40"/>
          <p:cNvSpPr/>
          <p:nvPr/>
        </p:nvSpPr>
        <p:spPr bwMode="auto">
          <a:xfrm>
            <a:off x="7383780" y="4960620"/>
            <a:ext cx="2259" cy="1"/>
          </a:xfrm>
          <a:custGeom>
            <a:avLst/>
            <a:gdLst/>
            <a:ahLst/>
            <a:cxnLst/>
            <a:rect l="0" t="0" r="0" b="0"/>
            <a:pathLst>
              <a:path w="2259" h="1">
                <a:moveTo>
                  <a:pt x="0" y="0"/>
                </a:moveTo>
                <a:lnTo>
                  <a:pt x="2258" y="0"/>
                </a:lnTo>
                <a:close/>
              </a:path>
            </a:pathLst>
          </a:cu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42" name="SMARTInkAnnotation235"/>
          <p:cNvSpPr/>
          <p:nvPr/>
        </p:nvSpPr>
        <p:spPr bwMode="auto">
          <a:xfrm>
            <a:off x="7315200" y="4945473"/>
            <a:ext cx="381001" cy="30388"/>
          </a:xfrm>
          <a:custGeom>
            <a:avLst/>
            <a:gdLst/>
            <a:ahLst/>
            <a:cxnLst/>
            <a:rect l="0" t="0" r="0" b="0"/>
            <a:pathLst>
              <a:path w="381001" h="30388">
                <a:moveTo>
                  <a:pt x="53340" y="7527"/>
                </a:moveTo>
                <a:lnTo>
                  <a:pt x="30511" y="7527"/>
                </a:lnTo>
                <a:lnTo>
                  <a:pt x="30480" y="0"/>
                </a:lnTo>
                <a:lnTo>
                  <a:pt x="28222" y="2206"/>
                </a:lnTo>
                <a:lnTo>
                  <a:pt x="22923" y="7466"/>
                </a:lnTo>
                <a:lnTo>
                  <a:pt x="22888" y="7499"/>
                </a:lnTo>
                <a:lnTo>
                  <a:pt x="16301" y="7525"/>
                </a:lnTo>
                <a:lnTo>
                  <a:pt x="15948" y="8372"/>
                </a:lnTo>
                <a:lnTo>
                  <a:pt x="15712" y="9784"/>
                </a:lnTo>
                <a:lnTo>
                  <a:pt x="15243" y="15106"/>
                </a:lnTo>
                <a:lnTo>
                  <a:pt x="15242" y="15120"/>
                </a:lnTo>
                <a:lnTo>
                  <a:pt x="0" y="15147"/>
                </a:lnTo>
                <a:lnTo>
                  <a:pt x="14153" y="15147"/>
                </a:lnTo>
                <a:lnTo>
                  <a:pt x="14515" y="14301"/>
                </a:lnTo>
                <a:lnTo>
                  <a:pt x="14757" y="12889"/>
                </a:lnTo>
                <a:lnTo>
                  <a:pt x="15232" y="7620"/>
                </a:lnTo>
                <a:lnTo>
                  <a:pt x="26591" y="7530"/>
                </a:lnTo>
                <a:lnTo>
                  <a:pt x="36940" y="7527"/>
                </a:lnTo>
                <a:lnTo>
                  <a:pt x="38174" y="8374"/>
                </a:lnTo>
                <a:lnTo>
                  <a:pt x="39842" y="9785"/>
                </a:lnTo>
                <a:lnTo>
                  <a:pt x="44559" y="14088"/>
                </a:lnTo>
                <a:lnTo>
                  <a:pt x="47462" y="14677"/>
                </a:lnTo>
                <a:lnTo>
                  <a:pt x="59195" y="15128"/>
                </a:lnTo>
                <a:lnTo>
                  <a:pt x="240916" y="15147"/>
                </a:lnTo>
                <a:lnTo>
                  <a:pt x="246970" y="15994"/>
                </a:lnTo>
                <a:lnTo>
                  <a:pt x="253547" y="17405"/>
                </a:lnTo>
                <a:lnTo>
                  <a:pt x="260472" y="19192"/>
                </a:lnTo>
                <a:lnTo>
                  <a:pt x="267628" y="20384"/>
                </a:lnTo>
                <a:lnTo>
                  <a:pt x="274939" y="21178"/>
                </a:lnTo>
                <a:lnTo>
                  <a:pt x="282353" y="21708"/>
                </a:lnTo>
                <a:lnTo>
                  <a:pt x="288989" y="22061"/>
                </a:lnTo>
                <a:lnTo>
                  <a:pt x="300878" y="22453"/>
                </a:lnTo>
                <a:lnTo>
                  <a:pt x="317091" y="22674"/>
                </a:lnTo>
                <a:lnTo>
                  <a:pt x="323154" y="23552"/>
                </a:lnTo>
                <a:lnTo>
                  <a:pt x="329736" y="24983"/>
                </a:lnTo>
                <a:lnTo>
                  <a:pt x="336665" y="26784"/>
                </a:lnTo>
                <a:lnTo>
                  <a:pt x="342977" y="27985"/>
                </a:lnTo>
                <a:lnTo>
                  <a:pt x="348878" y="28786"/>
                </a:lnTo>
                <a:lnTo>
                  <a:pt x="359950" y="29676"/>
                </a:lnTo>
                <a:lnTo>
                  <a:pt x="365273" y="29913"/>
                </a:lnTo>
                <a:lnTo>
                  <a:pt x="381000" y="30387"/>
                </a:ln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43" name="SMARTInkAnnotation236"/>
          <p:cNvSpPr/>
          <p:nvPr/>
        </p:nvSpPr>
        <p:spPr bwMode="auto">
          <a:xfrm>
            <a:off x="7886700" y="4991100"/>
            <a:ext cx="853441" cy="30481"/>
          </a:xfrm>
          <a:custGeom>
            <a:avLst/>
            <a:gdLst/>
            <a:ahLst/>
            <a:cxnLst/>
            <a:rect l="0" t="0" r="0" b="0"/>
            <a:pathLst>
              <a:path w="853441" h="30481">
                <a:moveTo>
                  <a:pt x="7620" y="30480"/>
                </a:moveTo>
                <a:lnTo>
                  <a:pt x="63" y="22922"/>
                </a:lnTo>
                <a:lnTo>
                  <a:pt x="2" y="22862"/>
                </a:lnTo>
                <a:lnTo>
                  <a:pt x="0" y="22860"/>
                </a:lnTo>
                <a:lnTo>
                  <a:pt x="0" y="7620"/>
                </a:lnTo>
                <a:lnTo>
                  <a:pt x="45378" y="7620"/>
                </a:lnTo>
                <a:lnTo>
                  <a:pt x="46339" y="8467"/>
                </a:lnTo>
                <a:lnTo>
                  <a:pt x="53197" y="15101"/>
                </a:lnTo>
                <a:lnTo>
                  <a:pt x="53244" y="15147"/>
                </a:lnTo>
                <a:lnTo>
                  <a:pt x="77971" y="15240"/>
                </a:lnTo>
                <a:lnTo>
                  <a:pt x="132173" y="15240"/>
                </a:lnTo>
                <a:lnTo>
                  <a:pt x="134682" y="16087"/>
                </a:lnTo>
                <a:lnTo>
                  <a:pt x="137201" y="17498"/>
                </a:lnTo>
                <a:lnTo>
                  <a:pt x="139727" y="19285"/>
                </a:lnTo>
                <a:lnTo>
                  <a:pt x="143105" y="20477"/>
                </a:lnTo>
                <a:lnTo>
                  <a:pt x="147049" y="21272"/>
                </a:lnTo>
                <a:lnTo>
                  <a:pt x="155102" y="22154"/>
                </a:lnTo>
                <a:lnTo>
                  <a:pt x="181125" y="22841"/>
                </a:lnTo>
                <a:lnTo>
                  <a:pt x="348073" y="22860"/>
                </a:lnTo>
                <a:lnTo>
                  <a:pt x="353969" y="22014"/>
                </a:lnTo>
                <a:lnTo>
                  <a:pt x="360439" y="20603"/>
                </a:lnTo>
                <a:lnTo>
                  <a:pt x="367293" y="18815"/>
                </a:lnTo>
                <a:lnTo>
                  <a:pt x="373555" y="17623"/>
                </a:lnTo>
                <a:lnTo>
                  <a:pt x="379423" y="16829"/>
                </a:lnTo>
                <a:lnTo>
                  <a:pt x="390458" y="15946"/>
                </a:lnTo>
                <a:lnTo>
                  <a:pt x="401009" y="15554"/>
                </a:lnTo>
                <a:lnTo>
                  <a:pt x="406191" y="14603"/>
                </a:lnTo>
                <a:lnTo>
                  <a:pt x="411342" y="13122"/>
                </a:lnTo>
                <a:lnTo>
                  <a:pt x="416468" y="11288"/>
                </a:lnTo>
                <a:lnTo>
                  <a:pt x="422425" y="10065"/>
                </a:lnTo>
                <a:lnTo>
                  <a:pt x="428937" y="9250"/>
                </a:lnTo>
                <a:lnTo>
                  <a:pt x="442099" y="8345"/>
                </a:lnTo>
                <a:lnTo>
                  <a:pt x="460721" y="7835"/>
                </a:lnTo>
                <a:lnTo>
                  <a:pt x="600849" y="7621"/>
                </a:lnTo>
                <a:lnTo>
                  <a:pt x="609693" y="6774"/>
                </a:lnTo>
                <a:lnTo>
                  <a:pt x="618975" y="5363"/>
                </a:lnTo>
                <a:lnTo>
                  <a:pt x="628550" y="3575"/>
                </a:lnTo>
                <a:lnTo>
                  <a:pt x="637473" y="2384"/>
                </a:lnTo>
                <a:lnTo>
                  <a:pt x="645963" y="1589"/>
                </a:lnTo>
                <a:lnTo>
                  <a:pt x="663015" y="707"/>
                </a:lnTo>
                <a:lnTo>
                  <a:pt x="690808" y="210"/>
                </a:lnTo>
                <a:lnTo>
                  <a:pt x="853440" y="0"/>
                </a:ln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44" name="SMARTInkAnnotation237"/>
          <p:cNvSpPr/>
          <p:nvPr/>
        </p:nvSpPr>
        <p:spPr bwMode="auto">
          <a:xfrm>
            <a:off x="6012180" y="5234940"/>
            <a:ext cx="1188721" cy="60961"/>
          </a:xfrm>
          <a:custGeom>
            <a:avLst/>
            <a:gdLst/>
            <a:ahLst/>
            <a:cxnLst/>
            <a:rect l="0" t="0" r="0" b="0"/>
            <a:pathLst>
              <a:path w="1188721" h="60961">
                <a:moveTo>
                  <a:pt x="0" y="60960"/>
                </a:moveTo>
                <a:lnTo>
                  <a:pt x="0" y="56915"/>
                </a:lnTo>
                <a:lnTo>
                  <a:pt x="846" y="55723"/>
                </a:lnTo>
                <a:lnTo>
                  <a:pt x="2258" y="54929"/>
                </a:lnTo>
                <a:lnTo>
                  <a:pt x="6560" y="53654"/>
                </a:lnTo>
                <a:lnTo>
                  <a:pt x="6913" y="52703"/>
                </a:lnTo>
                <a:lnTo>
                  <a:pt x="7149" y="51221"/>
                </a:lnTo>
                <a:lnTo>
                  <a:pt x="7527" y="46807"/>
                </a:lnTo>
                <a:lnTo>
                  <a:pt x="8404" y="46445"/>
                </a:lnTo>
                <a:lnTo>
                  <a:pt x="15375" y="45784"/>
                </a:lnTo>
                <a:lnTo>
                  <a:pt x="74107" y="45720"/>
                </a:lnTo>
                <a:lnTo>
                  <a:pt x="78191" y="46567"/>
                </a:lnTo>
                <a:lnTo>
                  <a:pt x="81761" y="47978"/>
                </a:lnTo>
                <a:lnTo>
                  <a:pt x="84987" y="49765"/>
                </a:lnTo>
                <a:lnTo>
                  <a:pt x="88831" y="50957"/>
                </a:lnTo>
                <a:lnTo>
                  <a:pt x="102332" y="52634"/>
                </a:lnTo>
                <a:lnTo>
                  <a:pt x="139461" y="53299"/>
                </a:lnTo>
                <a:lnTo>
                  <a:pt x="292546" y="53340"/>
                </a:lnTo>
                <a:lnTo>
                  <a:pt x="301711" y="52494"/>
                </a:lnTo>
                <a:lnTo>
                  <a:pt x="310362" y="51083"/>
                </a:lnTo>
                <a:lnTo>
                  <a:pt x="318667" y="49295"/>
                </a:lnTo>
                <a:lnTo>
                  <a:pt x="327592" y="48103"/>
                </a:lnTo>
                <a:lnTo>
                  <a:pt x="357179" y="46426"/>
                </a:lnTo>
                <a:lnTo>
                  <a:pt x="391533" y="45930"/>
                </a:lnTo>
                <a:lnTo>
                  <a:pt x="448260" y="45747"/>
                </a:lnTo>
                <a:lnTo>
                  <a:pt x="461400" y="44892"/>
                </a:lnTo>
                <a:lnTo>
                  <a:pt x="475239" y="43475"/>
                </a:lnTo>
                <a:lnTo>
                  <a:pt x="489547" y="41683"/>
                </a:lnTo>
                <a:lnTo>
                  <a:pt x="503317" y="40489"/>
                </a:lnTo>
                <a:lnTo>
                  <a:pt x="529908" y="39162"/>
                </a:lnTo>
                <a:lnTo>
                  <a:pt x="555836" y="38572"/>
                </a:lnTo>
                <a:lnTo>
                  <a:pt x="581472" y="37463"/>
                </a:lnTo>
                <a:lnTo>
                  <a:pt x="594234" y="35982"/>
                </a:lnTo>
                <a:lnTo>
                  <a:pt x="606976" y="34148"/>
                </a:lnTo>
                <a:lnTo>
                  <a:pt x="620551" y="32926"/>
                </a:lnTo>
                <a:lnTo>
                  <a:pt x="649181" y="31567"/>
                </a:lnTo>
                <a:lnTo>
                  <a:pt x="693859" y="30802"/>
                </a:lnTo>
                <a:lnTo>
                  <a:pt x="784897" y="30509"/>
                </a:lnTo>
                <a:lnTo>
                  <a:pt x="800126" y="29652"/>
                </a:lnTo>
                <a:lnTo>
                  <a:pt x="815358" y="28235"/>
                </a:lnTo>
                <a:lnTo>
                  <a:pt x="830591" y="26443"/>
                </a:lnTo>
                <a:lnTo>
                  <a:pt x="846674" y="25249"/>
                </a:lnTo>
                <a:lnTo>
                  <a:pt x="880349" y="23922"/>
                </a:lnTo>
                <a:lnTo>
                  <a:pt x="932627" y="23174"/>
                </a:lnTo>
                <a:lnTo>
                  <a:pt x="950259" y="22223"/>
                </a:lnTo>
                <a:lnTo>
                  <a:pt x="967938" y="20742"/>
                </a:lnTo>
                <a:lnTo>
                  <a:pt x="1003388" y="16839"/>
                </a:lnTo>
                <a:lnTo>
                  <a:pt x="1096257" y="4956"/>
                </a:lnTo>
                <a:lnTo>
                  <a:pt x="1115224" y="3304"/>
                </a:lnTo>
                <a:lnTo>
                  <a:pt x="1133797" y="2203"/>
                </a:lnTo>
                <a:lnTo>
                  <a:pt x="1188720" y="0"/>
                </a:ln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45" name="SMARTInkAnnotation238"/>
          <p:cNvSpPr/>
          <p:nvPr/>
        </p:nvSpPr>
        <p:spPr bwMode="auto">
          <a:xfrm>
            <a:off x="7239001" y="2126011"/>
            <a:ext cx="990495" cy="516570"/>
          </a:xfrm>
          <a:custGeom>
            <a:avLst/>
            <a:gdLst/>
            <a:ahLst/>
            <a:cxnLst/>
            <a:rect l="0" t="0" r="0" b="0"/>
            <a:pathLst>
              <a:path w="990495" h="516570">
                <a:moveTo>
                  <a:pt x="678179" y="114269"/>
                </a:moveTo>
                <a:lnTo>
                  <a:pt x="678179" y="102918"/>
                </a:lnTo>
                <a:lnTo>
                  <a:pt x="677333" y="101621"/>
                </a:lnTo>
                <a:lnTo>
                  <a:pt x="675921" y="100757"/>
                </a:lnTo>
                <a:lnTo>
                  <a:pt x="671618" y="99370"/>
                </a:lnTo>
                <a:lnTo>
                  <a:pt x="671265" y="98410"/>
                </a:lnTo>
                <a:lnTo>
                  <a:pt x="670872" y="95085"/>
                </a:lnTo>
                <a:lnTo>
                  <a:pt x="669922" y="93013"/>
                </a:lnTo>
                <a:lnTo>
                  <a:pt x="664027" y="85171"/>
                </a:lnTo>
                <a:lnTo>
                  <a:pt x="663422" y="82145"/>
                </a:lnTo>
                <a:lnTo>
                  <a:pt x="663034" y="77350"/>
                </a:lnTo>
                <a:lnTo>
                  <a:pt x="657722" y="70319"/>
                </a:lnTo>
                <a:lnTo>
                  <a:pt x="656387" y="65667"/>
                </a:lnTo>
                <a:lnTo>
                  <a:pt x="655185" y="64087"/>
                </a:lnTo>
                <a:lnTo>
                  <a:pt x="653536" y="63035"/>
                </a:lnTo>
                <a:lnTo>
                  <a:pt x="651590" y="62333"/>
                </a:lnTo>
                <a:lnTo>
                  <a:pt x="647171" y="59295"/>
                </a:lnTo>
                <a:lnTo>
                  <a:pt x="644808" y="57300"/>
                </a:lnTo>
                <a:lnTo>
                  <a:pt x="642384" y="55970"/>
                </a:lnTo>
                <a:lnTo>
                  <a:pt x="637435" y="54492"/>
                </a:lnTo>
                <a:lnTo>
                  <a:pt x="629888" y="53660"/>
                </a:lnTo>
                <a:lnTo>
                  <a:pt x="627359" y="52696"/>
                </a:lnTo>
                <a:lnTo>
                  <a:pt x="619753" y="48141"/>
                </a:lnTo>
                <a:lnTo>
                  <a:pt x="614676" y="46779"/>
                </a:lnTo>
                <a:lnTo>
                  <a:pt x="599282" y="45058"/>
                </a:lnTo>
                <a:lnTo>
                  <a:pt x="587210" y="39700"/>
                </a:lnTo>
                <a:lnTo>
                  <a:pt x="577001" y="38552"/>
                </a:lnTo>
                <a:lnTo>
                  <a:pt x="549996" y="38097"/>
                </a:lnTo>
                <a:lnTo>
                  <a:pt x="546157" y="37241"/>
                </a:lnTo>
                <a:lnTo>
                  <a:pt x="535862" y="32838"/>
                </a:lnTo>
                <a:lnTo>
                  <a:pt x="516779" y="30764"/>
                </a:lnTo>
                <a:lnTo>
                  <a:pt x="486228" y="30457"/>
                </a:lnTo>
                <a:lnTo>
                  <a:pt x="387454" y="30449"/>
                </a:lnTo>
                <a:lnTo>
                  <a:pt x="379353" y="32707"/>
                </a:lnTo>
                <a:lnTo>
                  <a:pt x="370954" y="35686"/>
                </a:lnTo>
                <a:lnTo>
                  <a:pt x="360619" y="37363"/>
                </a:lnTo>
                <a:lnTo>
                  <a:pt x="337477" y="37976"/>
                </a:lnTo>
                <a:lnTo>
                  <a:pt x="333357" y="38854"/>
                </a:lnTo>
                <a:lnTo>
                  <a:pt x="322669" y="43288"/>
                </a:lnTo>
                <a:lnTo>
                  <a:pt x="304315" y="45215"/>
                </a:lnTo>
                <a:lnTo>
                  <a:pt x="299397" y="45373"/>
                </a:lnTo>
                <a:lnTo>
                  <a:pt x="289416" y="47806"/>
                </a:lnTo>
                <a:lnTo>
                  <a:pt x="279336" y="50863"/>
                </a:lnTo>
                <a:lnTo>
                  <a:pt x="264987" y="53431"/>
                </a:lnTo>
                <a:lnTo>
                  <a:pt x="254150" y="58331"/>
                </a:lnTo>
                <a:lnTo>
                  <a:pt x="241439" y="61006"/>
                </a:lnTo>
                <a:lnTo>
                  <a:pt x="212846" y="76322"/>
                </a:lnTo>
                <a:lnTo>
                  <a:pt x="200225" y="83835"/>
                </a:lnTo>
                <a:lnTo>
                  <a:pt x="188866" y="91423"/>
                </a:lnTo>
                <a:lnTo>
                  <a:pt x="177033" y="99033"/>
                </a:lnTo>
                <a:lnTo>
                  <a:pt x="165907" y="106650"/>
                </a:lnTo>
                <a:lnTo>
                  <a:pt x="154144" y="114270"/>
                </a:lnTo>
                <a:lnTo>
                  <a:pt x="143038" y="121889"/>
                </a:lnTo>
                <a:lnTo>
                  <a:pt x="116404" y="137129"/>
                </a:lnTo>
                <a:lnTo>
                  <a:pt x="105045" y="144749"/>
                </a:lnTo>
                <a:lnTo>
                  <a:pt x="78314" y="159989"/>
                </a:lnTo>
                <a:lnTo>
                  <a:pt x="58887" y="175229"/>
                </a:lnTo>
                <a:lnTo>
                  <a:pt x="47363" y="182849"/>
                </a:lnTo>
                <a:lnTo>
                  <a:pt x="30624" y="198089"/>
                </a:lnTo>
                <a:lnTo>
                  <a:pt x="28036" y="200629"/>
                </a:lnTo>
                <a:lnTo>
                  <a:pt x="26311" y="203169"/>
                </a:lnTo>
                <a:lnTo>
                  <a:pt x="24394" y="208249"/>
                </a:lnTo>
                <a:lnTo>
                  <a:pt x="23035" y="209942"/>
                </a:lnTo>
                <a:lnTo>
                  <a:pt x="21283" y="211071"/>
                </a:lnTo>
                <a:lnTo>
                  <a:pt x="19269" y="211824"/>
                </a:lnTo>
                <a:lnTo>
                  <a:pt x="14773" y="214918"/>
                </a:lnTo>
                <a:lnTo>
                  <a:pt x="12388" y="216928"/>
                </a:lnTo>
                <a:lnTo>
                  <a:pt x="10798" y="219115"/>
                </a:lnTo>
                <a:lnTo>
                  <a:pt x="9032" y="223803"/>
                </a:lnTo>
                <a:lnTo>
                  <a:pt x="7051" y="234558"/>
                </a:lnTo>
                <a:lnTo>
                  <a:pt x="1643" y="249852"/>
                </a:lnTo>
                <a:lnTo>
                  <a:pt x="216" y="263921"/>
                </a:lnTo>
                <a:lnTo>
                  <a:pt x="28" y="276802"/>
                </a:lnTo>
                <a:lnTo>
                  <a:pt x="0" y="311039"/>
                </a:lnTo>
                <a:lnTo>
                  <a:pt x="846" y="314876"/>
                </a:lnTo>
                <a:lnTo>
                  <a:pt x="6030" y="327117"/>
                </a:lnTo>
                <a:lnTo>
                  <a:pt x="7306" y="337688"/>
                </a:lnTo>
                <a:lnTo>
                  <a:pt x="8256" y="340262"/>
                </a:lnTo>
                <a:lnTo>
                  <a:pt x="12794" y="347929"/>
                </a:lnTo>
                <a:lnTo>
                  <a:pt x="15361" y="355563"/>
                </a:lnTo>
                <a:lnTo>
                  <a:pt x="21108" y="363187"/>
                </a:lnTo>
                <a:lnTo>
                  <a:pt x="28173" y="371655"/>
                </a:lnTo>
                <a:lnTo>
                  <a:pt x="34781" y="383666"/>
                </a:lnTo>
                <a:lnTo>
                  <a:pt x="37963" y="392963"/>
                </a:lnTo>
                <a:lnTo>
                  <a:pt x="43892" y="401080"/>
                </a:lnTo>
                <a:lnTo>
                  <a:pt x="57635" y="416511"/>
                </a:lnTo>
                <a:lnTo>
                  <a:pt x="59482" y="421601"/>
                </a:lnTo>
                <a:lnTo>
                  <a:pt x="71141" y="437004"/>
                </a:lnTo>
                <a:lnTo>
                  <a:pt x="73951" y="443409"/>
                </a:lnTo>
                <a:lnTo>
                  <a:pt x="76394" y="446302"/>
                </a:lnTo>
                <a:lnTo>
                  <a:pt x="96825" y="462187"/>
                </a:lnTo>
                <a:lnTo>
                  <a:pt x="105404" y="467301"/>
                </a:lnTo>
                <a:lnTo>
                  <a:pt x="114861" y="470139"/>
                </a:lnTo>
                <a:lnTo>
                  <a:pt x="124708" y="472247"/>
                </a:lnTo>
                <a:lnTo>
                  <a:pt x="154961" y="484471"/>
                </a:lnTo>
                <a:lnTo>
                  <a:pt x="175263" y="489279"/>
                </a:lnTo>
                <a:lnTo>
                  <a:pt x="180341" y="491276"/>
                </a:lnTo>
                <a:lnTo>
                  <a:pt x="205897" y="495327"/>
                </a:lnTo>
                <a:lnTo>
                  <a:pt x="230386" y="503402"/>
                </a:lnTo>
                <a:lnTo>
                  <a:pt x="244634" y="507350"/>
                </a:lnTo>
                <a:lnTo>
                  <a:pt x="274476" y="509885"/>
                </a:lnTo>
                <a:lnTo>
                  <a:pt x="304830" y="510386"/>
                </a:lnTo>
                <a:lnTo>
                  <a:pt x="342903" y="516524"/>
                </a:lnTo>
                <a:lnTo>
                  <a:pt x="358141" y="516569"/>
                </a:lnTo>
                <a:lnTo>
                  <a:pt x="381846" y="512681"/>
                </a:lnTo>
                <a:lnTo>
                  <a:pt x="409096" y="511152"/>
                </a:lnTo>
                <a:lnTo>
                  <a:pt x="434479" y="510700"/>
                </a:lnTo>
                <a:lnTo>
                  <a:pt x="482952" y="510534"/>
                </a:lnTo>
                <a:lnTo>
                  <a:pt x="509138" y="506471"/>
                </a:lnTo>
                <a:lnTo>
                  <a:pt x="546826" y="502750"/>
                </a:lnTo>
                <a:lnTo>
                  <a:pt x="575948" y="497862"/>
                </a:lnTo>
                <a:lnTo>
                  <a:pt x="601886" y="495191"/>
                </a:lnTo>
                <a:lnTo>
                  <a:pt x="629798" y="490260"/>
                </a:lnTo>
                <a:lnTo>
                  <a:pt x="655377" y="487576"/>
                </a:lnTo>
                <a:lnTo>
                  <a:pt x="684029" y="481795"/>
                </a:lnTo>
                <a:lnTo>
                  <a:pt x="713121" y="474720"/>
                </a:lnTo>
                <a:lnTo>
                  <a:pt x="738204" y="467261"/>
                </a:lnTo>
                <a:lnTo>
                  <a:pt x="762569" y="459689"/>
                </a:lnTo>
                <a:lnTo>
                  <a:pt x="789166" y="451236"/>
                </a:lnTo>
                <a:lnTo>
                  <a:pt x="816441" y="435897"/>
                </a:lnTo>
                <a:lnTo>
                  <a:pt x="846037" y="424463"/>
                </a:lnTo>
                <a:lnTo>
                  <a:pt x="858898" y="416951"/>
                </a:lnTo>
                <a:lnTo>
                  <a:pt x="871106" y="408814"/>
                </a:lnTo>
                <a:lnTo>
                  <a:pt x="891411" y="398627"/>
                </a:lnTo>
                <a:lnTo>
                  <a:pt x="908529" y="385260"/>
                </a:lnTo>
                <a:lnTo>
                  <a:pt x="923478" y="371422"/>
                </a:lnTo>
                <a:lnTo>
                  <a:pt x="938802" y="356474"/>
                </a:lnTo>
                <a:lnTo>
                  <a:pt x="947258" y="347222"/>
                </a:lnTo>
                <a:lnTo>
                  <a:pt x="956779" y="332494"/>
                </a:lnTo>
                <a:lnTo>
                  <a:pt x="964963" y="317405"/>
                </a:lnTo>
                <a:lnTo>
                  <a:pt x="977868" y="292061"/>
                </a:lnTo>
                <a:lnTo>
                  <a:pt x="980707" y="281905"/>
                </a:lnTo>
                <a:lnTo>
                  <a:pt x="982817" y="271747"/>
                </a:lnTo>
                <a:lnTo>
                  <a:pt x="987917" y="256508"/>
                </a:lnTo>
                <a:lnTo>
                  <a:pt x="989804" y="240422"/>
                </a:lnTo>
                <a:lnTo>
                  <a:pt x="990246" y="227064"/>
                </a:lnTo>
                <a:lnTo>
                  <a:pt x="990494" y="209308"/>
                </a:lnTo>
                <a:lnTo>
                  <a:pt x="988295" y="198560"/>
                </a:lnTo>
                <a:lnTo>
                  <a:pt x="979984" y="173817"/>
                </a:lnTo>
                <a:lnTo>
                  <a:pt x="975157" y="161619"/>
                </a:lnTo>
                <a:lnTo>
                  <a:pt x="969342" y="150554"/>
                </a:lnTo>
                <a:lnTo>
                  <a:pt x="961114" y="139991"/>
                </a:lnTo>
                <a:lnTo>
                  <a:pt x="954070" y="127394"/>
                </a:lnTo>
                <a:lnTo>
                  <a:pt x="951006" y="120479"/>
                </a:lnTo>
                <a:lnTo>
                  <a:pt x="940829" y="108280"/>
                </a:lnTo>
                <a:lnTo>
                  <a:pt x="928686" y="97214"/>
                </a:lnTo>
                <a:lnTo>
                  <a:pt x="911482" y="81464"/>
                </a:lnTo>
                <a:lnTo>
                  <a:pt x="890675" y="66919"/>
                </a:lnTo>
                <a:lnTo>
                  <a:pt x="860888" y="51733"/>
                </a:lnTo>
                <a:lnTo>
                  <a:pt x="838149" y="39860"/>
                </a:lnTo>
                <a:lnTo>
                  <a:pt x="813066" y="30980"/>
                </a:lnTo>
                <a:lnTo>
                  <a:pt x="786443" y="22986"/>
                </a:lnTo>
                <a:lnTo>
                  <a:pt x="760210" y="15256"/>
                </a:lnTo>
                <a:lnTo>
                  <a:pt x="730989" y="9861"/>
                </a:lnTo>
                <a:lnTo>
                  <a:pt x="703141" y="6004"/>
                </a:lnTo>
                <a:lnTo>
                  <a:pt x="676545" y="1757"/>
                </a:lnTo>
                <a:lnTo>
                  <a:pt x="649473" y="499"/>
                </a:lnTo>
                <a:lnTo>
                  <a:pt x="625365" y="126"/>
                </a:lnTo>
                <a:lnTo>
                  <a:pt x="598507" y="0"/>
                </a:lnTo>
                <a:lnTo>
                  <a:pt x="565680" y="6004"/>
                </a:lnTo>
                <a:lnTo>
                  <a:pt x="548639" y="7589"/>
                </a:ln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46" name="SMARTInkAnnotation239"/>
          <p:cNvSpPr/>
          <p:nvPr/>
        </p:nvSpPr>
        <p:spPr bwMode="auto">
          <a:xfrm>
            <a:off x="8420099" y="2202180"/>
            <a:ext cx="243842" cy="213361"/>
          </a:xfrm>
          <a:custGeom>
            <a:avLst/>
            <a:gdLst/>
            <a:ahLst/>
            <a:cxnLst/>
            <a:rect l="0" t="0" r="0" b="0"/>
            <a:pathLst>
              <a:path w="243842" h="213361">
                <a:moveTo>
                  <a:pt x="0" y="22860"/>
                </a:moveTo>
                <a:lnTo>
                  <a:pt x="4046" y="26905"/>
                </a:lnTo>
                <a:lnTo>
                  <a:pt x="5237" y="28944"/>
                </a:lnTo>
                <a:lnTo>
                  <a:pt x="6915" y="35011"/>
                </a:lnTo>
                <a:lnTo>
                  <a:pt x="7411" y="38031"/>
                </a:lnTo>
                <a:lnTo>
                  <a:pt x="7559" y="43912"/>
                </a:lnTo>
                <a:lnTo>
                  <a:pt x="7620" y="177699"/>
                </a:lnTo>
                <a:lnTo>
                  <a:pt x="8467" y="179426"/>
                </a:lnTo>
                <a:lnTo>
                  <a:pt x="9879" y="180577"/>
                </a:lnTo>
                <a:lnTo>
                  <a:pt x="11665" y="181345"/>
                </a:lnTo>
                <a:lnTo>
                  <a:pt x="12858" y="182703"/>
                </a:lnTo>
                <a:lnTo>
                  <a:pt x="13652" y="184456"/>
                </a:lnTo>
                <a:lnTo>
                  <a:pt x="14535" y="188660"/>
                </a:lnTo>
                <a:lnTo>
                  <a:pt x="15031" y="194941"/>
                </a:lnTo>
                <a:lnTo>
                  <a:pt x="15212" y="197701"/>
                </a:lnTo>
                <a:lnTo>
                  <a:pt x="9206" y="204096"/>
                </a:lnTo>
                <a:lnTo>
                  <a:pt x="7649" y="205711"/>
                </a:lnTo>
                <a:lnTo>
                  <a:pt x="7620" y="213332"/>
                </a:lnTo>
                <a:lnTo>
                  <a:pt x="21773" y="213360"/>
                </a:lnTo>
                <a:lnTo>
                  <a:pt x="26893" y="211102"/>
                </a:lnTo>
                <a:lnTo>
                  <a:pt x="30629" y="209315"/>
                </a:lnTo>
                <a:lnTo>
                  <a:pt x="33120" y="207277"/>
                </a:lnTo>
                <a:lnTo>
                  <a:pt x="34779" y="205071"/>
                </a:lnTo>
                <a:lnTo>
                  <a:pt x="35886" y="202754"/>
                </a:lnTo>
                <a:lnTo>
                  <a:pt x="41632" y="197922"/>
                </a:lnTo>
                <a:lnTo>
                  <a:pt x="45535" y="195448"/>
                </a:lnTo>
                <a:lnTo>
                  <a:pt x="48984" y="192105"/>
                </a:lnTo>
                <a:lnTo>
                  <a:pt x="52130" y="188184"/>
                </a:lnTo>
                <a:lnTo>
                  <a:pt x="55074" y="183876"/>
                </a:lnTo>
                <a:lnTo>
                  <a:pt x="57883" y="180157"/>
                </a:lnTo>
                <a:lnTo>
                  <a:pt x="63261" y="173768"/>
                </a:lnTo>
                <a:lnTo>
                  <a:pt x="66728" y="170032"/>
                </a:lnTo>
                <a:lnTo>
                  <a:pt x="75095" y="161365"/>
                </a:lnTo>
                <a:lnTo>
                  <a:pt x="78850" y="156684"/>
                </a:lnTo>
                <a:lnTo>
                  <a:pt x="82201" y="151869"/>
                </a:lnTo>
                <a:lnTo>
                  <a:pt x="85280" y="146966"/>
                </a:lnTo>
                <a:lnTo>
                  <a:pt x="89027" y="142004"/>
                </a:lnTo>
                <a:lnTo>
                  <a:pt x="93219" y="137003"/>
                </a:lnTo>
                <a:lnTo>
                  <a:pt x="97706" y="131975"/>
                </a:lnTo>
                <a:lnTo>
                  <a:pt x="107207" y="121873"/>
                </a:lnTo>
                <a:lnTo>
                  <a:pt x="127105" y="101591"/>
                </a:lnTo>
                <a:lnTo>
                  <a:pt x="131303" y="96514"/>
                </a:lnTo>
                <a:lnTo>
                  <a:pt x="134949" y="91436"/>
                </a:lnTo>
                <a:lnTo>
                  <a:pt x="138227" y="86357"/>
                </a:lnTo>
                <a:lnTo>
                  <a:pt x="142105" y="81278"/>
                </a:lnTo>
                <a:lnTo>
                  <a:pt x="146384" y="76199"/>
                </a:lnTo>
                <a:lnTo>
                  <a:pt x="150930" y="71119"/>
                </a:lnTo>
                <a:lnTo>
                  <a:pt x="160495" y="60960"/>
                </a:lnTo>
                <a:lnTo>
                  <a:pt x="165417" y="55880"/>
                </a:lnTo>
                <a:lnTo>
                  <a:pt x="169545" y="50800"/>
                </a:lnTo>
                <a:lnTo>
                  <a:pt x="173144" y="45720"/>
                </a:lnTo>
                <a:lnTo>
                  <a:pt x="176390" y="40640"/>
                </a:lnTo>
                <a:lnTo>
                  <a:pt x="179401" y="36407"/>
                </a:lnTo>
                <a:lnTo>
                  <a:pt x="182253" y="32737"/>
                </a:lnTo>
                <a:lnTo>
                  <a:pt x="185002" y="29445"/>
                </a:lnTo>
                <a:lnTo>
                  <a:pt x="192574" y="23529"/>
                </a:lnTo>
                <a:lnTo>
                  <a:pt x="203140" y="16877"/>
                </a:lnTo>
                <a:lnTo>
                  <a:pt x="210464" y="10327"/>
                </a:lnTo>
                <a:lnTo>
                  <a:pt x="217026" y="3931"/>
                </a:lnTo>
                <a:lnTo>
                  <a:pt x="219191" y="2621"/>
                </a:lnTo>
                <a:lnTo>
                  <a:pt x="226492" y="518"/>
                </a:lnTo>
                <a:lnTo>
                  <a:pt x="227195" y="345"/>
                </a:lnTo>
                <a:lnTo>
                  <a:pt x="234408" y="68"/>
                </a:lnTo>
                <a:lnTo>
                  <a:pt x="243841" y="0"/>
                </a:ln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47" name="SMARTInkAnnotation240"/>
          <p:cNvSpPr/>
          <p:nvPr/>
        </p:nvSpPr>
        <p:spPr bwMode="auto">
          <a:xfrm>
            <a:off x="8657389" y="2110740"/>
            <a:ext cx="249764" cy="297181"/>
          </a:xfrm>
          <a:custGeom>
            <a:avLst/>
            <a:gdLst/>
            <a:ahLst/>
            <a:cxnLst/>
            <a:rect l="0" t="0" r="0" b="0"/>
            <a:pathLst>
              <a:path w="249764" h="297181">
                <a:moveTo>
                  <a:pt x="235151" y="68580"/>
                </a:moveTo>
                <a:lnTo>
                  <a:pt x="249763" y="53968"/>
                </a:lnTo>
                <a:lnTo>
                  <a:pt x="247855" y="51361"/>
                </a:lnTo>
                <a:lnTo>
                  <a:pt x="243776" y="46834"/>
                </a:lnTo>
                <a:lnTo>
                  <a:pt x="243218" y="43957"/>
                </a:lnTo>
                <a:lnTo>
                  <a:pt x="243069" y="42005"/>
                </a:lnTo>
                <a:lnTo>
                  <a:pt x="242123" y="40703"/>
                </a:lnTo>
                <a:lnTo>
                  <a:pt x="240645" y="39836"/>
                </a:lnTo>
                <a:lnTo>
                  <a:pt x="236236" y="38443"/>
                </a:lnTo>
                <a:lnTo>
                  <a:pt x="235875" y="37482"/>
                </a:lnTo>
                <a:lnTo>
                  <a:pt x="235471" y="34156"/>
                </a:lnTo>
                <a:lnTo>
                  <a:pt x="234518" y="32931"/>
                </a:lnTo>
                <a:lnTo>
                  <a:pt x="233036" y="32114"/>
                </a:lnTo>
                <a:lnTo>
                  <a:pt x="231200" y="31569"/>
                </a:lnTo>
                <a:lnTo>
                  <a:pt x="229978" y="30360"/>
                </a:lnTo>
                <a:lnTo>
                  <a:pt x="229163" y="28706"/>
                </a:lnTo>
                <a:lnTo>
                  <a:pt x="227855" y="24015"/>
                </a:lnTo>
                <a:lnTo>
                  <a:pt x="223582" y="19157"/>
                </a:lnTo>
                <a:lnTo>
                  <a:pt x="221511" y="17851"/>
                </a:lnTo>
                <a:lnTo>
                  <a:pt x="214363" y="15756"/>
                </a:lnTo>
                <a:lnTo>
                  <a:pt x="213672" y="15584"/>
                </a:lnTo>
                <a:lnTo>
                  <a:pt x="206442" y="9254"/>
                </a:lnTo>
                <a:lnTo>
                  <a:pt x="205851" y="8709"/>
                </a:lnTo>
                <a:lnTo>
                  <a:pt x="202938" y="8104"/>
                </a:lnTo>
                <a:lnTo>
                  <a:pt x="195311" y="7662"/>
                </a:lnTo>
                <a:lnTo>
                  <a:pt x="193351" y="7648"/>
                </a:lnTo>
                <a:lnTo>
                  <a:pt x="191197" y="6792"/>
                </a:lnTo>
                <a:lnTo>
                  <a:pt x="183916" y="1592"/>
                </a:lnTo>
                <a:lnTo>
                  <a:pt x="183216" y="1062"/>
                </a:lnTo>
                <a:lnTo>
                  <a:pt x="180177" y="472"/>
                </a:lnTo>
                <a:lnTo>
                  <a:pt x="172460" y="41"/>
                </a:lnTo>
                <a:lnTo>
                  <a:pt x="158950" y="0"/>
                </a:lnTo>
                <a:lnTo>
                  <a:pt x="158950" y="4045"/>
                </a:lnTo>
                <a:lnTo>
                  <a:pt x="158105" y="6084"/>
                </a:lnTo>
                <a:lnTo>
                  <a:pt x="153713" y="12997"/>
                </a:lnTo>
                <a:lnTo>
                  <a:pt x="151191" y="20408"/>
                </a:lnTo>
                <a:lnTo>
                  <a:pt x="146304" y="27966"/>
                </a:lnTo>
                <a:lnTo>
                  <a:pt x="143632" y="36414"/>
                </a:lnTo>
                <a:lnTo>
                  <a:pt x="140007" y="44689"/>
                </a:lnTo>
                <a:lnTo>
                  <a:pt x="137008" y="48419"/>
                </a:lnTo>
                <a:lnTo>
                  <a:pt x="133317" y="51753"/>
                </a:lnTo>
                <a:lnTo>
                  <a:pt x="129162" y="54822"/>
                </a:lnTo>
                <a:lnTo>
                  <a:pt x="122287" y="62747"/>
                </a:lnTo>
                <a:lnTo>
                  <a:pt x="116408" y="71068"/>
                </a:lnTo>
                <a:lnTo>
                  <a:pt x="110975" y="77588"/>
                </a:lnTo>
                <a:lnTo>
                  <a:pt x="109186" y="81358"/>
                </a:lnTo>
                <a:lnTo>
                  <a:pt x="107200" y="90064"/>
                </a:lnTo>
                <a:lnTo>
                  <a:pt x="104978" y="94756"/>
                </a:lnTo>
                <a:lnTo>
                  <a:pt x="101802" y="99577"/>
                </a:lnTo>
                <a:lnTo>
                  <a:pt x="97992" y="104485"/>
                </a:lnTo>
                <a:lnTo>
                  <a:pt x="95452" y="109450"/>
                </a:lnTo>
                <a:lnTo>
                  <a:pt x="93758" y="114453"/>
                </a:lnTo>
                <a:lnTo>
                  <a:pt x="92629" y="119482"/>
                </a:lnTo>
                <a:lnTo>
                  <a:pt x="91030" y="124528"/>
                </a:lnTo>
                <a:lnTo>
                  <a:pt x="89117" y="129586"/>
                </a:lnTo>
                <a:lnTo>
                  <a:pt x="86995" y="134650"/>
                </a:lnTo>
                <a:lnTo>
                  <a:pt x="82380" y="142536"/>
                </a:lnTo>
                <a:lnTo>
                  <a:pt x="77507" y="149709"/>
                </a:lnTo>
                <a:lnTo>
                  <a:pt x="72518" y="158542"/>
                </a:lnTo>
                <a:lnTo>
                  <a:pt x="67479" y="168112"/>
                </a:lnTo>
                <a:lnTo>
                  <a:pt x="57344" y="188053"/>
                </a:lnTo>
                <a:lnTo>
                  <a:pt x="52268" y="195904"/>
                </a:lnTo>
                <a:lnTo>
                  <a:pt x="47190" y="203061"/>
                </a:lnTo>
                <a:lnTo>
                  <a:pt x="42112" y="211887"/>
                </a:lnTo>
                <a:lnTo>
                  <a:pt x="37032" y="219197"/>
                </a:lnTo>
                <a:lnTo>
                  <a:pt x="29411" y="228072"/>
                </a:lnTo>
                <a:lnTo>
                  <a:pt x="21791" y="236063"/>
                </a:lnTo>
                <a:lnTo>
                  <a:pt x="19250" y="238656"/>
                </a:lnTo>
                <a:lnTo>
                  <a:pt x="17559" y="241230"/>
                </a:lnTo>
                <a:lnTo>
                  <a:pt x="15676" y="246349"/>
                </a:lnTo>
                <a:lnTo>
                  <a:pt x="14329" y="248053"/>
                </a:lnTo>
                <a:lnTo>
                  <a:pt x="12583" y="249188"/>
                </a:lnTo>
                <a:lnTo>
                  <a:pt x="10573" y="249946"/>
                </a:lnTo>
                <a:lnTo>
                  <a:pt x="9232" y="251297"/>
                </a:lnTo>
                <a:lnTo>
                  <a:pt x="8339" y="253045"/>
                </a:lnTo>
                <a:lnTo>
                  <a:pt x="7346" y="257244"/>
                </a:lnTo>
                <a:lnTo>
                  <a:pt x="6657" y="265288"/>
                </a:lnTo>
                <a:lnTo>
                  <a:pt x="0" y="273137"/>
                </a:lnTo>
                <a:lnTo>
                  <a:pt x="490" y="273531"/>
                </a:lnTo>
                <a:lnTo>
                  <a:pt x="3293" y="273969"/>
                </a:lnTo>
                <a:lnTo>
                  <a:pt x="4379" y="274933"/>
                </a:lnTo>
                <a:lnTo>
                  <a:pt x="5105" y="276422"/>
                </a:lnTo>
                <a:lnTo>
                  <a:pt x="6467" y="281617"/>
                </a:lnTo>
                <a:lnTo>
                  <a:pt x="10571" y="285889"/>
                </a:lnTo>
                <a:lnTo>
                  <a:pt x="12618" y="287113"/>
                </a:lnTo>
                <a:lnTo>
                  <a:pt x="17150" y="288472"/>
                </a:lnTo>
                <a:lnTo>
                  <a:pt x="24462" y="289238"/>
                </a:lnTo>
                <a:lnTo>
                  <a:pt x="31990" y="289464"/>
                </a:lnTo>
                <a:lnTo>
                  <a:pt x="153840" y="289560"/>
                </a:lnTo>
                <a:lnTo>
                  <a:pt x="156390" y="290407"/>
                </a:lnTo>
                <a:lnTo>
                  <a:pt x="161481" y="293605"/>
                </a:lnTo>
                <a:lnTo>
                  <a:pt x="168824" y="295591"/>
                </a:lnTo>
                <a:lnTo>
                  <a:pt x="181811" y="297180"/>
                </a:ln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48" name="SMARTInkAnnotation241"/>
          <p:cNvSpPr/>
          <p:nvPr/>
        </p:nvSpPr>
        <p:spPr bwMode="auto">
          <a:xfrm>
            <a:off x="9014463" y="2164080"/>
            <a:ext cx="220836" cy="243802"/>
          </a:xfrm>
          <a:custGeom>
            <a:avLst/>
            <a:gdLst/>
            <a:ahLst/>
            <a:cxnLst/>
            <a:rect l="0" t="0" r="0" b="0"/>
            <a:pathLst>
              <a:path w="220836" h="243802">
                <a:moveTo>
                  <a:pt x="121917" y="60960"/>
                </a:moveTo>
                <a:lnTo>
                  <a:pt x="115356" y="54399"/>
                </a:lnTo>
                <a:lnTo>
                  <a:pt x="112510" y="53811"/>
                </a:lnTo>
                <a:lnTo>
                  <a:pt x="107828" y="53433"/>
                </a:lnTo>
                <a:lnTo>
                  <a:pt x="107445" y="52555"/>
                </a:lnTo>
                <a:lnTo>
                  <a:pt x="106777" y="46787"/>
                </a:lnTo>
                <a:lnTo>
                  <a:pt x="105897" y="46432"/>
                </a:lnTo>
                <a:lnTo>
                  <a:pt x="100124" y="45814"/>
                </a:lnTo>
                <a:lnTo>
                  <a:pt x="95328" y="45748"/>
                </a:lnTo>
                <a:lnTo>
                  <a:pt x="93185" y="46585"/>
                </a:lnTo>
                <a:lnTo>
                  <a:pt x="86968" y="50962"/>
                </a:lnTo>
                <a:lnTo>
                  <a:pt x="85218" y="52283"/>
                </a:lnTo>
                <a:lnTo>
                  <a:pt x="82181" y="52870"/>
                </a:lnTo>
                <a:lnTo>
                  <a:pt x="80187" y="53027"/>
                </a:lnTo>
                <a:lnTo>
                  <a:pt x="78010" y="53978"/>
                </a:lnTo>
                <a:lnTo>
                  <a:pt x="73333" y="57292"/>
                </a:lnTo>
                <a:lnTo>
                  <a:pt x="68433" y="59330"/>
                </a:lnTo>
                <a:lnTo>
                  <a:pt x="65941" y="59873"/>
                </a:lnTo>
                <a:lnTo>
                  <a:pt x="64279" y="61082"/>
                </a:lnTo>
                <a:lnTo>
                  <a:pt x="63172" y="62735"/>
                </a:lnTo>
                <a:lnTo>
                  <a:pt x="62434" y="64683"/>
                </a:lnTo>
                <a:lnTo>
                  <a:pt x="61095" y="65982"/>
                </a:lnTo>
                <a:lnTo>
                  <a:pt x="59355" y="66848"/>
                </a:lnTo>
                <a:lnTo>
                  <a:pt x="54318" y="68657"/>
                </a:lnTo>
                <a:lnTo>
                  <a:pt x="50605" y="70325"/>
                </a:lnTo>
                <a:lnTo>
                  <a:pt x="46436" y="72283"/>
                </a:lnTo>
                <a:lnTo>
                  <a:pt x="39545" y="76717"/>
                </a:lnTo>
                <a:lnTo>
                  <a:pt x="36522" y="79085"/>
                </a:lnTo>
                <a:lnTo>
                  <a:pt x="34507" y="81510"/>
                </a:lnTo>
                <a:lnTo>
                  <a:pt x="33164" y="83973"/>
                </a:lnTo>
                <a:lnTo>
                  <a:pt x="32268" y="86462"/>
                </a:lnTo>
                <a:lnTo>
                  <a:pt x="29014" y="91486"/>
                </a:lnTo>
                <a:lnTo>
                  <a:pt x="24747" y="97387"/>
                </a:lnTo>
                <a:lnTo>
                  <a:pt x="22423" y="101331"/>
                </a:lnTo>
                <a:lnTo>
                  <a:pt x="20028" y="105654"/>
                </a:lnTo>
                <a:lnTo>
                  <a:pt x="15109" y="112715"/>
                </a:lnTo>
                <a:lnTo>
                  <a:pt x="12612" y="115783"/>
                </a:lnTo>
                <a:lnTo>
                  <a:pt x="10947" y="119522"/>
                </a:lnTo>
                <a:lnTo>
                  <a:pt x="9837" y="123708"/>
                </a:lnTo>
                <a:lnTo>
                  <a:pt x="9096" y="128192"/>
                </a:lnTo>
                <a:lnTo>
                  <a:pt x="6017" y="135432"/>
                </a:lnTo>
                <a:lnTo>
                  <a:pt x="2672" y="141472"/>
                </a:lnTo>
                <a:lnTo>
                  <a:pt x="1186" y="146979"/>
                </a:lnTo>
                <a:lnTo>
                  <a:pt x="525" y="154506"/>
                </a:lnTo>
                <a:lnTo>
                  <a:pt x="231" y="162649"/>
                </a:lnTo>
                <a:lnTo>
                  <a:pt x="67" y="172841"/>
                </a:lnTo>
                <a:lnTo>
                  <a:pt x="0" y="204363"/>
                </a:lnTo>
                <a:lnTo>
                  <a:pt x="846" y="208209"/>
                </a:lnTo>
                <a:lnTo>
                  <a:pt x="5234" y="217666"/>
                </a:lnTo>
                <a:lnTo>
                  <a:pt x="6558" y="223176"/>
                </a:lnTo>
                <a:lnTo>
                  <a:pt x="9404" y="228447"/>
                </a:lnTo>
                <a:lnTo>
                  <a:pt x="11347" y="231038"/>
                </a:lnTo>
                <a:lnTo>
                  <a:pt x="18024" y="236174"/>
                </a:lnTo>
                <a:lnTo>
                  <a:pt x="22175" y="238730"/>
                </a:lnTo>
                <a:lnTo>
                  <a:pt x="29044" y="241569"/>
                </a:lnTo>
                <a:lnTo>
                  <a:pt x="35767" y="242830"/>
                </a:lnTo>
                <a:lnTo>
                  <a:pt x="39931" y="243167"/>
                </a:lnTo>
                <a:lnTo>
                  <a:pt x="44398" y="243391"/>
                </a:lnTo>
                <a:lnTo>
                  <a:pt x="53880" y="243640"/>
                </a:lnTo>
                <a:lnTo>
                  <a:pt x="73764" y="243801"/>
                </a:lnTo>
                <a:lnTo>
                  <a:pt x="78808" y="242967"/>
                </a:lnTo>
                <a:lnTo>
                  <a:pt x="83865" y="241565"/>
                </a:lnTo>
                <a:lnTo>
                  <a:pt x="88929" y="239783"/>
                </a:lnTo>
                <a:lnTo>
                  <a:pt x="93998" y="238595"/>
                </a:lnTo>
                <a:lnTo>
                  <a:pt x="99071" y="237804"/>
                </a:lnTo>
                <a:lnTo>
                  <a:pt x="104145" y="237276"/>
                </a:lnTo>
                <a:lnTo>
                  <a:pt x="109224" y="236077"/>
                </a:lnTo>
                <a:lnTo>
                  <a:pt x="114300" y="234431"/>
                </a:lnTo>
                <a:lnTo>
                  <a:pt x="119379" y="232488"/>
                </a:lnTo>
                <a:lnTo>
                  <a:pt x="124459" y="230345"/>
                </a:lnTo>
                <a:lnTo>
                  <a:pt x="129537" y="228070"/>
                </a:lnTo>
                <a:lnTo>
                  <a:pt x="134617" y="225707"/>
                </a:lnTo>
                <a:lnTo>
                  <a:pt x="140543" y="222438"/>
                </a:lnTo>
                <a:lnTo>
                  <a:pt x="147034" y="218565"/>
                </a:lnTo>
                <a:lnTo>
                  <a:pt x="153901" y="214290"/>
                </a:lnTo>
                <a:lnTo>
                  <a:pt x="160174" y="210593"/>
                </a:lnTo>
                <a:lnTo>
                  <a:pt x="166048" y="207282"/>
                </a:lnTo>
                <a:lnTo>
                  <a:pt x="171657" y="204228"/>
                </a:lnTo>
                <a:lnTo>
                  <a:pt x="176244" y="200499"/>
                </a:lnTo>
                <a:lnTo>
                  <a:pt x="180149" y="196319"/>
                </a:lnTo>
                <a:lnTo>
                  <a:pt x="183598" y="191839"/>
                </a:lnTo>
                <a:lnTo>
                  <a:pt x="187591" y="187160"/>
                </a:lnTo>
                <a:lnTo>
                  <a:pt x="191945" y="182347"/>
                </a:lnTo>
                <a:lnTo>
                  <a:pt x="196542" y="177444"/>
                </a:lnTo>
                <a:lnTo>
                  <a:pt x="200454" y="172483"/>
                </a:lnTo>
                <a:lnTo>
                  <a:pt x="203909" y="167482"/>
                </a:lnTo>
                <a:lnTo>
                  <a:pt x="207057" y="162455"/>
                </a:lnTo>
                <a:lnTo>
                  <a:pt x="210003" y="157410"/>
                </a:lnTo>
                <a:lnTo>
                  <a:pt x="212814" y="152353"/>
                </a:lnTo>
                <a:lnTo>
                  <a:pt x="215536" y="147289"/>
                </a:lnTo>
                <a:lnTo>
                  <a:pt x="217349" y="142219"/>
                </a:lnTo>
                <a:lnTo>
                  <a:pt x="218558" y="137146"/>
                </a:lnTo>
                <a:lnTo>
                  <a:pt x="219363" y="132071"/>
                </a:lnTo>
                <a:lnTo>
                  <a:pt x="219901" y="126994"/>
                </a:lnTo>
                <a:lnTo>
                  <a:pt x="220259" y="121916"/>
                </a:lnTo>
                <a:lnTo>
                  <a:pt x="220499" y="116837"/>
                </a:lnTo>
                <a:lnTo>
                  <a:pt x="220764" y="106679"/>
                </a:lnTo>
                <a:lnTo>
                  <a:pt x="220835" y="101599"/>
                </a:lnTo>
                <a:lnTo>
                  <a:pt x="220035" y="96519"/>
                </a:lnTo>
                <a:lnTo>
                  <a:pt x="218655" y="91439"/>
                </a:lnTo>
                <a:lnTo>
                  <a:pt x="216889" y="86360"/>
                </a:lnTo>
                <a:lnTo>
                  <a:pt x="214865" y="81280"/>
                </a:lnTo>
                <a:lnTo>
                  <a:pt x="212668" y="76200"/>
                </a:lnTo>
                <a:lnTo>
                  <a:pt x="210358" y="71120"/>
                </a:lnTo>
                <a:lnTo>
                  <a:pt x="207125" y="66887"/>
                </a:lnTo>
                <a:lnTo>
                  <a:pt x="203275" y="63218"/>
                </a:lnTo>
                <a:lnTo>
                  <a:pt x="199016" y="59925"/>
                </a:lnTo>
                <a:lnTo>
                  <a:pt x="195329" y="56037"/>
                </a:lnTo>
                <a:lnTo>
                  <a:pt x="192026" y="51751"/>
                </a:lnTo>
                <a:lnTo>
                  <a:pt x="188976" y="47201"/>
                </a:lnTo>
                <a:lnTo>
                  <a:pt x="185249" y="43320"/>
                </a:lnTo>
                <a:lnTo>
                  <a:pt x="181072" y="39887"/>
                </a:lnTo>
                <a:lnTo>
                  <a:pt x="176592" y="36751"/>
                </a:lnTo>
                <a:lnTo>
                  <a:pt x="172761" y="33814"/>
                </a:lnTo>
                <a:lnTo>
                  <a:pt x="166246" y="28293"/>
                </a:lnTo>
                <a:lnTo>
                  <a:pt x="160526" y="23017"/>
                </a:lnTo>
                <a:lnTo>
                  <a:pt x="154317" y="17850"/>
                </a:lnTo>
                <a:lnTo>
                  <a:pt x="150290" y="15287"/>
                </a:lnTo>
                <a:lnTo>
                  <a:pt x="145913" y="12731"/>
                </a:lnTo>
                <a:lnTo>
                  <a:pt x="142147" y="11027"/>
                </a:lnTo>
                <a:lnTo>
                  <a:pt x="135706" y="9134"/>
                </a:lnTo>
                <a:lnTo>
                  <a:pt x="130020" y="6035"/>
                </a:lnTo>
                <a:lnTo>
                  <a:pt x="127319" y="4024"/>
                </a:lnTo>
                <a:lnTo>
                  <a:pt x="122060" y="1788"/>
                </a:lnTo>
                <a:lnTo>
                  <a:pt x="114298" y="0"/>
                </a:ln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49" name="SMARTInkAnnotation242"/>
          <p:cNvSpPr/>
          <p:nvPr/>
        </p:nvSpPr>
        <p:spPr bwMode="auto">
          <a:xfrm>
            <a:off x="9250680" y="2098730"/>
            <a:ext cx="259051" cy="453970"/>
          </a:xfrm>
          <a:custGeom>
            <a:avLst/>
            <a:gdLst/>
            <a:ahLst/>
            <a:cxnLst/>
            <a:rect l="0" t="0" r="0" b="0"/>
            <a:pathLst>
              <a:path w="259051" h="453970">
                <a:moveTo>
                  <a:pt x="15240" y="12010"/>
                </a:moveTo>
                <a:lnTo>
                  <a:pt x="8678" y="12010"/>
                </a:lnTo>
                <a:lnTo>
                  <a:pt x="768" y="5096"/>
                </a:lnTo>
                <a:lnTo>
                  <a:pt x="4" y="4394"/>
                </a:lnTo>
                <a:lnTo>
                  <a:pt x="3" y="4392"/>
                </a:lnTo>
                <a:lnTo>
                  <a:pt x="1" y="4391"/>
                </a:lnTo>
                <a:lnTo>
                  <a:pt x="0" y="4390"/>
                </a:lnTo>
                <a:lnTo>
                  <a:pt x="0" y="345"/>
                </a:lnTo>
                <a:lnTo>
                  <a:pt x="846" y="0"/>
                </a:lnTo>
                <a:lnTo>
                  <a:pt x="2258" y="616"/>
                </a:lnTo>
                <a:lnTo>
                  <a:pt x="4045" y="1875"/>
                </a:lnTo>
                <a:lnTo>
                  <a:pt x="8288" y="3272"/>
                </a:lnTo>
                <a:lnTo>
                  <a:pt x="15171" y="4243"/>
                </a:lnTo>
                <a:lnTo>
                  <a:pt x="21899" y="4346"/>
                </a:lnTo>
                <a:lnTo>
                  <a:pt x="43722" y="4384"/>
                </a:lnTo>
                <a:lnTo>
                  <a:pt x="48621" y="5233"/>
                </a:lnTo>
                <a:lnTo>
                  <a:pt x="53582" y="6645"/>
                </a:lnTo>
                <a:lnTo>
                  <a:pt x="58581" y="8433"/>
                </a:lnTo>
                <a:lnTo>
                  <a:pt x="63608" y="9626"/>
                </a:lnTo>
                <a:lnTo>
                  <a:pt x="68653" y="10420"/>
                </a:lnTo>
                <a:lnTo>
                  <a:pt x="73707" y="10950"/>
                </a:lnTo>
                <a:lnTo>
                  <a:pt x="81584" y="11539"/>
                </a:lnTo>
                <a:lnTo>
                  <a:pt x="88752" y="11801"/>
                </a:lnTo>
                <a:lnTo>
                  <a:pt x="112076" y="11982"/>
                </a:lnTo>
                <a:lnTo>
                  <a:pt x="131139" y="12002"/>
                </a:lnTo>
                <a:lnTo>
                  <a:pt x="137379" y="12851"/>
                </a:lnTo>
                <a:lnTo>
                  <a:pt x="143233" y="14264"/>
                </a:lnTo>
                <a:lnTo>
                  <a:pt x="148830" y="16053"/>
                </a:lnTo>
                <a:lnTo>
                  <a:pt x="154254" y="17245"/>
                </a:lnTo>
                <a:lnTo>
                  <a:pt x="159563" y="18040"/>
                </a:lnTo>
                <a:lnTo>
                  <a:pt x="164794" y="18570"/>
                </a:lnTo>
                <a:lnTo>
                  <a:pt x="169978" y="18923"/>
                </a:lnTo>
                <a:lnTo>
                  <a:pt x="175125" y="19159"/>
                </a:lnTo>
                <a:lnTo>
                  <a:pt x="188203" y="19491"/>
                </a:lnTo>
                <a:lnTo>
                  <a:pt x="232169" y="19630"/>
                </a:lnTo>
                <a:lnTo>
                  <a:pt x="234365" y="20476"/>
                </a:lnTo>
                <a:lnTo>
                  <a:pt x="242427" y="26191"/>
                </a:lnTo>
                <a:lnTo>
                  <a:pt x="243836" y="27247"/>
                </a:lnTo>
                <a:lnTo>
                  <a:pt x="243837" y="27248"/>
                </a:lnTo>
                <a:lnTo>
                  <a:pt x="243840" y="37856"/>
                </a:lnTo>
                <a:lnTo>
                  <a:pt x="242992" y="40247"/>
                </a:lnTo>
                <a:lnTo>
                  <a:pt x="238603" y="47658"/>
                </a:lnTo>
                <a:lnTo>
                  <a:pt x="234434" y="60005"/>
                </a:lnTo>
                <a:lnTo>
                  <a:pt x="231193" y="68054"/>
                </a:lnTo>
                <a:lnTo>
                  <a:pt x="229753" y="74454"/>
                </a:lnTo>
                <a:lnTo>
                  <a:pt x="228941" y="86863"/>
                </a:lnTo>
                <a:lnTo>
                  <a:pt x="228701" y="105309"/>
                </a:lnTo>
                <a:lnTo>
                  <a:pt x="226388" y="117258"/>
                </a:lnTo>
                <a:lnTo>
                  <a:pt x="223384" y="128214"/>
                </a:lnTo>
                <a:lnTo>
                  <a:pt x="222048" y="138727"/>
                </a:lnTo>
                <a:lnTo>
                  <a:pt x="221455" y="151302"/>
                </a:lnTo>
                <a:lnTo>
                  <a:pt x="221122" y="170404"/>
                </a:lnTo>
                <a:lnTo>
                  <a:pt x="220983" y="226847"/>
                </a:lnTo>
                <a:lnTo>
                  <a:pt x="218723" y="239009"/>
                </a:lnTo>
                <a:lnTo>
                  <a:pt x="215745" y="250058"/>
                </a:lnTo>
                <a:lnTo>
                  <a:pt x="214420" y="260614"/>
                </a:lnTo>
                <a:lnTo>
                  <a:pt x="213831" y="270949"/>
                </a:lnTo>
                <a:lnTo>
                  <a:pt x="213570" y="281188"/>
                </a:lnTo>
                <a:lnTo>
                  <a:pt x="213453" y="291382"/>
                </a:lnTo>
                <a:lnTo>
                  <a:pt x="211144" y="301558"/>
                </a:lnTo>
                <a:lnTo>
                  <a:pt x="208143" y="311724"/>
                </a:lnTo>
                <a:lnTo>
                  <a:pt x="206807" y="321888"/>
                </a:lnTo>
                <a:lnTo>
                  <a:pt x="206057" y="333084"/>
                </a:lnTo>
                <a:lnTo>
                  <a:pt x="205835" y="345809"/>
                </a:lnTo>
                <a:lnTo>
                  <a:pt x="205742" y="372585"/>
                </a:lnTo>
                <a:lnTo>
                  <a:pt x="206589" y="375160"/>
                </a:lnTo>
                <a:lnTo>
                  <a:pt x="212302" y="383876"/>
                </a:lnTo>
                <a:lnTo>
                  <a:pt x="212890" y="386975"/>
                </a:lnTo>
                <a:lnTo>
                  <a:pt x="213047" y="388986"/>
                </a:lnTo>
                <a:lnTo>
                  <a:pt x="213998" y="391174"/>
                </a:lnTo>
                <a:lnTo>
                  <a:pt x="219381" y="398299"/>
                </a:lnTo>
                <a:lnTo>
                  <a:pt x="223939" y="403262"/>
                </a:lnTo>
                <a:lnTo>
                  <a:pt x="225492" y="405772"/>
                </a:lnTo>
                <a:lnTo>
                  <a:pt x="227219" y="410817"/>
                </a:lnTo>
                <a:lnTo>
                  <a:pt x="228191" y="418418"/>
                </a:lnTo>
                <a:lnTo>
                  <a:pt x="229175" y="420956"/>
                </a:lnTo>
                <a:lnTo>
                  <a:pt x="232524" y="426032"/>
                </a:lnTo>
                <a:lnTo>
                  <a:pt x="239170" y="433651"/>
                </a:lnTo>
                <a:lnTo>
                  <a:pt x="245483" y="440319"/>
                </a:lnTo>
                <a:lnTo>
                  <a:pt x="247476" y="442329"/>
                </a:lnTo>
                <a:lnTo>
                  <a:pt x="248804" y="444516"/>
                </a:lnTo>
                <a:lnTo>
                  <a:pt x="250280" y="449204"/>
                </a:lnTo>
                <a:lnTo>
                  <a:pt x="251520" y="450792"/>
                </a:lnTo>
                <a:lnTo>
                  <a:pt x="253193" y="451852"/>
                </a:lnTo>
                <a:lnTo>
                  <a:pt x="259050" y="453959"/>
                </a:lnTo>
                <a:lnTo>
                  <a:pt x="252517" y="453969"/>
                </a:lnTo>
                <a:lnTo>
                  <a:pt x="247729" y="449924"/>
                </a:lnTo>
                <a:lnTo>
                  <a:pt x="244740" y="448733"/>
                </a:lnTo>
                <a:lnTo>
                  <a:pt x="236901" y="447409"/>
                </a:lnTo>
                <a:lnTo>
                  <a:pt x="233288" y="446209"/>
                </a:lnTo>
                <a:lnTo>
                  <a:pt x="227016" y="442618"/>
                </a:lnTo>
                <a:lnTo>
                  <a:pt x="219147" y="438201"/>
                </a:lnTo>
                <a:lnTo>
                  <a:pt x="214679" y="435837"/>
                </a:lnTo>
                <a:lnTo>
                  <a:pt x="210005" y="434261"/>
                </a:lnTo>
                <a:lnTo>
                  <a:pt x="205197" y="433211"/>
                </a:lnTo>
                <a:lnTo>
                  <a:pt x="200298" y="432511"/>
                </a:lnTo>
                <a:lnTo>
                  <a:pt x="195340" y="431197"/>
                </a:lnTo>
                <a:lnTo>
                  <a:pt x="190340" y="429475"/>
                </a:lnTo>
                <a:lnTo>
                  <a:pt x="185312" y="427480"/>
                </a:lnTo>
                <a:lnTo>
                  <a:pt x="172955" y="423005"/>
                </a:lnTo>
                <a:lnTo>
                  <a:pt x="166103" y="420627"/>
                </a:lnTo>
                <a:lnTo>
                  <a:pt x="159842" y="418194"/>
                </a:lnTo>
                <a:lnTo>
                  <a:pt x="153975" y="415726"/>
                </a:lnTo>
                <a:lnTo>
                  <a:pt x="148371" y="413234"/>
                </a:lnTo>
                <a:lnTo>
                  <a:pt x="142094" y="410726"/>
                </a:lnTo>
                <a:lnTo>
                  <a:pt x="128345" y="405681"/>
                </a:lnTo>
                <a:lnTo>
                  <a:pt x="121124" y="403998"/>
                </a:lnTo>
                <a:lnTo>
                  <a:pt x="113769" y="402875"/>
                </a:lnTo>
                <a:lnTo>
                  <a:pt x="106326" y="402127"/>
                </a:lnTo>
                <a:lnTo>
                  <a:pt x="100518" y="401628"/>
                </a:lnTo>
                <a:lnTo>
                  <a:pt x="95798" y="401295"/>
                </a:lnTo>
                <a:lnTo>
                  <a:pt x="91806" y="401073"/>
                </a:lnTo>
                <a:lnTo>
                  <a:pt x="82854" y="400827"/>
                </a:lnTo>
                <a:lnTo>
                  <a:pt x="38100" y="400630"/>
                </a:ln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50" name="SMARTInkAnnotation243"/>
          <p:cNvSpPr/>
          <p:nvPr/>
        </p:nvSpPr>
        <p:spPr bwMode="auto">
          <a:xfrm>
            <a:off x="8397240" y="2613660"/>
            <a:ext cx="175261" cy="181792"/>
          </a:xfrm>
          <a:custGeom>
            <a:avLst/>
            <a:gdLst/>
            <a:ahLst/>
            <a:cxnLst/>
            <a:rect l="0" t="0" r="0" b="0"/>
            <a:pathLst>
              <a:path w="175261" h="181792">
                <a:moveTo>
                  <a:pt x="0" y="0"/>
                </a:moveTo>
                <a:lnTo>
                  <a:pt x="0" y="63596"/>
                </a:lnTo>
                <a:lnTo>
                  <a:pt x="847" y="66104"/>
                </a:lnTo>
                <a:lnTo>
                  <a:pt x="4045" y="71148"/>
                </a:lnTo>
                <a:lnTo>
                  <a:pt x="6562" y="74703"/>
                </a:lnTo>
                <a:lnTo>
                  <a:pt x="7149" y="77793"/>
                </a:lnTo>
                <a:lnTo>
                  <a:pt x="7411" y="81988"/>
                </a:lnTo>
                <a:lnTo>
                  <a:pt x="7527" y="86675"/>
                </a:lnTo>
                <a:lnTo>
                  <a:pt x="7618" y="109228"/>
                </a:lnTo>
                <a:lnTo>
                  <a:pt x="8466" y="110919"/>
                </a:lnTo>
                <a:lnTo>
                  <a:pt x="9876" y="112046"/>
                </a:lnTo>
                <a:lnTo>
                  <a:pt x="11665" y="112797"/>
                </a:lnTo>
                <a:lnTo>
                  <a:pt x="12856" y="114145"/>
                </a:lnTo>
                <a:lnTo>
                  <a:pt x="13651" y="115890"/>
                </a:lnTo>
                <a:lnTo>
                  <a:pt x="14534" y="120087"/>
                </a:lnTo>
                <a:lnTo>
                  <a:pt x="14926" y="124774"/>
                </a:lnTo>
                <a:lnTo>
                  <a:pt x="15877" y="126363"/>
                </a:lnTo>
                <a:lnTo>
                  <a:pt x="17358" y="127422"/>
                </a:lnTo>
                <a:lnTo>
                  <a:pt x="19192" y="128128"/>
                </a:lnTo>
                <a:lnTo>
                  <a:pt x="20414" y="129445"/>
                </a:lnTo>
                <a:lnTo>
                  <a:pt x="21230" y="131171"/>
                </a:lnTo>
                <a:lnTo>
                  <a:pt x="22538" y="135977"/>
                </a:lnTo>
                <a:lnTo>
                  <a:pt x="22764" y="140855"/>
                </a:lnTo>
                <a:lnTo>
                  <a:pt x="22848" y="146521"/>
                </a:lnTo>
                <a:lnTo>
                  <a:pt x="22858" y="158617"/>
                </a:lnTo>
                <a:lnTo>
                  <a:pt x="25117" y="161654"/>
                </a:lnTo>
                <a:lnTo>
                  <a:pt x="29420" y="166458"/>
                </a:lnTo>
                <a:lnTo>
                  <a:pt x="30009" y="169372"/>
                </a:lnTo>
                <a:lnTo>
                  <a:pt x="30167" y="171335"/>
                </a:lnTo>
                <a:lnTo>
                  <a:pt x="31118" y="172643"/>
                </a:lnTo>
                <a:lnTo>
                  <a:pt x="32598" y="173515"/>
                </a:lnTo>
                <a:lnTo>
                  <a:pt x="37013" y="174915"/>
                </a:lnTo>
                <a:lnTo>
                  <a:pt x="37375" y="175877"/>
                </a:lnTo>
                <a:lnTo>
                  <a:pt x="37778" y="179203"/>
                </a:lnTo>
                <a:lnTo>
                  <a:pt x="38733" y="180429"/>
                </a:lnTo>
                <a:lnTo>
                  <a:pt x="40216" y="181246"/>
                </a:lnTo>
                <a:lnTo>
                  <a:pt x="42050" y="181791"/>
                </a:lnTo>
                <a:lnTo>
                  <a:pt x="43273" y="181307"/>
                </a:lnTo>
                <a:lnTo>
                  <a:pt x="44088" y="180138"/>
                </a:lnTo>
                <a:lnTo>
                  <a:pt x="44632" y="178512"/>
                </a:lnTo>
                <a:lnTo>
                  <a:pt x="45842" y="177428"/>
                </a:lnTo>
                <a:lnTo>
                  <a:pt x="47495" y="176705"/>
                </a:lnTo>
                <a:lnTo>
                  <a:pt x="52185" y="175546"/>
                </a:lnTo>
                <a:lnTo>
                  <a:pt x="57043" y="175345"/>
                </a:lnTo>
                <a:lnTo>
                  <a:pt x="58349" y="174470"/>
                </a:lnTo>
                <a:lnTo>
                  <a:pt x="59220" y="173040"/>
                </a:lnTo>
                <a:lnTo>
                  <a:pt x="60616" y="168707"/>
                </a:lnTo>
                <a:lnTo>
                  <a:pt x="64903" y="163911"/>
                </a:lnTo>
                <a:lnTo>
                  <a:pt x="70353" y="158275"/>
                </a:lnTo>
                <a:lnTo>
                  <a:pt x="72302" y="156316"/>
                </a:lnTo>
                <a:lnTo>
                  <a:pt x="73602" y="154164"/>
                </a:lnTo>
                <a:lnTo>
                  <a:pt x="75046" y="149515"/>
                </a:lnTo>
                <a:lnTo>
                  <a:pt x="76277" y="147937"/>
                </a:lnTo>
                <a:lnTo>
                  <a:pt x="77945" y="146885"/>
                </a:lnTo>
                <a:lnTo>
                  <a:pt x="79903" y="146183"/>
                </a:lnTo>
                <a:lnTo>
                  <a:pt x="81209" y="144869"/>
                </a:lnTo>
                <a:lnTo>
                  <a:pt x="82080" y="143146"/>
                </a:lnTo>
                <a:lnTo>
                  <a:pt x="82660" y="141151"/>
                </a:lnTo>
                <a:lnTo>
                  <a:pt x="85562" y="136676"/>
                </a:lnTo>
                <a:lnTo>
                  <a:pt x="87521" y="134297"/>
                </a:lnTo>
                <a:lnTo>
                  <a:pt x="88828" y="131865"/>
                </a:lnTo>
                <a:lnTo>
                  <a:pt x="90279" y="126904"/>
                </a:lnTo>
                <a:lnTo>
                  <a:pt x="91512" y="125243"/>
                </a:lnTo>
                <a:lnTo>
                  <a:pt x="93182" y="124135"/>
                </a:lnTo>
                <a:lnTo>
                  <a:pt x="95141" y="123397"/>
                </a:lnTo>
                <a:lnTo>
                  <a:pt x="97294" y="121211"/>
                </a:lnTo>
                <a:lnTo>
                  <a:pt x="99576" y="118061"/>
                </a:lnTo>
                <a:lnTo>
                  <a:pt x="101944" y="114267"/>
                </a:lnTo>
                <a:lnTo>
                  <a:pt x="103523" y="110892"/>
                </a:lnTo>
                <a:lnTo>
                  <a:pt x="104575" y="107795"/>
                </a:lnTo>
                <a:lnTo>
                  <a:pt x="105276" y="104883"/>
                </a:lnTo>
                <a:lnTo>
                  <a:pt x="108314" y="99390"/>
                </a:lnTo>
                <a:lnTo>
                  <a:pt x="112486" y="94127"/>
                </a:lnTo>
                <a:lnTo>
                  <a:pt x="117162" y="88965"/>
                </a:lnTo>
                <a:lnTo>
                  <a:pt x="122063" y="83849"/>
                </a:lnTo>
                <a:lnTo>
                  <a:pt x="124555" y="81299"/>
                </a:lnTo>
                <a:lnTo>
                  <a:pt x="126216" y="78753"/>
                </a:lnTo>
                <a:lnTo>
                  <a:pt x="128063" y="73666"/>
                </a:lnTo>
                <a:lnTo>
                  <a:pt x="129402" y="70277"/>
                </a:lnTo>
                <a:lnTo>
                  <a:pt x="131142" y="66325"/>
                </a:lnTo>
                <a:lnTo>
                  <a:pt x="133148" y="61996"/>
                </a:lnTo>
                <a:lnTo>
                  <a:pt x="135332" y="58265"/>
                </a:lnTo>
                <a:lnTo>
                  <a:pt x="137634" y="54930"/>
                </a:lnTo>
                <a:lnTo>
                  <a:pt x="140016" y="51860"/>
                </a:lnTo>
                <a:lnTo>
                  <a:pt x="142663" y="46191"/>
                </a:lnTo>
                <a:lnTo>
                  <a:pt x="143369" y="43494"/>
                </a:lnTo>
                <a:lnTo>
                  <a:pt x="146411" y="38240"/>
                </a:lnTo>
                <a:lnTo>
                  <a:pt x="151217" y="32013"/>
                </a:lnTo>
                <a:lnTo>
                  <a:pt x="156095" y="26889"/>
                </a:lnTo>
                <a:lnTo>
                  <a:pt x="158857" y="24054"/>
                </a:lnTo>
                <a:lnTo>
                  <a:pt x="159244" y="22809"/>
                </a:lnTo>
                <a:lnTo>
                  <a:pt x="159790" y="17859"/>
                </a:lnTo>
                <a:lnTo>
                  <a:pt x="159990" y="15585"/>
                </a:lnTo>
                <a:lnTo>
                  <a:pt x="165251" y="10071"/>
                </a:lnTo>
                <a:lnTo>
                  <a:pt x="167547" y="7716"/>
                </a:lnTo>
                <a:lnTo>
                  <a:pt x="172858" y="7639"/>
                </a:lnTo>
                <a:lnTo>
                  <a:pt x="175260" y="7620"/>
                </a:ln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51" name="SMARTInkAnnotation244"/>
          <p:cNvSpPr/>
          <p:nvPr/>
        </p:nvSpPr>
        <p:spPr bwMode="auto">
          <a:xfrm>
            <a:off x="8687122" y="2537460"/>
            <a:ext cx="273999" cy="312421"/>
          </a:xfrm>
          <a:custGeom>
            <a:avLst/>
            <a:gdLst/>
            <a:ahLst/>
            <a:cxnLst/>
            <a:rect l="0" t="0" r="0" b="0"/>
            <a:pathLst>
              <a:path w="273999" h="312421">
                <a:moveTo>
                  <a:pt x="220658" y="68580"/>
                </a:moveTo>
                <a:lnTo>
                  <a:pt x="220658" y="64535"/>
                </a:lnTo>
                <a:lnTo>
                  <a:pt x="219812" y="63343"/>
                </a:lnTo>
                <a:lnTo>
                  <a:pt x="218400" y="62549"/>
                </a:lnTo>
                <a:lnTo>
                  <a:pt x="214097" y="61274"/>
                </a:lnTo>
                <a:lnTo>
                  <a:pt x="213744" y="60323"/>
                </a:lnTo>
                <a:lnTo>
                  <a:pt x="213131" y="54427"/>
                </a:lnTo>
                <a:lnTo>
                  <a:pt x="212254" y="54064"/>
                </a:lnTo>
                <a:lnTo>
                  <a:pt x="209021" y="53662"/>
                </a:lnTo>
                <a:lnTo>
                  <a:pt x="207820" y="52708"/>
                </a:lnTo>
                <a:lnTo>
                  <a:pt x="207019" y="51226"/>
                </a:lnTo>
                <a:lnTo>
                  <a:pt x="205513" y="46042"/>
                </a:lnTo>
                <a:lnTo>
                  <a:pt x="197163" y="37468"/>
                </a:lnTo>
                <a:lnTo>
                  <a:pt x="191266" y="31567"/>
                </a:lnTo>
                <a:lnTo>
                  <a:pt x="188404" y="30963"/>
                </a:lnTo>
                <a:lnTo>
                  <a:pt x="186455" y="30802"/>
                </a:lnTo>
                <a:lnTo>
                  <a:pt x="185156" y="29848"/>
                </a:lnTo>
                <a:lnTo>
                  <a:pt x="184290" y="28365"/>
                </a:lnTo>
                <a:lnTo>
                  <a:pt x="183713" y="26530"/>
                </a:lnTo>
                <a:lnTo>
                  <a:pt x="181634" y="25307"/>
                </a:lnTo>
                <a:lnTo>
                  <a:pt x="174810" y="23948"/>
                </a:lnTo>
                <a:lnTo>
                  <a:pt x="169537" y="23182"/>
                </a:lnTo>
                <a:lnTo>
                  <a:pt x="166047" y="20745"/>
                </a:lnTo>
                <a:lnTo>
                  <a:pt x="163932" y="18910"/>
                </a:lnTo>
                <a:lnTo>
                  <a:pt x="161673" y="17687"/>
                </a:lnTo>
                <a:lnTo>
                  <a:pt x="156908" y="16328"/>
                </a:lnTo>
                <a:lnTo>
                  <a:pt x="149463" y="15562"/>
                </a:lnTo>
                <a:lnTo>
                  <a:pt x="146948" y="14608"/>
                </a:lnTo>
                <a:lnTo>
                  <a:pt x="139363" y="10067"/>
                </a:lnTo>
                <a:lnTo>
                  <a:pt x="131473" y="8103"/>
                </a:lnTo>
                <a:lnTo>
                  <a:pt x="130721" y="7942"/>
                </a:lnTo>
                <a:lnTo>
                  <a:pt x="123431" y="2447"/>
                </a:lnTo>
                <a:lnTo>
                  <a:pt x="114919" y="215"/>
                </a:lnTo>
                <a:lnTo>
                  <a:pt x="114101" y="28"/>
                </a:lnTo>
                <a:lnTo>
                  <a:pt x="106359" y="0"/>
                </a:lnTo>
                <a:lnTo>
                  <a:pt x="106358" y="25504"/>
                </a:lnTo>
                <a:lnTo>
                  <a:pt x="105512" y="28010"/>
                </a:lnTo>
                <a:lnTo>
                  <a:pt x="101121" y="35581"/>
                </a:lnTo>
                <a:lnTo>
                  <a:pt x="99797" y="40649"/>
                </a:lnTo>
                <a:lnTo>
                  <a:pt x="99209" y="47982"/>
                </a:lnTo>
                <a:lnTo>
                  <a:pt x="99052" y="52308"/>
                </a:lnTo>
                <a:lnTo>
                  <a:pt x="98101" y="56039"/>
                </a:lnTo>
                <a:lnTo>
                  <a:pt x="93563" y="65334"/>
                </a:lnTo>
                <a:lnTo>
                  <a:pt x="90996" y="74298"/>
                </a:lnTo>
                <a:lnTo>
                  <a:pt x="87396" y="82692"/>
                </a:lnTo>
                <a:lnTo>
                  <a:pt x="85229" y="92068"/>
                </a:lnTo>
                <a:lnTo>
                  <a:pt x="84653" y="96938"/>
                </a:lnTo>
                <a:lnTo>
                  <a:pt x="81753" y="104608"/>
                </a:lnTo>
                <a:lnTo>
                  <a:pt x="79795" y="107839"/>
                </a:lnTo>
                <a:lnTo>
                  <a:pt x="77617" y="115944"/>
                </a:lnTo>
                <a:lnTo>
                  <a:pt x="77038" y="120476"/>
                </a:lnTo>
                <a:lnTo>
                  <a:pt x="74136" y="127769"/>
                </a:lnTo>
                <a:lnTo>
                  <a:pt x="70023" y="134680"/>
                </a:lnTo>
                <a:lnTo>
                  <a:pt x="65374" y="143395"/>
                </a:lnTo>
                <a:lnTo>
                  <a:pt x="60486" y="150656"/>
                </a:lnTo>
                <a:lnTo>
                  <a:pt x="55490" y="157551"/>
                </a:lnTo>
                <a:lnTo>
                  <a:pt x="50448" y="166261"/>
                </a:lnTo>
                <a:lnTo>
                  <a:pt x="45385" y="175776"/>
                </a:lnTo>
                <a:lnTo>
                  <a:pt x="35236" y="195682"/>
                </a:lnTo>
                <a:lnTo>
                  <a:pt x="30158" y="203528"/>
                </a:lnTo>
                <a:lnTo>
                  <a:pt x="25078" y="210683"/>
                </a:lnTo>
                <a:lnTo>
                  <a:pt x="19997" y="219508"/>
                </a:lnTo>
                <a:lnTo>
                  <a:pt x="17177" y="229075"/>
                </a:lnTo>
                <a:lnTo>
                  <a:pt x="16423" y="233997"/>
                </a:lnTo>
                <a:lnTo>
                  <a:pt x="13329" y="241723"/>
                </a:lnTo>
                <a:lnTo>
                  <a:pt x="9980" y="247979"/>
                </a:lnTo>
                <a:lnTo>
                  <a:pt x="8489" y="253582"/>
                </a:lnTo>
                <a:lnTo>
                  <a:pt x="7650" y="261496"/>
                </a:lnTo>
                <a:lnTo>
                  <a:pt x="6687" y="264078"/>
                </a:lnTo>
                <a:lnTo>
                  <a:pt x="2131" y="271755"/>
                </a:lnTo>
                <a:lnTo>
                  <a:pt x="769" y="276849"/>
                </a:lnTo>
                <a:lnTo>
                  <a:pt x="0" y="284477"/>
                </a:lnTo>
                <a:lnTo>
                  <a:pt x="740" y="286171"/>
                </a:lnTo>
                <a:lnTo>
                  <a:pt x="2079" y="287301"/>
                </a:lnTo>
                <a:lnTo>
                  <a:pt x="6268" y="289114"/>
                </a:lnTo>
                <a:lnTo>
                  <a:pt x="6610" y="290109"/>
                </a:lnTo>
                <a:lnTo>
                  <a:pt x="7208" y="296081"/>
                </a:lnTo>
                <a:lnTo>
                  <a:pt x="8084" y="296448"/>
                </a:lnTo>
                <a:lnTo>
                  <a:pt x="13851" y="297083"/>
                </a:lnTo>
                <a:lnTo>
                  <a:pt x="20791" y="302398"/>
                </a:lnTo>
                <a:lnTo>
                  <a:pt x="25430" y="303732"/>
                </a:lnTo>
                <a:lnTo>
                  <a:pt x="32802" y="304484"/>
                </a:lnTo>
                <a:lnTo>
                  <a:pt x="40348" y="304706"/>
                </a:lnTo>
                <a:lnTo>
                  <a:pt x="66166" y="304792"/>
                </a:lnTo>
                <a:lnTo>
                  <a:pt x="70250" y="303948"/>
                </a:lnTo>
                <a:lnTo>
                  <a:pt x="77046" y="300752"/>
                </a:lnTo>
                <a:lnTo>
                  <a:pt x="85146" y="298768"/>
                </a:lnTo>
                <a:lnTo>
                  <a:pt x="89677" y="298239"/>
                </a:lnTo>
                <a:lnTo>
                  <a:pt x="95237" y="297886"/>
                </a:lnTo>
                <a:lnTo>
                  <a:pt x="101484" y="297650"/>
                </a:lnTo>
                <a:lnTo>
                  <a:pt x="120154" y="297319"/>
                </a:lnTo>
                <a:lnTo>
                  <a:pt x="237026" y="297180"/>
                </a:lnTo>
                <a:lnTo>
                  <a:pt x="240037" y="298027"/>
                </a:lnTo>
                <a:lnTo>
                  <a:pt x="245640" y="301225"/>
                </a:lnTo>
                <a:lnTo>
                  <a:pt x="253211" y="303211"/>
                </a:lnTo>
                <a:lnTo>
                  <a:pt x="257599" y="303741"/>
                </a:lnTo>
                <a:lnTo>
                  <a:pt x="261371" y="304940"/>
                </a:lnTo>
                <a:lnTo>
                  <a:pt x="264735" y="306587"/>
                </a:lnTo>
                <a:lnTo>
                  <a:pt x="273998" y="312420"/>
                </a:ln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52" name="SMARTInkAnnotation245"/>
          <p:cNvSpPr/>
          <p:nvPr/>
        </p:nvSpPr>
        <p:spPr bwMode="auto">
          <a:xfrm>
            <a:off x="9022080" y="2636548"/>
            <a:ext cx="83822" cy="167613"/>
          </a:xfrm>
          <a:custGeom>
            <a:avLst/>
            <a:gdLst/>
            <a:ahLst/>
            <a:cxnLst/>
            <a:rect l="0" t="0" r="0" b="0"/>
            <a:pathLst>
              <a:path w="83822" h="167613">
                <a:moveTo>
                  <a:pt x="83821" y="15212"/>
                </a:moveTo>
                <a:lnTo>
                  <a:pt x="79775" y="15212"/>
                </a:lnTo>
                <a:lnTo>
                  <a:pt x="78584" y="14365"/>
                </a:lnTo>
                <a:lnTo>
                  <a:pt x="77789" y="12954"/>
                </a:lnTo>
                <a:lnTo>
                  <a:pt x="76514" y="8651"/>
                </a:lnTo>
                <a:lnTo>
                  <a:pt x="75563" y="8298"/>
                </a:lnTo>
                <a:lnTo>
                  <a:pt x="74083" y="8063"/>
                </a:lnTo>
                <a:lnTo>
                  <a:pt x="69668" y="7685"/>
                </a:lnTo>
                <a:lnTo>
                  <a:pt x="69305" y="6808"/>
                </a:lnTo>
                <a:lnTo>
                  <a:pt x="68724" y="1573"/>
                </a:lnTo>
                <a:lnTo>
                  <a:pt x="68582" y="0"/>
                </a:lnTo>
                <a:lnTo>
                  <a:pt x="64536" y="4026"/>
                </a:lnTo>
                <a:lnTo>
                  <a:pt x="63345" y="6061"/>
                </a:lnTo>
                <a:lnTo>
                  <a:pt x="62020" y="10580"/>
                </a:lnTo>
                <a:lnTo>
                  <a:pt x="61169" y="15144"/>
                </a:lnTo>
                <a:lnTo>
                  <a:pt x="61052" y="18851"/>
                </a:lnTo>
                <a:lnTo>
                  <a:pt x="60988" y="29743"/>
                </a:lnTo>
                <a:lnTo>
                  <a:pt x="60133" y="33366"/>
                </a:lnTo>
                <a:lnTo>
                  <a:pt x="58715" y="36628"/>
                </a:lnTo>
                <a:lnTo>
                  <a:pt x="56922" y="39649"/>
                </a:lnTo>
                <a:lnTo>
                  <a:pt x="55729" y="43357"/>
                </a:lnTo>
                <a:lnTo>
                  <a:pt x="54933" y="47522"/>
                </a:lnTo>
                <a:lnTo>
                  <a:pt x="54401" y="51992"/>
                </a:lnTo>
                <a:lnTo>
                  <a:pt x="53202" y="56665"/>
                </a:lnTo>
                <a:lnTo>
                  <a:pt x="51555" y="61475"/>
                </a:lnTo>
                <a:lnTo>
                  <a:pt x="49610" y="66373"/>
                </a:lnTo>
                <a:lnTo>
                  <a:pt x="47466" y="71333"/>
                </a:lnTo>
                <a:lnTo>
                  <a:pt x="42828" y="81359"/>
                </a:lnTo>
                <a:lnTo>
                  <a:pt x="41251" y="86403"/>
                </a:lnTo>
                <a:lnTo>
                  <a:pt x="40201" y="91460"/>
                </a:lnTo>
                <a:lnTo>
                  <a:pt x="39500" y="96524"/>
                </a:lnTo>
                <a:lnTo>
                  <a:pt x="38188" y="101593"/>
                </a:lnTo>
                <a:lnTo>
                  <a:pt x="36466" y="106666"/>
                </a:lnTo>
                <a:lnTo>
                  <a:pt x="34470" y="111742"/>
                </a:lnTo>
                <a:lnTo>
                  <a:pt x="32294" y="115972"/>
                </a:lnTo>
                <a:lnTo>
                  <a:pt x="29995" y="119638"/>
                </a:lnTo>
                <a:lnTo>
                  <a:pt x="27617" y="122930"/>
                </a:lnTo>
                <a:lnTo>
                  <a:pt x="25185" y="126817"/>
                </a:lnTo>
                <a:lnTo>
                  <a:pt x="22716" y="131102"/>
                </a:lnTo>
                <a:lnTo>
                  <a:pt x="17717" y="140379"/>
                </a:lnTo>
                <a:lnTo>
                  <a:pt x="12672" y="150146"/>
                </a:lnTo>
                <a:lnTo>
                  <a:pt x="10142" y="154275"/>
                </a:lnTo>
                <a:lnTo>
                  <a:pt x="7608" y="157874"/>
                </a:lnTo>
                <a:lnTo>
                  <a:pt x="0" y="167612"/>
                </a:ln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53" name="SMARTInkAnnotation246"/>
          <p:cNvSpPr/>
          <p:nvPr/>
        </p:nvSpPr>
        <p:spPr bwMode="auto">
          <a:xfrm>
            <a:off x="9144000" y="2598513"/>
            <a:ext cx="335278" cy="327567"/>
          </a:xfrm>
          <a:custGeom>
            <a:avLst/>
            <a:gdLst/>
            <a:ahLst/>
            <a:cxnLst/>
            <a:rect l="0" t="0" r="0" b="0"/>
            <a:pathLst>
              <a:path w="335278" h="327567">
                <a:moveTo>
                  <a:pt x="76199" y="22767"/>
                </a:moveTo>
                <a:lnTo>
                  <a:pt x="76199" y="16206"/>
                </a:lnTo>
                <a:lnTo>
                  <a:pt x="80245" y="11415"/>
                </a:lnTo>
                <a:lnTo>
                  <a:pt x="82283" y="10119"/>
                </a:lnTo>
                <a:lnTo>
                  <a:pt x="90067" y="7868"/>
                </a:lnTo>
                <a:lnTo>
                  <a:pt x="97881" y="7557"/>
                </a:lnTo>
                <a:lnTo>
                  <a:pt x="105517" y="969"/>
                </a:lnTo>
                <a:lnTo>
                  <a:pt x="108421" y="379"/>
                </a:lnTo>
                <a:lnTo>
                  <a:pt x="117184" y="0"/>
                </a:lnTo>
                <a:lnTo>
                  <a:pt x="119609" y="816"/>
                </a:lnTo>
                <a:lnTo>
                  <a:pt x="127067" y="5162"/>
                </a:lnTo>
                <a:lnTo>
                  <a:pt x="132110" y="6476"/>
                </a:lnTo>
                <a:lnTo>
                  <a:pt x="139708" y="7216"/>
                </a:lnTo>
                <a:lnTo>
                  <a:pt x="147041" y="7388"/>
                </a:lnTo>
                <a:lnTo>
                  <a:pt x="161501" y="7500"/>
                </a:lnTo>
                <a:lnTo>
                  <a:pt x="169428" y="9773"/>
                </a:lnTo>
                <a:lnTo>
                  <a:pt x="178594" y="12758"/>
                </a:lnTo>
                <a:lnTo>
                  <a:pt x="188313" y="14085"/>
                </a:lnTo>
                <a:lnTo>
                  <a:pt x="198276" y="14675"/>
                </a:lnTo>
                <a:lnTo>
                  <a:pt x="208349" y="14937"/>
                </a:lnTo>
                <a:lnTo>
                  <a:pt x="233689" y="15119"/>
                </a:lnTo>
                <a:lnTo>
                  <a:pt x="243843" y="17392"/>
                </a:lnTo>
                <a:lnTo>
                  <a:pt x="254001" y="20378"/>
                </a:lnTo>
                <a:lnTo>
                  <a:pt x="264160" y="21705"/>
                </a:lnTo>
                <a:lnTo>
                  <a:pt x="272062" y="22295"/>
                </a:lnTo>
                <a:lnTo>
                  <a:pt x="275355" y="22452"/>
                </a:lnTo>
                <a:lnTo>
                  <a:pt x="283528" y="20370"/>
                </a:lnTo>
                <a:lnTo>
                  <a:pt x="291959" y="17468"/>
                </a:lnTo>
                <a:lnTo>
                  <a:pt x="301465" y="15835"/>
                </a:lnTo>
                <a:lnTo>
                  <a:pt x="309644" y="15351"/>
                </a:lnTo>
                <a:lnTo>
                  <a:pt x="318502" y="15174"/>
                </a:lnTo>
                <a:lnTo>
                  <a:pt x="321614" y="12901"/>
                </a:lnTo>
                <a:lnTo>
                  <a:pt x="327305" y="7841"/>
                </a:lnTo>
                <a:lnTo>
                  <a:pt x="335251" y="7528"/>
                </a:lnTo>
                <a:lnTo>
                  <a:pt x="335277" y="18133"/>
                </a:lnTo>
                <a:lnTo>
                  <a:pt x="334432" y="19678"/>
                </a:lnTo>
                <a:lnTo>
                  <a:pt x="333021" y="20707"/>
                </a:lnTo>
                <a:lnTo>
                  <a:pt x="331233" y="21394"/>
                </a:lnTo>
                <a:lnTo>
                  <a:pt x="330042" y="22698"/>
                </a:lnTo>
                <a:lnTo>
                  <a:pt x="329248" y="24414"/>
                </a:lnTo>
                <a:lnTo>
                  <a:pt x="328365" y="29426"/>
                </a:lnTo>
                <a:lnTo>
                  <a:pt x="327972" y="37297"/>
                </a:lnTo>
                <a:lnTo>
                  <a:pt x="325541" y="46441"/>
                </a:lnTo>
                <a:lnTo>
                  <a:pt x="322485" y="56149"/>
                </a:lnTo>
                <a:lnTo>
                  <a:pt x="321127" y="66107"/>
                </a:lnTo>
                <a:lnTo>
                  <a:pt x="320522" y="76178"/>
                </a:lnTo>
                <a:lnTo>
                  <a:pt x="320360" y="81234"/>
                </a:lnTo>
                <a:lnTo>
                  <a:pt x="317924" y="91368"/>
                </a:lnTo>
                <a:lnTo>
                  <a:pt x="314020" y="102363"/>
                </a:lnTo>
                <a:lnTo>
                  <a:pt x="309462" y="115716"/>
                </a:lnTo>
                <a:lnTo>
                  <a:pt x="307908" y="121986"/>
                </a:lnTo>
                <a:lnTo>
                  <a:pt x="306872" y="127860"/>
                </a:lnTo>
                <a:lnTo>
                  <a:pt x="306181" y="133469"/>
                </a:lnTo>
                <a:lnTo>
                  <a:pt x="304874" y="139749"/>
                </a:lnTo>
                <a:lnTo>
                  <a:pt x="303156" y="146474"/>
                </a:lnTo>
                <a:lnTo>
                  <a:pt x="301163" y="153499"/>
                </a:lnTo>
                <a:lnTo>
                  <a:pt x="299836" y="159875"/>
                </a:lnTo>
                <a:lnTo>
                  <a:pt x="298951" y="165819"/>
                </a:lnTo>
                <a:lnTo>
                  <a:pt x="298359" y="171475"/>
                </a:lnTo>
                <a:lnTo>
                  <a:pt x="297966" y="177786"/>
                </a:lnTo>
                <a:lnTo>
                  <a:pt x="297529" y="191571"/>
                </a:lnTo>
                <a:lnTo>
                  <a:pt x="296566" y="197956"/>
                </a:lnTo>
                <a:lnTo>
                  <a:pt x="295077" y="203906"/>
                </a:lnTo>
                <a:lnTo>
                  <a:pt x="293238" y="209567"/>
                </a:lnTo>
                <a:lnTo>
                  <a:pt x="291164" y="215033"/>
                </a:lnTo>
                <a:lnTo>
                  <a:pt x="288937" y="220371"/>
                </a:lnTo>
                <a:lnTo>
                  <a:pt x="286604" y="225623"/>
                </a:lnTo>
                <a:lnTo>
                  <a:pt x="285049" y="230818"/>
                </a:lnTo>
                <a:lnTo>
                  <a:pt x="284012" y="235974"/>
                </a:lnTo>
                <a:lnTo>
                  <a:pt x="283321" y="241105"/>
                </a:lnTo>
                <a:lnTo>
                  <a:pt x="280295" y="251321"/>
                </a:lnTo>
                <a:lnTo>
                  <a:pt x="276976" y="260660"/>
                </a:lnTo>
                <a:lnTo>
                  <a:pt x="275499" y="267633"/>
                </a:lnTo>
                <a:lnTo>
                  <a:pt x="272586" y="275812"/>
                </a:lnTo>
                <a:lnTo>
                  <a:pt x="269316" y="284245"/>
                </a:lnTo>
                <a:lnTo>
                  <a:pt x="267475" y="293752"/>
                </a:lnTo>
                <a:lnTo>
                  <a:pt x="267043" y="299274"/>
                </a:lnTo>
                <a:lnTo>
                  <a:pt x="266083" y="301931"/>
                </a:lnTo>
                <a:lnTo>
                  <a:pt x="261531" y="309717"/>
                </a:lnTo>
                <a:lnTo>
                  <a:pt x="260170" y="314836"/>
                </a:lnTo>
                <a:lnTo>
                  <a:pt x="259296" y="324174"/>
                </a:lnTo>
                <a:lnTo>
                  <a:pt x="259082" y="327528"/>
                </a:lnTo>
                <a:lnTo>
                  <a:pt x="249672" y="327566"/>
                </a:lnTo>
                <a:lnTo>
                  <a:pt x="247729" y="327566"/>
                </a:lnTo>
                <a:lnTo>
                  <a:pt x="246432" y="326719"/>
                </a:lnTo>
                <a:lnTo>
                  <a:pt x="245568" y="325309"/>
                </a:lnTo>
                <a:lnTo>
                  <a:pt x="244992" y="323521"/>
                </a:lnTo>
                <a:lnTo>
                  <a:pt x="242915" y="321483"/>
                </a:lnTo>
                <a:lnTo>
                  <a:pt x="232747" y="314569"/>
                </a:lnTo>
                <a:lnTo>
                  <a:pt x="223996" y="307159"/>
                </a:lnTo>
                <a:lnTo>
                  <a:pt x="215193" y="299601"/>
                </a:lnTo>
                <a:lnTo>
                  <a:pt x="206836" y="294535"/>
                </a:lnTo>
                <a:lnTo>
                  <a:pt x="192912" y="284385"/>
                </a:lnTo>
                <a:lnTo>
                  <a:pt x="184234" y="279306"/>
                </a:lnTo>
                <a:lnTo>
                  <a:pt x="174733" y="274226"/>
                </a:lnTo>
                <a:lnTo>
                  <a:pt x="139669" y="256447"/>
                </a:lnTo>
                <a:lnTo>
                  <a:pt x="133753" y="253907"/>
                </a:lnTo>
                <a:lnTo>
                  <a:pt x="127268" y="251367"/>
                </a:lnTo>
                <a:lnTo>
                  <a:pt x="120405" y="248827"/>
                </a:lnTo>
                <a:lnTo>
                  <a:pt x="114137" y="246287"/>
                </a:lnTo>
                <a:lnTo>
                  <a:pt x="108264" y="243747"/>
                </a:lnTo>
                <a:lnTo>
                  <a:pt x="97224" y="238667"/>
                </a:lnTo>
                <a:lnTo>
                  <a:pt x="86673" y="233587"/>
                </a:lnTo>
                <a:lnTo>
                  <a:pt x="76338" y="230765"/>
                </a:lnTo>
                <a:lnTo>
                  <a:pt x="66102" y="229510"/>
                </a:lnTo>
                <a:lnTo>
                  <a:pt x="55907" y="228953"/>
                </a:lnTo>
                <a:lnTo>
                  <a:pt x="45732" y="228705"/>
                </a:lnTo>
                <a:lnTo>
                  <a:pt x="0" y="228507"/>
                </a:ln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54" name="SMARTInkAnnotation247"/>
          <p:cNvSpPr/>
          <p:nvPr/>
        </p:nvSpPr>
        <p:spPr bwMode="auto">
          <a:xfrm>
            <a:off x="7368684" y="2514602"/>
            <a:ext cx="914011" cy="312416"/>
          </a:xfrm>
          <a:custGeom>
            <a:avLst/>
            <a:gdLst/>
            <a:ahLst/>
            <a:cxnLst/>
            <a:rect l="0" t="0" r="0" b="0"/>
            <a:pathLst>
              <a:path w="914011" h="312416">
                <a:moveTo>
                  <a:pt x="495156" y="7618"/>
                </a:moveTo>
                <a:lnTo>
                  <a:pt x="491111" y="3573"/>
                </a:lnTo>
                <a:lnTo>
                  <a:pt x="489919" y="3228"/>
                </a:lnTo>
                <a:lnTo>
                  <a:pt x="489124" y="3844"/>
                </a:lnTo>
                <a:lnTo>
                  <a:pt x="488595" y="5102"/>
                </a:lnTo>
                <a:lnTo>
                  <a:pt x="487395" y="5094"/>
                </a:lnTo>
                <a:lnTo>
                  <a:pt x="485749" y="4242"/>
                </a:lnTo>
                <a:lnTo>
                  <a:pt x="483805" y="2827"/>
                </a:lnTo>
                <a:lnTo>
                  <a:pt x="479387" y="1256"/>
                </a:lnTo>
                <a:lnTo>
                  <a:pt x="466149" y="71"/>
                </a:lnTo>
                <a:lnTo>
                  <a:pt x="450847" y="0"/>
                </a:lnTo>
                <a:lnTo>
                  <a:pt x="447805" y="2257"/>
                </a:lnTo>
                <a:lnTo>
                  <a:pt x="442998" y="6559"/>
                </a:lnTo>
                <a:lnTo>
                  <a:pt x="440084" y="7147"/>
                </a:lnTo>
                <a:lnTo>
                  <a:pt x="413008" y="7613"/>
                </a:lnTo>
                <a:lnTo>
                  <a:pt x="404742" y="7616"/>
                </a:lnTo>
                <a:lnTo>
                  <a:pt x="401013" y="8463"/>
                </a:lnTo>
                <a:lnTo>
                  <a:pt x="390873" y="12854"/>
                </a:lnTo>
                <a:lnTo>
                  <a:pt x="372705" y="14767"/>
                </a:lnTo>
                <a:lnTo>
                  <a:pt x="367802" y="14924"/>
                </a:lnTo>
                <a:lnTo>
                  <a:pt x="357838" y="17356"/>
                </a:lnTo>
                <a:lnTo>
                  <a:pt x="347765" y="20413"/>
                </a:lnTo>
                <a:lnTo>
                  <a:pt x="332575" y="22980"/>
                </a:lnTo>
                <a:lnTo>
                  <a:pt x="312272" y="28746"/>
                </a:lnTo>
                <a:lnTo>
                  <a:pt x="302113" y="30555"/>
                </a:lnTo>
                <a:lnTo>
                  <a:pt x="279538" y="38615"/>
                </a:lnTo>
                <a:lnTo>
                  <a:pt x="266399" y="42561"/>
                </a:lnTo>
                <a:lnTo>
                  <a:pt x="244166" y="47352"/>
                </a:lnTo>
                <a:lnTo>
                  <a:pt x="223469" y="56201"/>
                </a:lnTo>
                <a:lnTo>
                  <a:pt x="203074" y="66102"/>
                </a:lnTo>
                <a:lnTo>
                  <a:pt x="186975" y="73677"/>
                </a:lnTo>
                <a:lnTo>
                  <a:pt x="166494" y="82130"/>
                </a:lnTo>
                <a:lnTo>
                  <a:pt x="151810" y="90406"/>
                </a:lnTo>
                <a:lnTo>
                  <a:pt x="139075" y="97470"/>
                </a:lnTo>
                <a:lnTo>
                  <a:pt x="126924" y="104279"/>
                </a:lnTo>
                <a:lnTo>
                  <a:pt x="106650" y="116786"/>
                </a:lnTo>
                <a:lnTo>
                  <a:pt x="95015" y="123306"/>
                </a:lnTo>
                <a:lnTo>
                  <a:pt x="81942" y="131284"/>
                </a:lnTo>
                <a:lnTo>
                  <a:pt x="68512" y="140474"/>
                </a:lnTo>
                <a:lnTo>
                  <a:pt x="56898" y="150203"/>
                </a:lnTo>
                <a:lnTo>
                  <a:pt x="46093" y="157913"/>
                </a:lnTo>
                <a:lnTo>
                  <a:pt x="35645" y="165009"/>
                </a:lnTo>
                <a:lnTo>
                  <a:pt x="25358" y="173807"/>
                </a:lnTo>
                <a:lnTo>
                  <a:pt x="17398" y="181104"/>
                </a:lnTo>
                <a:lnTo>
                  <a:pt x="11039" y="188017"/>
                </a:lnTo>
                <a:lnTo>
                  <a:pt x="5390" y="196733"/>
                </a:lnTo>
                <a:lnTo>
                  <a:pt x="2315" y="203993"/>
                </a:lnTo>
                <a:lnTo>
                  <a:pt x="584" y="212841"/>
                </a:lnTo>
                <a:lnTo>
                  <a:pt x="72" y="220825"/>
                </a:lnTo>
                <a:lnTo>
                  <a:pt x="0" y="223416"/>
                </a:lnTo>
                <a:lnTo>
                  <a:pt x="798" y="225990"/>
                </a:lnTo>
                <a:lnTo>
                  <a:pt x="3944" y="231108"/>
                </a:lnTo>
                <a:lnTo>
                  <a:pt x="10475" y="238749"/>
                </a:lnTo>
                <a:lnTo>
                  <a:pt x="17557" y="246092"/>
                </a:lnTo>
                <a:lnTo>
                  <a:pt x="26350" y="254153"/>
                </a:lnTo>
                <a:lnTo>
                  <a:pt x="40820" y="263451"/>
                </a:lnTo>
                <a:lnTo>
                  <a:pt x="56678" y="271569"/>
                </a:lnTo>
                <a:lnTo>
                  <a:pt x="77087" y="279336"/>
                </a:lnTo>
                <a:lnTo>
                  <a:pt x="100068" y="286153"/>
                </a:lnTo>
                <a:lnTo>
                  <a:pt x="127949" y="289396"/>
                </a:lnTo>
                <a:lnTo>
                  <a:pt x="147662" y="293155"/>
                </a:lnTo>
                <a:lnTo>
                  <a:pt x="167711" y="297648"/>
                </a:lnTo>
                <a:lnTo>
                  <a:pt x="188759" y="301620"/>
                </a:lnTo>
                <a:lnTo>
                  <a:pt x="212223" y="303386"/>
                </a:lnTo>
                <a:lnTo>
                  <a:pt x="234505" y="306428"/>
                </a:lnTo>
                <a:lnTo>
                  <a:pt x="256544" y="309756"/>
                </a:lnTo>
                <a:lnTo>
                  <a:pt x="280451" y="311235"/>
                </a:lnTo>
                <a:lnTo>
                  <a:pt x="305187" y="311892"/>
                </a:lnTo>
                <a:lnTo>
                  <a:pt x="477064" y="312415"/>
                </a:lnTo>
                <a:lnTo>
                  <a:pt x="500380" y="310159"/>
                </a:lnTo>
                <a:lnTo>
                  <a:pt x="522878" y="307181"/>
                </a:lnTo>
                <a:lnTo>
                  <a:pt x="546988" y="305857"/>
                </a:lnTo>
                <a:lnTo>
                  <a:pt x="571814" y="303011"/>
                </a:lnTo>
                <a:lnTo>
                  <a:pt x="596959" y="298924"/>
                </a:lnTo>
                <a:lnTo>
                  <a:pt x="622247" y="294285"/>
                </a:lnTo>
                <a:lnTo>
                  <a:pt x="645338" y="289401"/>
                </a:lnTo>
                <a:lnTo>
                  <a:pt x="677378" y="281891"/>
                </a:lnTo>
                <a:lnTo>
                  <a:pt x="698910" y="275991"/>
                </a:lnTo>
                <a:lnTo>
                  <a:pt x="733985" y="263995"/>
                </a:lnTo>
                <a:lnTo>
                  <a:pt x="755678" y="257594"/>
                </a:lnTo>
                <a:lnTo>
                  <a:pt x="786930" y="249231"/>
                </a:lnTo>
                <a:lnTo>
                  <a:pt x="805174" y="241719"/>
                </a:lnTo>
                <a:lnTo>
                  <a:pt x="821748" y="232736"/>
                </a:lnTo>
                <a:lnTo>
                  <a:pt x="837581" y="223099"/>
                </a:lnTo>
                <a:lnTo>
                  <a:pt x="844513" y="218159"/>
                </a:lnTo>
                <a:lnTo>
                  <a:pt x="850827" y="213172"/>
                </a:lnTo>
                <a:lnTo>
                  <a:pt x="856729" y="208154"/>
                </a:lnTo>
                <a:lnTo>
                  <a:pt x="863205" y="203115"/>
                </a:lnTo>
                <a:lnTo>
                  <a:pt x="870062" y="198063"/>
                </a:lnTo>
                <a:lnTo>
                  <a:pt x="877173" y="193001"/>
                </a:lnTo>
                <a:lnTo>
                  <a:pt x="882760" y="187933"/>
                </a:lnTo>
                <a:lnTo>
                  <a:pt x="887332" y="182861"/>
                </a:lnTo>
                <a:lnTo>
                  <a:pt x="891227" y="177787"/>
                </a:lnTo>
                <a:lnTo>
                  <a:pt x="895516" y="172711"/>
                </a:lnTo>
                <a:lnTo>
                  <a:pt x="900069" y="167634"/>
                </a:lnTo>
                <a:lnTo>
                  <a:pt x="904799" y="162555"/>
                </a:lnTo>
                <a:lnTo>
                  <a:pt x="907951" y="156629"/>
                </a:lnTo>
                <a:lnTo>
                  <a:pt x="910052" y="150139"/>
                </a:lnTo>
                <a:lnTo>
                  <a:pt x="911452" y="143272"/>
                </a:lnTo>
                <a:lnTo>
                  <a:pt x="912388" y="137000"/>
                </a:lnTo>
                <a:lnTo>
                  <a:pt x="913010" y="131126"/>
                </a:lnTo>
                <a:lnTo>
                  <a:pt x="913425" y="125517"/>
                </a:lnTo>
                <a:lnTo>
                  <a:pt x="913702" y="120084"/>
                </a:lnTo>
                <a:lnTo>
                  <a:pt x="914010" y="109532"/>
                </a:lnTo>
                <a:lnTo>
                  <a:pt x="913245" y="104347"/>
                </a:lnTo>
                <a:lnTo>
                  <a:pt x="911888" y="99197"/>
                </a:lnTo>
                <a:lnTo>
                  <a:pt x="910138" y="94071"/>
                </a:lnTo>
                <a:lnTo>
                  <a:pt x="907276" y="88960"/>
                </a:lnTo>
                <a:lnTo>
                  <a:pt x="903676" y="83859"/>
                </a:lnTo>
                <a:lnTo>
                  <a:pt x="899583" y="78765"/>
                </a:lnTo>
                <a:lnTo>
                  <a:pt x="896008" y="73676"/>
                </a:lnTo>
                <a:lnTo>
                  <a:pt x="892775" y="68590"/>
                </a:lnTo>
                <a:lnTo>
                  <a:pt x="889776" y="63506"/>
                </a:lnTo>
                <a:lnTo>
                  <a:pt x="885236" y="58424"/>
                </a:lnTo>
                <a:lnTo>
                  <a:pt x="879669" y="53341"/>
                </a:lnTo>
                <a:lnTo>
                  <a:pt x="873418" y="48260"/>
                </a:lnTo>
                <a:lnTo>
                  <a:pt x="867557" y="43179"/>
                </a:lnTo>
                <a:lnTo>
                  <a:pt x="861956" y="38099"/>
                </a:lnTo>
                <a:lnTo>
                  <a:pt x="856529" y="33019"/>
                </a:lnTo>
                <a:lnTo>
                  <a:pt x="843726" y="25116"/>
                </a:lnTo>
                <a:lnTo>
                  <a:pt x="819981" y="15907"/>
                </a:lnTo>
                <a:lnTo>
                  <a:pt x="800389" y="10455"/>
                </a:lnTo>
                <a:lnTo>
                  <a:pt x="777570" y="5210"/>
                </a:lnTo>
                <a:lnTo>
                  <a:pt x="755575" y="2315"/>
                </a:lnTo>
                <a:lnTo>
                  <a:pt x="733664" y="1028"/>
                </a:lnTo>
                <a:lnTo>
                  <a:pt x="709815" y="456"/>
                </a:lnTo>
                <a:lnTo>
                  <a:pt x="682847" y="2459"/>
                </a:lnTo>
                <a:lnTo>
                  <a:pt x="654774" y="6172"/>
                </a:lnTo>
                <a:lnTo>
                  <a:pt x="548496" y="22858"/>
                </a:ln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55" name="SMARTInkAnnotation248"/>
          <p:cNvSpPr/>
          <p:nvPr/>
        </p:nvSpPr>
        <p:spPr bwMode="auto">
          <a:xfrm>
            <a:off x="7307677" y="2781300"/>
            <a:ext cx="944741" cy="342901"/>
          </a:xfrm>
          <a:custGeom>
            <a:avLst/>
            <a:gdLst/>
            <a:ahLst/>
            <a:cxnLst/>
            <a:rect l="0" t="0" r="0" b="0"/>
            <a:pathLst>
              <a:path w="944741" h="342901">
                <a:moveTo>
                  <a:pt x="403763" y="22860"/>
                </a:moveTo>
                <a:lnTo>
                  <a:pt x="392412" y="11509"/>
                </a:lnTo>
                <a:lnTo>
                  <a:pt x="390269" y="10213"/>
                </a:lnTo>
                <a:lnTo>
                  <a:pt x="385630" y="8772"/>
                </a:lnTo>
                <a:lnTo>
                  <a:pt x="370712" y="7721"/>
                </a:lnTo>
                <a:lnTo>
                  <a:pt x="368183" y="6841"/>
                </a:lnTo>
                <a:lnTo>
                  <a:pt x="360577" y="2403"/>
                </a:lnTo>
                <a:lnTo>
                  <a:pt x="355499" y="1068"/>
                </a:lnTo>
                <a:lnTo>
                  <a:pt x="328034" y="42"/>
                </a:lnTo>
                <a:lnTo>
                  <a:pt x="268791" y="0"/>
                </a:lnTo>
                <a:lnTo>
                  <a:pt x="264675" y="846"/>
                </a:lnTo>
                <a:lnTo>
                  <a:pt x="253143" y="5237"/>
                </a:lnTo>
                <a:lnTo>
                  <a:pt x="224159" y="7306"/>
                </a:lnTo>
                <a:lnTo>
                  <a:pt x="213590" y="9738"/>
                </a:lnTo>
                <a:lnTo>
                  <a:pt x="203248" y="12795"/>
                </a:lnTo>
                <a:lnTo>
                  <a:pt x="187907" y="15362"/>
                </a:lnTo>
                <a:lnTo>
                  <a:pt x="167551" y="21128"/>
                </a:lnTo>
                <a:lnTo>
                  <a:pt x="147224" y="22518"/>
                </a:lnTo>
                <a:lnTo>
                  <a:pt x="123894" y="30849"/>
                </a:lnTo>
                <a:lnTo>
                  <a:pt x="103623" y="39997"/>
                </a:lnTo>
                <a:lnTo>
                  <a:pt x="92284" y="43176"/>
                </a:lnTo>
                <a:lnTo>
                  <a:pt x="81601" y="45436"/>
                </a:lnTo>
                <a:lnTo>
                  <a:pt x="66914" y="51468"/>
                </a:lnTo>
                <a:lnTo>
                  <a:pt x="51678" y="61092"/>
                </a:lnTo>
                <a:lnTo>
                  <a:pt x="39798" y="68619"/>
                </a:lnTo>
                <a:lnTo>
                  <a:pt x="36659" y="71146"/>
                </a:lnTo>
                <a:lnTo>
                  <a:pt x="30915" y="78469"/>
                </a:lnTo>
                <a:lnTo>
                  <a:pt x="28197" y="82793"/>
                </a:lnTo>
                <a:lnTo>
                  <a:pt x="25540" y="85675"/>
                </a:lnTo>
                <a:lnTo>
                  <a:pt x="22921" y="87597"/>
                </a:lnTo>
                <a:lnTo>
                  <a:pt x="20329" y="88878"/>
                </a:lnTo>
                <a:lnTo>
                  <a:pt x="15191" y="94817"/>
                </a:lnTo>
                <a:lnTo>
                  <a:pt x="10931" y="102254"/>
                </a:lnTo>
                <a:lnTo>
                  <a:pt x="9037" y="108382"/>
                </a:lnTo>
                <a:lnTo>
                  <a:pt x="7971" y="116592"/>
                </a:lnTo>
                <a:lnTo>
                  <a:pt x="6976" y="119214"/>
                </a:lnTo>
                <a:lnTo>
                  <a:pt x="3611" y="124386"/>
                </a:lnTo>
                <a:lnTo>
                  <a:pt x="1551" y="131765"/>
                </a:lnTo>
                <a:lnTo>
                  <a:pt x="635" y="139842"/>
                </a:lnTo>
                <a:lnTo>
                  <a:pt x="120" y="149996"/>
                </a:lnTo>
                <a:lnTo>
                  <a:pt x="0" y="158669"/>
                </a:lnTo>
                <a:lnTo>
                  <a:pt x="813" y="162506"/>
                </a:lnTo>
                <a:lnTo>
                  <a:pt x="5160" y="172798"/>
                </a:lnTo>
                <a:lnTo>
                  <a:pt x="6473" y="181504"/>
                </a:lnTo>
                <a:lnTo>
                  <a:pt x="7211" y="191880"/>
                </a:lnTo>
                <a:lnTo>
                  <a:pt x="9642" y="199862"/>
                </a:lnTo>
                <a:lnTo>
                  <a:pt x="13545" y="208207"/>
                </a:lnTo>
                <a:lnTo>
                  <a:pt x="21349" y="218513"/>
                </a:lnTo>
                <a:lnTo>
                  <a:pt x="29473" y="227221"/>
                </a:lnTo>
                <a:lnTo>
                  <a:pt x="54421" y="252597"/>
                </a:lnTo>
                <a:lnTo>
                  <a:pt x="64774" y="260714"/>
                </a:lnTo>
                <a:lnTo>
                  <a:pt x="77841" y="269120"/>
                </a:lnTo>
                <a:lnTo>
                  <a:pt x="99478" y="278612"/>
                </a:lnTo>
                <a:lnTo>
                  <a:pt x="121976" y="286786"/>
                </a:lnTo>
                <a:lnTo>
                  <a:pt x="159943" y="299689"/>
                </a:lnTo>
                <a:lnTo>
                  <a:pt x="221025" y="317498"/>
                </a:lnTo>
                <a:lnTo>
                  <a:pt x="249617" y="325120"/>
                </a:lnTo>
                <a:lnTo>
                  <a:pt x="269497" y="330200"/>
                </a:lnTo>
                <a:lnTo>
                  <a:pt x="289621" y="333022"/>
                </a:lnTo>
                <a:lnTo>
                  <a:pt x="309853" y="335123"/>
                </a:lnTo>
                <a:lnTo>
                  <a:pt x="330134" y="338879"/>
                </a:lnTo>
                <a:lnTo>
                  <a:pt x="350437" y="341113"/>
                </a:lnTo>
                <a:lnTo>
                  <a:pt x="370750" y="342106"/>
                </a:lnTo>
                <a:lnTo>
                  <a:pt x="391066" y="342547"/>
                </a:lnTo>
                <a:lnTo>
                  <a:pt x="607059" y="342900"/>
                </a:lnTo>
                <a:lnTo>
                  <a:pt x="630148" y="340642"/>
                </a:lnTo>
                <a:lnTo>
                  <a:pt x="652545" y="337663"/>
                </a:lnTo>
                <a:lnTo>
                  <a:pt x="676611" y="336339"/>
                </a:lnTo>
                <a:lnTo>
                  <a:pt x="699160" y="333493"/>
                </a:lnTo>
                <a:lnTo>
                  <a:pt x="720469" y="329406"/>
                </a:lnTo>
                <a:lnTo>
                  <a:pt x="741231" y="324767"/>
                </a:lnTo>
                <a:lnTo>
                  <a:pt x="802511" y="309849"/>
                </a:lnTo>
                <a:lnTo>
                  <a:pt x="818334" y="302528"/>
                </a:lnTo>
                <a:lnTo>
                  <a:pt x="832704" y="294477"/>
                </a:lnTo>
                <a:lnTo>
                  <a:pt x="858139" y="284338"/>
                </a:lnTo>
                <a:lnTo>
                  <a:pt x="871280" y="275668"/>
                </a:lnTo>
                <a:lnTo>
                  <a:pt x="882763" y="266170"/>
                </a:lnTo>
                <a:lnTo>
                  <a:pt x="893512" y="257151"/>
                </a:lnTo>
                <a:lnTo>
                  <a:pt x="909083" y="246467"/>
                </a:lnTo>
                <a:lnTo>
                  <a:pt x="919320" y="237670"/>
                </a:lnTo>
                <a:lnTo>
                  <a:pt x="927258" y="228116"/>
                </a:lnTo>
                <a:lnTo>
                  <a:pt x="933607" y="218225"/>
                </a:lnTo>
                <a:lnTo>
                  <a:pt x="939251" y="208184"/>
                </a:lnTo>
                <a:lnTo>
                  <a:pt x="942324" y="200335"/>
                </a:lnTo>
                <a:lnTo>
                  <a:pt x="943690" y="193178"/>
                </a:lnTo>
                <a:lnTo>
                  <a:pt x="944297" y="184353"/>
                </a:lnTo>
                <a:lnTo>
                  <a:pt x="944639" y="173909"/>
                </a:lnTo>
                <a:lnTo>
                  <a:pt x="944740" y="161407"/>
                </a:lnTo>
                <a:lnTo>
                  <a:pt x="942507" y="151887"/>
                </a:lnTo>
                <a:lnTo>
                  <a:pt x="939537" y="142859"/>
                </a:lnTo>
                <a:lnTo>
                  <a:pt x="938218" y="136024"/>
                </a:lnTo>
                <a:lnTo>
                  <a:pt x="933117" y="127906"/>
                </a:lnTo>
                <a:lnTo>
                  <a:pt x="925204" y="119501"/>
                </a:lnTo>
                <a:lnTo>
                  <a:pt x="911230" y="110008"/>
                </a:lnTo>
                <a:lnTo>
                  <a:pt x="895518" y="100987"/>
                </a:lnTo>
                <a:lnTo>
                  <a:pt x="882247" y="92579"/>
                </a:lnTo>
                <a:lnTo>
                  <a:pt x="856452" y="82370"/>
                </a:lnTo>
                <a:lnTo>
                  <a:pt x="827358" y="73983"/>
                </a:lnTo>
                <a:lnTo>
                  <a:pt x="805105" y="70981"/>
                </a:lnTo>
                <a:lnTo>
                  <a:pt x="781104" y="68801"/>
                </a:lnTo>
                <a:lnTo>
                  <a:pt x="756325" y="65009"/>
                </a:lnTo>
                <a:lnTo>
                  <a:pt x="718576" y="58115"/>
                </a:lnTo>
                <a:lnTo>
                  <a:pt x="693258" y="55462"/>
                </a:lnTo>
                <a:lnTo>
                  <a:pt x="668740" y="54283"/>
                </a:lnTo>
                <a:lnTo>
                  <a:pt x="646555" y="53759"/>
                </a:lnTo>
                <a:lnTo>
                  <a:pt x="620891" y="51269"/>
                </a:lnTo>
                <a:lnTo>
                  <a:pt x="594245" y="48186"/>
                </a:lnTo>
                <a:lnTo>
                  <a:pt x="571113" y="46816"/>
                </a:lnTo>
                <a:lnTo>
                  <a:pt x="543095" y="50090"/>
                </a:lnTo>
                <a:lnTo>
                  <a:pt x="505634" y="53544"/>
                </a:lnTo>
                <a:lnTo>
                  <a:pt x="497078" y="55170"/>
                </a:lnTo>
                <a:lnTo>
                  <a:pt x="472343" y="60960"/>
                </a:ln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56" name="SMARTInkAnnotation249"/>
          <p:cNvSpPr/>
          <p:nvPr/>
        </p:nvSpPr>
        <p:spPr bwMode="auto">
          <a:xfrm>
            <a:off x="8442961" y="2933739"/>
            <a:ext cx="182880" cy="251066"/>
          </a:xfrm>
          <a:custGeom>
            <a:avLst/>
            <a:gdLst/>
            <a:ahLst/>
            <a:cxnLst/>
            <a:rect l="0" t="0" r="0" b="0"/>
            <a:pathLst>
              <a:path w="182880" h="251066">
                <a:moveTo>
                  <a:pt x="7619" y="22821"/>
                </a:moveTo>
                <a:lnTo>
                  <a:pt x="7619" y="15515"/>
                </a:lnTo>
                <a:lnTo>
                  <a:pt x="7619" y="26561"/>
                </a:lnTo>
                <a:lnTo>
                  <a:pt x="8465" y="28701"/>
                </a:lnTo>
                <a:lnTo>
                  <a:pt x="13650" y="35961"/>
                </a:lnTo>
                <a:lnTo>
                  <a:pt x="14180" y="36661"/>
                </a:lnTo>
                <a:lnTo>
                  <a:pt x="14768" y="41954"/>
                </a:lnTo>
                <a:lnTo>
                  <a:pt x="15030" y="49105"/>
                </a:lnTo>
                <a:lnTo>
                  <a:pt x="15145" y="55105"/>
                </a:lnTo>
                <a:lnTo>
                  <a:pt x="12939" y="62852"/>
                </a:lnTo>
                <a:lnTo>
                  <a:pt x="11166" y="67288"/>
                </a:lnTo>
                <a:lnTo>
                  <a:pt x="9984" y="71939"/>
                </a:lnTo>
                <a:lnTo>
                  <a:pt x="9195" y="76733"/>
                </a:lnTo>
                <a:lnTo>
                  <a:pt x="8670" y="81622"/>
                </a:lnTo>
                <a:lnTo>
                  <a:pt x="8319" y="86575"/>
                </a:lnTo>
                <a:lnTo>
                  <a:pt x="8086" y="91570"/>
                </a:lnTo>
                <a:lnTo>
                  <a:pt x="7826" y="102483"/>
                </a:lnTo>
                <a:lnTo>
                  <a:pt x="7711" y="115800"/>
                </a:lnTo>
                <a:lnTo>
                  <a:pt x="6834" y="122060"/>
                </a:lnTo>
                <a:lnTo>
                  <a:pt x="5402" y="127927"/>
                </a:lnTo>
                <a:lnTo>
                  <a:pt x="3602" y="133532"/>
                </a:lnTo>
                <a:lnTo>
                  <a:pt x="2400" y="139808"/>
                </a:lnTo>
                <a:lnTo>
                  <a:pt x="1600" y="146532"/>
                </a:lnTo>
                <a:lnTo>
                  <a:pt x="1065" y="153555"/>
                </a:lnTo>
                <a:lnTo>
                  <a:pt x="710" y="160777"/>
                </a:lnTo>
                <a:lnTo>
                  <a:pt x="315" y="175575"/>
                </a:lnTo>
                <a:lnTo>
                  <a:pt x="40" y="199047"/>
                </a:lnTo>
                <a:lnTo>
                  <a:pt x="0" y="229652"/>
                </a:lnTo>
                <a:lnTo>
                  <a:pt x="847" y="232675"/>
                </a:lnTo>
                <a:lnTo>
                  <a:pt x="5236" y="240128"/>
                </a:lnTo>
                <a:lnTo>
                  <a:pt x="6560" y="242169"/>
                </a:lnTo>
                <a:lnTo>
                  <a:pt x="7148" y="245333"/>
                </a:lnTo>
                <a:lnTo>
                  <a:pt x="7305" y="247363"/>
                </a:lnTo>
                <a:lnTo>
                  <a:pt x="8256" y="248715"/>
                </a:lnTo>
                <a:lnTo>
                  <a:pt x="9736" y="249618"/>
                </a:lnTo>
                <a:lnTo>
                  <a:pt x="14151" y="251065"/>
                </a:lnTo>
                <a:lnTo>
                  <a:pt x="14514" y="250337"/>
                </a:lnTo>
                <a:lnTo>
                  <a:pt x="14917" y="247270"/>
                </a:lnTo>
                <a:lnTo>
                  <a:pt x="15871" y="246114"/>
                </a:lnTo>
                <a:lnTo>
                  <a:pt x="17354" y="245343"/>
                </a:lnTo>
                <a:lnTo>
                  <a:pt x="21259" y="244486"/>
                </a:lnTo>
                <a:lnTo>
                  <a:pt x="25817" y="244106"/>
                </a:lnTo>
                <a:lnTo>
                  <a:pt x="27372" y="243158"/>
                </a:lnTo>
                <a:lnTo>
                  <a:pt x="28406" y="241679"/>
                </a:lnTo>
                <a:lnTo>
                  <a:pt x="30405" y="236931"/>
                </a:lnTo>
                <a:lnTo>
                  <a:pt x="34115" y="229177"/>
                </a:lnTo>
                <a:lnTo>
                  <a:pt x="38586" y="222343"/>
                </a:lnTo>
                <a:lnTo>
                  <a:pt x="43395" y="215638"/>
                </a:lnTo>
                <a:lnTo>
                  <a:pt x="45864" y="211479"/>
                </a:lnTo>
                <a:lnTo>
                  <a:pt x="48355" y="207013"/>
                </a:lnTo>
                <a:lnTo>
                  <a:pt x="53382" y="197535"/>
                </a:lnTo>
                <a:lnTo>
                  <a:pt x="109220" y="86321"/>
                </a:lnTo>
                <a:lnTo>
                  <a:pt x="110911" y="81241"/>
                </a:lnTo>
                <a:lnTo>
                  <a:pt x="112040" y="76161"/>
                </a:lnTo>
                <a:lnTo>
                  <a:pt x="112794" y="71081"/>
                </a:lnTo>
                <a:lnTo>
                  <a:pt x="114142" y="66001"/>
                </a:lnTo>
                <a:lnTo>
                  <a:pt x="115887" y="60921"/>
                </a:lnTo>
                <a:lnTo>
                  <a:pt x="117898" y="55841"/>
                </a:lnTo>
                <a:lnTo>
                  <a:pt x="120085" y="51607"/>
                </a:lnTo>
                <a:lnTo>
                  <a:pt x="124773" y="44646"/>
                </a:lnTo>
                <a:lnTo>
                  <a:pt x="129679" y="38730"/>
                </a:lnTo>
                <a:lnTo>
                  <a:pt x="132172" y="35967"/>
                </a:lnTo>
                <a:lnTo>
                  <a:pt x="133834" y="33278"/>
                </a:lnTo>
                <a:lnTo>
                  <a:pt x="137020" y="25449"/>
                </a:lnTo>
                <a:lnTo>
                  <a:pt x="140765" y="20320"/>
                </a:lnTo>
                <a:lnTo>
                  <a:pt x="145254" y="15218"/>
                </a:lnTo>
                <a:lnTo>
                  <a:pt x="147635" y="12673"/>
                </a:lnTo>
                <a:lnTo>
                  <a:pt x="149223" y="10129"/>
                </a:lnTo>
                <a:lnTo>
                  <a:pt x="150987" y="5044"/>
                </a:lnTo>
                <a:lnTo>
                  <a:pt x="152304" y="3350"/>
                </a:lnTo>
                <a:lnTo>
                  <a:pt x="154030" y="2220"/>
                </a:lnTo>
                <a:lnTo>
                  <a:pt x="158202" y="965"/>
                </a:lnTo>
                <a:lnTo>
                  <a:pt x="162881" y="407"/>
                </a:lnTo>
                <a:lnTo>
                  <a:pt x="167547" y="49"/>
                </a:lnTo>
                <a:lnTo>
                  <a:pt x="171267" y="0"/>
                </a:lnTo>
                <a:lnTo>
                  <a:pt x="173443" y="834"/>
                </a:lnTo>
                <a:lnTo>
                  <a:pt x="178121" y="4018"/>
                </a:lnTo>
                <a:lnTo>
                  <a:pt x="182879" y="7581"/>
                </a:ln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57" name="SMARTInkAnnotation250"/>
          <p:cNvSpPr/>
          <p:nvPr/>
        </p:nvSpPr>
        <p:spPr bwMode="auto">
          <a:xfrm>
            <a:off x="8679180" y="2956654"/>
            <a:ext cx="243841" cy="289467"/>
          </a:xfrm>
          <a:custGeom>
            <a:avLst/>
            <a:gdLst/>
            <a:ahLst/>
            <a:cxnLst/>
            <a:rect l="0" t="0" r="0" b="0"/>
            <a:pathLst>
              <a:path w="243841" h="289467">
                <a:moveTo>
                  <a:pt x="236220" y="60866"/>
                </a:moveTo>
                <a:lnTo>
                  <a:pt x="232175" y="60866"/>
                </a:lnTo>
                <a:lnTo>
                  <a:pt x="230983" y="60019"/>
                </a:lnTo>
                <a:lnTo>
                  <a:pt x="230189" y="58608"/>
                </a:lnTo>
                <a:lnTo>
                  <a:pt x="228913" y="54305"/>
                </a:lnTo>
                <a:lnTo>
                  <a:pt x="228619" y="45547"/>
                </a:lnTo>
                <a:lnTo>
                  <a:pt x="228608" y="41922"/>
                </a:lnTo>
                <a:lnTo>
                  <a:pt x="229451" y="40617"/>
                </a:lnTo>
                <a:lnTo>
                  <a:pt x="230861" y="39746"/>
                </a:lnTo>
                <a:lnTo>
                  <a:pt x="232647" y="39166"/>
                </a:lnTo>
                <a:lnTo>
                  <a:pt x="233838" y="37933"/>
                </a:lnTo>
                <a:lnTo>
                  <a:pt x="234632" y="36264"/>
                </a:lnTo>
                <a:lnTo>
                  <a:pt x="235907" y="31547"/>
                </a:lnTo>
                <a:lnTo>
                  <a:pt x="236201" y="22693"/>
                </a:lnTo>
                <a:lnTo>
                  <a:pt x="236218" y="15490"/>
                </a:lnTo>
                <a:lnTo>
                  <a:pt x="228913" y="7849"/>
                </a:lnTo>
                <a:lnTo>
                  <a:pt x="224648" y="7621"/>
                </a:lnTo>
                <a:lnTo>
                  <a:pt x="223425" y="6743"/>
                </a:lnTo>
                <a:lnTo>
                  <a:pt x="222610" y="5311"/>
                </a:lnTo>
                <a:lnTo>
                  <a:pt x="222067" y="3509"/>
                </a:lnTo>
                <a:lnTo>
                  <a:pt x="220858" y="2308"/>
                </a:lnTo>
                <a:lnTo>
                  <a:pt x="219205" y="1507"/>
                </a:lnTo>
                <a:lnTo>
                  <a:pt x="215111" y="618"/>
                </a:lnTo>
                <a:lnTo>
                  <a:pt x="207843" y="46"/>
                </a:lnTo>
                <a:lnTo>
                  <a:pt x="207140" y="0"/>
                </a:lnTo>
                <a:lnTo>
                  <a:pt x="201848" y="2206"/>
                </a:lnTo>
                <a:lnTo>
                  <a:pt x="194697" y="5161"/>
                </a:lnTo>
                <a:lnTo>
                  <a:pt x="188697" y="6475"/>
                </a:lnTo>
                <a:lnTo>
                  <a:pt x="183207" y="7059"/>
                </a:lnTo>
                <a:lnTo>
                  <a:pt x="180558" y="7215"/>
                </a:lnTo>
                <a:lnTo>
                  <a:pt x="173099" y="9646"/>
                </a:lnTo>
                <a:lnTo>
                  <a:pt x="168739" y="11479"/>
                </a:lnTo>
                <a:lnTo>
                  <a:pt x="164140" y="12701"/>
                </a:lnTo>
                <a:lnTo>
                  <a:pt x="159381" y="13516"/>
                </a:lnTo>
                <a:lnTo>
                  <a:pt x="154513" y="14059"/>
                </a:lnTo>
                <a:lnTo>
                  <a:pt x="150422" y="15268"/>
                </a:lnTo>
                <a:lnTo>
                  <a:pt x="143617" y="18869"/>
                </a:lnTo>
                <a:lnTo>
                  <a:pt x="139771" y="20168"/>
                </a:lnTo>
                <a:lnTo>
                  <a:pt x="135515" y="21034"/>
                </a:lnTo>
                <a:lnTo>
                  <a:pt x="130983" y="21611"/>
                </a:lnTo>
                <a:lnTo>
                  <a:pt x="123690" y="24510"/>
                </a:lnTo>
                <a:lnTo>
                  <a:pt x="116780" y="28621"/>
                </a:lnTo>
                <a:lnTo>
                  <a:pt x="108066" y="33271"/>
                </a:lnTo>
                <a:lnTo>
                  <a:pt x="100805" y="35901"/>
                </a:lnTo>
                <a:lnTo>
                  <a:pt x="97683" y="36603"/>
                </a:lnTo>
                <a:lnTo>
                  <a:pt x="91957" y="39640"/>
                </a:lnTo>
                <a:lnTo>
                  <a:pt x="86590" y="43812"/>
                </a:lnTo>
                <a:lnTo>
                  <a:pt x="81383" y="48489"/>
                </a:lnTo>
                <a:lnTo>
                  <a:pt x="78809" y="50075"/>
                </a:lnTo>
                <a:lnTo>
                  <a:pt x="73690" y="51837"/>
                </a:lnTo>
                <a:lnTo>
                  <a:pt x="68593" y="54877"/>
                </a:lnTo>
                <a:lnTo>
                  <a:pt x="63506" y="59051"/>
                </a:lnTo>
                <a:lnTo>
                  <a:pt x="56729" y="65314"/>
                </a:lnTo>
                <a:lnTo>
                  <a:pt x="49741" y="72113"/>
                </a:lnTo>
                <a:lnTo>
                  <a:pt x="48400" y="74291"/>
                </a:lnTo>
                <a:lnTo>
                  <a:pt x="46912" y="78968"/>
                </a:lnTo>
                <a:lnTo>
                  <a:pt x="45668" y="80554"/>
                </a:lnTo>
                <a:lnTo>
                  <a:pt x="43992" y="81612"/>
                </a:lnTo>
                <a:lnTo>
                  <a:pt x="42029" y="82316"/>
                </a:lnTo>
                <a:lnTo>
                  <a:pt x="40719" y="83633"/>
                </a:lnTo>
                <a:lnTo>
                  <a:pt x="39844" y="85357"/>
                </a:lnTo>
                <a:lnTo>
                  <a:pt x="38875" y="89531"/>
                </a:lnTo>
                <a:lnTo>
                  <a:pt x="38203" y="97556"/>
                </a:lnTo>
                <a:lnTo>
                  <a:pt x="38130" y="102594"/>
                </a:lnTo>
                <a:lnTo>
                  <a:pt x="37273" y="104771"/>
                </a:lnTo>
                <a:lnTo>
                  <a:pt x="32869" y="111881"/>
                </a:lnTo>
                <a:lnTo>
                  <a:pt x="30341" y="119350"/>
                </a:lnTo>
                <a:lnTo>
                  <a:pt x="25454" y="126925"/>
                </a:lnTo>
                <a:lnTo>
                  <a:pt x="22782" y="134532"/>
                </a:lnTo>
                <a:lnTo>
                  <a:pt x="17851" y="142148"/>
                </a:lnTo>
                <a:lnTo>
                  <a:pt x="15167" y="149766"/>
                </a:lnTo>
                <a:lnTo>
                  <a:pt x="9386" y="157386"/>
                </a:lnTo>
                <a:lnTo>
                  <a:pt x="4736" y="162466"/>
                </a:lnTo>
                <a:lnTo>
                  <a:pt x="3157" y="165006"/>
                </a:lnTo>
                <a:lnTo>
                  <a:pt x="1404" y="170086"/>
                </a:lnTo>
                <a:lnTo>
                  <a:pt x="416" y="177706"/>
                </a:lnTo>
                <a:lnTo>
                  <a:pt x="123" y="185326"/>
                </a:lnTo>
                <a:lnTo>
                  <a:pt x="4" y="203388"/>
                </a:lnTo>
                <a:lnTo>
                  <a:pt x="0" y="231390"/>
                </a:lnTo>
                <a:lnTo>
                  <a:pt x="846" y="232969"/>
                </a:lnTo>
                <a:lnTo>
                  <a:pt x="2258" y="234021"/>
                </a:lnTo>
                <a:lnTo>
                  <a:pt x="4045" y="234723"/>
                </a:lnTo>
                <a:lnTo>
                  <a:pt x="5237" y="236037"/>
                </a:lnTo>
                <a:lnTo>
                  <a:pt x="6032" y="237760"/>
                </a:lnTo>
                <a:lnTo>
                  <a:pt x="7307" y="242564"/>
                </a:lnTo>
                <a:lnTo>
                  <a:pt x="13641" y="249596"/>
                </a:lnTo>
                <a:lnTo>
                  <a:pt x="18198" y="254248"/>
                </a:lnTo>
                <a:lnTo>
                  <a:pt x="20599" y="255827"/>
                </a:lnTo>
                <a:lnTo>
                  <a:pt x="28023" y="258897"/>
                </a:lnTo>
                <a:lnTo>
                  <a:pt x="33056" y="262615"/>
                </a:lnTo>
                <a:lnTo>
                  <a:pt x="36431" y="263945"/>
                </a:lnTo>
                <a:lnTo>
                  <a:pt x="40375" y="264832"/>
                </a:lnTo>
                <a:lnTo>
                  <a:pt x="44697" y="265424"/>
                </a:lnTo>
                <a:lnTo>
                  <a:pt x="49271" y="266665"/>
                </a:lnTo>
                <a:lnTo>
                  <a:pt x="54014" y="268338"/>
                </a:lnTo>
                <a:lnTo>
                  <a:pt x="58869" y="270301"/>
                </a:lnTo>
                <a:lnTo>
                  <a:pt x="64646" y="271609"/>
                </a:lnTo>
                <a:lnTo>
                  <a:pt x="71038" y="272482"/>
                </a:lnTo>
                <a:lnTo>
                  <a:pt x="77837" y="273063"/>
                </a:lnTo>
                <a:lnTo>
                  <a:pt x="84066" y="273451"/>
                </a:lnTo>
                <a:lnTo>
                  <a:pt x="95501" y="273881"/>
                </a:lnTo>
                <a:lnTo>
                  <a:pt x="122722" y="274158"/>
                </a:lnTo>
                <a:lnTo>
                  <a:pt x="137516" y="274196"/>
                </a:lnTo>
                <a:lnTo>
                  <a:pt x="144170" y="275052"/>
                </a:lnTo>
                <a:lnTo>
                  <a:pt x="150300" y="276470"/>
                </a:lnTo>
                <a:lnTo>
                  <a:pt x="156080" y="278262"/>
                </a:lnTo>
                <a:lnTo>
                  <a:pt x="162473" y="279457"/>
                </a:lnTo>
                <a:lnTo>
                  <a:pt x="169275" y="280253"/>
                </a:lnTo>
                <a:lnTo>
                  <a:pt x="176351" y="280784"/>
                </a:lnTo>
                <a:lnTo>
                  <a:pt x="182760" y="281138"/>
                </a:lnTo>
                <a:lnTo>
                  <a:pt x="194397" y="281531"/>
                </a:lnTo>
                <a:lnTo>
                  <a:pt x="206424" y="281753"/>
                </a:lnTo>
                <a:lnTo>
                  <a:pt x="210430" y="282631"/>
                </a:lnTo>
                <a:lnTo>
                  <a:pt x="214793" y="284062"/>
                </a:lnTo>
                <a:lnTo>
                  <a:pt x="225873" y="288399"/>
                </a:lnTo>
                <a:lnTo>
                  <a:pt x="231837" y="289150"/>
                </a:lnTo>
                <a:lnTo>
                  <a:pt x="238966" y="289372"/>
                </a:lnTo>
                <a:lnTo>
                  <a:pt x="243840" y="289466"/>
                </a:ln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58" name="SMARTInkAnnotation251"/>
          <p:cNvSpPr/>
          <p:nvPr/>
        </p:nvSpPr>
        <p:spPr bwMode="auto">
          <a:xfrm>
            <a:off x="9014461" y="3032768"/>
            <a:ext cx="274320" cy="156764"/>
          </a:xfrm>
          <a:custGeom>
            <a:avLst/>
            <a:gdLst/>
            <a:ahLst/>
            <a:cxnLst/>
            <a:rect l="0" t="0" r="0" b="0"/>
            <a:pathLst>
              <a:path w="274320" h="156764">
                <a:moveTo>
                  <a:pt x="7619" y="60952"/>
                </a:moveTo>
                <a:lnTo>
                  <a:pt x="7619" y="53425"/>
                </a:lnTo>
                <a:lnTo>
                  <a:pt x="3574" y="49314"/>
                </a:lnTo>
                <a:lnTo>
                  <a:pt x="92" y="45806"/>
                </a:lnTo>
                <a:lnTo>
                  <a:pt x="28" y="41695"/>
                </a:lnTo>
                <a:lnTo>
                  <a:pt x="0" y="31539"/>
                </a:lnTo>
                <a:lnTo>
                  <a:pt x="845" y="31183"/>
                </a:lnTo>
                <a:lnTo>
                  <a:pt x="8287" y="30612"/>
                </a:lnTo>
                <a:lnTo>
                  <a:pt x="10604" y="30566"/>
                </a:lnTo>
                <a:lnTo>
                  <a:pt x="12150" y="29688"/>
                </a:lnTo>
                <a:lnTo>
                  <a:pt x="13180" y="28256"/>
                </a:lnTo>
                <a:lnTo>
                  <a:pt x="13865" y="26454"/>
                </a:lnTo>
                <a:lnTo>
                  <a:pt x="16016" y="25254"/>
                </a:lnTo>
                <a:lnTo>
                  <a:pt x="22922" y="23919"/>
                </a:lnTo>
                <a:lnTo>
                  <a:pt x="29378" y="21069"/>
                </a:lnTo>
                <a:lnTo>
                  <a:pt x="32286" y="19123"/>
                </a:lnTo>
                <a:lnTo>
                  <a:pt x="37773" y="16961"/>
                </a:lnTo>
                <a:lnTo>
                  <a:pt x="43881" y="15154"/>
                </a:lnTo>
                <a:lnTo>
                  <a:pt x="52239" y="11528"/>
                </a:lnTo>
                <a:lnTo>
                  <a:pt x="59341" y="9352"/>
                </a:lnTo>
                <a:lnTo>
                  <a:pt x="66168" y="8386"/>
                </a:lnTo>
                <a:lnTo>
                  <a:pt x="70357" y="8128"/>
                </a:lnTo>
                <a:lnTo>
                  <a:pt x="74845" y="7956"/>
                </a:lnTo>
                <a:lnTo>
                  <a:pt x="78682" y="6995"/>
                </a:lnTo>
                <a:lnTo>
                  <a:pt x="85205" y="3669"/>
                </a:lnTo>
                <a:lnTo>
                  <a:pt x="93184" y="1626"/>
                </a:lnTo>
                <a:lnTo>
                  <a:pt x="101528" y="718"/>
                </a:lnTo>
                <a:lnTo>
                  <a:pt x="108058" y="315"/>
                </a:lnTo>
                <a:lnTo>
                  <a:pt x="116041" y="135"/>
                </a:lnTo>
                <a:lnTo>
                  <a:pt x="139355" y="0"/>
                </a:lnTo>
                <a:lnTo>
                  <a:pt x="142010" y="844"/>
                </a:lnTo>
                <a:lnTo>
                  <a:pt x="149790" y="5230"/>
                </a:lnTo>
                <a:lnTo>
                  <a:pt x="157459" y="7753"/>
                </a:lnTo>
                <a:lnTo>
                  <a:pt x="162549" y="11343"/>
                </a:lnTo>
                <a:lnTo>
                  <a:pt x="164246" y="13486"/>
                </a:lnTo>
                <a:lnTo>
                  <a:pt x="165377" y="15761"/>
                </a:lnTo>
                <a:lnTo>
                  <a:pt x="166131" y="18125"/>
                </a:lnTo>
                <a:lnTo>
                  <a:pt x="169227" y="23009"/>
                </a:lnTo>
                <a:lnTo>
                  <a:pt x="174067" y="28997"/>
                </a:lnTo>
                <a:lnTo>
                  <a:pt x="174728" y="32075"/>
                </a:lnTo>
                <a:lnTo>
                  <a:pt x="174905" y="34080"/>
                </a:lnTo>
                <a:lnTo>
                  <a:pt x="174177" y="36264"/>
                </a:lnTo>
                <a:lnTo>
                  <a:pt x="171108" y="40948"/>
                </a:lnTo>
                <a:lnTo>
                  <a:pt x="169953" y="44229"/>
                </a:lnTo>
                <a:lnTo>
                  <a:pt x="169181" y="48110"/>
                </a:lnTo>
                <a:lnTo>
                  <a:pt x="168667" y="52391"/>
                </a:lnTo>
                <a:lnTo>
                  <a:pt x="167478" y="55245"/>
                </a:lnTo>
                <a:lnTo>
                  <a:pt x="165838" y="57147"/>
                </a:lnTo>
                <a:lnTo>
                  <a:pt x="163898" y="58415"/>
                </a:lnTo>
                <a:lnTo>
                  <a:pt x="161759" y="60954"/>
                </a:lnTo>
                <a:lnTo>
                  <a:pt x="159486" y="64340"/>
                </a:lnTo>
                <a:lnTo>
                  <a:pt x="157123" y="68291"/>
                </a:lnTo>
                <a:lnTo>
                  <a:pt x="155548" y="71771"/>
                </a:lnTo>
                <a:lnTo>
                  <a:pt x="154499" y="74938"/>
                </a:lnTo>
                <a:lnTo>
                  <a:pt x="153798" y="77896"/>
                </a:lnTo>
                <a:lnTo>
                  <a:pt x="151638" y="79868"/>
                </a:lnTo>
                <a:lnTo>
                  <a:pt x="148505" y="81182"/>
                </a:lnTo>
                <a:lnTo>
                  <a:pt x="144723" y="82059"/>
                </a:lnTo>
                <a:lnTo>
                  <a:pt x="142202" y="83490"/>
                </a:lnTo>
                <a:lnTo>
                  <a:pt x="140521" y="85291"/>
                </a:lnTo>
                <a:lnTo>
                  <a:pt x="137806" y="89549"/>
                </a:lnTo>
                <a:lnTo>
                  <a:pt x="133778" y="94264"/>
                </a:lnTo>
                <a:lnTo>
                  <a:pt x="129165" y="99182"/>
                </a:lnTo>
                <a:lnTo>
                  <a:pt x="126750" y="101679"/>
                </a:lnTo>
                <a:lnTo>
                  <a:pt x="123446" y="103343"/>
                </a:lnTo>
                <a:lnTo>
                  <a:pt x="115259" y="105192"/>
                </a:lnTo>
                <a:lnTo>
                  <a:pt x="112399" y="106532"/>
                </a:lnTo>
                <a:lnTo>
                  <a:pt x="110492" y="108272"/>
                </a:lnTo>
                <a:lnTo>
                  <a:pt x="109221" y="110279"/>
                </a:lnTo>
                <a:lnTo>
                  <a:pt x="107526" y="111616"/>
                </a:lnTo>
                <a:lnTo>
                  <a:pt x="105551" y="112508"/>
                </a:lnTo>
                <a:lnTo>
                  <a:pt x="103387" y="113103"/>
                </a:lnTo>
                <a:lnTo>
                  <a:pt x="101945" y="114346"/>
                </a:lnTo>
                <a:lnTo>
                  <a:pt x="100983" y="116021"/>
                </a:lnTo>
                <a:lnTo>
                  <a:pt x="99914" y="120141"/>
                </a:lnTo>
                <a:lnTo>
                  <a:pt x="99439" y="124794"/>
                </a:lnTo>
                <a:lnTo>
                  <a:pt x="99092" y="129116"/>
                </a:lnTo>
                <a:lnTo>
                  <a:pt x="99063" y="140101"/>
                </a:lnTo>
                <a:lnTo>
                  <a:pt x="99907" y="141658"/>
                </a:lnTo>
                <a:lnTo>
                  <a:pt x="101317" y="142696"/>
                </a:lnTo>
                <a:lnTo>
                  <a:pt x="105144" y="143849"/>
                </a:lnTo>
                <a:lnTo>
                  <a:pt x="109665" y="144362"/>
                </a:lnTo>
                <a:lnTo>
                  <a:pt x="112056" y="145346"/>
                </a:lnTo>
                <a:lnTo>
                  <a:pt x="119468" y="149928"/>
                </a:lnTo>
                <a:lnTo>
                  <a:pt x="124498" y="151297"/>
                </a:lnTo>
                <a:lnTo>
                  <a:pt x="131814" y="151905"/>
                </a:lnTo>
                <a:lnTo>
                  <a:pt x="140710" y="152176"/>
                </a:lnTo>
                <a:lnTo>
                  <a:pt x="150307" y="152296"/>
                </a:lnTo>
                <a:lnTo>
                  <a:pt x="155239" y="153175"/>
                </a:lnTo>
                <a:lnTo>
                  <a:pt x="160217" y="154607"/>
                </a:lnTo>
                <a:lnTo>
                  <a:pt x="165231" y="156409"/>
                </a:lnTo>
                <a:lnTo>
                  <a:pt x="170268" y="156763"/>
                </a:lnTo>
                <a:lnTo>
                  <a:pt x="175317" y="156153"/>
                </a:lnTo>
                <a:lnTo>
                  <a:pt x="180378" y="154899"/>
                </a:lnTo>
                <a:lnTo>
                  <a:pt x="185445" y="154063"/>
                </a:lnTo>
                <a:lnTo>
                  <a:pt x="190517" y="153506"/>
                </a:lnTo>
                <a:lnTo>
                  <a:pt x="195590" y="153135"/>
                </a:lnTo>
                <a:lnTo>
                  <a:pt x="201513" y="152887"/>
                </a:lnTo>
                <a:lnTo>
                  <a:pt x="221138" y="152539"/>
                </a:lnTo>
                <a:lnTo>
                  <a:pt x="274319" y="152392"/>
                </a:ln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59" name="SMARTInkAnnotation252"/>
          <p:cNvSpPr/>
          <p:nvPr/>
        </p:nvSpPr>
        <p:spPr bwMode="auto">
          <a:xfrm>
            <a:off x="9250680" y="2994660"/>
            <a:ext cx="320041" cy="419070"/>
          </a:xfrm>
          <a:custGeom>
            <a:avLst/>
            <a:gdLst/>
            <a:ahLst/>
            <a:cxnLst/>
            <a:rect l="0" t="0" r="0" b="0"/>
            <a:pathLst>
              <a:path w="320041" h="419070">
                <a:moveTo>
                  <a:pt x="144781" y="15240"/>
                </a:moveTo>
                <a:lnTo>
                  <a:pt x="144781" y="7621"/>
                </a:lnTo>
                <a:lnTo>
                  <a:pt x="242464" y="7620"/>
                </a:lnTo>
                <a:lnTo>
                  <a:pt x="251977" y="5362"/>
                </a:lnTo>
                <a:lnTo>
                  <a:pt x="261004" y="2383"/>
                </a:lnTo>
                <a:lnTo>
                  <a:pt x="267838" y="1059"/>
                </a:lnTo>
                <a:lnTo>
                  <a:pt x="275954" y="471"/>
                </a:lnTo>
                <a:lnTo>
                  <a:pt x="284360" y="209"/>
                </a:lnTo>
                <a:lnTo>
                  <a:pt x="296655" y="41"/>
                </a:lnTo>
                <a:lnTo>
                  <a:pt x="320039" y="0"/>
                </a:lnTo>
                <a:lnTo>
                  <a:pt x="320040" y="22989"/>
                </a:lnTo>
                <a:lnTo>
                  <a:pt x="319195" y="26333"/>
                </a:lnTo>
                <a:lnTo>
                  <a:pt x="314804" y="35930"/>
                </a:lnTo>
                <a:lnTo>
                  <a:pt x="313479" y="44473"/>
                </a:lnTo>
                <a:lnTo>
                  <a:pt x="312891" y="53915"/>
                </a:lnTo>
                <a:lnTo>
                  <a:pt x="312734" y="58803"/>
                </a:lnTo>
                <a:lnTo>
                  <a:pt x="310302" y="68750"/>
                </a:lnTo>
                <a:lnTo>
                  <a:pt x="307246" y="79662"/>
                </a:lnTo>
                <a:lnTo>
                  <a:pt x="306431" y="86128"/>
                </a:lnTo>
                <a:lnTo>
                  <a:pt x="305888" y="92979"/>
                </a:lnTo>
                <a:lnTo>
                  <a:pt x="303026" y="105106"/>
                </a:lnTo>
                <a:lnTo>
                  <a:pt x="299778" y="116141"/>
                </a:lnTo>
                <a:lnTo>
                  <a:pt x="298335" y="126689"/>
                </a:lnTo>
                <a:lnTo>
                  <a:pt x="295436" y="137022"/>
                </a:lnTo>
                <a:lnTo>
                  <a:pt x="293478" y="142148"/>
                </a:lnTo>
                <a:lnTo>
                  <a:pt x="291302" y="154617"/>
                </a:lnTo>
                <a:lnTo>
                  <a:pt x="290721" y="161498"/>
                </a:lnTo>
                <a:lnTo>
                  <a:pt x="287818" y="173659"/>
                </a:lnTo>
                <a:lnTo>
                  <a:pt x="284552" y="185555"/>
                </a:lnTo>
                <a:lnTo>
                  <a:pt x="283681" y="192283"/>
                </a:lnTo>
                <a:lnTo>
                  <a:pt x="283101" y="199309"/>
                </a:lnTo>
                <a:lnTo>
                  <a:pt x="282457" y="211631"/>
                </a:lnTo>
                <a:lnTo>
                  <a:pt x="282170" y="222751"/>
                </a:lnTo>
                <a:lnTo>
                  <a:pt x="282042" y="233339"/>
                </a:lnTo>
                <a:lnTo>
                  <a:pt x="279728" y="243688"/>
                </a:lnTo>
                <a:lnTo>
                  <a:pt x="276724" y="254779"/>
                </a:lnTo>
                <a:lnTo>
                  <a:pt x="275923" y="261293"/>
                </a:lnTo>
                <a:lnTo>
                  <a:pt x="275388" y="268175"/>
                </a:lnTo>
                <a:lnTo>
                  <a:pt x="274795" y="280338"/>
                </a:lnTo>
                <a:lnTo>
                  <a:pt x="274532" y="291388"/>
                </a:lnTo>
                <a:lnTo>
                  <a:pt x="274415" y="301943"/>
                </a:lnTo>
                <a:lnTo>
                  <a:pt x="272105" y="312279"/>
                </a:lnTo>
                <a:lnTo>
                  <a:pt x="268303" y="325361"/>
                </a:lnTo>
                <a:lnTo>
                  <a:pt x="267175" y="336856"/>
                </a:lnTo>
                <a:lnTo>
                  <a:pt x="266912" y="346141"/>
                </a:lnTo>
                <a:lnTo>
                  <a:pt x="266795" y="355911"/>
                </a:lnTo>
                <a:lnTo>
                  <a:pt x="267610" y="360041"/>
                </a:lnTo>
                <a:lnTo>
                  <a:pt x="271956" y="370745"/>
                </a:lnTo>
                <a:lnTo>
                  <a:pt x="273620" y="383418"/>
                </a:lnTo>
                <a:lnTo>
                  <a:pt x="274183" y="395714"/>
                </a:lnTo>
                <a:lnTo>
                  <a:pt x="274312" y="409944"/>
                </a:lnTo>
                <a:lnTo>
                  <a:pt x="274320" y="419069"/>
                </a:lnTo>
                <a:lnTo>
                  <a:pt x="270275" y="415045"/>
                </a:lnTo>
                <a:lnTo>
                  <a:pt x="268237" y="413857"/>
                </a:lnTo>
                <a:lnTo>
                  <a:pt x="263715" y="412536"/>
                </a:lnTo>
                <a:lnTo>
                  <a:pt x="262170" y="411338"/>
                </a:lnTo>
                <a:lnTo>
                  <a:pt x="261139" y="409692"/>
                </a:lnTo>
                <a:lnTo>
                  <a:pt x="260453" y="407748"/>
                </a:lnTo>
                <a:lnTo>
                  <a:pt x="258303" y="405605"/>
                </a:lnTo>
                <a:lnTo>
                  <a:pt x="251397" y="400967"/>
                </a:lnTo>
                <a:lnTo>
                  <a:pt x="242683" y="396083"/>
                </a:lnTo>
                <a:lnTo>
                  <a:pt x="228257" y="388573"/>
                </a:lnTo>
                <a:lnTo>
                  <a:pt x="223292" y="386049"/>
                </a:lnTo>
                <a:lnTo>
                  <a:pt x="217441" y="383519"/>
                </a:lnTo>
                <a:lnTo>
                  <a:pt x="211001" y="380986"/>
                </a:lnTo>
                <a:lnTo>
                  <a:pt x="204167" y="378451"/>
                </a:lnTo>
                <a:lnTo>
                  <a:pt x="197919" y="375914"/>
                </a:lnTo>
                <a:lnTo>
                  <a:pt x="192060" y="373376"/>
                </a:lnTo>
                <a:lnTo>
                  <a:pt x="186459" y="370837"/>
                </a:lnTo>
                <a:lnTo>
                  <a:pt x="180186" y="368298"/>
                </a:lnTo>
                <a:lnTo>
                  <a:pt x="166444" y="363219"/>
                </a:lnTo>
                <a:lnTo>
                  <a:pt x="158376" y="360679"/>
                </a:lnTo>
                <a:lnTo>
                  <a:pt x="123352" y="350520"/>
                </a:lnTo>
                <a:lnTo>
                  <a:pt x="115255" y="347980"/>
                </a:lnTo>
                <a:lnTo>
                  <a:pt x="107316" y="346286"/>
                </a:lnTo>
                <a:lnTo>
                  <a:pt x="99484" y="345157"/>
                </a:lnTo>
                <a:lnTo>
                  <a:pt x="91723" y="344405"/>
                </a:lnTo>
                <a:lnTo>
                  <a:pt x="83162" y="343056"/>
                </a:lnTo>
                <a:lnTo>
                  <a:pt x="74068" y="341311"/>
                </a:lnTo>
                <a:lnTo>
                  <a:pt x="64618" y="339301"/>
                </a:lnTo>
                <a:lnTo>
                  <a:pt x="55780" y="337960"/>
                </a:lnTo>
                <a:lnTo>
                  <a:pt x="47346" y="337067"/>
                </a:lnTo>
                <a:lnTo>
                  <a:pt x="39185" y="336471"/>
                </a:lnTo>
                <a:lnTo>
                  <a:pt x="31203" y="336074"/>
                </a:lnTo>
                <a:lnTo>
                  <a:pt x="0" y="335280"/>
                </a:ln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60" name="SMARTInkAnnotation253"/>
          <p:cNvSpPr/>
          <p:nvPr/>
        </p:nvSpPr>
        <p:spPr bwMode="auto">
          <a:xfrm>
            <a:off x="7239102" y="5182829"/>
            <a:ext cx="1164203" cy="562520"/>
          </a:xfrm>
          <a:custGeom>
            <a:avLst/>
            <a:gdLst/>
            <a:ahLst/>
            <a:cxnLst/>
            <a:rect l="0" t="0" r="0" b="0"/>
            <a:pathLst>
              <a:path w="1164203" h="562520">
                <a:moveTo>
                  <a:pt x="761898" y="105451"/>
                </a:moveTo>
                <a:lnTo>
                  <a:pt x="757853" y="105451"/>
                </a:lnTo>
                <a:lnTo>
                  <a:pt x="755815" y="104605"/>
                </a:lnTo>
                <a:lnTo>
                  <a:pt x="751292" y="101406"/>
                </a:lnTo>
                <a:lnTo>
                  <a:pt x="749748" y="99368"/>
                </a:lnTo>
                <a:lnTo>
                  <a:pt x="748717" y="97162"/>
                </a:lnTo>
                <a:lnTo>
                  <a:pt x="748031" y="94845"/>
                </a:lnTo>
                <a:lnTo>
                  <a:pt x="746727" y="93301"/>
                </a:lnTo>
                <a:lnTo>
                  <a:pt x="745010" y="92271"/>
                </a:lnTo>
                <a:lnTo>
                  <a:pt x="743019" y="91584"/>
                </a:lnTo>
                <a:lnTo>
                  <a:pt x="741693" y="90280"/>
                </a:lnTo>
                <a:lnTo>
                  <a:pt x="740808" y="88564"/>
                </a:lnTo>
                <a:lnTo>
                  <a:pt x="740218" y="86573"/>
                </a:lnTo>
                <a:lnTo>
                  <a:pt x="737304" y="82103"/>
                </a:lnTo>
                <a:lnTo>
                  <a:pt x="735343" y="79726"/>
                </a:lnTo>
                <a:lnTo>
                  <a:pt x="734034" y="77295"/>
                </a:lnTo>
                <a:lnTo>
                  <a:pt x="731762" y="68828"/>
                </a:lnTo>
                <a:lnTo>
                  <a:pt x="731520" y="63744"/>
                </a:lnTo>
                <a:lnTo>
                  <a:pt x="730639" y="61559"/>
                </a:lnTo>
                <a:lnTo>
                  <a:pt x="724866" y="53523"/>
                </a:lnTo>
                <a:lnTo>
                  <a:pt x="708041" y="36358"/>
                </a:lnTo>
                <a:lnTo>
                  <a:pt x="702340" y="30655"/>
                </a:lnTo>
                <a:lnTo>
                  <a:pt x="701027" y="30187"/>
                </a:lnTo>
                <a:lnTo>
                  <a:pt x="694284" y="28682"/>
                </a:lnTo>
                <a:lnTo>
                  <a:pt x="681939" y="24097"/>
                </a:lnTo>
                <a:lnTo>
                  <a:pt x="657597" y="21956"/>
                </a:lnTo>
                <a:lnTo>
                  <a:pt x="621342" y="21650"/>
                </a:lnTo>
                <a:lnTo>
                  <a:pt x="522092" y="21632"/>
                </a:lnTo>
                <a:lnTo>
                  <a:pt x="487105" y="27663"/>
                </a:lnTo>
                <a:lnTo>
                  <a:pt x="457005" y="28937"/>
                </a:lnTo>
                <a:lnTo>
                  <a:pt x="426600" y="34426"/>
                </a:lnTo>
                <a:lnTo>
                  <a:pt x="396134" y="38646"/>
                </a:lnTo>
                <a:lnTo>
                  <a:pt x="373277" y="42759"/>
                </a:lnTo>
                <a:lnTo>
                  <a:pt x="358885" y="44569"/>
                </a:lnTo>
                <a:lnTo>
                  <a:pt x="326499" y="54996"/>
                </a:lnTo>
                <a:lnTo>
                  <a:pt x="258950" y="77520"/>
                </a:lnTo>
                <a:lnTo>
                  <a:pt x="226906" y="90213"/>
                </a:lnTo>
                <a:lnTo>
                  <a:pt x="212551" y="94445"/>
                </a:lnTo>
                <a:lnTo>
                  <a:pt x="182639" y="99421"/>
                </a:lnTo>
                <a:lnTo>
                  <a:pt x="152271" y="108305"/>
                </a:lnTo>
                <a:lnTo>
                  <a:pt x="133475" y="115704"/>
                </a:lnTo>
                <a:lnTo>
                  <a:pt x="111954" y="131026"/>
                </a:lnTo>
                <a:lnTo>
                  <a:pt x="81204" y="148423"/>
                </a:lnTo>
                <a:lnTo>
                  <a:pt x="63121" y="158750"/>
                </a:lnTo>
                <a:lnTo>
                  <a:pt x="59827" y="161304"/>
                </a:lnTo>
                <a:lnTo>
                  <a:pt x="53909" y="168657"/>
                </a:lnTo>
                <a:lnTo>
                  <a:pt x="43211" y="183130"/>
                </a:lnTo>
                <a:lnTo>
                  <a:pt x="41473" y="186870"/>
                </a:lnTo>
                <a:lnTo>
                  <a:pt x="38182" y="200225"/>
                </a:lnTo>
                <a:lnTo>
                  <a:pt x="32220" y="214060"/>
                </a:lnTo>
                <a:lnTo>
                  <a:pt x="22621" y="229007"/>
                </a:lnTo>
                <a:lnTo>
                  <a:pt x="18464" y="237411"/>
                </a:lnTo>
                <a:lnTo>
                  <a:pt x="13537" y="251964"/>
                </a:lnTo>
                <a:lnTo>
                  <a:pt x="10193" y="261162"/>
                </a:lnTo>
                <a:lnTo>
                  <a:pt x="7464" y="275860"/>
                </a:lnTo>
                <a:lnTo>
                  <a:pt x="2516" y="290939"/>
                </a:lnTo>
                <a:lnTo>
                  <a:pt x="675" y="305284"/>
                </a:lnTo>
                <a:lnTo>
                  <a:pt x="51" y="320404"/>
                </a:lnTo>
                <a:lnTo>
                  <a:pt x="0" y="324953"/>
                </a:lnTo>
                <a:lnTo>
                  <a:pt x="2202" y="334523"/>
                </a:lnTo>
                <a:lnTo>
                  <a:pt x="5154" y="344421"/>
                </a:lnTo>
                <a:lnTo>
                  <a:pt x="7666" y="359514"/>
                </a:lnTo>
                <a:lnTo>
                  <a:pt x="13394" y="374710"/>
                </a:lnTo>
                <a:lnTo>
                  <a:pt x="20454" y="389937"/>
                </a:lnTo>
                <a:lnTo>
                  <a:pt x="25403" y="400094"/>
                </a:lnTo>
                <a:lnTo>
                  <a:pt x="28755" y="404326"/>
                </a:lnTo>
                <a:lnTo>
                  <a:pt x="50845" y="423501"/>
                </a:lnTo>
                <a:lnTo>
                  <a:pt x="64194" y="435720"/>
                </a:lnTo>
                <a:lnTo>
                  <a:pt x="86133" y="450121"/>
                </a:lnTo>
                <a:lnTo>
                  <a:pt x="107293" y="461858"/>
                </a:lnTo>
                <a:lnTo>
                  <a:pt x="137200" y="477454"/>
                </a:lnTo>
                <a:lnTo>
                  <a:pt x="164006" y="487831"/>
                </a:lnTo>
                <a:lnTo>
                  <a:pt x="203403" y="504160"/>
                </a:lnTo>
                <a:lnTo>
                  <a:pt x="234515" y="513617"/>
                </a:lnTo>
                <a:lnTo>
                  <a:pt x="270168" y="521782"/>
                </a:lnTo>
                <a:lnTo>
                  <a:pt x="446941" y="557571"/>
                </a:lnTo>
                <a:lnTo>
                  <a:pt x="474598" y="560393"/>
                </a:lnTo>
                <a:lnTo>
                  <a:pt x="502975" y="561648"/>
                </a:lnTo>
                <a:lnTo>
                  <a:pt x="543599" y="562354"/>
                </a:lnTo>
                <a:lnTo>
                  <a:pt x="572590" y="562519"/>
                </a:lnTo>
                <a:lnTo>
                  <a:pt x="600150" y="560335"/>
                </a:lnTo>
                <a:lnTo>
                  <a:pt x="627357" y="556542"/>
                </a:lnTo>
                <a:lnTo>
                  <a:pt x="656382" y="552034"/>
                </a:lnTo>
                <a:lnTo>
                  <a:pt x="683958" y="547208"/>
                </a:lnTo>
                <a:lnTo>
                  <a:pt x="781057" y="529620"/>
                </a:lnTo>
                <a:lnTo>
                  <a:pt x="807101" y="522288"/>
                </a:lnTo>
                <a:lnTo>
                  <a:pt x="832789" y="513386"/>
                </a:lnTo>
                <a:lnTo>
                  <a:pt x="871050" y="498854"/>
                </a:lnTo>
                <a:lnTo>
                  <a:pt x="896488" y="488859"/>
                </a:lnTo>
                <a:lnTo>
                  <a:pt x="921905" y="481030"/>
                </a:lnTo>
                <a:lnTo>
                  <a:pt x="946465" y="473035"/>
                </a:lnTo>
                <a:lnTo>
                  <a:pt x="980180" y="455101"/>
                </a:lnTo>
                <a:lnTo>
                  <a:pt x="1037566" y="428251"/>
                </a:lnTo>
                <a:lnTo>
                  <a:pt x="1064839" y="412856"/>
                </a:lnTo>
                <a:lnTo>
                  <a:pt x="1081112" y="400403"/>
                </a:lnTo>
                <a:lnTo>
                  <a:pt x="1096811" y="387248"/>
                </a:lnTo>
                <a:lnTo>
                  <a:pt x="1112255" y="375757"/>
                </a:lnTo>
                <a:lnTo>
                  <a:pt x="1125328" y="362748"/>
                </a:lnTo>
                <a:lnTo>
                  <a:pt x="1135936" y="349345"/>
                </a:lnTo>
                <a:lnTo>
                  <a:pt x="1143472" y="337744"/>
                </a:lnTo>
                <a:lnTo>
                  <a:pt x="1149644" y="324686"/>
                </a:lnTo>
                <a:lnTo>
                  <a:pt x="1155210" y="310416"/>
                </a:lnTo>
                <a:lnTo>
                  <a:pt x="1160505" y="295607"/>
                </a:lnTo>
                <a:lnTo>
                  <a:pt x="1163425" y="280558"/>
                </a:lnTo>
                <a:lnTo>
                  <a:pt x="1164202" y="272989"/>
                </a:lnTo>
                <a:lnTo>
                  <a:pt x="1162808" y="260063"/>
                </a:lnTo>
                <a:lnTo>
                  <a:pt x="1159367" y="247828"/>
                </a:lnTo>
                <a:lnTo>
                  <a:pt x="1152669" y="226659"/>
                </a:lnTo>
                <a:lnTo>
                  <a:pt x="1147805" y="211815"/>
                </a:lnTo>
                <a:lnTo>
                  <a:pt x="1140564" y="196751"/>
                </a:lnTo>
                <a:lnTo>
                  <a:pt x="1130854" y="181589"/>
                </a:lnTo>
                <a:lnTo>
                  <a:pt x="1118072" y="166384"/>
                </a:lnTo>
                <a:lnTo>
                  <a:pt x="1103924" y="151159"/>
                </a:lnTo>
                <a:lnTo>
                  <a:pt x="1089169" y="136773"/>
                </a:lnTo>
                <a:lnTo>
                  <a:pt x="1074146" y="124734"/>
                </a:lnTo>
                <a:lnTo>
                  <a:pt x="1047361" y="104392"/>
                </a:lnTo>
                <a:lnTo>
                  <a:pt x="1030165" y="91998"/>
                </a:lnTo>
                <a:lnTo>
                  <a:pt x="1012361" y="79999"/>
                </a:lnTo>
                <a:lnTo>
                  <a:pt x="990338" y="66199"/>
                </a:lnTo>
                <a:lnTo>
                  <a:pt x="954137" y="52240"/>
                </a:lnTo>
                <a:lnTo>
                  <a:pt x="929183" y="43420"/>
                </a:lnTo>
                <a:lnTo>
                  <a:pt x="902287" y="33855"/>
                </a:lnTo>
                <a:lnTo>
                  <a:pt x="870577" y="23959"/>
                </a:lnTo>
                <a:lnTo>
                  <a:pt x="838987" y="16175"/>
                </a:lnTo>
                <a:lnTo>
                  <a:pt x="807167" y="10740"/>
                </a:lnTo>
                <a:lnTo>
                  <a:pt x="736190" y="4992"/>
                </a:lnTo>
                <a:lnTo>
                  <a:pt x="716819" y="2918"/>
                </a:lnTo>
                <a:lnTo>
                  <a:pt x="697979" y="1536"/>
                </a:lnTo>
                <a:lnTo>
                  <a:pt x="679492" y="615"/>
                </a:lnTo>
                <a:lnTo>
                  <a:pt x="661241" y="0"/>
                </a:lnTo>
                <a:lnTo>
                  <a:pt x="642300" y="437"/>
                </a:lnTo>
                <a:lnTo>
                  <a:pt x="622900" y="1575"/>
                </a:lnTo>
                <a:lnTo>
                  <a:pt x="563778" y="6391"/>
                </a:ln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61" name="SMARTInkAnnotation254"/>
          <p:cNvSpPr/>
          <p:nvPr/>
        </p:nvSpPr>
        <p:spPr bwMode="auto">
          <a:xfrm>
            <a:off x="6736080" y="3589020"/>
            <a:ext cx="266701" cy="45721"/>
          </a:xfrm>
          <a:custGeom>
            <a:avLst/>
            <a:gdLst/>
            <a:ahLst/>
            <a:cxnLst/>
            <a:rect l="0" t="0" r="0" b="0"/>
            <a:pathLst>
              <a:path w="266701" h="45721">
                <a:moveTo>
                  <a:pt x="0" y="45720"/>
                </a:moveTo>
                <a:lnTo>
                  <a:pt x="8090" y="41675"/>
                </a:lnTo>
                <a:lnTo>
                  <a:pt x="11321" y="40484"/>
                </a:lnTo>
                <a:lnTo>
                  <a:pt x="17166" y="39160"/>
                </a:lnTo>
                <a:lnTo>
                  <a:pt x="20758" y="37959"/>
                </a:lnTo>
                <a:lnTo>
                  <a:pt x="24845" y="36313"/>
                </a:lnTo>
                <a:lnTo>
                  <a:pt x="29264" y="34369"/>
                </a:lnTo>
                <a:lnTo>
                  <a:pt x="33902" y="33072"/>
                </a:lnTo>
                <a:lnTo>
                  <a:pt x="38688" y="32208"/>
                </a:lnTo>
                <a:lnTo>
                  <a:pt x="43572" y="31632"/>
                </a:lnTo>
                <a:lnTo>
                  <a:pt x="47674" y="30402"/>
                </a:lnTo>
                <a:lnTo>
                  <a:pt x="51256" y="28734"/>
                </a:lnTo>
                <a:lnTo>
                  <a:pt x="54491" y="26776"/>
                </a:lnTo>
                <a:lnTo>
                  <a:pt x="58341" y="24624"/>
                </a:lnTo>
                <a:lnTo>
                  <a:pt x="67133" y="19976"/>
                </a:lnTo>
                <a:lnTo>
                  <a:pt x="72697" y="18397"/>
                </a:lnTo>
                <a:lnTo>
                  <a:pt x="78944" y="17345"/>
                </a:lnTo>
                <a:lnTo>
                  <a:pt x="85650" y="16643"/>
                </a:lnTo>
                <a:lnTo>
                  <a:pt x="91813" y="15329"/>
                </a:lnTo>
                <a:lnTo>
                  <a:pt x="97615" y="13606"/>
                </a:lnTo>
                <a:lnTo>
                  <a:pt x="103177" y="11611"/>
                </a:lnTo>
                <a:lnTo>
                  <a:pt x="108578" y="10280"/>
                </a:lnTo>
                <a:lnTo>
                  <a:pt x="113872" y="9394"/>
                </a:lnTo>
                <a:lnTo>
                  <a:pt x="119095" y="8803"/>
                </a:lnTo>
                <a:lnTo>
                  <a:pt x="125116" y="7562"/>
                </a:lnTo>
                <a:lnTo>
                  <a:pt x="131671" y="5888"/>
                </a:lnTo>
                <a:lnTo>
                  <a:pt x="138580" y="3925"/>
                </a:lnTo>
                <a:lnTo>
                  <a:pt x="145727" y="2617"/>
                </a:lnTo>
                <a:lnTo>
                  <a:pt x="153031" y="1745"/>
                </a:lnTo>
                <a:lnTo>
                  <a:pt x="160442" y="1163"/>
                </a:lnTo>
                <a:lnTo>
                  <a:pt x="167075" y="776"/>
                </a:lnTo>
                <a:lnTo>
                  <a:pt x="178959" y="345"/>
                </a:lnTo>
                <a:lnTo>
                  <a:pt x="205624" y="68"/>
                </a:lnTo>
                <a:lnTo>
                  <a:pt x="266700" y="0"/>
                </a:ln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62" name="SMARTInkAnnotation255"/>
          <p:cNvSpPr/>
          <p:nvPr/>
        </p:nvSpPr>
        <p:spPr bwMode="auto">
          <a:xfrm>
            <a:off x="6667500" y="5261113"/>
            <a:ext cx="411447" cy="369715"/>
          </a:xfrm>
          <a:custGeom>
            <a:avLst/>
            <a:gdLst/>
            <a:ahLst/>
            <a:cxnLst/>
            <a:rect l="0" t="0" r="0" b="0"/>
            <a:pathLst>
              <a:path w="411447" h="369715">
                <a:moveTo>
                  <a:pt x="76200" y="164327"/>
                </a:moveTo>
                <a:lnTo>
                  <a:pt x="64880" y="169564"/>
                </a:lnTo>
                <a:lnTo>
                  <a:pt x="56288" y="171241"/>
                </a:lnTo>
                <a:lnTo>
                  <a:pt x="50981" y="171633"/>
                </a:lnTo>
                <a:lnTo>
                  <a:pt x="48381" y="172584"/>
                </a:lnTo>
                <a:lnTo>
                  <a:pt x="40676" y="177122"/>
                </a:lnTo>
                <a:lnTo>
                  <a:pt x="33030" y="179689"/>
                </a:lnTo>
                <a:lnTo>
                  <a:pt x="24367" y="186032"/>
                </a:lnTo>
                <a:lnTo>
                  <a:pt x="14770" y="195324"/>
                </a:lnTo>
                <a:lnTo>
                  <a:pt x="12385" y="197691"/>
                </a:lnTo>
                <a:lnTo>
                  <a:pt x="10797" y="200116"/>
                </a:lnTo>
                <a:lnTo>
                  <a:pt x="7714" y="207575"/>
                </a:lnTo>
                <a:lnTo>
                  <a:pt x="2662" y="215147"/>
                </a:lnTo>
                <a:lnTo>
                  <a:pt x="1183" y="220216"/>
                </a:lnTo>
                <a:lnTo>
                  <a:pt x="526" y="227548"/>
                </a:lnTo>
                <a:lnTo>
                  <a:pt x="155" y="238940"/>
                </a:lnTo>
                <a:lnTo>
                  <a:pt x="31" y="254419"/>
                </a:lnTo>
                <a:lnTo>
                  <a:pt x="9" y="264775"/>
                </a:lnTo>
                <a:lnTo>
                  <a:pt x="2262" y="272753"/>
                </a:lnTo>
                <a:lnTo>
                  <a:pt x="5238" y="281096"/>
                </a:lnTo>
                <a:lnTo>
                  <a:pt x="7762" y="291400"/>
                </a:lnTo>
                <a:lnTo>
                  <a:pt x="11351" y="300108"/>
                </a:lnTo>
                <a:lnTo>
                  <a:pt x="14341" y="303955"/>
                </a:lnTo>
                <a:lnTo>
                  <a:pt x="25791" y="313413"/>
                </a:lnTo>
                <a:lnTo>
                  <a:pt x="35770" y="321578"/>
                </a:lnTo>
                <a:lnTo>
                  <a:pt x="48227" y="329359"/>
                </a:lnTo>
                <a:lnTo>
                  <a:pt x="58504" y="337026"/>
                </a:lnTo>
                <a:lnTo>
                  <a:pt x="67206" y="342118"/>
                </a:lnTo>
                <a:lnTo>
                  <a:pt x="78977" y="347203"/>
                </a:lnTo>
                <a:lnTo>
                  <a:pt x="91827" y="352285"/>
                </a:lnTo>
                <a:lnTo>
                  <a:pt x="103184" y="357366"/>
                </a:lnTo>
                <a:lnTo>
                  <a:pt x="113874" y="360189"/>
                </a:lnTo>
                <a:lnTo>
                  <a:pt x="125117" y="362290"/>
                </a:lnTo>
                <a:lnTo>
                  <a:pt x="131672" y="364036"/>
                </a:lnTo>
                <a:lnTo>
                  <a:pt x="138581" y="366046"/>
                </a:lnTo>
                <a:lnTo>
                  <a:pt x="150774" y="368279"/>
                </a:lnTo>
                <a:lnTo>
                  <a:pt x="162684" y="369272"/>
                </a:lnTo>
                <a:lnTo>
                  <a:pt x="169416" y="369537"/>
                </a:lnTo>
                <a:lnTo>
                  <a:pt x="176443" y="369714"/>
                </a:lnTo>
                <a:lnTo>
                  <a:pt x="188768" y="367652"/>
                </a:lnTo>
                <a:lnTo>
                  <a:pt x="200737" y="364760"/>
                </a:lnTo>
                <a:lnTo>
                  <a:pt x="207485" y="363989"/>
                </a:lnTo>
                <a:lnTo>
                  <a:pt x="214523" y="363475"/>
                </a:lnTo>
                <a:lnTo>
                  <a:pt x="226860" y="360646"/>
                </a:lnTo>
                <a:lnTo>
                  <a:pt x="252622" y="351931"/>
                </a:lnTo>
                <a:lnTo>
                  <a:pt x="264958" y="344791"/>
                </a:lnTo>
                <a:lnTo>
                  <a:pt x="276086" y="336819"/>
                </a:lnTo>
                <a:lnTo>
                  <a:pt x="286676" y="330455"/>
                </a:lnTo>
                <a:lnTo>
                  <a:pt x="297028" y="322546"/>
                </a:lnTo>
                <a:lnTo>
                  <a:pt x="307273" y="313387"/>
                </a:lnTo>
                <a:lnTo>
                  <a:pt x="321713" y="299556"/>
                </a:lnTo>
                <a:lnTo>
                  <a:pt x="355913" y="265604"/>
                </a:lnTo>
                <a:lnTo>
                  <a:pt x="363641" y="255624"/>
                </a:lnTo>
                <a:lnTo>
                  <a:pt x="369898" y="245543"/>
                </a:lnTo>
                <a:lnTo>
                  <a:pt x="375502" y="235419"/>
                </a:lnTo>
                <a:lnTo>
                  <a:pt x="383415" y="220199"/>
                </a:lnTo>
                <a:lnTo>
                  <a:pt x="390823" y="210043"/>
                </a:lnTo>
                <a:lnTo>
                  <a:pt x="395169" y="204965"/>
                </a:lnTo>
                <a:lnTo>
                  <a:pt x="398066" y="199885"/>
                </a:lnTo>
                <a:lnTo>
                  <a:pt x="401284" y="189726"/>
                </a:lnTo>
                <a:lnTo>
                  <a:pt x="404972" y="179567"/>
                </a:lnTo>
                <a:lnTo>
                  <a:pt x="408588" y="169407"/>
                </a:lnTo>
                <a:lnTo>
                  <a:pt x="410194" y="159247"/>
                </a:lnTo>
                <a:lnTo>
                  <a:pt x="410908" y="149087"/>
                </a:lnTo>
                <a:lnTo>
                  <a:pt x="411226" y="138927"/>
                </a:lnTo>
                <a:lnTo>
                  <a:pt x="411446" y="117572"/>
                </a:lnTo>
                <a:lnTo>
                  <a:pt x="409207" y="109398"/>
                </a:lnTo>
                <a:lnTo>
                  <a:pt x="405390" y="100121"/>
                </a:lnTo>
                <a:lnTo>
                  <a:pt x="400871" y="90353"/>
                </a:lnTo>
                <a:lnTo>
                  <a:pt x="393567" y="79379"/>
                </a:lnTo>
                <a:lnTo>
                  <a:pt x="388562" y="71257"/>
                </a:lnTo>
                <a:lnTo>
                  <a:pt x="386041" y="66720"/>
                </a:lnTo>
                <a:lnTo>
                  <a:pt x="378725" y="59422"/>
                </a:lnTo>
                <a:lnTo>
                  <a:pt x="369829" y="52509"/>
                </a:lnTo>
                <a:lnTo>
                  <a:pt x="360232" y="43792"/>
                </a:lnTo>
                <a:lnTo>
                  <a:pt x="349352" y="33410"/>
                </a:lnTo>
                <a:lnTo>
                  <a:pt x="338994" y="27684"/>
                </a:lnTo>
                <a:lnTo>
                  <a:pt x="327617" y="23163"/>
                </a:lnTo>
                <a:lnTo>
                  <a:pt x="314759" y="19772"/>
                </a:lnTo>
                <a:lnTo>
                  <a:pt x="302453" y="15978"/>
                </a:lnTo>
                <a:lnTo>
                  <a:pt x="290774" y="11470"/>
                </a:lnTo>
                <a:lnTo>
                  <a:pt x="279940" y="7491"/>
                </a:lnTo>
                <a:lnTo>
                  <a:pt x="269479" y="5722"/>
                </a:lnTo>
                <a:lnTo>
                  <a:pt x="256929" y="4936"/>
                </a:lnTo>
                <a:lnTo>
                  <a:pt x="250026" y="4726"/>
                </a:lnTo>
                <a:lnTo>
                  <a:pt x="242884" y="3739"/>
                </a:lnTo>
                <a:lnTo>
                  <a:pt x="235583" y="2235"/>
                </a:lnTo>
                <a:lnTo>
                  <a:pt x="228174" y="386"/>
                </a:lnTo>
                <a:lnTo>
                  <a:pt x="221543" y="0"/>
                </a:lnTo>
                <a:lnTo>
                  <a:pt x="209659" y="1828"/>
                </a:lnTo>
                <a:lnTo>
                  <a:pt x="203273" y="2654"/>
                </a:lnTo>
                <a:lnTo>
                  <a:pt x="196475" y="3205"/>
                </a:lnTo>
                <a:lnTo>
                  <a:pt x="189403" y="3573"/>
                </a:lnTo>
                <a:lnTo>
                  <a:pt x="182149" y="4664"/>
                </a:lnTo>
                <a:lnTo>
                  <a:pt x="174772" y="6238"/>
                </a:lnTo>
                <a:lnTo>
                  <a:pt x="167315" y="8134"/>
                </a:lnTo>
                <a:lnTo>
                  <a:pt x="159803" y="10245"/>
                </a:lnTo>
                <a:lnTo>
                  <a:pt x="144683" y="14848"/>
                </a:lnTo>
                <a:lnTo>
                  <a:pt x="121890" y="22200"/>
                </a:lnTo>
                <a:lnTo>
                  <a:pt x="113433" y="26396"/>
                </a:lnTo>
                <a:lnTo>
                  <a:pt x="104409" y="31733"/>
                </a:lnTo>
                <a:lnTo>
                  <a:pt x="69637" y="54503"/>
                </a:lnTo>
                <a:lnTo>
                  <a:pt x="62512" y="60631"/>
                </a:lnTo>
                <a:lnTo>
                  <a:pt x="56067" y="67257"/>
                </a:lnTo>
                <a:lnTo>
                  <a:pt x="50078" y="74213"/>
                </a:lnTo>
                <a:lnTo>
                  <a:pt x="43545" y="82238"/>
                </a:lnTo>
                <a:lnTo>
                  <a:pt x="29514" y="100185"/>
                </a:lnTo>
                <a:lnTo>
                  <a:pt x="23062" y="108865"/>
                </a:lnTo>
                <a:lnTo>
                  <a:pt x="0" y="141467"/>
                </a:ln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63" name="SMARTInkAnnotation256"/>
          <p:cNvSpPr/>
          <p:nvPr/>
        </p:nvSpPr>
        <p:spPr bwMode="auto">
          <a:xfrm>
            <a:off x="8724909" y="5448300"/>
            <a:ext cx="335272" cy="274285"/>
          </a:xfrm>
          <a:custGeom>
            <a:avLst/>
            <a:gdLst/>
            <a:ahLst/>
            <a:cxnLst/>
            <a:rect l="0" t="0" r="0" b="0"/>
            <a:pathLst>
              <a:path w="335272" h="274285">
                <a:moveTo>
                  <a:pt x="45710" y="53341"/>
                </a:moveTo>
                <a:lnTo>
                  <a:pt x="45710" y="38100"/>
                </a:lnTo>
                <a:lnTo>
                  <a:pt x="45710" y="42145"/>
                </a:lnTo>
                <a:lnTo>
                  <a:pt x="44864" y="43337"/>
                </a:lnTo>
                <a:lnTo>
                  <a:pt x="43452" y="44131"/>
                </a:lnTo>
                <a:lnTo>
                  <a:pt x="41665" y="44661"/>
                </a:lnTo>
                <a:lnTo>
                  <a:pt x="40474" y="45860"/>
                </a:lnTo>
                <a:lnTo>
                  <a:pt x="39680" y="47507"/>
                </a:lnTo>
                <a:lnTo>
                  <a:pt x="38796" y="51595"/>
                </a:lnTo>
                <a:lnTo>
                  <a:pt x="38300" y="58656"/>
                </a:lnTo>
                <a:lnTo>
                  <a:pt x="38185" y="63605"/>
                </a:lnTo>
                <a:lnTo>
                  <a:pt x="37307" y="66110"/>
                </a:lnTo>
                <a:lnTo>
                  <a:pt x="32873" y="73681"/>
                </a:lnTo>
                <a:lnTo>
                  <a:pt x="30336" y="82133"/>
                </a:lnTo>
                <a:lnTo>
                  <a:pt x="26741" y="90408"/>
                </a:lnTo>
                <a:lnTo>
                  <a:pt x="24582" y="97473"/>
                </a:lnTo>
                <a:lnTo>
                  <a:pt x="22773" y="104282"/>
                </a:lnTo>
                <a:lnTo>
                  <a:pt x="21107" y="108468"/>
                </a:lnTo>
                <a:lnTo>
                  <a:pt x="17843" y="116788"/>
                </a:lnTo>
                <a:lnTo>
                  <a:pt x="16392" y="123308"/>
                </a:lnTo>
                <a:lnTo>
                  <a:pt x="13489" y="131286"/>
                </a:lnTo>
                <a:lnTo>
                  <a:pt x="11530" y="135784"/>
                </a:lnTo>
                <a:lnTo>
                  <a:pt x="10223" y="140476"/>
                </a:lnTo>
                <a:lnTo>
                  <a:pt x="9352" y="145298"/>
                </a:lnTo>
                <a:lnTo>
                  <a:pt x="8772" y="150205"/>
                </a:lnTo>
                <a:lnTo>
                  <a:pt x="8384" y="155170"/>
                </a:lnTo>
                <a:lnTo>
                  <a:pt x="8128" y="160174"/>
                </a:lnTo>
                <a:lnTo>
                  <a:pt x="7956" y="165203"/>
                </a:lnTo>
                <a:lnTo>
                  <a:pt x="6994" y="169401"/>
                </a:lnTo>
                <a:lnTo>
                  <a:pt x="3668" y="176326"/>
                </a:lnTo>
                <a:lnTo>
                  <a:pt x="1624" y="184482"/>
                </a:lnTo>
                <a:lnTo>
                  <a:pt x="717" y="192905"/>
                </a:lnTo>
                <a:lnTo>
                  <a:pt x="314" y="199471"/>
                </a:lnTo>
                <a:lnTo>
                  <a:pt x="87" y="207928"/>
                </a:lnTo>
                <a:lnTo>
                  <a:pt x="3" y="214902"/>
                </a:lnTo>
                <a:lnTo>
                  <a:pt x="0" y="216928"/>
                </a:lnTo>
                <a:lnTo>
                  <a:pt x="843" y="219126"/>
                </a:lnTo>
                <a:lnTo>
                  <a:pt x="6553" y="227185"/>
                </a:lnTo>
                <a:lnTo>
                  <a:pt x="7140" y="230229"/>
                </a:lnTo>
                <a:lnTo>
                  <a:pt x="7471" y="236702"/>
                </a:lnTo>
                <a:lnTo>
                  <a:pt x="7592" y="243746"/>
                </a:lnTo>
                <a:lnTo>
                  <a:pt x="7611" y="273904"/>
                </a:lnTo>
                <a:lnTo>
                  <a:pt x="13694" y="274238"/>
                </a:lnTo>
                <a:lnTo>
                  <a:pt x="18216" y="274284"/>
                </a:lnTo>
                <a:lnTo>
                  <a:pt x="19762" y="273449"/>
                </a:lnTo>
                <a:lnTo>
                  <a:pt x="20792" y="272047"/>
                </a:lnTo>
                <a:lnTo>
                  <a:pt x="21478" y="270264"/>
                </a:lnTo>
                <a:lnTo>
                  <a:pt x="22782" y="269076"/>
                </a:lnTo>
                <a:lnTo>
                  <a:pt x="24500" y="268284"/>
                </a:lnTo>
                <a:lnTo>
                  <a:pt x="26490" y="267757"/>
                </a:lnTo>
                <a:lnTo>
                  <a:pt x="30959" y="264912"/>
                </a:lnTo>
                <a:lnTo>
                  <a:pt x="33336" y="262968"/>
                </a:lnTo>
                <a:lnTo>
                  <a:pt x="34922" y="260825"/>
                </a:lnTo>
                <a:lnTo>
                  <a:pt x="37998" y="252918"/>
                </a:lnTo>
                <a:lnTo>
                  <a:pt x="41719" y="244770"/>
                </a:lnTo>
                <a:lnTo>
                  <a:pt x="46194" y="237763"/>
                </a:lnTo>
                <a:lnTo>
                  <a:pt x="51854" y="230979"/>
                </a:lnTo>
                <a:lnTo>
                  <a:pt x="55732" y="226800"/>
                </a:lnTo>
                <a:lnTo>
                  <a:pt x="70080" y="211969"/>
                </a:lnTo>
                <a:lnTo>
                  <a:pt x="111855" y="170078"/>
                </a:lnTo>
                <a:lnTo>
                  <a:pt x="116900" y="164185"/>
                </a:lnTo>
                <a:lnTo>
                  <a:pt x="121958" y="157717"/>
                </a:lnTo>
                <a:lnTo>
                  <a:pt x="127021" y="150865"/>
                </a:lnTo>
                <a:lnTo>
                  <a:pt x="132091" y="144604"/>
                </a:lnTo>
                <a:lnTo>
                  <a:pt x="137164" y="138736"/>
                </a:lnTo>
                <a:lnTo>
                  <a:pt x="142240" y="133131"/>
                </a:lnTo>
                <a:lnTo>
                  <a:pt x="152394" y="122387"/>
                </a:lnTo>
                <a:lnTo>
                  <a:pt x="157473" y="117151"/>
                </a:lnTo>
                <a:lnTo>
                  <a:pt x="163400" y="111968"/>
                </a:lnTo>
                <a:lnTo>
                  <a:pt x="169889" y="106819"/>
                </a:lnTo>
                <a:lnTo>
                  <a:pt x="176756" y="101693"/>
                </a:lnTo>
                <a:lnTo>
                  <a:pt x="191159" y="91481"/>
                </a:lnTo>
                <a:lnTo>
                  <a:pt x="198556" y="86387"/>
                </a:lnTo>
                <a:lnTo>
                  <a:pt x="205181" y="82145"/>
                </a:lnTo>
                <a:lnTo>
                  <a:pt x="211291" y="78470"/>
                </a:lnTo>
                <a:lnTo>
                  <a:pt x="217057" y="75174"/>
                </a:lnTo>
                <a:lnTo>
                  <a:pt x="222596" y="71282"/>
                </a:lnTo>
                <a:lnTo>
                  <a:pt x="227981" y="66995"/>
                </a:lnTo>
                <a:lnTo>
                  <a:pt x="233264" y="62443"/>
                </a:lnTo>
                <a:lnTo>
                  <a:pt x="239326" y="58562"/>
                </a:lnTo>
                <a:lnTo>
                  <a:pt x="245908" y="55128"/>
                </a:lnTo>
                <a:lnTo>
                  <a:pt x="252836" y="51992"/>
                </a:lnTo>
                <a:lnTo>
                  <a:pt x="259147" y="48209"/>
                </a:lnTo>
                <a:lnTo>
                  <a:pt x="265048" y="43992"/>
                </a:lnTo>
                <a:lnTo>
                  <a:pt x="275274" y="35639"/>
                </a:lnTo>
                <a:lnTo>
                  <a:pt x="282641" y="29104"/>
                </a:lnTo>
                <a:lnTo>
                  <a:pt x="290994" y="23378"/>
                </a:lnTo>
                <a:lnTo>
                  <a:pt x="299506" y="18010"/>
                </a:lnTo>
                <a:lnTo>
                  <a:pt x="309057" y="11075"/>
                </a:lnTo>
                <a:lnTo>
                  <a:pt x="317249" y="7797"/>
                </a:lnTo>
                <a:lnTo>
                  <a:pt x="325039" y="2687"/>
                </a:lnTo>
                <a:lnTo>
                  <a:pt x="335271" y="0"/>
                </a:ln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64" name="SMARTInkAnnotation257"/>
          <p:cNvSpPr/>
          <p:nvPr/>
        </p:nvSpPr>
        <p:spPr bwMode="auto">
          <a:xfrm>
            <a:off x="9044981" y="5337250"/>
            <a:ext cx="365720" cy="438683"/>
          </a:xfrm>
          <a:custGeom>
            <a:avLst/>
            <a:gdLst/>
            <a:ahLst/>
            <a:cxnLst/>
            <a:rect l="0" t="0" r="0" b="0"/>
            <a:pathLst>
              <a:path w="365720" h="438683">
                <a:moveTo>
                  <a:pt x="319999" y="65330"/>
                </a:moveTo>
                <a:lnTo>
                  <a:pt x="319999" y="51463"/>
                </a:lnTo>
                <a:lnTo>
                  <a:pt x="322257" y="48443"/>
                </a:lnTo>
                <a:lnTo>
                  <a:pt x="324044" y="46452"/>
                </a:lnTo>
                <a:lnTo>
                  <a:pt x="324390" y="45124"/>
                </a:lnTo>
                <a:lnTo>
                  <a:pt x="323773" y="44240"/>
                </a:lnTo>
                <a:lnTo>
                  <a:pt x="322515" y="43650"/>
                </a:lnTo>
                <a:lnTo>
                  <a:pt x="321676" y="42410"/>
                </a:lnTo>
                <a:lnTo>
                  <a:pt x="320744" y="38775"/>
                </a:lnTo>
                <a:lnTo>
                  <a:pt x="319650" y="37466"/>
                </a:lnTo>
                <a:lnTo>
                  <a:pt x="318073" y="36594"/>
                </a:lnTo>
                <a:lnTo>
                  <a:pt x="316176" y="36013"/>
                </a:lnTo>
                <a:lnTo>
                  <a:pt x="314909" y="34778"/>
                </a:lnTo>
                <a:lnTo>
                  <a:pt x="314066" y="33109"/>
                </a:lnTo>
                <a:lnTo>
                  <a:pt x="313504" y="31149"/>
                </a:lnTo>
                <a:lnTo>
                  <a:pt x="311435" y="29843"/>
                </a:lnTo>
                <a:lnTo>
                  <a:pt x="304621" y="28391"/>
                </a:lnTo>
                <a:lnTo>
                  <a:pt x="302128" y="27158"/>
                </a:lnTo>
                <a:lnTo>
                  <a:pt x="300464" y="25489"/>
                </a:lnTo>
                <a:lnTo>
                  <a:pt x="299356" y="23529"/>
                </a:lnTo>
                <a:lnTo>
                  <a:pt x="297770" y="22222"/>
                </a:lnTo>
                <a:lnTo>
                  <a:pt x="295866" y="21352"/>
                </a:lnTo>
                <a:lnTo>
                  <a:pt x="290647" y="19538"/>
                </a:lnTo>
                <a:lnTo>
                  <a:pt x="282683" y="15909"/>
                </a:lnTo>
                <a:lnTo>
                  <a:pt x="275757" y="13732"/>
                </a:lnTo>
                <a:lnTo>
                  <a:pt x="272724" y="13151"/>
                </a:lnTo>
                <a:lnTo>
                  <a:pt x="267096" y="10248"/>
                </a:lnTo>
                <a:lnTo>
                  <a:pt x="264410" y="8289"/>
                </a:lnTo>
                <a:lnTo>
                  <a:pt x="256910" y="6112"/>
                </a:lnTo>
                <a:lnTo>
                  <a:pt x="248780" y="5144"/>
                </a:lnTo>
                <a:lnTo>
                  <a:pt x="239442" y="4600"/>
                </a:lnTo>
                <a:lnTo>
                  <a:pt x="233960" y="4472"/>
                </a:lnTo>
                <a:lnTo>
                  <a:pt x="231312" y="3591"/>
                </a:lnTo>
                <a:lnTo>
                  <a:pt x="226115" y="355"/>
                </a:lnTo>
                <a:lnTo>
                  <a:pt x="222697" y="0"/>
                </a:lnTo>
                <a:lnTo>
                  <a:pt x="214383" y="1863"/>
                </a:lnTo>
                <a:lnTo>
                  <a:pt x="204227" y="3627"/>
                </a:lnTo>
                <a:lnTo>
                  <a:pt x="195855" y="4150"/>
                </a:lnTo>
                <a:lnTo>
                  <a:pt x="193209" y="5070"/>
                </a:lnTo>
                <a:lnTo>
                  <a:pt x="185442" y="9563"/>
                </a:lnTo>
                <a:lnTo>
                  <a:pt x="180326" y="10912"/>
                </a:lnTo>
                <a:lnTo>
                  <a:pt x="178623" y="12118"/>
                </a:lnTo>
                <a:lnTo>
                  <a:pt x="177489" y="13769"/>
                </a:lnTo>
                <a:lnTo>
                  <a:pt x="176733" y="15716"/>
                </a:lnTo>
                <a:lnTo>
                  <a:pt x="169434" y="25771"/>
                </a:lnTo>
                <a:lnTo>
                  <a:pt x="163157" y="37616"/>
                </a:lnTo>
                <a:lnTo>
                  <a:pt x="160074" y="47711"/>
                </a:lnTo>
                <a:lnTo>
                  <a:pt x="155020" y="60204"/>
                </a:lnTo>
                <a:lnTo>
                  <a:pt x="152301" y="70490"/>
                </a:lnTo>
                <a:lnTo>
                  <a:pt x="146509" y="83886"/>
                </a:lnTo>
                <a:lnTo>
                  <a:pt x="141856" y="93615"/>
                </a:lnTo>
                <a:lnTo>
                  <a:pt x="139224" y="103584"/>
                </a:lnTo>
                <a:lnTo>
                  <a:pt x="137208" y="113658"/>
                </a:lnTo>
                <a:lnTo>
                  <a:pt x="133490" y="123781"/>
                </a:lnTo>
                <a:lnTo>
                  <a:pt x="129016" y="133923"/>
                </a:lnTo>
                <a:lnTo>
                  <a:pt x="124204" y="144076"/>
                </a:lnTo>
                <a:lnTo>
                  <a:pt x="111690" y="169470"/>
                </a:lnTo>
                <a:lnTo>
                  <a:pt x="104368" y="181888"/>
                </a:lnTo>
                <a:lnTo>
                  <a:pt x="96317" y="195027"/>
                </a:lnTo>
                <a:lnTo>
                  <a:pt x="89914" y="206511"/>
                </a:lnTo>
                <a:lnTo>
                  <a:pt x="81989" y="217260"/>
                </a:lnTo>
                <a:lnTo>
                  <a:pt x="72824" y="228528"/>
                </a:lnTo>
                <a:lnTo>
                  <a:pt x="63105" y="242002"/>
                </a:lnTo>
                <a:lnTo>
                  <a:pt x="53141" y="254200"/>
                </a:lnTo>
                <a:lnTo>
                  <a:pt x="43915" y="265266"/>
                </a:lnTo>
                <a:lnTo>
                  <a:pt x="36993" y="275829"/>
                </a:lnTo>
                <a:lnTo>
                  <a:pt x="28836" y="286167"/>
                </a:lnTo>
                <a:lnTo>
                  <a:pt x="20414" y="296407"/>
                </a:lnTo>
                <a:lnTo>
                  <a:pt x="13847" y="306602"/>
                </a:lnTo>
                <a:lnTo>
                  <a:pt x="8107" y="316777"/>
                </a:lnTo>
                <a:lnTo>
                  <a:pt x="3580" y="326099"/>
                </a:lnTo>
                <a:lnTo>
                  <a:pt x="1567" y="333062"/>
                </a:lnTo>
                <a:lnTo>
                  <a:pt x="436" y="345788"/>
                </a:lnTo>
                <a:lnTo>
                  <a:pt x="53" y="359176"/>
                </a:lnTo>
                <a:lnTo>
                  <a:pt x="0" y="364697"/>
                </a:lnTo>
                <a:lnTo>
                  <a:pt x="833" y="367355"/>
                </a:lnTo>
                <a:lnTo>
                  <a:pt x="5203" y="375141"/>
                </a:lnTo>
                <a:lnTo>
                  <a:pt x="7722" y="382809"/>
                </a:lnTo>
                <a:lnTo>
                  <a:pt x="13454" y="390445"/>
                </a:lnTo>
                <a:lnTo>
                  <a:pt x="18092" y="395528"/>
                </a:lnTo>
                <a:lnTo>
                  <a:pt x="20514" y="397222"/>
                </a:lnTo>
                <a:lnTo>
                  <a:pt x="27968" y="400453"/>
                </a:lnTo>
                <a:lnTo>
                  <a:pt x="33009" y="404210"/>
                </a:lnTo>
                <a:lnTo>
                  <a:pt x="36386" y="405550"/>
                </a:lnTo>
                <a:lnTo>
                  <a:pt x="44653" y="407039"/>
                </a:lnTo>
                <a:lnTo>
                  <a:pt x="51713" y="409959"/>
                </a:lnTo>
                <a:lnTo>
                  <a:pt x="54782" y="411923"/>
                </a:lnTo>
                <a:lnTo>
                  <a:pt x="64964" y="414105"/>
                </a:lnTo>
                <a:lnTo>
                  <a:pt x="71236" y="414686"/>
                </a:lnTo>
                <a:lnTo>
                  <a:pt x="77110" y="415921"/>
                </a:lnTo>
                <a:lnTo>
                  <a:pt x="88153" y="419551"/>
                </a:lnTo>
                <a:lnTo>
                  <a:pt x="94315" y="420857"/>
                </a:lnTo>
                <a:lnTo>
                  <a:pt x="100962" y="421728"/>
                </a:lnTo>
                <a:lnTo>
                  <a:pt x="107934" y="422309"/>
                </a:lnTo>
                <a:lnTo>
                  <a:pt x="115969" y="422696"/>
                </a:lnTo>
                <a:lnTo>
                  <a:pt x="133927" y="423126"/>
                </a:lnTo>
                <a:lnTo>
                  <a:pt x="142612" y="424087"/>
                </a:lnTo>
                <a:lnTo>
                  <a:pt x="150941" y="425575"/>
                </a:lnTo>
                <a:lnTo>
                  <a:pt x="159033" y="427413"/>
                </a:lnTo>
                <a:lnTo>
                  <a:pt x="167815" y="428639"/>
                </a:lnTo>
                <a:lnTo>
                  <a:pt x="177057" y="429456"/>
                </a:lnTo>
                <a:lnTo>
                  <a:pt x="186604" y="430001"/>
                </a:lnTo>
                <a:lnTo>
                  <a:pt x="203985" y="430606"/>
                </a:lnTo>
                <a:lnTo>
                  <a:pt x="212177" y="430767"/>
                </a:lnTo>
                <a:lnTo>
                  <a:pt x="221025" y="431722"/>
                </a:lnTo>
                <a:lnTo>
                  <a:pt x="230309" y="433205"/>
                </a:lnTo>
                <a:lnTo>
                  <a:pt x="239886" y="435040"/>
                </a:lnTo>
                <a:lnTo>
                  <a:pt x="249658" y="436263"/>
                </a:lnTo>
                <a:lnTo>
                  <a:pt x="259557" y="437079"/>
                </a:lnTo>
                <a:lnTo>
                  <a:pt x="269545" y="437623"/>
                </a:lnTo>
                <a:lnTo>
                  <a:pt x="287415" y="438227"/>
                </a:lnTo>
                <a:lnTo>
                  <a:pt x="315538" y="438615"/>
                </a:lnTo>
                <a:lnTo>
                  <a:pt x="336175" y="438682"/>
                </a:lnTo>
                <a:lnTo>
                  <a:pt x="342637" y="437845"/>
                </a:lnTo>
                <a:lnTo>
                  <a:pt x="348637" y="436440"/>
                </a:lnTo>
                <a:lnTo>
                  <a:pt x="365719" y="431091"/>
                </a:ln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65" name="SMARTInkAnnotation258"/>
          <p:cNvSpPr/>
          <p:nvPr/>
        </p:nvSpPr>
        <p:spPr bwMode="auto">
          <a:xfrm>
            <a:off x="9433654" y="5501640"/>
            <a:ext cx="144676" cy="205741"/>
          </a:xfrm>
          <a:custGeom>
            <a:avLst/>
            <a:gdLst/>
            <a:ahLst/>
            <a:cxnLst/>
            <a:rect l="0" t="0" r="0" b="0"/>
            <a:pathLst>
              <a:path w="144676" h="205741">
                <a:moveTo>
                  <a:pt x="45626" y="15240"/>
                </a:moveTo>
                <a:lnTo>
                  <a:pt x="41581" y="19285"/>
                </a:lnTo>
                <a:lnTo>
                  <a:pt x="39542" y="20477"/>
                </a:lnTo>
                <a:lnTo>
                  <a:pt x="37337" y="21271"/>
                </a:lnTo>
                <a:lnTo>
                  <a:pt x="30792" y="22767"/>
                </a:lnTo>
                <a:lnTo>
                  <a:pt x="26461" y="22832"/>
                </a:lnTo>
                <a:lnTo>
                  <a:pt x="23090" y="22858"/>
                </a:lnTo>
                <a:lnTo>
                  <a:pt x="26907" y="18814"/>
                </a:lnTo>
                <a:lnTo>
                  <a:pt x="34342" y="11287"/>
                </a:lnTo>
                <a:lnTo>
                  <a:pt x="36408" y="10065"/>
                </a:lnTo>
                <a:lnTo>
                  <a:pt x="38634" y="9250"/>
                </a:lnTo>
                <a:lnTo>
                  <a:pt x="40966" y="8707"/>
                </a:lnTo>
                <a:lnTo>
                  <a:pt x="43365" y="8345"/>
                </a:lnTo>
                <a:lnTo>
                  <a:pt x="45812" y="8103"/>
                </a:lnTo>
                <a:lnTo>
                  <a:pt x="48290" y="7942"/>
                </a:lnTo>
                <a:lnTo>
                  <a:pt x="50789" y="6988"/>
                </a:lnTo>
                <a:lnTo>
                  <a:pt x="53301" y="5505"/>
                </a:lnTo>
                <a:lnTo>
                  <a:pt x="55823" y="3670"/>
                </a:lnTo>
                <a:lnTo>
                  <a:pt x="59197" y="2447"/>
                </a:lnTo>
                <a:lnTo>
                  <a:pt x="63140" y="1631"/>
                </a:lnTo>
                <a:lnTo>
                  <a:pt x="67462" y="1087"/>
                </a:lnTo>
                <a:lnTo>
                  <a:pt x="71190" y="725"/>
                </a:lnTo>
                <a:lnTo>
                  <a:pt x="74521" y="483"/>
                </a:lnTo>
                <a:lnTo>
                  <a:pt x="77589" y="322"/>
                </a:lnTo>
                <a:lnTo>
                  <a:pt x="83256" y="143"/>
                </a:lnTo>
                <a:lnTo>
                  <a:pt x="93463" y="43"/>
                </a:lnTo>
                <a:lnTo>
                  <a:pt x="133036" y="0"/>
                </a:lnTo>
                <a:lnTo>
                  <a:pt x="135225" y="846"/>
                </a:lnTo>
                <a:lnTo>
                  <a:pt x="137532" y="2257"/>
                </a:lnTo>
                <a:lnTo>
                  <a:pt x="143273" y="6561"/>
                </a:lnTo>
                <a:lnTo>
                  <a:pt x="143744" y="7760"/>
                </a:lnTo>
                <a:lnTo>
                  <a:pt x="144406" y="13494"/>
                </a:lnTo>
                <a:lnTo>
                  <a:pt x="144561" y="18132"/>
                </a:lnTo>
                <a:lnTo>
                  <a:pt x="144669" y="30527"/>
                </a:lnTo>
                <a:lnTo>
                  <a:pt x="144675" y="33051"/>
                </a:lnTo>
                <a:lnTo>
                  <a:pt x="143831" y="35581"/>
                </a:lnTo>
                <a:lnTo>
                  <a:pt x="140636" y="40649"/>
                </a:lnTo>
                <a:lnTo>
                  <a:pt x="138653" y="45724"/>
                </a:lnTo>
                <a:lnTo>
                  <a:pt x="138124" y="48263"/>
                </a:lnTo>
                <a:lnTo>
                  <a:pt x="135278" y="53341"/>
                </a:lnTo>
                <a:lnTo>
                  <a:pt x="133333" y="55880"/>
                </a:lnTo>
                <a:lnTo>
                  <a:pt x="131174" y="60960"/>
                </a:lnTo>
                <a:lnTo>
                  <a:pt x="130213" y="66040"/>
                </a:lnTo>
                <a:lnTo>
                  <a:pt x="129787" y="71120"/>
                </a:lnTo>
                <a:lnTo>
                  <a:pt x="129597" y="76200"/>
                </a:lnTo>
                <a:lnTo>
                  <a:pt x="129490" y="83820"/>
                </a:lnTo>
                <a:lnTo>
                  <a:pt x="129475" y="86360"/>
                </a:lnTo>
                <a:lnTo>
                  <a:pt x="128618" y="88900"/>
                </a:lnTo>
                <a:lnTo>
                  <a:pt x="125408" y="93980"/>
                </a:lnTo>
                <a:lnTo>
                  <a:pt x="123418" y="99060"/>
                </a:lnTo>
                <a:lnTo>
                  <a:pt x="121919" y="106234"/>
                </a:lnTo>
                <a:lnTo>
                  <a:pt x="121838" y="112653"/>
                </a:lnTo>
                <a:lnTo>
                  <a:pt x="121826" y="120852"/>
                </a:lnTo>
                <a:lnTo>
                  <a:pt x="122671" y="121208"/>
                </a:lnTo>
                <a:lnTo>
                  <a:pt x="127062" y="121709"/>
                </a:lnTo>
                <a:lnTo>
                  <a:pt x="129353" y="121911"/>
                </a:lnTo>
                <a:lnTo>
                  <a:pt x="129434" y="127950"/>
                </a:lnTo>
                <a:lnTo>
                  <a:pt x="129444" y="136007"/>
                </a:lnTo>
                <a:lnTo>
                  <a:pt x="125401" y="140864"/>
                </a:lnTo>
                <a:lnTo>
                  <a:pt x="121686" y="144853"/>
                </a:lnTo>
                <a:lnTo>
                  <a:pt x="118095" y="148481"/>
                </a:lnTo>
                <a:lnTo>
                  <a:pt x="115951" y="149788"/>
                </a:lnTo>
                <a:lnTo>
                  <a:pt x="113676" y="150658"/>
                </a:lnTo>
                <a:lnTo>
                  <a:pt x="111313" y="151239"/>
                </a:lnTo>
                <a:lnTo>
                  <a:pt x="108891" y="152472"/>
                </a:lnTo>
                <a:lnTo>
                  <a:pt x="106429" y="154142"/>
                </a:lnTo>
                <a:lnTo>
                  <a:pt x="103941" y="156101"/>
                </a:lnTo>
                <a:lnTo>
                  <a:pt x="101437" y="157408"/>
                </a:lnTo>
                <a:lnTo>
                  <a:pt x="98919" y="158278"/>
                </a:lnTo>
                <a:lnTo>
                  <a:pt x="96395" y="158858"/>
                </a:lnTo>
                <a:lnTo>
                  <a:pt x="93865" y="159246"/>
                </a:lnTo>
                <a:lnTo>
                  <a:pt x="91331" y="159504"/>
                </a:lnTo>
                <a:lnTo>
                  <a:pt x="88797" y="159676"/>
                </a:lnTo>
                <a:lnTo>
                  <a:pt x="86259" y="160637"/>
                </a:lnTo>
                <a:lnTo>
                  <a:pt x="83722" y="162125"/>
                </a:lnTo>
                <a:lnTo>
                  <a:pt x="81182" y="163963"/>
                </a:lnTo>
                <a:lnTo>
                  <a:pt x="78644" y="165189"/>
                </a:lnTo>
                <a:lnTo>
                  <a:pt x="76105" y="166006"/>
                </a:lnTo>
                <a:lnTo>
                  <a:pt x="73565" y="166550"/>
                </a:lnTo>
                <a:lnTo>
                  <a:pt x="71025" y="166914"/>
                </a:lnTo>
                <a:lnTo>
                  <a:pt x="68485" y="167156"/>
                </a:lnTo>
                <a:lnTo>
                  <a:pt x="65945" y="167317"/>
                </a:lnTo>
                <a:lnTo>
                  <a:pt x="60866" y="167497"/>
                </a:lnTo>
                <a:lnTo>
                  <a:pt x="50706" y="167612"/>
                </a:lnTo>
                <a:lnTo>
                  <a:pt x="43085" y="167632"/>
                </a:lnTo>
                <a:lnTo>
                  <a:pt x="40547" y="168481"/>
                </a:lnTo>
                <a:lnTo>
                  <a:pt x="38007" y="169894"/>
                </a:lnTo>
                <a:lnTo>
                  <a:pt x="31891" y="174200"/>
                </a:lnTo>
                <a:lnTo>
                  <a:pt x="28797" y="174789"/>
                </a:lnTo>
                <a:lnTo>
                  <a:pt x="23958" y="175167"/>
                </a:lnTo>
                <a:lnTo>
                  <a:pt x="21037" y="175219"/>
                </a:lnTo>
                <a:lnTo>
                  <a:pt x="7621" y="175260"/>
                </a:lnTo>
                <a:lnTo>
                  <a:pt x="3510" y="179305"/>
                </a:lnTo>
                <a:lnTo>
                  <a:pt x="222" y="182566"/>
                </a:lnTo>
                <a:lnTo>
                  <a:pt x="0" y="186832"/>
                </a:lnTo>
                <a:lnTo>
                  <a:pt x="815" y="188901"/>
                </a:lnTo>
                <a:lnTo>
                  <a:pt x="5161" y="195012"/>
                </a:lnTo>
                <a:lnTo>
                  <a:pt x="9317" y="199764"/>
                </a:lnTo>
                <a:lnTo>
                  <a:pt x="15145" y="205740"/>
                </a:ln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66" name="SMARTInkAnnotation259"/>
          <p:cNvSpPr/>
          <p:nvPr/>
        </p:nvSpPr>
        <p:spPr bwMode="auto">
          <a:xfrm>
            <a:off x="9425940" y="5387340"/>
            <a:ext cx="457200" cy="518161"/>
          </a:xfrm>
          <a:custGeom>
            <a:avLst/>
            <a:gdLst/>
            <a:ahLst/>
            <a:cxnLst/>
            <a:rect l="0" t="0" r="0" b="0"/>
            <a:pathLst>
              <a:path w="457200" h="518161">
                <a:moveTo>
                  <a:pt x="251461" y="22860"/>
                </a:moveTo>
                <a:lnTo>
                  <a:pt x="247415" y="22860"/>
                </a:lnTo>
                <a:lnTo>
                  <a:pt x="246224" y="22014"/>
                </a:lnTo>
                <a:lnTo>
                  <a:pt x="245429" y="20603"/>
                </a:lnTo>
                <a:lnTo>
                  <a:pt x="244899" y="18815"/>
                </a:lnTo>
                <a:lnTo>
                  <a:pt x="243700" y="17623"/>
                </a:lnTo>
                <a:lnTo>
                  <a:pt x="242054" y="16829"/>
                </a:lnTo>
                <a:lnTo>
                  <a:pt x="237967" y="15946"/>
                </a:lnTo>
                <a:lnTo>
                  <a:pt x="233327" y="15554"/>
                </a:lnTo>
                <a:lnTo>
                  <a:pt x="231752" y="14603"/>
                </a:lnTo>
                <a:lnTo>
                  <a:pt x="230702" y="13121"/>
                </a:lnTo>
                <a:lnTo>
                  <a:pt x="230002" y="11288"/>
                </a:lnTo>
                <a:lnTo>
                  <a:pt x="228688" y="10065"/>
                </a:lnTo>
                <a:lnTo>
                  <a:pt x="226965" y="9250"/>
                </a:lnTo>
                <a:lnTo>
                  <a:pt x="221331" y="7716"/>
                </a:lnTo>
                <a:lnTo>
                  <a:pt x="221084" y="3603"/>
                </a:lnTo>
                <a:lnTo>
                  <a:pt x="221896" y="2402"/>
                </a:lnTo>
                <a:lnTo>
                  <a:pt x="223284" y="1602"/>
                </a:lnTo>
                <a:lnTo>
                  <a:pt x="227550" y="316"/>
                </a:lnTo>
                <a:lnTo>
                  <a:pt x="241536" y="19"/>
                </a:lnTo>
                <a:lnTo>
                  <a:pt x="311064" y="0"/>
                </a:lnTo>
                <a:lnTo>
                  <a:pt x="314903" y="847"/>
                </a:lnTo>
                <a:lnTo>
                  <a:pt x="325197" y="5237"/>
                </a:lnTo>
                <a:lnTo>
                  <a:pt x="337749" y="6914"/>
                </a:lnTo>
                <a:lnTo>
                  <a:pt x="348053" y="7411"/>
                </a:lnTo>
                <a:lnTo>
                  <a:pt x="367139" y="7593"/>
                </a:lnTo>
                <a:lnTo>
                  <a:pt x="429258" y="7620"/>
                </a:lnTo>
                <a:lnTo>
                  <a:pt x="430951" y="8467"/>
                </a:lnTo>
                <a:lnTo>
                  <a:pt x="432082" y="9878"/>
                </a:lnTo>
                <a:lnTo>
                  <a:pt x="432834" y="11665"/>
                </a:lnTo>
                <a:lnTo>
                  <a:pt x="434183" y="12857"/>
                </a:lnTo>
                <a:lnTo>
                  <a:pt x="435929" y="13651"/>
                </a:lnTo>
                <a:lnTo>
                  <a:pt x="440769" y="14926"/>
                </a:lnTo>
                <a:lnTo>
                  <a:pt x="445652" y="15147"/>
                </a:lnTo>
                <a:lnTo>
                  <a:pt x="446962" y="16025"/>
                </a:lnTo>
                <a:lnTo>
                  <a:pt x="447836" y="17456"/>
                </a:lnTo>
                <a:lnTo>
                  <a:pt x="448805" y="21305"/>
                </a:lnTo>
                <a:lnTo>
                  <a:pt x="449513" y="35647"/>
                </a:lnTo>
                <a:lnTo>
                  <a:pt x="449580" y="118360"/>
                </a:lnTo>
                <a:lnTo>
                  <a:pt x="451839" y="131345"/>
                </a:lnTo>
                <a:lnTo>
                  <a:pt x="454817" y="144736"/>
                </a:lnTo>
                <a:lnTo>
                  <a:pt x="456141" y="156332"/>
                </a:lnTo>
                <a:lnTo>
                  <a:pt x="456730" y="169387"/>
                </a:lnTo>
                <a:lnTo>
                  <a:pt x="457061" y="191018"/>
                </a:lnTo>
                <a:lnTo>
                  <a:pt x="457199" y="262664"/>
                </a:lnTo>
                <a:lnTo>
                  <a:pt x="454942" y="275913"/>
                </a:lnTo>
                <a:lnTo>
                  <a:pt x="451963" y="290268"/>
                </a:lnTo>
                <a:lnTo>
                  <a:pt x="450639" y="305115"/>
                </a:lnTo>
                <a:lnTo>
                  <a:pt x="450051" y="317922"/>
                </a:lnTo>
                <a:lnTo>
                  <a:pt x="449790" y="330105"/>
                </a:lnTo>
                <a:lnTo>
                  <a:pt x="449608" y="362037"/>
                </a:lnTo>
                <a:lnTo>
                  <a:pt x="447336" y="372854"/>
                </a:lnTo>
                <a:lnTo>
                  <a:pt x="444349" y="383307"/>
                </a:lnTo>
                <a:lnTo>
                  <a:pt x="442668" y="397864"/>
                </a:lnTo>
                <a:lnTo>
                  <a:pt x="442100" y="413055"/>
                </a:lnTo>
                <a:lnTo>
                  <a:pt x="441960" y="472124"/>
                </a:lnTo>
                <a:lnTo>
                  <a:pt x="441960" y="465852"/>
                </a:lnTo>
                <a:lnTo>
                  <a:pt x="441114" y="465508"/>
                </a:lnTo>
                <a:lnTo>
                  <a:pt x="437915" y="465126"/>
                </a:lnTo>
                <a:lnTo>
                  <a:pt x="436724" y="464178"/>
                </a:lnTo>
                <a:lnTo>
                  <a:pt x="435929" y="462698"/>
                </a:lnTo>
                <a:lnTo>
                  <a:pt x="435399" y="460865"/>
                </a:lnTo>
                <a:lnTo>
                  <a:pt x="434201" y="459644"/>
                </a:lnTo>
                <a:lnTo>
                  <a:pt x="432554" y="458829"/>
                </a:lnTo>
                <a:lnTo>
                  <a:pt x="428466" y="457925"/>
                </a:lnTo>
                <a:lnTo>
                  <a:pt x="416455" y="457295"/>
                </a:lnTo>
                <a:lnTo>
                  <a:pt x="249843" y="457200"/>
                </a:lnTo>
                <a:lnTo>
                  <a:pt x="238529" y="458047"/>
                </a:lnTo>
                <a:lnTo>
                  <a:pt x="226752" y="459458"/>
                </a:lnTo>
                <a:lnTo>
                  <a:pt x="214668" y="461245"/>
                </a:lnTo>
                <a:lnTo>
                  <a:pt x="203226" y="462437"/>
                </a:lnTo>
                <a:lnTo>
                  <a:pt x="192210" y="463232"/>
                </a:lnTo>
                <a:lnTo>
                  <a:pt x="181480" y="463761"/>
                </a:lnTo>
                <a:lnTo>
                  <a:pt x="170940" y="464960"/>
                </a:lnTo>
                <a:lnTo>
                  <a:pt x="160528" y="466608"/>
                </a:lnTo>
                <a:lnTo>
                  <a:pt x="150199" y="468551"/>
                </a:lnTo>
                <a:lnTo>
                  <a:pt x="139078" y="471541"/>
                </a:lnTo>
                <a:lnTo>
                  <a:pt x="127432" y="475227"/>
                </a:lnTo>
                <a:lnTo>
                  <a:pt x="115435" y="479378"/>
                </a:lnTo>
                <a:lnTo>
                  <a:pt x="104051" y="482992"/>
                </a:lnTo>
                <a:lnTo>
                  <a:pt x="82370" y="489265"/>
                </a:lnTo>
                <a:lnTo>
                  <a:pt x="71846" y="492971"/>
                </a:lnTo>
                <a:lnTo>
                  <a:pt x="61444" y="497134"/>
                </a:lnTo>
                <a:lnTo>
                  <a:pt x="51123" y="501602"/>
                </a:lnTo>
                <a:lnTo>
                  <a:pt x="40855" y="505428"/>
                </a:lnTo>
                <a:lnTo>
                  <a:pt x="30623" y="508826"/>
                </a:lnTo>
                <a:lnTo>
                  <a:pt x="0" y="518160"/>
                </a:ln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1162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Assemblers</a:t>
            </a:r>
            <a:endParaRPr lang="en-US" dirty="0"/>
          </a:p>
        </p:txBody>
      </p:sp>
      <p:sp>
        <p:nvSpPr>
          <p:cNvPr id="7170" name="Rectangle 2"/>
          <p:cNvSpPr>
            <a:spLocks noGrp="1" noChangeArrowheads="1"/>
          </p:cNvSpPr>
          <p:nvPr>
            <p:ph idx="4294967295"/>
            <p:custDataLst>
              <p:tags r:id="rId2"/>
            </p:custDataLst>
          </p:nvPr>
        </p:nvSpPr>
        <p:spPr>
          <a:xfrm>
            <a:off x="4954588" y="970280"/>
            <a:ext cx="3732212" cy="830262"/>
          </a:xfrm>
          <a:ln/>
        </p:spPr>
        <p:txBody>
          <a:bodyPr>
            <a:noAutofit/>
          </a:bodyPr>
          <a:lstStyle/>
          <a:p>
            <a:pPr marL="0" indent="0" algn="ctr">
              <a:lnSpc>
                <a:spcPct val="80000"/>
              </a:lnSpc>
              <a:buSzPct val="45000"/>
              <a:buNone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</a:tabLst>
            </a:pPr>
            <a:r>
              <a:rPr lang="en-US" sz="3000" dirty="0">
                <a:solidFill>
                  <a:srgbClr val="FFFF66"/>
                </a:solidFill>
              </a:rPr>
              <a:t>MIPS </a:t>
            </a:r>
            <a:br>
              <a:rPr lang="en-US" sz="3000" dirty="0">
                <a:solidFill>
                  <a:srgbClr val="FFFF66"/>
                </a:solidFill>
              </a:rPr>
            </a:br>
            <a:r>
              <a:rPr lang="en-US" sz="3000" dirty="0">
                <a:solidFill>
                  <a:srgbClr val="FFFF66"/>
                </a:solidFill>
              </a:rPr>
              <a:t>machine language</a:t>
            </a:r>
          </a:p>
        </p:txBody>
      </p:sp>
      <p:sp>
        <p:nvSpPr>
          <p:cNvPr id="7171" name="AutoShape 3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525120" y="957735"/>
            <a:ext cx="1658880" cy="622145"/>
          </a:xfrm>
          <a:prstGeom prst="rightArrow">
            <a:avLst>
              <a:gd name="adj1" fmla="val 70093"/>
              <a:gd name="adj2" fmla="val 67346"/>
            </a:avLst>
          </a:prstGeom>
          <a:solidFill>
            <a:srgbClr val="0047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1631" tIns="60015" rIns="81631" bIns="40816" anchor="ctr"/>
          <a:lstStyle/>
          <a:p>
            <a:pPr algn="ctr">
              <a:tabLst>
                <a:tab pos="656582" algn="l"/>
                <a:tab pos="1313162" algn="l"/>
              </a:tabLst>
            </a:pPr>
            <a:r>
              <a:rPr lang="en-US" sz="2200" dirty="0">
                <a:solidFill>
                  <a:srgbClr val="FFFFFF"/>
                </a:solidFill>
                <a:latin typeface="Calibri" pitchFamily="34" charset="0"/>
              </a:rPr>
              <a:t>assembler</a:t>
            </a:r>
          </a:p>
        </p:txBody>
      </p:sp>
      <p:sp>
        <p:nvSpPr>
          <p:cNvPr id="7172" name="Text Box 4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267200" y="2071195"/>
            <a:ext cx="4648200" cy="4573920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lIns="81631" tIns="65957" rIns="81631" bIns="40816"/>
          <a:lstStyle/>
          <a:p>
            <a:pPr>
              <a:lnSpc>
                <a:spcPct val="89000"/>
              </a:lnSpc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</a:tabLst>
            </a:pPr>
            <a:r>
              <a:rPr lang="en-US" sz="2000" dirty="0" smtClean="0">
                <a:solidFill>
                  <a:srgbClr val="FFFFFF"/>
                </a:solidFill>
                <a:latin typeface="Consolas" pitchFamily="49" charset="0"/>
              </a:rPr>
              <a:t/>
            </a:r>
            <a:br>
              <a:rPr lang="en-US" sz="2000" dirty="0" smtClean="0">
                <a:solidFill>
                  <a:srgbClr val="FFFFFF"/>
                </a:solidFill>
                <a:latin typeface="Consolas" pitchFamily="49" charset="0"/>
              </a:rPr>
            </a:br>
            <a:r>
              <a:rPr lang="en-US" sz="2000" dirty="0" smtClean="0">
                <a:solidFill>
                  <a:srgbClr val="FFFFFF"/>
                </a:solidFill>
                <a:latin typeface="Consolas" pitchFamily="49" charset="0"/>
              </a:rPr>
              <a:t>10001100101010010000000000000000</a:t>
            </a:r>
            <a:br>
              <a:rPr lang="en-US" sz="2000" dirty="0" smtClean="0">
                <a:solidFill>
                  <a:srgbClr val="FFFFFF"/>
                </a:solidFill>
                <a:latin typeface="Consolas" pitchFamily="49" charset="0"/>
              </a:rPr>
            </a:br>
            <a:r>
              <a:rPr lang="en-US" sz="2000" dirty="0" smtClean="0">
                <a:solidFill>
                  <a:srgbClr val="FFFFFF"/>
                </a:solidFill>
                <a:latin typeface="Consolas" pitchFamily="49" charset="0"/>
              </a:rPr>
              <a:t>10001100101010100000000000000100</a:t>
            </a:r>
            <a:br>
              <a:rPr lang="en-US" sz="2000" dirty="0" smtClean="0">
                <a:solidFill>
                  <a:srgbClr val="FFFFFF"/>
                </a:solidFill>
                <a:latin typeface="Consolas" pitchFamily="49" charset="0"/>
              </a:rPr>
            </a:br>
            <a:r>
              <a:rPr lang="en-US" sz="2000" dirty="0" smtClean="0">
                <a:solidFill>
                  <a:srgbClr val="FFFFFF"/>
                </a:solidFill>
                <a:latin typeface="Consolas" pitchFamily="49" charset="0"/>
              </a:rPr>
              <a:t>10001100101010110000000000001000 </a:t>
            </a:r>
          </a:p>
          <a:p>
            <a:pPr>
              <a:lnSpc>
                <a:spcPct val="89000"/>
              </a:lnSpc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</a:tabLst>
            </a:pPr>
            <a:r>
              <a:rPr lang="en-US" sz="2000" dirty="0" smtClean="0">
                <a:solidFill>
                  <a:srgbClr val="FFFFFF"/>
                </a:solidFill>
                <a:latin typeface="Consolas" pitchFamily="49" charset="0"/>
              </a:rPr>
              <a:t>00000001001010100001100000100000</a:t>
            </a:r>
          </a:p>
          <a:p>
            <a:pPr>
              <a:lnSpc>
                <a:spcPct val="89000"/>
              </a:lnSpc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</a:tabLst>
            </a:pPr>
            <a:r>
              <a:rPr lang="en-US" sz="2000" dirty="0" smtClean="0">
                <a:solidFill>
                  <a:srgbClr val="FFFFFF"/>
                </a:solidFill>
                <a:latin typeface="Consolas" pitchFamily="49" charset="0"/>
              </a:rPr>
              <a:t>00000000011010110001100000100000</a:t>
            </a:r>
          </a:p>
          <a:p>
            <a:pPr>
              <a:lnSpc>
                <a:spcPct val="89000"/>
              </a:lnSpc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</a:tabLst>
            </a:pPr>
            <a:r>
              <a:rPr lang="en-US" sz="2000" dirty="0" smtClean="0">
                <a:solidFill>
                  <a:srgbClr val="FFFFFF"/>
                </a:solidFill>
                <a:latin typeface="Consolas" pitchFamily="49" charset="0"/>
              </a:rPr>
              <a:t>00000011111000000000000000001000</a:t>
            </a:r>
          </a:p>
          <a:p>
            <a:pPr>
              <a:lnSpc>
                <a:spcPct val="89000"/>
              </a:lnSpc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</a:tabLst>
            </a:pPr>
            <a:r>
              <a:rPr lang="en-US" sz="2000" dirty="0" smtClean="0">
                <a:solidFill>
                  <a:srgbClr val="FFFFFF"/>
                </a:solidFill>
                <a:latin typeface="Consolas" pitchFamily="49" charset="0"/>
              </a:rPr>
              <a:t>...</a:t>
            </a:r>
            <a:br>
              <a:rPr lang="en-US" sz="2000" dirty="0" smtClean="0">
                <a:solidFill>
                  <a:srgbClr val="FFFFFF"/>
                </a:solidFill>
                <a:latin typeface="Consolas" pitchFamily="49" charset="0"/>
              </a:rPr>
            </a:br>
            <a:r>
              <a:rPr lang="en-US" sz="2000" dirty="0" smtClean="0">
                <a:solidFill>
                  <a:srgbClr val="FFFFFF"/>
                </a:solidFill>
                <a:latin typeface="Consolas" pitchFamily="49" charset="0"/>
              </a:rPr>
              <a:t>...</a:t>
            </a:r>
            <a:br>
              <a:rPr lang="en-US" sz="2000" dirty="0" smtClean="0">
                <a:solidFill>
                  <a:srgbClr val="FFFFFF"/>
                </a:solidFill>
                <a:latin typeface="Consolas" pitchFamily="49" charset="0"/>
              </a:rPr>
            </a:br>
            <a:r>
              <a:rPr lang="en-US" sz="2000" dirty="0" smtClean="0">
                <a:solidFill>
                  <a:srgbClr val="FFFFFF"/>
                </a:solidFill>
                <a:latin typeface="Consolas" pitchFamily="49" charset="0"/>
              </a:rPr>
              <a:t>...</a:t>
            </a:r>
            <a:br>
              <a:rPr lang="en-US" sz="2000" dirty="0" smtClean="0">
                <a:solidFill>
                  <a:srgbClr val="FFFFFF"/>
                </a:solidFill>
                <a:latin typeface="Consolas" pitchFamily="49" charset="0"/>
              </a:rPr>
            </a:br>
            <a:r>
              <a:rPr lang="en-US" sz="2000" dirty="0" smtClean="0">
                <a:solidFill>
                  <a:srgbClr val="FFFF66"/>
                </a:solidFill>
                <a:latin typeface="Consolas" pitchFamily="49" charset="0"/>
              </a:rPr>
              <a:t>00100000000001010000001111101000</a:t>
            </a:r>
          </a:p>
          <a:p>
            <a:pPr>
              <a:lnSpc>
                <a:spcPct val="89000"/>
              </a:lnSpc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</a:tabLst>
            </a:pPr>
            <a:r>
              <a:rPr lang="en-US" sz="2000" dirty="0" smtClean="0">
                <a:solidFill>
                  <a:srgbClr val="FFFFFF"/>
                </a:solidFill>
                <a:latin typeface="Consolas" pitchFamily="49" charset="0"/>
              </a:rPr>
              <a:t>00001100000100000000000000000000</a:t>
            </a:r>
            <a:endParaRPr lang="en-US" sz="2000" dirty="0">
              <a:solidFill>
                <a:srgbClr val="FFFFFF"/>
              </a:solidFill>
              <a:latin typeface="Consolas" pitchFamily="49" charset="0"/>
            </a:endParaRPr>
          </a:p>
          <a:p>
            <a:pPr>
              <a:lnSpc>
                <a:spcPct val="89000"/>
              </a:lnSpc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</a:tabLst>
            </a:pPr>
            <a:r>
              <a:rPr lang="en-US" sz="2000" dirty="0" smtClean="0">
                <a:solidFill>
                  <a:srgbClr val="FFFFFF"/>
                </a:solidFill>
                <a:latin typeface="Consolas" pitchFamily="49" charset="0"/>
              </a:rPr>
              <a:t>10101100101000110000000000001100</a:t>
            </a:r>
            <a:br>
              <a:rPr lang="en-US" sz="2000" dirty="0" smtClean="0">
                <a:solidFill>
                  <a:srgbClr val="FFFFFF"/>
                </a:solidFill>
                <a:latin typeface="Consolas" pitchFamily="49" charset="0"/>
              </a:rPr>
            </a:br>
            <a:r>
              <a:rPr lang="en-US" sz="2000" dirty="0" smtClean="0">
                <a:solidFill>
                  <a:srgbClr val="FFFFFF"/>
                </a:solidFill>
                <a:latin typeface="Consolas" pitchFamily="49" charset="0"/>
              </a:rPr>
              <a:t>...</a:t>
            </a:r>
            <a:endParaRPr lang="en-US" sz="2000" dirty="0">
              <a:solidFill>
                <a:srgbClr val="FFFFFF"/>
              </a:solidFill>
              <a:latin typeface="Consolas" pitchFamily="49" charset="0"/>
            </a:endParaRPr>
          </a:p>
        </p:txBody>
      </p:sp>
      <p:sp>
        <p:nvSpPr>
          <p:cNvPr id="7173" name="Text Box 5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32480" y="970280"/>
            <a:ext cx="3525120" cy="82952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25599" rIns="0" bIns="0"/>
          <a:lstStyle/>
          <a:p>
            <a:pPr algn="ctr">
              <a:lnSpc>
                <a:spcPct val="80000"/>
              </a:lnSpc>
              <a:spcAft>
                <a:spcPts val="1293"/>
              </a:spcAft>
              <a:buClrTx/>
              <a:buSzPct val="45000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</a:tabLst>
            </a:pPr>
            <a:r>
              <a:rPr lang="en-US" sz="3000" dirty="0">
                <a:solidFill>
                  <a:srgbClr val="FFFF66"/>
                </a:solidFill>
                <a:latin typeface="Calibri" pitchFamily="34" charset="0"/>
              </a:rPr>
              <a:t>MIPS </a:t>
            </a:r>
            <a:br>
              <a:rPr lang="en-US" sz="3000" dirty="0">
                <a:solidFill>
                  <a:srgbClr val="FFFF66"/>
                </a:solidFill>
                <a:latin typeface="Calibri" pitchFamily="34" charset="0"/>
              </a:rPr>
            </a:br>
            <a:r>
              <a:rPr lang="en-US" sz="3000" dirty="0">
                <a:solidFill>
                  <a:srgbClr val="FFFF66"/>
                </a:solidFill>
                <a:latin typeface="Calibri" pitchFamily="34" charset="0"/>
              </a:rPr>
              <a:t>assembly language</a:t>
            </a:r>
          </a:p>
        </p:txBody>
      </p:sp>
      <p:sp>
        <p:nvSpPr>
          <p:cNvPr id="7174" name="Text Box 6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03200" y="2040953"/>
            <a:ext cx="3102000" cy="4573920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lIns="81631" tIns="65957" rIns="81631" bIns="40816"/>
          <a:lstStyle/>
          <a:p>
            <a:pPr>
              <a:lnSpc>
                <a:spcPct val="89000"/>
              </a:lnSpc>
              <a:tabLst>
                <a:tab pos="400050" algn="l"/>
                <a:tab pos="1312863" algn="l"/>
                <a:tab pos="1968500" algn="l"/>
                <a:tab pos="2625725" algn="l"/>
                <a:tab pos="3281363" algn="l"/>
              </a:tabLst>
            </a:pPr>
            <a:r>
              <a:rPr lang="en-US" sz="2000" dirty="0" smtClean="0">
                <a:solidFill>
                  <a:srgbClr val="FFFFFF"/>
                </a:solidFill>
                <a:latin typeface="Consolas" pitchFamily="49" charset="0"/>
              </a:rPr>
              <a:t>sum3:</a:t>
            </a:r>
            <a:br>
              <a:rPr lang="en-US" sz="2000" dirty="0" smtClean="0">
                <a:solidFill>
                  <a:srgbClr val="FFFFFF"/>
                </a:solidFill>
                <a:latin typeface="Consolas" pitchFamily="49" charset="0"/>
              </a:rPr>
            </a:br>
            <a:r>
              <a:rPr lang="en-US" sz="2000" dirty="0" smtClean="0">
                <a:solidFill>
                  <a:srgbClr val="FFFFFF"/>
                </a:solidFill>
                <a:latin typeface="Consolas" pitchFamily="49" charset="0"/>
              </a:rPr>
              <a:t>	lw   r9, 0(r5)</a:t>
            </a:r>
            <a:br>
              <a:rPr lang="en-US" sz="2000" dirty="0" smtClean="0">
                <a:solidFill>
                  <a:srgbClr val="FFFFFF"/>
                </a:solidFill>
                <a:latin typeface="Consolas" pitchFamily="49" charset="0"/>
              </a:rPr>
            </a:br>
            <a:r>
              <a:rPr lang="en-US" sz="2000" dirty="0" smtClean="0">
                <a:solidFill>
                  <a:srgbClr val="FFFFFF"/>
                </a:solidFill>
                <a:latin typeface="Consolas" pitchFamily="49" charset="0"/>
              </a:rPr>
              <a:t>	lw   r10, 4(r5)</a:t>
            </a:r>
          </a:p>
          <a:p>
            <a:pPr>
              <a:lnSpc>
                <a:spcPct val="89000"/>
              </a:lnSpc>
              <a:tabLst>
                <a:tab pos="400050" algn="l"/>
                <a:tab pos="1312863" algn="l"/>
                <a:tab pos="1968500" algn="l"/>
                <a:tab pos="2625725" algn="l"/>
                <a:tab pos="3281363" algn="l"/>
              </a:tabLst>
            </a:pPr>
            <a:r>
              <a:rPr lang="en-US" sz="2000" dirty="0" smtClean="0">
                <a:solidFill>
                  <a:srgbClr val="FFFFFF"/>
                </a:solidFill>
                <a:latin typeface="Consolas" pitchFamily="49" charset="0"/>
              </a:rPr>
              <a:t>	lw   r11, 8(r5)</a:t>
            </a:r>
            <a:br>
              <a:rPr lang="en-US" sz="2000" dirty="0" smtClean="0">
                <a:solidFill>
                  <a:srgbClr val="FFFFFF"/>
                </a:solidFill>
                <a:latin typeface="Consolas" pitchFamily="49" charset="0"/>
              </a:rPr>
            </a:br>
            <a:r>
              <a:rPr lang="en-US" sz="2000" dirty="0" smtClean="0">
                <a:solidFill>
                  <a:srgbClr val="FFFFFF"/>
                </a:solidFill>
                <a:latin typeface="Consolas" pitchFamily="49" charset="0"/>
              </a:rPr>
              <a:t>	add  r3, r9, r10</a:t>
            </a:r>
            <a:br>
              <a:rPr lang="en-US" sz="2000" dirty="0" smtClean="0">
                <a:solidFill>
                  <a:srgbClr val="FFFFFF"/>
                </a:solidFill>
                <a:latin typeface="Consolas" pitchFamily="49" charset="0"/>
              </a:rPr>
            </a:br>
            <a:r>
              <a:rPr lang="en-US" sz="2000" dirty="0" smtClean="0">
                <a:solidFill>
                  <a:srgbClr val="FFFFFF"/>
                </a:solidFill>
                <a:latin typeface="Consolas" pitchFamily="49" charset="0"/>
              </a:rPr>
              <a:t>	add  r3, r3, r11</a:t>
            </a:r>
            <a:br>
              <a:rPr lang="en-US" sz="2000" dirty="0" smtClean="0">
                <a:solidFill>
                  <a:srgbClr val="FFFFFF"/>
                </a:solidFill>
                <a:latin typeface="Consolas" pitchFamily="49" charset="0"/>
              </a:rPr>
            </a:br>
            <a:r>
              <a:rPr lang="en-US" sz="2000" dirty="0" smtClean="0">
                <a:solidFill>
                  <a:srgbClr val="FFFFFF"/>
                </a:solidFill>
                <a:latin typeface="Consolas" pitchFamily="49" charset="0"/>
              </a:rPr>
              <a:t>	</a:t>
            </a:r>
            <a:r>
              <a:rPr lang="en-US" sz="2000" dirty="0" err="1" smtClean="0">
                <a:solidFill>
                  <a:srgbClr val="FFFFFF"/>
                </a:solidFill>
                <a:latin typeface="Consolas" pitchFamily="49" charset="0"/>
              </a:rPr>
              <a:t>jr</a:t>
            </a:r>
            <a:r>
              <a:rPr lang="en-US" sz="2000" dirty="0" smtClean="0">
                <a:solidFill>
                  <a:srgbClr val="FFFFFF"/>
                </a:solidFill>
                <a:latin typeface="Consolas" pitchFamily="49" charset="0"/>
              </a:rPr>
              <a:t>   r31</a:t>
            </a:r>
            <a:br>
              <a:rPr lang="en-US" sz="2000" dirty="0" smtClean="0">
                <a:solidFill>
                  <a:srgbClr val="FFFFFF"/>
                </a:solidFill>
                <a:latin typeface="Consolas" pitchFamily="49" charset="0"/>
              </a:rPr>
            </a:br>
            <a:endParaRPr lang="en-US" sz="2000" dirty="0" smtClean="0">
              <a:solidFill>
                <a:srgbClr val="FFFFFF"/>
              </a:solidFill>
              <a:latin typeface="Consolas" pitchFamily="49" charset="0"/>
            </a:endParaRPr>
          </a:p>
          <a:p>
            <a:pPr>
              <a:lnSpc>
                <a:spcPct val="89000"/>
              </a:lnSpc>
              <a:tabLst>
                <a:tab pos="400050" algn="l"/>
                <a:tab pos="1312863" algn="l"/>
                <a:tab pos="1968500" algn="l"/>
                <a:tab pos="2625725" algn="l"/>
                <a:tab pos="3281363" algn="l"/>
              </a:tabLst>
            </a:pPr>
            <a:r>
              <a:rPr lang="en-US" sz="2000" dirty="0" smtClean="0">
                <a:solidFill>
                  <a:srgbClr val="FFFFFF"/>
                </a:solidFill>
                <a:latin typeface="Consolas" pitchFamily="49" charset="0"/>
              </a:rPr>
              <a:t>main:</a:t>
            </a:r>
            <a:br>
              <a:rPr lang="en-US" sz="2000" dirty="0" smtClean="0">
                <a:solidFill>
                  <a:srgbClr val="FFFFFF"/>
                </a:solidFill>
                <a:latin typeface="Consolas" pitchFamily="49" charset="0"/>
              </a:rPr>
            </a:br>
            <a:r>
              <a:rPr lang="en-US" sz="2000" dirty="0" smtClean="0">
                <a:solidFill>
                  <a:srgbClr val="FFFFFF"/>
                </a:solidFill>
                <a:latin typeface="Consolas" pitchFamily="49" charset="0"/>
              </a:rPr>
              <a:t>	...</a:t>
            </a:r>
            <a:br>
              <a:rPr lang="en-US" sz="2000" dirty="0" smtClean="0">
                <a:solidFill>
                  <a:srgbClr val="FFFFFF"/>
                </a:solidFill>
                <a:latin typeface="Consolas" pitchFamily="49" charset="0"/>
              </a:rPr>
            </a:br>
            <a:r>
              <a:rPr lang="en-US" sz="2000" dirty="0" smtClean="0">
                <a:solidFill>
                  <a:srgbClr val="FFFFFF"/>
                </a:solidFill>
                <a:latin typeface="Consolas" pitchFamily="49" charset="0"/>
              </a:rPr>
              <a:t>	</a:t>
            </a:r>
            <a:r>
              <a:rPr lang="en-US" sz="2000" dirty="0" err="1" smtClean="0">
                <a:solidFill>
                  <a:srgbClr val="FFFFFF"/>
                </a:solidFill>
                <a:latin typeface="Consolas" pitchFamily="49" charset="0"/>
              </a:rPr>
              <a:t>addi</a:t>
            </a:r>
            <a:r>
              <a:rPr lang="en-US" sz="2000" dirty="0" smtClean="0">
                <a:solidFill>
                  <a:srgbClr val="FFFFFF"/>
                </a:solidFill>
                <a:latin typeface="Consolas" pitchFamily="49" charset="0"/>
              </a:rPr>
              <a:t> r5, r0, 1000</a:t>
            </a:r>
            <a:br>
              <a:rPr lang="en-US" sz="2000" dirty="0" smtClean="0">
                <a:solidFill>
                  <a:srgbClr val="FFFFFF"/>
                </a:solidFill>
                <a:latin typeface="Consolas" pitchFamily="49" charset="0"/>
              </a:rPr>
            </a:br>
            <a:r>
              <a:rPr lang="en-US" sz="2000" dirty="0" smtClean="0">
                <a:solidFill>
                  <a:srgbClr val="FFFFFF"/>
                </a:solidFill>
                <a:latin typeface="Consolas" pitchFamily="49" charset="0"/>
              </a:rPr>
              <a:t>	</a:t>
            </a:r>
            <a:r>
              <a:rPr lang="en-US" sz="2000" dirty="0" err="1" smtClean="0">
                <a:solidFill>
                  <a:srgbClr val="FFFFFF"/>
                </a:solidFill>
                <a:latin typeface="Consolas" pitchFamily="49" charset="0"/>
              </a:rPr>
              <a:t>jal</a:t>
            </a:r>
            <a:r>
              <a:rPr lang="en-US" sz="2000" dirty="0" smtClean="0">
                <a:solidFill>
                  <a:srgbClr val="FFFFFF"/>
                </a:solidFill>
                <a:latin typeface="Consolas" pitchFamily="49" charset="0"/>
              </a:rPr>
              <a:t>  sum3</a:t>
            </a:r>
            <a:br>
              <a:rPr lang="en-US" sz="2000" dirty="0" smtClean="0">
                <a:solidFill>
                  <a:srgbClr val="FFFFFF"/>
                </a:solidFill>
                <a:latin typeface="Consolas" pitchFamily="49" charset="0"/>
              </a:rPr>
            </a:br>
            <a:r>
              <a:rPr lang="en-US" sz="2000" dirty="0" smtClean="0">
                <a:solidFill>
                  <a:srgbClr val="FFFFFF"/>
                </a:solidFill>
                <a:latin typeface="Consolas" pitchFamily="49" charset="0"/>
              </a:rPr>
              <a:t>	sw   r3, 12(r5) </a:t>
            </a:r>
            <a:br>
              <a:rPr lang="en-US" sz="2000" dirty="0" smtClean="0">
                <a:solidFill>
                  <a:srgbClr val="FFFFFF"/>
                </a:solidFill>
                <a:latin typeface="Consolas" pitchFamily="49" charset="0"/>
              </a:rPr>
            </a:br>
            <a:r>
              <a:rPr lang="en-US" sz="2000" dirty="0" smtClean="0">
                <a:solidFill>
                  <a:srgbClr val="FFFFFF"/>
                </a:solidFill>
                <a:latin typeface="Consolas" pitchFamily="49" charset="0"/>
              </a:rPr>
              <a:t>	...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2971800" y="1798673"/>
            <a:ext cx="6073102" cy="3329588"/>
            <a:chOff x="2971800" y="1798673"/>
            <a:chExt cx="6073102" cy="3329588"/>
          </a:xfrm>
        </p:grpSpPr>
        <p:sp>
          <p:nvSpPr>
            <p:cNvPr id="2" name="SMARTInkAnnotation181"/>
            <p:cNvSpPr/>
            <p:nvPr/>
          </p:nvSpPr>
          <p:spPr bwMode="auto">
            <a:xfrm>
              <a:off x="4343400" y="2606040"/>
              <a:ext cx="670561" cy="38101"/>
            </a:xfrm>
            <a:custGeom>
              <a:avLst/>
              <a:gdLst/>
              <a:ahLst/>
              <a:cxnLst/>
              <a:rect l="0" t="0" r="0" b="0"/>
              <a:pathLst>
                <a:path w="670561" h="38101">
                  <a:moveTo>
                    <a:pt x="0" y="22860"/>
                  </a:moveTo>
                  <a:lnTo>
                    <a:pt x="0" y="18815"/>
                  </a:lnTo>
                  <a:lnTo>
                    <a:pt x="846" y="17623"/>
                  </a:lnTo>
                  <a:lnTo>
                    <a:pt x="2257" y="16829"/>
                  </a:lnTo>
                  <a:lnTo>
                    <a:pt x="4045" y="16299"/>
                  </a:lnTo>
                  <a:lnTo>
                    <a:pt x="4390" y="15100"/>
                  </a:lnTo>
                  <a:lnTo>
                    <a:pt x="3773" y="13453"/>
                  </a:lnTo>
                  <a:lnTo>
                    <a:pt x="2515" y="11509"/>
                  </a:lnTo>
                  <a:lnTo>
                    <a:pt x="2523" y="10213"/>
                  </a:lnTo>
                  <a:lnTo>
                    <a:pt x="3376" y="9348"/>
                  </a:lnTo>
                  <a:lnTo>
                    <a:pt x="6781" y="7961"/>
                  </a:lnTo>
                  <a:lnTo>
                    <a:pt x="6214" y="7001"/>
                  </a:lnTo>
                  <a:lnTo>
                    <a:pt x="4989" y="5514"/>
                  </a:lnTo>
                  <a:lnTo>
                    <a:pt x="26" y="28"/>
                  </a:lnTo>
                  <a:lnTo>
                    <a:pt x="0" y="0"/>
                  </a:lnTo>
                  <a:lnTo>
                    <a:pt x="6561" y="0"/>
                  </a:lnTo>
                  <a:lnTo>
                    <a:pt x="6914" y="847"/>
                  </a:lnTo>
                  <a:lnTo>
                    <a:pt x="7149" y="2258"/>
                  </a:lnTo>
                  <a:lnTo>
                    <a:pt x="7306" y="4045"/>
                  </a:lnTo>
                  <a:lnTo>
                    <a:pt x="8257" y="5237"/>
                  </a:lnTo>
                  <a:lnTo>
                    <a:pt x="9739" y="6031"/>
                  </a:lnTo>
                  <a:lnTo>
                    <a:pt x="11572" y="6561"/>
                  </a:lnTo>
                  <a:lnTo>
                    <a:pt x="12795" y="7761"/>
                  </a:lnTo>
                  <a:lnTo>
                    <a:pt x="13610" y="9407"/>
                  </a:lnTo>
                  <a:lnTo>
                    <a:pt x="14153" y="11351"/>
                  </a:lnTo>
                  <a:lnTo>
                    <a:pt x="15362" y="12648"/>
                  </a:lnTo>
                  <a:lnTo>
                    <a:pt x="17015" y="13512"/>
                  </a:lnTo>
                  <a:lnTo>
                    <a:pt x="21706" y="14899"/>
                  </a:lnTo>
                  <a:lnTo>
                    <a:pt x="22090" y="15859"/>
                  </a:lnTo>
                  <a:lnTo>
                    <a:pt x="22347" y="17346"/>
                  </a:lnTo>
                  <a:lnTo>
                    <a:pt x="22518" y="19184"/>
                  </a:lnTo>
                  <a:lnTo>
                    <a:pt x="23479" y="20410"/>
                  </a:lnTo>
                  <a:lnTo>
                    <a:pt x="24966" y="21226"/>
                  </a:lnTo>
                  <a:lnTo>
                    <a:pt x="28876" y="22134"/>
                  </a:lnTo>
                  <a:lnTo>
                    <a:pt x="33436" y="22537"/>
                  </a:lnTo>
                  <a:lnTo>
                    <a:pt x="35837" y="23492"/>
                  </a:lnTo>
                  <a:lnTo>
                    <a:pt x="38284" y="24974"/>
                  </a:lnTo>
                  <a:lnTo>
                    <a:pt x="40763" y="26810"/>
                  </a:lnTo>
                  <a:lnTo>
                    <a:pt x="43262" y="28033"/>
                  </a:lnTo>
                  <a:lnTo>
                    <a:pt x="45775" y="28849"/>
                  </a:lnTo>
                  <a:lnTo>
                    <a:pt x="53356" y="29997"/>
                  </a:lnTo>
                  <a:lnTo>
                    <a:pt x="73661" y="30461"/>
                  </a:lnTo>
                  <a:lnTo>
                    <a:pt x="78741" y="30472"/>
                  </a:lnTo>
                  <a:lnTo>
                    <a:pt x="81280" y="31321"/>
                  </a:lnTo>
                  <a:lnTo>
                    <a:pt x="83820" y="32734"/>
                  </a:lnTo>
                  <a:lnTo>
                    <a:pt x="86360" y="34523"/>
                  </a:lnTo>
                  <a:lnTo>
                    <a:pt x="88900" y="35715"/>
                  </a:lnTo>
                  <a:lnTo>
                    <a:pt x="91440" y="36510"/>
                  </a:lnTo>
                  <a:lnTo>
                    <a:pt x="101317" y="37629"/>
                  </a:lnTo>
                  <a:lnTo>
                    <a:pt x="121449" y="38059"/>
                  </a:lnTo>
                  <a:lnTo>
                    <a:pt x="177791" y="38100"/>
                  </a:lnTo>
                  <a:lnTo>
                    <a:pt x="180334" y="37253"/>
                  </a:lnTo>
                  <a:lnTo>
                    <a:pt x="182876" y="35842"/>
                  </a:lnTo>
                  <a:lnTo>
                    <a:pt x="185417" y="34055"/>
                  </a:lnTo>
                  <a:lnTo>
                    <a:pt x="187958" y="32863"/>
                  </a:lnTo>
                  <a:lnTo>
                    <a:pt x="190499" y="32069"/>
                  </a:lnTo>
                  <a:lnTo>
                    <a:pt x="200377" y="30951"/>
                  </a:lnTo>
                  <a:lnTo>
                    <a:pt x="220509" y="30521"/>
                  </a:lnTo>
                  <a:lnTo>
                    <a:pt x="368309" y="30480"/>
                  </a:lnTo>
                  <a:lnTo>
                    <a:pt x="369999" y="29633"/>
                  </a:lnTo>
                  <a:lnTo>
                    <a:pt x="371127" y="28222"/>
                  </a:lnTo>
                  <a:lnTo>
                    <a:pt x="371878" y="26435"/>
                  </a:lnTo>
                  <a:lnTo>
                    <a:pt x="374072" y="25243"/>
                  </a:lnTo>
                  <a:lnTo>
                    <a:pt x="377228" y="24449"/>
                  </a:lnTo>
                  <a:lnTo>
                    <a:pt x="386370" y="23174"/>
                  </a:lnTo>
                  <a:lnTo>
                    <a:pt x="407219" y="22868"/>
                  </a:lnTo>
                  <a:lnTo>
                    <a:pt x="409487" y="22019"/>
                  </a:lnTo>
                  <a:lnTo>
                    <a:pt x="411844" y="20606"/>
                  </a:lnTo>
                  <a:lnTo>
                    <a:pt x="414263" y="18817"/>
                  </a:lnTo>
                  <a:lnTo>
                    <a:pt x="416722" y="17625"/>
                  </a:lnTo>
                  <a:lnTo>
                    <a:pt x="419208" y="16830"/>
                  </a:lnTo>
                  <a:lnTo>
                    <a:pt x="426751" y="15711"/>
                  </a:lnTo>
                  <a:lnTo>
                    <a:pt x="447041" y="15258"/>
                  </a:lnTo>
                  <a:lnTo>
                    <a:pt x="459740" y="15242"/>
                  </a:lnTo>
                  <a:lnTo>
                    <a:pt x="462280" y="14395"/>
                  </a:lnTo>
                  <a:lnTo>
                    <a:pt x="464820" y="12983"/>
                  </a:lnTo>
                  <a:lnTo>
                    <a:pt x="470935" y="8679"/>
                  </a:lnTo>
                  <a:lnTo>
                    <a:pt x="474029" y="8091"/>
                  </a:lnTo>
                  <a:lnTo>
                    <a:pt x="494117" y="7622"/>
                  </a:lnTo>
                  <a:lnTo>
                    <a:pt x="563564" y="7620"/>
                  </a:lnTo>
                  <a:lnTo>
                    <a:pt x="564516" y="6773"/>
                  </a:lnTo>
                  <a:lnTo>
                    <a:pt x="570413" y="1059"/>
                  </a:lnTo>
                  <a:lnTo>
                    <a:pt x="573275" y="471"/>
                  </a:lnTo>
                  <a:lnTo>
                    <a:pt x="578778" y="28"/>
                  </a:lnTo>
                  <a:lnTo>
                    <a:pt x="579739" y="865"/>
                  </a:lnTo>
                  <a:lnTo>
                    <a:pt x="585651" y="6563"/>
                  </a:lnTo>
                  <a:lnTo>
                    <a:pt x="588513" y="7150"/>
                  </a:lnTo>
                  <a:lnTo>
                    <a:pt x="593206" y="7527"/>
                  </a:lnTo>
                  <a:lnTo>
                    <a:pt x="593591" y="6711"/>
                  </a:lnTo>
                  <a:lnTo>
                    <a:pt x="593847" y="5321"/>
                  </a:lnTo>
                  <a:lnTo>
                    <a:pt x="594018" y="3548"/>
                  </a:lnTo>
                  <a:lnTo>
                    <a:pt x="594979" y="2365"/>
                  </a:lnTo>
                  <a:lnTo>
                    <a:pt x="596466" y="1577"/>
                  </a:lnTo>
                  <a:lnTo>
                    <a:pt x="600376" y="701"/>
                  </a:lnTo>
                  <a:lnTo>
                    <a:pt x="613524" y="8"/>
                  </a:lnTo>
                  <a:lnTo>
                    <a:pt x="614757" y="852"/>
                  </a:lnTo>
                  <a:lnTo>
                    <a:pt x="615578" y="2261"/>
                  </a:lnTo>
                  <a:lnTo>
                    <a:pt x="616896" y="6561"/>
                  </a:lnTo>
                  <a:lnTo>
                    <a:pt x="617850" y="6914"/>
                  </a:lnTo>
                  <a:lnTo>
                    <a:pt x="631079" y="7593"/>
                  </a:lnTo>
                  <a:lnTo>
                    <a:pt x="631539" y="8448"/>
                  </a:lnTo>
                  <a:lnTo>
                    <a:pt x="631847" y="9866"/>
                  </a:lnTo>
                  <a:lnTo>
                    <a:pt x="632051" y="11657"/>
                  </a:lnTo>
                  <a:lnTo>
                    <a:pt x="633034" y="12852"/>
                  </a:lnTo>
                  <a:lnTo>
                    <a:pt x="634536" y="13648"/>
                  </a:lnTo>
                  <a:lnTo>
                    <a:pt x="639756" y="15147"/>
                  </a:lnTo>
                  <a:lnTo>
                    <a:pt x="655227" y="15240"/>
                  </a:lnTo>
                  <a:lnTo>
                    <a:pt x="661873" y="21801"/>
                  </a:lnTo>
                  <a:lnTo>
                    <a:pt x="670560" y="3048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" name="SMARTInkAnnotation182"/>
            <p:cNvSpPr/>
            <p:nvPr/>
          </p:nvSpPr>
          <p:spPr bwMode="auto">
            <a:xfrm>
              <a:off x="4206372" y="2293620"/>
              <a:ext cx="1020949" cy="381001"/>
            </a:xfrm>
            <a:custGeom>
              <a:avLst/>
              <a:gdLst/>
              <a:ahLst/>
              <a:cxnLst/>
              <a:rect l="0" t="0" r="0" b="0"/>
              <a:pathLst>
                <a:path w="1020949" h="381001">
                  <a:moveTo>
                    <a:pt x="746628" y="342900"/>
                  </a:moveTo>
                  <a:lnTo>
                    <a:pt x="746628" y="327660"/>
                  </a:lnTo>
                  <a:lnTo>
                    <a:pt x="746628" y="334221"/>
                  </a:lnTo>
                  <a:lnTo>
                    <a:pt x="747474" y="334574"/>
                  </a:lnTo>
                  <a:lnTo>
                    <a:pt x="753934" y="335252"/>
                  </a:lnTo>
                  <a:lnTo>
                    <a:pt x="825396" y="335280"/>
                  </a:lnTo>
                  <a:lnTo>
                    <a:pt x="827927" y="336127"/>
                  </a:lnTo>
                  <a:lnTo>
                    <a:pt x="836566" y="341841"/>
                  </a:lnTo>
                  <a:lnTo>
                    <a:pt x="841916" y="340172"/>
                  </a:lnTo>
                  <a:lnTo>
                    <a:pt x="851057" y="336246"/>
                  </a:lnTo>
                  <a:lnTo>
                    <a:pt x="856687" y="335566"/>
                  </a:lnTo>
                  <a:lnTo>
                    <a:pt x="879028" y="335282"/>
                  </a:lnTo>
                  <a:lnTo>
                    <a:pt x="881461" y="334435"/>
                  </a:lnTo>
                  <a:lnTo>
                    <a:pt x="889931" y="328720"/>
                  </a:lnTo>
                  <a:lnTo>
                    <a:pt x="893009" y="328131"/>
                  </a:lnTo>
                  <a:lnTo>
                    <a:pt x="895015" y="327974"/>
                  </a:lnTo>
                  <a:lnTo>
                    <a:pt x="896353" y="327023"/>
                  </a:lnTo>
                  <a:lnTo>
                    <a:pt x="897244" y="325542"/>
                  </a:lnTo>
                  <a:lnTo>
                    <a:pt x="897839" y="323708"/>
                  </a:lnTo>
                  <a:lnTo>
                    <a:pt x="899082" y="322485"/>
                  </a:lnTo>
                  <a:lnTo>
                    <a:pt x="900757" y="321670"/>
                  </a:lnTo>
                  <a:lnTo>
                    <a:pt x="902721" y="321127"/>
                  </a:lnTo>
                  <a:lnTo>
                    <a:pt x="907160" y="318265"/>
                  </a:lnTo>
                  <a:lnTo>
                    <a:pt x="909530" y="316317"/>
                  </a:lnTo>
                  <a:lnTo>
                    <a:pt x="911956" y="315018"/>
                  </a:lnTo>
                  <a:lnTo>
                    <a:pt x="916909" y="313575"/>
                  </a:lnTo>
                  <a:lnTo>
                    <a:pt x="932057" y="312521"/>
                  </a:lnTo>
                  <a:lnTo>
                    <a:pt x="934594" y="311641"/>
                  </a:lnTo>
                  <a:lnTo>
                    <a:pt x="943244" y="305868"/>
                  </a:lnTo>
                  <a:lnTo>
                    <a:pt x="964571" y="304016"/>
                  </a:lnTo>
                  <a:lnTo>
                    <a:pt x="972541" y="299582"/>
                  </a:lnTo>
                  <a:lnTo>
                    <a:pt x="977703" y="298247"/>
                  </a:lnTo>
                  <a:lnTo>
                    <a:pt x="985368" y="297496"/>
                  </a:lnTo>
                  <a:lnTo>
                    <a:pt x="987915" y="296544"/>
                  </a:lnTo>
                  <a:lnTo>
                    <a:pt x="996581" y="290647"/>
                  </a:lnTo>
                  <a:lnTo>
                    <a:pt x="1005732" y="289882"/>
                  </a:lnTo>
                  <a:lnTo>
                    <a:pt x="1008264" y="288928"/>
                  </a:lnTo>
                  <a:lnTo>
                    <a:pt x="1009952" y="287446"/>
                  </a:lnTo>
                  <a:lnTo>
                    <a:pt x="1012674" y="283540"/>
                  </a:lnTo>
                  <a:lnTo>
                    <a:pt x="1019691" y="275701"/>
                  </a:lnTo>
                  <a:lnTo>
                    <a:pt x="1020110" y="274394"/>
                  </a:lnTo>
                  <a:lnTo>
                    <a:pt x="1020838" y="263835"/>
                  </a:lnTo>
                  <a:lnTo>
                    <a:pt x="1020944" y="249858"/>
                  </a:lnTo>
                  <a:lnTo>
                    <a:pt x="1020948" y="224993"/>
                  </a:lnTo>
                  <a:lnTo>
                    <a:pt x="1020101" y="222809"/>
                  </a:lnTo>
                  <a:lnTo>
                    <a:pt x="1014387" y="214772"/>
                  </a:lnTo>
                  <a:lnTo>
                    <a:pt x="1013799" y="211729"/>
                  </a:lnTo>
                  <a:lnTo>
                    <a:pt x="1013390" y="200445"/>
                  </a:lnTo>
                  <a:lnTo>
                    <a:pt x="1013356" y="195484"/>
                  </a:lnTo>
                  <a:lnTo>
                    <a:pt x="1012500" y="193823"/>
                  </a:lnTo>
                  <a:lnTo>
                    <a:pt x="1011082" y="192715"/>
                  </a:lnTo>
                  <a:lnTo>
                    <a:pt x="1009291" y="191977"/>
                  </a:lnTo>
                  <a:lnTo>
                    <a:pt x="1008097" y="190638"/>
                  </a:lnTo>
                  <a:lnTo>
                    <a:pt x="1007300" y="188899"/>
                  </a:lnTo>
                  <a:lnTo>
                    <a:pt x="1006770" y="186893"/>
                  </a:lnTo>
                  <a:lnTo>
                    <a:pt x="1003922" y="182406"/>
                  </a:lnTo>
                  <a:lnTo>
                    <a:pt x="995195" y="172626"/>
                  </a:lnTo>
                  <a:lnTo>
                    <a:pt x="993620" y="170117"/>
                  </a:lnTo>
                  <a:lnTo>
                    <a:pt x="990555" y="162541"/>
                  </a:lnTo>
                  <a:lnTo>
                    <a:pt x="982363" y="152396"/>
                  </a:lnTo>
                  <a:lnTo>
                    <a:pt x="972593" y="142239"/>
                  </a:lnTo>
                  <a:lnTo>
                    <a:pt x="965040" y="134620"/>
                  </a:lnTo>
                  <a:lnTo>
                    <a:pt x="963355" y="132080"/>
                  </a:lnTo>
                  <a:lnTo>
                    <a:pt x="961485" y="127000"/>
                  </a:lnTo>
                  <a:lnTo>
                    <a:pt x="960139" y="125307"/>
                  </a:lnTo>
                  <a:lnTo>
                    <a:pt x="958396" y="124178"/>
                  </a:lnTo>
                  <a:lnTo>
                    <a:pt x="956387" y="123425"/>
                  </a:lnTo>
                  <a:lnTo>
                    <a:pt x="951896" y="120331"/>
                  </a:lnTo>
                  <a:lnTo>
                    <a:pt x="942115" y="111446"/>
                  </a:lnTo>
                  <a:lnTo>
                    <a:pt x="940452" y="109011"/>
                  </a:lnTo>
                  <a:lnTo>
                    <a:pt x="938606" y="104047"/>
                  </a:lnTo>
                  <a:lnTo>
                    <a:pt x="937266" y="102385"/>
                  </a:lnTo>
                  <a:lnTo>
                    <a:pt x="935527" y="101277"/>
                  </a:lnTo>
                  <a:lnTo>
                    <a:pt x="922606" y="95453"/>
                  </a:lnTo>
                  <a:lnTo>
                    <a:pt x="912694" y="88584"/>
                  </a:lnTo>
                  <a:lnTo>
                    <a:pt x="910678" y="86149"/>
                  </a:lnTo>
                  <a:lnTo>
                    <a:pt x="909335" y="83679"/>
                  </a:lnTo>
                  <a:lnTo>
                    <a:pt x="908439" y="81186"/>
                  </a:lnTo>
                  <a:lnTo>
                    <a:pt x="906149" y="78677"/>
                  </a:lnTo>
                  <a:lnTo>
                    <a:pt x="893684" y="70077"/>
                  </a:lnTo>
                  <a:lnTo>
                    <a:pt x="877388" y="60488"/>
                  </a:lnTo>
                  <a:lnTo>
                    <a:pt x="874441" y="58105"/>
                  </a:lnTo>
                  <a:lnTo>
                    <a:pt x="868909" y="55458"/>
                  </a:lnTo>
                  <a:lnTo>
                    <a:pt x="866249" y="54752"/>
                  </a:lnTo>
                  <a:lnTo>
                    <a:pt x="861035" y="51710"/>
                  </a:lnTo>
                  <a:lnTo>
                    <a:pt x="851082" y="45237"/>
                  </a:lnTo>
                  <a:lnTo>
                    <a:pt x="839666" y="37957"/>
                  </a:lnTo>
                  <a:lnTo>
                    <a:pt x="836594" y="35465"/>
                  </a:lnTo>
                  <a:lnTo>
                    <a:pt x="832852" y="33803"/>
                  </a:lnTo>
                  <a:lnTo>
                    <a:pt x="820341" y="30618"/>
                  </a:lnTo>
                  <a:lnTo>
                    <a:pt x="810050" y="25535"/>
                  </a:lnTo>
                  <a:lnTo>
                    <a:pt x="794088" y="23388"/>
                  </a:lnTo>
                  <a:lnTo>
                    <a:pt x="790968" y="23212"/>
                  </a:lnTo>
                  <a:lnTo>
                    <a:pt x="764063" y="16330"/>
                  </a:lnTo>
                  <a:lnTo>
                    <a:pt x="753111" y="15563"/>
                  </a:lnTo>
                  <a:lnTo>
                    <a:pt x="725985" y="8707"/>
                  </a:lnTo>
                  <a:lnTo>
                    <a:pt x="695800" y="7715"/>
                  </a:lnTo>
                  <a:lnTo>
                    <a:pt x="691576" y="6837"/>
                  </a:lnTo>
                  <a:lnTo>
                    <a:pt x="680739" y="2402"/>
                  </a:lnTo>
                  <a:lnTo>
                    <a:pt x="662336" y="474"/>
                  </a:lnTo>
                  <a:lnTo>
                    <a:pt x="632287" y="42"/>
                  </a:lnTo>
                  <a:lnTo>
                    <a:pt x="558982" y="0"/>
                  </a:lnTo>
                  <a:lnTo>
                    <a:pt x="527278" y="6031"/>
                  </a:lnTo>
                  <a:lnTo>
                    <a:pt x="508633" y="9407"/>
                  </a:lnTo>
                  <a:lnTo>
                    <a:pt x="494379" y="12648"/>
                  </a:lnTo>
                  <a:lnTo>
                    <a:pt x="464532" y="14728"/>
                  </a:lnTo>
                  <a:lnTo>
                    <a:pt x="449379" y="15859"/>
                  </a:lnTo>
                  <a:lnTo>
                    <a:pt x="421212" y="21226"/>
                  </a:lnTo>
                  <a:lnTo>
                    <a:pt x="402135" y="24634"/>
                  </a:lnTo>
                  <a:lnTo>
                    <a:pt x="372933" y="33371"/>
                  </a:lnTo>
                  <a:lnTo>
                    <a:pt x="342706" y="38012"/>
                  </a:lnTo>
                  <a:lnTo>
                    <a:pt x="314534" y="46205"/>
                  </a:lnTo>
                  <a:lnTo>
                    <a:pt x="302280" y="50169"/>
                  </a:lnTo>
                  <a:lnTo>
                    <a:pt x="273717" y="54971"/>
                  </a:lnTo>
                  <a:lnTo>
                    <a:pt x="243615" y="63822"/>
                  </a:lnTo>
                  <a:lnTo>
                    <a:pt x="204541" y="78768"/>
                  </a:lnTo>
                  <a:lnTo>
                    <a:pt x="175656" y="85412"/>
                  </a:lnTo>
                  <a:lnTo>
                    <a:pt x="154913" y="94295"/>
                  </a:lnTo>
                  <a:lnTo>
                    <a:pt x="130898" y="109247"/>
                  </a:lnTo>
                  <a:lnTo>
                    <a:pt x="112267" y="119385"/>
                  </a:lnTo>
                  <a:lnTo>
                    <a:pt x="97298" y="129541"/>
                  </a:lnTo>
                  <a:lnTo>
                    <a:pt x="85463" y="137160"/>
                  </a:lnTo>
                  <a:lnTo>
                    <a:pt x="74336" y="144780"/>
                  </a:lnTo>
                  <a:lnTo>
                    <a:pt x="55406" y="154940"/>
                  </a:lnTo>
                  <a:lnTo>
                    <a:pt x="47694" y="162278"/>
                  </a:lnTo>
                  <a:lnTo>
                    <a:pt x="38592" y="173671"/>
                  </a:lnTo>
                  <a:lnTo>
                    <a:pt x="27932" y="185106"/>
                  </a:lnTo>
                  <a:lnTo>
                    <a:pt x="12579" y="200632"/>
                  </a:lnTo>
                  <a:lnTo>
                    <a:pt x="4951" y="212317"/>
                  </a:lnTo>
                  <a:lnTo>
                    <a:pt x="2128" y="219387"/>
                  </a:lnTo>
                  <a:lnTo>
                    <a:pt x="537" y="228128"/>
                  </a:lnTo>
                  <a:lnTo>
                    <a:pt x="0" y="238667"/>
                  </a:lnTo>
                  <a:lnTo>
                    <a:pt x="803" y="241238"/>
                  </a:lnTo>
                  <a:lnTo>
                    <a:pt x="3953" y="246352"/>
                  </a:lnTo>
                  <a:lnTo>
                    <a:pt x="12873" y="257381"/>
                  </a:lnTo>
                  <a:lnTo>
                    <a:pt x="17784" y="265663"/>
                  </a:lnTo>
                  <a:lnTo>
                    <a:pt x="25309" y="275800"/>
                  </a:lnTo>
                  <a:lnTo>
                    <a:pt x="32624" y="283727"/>
                  </a:lnTo>
                  <a:lnTo>
                    <a:pt x="41519" y="292048"/>
                  </a:lnTo>
                  <a:lnTo>
                    <a:pt x="56048" y="301492"/>
                  </a:lnTo>
                  <a:lnTo>
                    <a:pt x="76127" y="312268"/>
                  </a:lnTo>
                  <a:lnTo>
                    <a:pt x="86254" y="318279"/>
                  </a:lnTo>
                  <a:lnTo>
                    <a:pt x="96400" y="326595"/>
                  </a:lnTo>
                  <a:lnTo>
                    <a:pt x="107586" y="336752"/>
                  </a:lnTo>
                  <a:lnTo>
                    <a:pt x="130271" y="348616"/>
                  </a:lnTo>
                  <a:lnTo>
                    <a:pt x="146691" y="360774"/>
                  </a:lnTo>
                  <a:lnTo>
                    <a:pt x="162281" y="370115"/>
                  </a:lnTo>
                  <a:lnTo>
                    <a:pt x="182748" y="38100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4" name="SMARTInkAnnotation183"/>
            <p:cNvSpPr/>
            <p:nvPr/>
          </p:nvSpPr>
          <p:spPr bwMode="auto">
            <a:xfrm>
              <a:off x="4598394" y="1905000"/>
              <a:ext cx="186966" cy="274321"/>
            </a:xfrm>
            <a:custGeom>
              <a:avLst/>
              <a:gdLst/>
              <a:ahLst/>
              <a:cxnLst/>
              <a:rect l="0" t="0" r="0" b="0"/>
              <a:pathLst>
                <a:path w="186966" h="274321">
                  <a:moveTo>
                    <a:pt x="164106" y="7620"/>
                  </a:moveTo>
                  <a:lnTo>
                    <a:pt x="170667" y="1059"/>
                  </a:lnTo>
                  <a:lnTo>
                    <a:pt x="175771" y="471"/>
                  </a:lnTo>
                  <a:lnTo>
                    <a:pt x="186955" y="1"/>
                  </a:lnTo>
                  <a:lnTo>
                    <a:pt x="186965" y="0"/>
                  </a:lnTo>
                  <a:lnTo>
                    <a:pt x="176360" y="0"/>
                  </a:lnTo>
                  <a:lnTo>
                    <a:pt x="173969" y="847"/>
                  </a:lnTo>
                  <a:lnTo>
                    <a:pt x="169055" y="4045"/>
                  </a:lnTo>
                  <a:lnTo>
                    <a:pt x="164047" y="8289"/>
                  </a:lnTo>
                  <a:lnTo>
                    <a:pt x="159000" y="12997"/>
                  </a:lnTo>
                  <a:lnTo>
                    <a:pt x="153935" y="17912"/>
                  </a:lnTo>
                  <a:lnTo>
                    <a:pt x="150552" y="20408"/>
                  </a:lnTo>
                  <a:lnTo>
                    <a:pt x="146603" y="22919"/>
                  </a:lnTo>
                  <a:lnTo>
                    <a:pt x="142277" y="25439"/>
                  </a:lnTo>
                  <a:lnTo>
                    <a:pt x="137700" y="27966"/>
                  </a:lnTo>
                  <a:lnTo>
                    <a:pt x="128099" y="33032"/>
                  </a:lnTo>
                  <a:lnTo>
                    <a:pt x="123168" y="36414"/>
                  </a:lnTo>
                  <a:lnTo>
                    <a:pt x="118187" y="40363"/>
                  </a:lnTo>
                  <a:lnTo>
                    <a:pt x="113173" y="44689"/>
                  </a:lnTo>
                  <a:lnTo>
                    <a:pt x="108138" y="48419"/>
                  </a:lnTo>
                  <a:lnTo>
                    <a:pt x="103087" y="51753"/>
                  </a:lnTo>
                  <a:lnTo>
                    <a:pt x="98027" y="54822"/>
                  </a:lnTo>
                  <a:lnTo>
                    <a:pt x="92113" y="57715"/>
                  </a:lnTo>
                  <a:lnTo>
                    <a:pt x="85631" y="60490"/>
                  </a:lnTo>
                  <a:lnTo>
                    <a:pt x="78769" y="63187"/>
                  </a:lnTo>
                  <a:lnTo>
                    <a:pt x="72502" y="66678"/>
                  </a:lnTo>
                  <a:lnTo>
                    <a:pt x="66630" y="70699"/>
                  </a:lnTo>
                  <a:lnTo>
                    <a:pt x="61022" y="75073"/>
                  </a:lnTo>
                  <a:lnTo>
                    <a:pt x="56437" y="79682"/>
                  </a:lnTo>
                  <a:lnTo>
                    <a:pt x="52533" y="84448"/>
                  </a:lnTo>
                  <a:lnTo>
                    <a:pt x="49084" y="89318"/>
                  </a:lnTo>
                  <a:lnTo>
                    <a:pt x="45092" y="94259"/>
                  </a:lnTo>
                  <a:lnTo>
                    <a:pt x="40737" y="99246"/>
                  </a:lnTo>
                  <a:lnTo>
                    <a:pt x="36140" y="104264"/>
                  </a:lnTo>
                  <a:lnTo>
                    <a:pt x="32228" y="109303"/>
                  </a:lnTo>
                  <a:lnTo>
                    <a:pt x="28774" y="114355"/>
                  </a:lnTo>
                  <a:lnTo>
                    <a:pt x="25625" y="119417"/>
                  </a:lnTo>
                  <a:lnTo>
                    <a:pt x="22679" y="124484"/>
                  </a:lnTo>
                  <a:lnTo>
                    <a:pt x="17148" y="134631"/>
                  </a:lnTo>
                  <a:lnTo>
                    <a:pt x="9274" y="149863"/>
                  </a:lnTo>
                  <a:lnTo>
                    <a:pt x="7544" y="154942"/>
                  </a:lnTo>
                  <a:lnTo>
                    <a:pt x="6392" y="160021"/>
                  </a:lnTo>
                  <a:lnTo>
                    <a:pt x="5623" y="165101"/>
                  </a:lnTo>
                  <a:lnTo>
                    <a:pt x="4264" y="171027"/>
                  </a:lnTo>
                  <a:lnTo>
                    <a:pt x="2512" y="177518"/>
                  </a:lnTo>
                  <a:lnTo>
                    <a:pt x="497" y="184385"/>
                  </a:lnTo>
                  <a:lnTo>
                    <a:pt x="0" y="190657"/>
                  </a:lnTo>
                  <a:lnTo>
                    <a:pt x="515" y="196531"/>
                  </a:lnTo>
                  <a:lnTo>
                    <a:pt x="1705" y="202141"/>
                  </a:lnTo>
                  <a:lnTo>
                    <a:pt x="3028" y="210632"/>
                  </a:lnTo>
                  <a:lnTo>
                    <a:pt x="3381" y="214081"/>
                  </a:lnTo>
                  <a:lnTo>
                    <a:pt x="6030" y="222429"/>
                  </a:lnTo>
                  <a:lnTo>
                    <a:pt x="7923" y="227026"/>
                  </a:lnTo>
                  <a:lnTo>
                    <a:pt x="10031" y="231784"/>
                  </a:lnTo>
                  <a:lnTo>
                    <a:pt x="14630" y="241587"/>
                  </a:lnTo>
                  <a:lnTo>
                    <a:pt x="19497" y="249329"/>
                  </a:lnTo>
                  <a:lnTo>
                    <a:pt x="25329" y="256440"/>
                  </a:lnTo>
                  <a:lnTo>
                    <a:pt x="29255" y="260707"/>
                  </a:lnTo>
                  <a:lnTo>
                    <a:pt x="33565" y="265244"/>
                  </a:lnTo>
                  <a:lnTo>
                    <a:pt x="38132" y="268270"/>
                  </a:lnTo>
                  <a:lnTo>
                    <a:pt x="42870" y="270286"/>
                  </a:lnTo>
                  <a:lnTo>
                    <a:pt x="57426" y="27432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" name="SMARTInkAnnotation184"/>
            <p:cNvSpPr/>
            <p:nvPr/>
          </p:nvSpPr>
          <p:spPr bwMode="auto">
            <a:xfrm>
              <a:off x="4869216" y="2004060"/>
              <a:ext cx="434305" cy="166543"/>
            </a:xfrm>
            <a:custGeom>
              <a:avLst/>
              <a:gdLst/>
              <a:ahLst/>
              <a:cxnLst/>
              <a:rect l="0" t="0" r="0" b="0"/>
              <a:pathLst>
                <a:path w="434305" h="166543">
                  <a:moveTo>
                    <a:pt x="53304" y="22860"/>
                  </a:moveTo>
                  <a:lnTo>
                    <a:pt x="49259" y="26905"/>
                  </a:lnTo>
                  <a:lnTo>
                    <a:pt x="47220" y="28097"/>
                  </a:lnTo>
                  <a:lnTo>
                    <a:pt x="42698" y="29421"/>
                  </a:lnTo>
                  <a:lnTo>
                    <a:pt x="41153" y="30620"/>
                  </a:lnTo>
                  <a:lnTo>
                    <a:pt x="40123" y="32267"/>
                  </a:lnTo>
                  <a:lnTo>
                    <a:pt x="38979" y="36354"/>
                  </a:lnTo>
                  <a:lnTo>
                    <a:pt x="38471" y="40993"/>
                  </a:lnTo>
                  <a:lnTo>
                    <a:pt x="37488" y="43415"/>
                  </a:lnTo>
                  <a:lnTo>
                    <a:pt x="34139" y="48365"/>
                  </a:lnTo>
                  <a:lnTo>
                    <a:pt x="29828" y="53387"/>
                  </a:lnTo>
                  <a:lnTo>
                    <a:pt x="27493" y="55911"/>
                  </a:lnTo>
                  <a:lnTo>
                    <a:pt x="25937" y="59288"/>
                  </a:lnTo>
                  <a:lnTo>
                    <a:pt x="24899" y="63231"/>
                  </a:lnTo>
                  <a:lnTo>
                    <a:pt x="24208" y="67554"/>
                  </a:lnTo>
                  <a:lnTo>
                    <a:pt x="22900" y="71283"/>
                  </a:lnTo>
                  <a:lnTo>
                    <a:pt x="21181" y="74615"/>
                  </a:lnTo>
                  <a:lnTo>
                    <a:pt x="19189" y="77683"/>
                  </a:lnTo>
                  <a:lnTo>
                    <a:pt x="17860" y="80576"/>
                  </a:lnTo>
                  <a:lnTo>
                    <a:pt x="16975" y="83350"/>
                  </a:lnTo>
                  <a:lnTo>
                    <a:pt x="16385" y="86047"/>
                  </a:lnTo>
                  <a:lnTo>
                    <a:pt x="15144" y="89538"/>
                  </a:lnTo>
                  <a:lnTo>
                    <a:pt x="13470" y="93558"/>
                  </a:lnTo>
                  <a:lnTo>
                    <a:pt x="11509" y="97932"/>
                  </a:lnTo>
                  <a:lnTo>
                    <a:pt x="9353" y="101695"/>
                  </a:lnTo>
                  <a:lnTo>
                    <a:pt x="7070" y="105050"/>
                  </a:lnTo>
                  <a:lnTo>
                    <a:pt x="4702" y="108133"/>
                  </a:lnTo>
                  <a:lnTo>
                    <a:pt x="3122" y="111036"/>
                  </a:lnTo>
                  <a:lnTo>
                    <a:pt x="2069" y="113817"/>
                  </a:lnTo>
                  <a:lnTo>
                    <a:pt x="1368" y="116518"/>
                  </a:lnTo>
                  <a:lnTo>
                    <a:pt x="900" y="120012"/>
                  </a:lnTo>
                  <a:lnTo>
                    <a:pt x="588" y="124035"/>
                  </a:lnTo>
                  <a:lnTo>
                    <a:pt x="87" y="134567"/>
                  </a:lnTo>
                  <a:lnTo>
                    <a:pt x="18" y="138265"/>
                  </a:lnTo>
                  <a:lnTo>
                    <a:pt x="0" y="140437"/>
                  </a:lnTo>
                  <a:lnTo>
                    <a:pt x="835" y="142731"/>
                  </a:lnTo>
                  <a:lnTo>
                    <a:pt x="4020" y="147538"/>
                  </a:lnTo>
                  <a:lnTo>
                    <a:pt x="6054" y="149159"/>
                  </a:lnTo>
                  <a:lnTo>
                    <a:pt x="8258" y="150239"/>
                  </a:lnTo>
                  <a:lnTo>
                    <a:pt x="12964" y="151440"/>
                  </a:lnTo>
                  <a:lnTo>
                    <a:pt x="25403" y="152273"/>
                  </a:lnTo>
                  <a:lnTo>
                    <a:pt x="36378" y="152375"/>
                  </a:lnTo>
                  <a:lnTo>
                    <a:pt x="44652" y="152389"/>
                  </a:lnTo>
                  <a:lnTo>
                    <a:pt x="53974" y="150137"/>
                  </a:lnTo>
                  <a:lnTo>
                    <a:pt x="63762" y="146314"/>
                  </a:lnTo>
                  <a:lnTo>
                    <a:pt x="73757" y="141793"/>
                  </a:lnTo>
                  <a:lnTo>
                    <a:pt x="81585" y="136961"/>
                  </a:lnTo>
                  <a:lnTo>
                    <a:pt x="88733" y="131992"/>
                  </a:lnTo>
                  <a:lnTo>
                    <a:pt x="97555" y="126961"/>
                  </a:lnTo>
                  <a:lnTo>
                    <a:pt x="104862" y="124160"/>
                  </a:lnTo>
                  <a:lnTo>
                    <a:pt x="107996" y="123414"/>
                  </a:lnTo>
                  <a:lnTo>
                    <a:pt x="113736" y="120326"/>
                  </a:lnTo>
                  <a:lnTo>
                    <a:pt x="116453" y="118317"/>
                  </a:lnTo>
                  <a:lnTo>
                    <a:pt x="121727" y="116086"/>
                  </a:lnTo>
                  <a:lnTo>
                    <a:pt x="129458" y="114829"/>
                  </a:lnTo>
                  <a:lnTo>
                    <a:pt x="137084" y="114303"/>
                  </a:lnTo>
                  <a:lnTo>
                    <a:pt x="137120" y="120861"/>
                  </a:lnTo>
                  <a:lnTo>
                    <a:pt x="137123" y="125651"/>
                  </a:lnTo>
                  <a:lnTo>
                    <a:pt x="136277" y="127794"/>
                  </a:lnTo>
                  <a:lnTo>
                    <a:pt x="133078" y="132433"/>
                  </a:lnTo>
                  <a:lnTo>
                    <a:pt x="130563" y="135759"/>
                  </a:lnTo>
                  <a:lnTo>
                    <a:pt x="129975" y="138795"/>
                  </a:lnTo>
                  <a:lnTo>
                    <a:pt x="129713" y="142967"/>
                  </a:lnTo>
                  <a:lnTo>
                    <a:pt x="129597" y="147643"/>
                  </a:lnTo>
                  <a:lnTo>
                    <a:pt x="129512" y="158543"/>
                  </a:lnTo>
                  <a:lnTo>
                    <a:pt x="130356" y="159035"/>
                  </a:lnTo>
                  <a:lnTo>
                    <a:pt x="133551" y="159583"/>
                  </a:lnTo>
                  <a:lnTo>
                    <a:pt x="134742" y="160575"/>
                  </a:lnTo>
                  <a:lnTo>
                    <a:pt x="135536" y="162083"/>
                  </a:lnTo>
                  <a:lnTo>
                    <a:pt x="136065" y="163936"/>
                  </a:lnTo>
                  <a:lnTo>
                    <a:pt x="137265" y="165170"/>
                  </a:lnTo>
                  <a:lnTo>
                    <a:pt x="138911" y="165994"/>
                  </a:lnTo>
                  <a:lnTo>
                    <a:pt x="140855" y="166542"/>
                  </a:lnTo>
                  <a:lnTo>
                    <a:pt x="147532" y="164894"/>
                  </a:lnTo>
                  <a:lnTo>
                    <a:pt x="156142" y="162186"/>
                  </a:lnTo>
                  <a:lnTo>
                    <a:pt x="165615" y="160983"/>
                  </a:lnTo>
                  <a:lnTo>
                    <a:pt x="175468" y="158190"/>
                  </a:lnTo>
                  <a:lnTo>
                    <a:pt x="185493" y="154127"/>
                  </a:lnTo>
                  <a:lnTo>
                    <a:pt x="195592" y="149499"/>
                  </a:lnTo>
                  <a:lnTo>
                    <a:pt x="207983" y="144620"/>
                  </a:lnTo>
                  <a:lnTo>
                    <a:pt x="221957" y="139629"/>
                  </a:lnTo>
                  <a:lnTo>
                    <a:pt x="236634" y="134588"/>
                  </a:lnTo>
                  <a:lnTo>
                    <a:pt x="244104" y="131212"/>
                  </a:lnTo>
                  <a:lnTo>
                    <a:pt x="251624" y="127268"/>
                  </a:lnTo>
                  <a:lnTo>
                    <a:pt x="259178" y="122945"/>
                  </a:lnTo>
                  <a:lnTo>
                    <a:pt x="267600" y="119217"/>
                  </a:lnTo>
                  <a:lnTo>
                    <a:pt x="276601" y="115885"/>
                  </a:lnTo>
                  <a:lnTo>
                    <a:pt x="285989" y="112816"/>
                  </a:lnTo>
                  <a:lnTo>
                    <a:pt x="294787" y="109077"/>
                  </a:lnTo>
                  <a:lnTo>
                    <a:pt x="303192" y="104892"/>
                  </a:lnTo>
                  <a:lnTo>
                    <a:pt x="311337" y="100408"/>
                  </a:lnTo>
                  <a:lnTo>
                    <a:pt x="319306" y="95725"/>
                  </a:lnTo>
                  <a:lnTo>
                    <a:pt x="334934" y="86007"/>
                  </a:lnTo>
                  <a:lnTo>
                    <a:pt x="342657" y="81891"/>
                  </a:lnTo>
                  <a:lnTo>
                    <a:pt x="350346" y="78301"/>
                  </a:lnTo>
                  <a:lnTo>
                    <a:pt x="358012" y="75061"/>
                  </a:lnTo>
                  <a:lnTo>
                    <a:pt x="364816" y="71207"/>
                  </a:lnTo>
                  <a:lnTo>
                    <a:pt x="371046" y="66945"/>
                  </a:lnTo>
                  <a:lnTo>
                    <a:pt x="376892" y="62410"/>
                  </a:lnTo>
                  <a:lnTo>
                    <a:pt x="382482" y="57693"/>
                  </a:lnTo>
                  <a:lnTo>
                    <a:pt x="387903" y="52855"/>
                  </a:lnTo>
                  <a:lnTo>
                    <a:pt x="393210" y="47937"/>
                  </a:lnTo>
                  <a:lnTo>
                    <a:pt x="398442" y="43811"/>
                  </a:lnTo>
                  <a:lnTo>
                    <a:pt x="403623" y="40214"/>
                  </a:lnTo>
                  <a:lnTo>
                    <a:pt x="408769" y="36969"/>
                  </a:lnTo>
                  <a:lnTo>
                    <a:pt x="413048" y="33113"/>
                  </a:lnTo>
                  <a:lnTo>
                    <a:pt x="416747" y="28849"/>
                  </a:lnTo>
                  <a:lnTo>
                    <a:pt x="420059" y="24313"/>
                  </a:lnTo>
                  <a:lnTo>
                    <a:pt x="423114" y="19595"/>
                  </a:lnTo>
                  <a:lnTo>
                    <a:pt x="425998" y="14757"/>
                  </a:lnTo>
                  <a:lnTo>
                    <a:pt x="434304" y="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" name="SMARTInkAnnotation185"/>
            <p:cNvSpPr/>
            <p:nvPr/>
          </p:nvSpPr>
          <p:spPr bwMode="auto">
            <a:xfrm>
              <a:off x="5090160" y="2293621"/>
              <a:ext cx="815341" cy="388620"/>
            </a:xfrm>
            <a:custGeom>
              <a:avLst/>
              <a:gdLst/>
              <a:ahLst/>
              <a:cxnLst/>
              <a:rect l="0" t="0" r="0" b="0"/>
              <a:pathLst>
                <a:path w="815341" h="388620">
                  <a:moveTo>
                    <a:pt x="53340" y="327659"/>
                  </a:moveTo>
                  <a:lnTo>
                    <a:pt x="53340" y="312512"/>
                  </a:lnTo>
                  <a:lnTo>
                    <a:pt x="60932" y="312419"/>
                  </a:lnTo>
                  <a:lnTo>
                    <a:pt x="60960" y="304800"/>
                  </a:lnTo>
                  <a:lnTo>
                    <a:pt x="90373" y="304799"/>
                  </a:lnTo>
                  <a:lnTo>
                    <a:pt x="90728" y="305646"/>
                  </a:lnTo>
                  <a:lnTo>
                    <a:pt x="91346" y="311360"/>
                  </a:lnTo>
                  <a:lnTo>
                    <a:pt x="92224" y="311713"/>
                  </a:lnTo>
                  <a:lnTo>
                    <a:pt x="97992" y="312326"/>
                  </a:lnTo>
                  <a:lnTo>
                    <a:pt x="105527" y="318972"/>
                  </a:lnTo>
                  <a:lnTo>
                    <a:pt x="108426" y="319565"/>
                  </a:lnTo>
                  <a:lnTo>
                    <a:pt x="118243" y="320031"/>
                  </a:lnTo>
                  <a:lnTo>
                    <a:pt x="120315" y="320880"/>
                  </a:lnTo>
                  <a:lnTo>
                    <a:pt x="129418" y="327566"/>
                  </a:lnTo>
                  <a:lnTo>
                    <a:pt x="154616" y="327659"/>
                  </a:lnTo>
                  <a:lnTo>
                    <a:pt x="194223" y="327659"/>
                  </a:lnTo>
                  <a:lnTo>
                    <a:pt x="195522" y="328506"/>
                  </a:lnTo>
                  <a:lnTo>
                    <a:pt x="196388" y="329917"/>
                  </a:lnTo>
                  <a:lnTo>
                    <a:pt x="196965" y="331704"/>
                  </a:lnTo>
                  <a:lnTo>
                    <a:pt x="198197" y="332896"/>
                  </a:lnTo>
                  <a:lnTo>
                    <a:pt x="199865" y="333690"/>
                  </a:lnTo>
                  <a:lnTo>
                    <a:pt x="204580" y="334965"/>
                  </a:lnTo>
                  <a:lnTo>
                    <a:pt x="229173" y="335279"/>
                  </a:lnTo>
                  <a:lnTo>
                    <a:pt x="270401" y="335279"/>
                  </a:lnTo>
                  <a:lnTo>
                    <a:pt x="272555" y="336126"/>
                  </a:lnTo>
                  <a:lnTo>
                    <a:pt x="280537" y="341840"/>
                  </a:lnTo>
                  <a:lnTo>
                    <a:pt x="283574" y="342428"/>
                  </a:lnTo>
                  <a:lnTo>
                    <a:pt x="308494" y="342898"/>
                  </a:lnTo>
                  <a:lnTo>
                    <a:pt x="372197" y="342899"/>
                  </a:lnTo>
                  <a:lnTo>
                    <a:pt x="379230" y="348136"/>
                  </a:lnTo>
                  <a:lnTo>
                    <a:pt x="387216" y="350205"/>
                  </a:lnTo>
                  <a:lnTo>
                    <a:pt x="402450" y="350511"/>
                  </a:lnTo>
                  <a:lnTo>
                    <a:pt x="405492" y="352773"/>
                  </a:lnTo>
                  <a:lnTo>
                    <a:pt x="407487" y="354562"/>
                  </a:lnTo>
                  <a:lnTo>
                    <a:pt x="409666" y="355754"/>
                  </a:lnTo>
                  <a:lnTo>
                    <a:pt x="414343" y="357079"/>
                  </a:lnTo>
                  <a:lnTo>
                    <a:pt x="439426" y="358121"/>
                  </a:lnTo>
                  <a:lnTo>
                    <a:pt x="491301" y="358139"/>
                  </a:lnTo>
                  <a:lnTo>
                    <a:pt x="492634" y="358986"/>
                  </a:lnTo>
                  <a:lnTo>
                    <a:pt x="493522" y="360397"/>
                  </a:lnTo>
                  <a:lnTo>
                    <a:pt x="494115" y="362185"/>
                  </a:lnTo>
                  <a:lnTo>
                    <a:pt x="495357" y="363376"/>
                  </a:lnTo>
                  <a:lnTo>
                    <a:pt x="497032" y="364170"/>
                  </a:lnTo>
                  <a:lnTo>
                    <a:pt x="501149" y="365053"/>
                  </a:lnTo>
                  <a:lnTo>
                    <a:pt x="526254" y="365756"/>
                  </a:lnTo>
                  <a:lnTo>
                    <a:pt x="547452" y="365759"/>
                  </a:lnTo>
                  <a:lnTo>
                    <a:pt x="555096" y="372320"/>
                  </a:lnTo>
                  <a:lnTo>
                    <a:pt x="558000" y="372908"/>
                  </a:lnTo>
                  <a:lnTo>
                    <a:pt x="582820" y="373379"/>
                  </a:lnTo>
                  <a:lnTo>
                    <a:pt x="585579" y="373379"/>
                  </a:lnTo>
                  <a:lnTo>
                    <a:pt x="593199" y="379940"/>
                  </a:lnTo>
                  <a:lnTo>
                    <a:pt x="596101" y="380528"/>
                  </a:lnTo>
                  <a:lnTo>
                    <a:pt x="620083" y="380997"/>
                  </a:lnTo>
                  <a:lnTo>
                    <a:pt x="621668" y="381844"/>
                  </a:lnTo>
                  <a:lnTo>
                    <a:pt x="622726" y="383256"/>
                  </a:lnTo>
                  <a:lnTo>
                    <a:pt x="623430" y="385044"/>
                  </a:lnTo>
                  <a:lnTo>
                    <a:pt x="624747" y="386236"/>
                  </a:lnTo>
                  <a:lnTo>
                    <a:pt x="626472" y="387030"/>
                  </a:lnTo>
                  <a:lnTo>
                    <a:pt x="631278" y="388305"/>
                  </a:lnTo>
                  <a:lnTo>
                    <a:pt x="655935" y="388619"/>
                  </a:lnTo>
                  <a:lnTo>
                    <a:pt x="731520" y="388619"/>
                  </a:lnTo>
                  <a:lnTo>
                    <a:pt x="739113" y="381027"/>
                  </a:lnTo>
                  <a:lnTo>
                    <a:pt x="768465" y="380999"/>
                  </a:lnTo>
                  <a:lnTo>
                    <a:pt x="768851" y="380152"/>
                  </a:lnTo>
                  <a:lnTo>
                    <a:pt x="769519" y="374438"/>
                  </a:lnTo>
                  <a:lnTo>
                    <a:pt x="770399" y="374085"/>
                  </a:lnTo>
                  <a:lnTo>
                    <a:pt x="777375" y="373441"/>
                  </a:lnTo>
                  <a:lnTo>
                    <a:pt x="792453" y="373379"/>
                  </a:lnTo>
                  <a:lnTo>
                    <a:pt x="800100" y="365760"/>
                  </a:lnTo>
                  <a:lnTo>
                    <a:pt x="800100" y="351579"/>
                  </a:lnTo>
                  <a:lnTo>
                    <a:pt x="800946" y="351226"/>
                  </a:lnTo>
                  <a:lnTo>
                    <a:pt x="806661" y="350612"/>
                  </a:lnTo>
                  <a:lnTo>
                    <a:pt x="807014" y="349735"/>
                  </a:lnTo>
                  <a:lnTo>
                    <a:pt x="807718" y="342927"/>
                  </a:lnTo>
                  <a:lnTo>
                    <a:pt x="815340" y="342899"/>
                  </a:lnTo>
                  <a:lnTo>
                    <a:pt x="815340" y="305861"/>
                  </a:lnTo>
                  <a:lnTo>
                    <a:pt x="814494" y="305507"/>
                  </a:lnTo>
                  <a:lnTo>
                    <a:pt x="808780" y="304892"/>
                  </a:lnTo>
                  <a:lnTo>
                    <a:pt x="808426" y="304014"/>
                  </a:lnTo>
                  <a:lnTo>
                    <a:pt x="807748" y="297495"/>
                  </a:lnTo>
                  <a:lnTo>
                    <a:pt x="807720" y="278236"/>
                  </a:lnTo>
                  <a:lnTo>
                    <a:pt x="806874" y="276930"/>
                  </a:lnTo>
                  <a:lnTo>
                    <a:pt x="805462" y="276060"/>
                  </a:lnTo>
                  <a:lnTo>
                    <a:pt x="803675" y="275480"/>
                  </a:lnTo>
                  <a:lnTo>
                    <a:pt x="802483" y="274246"/>
                  </a:lnTo>
                  <a:lnTo>
                    <a:pt x="801688" y="272577"/>
                  </a:lnTo>
                  <a:lnTo>
                    <a:pt x="800414" y="267860"/>
                  </a:lnTo>
                  <a:lnTo>
                    <a:pt x="800113" y="257337"/>
                  </a:lnTo>
                  <a:lnTo>
                    <a:pt x="800109" y="255378"/>
                  </a:lnTo>
                  <a:lnTo>
                    <a:pt x="800953" y="253225"/>
                  </a:lnTo>
                  <a:lnTo>
                    <a:pt x="805339" y="246150"/>
                  </a:lnTo>
                  <a:lnTo>
                    <a:pt x="807406" y="237694"/>
                  </a:lnTo>
                  <a:lnTo>
                    <a:pt x="807693" y="225742"/>
                  </a:lnTo>
                  <a:lnTo>
                    <a:pt x="807720" y="100094"/>
                  </a:lnTo>
                  <a:lnTo>
                    <a:pt x="808567" y="97209"/>
                  </a:lnTo>
                  <a:lnTo>
                    <a:pt x="809978" y="95286"/>
                  </a:lnTo>
                  <a:lnTo>
                    <a:pt x="811765" y="94003"/>
                  </a:lnTo>
                  <a:lnTo>
                    <a:pt x="812957" y="91455"/>
                  </a:lnTo>
                  <a:lnTo>
                    <a:pt x="814869" y="79714"/>
                  </a:lnTo>
                  <a:lnTo>
                    <a:pt x="815201" y="70467"/>
                  </a:lnTo>
                  <a:lnTo>
                    <a:pt x="815340" y="3920"/>
                  </a:lnTo>
                  <a:lnTo>
                    <a:pt x="814494" y="2613"/>
                  </a:lnTo>
                  <a:lnTo>
                    <a:pt x="813082" y="1742"/>
                  </a:lnTo>
                  <a:lnTo>
                    <a:pt x="808780" y="343"/>
                  </a:lnTo>
                  <a:lnTo>
                    <a:pt x="784707" y="0"/>
                  </a:lnTo>
                  <a:lnTo>
                    <a:pt x="782218" y="0"/>
                  </a:lnTo>
                  <a:lnTo>
                    <a:pt x="779712" y="846"/>
                  </a:lnTo>
                  <a:lnTo>
                    <a:pt x="772140" y="5236"/>
                  </a:lnTo>
                  <a:lnTo>
                    <a:pt x="764535" y="7759"/>
                  </a:lnTo>
                  <a:lnTo>
                    <a:pt x="756918" y="12647"/>
                  </a:lnTo>
                  <a:lnTo>
                    <a:pt x="751839" y="14087"/>
                  </a:lnTo>
                  <a:lnTo>
                    <a:pt x="733903" y="15858"/>
                  </a:lnTo>
                  <a:lnTo>
                    <a:pt x="710589" y="20408"/>
                  </a:lnTo>
                  <a:lnTo>
                    <a:pt x="693051" y="22979"/>
                  </a:lnTo>
                  <a:lnTo>
                    <a:pt x="681269" y="27881"/>
                  </a:lnTo>
                  <a:lnTo>
                    <a:pt x="660289" y="32223"/>
                  </a:lnTo>
                  <a:lnTo>
                    <a:pt x="641553" y="36358"/>
                  </a:lnTo>
                  <a:lnTo>
                    <a:pt x="620051" y="37755"/>
                  </a:lnTo>
                  <a:lnTo>
                    <a:pt x="600561" y="37997"/>
                  </a:lnTo>
                  <a:lnTo>
                    <a:pt x="588367" y="40312"/>
                  </a:lnTo>
                  <a:lnTo>
                    <a:pt x="576456" y="43316"/>
                  </a:lnTo>
                  <a:lnTo>
                    <a:pt x="555471" y="45007"/>
                  </a:lnTo>
                  <a:lnTo>
                    <a:pt x="534013" y="46354"/>
                  </a:lnTo>
                  <a:lnTo>
                    <a:pt x="508905" y="51708"/>
                  </a:lnTo>
                  <a:lnTo>
                    <a:pt x="487196" y="55114"/>
                  </a:lnTo>
                  <a:lnTo>
                    <a:pt x="464677" y="59227"/>
                  </a:lnTo>
                  <a:lnTo>
                    <a:pt x="441917" y="62704"/>
                  </a:lnTo>
                  <a:lnTo>
                    <a:pt x="419087" y="66838"/>
                  </a:lnTo>
                  <a:lnTo>
                    <a:pt x="396237" y="70321"/>
                  </a:lnTo>
                  <a:lnTo>
                    <a:pt x="373379" y="74457"/>
                  </a:lnTo>
                  <a:lnTo>
                    <a:pt x="358987" y="76271"/>
                  </a:lnTo>
                  <a:lnTo>
                    <a:pt x="333690" y="82077"/>
                  </a:lnTo>
                  <a:lnTo>
                    <a:pt x="311949" y="83303"/>
                  </a:lnTo>
                  <a:lnTo>
                    <a:pt x="289421" y="83666"/>
                  </a:lnTo>
                  <a:lnTo>
                    <a:pt x="259052" y="83789"/>
                  </a:lnTo>
                  <a:lnTo>
                    <a:pt x="236212" y="87855"/>
                  </a:lnTo>
                  <a:lnTo>
                    <a:pt x="213357" y="90377"/>
                  </a:lnTo>
                  <a:lnTo>
                    <a:pt x="190499" y="91124"/>
                  </a:lnTo>
                  <a:lnTo>
                    <a:pt x="147296" y="91411"/>
                  </a:lnTo>
                  <a:lnTo>
                    <a:pt x="132916" y="93684"/>
                  </a:lnTo>
                  <a:lnTo>
                    <a:pt x="120034" y="96670"/>
                  </a:lnTo>
                  <a:lnTo>
                    <a:pt x="98501" y="99198"/>
                  </a:lnTo>
                  <a:lnTo>
                    <a:pt x="76880" y="104086"/>
                  </a:lnTo>
                  <a:lnTo>
                    <a:pt x="57681" y="105911"/>
                  </a:lnTo>
                  <a:lnTo>
                    <a:pt x="40593" y="106338"/>
                  </a:lnTo>
                  <a:lnTo>
                    <a:pt x="23968" y="108785"/>
                  </a:lnTo>
                  <a:lnTo>
                    <a:pt x="0" y="114299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7" name="SMARTInkAnnotation186"/>
            <p:cNvSpPr/>
            <p:nvPr/>
          </p:nvSpPr>
          <p:spPr bwMode="auto">
            <a:xfrm>
              <a:off x="5875020" y="2590800"/>
              <a:ext cx="205741" cy="22861"/>
            </a:xfrm>
            <a:custGeom>
              <a:avLst/>
              <a:gdLst/>
              <a:ahLst/>
              <a:cxnLst/>
              <a:rect l="0" t="0" r="0" b="0"/>
              <a:pathLst>
                <a:path w="205741" h="22861">
                  <a:moveTo>
                    <a:pt x="7620" y="15240"/>
                  </a:moveTo>
                  <a:lnTo>
                    <a:pt x="0" y="15240"/>
                  </a:lnTo>
                  <a:lnTo>
                    <a:pt x="0" y="22860"/>
                  </a:lnTo>
                  <a:lnTo>
                    <a:pt x="7527" y="22860"/>
                  </a:lnTo>
                  <a:lnTo>
                    <a:pt x="13640" y="16829"/>
                  </a:lnTo>
                  <a:lnTo>
                    <a:pt x="15146" y="15333"/>
                  </a:lnTo>
                  <a:lnTo>
                    <a:pt x="21258" y="15252"/>
                  </a:lnTo>
                  <a:lnTo>
                    <a:pt x="22858" y="15240"/>
                  </a:lnTo>
                  <a:lnTo>
                    <a:pt x="30387" y="7713"/>
                  </a:lnTo>
                  <a:lnTo>
                    <a:pt x="36500" y="7632"/>
                  </a:lnTo>
                  <a:lnTo>
                    <a:pt x="38092" y="7620"/>
                  </a:lnTo>
                  <a:lnTo>
                    <a:pt x="45627" y="93"/>
                  </a:lnTo>
                  <a:lnTo>
                    <a:pt x="51739" y="12"/>
                  </a:lnTo>
                  <a:lnTo>
                    <a:pt x="97998" y="0"/>
                  </a:lnTo>
                  <a:lnTo>
                    <a:pt x="98353" y="847"/>
                  </a:lnTo>
                  <a:lnTo>
                    <a:pt x="98588" y="2258"/>
                  </a:lnTo>
                  <a:lnTo>
                    <a:pt x="98967" y="6561"/>
                  </a:lnTo>
                  <a:lnTo>
                    <a:pt x="99845" y="6914"/>
                  </a:lnTo>
                  <a:lnTo>
                    <a:pt x="106206" y="7579"/>
                  </a:lnTo>
                  <a:lnTo>
                    <a:pt x="111915" y="7620"/>
                  </a:lnTo>
                  <a:lnTo>
                    <a:pt x="190500" y="7620"/>
                  </a:lnTo>
                  <a:lnTo>
                    <a:pt x="198027" y="15147"/>
                  </a:lnTo>
                  <a:lnTo>
                    <a:pt x="202138" y="15212"/>
                  </a:lnTo>
                  <a:lnTo>
                    <a:pt x="203339" y="16068"/>
                  </a:lnTo>
                  <a:lnTo>
                    <a:pt x="204139" y="17486"/>
                  </a:lnTo>
                  <a:lnTo>
                    <a:pt x="205740" y="2286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8" name="SMARTInkAnnotation187"/>
            <p:cNvSpPr/>
            <p:nvPr/>
          </p:nvSpPr>
          <p:spPr bwMode="auto">
            <a:xfrm>
              <a:off x="5478780" y="2118363"/>
              <a:ext cx="137161" cy="106678"/>
            </a:xfrm>
            <a:custGeom>
              <a:avLst/>
              <a:gdLst/>
              <a:ahLst/>
              <a:cxnLst/>
              <a:rect l="0" t="0" r="0" b="0"/>
              <a:pathLst>
                <a:path w="137161" h="106678">
                  <a:moveTo>
                    <a:pt x="15240" y="45717"/>
                  </a:moveTo>
                  <a:lnTo>
                    <a:pt x="15240" y="38097"/>
                  </a:lnTo>
                  <a:lnTo>
                    <a:pt x="7933" y="38097"/>
                  </a:lnTo>
                  <a:lnTo>
                    <a:pt x="7760" y="40355"/>
                  </a:lnTo>
                  <a:lnTo>
                    <a:pt x="7648" y="44658"/>
                  </a:lnTo>
                  <a:lnTo>
                    <a:pt x="5375" y="47504"/>
                  </a:lnTo>
                  <a:lnTo>
                    <a:pt x="3583" y="49448"/>
                  </a:lnTo>
                  <a:lnTo>
                    <a:pt x="2389" y="51591"/>
                  </a:lnTo>
                  <a:lnTo>
                    <a:pt x="1592" y="53866"/>
                  </a:lnTo>
                  <a:lnTo>
                    <a:pt x="1062" y="56230"/>
                  </a:lnTo>
                  <a:lnTo>
                    <a:pt x="708" y="58652"/>
                  </a:lnTo>
                  <a:lnTo>
                    <a:pt x="472" y="61114"/>
                  </a:lnTo>
                  <a:lnTo>
                    <a:pt x="315" y="63601"/>
                  </a:lnTo>
                  <a:lnTo>
                    <a:pt x="139" y="68623"/>
                  </a:lnTo>
                  <a:lnTo>
                    <a:pt x="8" y="82315"/>
                  </a:lnTo>
                  <a:lnTo>
                    <a:pt x="0" y="106676"/>
                  </a:lnTo>
                  <a:lnTo>
                    <a:pt x="4045" y="106677"/>
                  </a:lnTo>
                  <a:lnTo>
                    <a:pt x="5237" y="105830"/>
                  </a:lnTo>
                  <a:lnTo>
                    <a:pt x="6032" y="104419"/>
                  </a:lnTo>
                  <a:lnTo>
                    <a:pt x="7306" y="100116"/>
                  </a:lnTo>
                  <a:lnTo>
                    <a:pt x="7481" y="97270"/>
                  </a:lnTo>
                  <a:lnTo>
                    <a:pt x="7558" y="93183"/>
                  </a:lnTo>
                  <a:lnTo>
                    <a:pt x="7592" y="88544"/>
                  </a:lnTo>
                  <a:lnTo>
                    <a:pt x="8448" y="86122"/>
                  </a:lnTo>
                  <a:lnTo>
                    <a:pt x="9866" y="83660"/>
                  </a:lnTo>
                  <a:lnTo>
                    <a:pt x="11657" y="81173"/>
                  </a:lnTo>
                  <a:lnTo>
                    <a:pt x="12851" y="78667"/>
                  </a:lnTo>
                  <a:lnTo>
                    <a:pt x="13648" y="76151"/>
                  </a:lnTo>
                  <a:lnTo>
                    <a:pt x="14178" y="73626"/>
                  </a:lnTo>
                  <a:lnTo>
                    <a:pt x="14532" y="71097"/>
                  </a:lnTo>
                  <a:lnTo>
                    <a:pt x="14768" y="68563"/>
                  </a:lnTo>
                  <a:lnTo>
                    <a:pt x="15147" y="62460"/>
                  </a:lnTo>
                  <a:lnTo>
                    <a:pt x="15213" y="53312"/>
                  </a:lnTo>
                  <a:lnTo>
                    <a:pt x="16068" y="50780"/>
                  </a:lnTo>
                  <a:lnTo>
                    <a:pt x="17486" y="49092"/>
                  </a:lnTo>
                  <a:lnTo>
                    <a:pt x="21318" y="46370"/>
                  </a:lnTo>
                  <a:lnTo>
                    <a:pt x="23525" y="44459"/>
                  </a:lnTo>
                  <a:lnTo>
                    <a:pt x="25844" y="42339"/>
                  </a:lnTo>
                  <a:lnTo>
                    <a:pt x="27389" y="40078"/>
                  </a:lnTo>
                  <a:lnTo>
                    <a:pt x="28420" y="37724"/>
                  </a:lnTo>
                  <a:lnTo>
                    <a:pt x="29106" y="35308"/>
                  </a:lnTo>
                  <a:lnTo>
                    <a:pt x="30411" y="32851"/>
                  </a:lnTo>
                  <a:lnTo>
                    <a:pt x="32127" y="30367"/>
                  </a:lnTo>
                  <a:lnTo>
                    <a:pt x="34118" y="27863"/>
                  </a:lnTo>
                  <a:lnTo>
                    <a:pt x="36292" y="26195"/>
                  </a:lnTo>
                  <a:lnTo>
                    <a:pt x="38588" y="25082"/>
                  </a:lnTo>
                  <a:lnTo>
                    <a:pt x="40965" y="24340"/>
                  </a:lnTo>
                  <a:lnTo>
                    <a:pt x="43396" y="22999"/>
                  </a:lnTo>
                  <a:lnTo>
                    <a:pt x="45864" y="21258"/>
                  </a:lnTo>
                  <a:lnTo>
                    <a:pt x="48356" y="19251"/>
                  </a:lnTo>
                  <a:lnTo>
                    <a:pt x="50864" y="17067"/>
                  </a:lnTo>
                  <a:lnTo>
                    <a:pt x="53383" y="14764"/>
                  </a:lnTo>
                  <a:lnTo>
                    <a:pt x="55909" y="12381"/>
                  </a:lnTo>
                  <a:lnTo>
                    <a:pt x="58439" y="10793"/>
                  </a:lnTo>
                  <a:lnTo>
                    <a:pt x="60972" y="9734"/>
                  </a:lnTo>
                  <a:lnTo>
                    <a:pt x="63508" y="9029"/>
                  </a:lnTo>
                  <a:lnTo>
                    <a:pt x="66892" y="7711"/>
                  </a:lnTo>
                  <a:lnTo>
                    <a:pt x="70841" y="5987"/>
                  </a:lnTo>
                  <a:lnTo>
                    <a:pt x="75167" y="3990"/>
                  </a:lnTo>
                  <a:lnTo>
                    <a:pt x="78898" y="2659"/>
                  </a:lnTo>
                  <a:lnTo>
                    <a:pt x="82233" y="1772"/>
                  </a:lnTo>
                  <a:lnTo>
                    <a:pt x="85301" y="1180"/>
                  </a:lnTo>
                  <a:lnTo>
                    <a:pt x="88194" y="786"/>
                  </a:lnTo>
                  <a:lnTo>
                    <a:pt x="90969" y="523"/>
                  </a:lnTo>
                  <a:lnTo>
                    <a:pt x="93666" y="348"/>
                  </a:lnTo>
                  <a:lnTo>
                    <a:pt x="96310" y="231"/>
                  </a:lnTo>
                  <a:lnTo>
                    <a:pt x="105147" y="28"/>
                  </a:lnTo>
                  <a:lnTo>
                    <a:pt x="117151" y="0"/>
                  </a:lnTo>
                  <a:lnTo>
                    <a:pt x="118741" y="845"/>
                  </a:lnTo>
                  <a:lnTo>
                    <a:pt x="119800" y="2256"/>
                  </a:lnTo>
                  <a:lnTo>
                    <a:pt x="120507" y="4043"/>
                  </a:lnTo>
                  <a:lnTo>
                    <a:pt x="121824" y="5234"/>
                  </a:lnTo>
                  <a:lnTo>
                    <a:pt x="123549" y="6029"/>
                  </a:lnTo>
                  <a:lnTo>
                    <a:pt x="125546" y="6558"/>
                  </a:lnTo>
                  <a:lnTo>
                    <a:pt x="127724" y="7758"/>
                  </a:lnTo>
                  <a:lnTo>
                    <a:pt x="130023" y="9404"/>
                  </a:lnTo>
                  <a:lnTo>
                    <a:pt x="137160" y="15237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9" name="SMARTInkAnnotation188"/>
            <p:cNvSpPr/>
            <p:nvPr/>
          </p:nvSpPr>
          <p:spPr bwMode="auto">
            <a:xfrm>
              <a:off x="5669280" y="1973580"/>
              <a:ext cx="113977" cy="228499"/>
            </a:xfrm>
            <a:custGeom>
              <a:avLst/>
              <a:gdLst/>
              <a:ahLst/>
              <a:cxnLst/>
              <a:rect l="0" t="0" r="0" b="0"/>
              <a:pathLst>
                <a:path w="113977" h="228499">
                  <a:moveTo>
                    <a:pt x="91440" y="0"/>
                  </a:moveTo>
                  <a:lnTo>
                    <a:pt x="84879" y="0"/>
                  </a:lnTo>
                  <a:lnTo>
                    <a:pt x="84526" y="847"/>
                  </a:lnTo>
                  <a:lnTo>
                    <a:pt x="83829" y="7527"/>
                  </a:lnTo>
                  <a:lnTo>
                    <a:pt x="83822" y="11638"/>
                  </a:lnTo>
                  <a:lnTo>
                    <a:pt x="82975" y="13685"/>
                  </a:lnTo>
                  <a:lnTo>
                    <a:pt x="79776" y="18218"/>
                  </a:lnTo>
                  <a:lnTo>
                    <a:pt x="77737" y="20612"/>
                  </a:lnTo>
                  <a:lnTo>
                    <a:pt x="75531" y="23055"/>
                  </a:lnTo>
                  <a:lnTo>
                    <a:pt x="73214" y="25530"/>
                  </a:lnTo>
                  <a:lnTo>
                    <a:pt x="71670" y="28027"/>
                  </a:lnTo>
                  <a:lnTo>
                    <a:pt x="69953" y="33059"/>
                  </a:lnTo>
                  <a:lnTo>
                    <a:pt x="69190" y="38117"/>
                  </a:lnTo>
                  <a:lnTo>
                    <a:pt x="68987" y="40652"/>
                  </a:lnTo>
                  <a:lnTo>
                    <a:pt x="68004" y="43188"/>
                  </a:lnTo>
                  <a:lnTo>
                    <a:pt x="64655" y="48263"/>
                  </a:lnTo>
                  <a:lnTo>
                    <a:pt x="62577" y="51649"/>
                  </a:lnTo>
                  <a:lnTo>
                    <a:pt x="60344" y="55599"/>
                  </a:lnTo>
                  <a:lnTo>
                    <a:pt x="58010" y="59926"/>
                  </a:lnTo>
                  <a:lnTo>
                    <a:pt x="55415" y="66992"/>
                  </a:lnTo>
                  <a:lnTo>
                    <a:pt x="54263" y="73801"/>
                  </a:lnTo>
                  <a:lnTo>
                    <a:pt x="53955" y="77987"/>
                  </a:lnTo>
                  <a:lnTo>
                    <a:pt x="53613" y="86308"/>
                  </a:lnTo>
                  <a:lnTo>
                    <a:pt x="53421" y="95752"/>
                  </a:lnTo>
                  <a:lnTo>
                    <a:pt x="53341" y="120406"/>
                  </a:lnTo>
                  <a:lnTo>
                    <a:pt x="54187" y="120911"/>
                  </a:lnTo>
                  <a:lnTo>
                    <a:pt x="57385" y="121471"/>
                  </a:lnTo>
                  <a:lnTo>
                    <a:pt x="59901" y="121787"/>
                  </a:lnTo>
                  <a:lnTo>
                    <a:pt x="62747" y="121861"/>
                  </a:lnTo>
                  <a:lnTo>
                    <a:pt x="86704" y="121920"/>
                  </a:lnTo>
                  <a:lnTo>
                    <a:pt x="88283" y="122766"/>
                  </a:lnTo>
                  <a:lnTo>
                    <a:pt x="89335" y="124178"/>
                  </a:lnTo>
                  <a:lnTo>
                    <a:pt x="90037" y="125965"/>
                  </a:lnTo>
                  <a:lnTo>
                    <a:pt x="91351" y="127157"/>
                  </a:lnTo>
                  <a:lnTo>
                    <a:pt x="93074" y="127951"/>
                  </a:lnTo>
                  <a:lnTo>
                    <a:pt x="95069" y="128481"/>
                  </a:lnTo>
                  <a:lnTo>
                    <a:pt x="97247" y="129681"/>
                  </a:lnTo>
                  <a:lnTo>
                    <a:pt x="99543" y="131327"/>
                  </a:lnTo>
                  <a:lnTo>
                    <a:pt x="105271" y="136008"/>
                  </a:lnTo>
                  <a:lnTo>
                    <a:pt x="105740" y="137239"/>
                  </a:lnTo>
                  <a:lnTo>
                    <a:pt x="106262" y="140864"/>
                  </a:lnTo>
                  <a:lnTo>
                    <a:pt x="107249" y="143016"/>
                  </a:lnTo>
                  <a:lnTo>
                    <a:pt x="110601" y="147665"/>
                  </a:lnTo>
                  <a:lnTo>
                    <a:pt x="113204" y="150997"/>
                  </a:lnTo>
                  <a:lnTo>
                    <a:pt x="113814" y="154035"/>
                  </a:lnTo>
                  <a:lnTo>
                    <a:pt x="113976" y="156030"/>
                  </a:lnTo>
                  <a:lnTo>
                    <a:pt x="113237" y="158206"/>
                  </a:lnTo>
                  <a:lnTo>
                    <a:pt x="110159" y="162883"/>
                  </a:lnTo>
                  <a:lnTo>
                    <a:pt x="108226" y="167783"/>
                  </a:lnTo>
                  <a:lnTo>
                    <a:pt x="107711" y="170276"/>
                  </a:lnTo>
                  <a:lnTo>
                    <a:pt x="104880" y="175303"/>
                  </a:lnTo>
                  <a:lnTo>
                    <a:pt x="102941" y="177829"/>
                  </a:lnTo>
                  <a:lnTo>
                    <a:pt x="100800" y="180359"/>
                  </a:lnTo>
                  <a:lnTo>
                    <a:pt x="98527" y="182893"/>
                  </a:lnTo>
                  <a:lnTo>
                    <a:pt x="93743" y="187966"/>
                  </a:lnTo>
                  <a:lnTo>
                    <a:pt x="81248" y="200661"/>
                  </a:lnTo>
                  <a:lnTo>
                    <a:pt x="78719" y="202354"/>
                  </a:lnTo>
                  <a:lnTo>
                    <a:pt x="76186" y="203482"/>
                  </a:lnTo>
                  <a:lnTo>
                    <a:pt x="73651" y="204235"/>
                  </a:lnTo>
                  <a:lnTo>
                    <a:pt x="71114" y="205583"/>
                  </a:lnTo>
                  <a:lnTo>
                    <a:pt x="68576" y="207329"/>
                  </a:lnTo>
                  <a:lnTo>
                    <a:pt x="66038" y="209339"/>
                  </a:lnTo>
                  <a:lnTo>
                    <a:pt x="63498" y="210680"/>
                  </a:lnTo>
                  <a:lnTo>
                    <a:pt x="60959" y="211573"/>
                  </a:lnTo>
                  <a:lnTo>
                    <a:pt x="58419" y="212169"/>
                  </a:lnTo>
                  <a:lnTo>
                    <a:pt x="55879" y="213413"/>
                  </a:lnTo>
                  <a:lnTo>
                    <a:pt x="53340" y="215088"/>
                  </a:lnTo>
                  <a:lnTo>
                    <a:pt x="50800" y="217052"/>
                  </a:lnTo>
                  <a:lnTo>
                    <a:pt x="47413" y="218362"/>
                  </a:lnTo>
                  <a:lnTo>
                    <a:pt x="43462" y="219234"/>
                  </a:lnTo>
                  <a:lnTo>
                    <a:pt x="39135" y="219817"/>
                  </a:lnTo>
                  <a:lnTo>
                    <a:pt x="36250" y="221051"/>
                  </a:lnTo>
                  <a:lnTo>
                    <a:pt x="34326" y="222720"/>
                  </a:lnTo>
                  <a:lnTo>
                    <a:pt x="33044" y="224680"/>
                  </a:lnTo>
                  <a:lnTo>
                    <a:pt x="30496" y="225987"/>
                  </a:lnTo>
                  <a:lnTo>
                    <a:pt x="27103" y="226858"/>
                  </a:lnTo>
                  <a:lnTo>
                    <a:pt x="17583" y="228256"/>
                  </a:lnTo>
                  <a:lnTo>
                    <a:pt x="14023" y="228447"/>
                  </a:lnTo>
                  <a:lnTo>
                    <a:pt x="11889" y="228498"/>
                  </a:lnTo>
                  <a:lnTo>
                    <a:pt x="9619" y="227685"/>
                  </a:lnTo>
                  <a:lnTo>
                    <a:pt x="7259" y="226297"/>
                  </a:lnTo>
                  <a:lnTo>
                    <a:pt x="0" y="22098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0" name="SMARTInkAnnotation189"/>
            <p:cNvSpPr/>
            <p:nvPr/>
          </p:nvSpPr>
          <p:spPr bwMode="auto">
            <a:xfrm>
              <a:off x="5715000" y="1920240"/>
              <a:ext cx="175261" cy="83821"/>
            </a:xfrm>
            <a:custGeom>
              <a:avLst/>
              <a:gdLst/>
              <a:ahLst/>
              <a:cxnLst/>
              <a:rect l="0" t="0" r="0" b="0"/>
              <a:pathLst>
                <a:path w="175261" h="83821">
                  <a:moveTo>
                    <a:pt x="0" y="83820"/>
                  </a:moveTo>
                  <a:lnTo>
                    <a:pt x="10606" y="73214"/>
                  </a:lnTo>
                  <a:lnTo>
                    <a:pt x="12997" y="69976"/>
                  </a:lnTo>
                  <a:lnTo>
                    <a:pt x="15439" y="66124"/>
                  </a:lnTo>
                  <a:lnTo>
                    <a:pt x="17912" y="61863"/>
                  </a:lnTo>
                  <a:lnTo>
                    <a:pt x="21255" y="57329"/>
                  </a:lnTo>
                  <a:lnTo>
                    <a:pt x="25176" y="52612"/>
                  </a:lnTo>
                  <a:lnTo>
                    <a:pt x="33203" y="43703"/>
                  </a:lnTo>
                  <a:lnTo>
                    <a:pt x="39593" y="36922"/>
                  </a:lnTo>
                  <a:lnTo>
                    <a:pt x="43328" y="34774"/>
                  </a:lnTo>
                  <a:lnTo>
                    <a:pt x="47512" y="33343"/>
                  </a:lnTo>
                  <a:lnTo>
                    <a:pt x="51995" y="32388"/>
                  </a:lnTo>
                  <a:lnTo>
                    <a:pt x="55830" y="30906"/>
                  </a:lnTo>
                  <a:lnTo>
                    <a:pt x="59234" y="29070"/>
                  </a:lnTo>
                  <a:lnTo>
                    <a:pt x="62349" y="27000"/>
                  </a:lnTo>
                  <a:lnTo>
                    <a:pt x="66119" y="24773"/>
                  </a:lnTo>
                  <a:lnTo>
                    <a:pt x="70327" y="22442"/>
                  </a:lnTo>
                  <a:lnTo>
                    <a:pt x="74825" y="20042"/>
                  </a:lnTo>
                  <a:lnTo>
                    <a:pt x="80363" y="18441"/>
                  </a:lnTo>
                  <a:lnTo>
                    <a:pt x="86594" y="17374"/>
                  </a:lnTo>
                  <a:lnTo>
                    <a:pt x="93290" y="16663"/>
                  </a:lnTo>
                  <a:lnTo>
                    <a:pt x="99446" y="15342"/>
                  </a:lnTo>
                  <a:lnTo>
                    <a:pt x="105244" y="13615"/>
                  </a:lnTo>
                  <a:lnTo>
                    <a:pt x="110803" y="11616"/>
                  </a:lnTo>
                  <a:lnTo>
                    <a:pt x="116202" y="10284"/>
                  </a:lnTo>
                  <a:lnTo>
                    <a:pt x="121495" y="9396"/>
                  </a:lnTo>
                  <a:lnTo>
                    <a:pt x="126716" y="8804"/>
                  </a:lnTo>
                  <a:lnTo>
                    <a:pt x="131891" y="7563"/>
                  </a:lnTo>
                  <a:lnTo>
                    <a:pt x="137034" y="5889"/>
                  </a:lnTo>
                  <a:lnTo>
                    <a:pt x="142156" y="3926"/>
                  </a:lnTo>
                  <a:lnTo>
                    <a:pt x="148111" y="2617"/>
                  </a:lnTo>
                  <a:lnTo>
                    <a:pt x="154621" y="1745"/>
                  </a:lnTo>
                  <a:lnTo>
                    <a:pt x="175260" y="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1" name="SMARTInkAnnotation190"/>
            <p:cNvSpPr/>
            <p:nvPr/>
          </p:nvSpPr>
          <p:spPr bwMode="auto">
            <a:xfrm>
              <a:off x="5844540" y="2301273"/>
              <a:ext cx="754381" cy="373347"/>
            </a:xfrm>
            <a:custGeom>
              <a:avLst/>
              <a:gdLst/>
              <a:ahLst/>
              <a:cxnLst/>
              <a:rect l="0" t="0" r="0" b="0"/>
              <a:pathLst>
                <a:path w="754381" h="373347">
                  <a:moveTo>
                    <a:pt x="15240" y="358107"/>
                  </a:moveTo>
                  <a:lnTo>
                    <a:pt x="0" y="358107"/>
                  </a:lnTo>
                  <a:lnTo>
                    <a:pt x="0" y="350487"/>
                  </a:lnTo>
                  <a:lnTo>
                    <a:pt x="6560" y="350487"/>
                  </a:lnTo>
                  <a:lnTo>
                    <a:pt x="14898" y="343180"/>
                  </a:lnTo>
                  <a:lnTo>
                    <a:pt x="21771" y="336333"/>
                  </a:lnTo>
                  <a:lnTo>
                    <a:pt x="24633" y="335730"/>
                  </a:lnTo>
                  <a:lnTo>
                    <a:pt x="44338" y="335247"/>
                  </a:lnTo>
                  <a:lnTo>
                    <a:pt x="47363" y="332989"/>
                  </a:lnTo>
                  <a:lnTo>
                    <a:pt x="49355" y="331202"/>
                  </a:lnTo>
                  <a:lnTo>
                    <a:pt x="51530" y="330010"/>
                  </a:lnTo>
                  <a:lnTo>
                    <a:pt x="59551" y="327941"/>
                  </a:lnTo>
                  <a:lnTo>
                    <a:pt x="81343" y="327632"/>
                  </a:lnTo>
                  <a:lnTo>
                    <a:pt x="125518" y="327627"/>
                  </a:lnTo>
                  <a:lnTo>
                    <a:pt x="127706" y="328473"/>
                  </a:lnTo>
                  <a:lnTo>
                    <a:pt x="134828" y="332864"/>
                  </a:lnTo>
                  <a:lnTo>
                    <a:pt x="139793" y="334187"/>
                  </a:lnTo>
                  <a:lnTo>
                    <a:pt x="162562" y="335219"/>
                  </a:lnTo>
                  <a:lnTo>
                    <a:pt x="181845" y="335244"/>
                  </a:lnTo>
                  <a:lnTo>
                    <a:pt x="185577" y="336092"/>
                  </a:lnTo>
                  <a:lnTo>
                    <a:pt x="195720" y="340483"/>
                  </a:lnTo>
                  <a:lnTo>
                    <a:pt x="214748" y="342553"/>
                  </a:lnTo>
                  <a:lnTo>
                    <a:pt x="237600" y="342839"/>
                  </a:lnTo>
                  <a:lnTo>
                    <a:pt x="276857" y="342867"/>
                  </a:lnTo>
                  <a:lnTo>
                    <a:pt x="279398" y="343713"/>
                  </a:lnTo>
                  <a:lnTo>
                    <a:pt x="287019" y="348103"/>
                  </a:lnTo>
                  <a:lnTo>
                    <a:pt x="292100" y="349427"/>
                  </a:lnTo>
                  <a:lnTo>
                    <a:pt x="314959" y="350459"/>
                  </a:lnTo>
                  <a:lnTo>
                    <a:pt x="353381" y="350487"/>
                  </a:lnTo>
                  <a:lnTo>
                    <a:pt x="354968" y="351333"/>
                  </a:lnTo>
                  <a:lnTo>
                    <a:pt x="356025" y="352744"/>
                  </a:lnTo>
                  <a:lnTo>
                    <a:pt x="356730" y="354532"/>
                  </a:lnTo>
                  <a:lnTo>
                    <a:pt x="358047" y="355724"/>
                  </a:lnTo>
                  <a:lnTo>
                    <a:pt x="359771" y="356518"/>
                  </a:lnTo>
                  <a:lnTo>
                    <a:pt x="364577" y="357793"/>
                  </a:lnTo>
                  <a:lnTo>
                    <a:pt x="387020" y="358107"/>
                  </a:lnTo>
                  <a:lnTo>
                    <a:pt x="531903" y="358107"/>
                  </a:lnTo>
                  <a:lnTo>
                    <a:pt x="546391" y="364667"/>
                  </a:lnTo>
                  <a:lnTo>
                    <a:pt x="552018" y="365413"/>
                  </a:lnTo>
                  <a:lnTo>
                    <a:pt x="570016" y="365718"/>
                  </a:lnTo>
                  <a:lnTo>
                    <a:pt x="573098" y="367981"/>
                  </a:lnTo>
                  <a:lnTo>
                    <a:pt x="575105" y="369769"/>
                  </a:lnTo>
                  <a:lnTo>
                    <a:pt x="577290" y="370962"/>
                  </a:lnTo>
                  <a:lnTo>
                    <a:pt x="586703" y="373339"/>
                  </a:lnTo>
                  <a:lnTo>
                    <a:pt x="593298" y="373346"/>
                  </a:lnTo>
                  <a:lnTo>
                    <a:pt x="593652" y="372499"/>
                  </a:lnTo>
                  <a:lnTo>
                    <a:pt x="594046" y="369301"/>
                  </a:lnTo>
                  <a:lnTo>
                    <a:pt x="594997" y="368110"/>
                  </a:lnTo>
                  <a:lnTo>
                    <a:pt x="596477" y="367315"/>
                  </a:lnTo>
                  <a:lnTo>
                    <a:pt x="601658" y="365819"/>
                  </a:lnTo>
                  <a:lnTo>
                    <a:pt x="612558" y="365735"/>
                  </a:lnTo>
                  <a:lnTo>
                    <a:pt x="614112" y="364885"/>
                  </a:lnTo>
                  <a:lnTo>
                    <a:pt x="615147" y="363472"/>
                  </a:lnTo>
                  <a:lnTo>
                    <a:pt x="615839" y="361684"/>
                  </a:lnTo>
                  <a:lnTo>
                    <a:pt x="617145" y="360491"/>
                  </a:lnTo>
                  <a:lnTo>
                    <a:pt x="618863" y="359696"/>
                  </a:lnTo>
                  <a:lnTo>
                    <a:pt x="623031" y="358813"/>
                  </a:lnTo>
                  <a:lnTo>
                    <a:pt x="631051" y="358200"/>
                  </a:lnTo>
                  <a:lnTo>
                    <a:pt x="638265" y="352888"/>
                  </a:lnTo>
                  <a:lnTo>
                    <a:pt x="646291" y="350803"/>
                  </a:lnTo>
                  <a:lnTo>
                    <a:pt x="655378" y="342744"/>
                  </a:lnTo>
                  <a:lnTo>
                    <a:pt x="659014" y="339144"/>
                  </a:lnTo>
                  <a:lnTo>
                    <a:pt x="660323" y="336998"/>
                  </a:lnTo>
                  <a:lnTo>
                    <a:pt x="661778" y="332356"/>
                  </a:lnTo>
                  <a:lnTo>
                    <a:pt x="663012" y="330780"/>
                  </a:lnTo>
                  <a:lnTo>
                    <a:pt x="664681" y="329728"/>
                  </a:lnTo>
                  <a:lnTo>
                    <a:pt x="666640" y="329028"/>
                  </a:lnTo>
                  <a:lnTo>
                    <a:pt x="667947" y="327714"/>
                  </a:lnTo>
                  <a:lnTo>
                    <a:pt x="668817" y="325991"/>
                  </a:lnTo>
                  <a:lnTo>
                    <a:pt x="669398" y="323997"/>
                  </a:lnTo>
                  <a:lnTo>
                    <a:pt x="672302" y="319522"/>
                  </a:lnTo>
                  <a:lnTo>
                    <a:pt x="681064" y="309751"/>
                  </a:lnTo>
                  <a:lnTo>
                    <a:pt x="693466" y="297134"/>
                  </a:lnTo>
                  <a:lnTo>
                    <a:pt x="749614" y="240953"/>
                  </a:lnTo>
                  <a:lnTo>
                    <a:pt x="751203" y="238517"/>
                  </a:lnTo>
                  <a:lnTo>
                    <a:pt x="752968" y="233553"/>
                  </a:lnTo>
                  <a:lnTo>
                    <a:pt x="754101" y="223468"/>
                  </a:lnTo>
                  <a:lnTo>
                    <a:pt x="754363" y="211737"/>
                  </a:lnTo>
                  <a:lnTo>
                    <a:pt x="754380" y="65690"/>
                  </a:lnTo>
                  <a:lnTo>
                    <a:pt x="753533" y="63256"/>
                  </a:lnTo>
                  <a:lnTo>
                    <a:pt x="749144" y="55784"/>
                  </a:lnTo>
                  <a:lnTo>
                    <a:pt x="746620" y="48208"/>
                  </a:lnTo>
                  <a:lnTo>
                    <a:pt x="740292" y="39569"/>
                  </a:lnTo>
                  <a:lnTo>
                    <a:pt x="735436" y="34467"/>
                  </a:lnTo>
                  <a:lnTo>
                    <a:pt x="734131" y="32280"/>
                  </a:lnTo>
                  <a:lnTo>
                    <a:pt x="732679" y="27593"/>
                  </a:lnTo>
                  <a:lnTo>
                    <a:pt x="731446" y="26004"/>
                  </a:lnTo>
                  <a:lnTo>
                    <a:pt x="729777" y="24945"/>
                  </a:lnTo>
                  <a:lnTo>
                    <a:pt x="727819" y="24239"/>
                  </a:lnTo>
                  <a:lnTo>
                    <a:pt x="726512" y="22921"/>
                  </a:lnTo>
                  <a:lnTo>
                    <a:pt x="725642" y="21196"/>
                  </a:lnTo>
                  <a:lnTo>
                    <a:pt x="725061" y="19200"/>
                  </a:lnTo>
                  <a:lnTo>
                    <a:pt x="723827" y="17869"/>
                  </a:lnTo>
                  <a:lnTo>
                    <a:pt x="722158" y="16981"/>
                  </a:lnTo>
                  <a:lnTo>
                    <a:pt x="718045" y="15995"/>
                  </a:lnTo>
                  <a:lnTo>
                    <a:pt x="713396" y="15557"/>
                  </a:lnTo>
                  <a:lnTo>
                    <a:pt x="710971" y="14594"/>
                  </a:lnTo>
                  <a:lnTo>
                    <a:pt x="703512" y="10039"/>
                  </a:lnTo>
                  <a:lnTo>
                    <a:pt x="698470" y="8677"/>
                  </a:lnTo>
                  <a:lnTo>
                    <a:pt x="675481" y="6804"/>
                  </a:lnTo>
                  <a:lnTo>
                    <a:pt x="665339" y="2369"/>
                  </a:lnTo>
                  <a:lnTo>
                    <a:pt x="647170" y="441"/>
                  </a:lnTo>
                  <a:lnTo>
                    <a:pt x="627275" y="60"/>
                  </a:lnTo>
                  <a:lnTo>
                    <a:pt x="605910" y="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2" name="SMARTInkAnnotation191"/>
            <p:cNvSpPr/>
            <p:nvPr/>
          </p:nvSpPr>
          <p:spPr bwMode="auto">
            <a:xfrm>
              <a:off x="5943600" y="2316307"/>
              <a:ext cx="235787" cy="30654"/>
            </a:xfrm>
            <a:custGeom>
              <a:avLst/>
              <a:gdLst/>
              <a:ahLst/>
              <a:cxnLst/>
              <a:rect l="0" t="0" r="0" b="0"/>
              <a:pathLst>
                <a:path w="235787" h="30654">
                  <a:moveTo>
                    <a:pt x="235786" y="0"/>
                  </a:moveTo>
                  <a:lnTo>
                    <a:pt x="94011" y="173"/>
                  </a:lnTo>
                  <a:lnTo>
                    <a:pt x="83833" y="2431"/>
                  </a:lnTo>
                  <a:lnTo>
                    <a:pt x="73665" y="5410"/>
                  </a:lnTo>
                  <a:lnTo>
                    <a:pt x="52306" y="7479"/>
                  </a:lnTo>
                  <a:lnTo>
                    <a:pt x="43626" y="7700"/>
                  </a:lnTo>
                  <a:lnTo>
                    <a:pt x="40937" y="8577"/>
                  </a:lnTo>
                  <a:lnTo>
                    <a:pt x="33108" y="13011"/>
                  </a:lnTo>
                  <a:lnTo>
                    <a:pt x="27979" y="14345"/>
                  </a:lnTo>
                  <a:lnTo>
                    <a:pt x="20331" y="15096"/>
                  </a:lnTo>
                  <a:lnTo>
                    <a:pt x="18634" y="16049"/>
                  </a:lnTo>
                  <a:lnTo>
                    <a:pt x="17503" y="17530"/>
                  </a:lnTo>
                  <a:lnTo>
                    <a:pt x="16749" y="19364"/>
                  </a:lnTo>
                  <a:lnTo>
                    <a:pt x="15399" y="20587"/>
                  </a:lnTo>
                  <a:lnTo>
                    <a:pt x="13652" y="21402"/>
                  </a:lnTo>
                  <a:lnTo>
                    <a:pt x="11642" y="21946"/>
                  </a:lnTo>
                  <a:lnTo>
                    <a:pt x="7149" y="24807"/>
                  </a:lnTo>
                  <a:lnTo>
                    <a:pt x="0" y="30653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3" name="SMARTInkAnnotation192"/>
            <p:cNvSpPr/>
            <p:nvPr/>
          </p:nvSpPr>
          <p:spPr bwMode="auto">
            <a:xfrm>
              <a:off x="6096002" y="1935510"/>
              <a:ext cx="220979" cy="182821"/>
            </a:xfrm>
            <a:custGeom>
              <a:avLst/>
              <a:gdLst/>
              <a:ahLst/>
              <a:cxnLst/>
              <a:rect l="0" t="0" r="0" b="0"/>
              <a:pathLst>
                <a:path w="220979" h="182821">
                  <a:moveTo>
                    <a:pt x="45718" y="91410"/>
                  </a:moveTo>
                  <a:lnTo>
                    <a:pt x="39157" y="91410"/>
                  </a:lnTo>
                  <a:lnTo>
                    <a:pt x="38804" y="92257"/>
                  </a:lnTo>
                  <a:lnTo>
                    <a:pt x="38412" y="95455"/>
                  </a:lnTo>
                  <a:lnTo>
                    <a:pt x="37461" y="96647"/>
                  </a:lnTo>
                  <a:lnTo>
                    <a:pt x="35980" y="97441"/>
                  </a:lnTo>
                  <a:lnTo>
                    <a:pt x="31565" y="98716"/>
                  </a:lnTo>
                  <a:lnTo>
                    <a:pt x="26755" y="102982"/>
                  </a:lnTo>
                  <a:lnTo>
                    <a:pt x="25456" y="105051"/>
                  </a:lnTo>
                  <a:lnTo>
                    <a:pt x="24013" y="109608"/>
                  </a:lnTo>
                  <a:lnTo>
                    <a:pt x="23200" y="112889"/>
                  </a:lnTo>
                  <a:lnTo>
                    <a:pt x="22959" y="117906"/>
                  </a:lnTo>
                  <a:lnTo>
                    <a:pt x="22079" y="120081"/>
                  </a:lnTo>
                  <a:lnTo>
                    <a:pt x="18843" y="124755"/>
                  </a:lnTo>
                  <a:lnTo>
                    <a:pt x="16840" y="129654"/>
                  </a:lnTo>
                  <a:lnTo>
                    <a:pt x="15332" y="136693"/>
                  </a:lnTo>
                  <a:lnTo>
                    <a:pt x="15266" y="141045"/>
                  </a:lnTo>
                  <a:lnTo>
                    <a:pt x="14410" y="142280"/>
                  </a:lnTo>
                  <a:lnTo>
                    <a:pt x="12993" y="143104"/>
                  </a:lnTo>
                  <a:lnTo>
                    <a:pt x="11201" y="143652"/>
                  </a:lnTo>
                  <a:lnTo>
                    <a:pt x="10007" y="144865"/>
                  </a:lnTo>
                  <a:lnTo>
                    <a:pt x="9211" y="146520"/>
                  </a:lnTo>
                  <a:lnTo>
                    <a:pt x="8326" y="150617"/>
                  </a:lnTo>
                  <a:lnTo>
                    <a:pt x="7933" y="155259"/>
                  </a:lnTo>
                  <a:lnTo>
                    <a:pt x="7680" y="159902"/>
                  </a:lnTo>
                  <a:lnTo>
                    <a:pt x="7620" y="171305"/>
                  </a:lnTo>
                  <a:lnTo>
                    <a:pt x="6773" y="172613"/>
                  </a:lnTo>
                  <a:lnTo>
                    <a:pt x="5362" y="173486"/>
                  </a:lnTo>
                  <a:lnTo>
                    <a:pt x="3574" y="174067"/>
                  </a:lnTo>
                  <a:lnTo>
                    <a:pt x="2382" y="175301"/>
                  </a:lnTo>
                  <a:lnTo>
                    <a:pt x="1587" y="176971"/>
                  </a:lnTo>
                  <a:lnTo>
                    <a:pt x="7" y="182820"/>
                  </a:lnTo>
                  <a:lnTo>
                    <a:pt x="0" y="178796"/>
                  </a:lnTo>
                  <a:lnTo>
                    <a:pt x="846" y="176761"/>
                  </a:lnTo>
                  <a:lnTo>
                    <a:pt x="4043" y="172241"/>
                  </a:lnTo>
                  <a:lnTo>
                    <a:pt x="5235" y="169851"/>
                  </a:lnTo>
                  <a:lnTo>
                    <a:pt x="6559" y="164937"/>
                  </a:lnTo>
                  <a:lnTo>
                    <a:pt x="9405" y="159931"/>
                  </a:lnTo>
                  <a:lnTo>
                    <a:pt x="11349" y="157411"/>
                  </a:lnTo>
                  <a:lnTo>
                    <a:pt x="13493" y="154037"/>
                  </a:lnTo>
                  <a:lnTo>
                    <a:pt x="15767" y="150095"/>
                  </a:lnTo>
                  <a:lnTo>
                    <a:pt x="20553" y="141199"/>
                  </a:lnTo>
                  <a:lnTo>
                    <a:pt x="38112" y="106591"/>
                  </a:lnTo>
                  <a:lnTo>
                    <a:pt x="55879" y="71087"/>
                  </a:lnTo>
                  <a:lnTo>
                    <a:pt x="59265" y="66854"/>
                  </a:lnTo>
                  <a:lnTo>
                    <a:pt x="63216" y="63186"/>
                  </a:lnTo>
                  <a:lnTo>
                    <a:pt x="67543" y="59894"/>
                  </a:lnTo>
                  <a:lnTo>
                    <a:pt x="71275" y="56006"/>
                  </a:lnTo>
                  <a:lnTo>
                    <a:pt x="74610" y="51720"/>
                  </a:lnTo>
                  <a:lnTo>
                    <a:pt x="77679" y="47170"/>
                  </a:lnTo>
                  <a:lnTo>
                    <a:pt x="80572" y="43290"/>
                  </a:lnTo>
                  <a:lnTo>
                    <a:pt x="83347" y="39857"/>
                  </a:lnTo>
                  <a:lnTo>
                    <a:pt x="86044" y="36721"/>
                  </a:lnTo>
                  <a:lnTo>
                    <a:pt x="89536" y="33784"/>
                  </a:lnTo>
                  <a:lnTo>
                    <a:pt x="93556" y="30979"/>
                  </a:lnTo>
                  <a:lnTo>
                    <a:pt x="97930" y="28263"/>
                  </a:lnTo>
                  <a:lnTo>
                    <a:pt x="101693" y="25605"/>
                  </a:lnTo>
                  <a:lnTo>
                    <a:pt x="108131" y="20395"/>
                  </a:lnTo>
                  <a:lnTo>
                    <a:pt x="111880" y="18666"/>
                  </a:lnTo>
                  <a:lnTo>
                    <a:pt x="116072" y="17514"/>
                  </a:lnTo>
                  <a:lnTo>
                    <a:pt x="120560" y="16746"/>
                  </a:lnTo>
                  <a:lnTo>
                    <a:pt x="125247" y="15387"/>
                  </a:lnTo>
                  <a:lnTo>
                    <a:pt x="130064" y="13635"/>
                  </a:lnTo>
                  <a:lnTo>
                    <a:pt x="134968" y="11620"/>
                  </a:lnTo>
                  <a:lnTo>
                    <a:pt x="139085" y="10276"/>
                  </a:lnTo>
                  <a:lnTo>
                    <a:pt x="145917" y="8784"/>
                  </a:lnTo>
                  <a:lnTo>
                    <a:pt x="149770" y="7539"/>
                  </a:lnTo>
                  <a:lnTo>
                    <a:pt x="154033" y="5863"/>
                  </a:lnTo>
                  <a:lnTo>
                    <a:pt x="158567" y="3899"/>
                  </a:lnTo>
                  <a:lnTo>
                    <a:pt x="163285" y="2589"/>
                  </a:lnTo>
                  <a:lnTo>
                    <a:pt x="168123" y="1716"/>
                  </a:lnTo>
                  <a:lnTo>
                    <a:pt x="173041" y="1134"/>
                  </a:lnTo>
                  <a:lnTo>
                    <a:pt x="177167" y="746"/>
                  </a:lnTo>
                  <a:lnTo>
                    <a:pt x="184008" y="315"/>
                  </a:lnTo>
                  <a:lnTo>
                    <a:pt x="192129" y="123"/>
                  </a:lnTo>
                  <a:lnTo>
                    <a:pt x="207095" y="0"/>
                  </a:lnTo>
                  <a:lnTo>
                    <a:pt x="210030" y="837"/>
                  </a:lnTo>
                  <a:lnTo>
                    <a:pt x="212832" y="2241"/>
                  </a:lnTo>
                  <a:lnTo>
                    <a:pt x="220978" y="759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4" name="SMARTInkAnnotation193"/>
            <p:cNvSpPr/>
            <p:nvPr/>
          </p:nvSpPr>
          <p:spPr bwMode="auto">
            <a:xfrm>
              <a:off x="6408460" y="1798673"/>
              <a:ext cx="175182" cy="357788"/>
            </a:xfrm>
            <a:custGeom>
              <a:avLst/>
              <a:gdLst/>
              <a:ahLst/>
              <a:cxnLst/>
              <a:rect l="0" t="0" r="0" b="0"/>
              <a:pathLst>
                <a:path w="175182" h="357788">
                  <a:moveTo>
                    <a:pt x="137120" y="37747"/>
                  </a:moveTo>
                  <a:lnTo>
                    <a:pt x="133075" y="29657"/>
                  </a:lnTo>
                  <a:lnTo>
                    <a:pt x="131036" y="27273"/>
                  </a:lnTo>
                  <a:lnTo>
                    <a:pt x="128831" y="25685"/>
                  </a:lnTo>
                  <a:lnTo>
                    <a:pt x="126514" y="24626"/>
                  </a:lnTo>
                  <a:lnTo>
                    <a:pt x="124968" y="23073"/>
                  </a:lnTo>
                  <a:lnTo>
                    <a:pt x="123939" y="21191"/>
                  </a:lnTo>
                  <a:lnTo>
                    <a:pt x="123253" y="19089"/>
                  </a:lnTo>
                  <a:lnTo>
                    <a:pt x="121949" y="17689"/>
                  </a:lnTo>
                  <a:lnTo>
                    <a:pt x="120231" y="16755"/>
                  </a:lnTo>
                  <a:lnTo>
                    <a:pt x="115439" y="15256"/>
                  </a:lnTo>
                  <a:lnTo>
                    <a:pt x="110564" y="10951"/>
                  </a:lnTo>
                  <a:lnTo>
                    <a:pt x="107803" y="8359"/>
                  </a:lnTo>
                  <a:lnTo>
                    <a:pt x="104898" y="7752"/>
                  </a:lnTo>
                  <a:lnTo>
                    <a:pt x="100181" y="7363"/>
                  </a:lnTo>
                  <a:lnTo>
                    <a:pt x="95318" y="7295"/>
                  </a:lnTo>
                  <a:lnTo>
                    <a:pt x="88516" y="7275"/>
                  </a:lnTo>
                  <a:lnTo>
                    <a:pt x="86090" y="8119"/>
                  </a:lnTo>
                  <a:lnTo>
                    <a:pt x="81138" y="11315"/>
                  </a:lnTo>
                  <a:lnTo>
                    <a:pt x="76114" y="15557"/>
                  </a:lnTo>
                  <a:lnTo>
                    <a:pt x="73590" y="17874"/>
                  </a:lnTo>
                  <a:lnTo>
                    <a:pt x="70213" y="20265"/>
                  </a:lnTo>
                  <a:lnTo>
                    <a:pt x="66269" y="22706"/>
                  </a:lnTo>
                  <a:lnTo>
                    <a:pt x="61946" y="25179"/>
                  </a:lnTo>
                  <a:lnTo>
                    <a:pt x="58217" y="27675"/>
                  </a:lnTo>
                  <a:lnTo>
                    <a:pt x="54885" y="30186"/>
                  </a:lnTo>
                  <a:lnTo>
                    <a:pt x="51817" y="32706"/>
                  </a:lnTo>
                  <a:lnTo>
                    <a:pt x="48925" y="35233"/>
                  </a:lnTo>
                  <a:lnTo>
                    <a:pt x="43453" y="40298"/>
                  </a:lnTo>
                  <a:lnTo>
                    <a:pt x="21367" y="62089"/>
                  </a:lnTo>
                  <a:lnTo>
                    <a:pt x="18465" y="65828"/>
                  </a:lnTo>
                  <a:lnTo>
                    <a:pt x="15683" y="70014"/>
                  </a:lnTo>
                  <a:lnTo>
                    <a:pt x="10335" y="78335"/>
                  </a:lnTo>
                  <a:lnTo>
                    <a:pt x="5135" y="84855"/>
                  </a:lnTo>
                  <a:lnTo>
                    <a:pt x="2260" y="90575"/>
                  </a:lnTo>
                  <a:lnTo>
                    <a:pt x="641" y="98555"/>
                  </a:lnTo>
                  <a:lnTo>
                    <a:pt x="162" y="108540"/>
                  </a:lnTo>
                  <a:lnTo>
                    <a:pt x="0" y="118994"/>
                  </a:lnTo>
                  <a:lnTo>
                    <a:pt x="833" y="120698"/>
                  </a:lnTo>
                  <a:lnTo>
                    <a:pt x="4016" y="124850"/>
                  </a:lnTo>
                  <a:lnTo>
                    <a:pt x="6052" y="126296"/>
                  </a:lnTo>
                  <a:lnTo>
                    <a:pt x="10570" y="127902"/>
                  </a:lnTo>
                  <a:lnTo>
                    <a:pt x="15399" y="128616"/>
                  </a:lnTo>
                  <a:lnTo>
                    <a:pt x="20369" y="128933"/>
                  </a:lnTo>
                  <a:lnTo>
                    <a:pt x="25399" y="129074"/>
                  </a:lnTo>
                  <a:lnTo>
                    <a:pt x="32991" y="129154"/>
                  </a:lnTo>
                  <a:lnTo>
                    <a:pt x="34680" y="128318"/>
                  </a:lnTo>
                  <a:lnTo>
                    <a:pt x="35808" y="126914"/>
                  </a:lnTo>
                  <a:lnTo>
                    <a:pt x="36559" y="125132"/>
                  </a:lnTo>
                  <a:lnTo>
                    <a:pt x="38752" y="123944"/>
                  </a:lnTo>
                  <a:lnTo>
                    <a:pt x="41908" y="123152"/>
                  </a:lnTo>
                  <a:lnTo>
                    <a:pt x="45705" y="122623"/>
                  </a:lnTo>
                  <a:lnTo>
                    <a:pt x="49084" y="121425"/>
                  </a:lnTo>
                  <a:lnTo>
                    <a:pt x="52182" y="119779"/>
                  </a:lnTo>
                  <a:lnTo>
                    <a:pt x="55095" y="117835"/>
                  </a:lnTo>
                  <a:lnTo>
                    <a:pt x="57883" y="115692"/>
                  </a:lnTo>
                  <a:lnTo>
                    <a:pt x="63239" y="111054"/>
                  </a:lnTo>
                  <a:lnTo>
                    <a:pt x="68441" y="106170"/>
                  </a:lnTo>
                  <a:lnTo>
                    <a:pt x="81227" y="93606"/>
                  </a:lnTo>
                  <a:lnTo>
                    <a:pt x="108121" y="66745"/>
                  </a:lnTo>
                  <a:lnTo>
                    <a:pt x="111860" y="63852"/>
                  </a:lnTo>
                  <a:lnTo>
                    <a:pt x="116047" y="61077"/>
                  </a:lnTo>
                  <a:lnTo>
                    <a:pt x="120531" y="58381"/>
                  </a:lnTo>
                  <a:lnTo>
                    <a:pt x="124367" y="54889"/>
                  </a:lnTo>
                  <a:lnTo>
                    <a:pt x="127771" y="50869"/>
                  </a:lnTo>
                  <a:lnTo>
                    <a:pt x="130888" y="46495"/>
                  </a:lnTo>
                  <a:lnTo>
                    <a:pt x="133812" y="42732"/>
                  </a:lnTo>
                  <a:lnTo>
                    <a:pt x="136608" y="39377"/>
                  </a:lnTo>
                  <a:lnTo>
                    <a:pt x="141973" y="33392"/>
                  </a:lnTo>
                  <a:lnTo>
                    <a:pt x="147179" y="27909"/>
                  </a:lnTo>
                  <a:lnTo>
                    <a:pt x="162511" y="12375"/>
                  </a:lnTo>
                  <a:lnTo>
                    <a:pt x="165054" y="10673"/>
                  </a:lnTo>
                  <a:lnTo>
                    <a:pt x="170138" y="8780"/>
                  </a:lnTo>
                  <a:lnTo>
                    <a:pt x="171831" y="7429"/>
                  </a:lnTo>
                  <a:lnTo>
                    <a:pt x="172961" y="5682"/>
                  </a:lnTo>
                  <a:lnTo>
                    <a:pt x="175088" y="0"/>
                  </a:lnTo>
                  <a:lnTo>
                    <a:pt x="175181" y="3797"/>
                  </a:lnTo>
                  <a:lnTo>
                    <a:pt x="174347" y="5800"/>
                  </a:lnTo>
                  <a:lnTo>
                    <a:pt x="169976" y="12665"/>
                  </a:lnTo>
                  <a:lnTo>
                    <a:pt x="167456" y="20061"/>
                  </a:lnTo>
                  <a:lnTo>
                    <a:pt x="163868" y="25089"/>
                  </a:lnTo>
                  <a:lnTo>
                    <a:pt x="162571" y="28462"/>
                  </a:lnTo>
                  <a:lnTo>
                    <a:pt x="161133" y="36725"/>
                  </a:lnTo>
                  <a:lnTo>
                    <a:pt x="158235" y="46042"/>
                  </a:lnTo>
                  <a:lnTo>
                    <a:pt x="154125" y="54980"/>
                  </a:lnTo>
                  <a:lnTo>
                    <a:pt x="149475" y="61775"/>
                  </a:lnTo>
                  <a:lnTo>
                    <a:pt x="146844" y="72133"/>
                  </a:lnTo>
                  <a:lnTo>
                    <a:pt x="146142" y="78451"/>
                  </a:lnTo>
                  <a:lnTo>
                    <a:pt x="144828" y="84356"/>
                  </a:lnTo>
                  <a:lnTo>
                    <a:pt x="141110" y="95433"/>
                  </a:lnTo>
                  <a:lnTo>
                    <a:pt x="134257" y="115235"/>
                  </a:lnTo>
                  <a:lnTo>
                    <a:pt x="132670" y="122426"/>
                  </a:lnTo>
                  <a:lnTo>
                    <a:pt x="131614" y="129759"/>
                  </a:lnTo>
                  <a:lnTo>
                    <a:pt x="130909" y="137189"/>
                  </a:lnTo>
                  <a:lnTo>
                    <a:pt x="129593" y="144681"/>
                  </a:lnTo>
                  <a:lnTo>
                    <a:pt x="127868" y="152217"/>
                  </a:lnTo>
                  <a:lnTo>
                    <a:pt x="125872" y="159780"/>
                  </a:lnTo>
                  <a:lnTo>
                    <a:pt x="124541" y="167362"/>
                  </a:lnTo>
                  <a:lnTo>
                    <a:pt x="123654" y="174957"/>
                  </a:lnTo>
                  <a:lnTo>
                    <a:pt x="123063" y="182561"/>
                  </a:lnTo>
                  <a:lnTo>
                    <a:pt x="121823" y="190169"/>
                  </a:lnTo>
                  <a:lnTo>
                    <a:pt x="120148" y="197782"/>
                  </a:lnTo>
                  <a:lnTo>
                    <a:pt x="111377" y="232295"/>
                  </a:lnTo>
                  <a:lnTo>
                    <a:pt x="109799" y="241106"/>
                  </a:lnTo>
                  <a:lnTo>
                    <a:pt x="108746" y="249520"/>
                  </a:lnTo>
                  <a:lnTo>
                    <a:pt x="108043" y="257669"/>
                  </a:lnTo>
                  <a:lnTo>
                    <a:pt x="106729" y="266488"/>
                  </a:lnTo>
                  <a:lnTo>
                    <a:pt x="105007" y="275754"/>
                  </a:lnTo>
                  <a:lnTo>
                    <a:pt x="103010" y="285319"/>
                  </a:lnTo>
                  <a:lnTo>
                    <a:pt x="100833" y="294235"/>
                  </a:lnTo>
                  <a:lnTo>
                    <a:pt x="98536" y="302719"/>
                  </a:lnTo>
                  <a:lnTo>
                    <a:pt x="96158" y="310915"/>
                  </a:lnTo>
                  <a:lnTo>
                    <a:pt x="83780" y="357787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5" name="SMARTInkAnnotation194"/>
            <p:cNvSpPr/>
            <p:nvPr/>
          </p:nvSpPr>
          <p:spPr bwMode="auto">
            <a:xfrm>
              <a:off x="6462821" y="2194656"/>
              <a:ext cx="2521152" cy="510445"/>
            </a:xfrm>
            <a:custGeom>
              <a:avLst/>
              <a:gdLst/>
              <a:ahLst/>
              <a:cxnLst/>
              <a:rect l="0" t="0" r="0" b="0"/>
              <a:pathLst>
                <a:path w="2521152" h="510445">
                  <a:moveTo>
                    <a:pt x="21798" y="434244"/>
                  </a:moveTo>
                  <a:lnTo>
                    <a:pt x="17753" y="430199"/>
                  </a:lnTo>
                  <a:lnTo>
                    <a:pt x="16561" y="428160"/>
                  </a:lnTo>
                  <a:lnTo>
                    <a:pt x="15237" y="423638"/>
                  </a:lnTo>
                  <a:lnTo>
                    <a:pt x="14038" y="422093"/>
                  </a:lnTo>
                  <a:lnTo>
                    <a:pt x="12392" y="421064"/>
                  </a:lnTo>
                  <a:lnTo>
                    <a:pt x="6900" y="419125"/>
                  </a:lnTo>
                  <a:lnTo>
                    <a:pt x="6588" y="412454"/>
                  </a:lnTo>
                  <a:lnTo>
                    <a:pt x="0" y="404917"/>
                  </a:lnTo>
                  <a:lnTo>
                    <a:pt x="493" y="404533"/>
                  </a:lnTo>
                  <a:lnTo>
                    <a:pt x="6474" y="403773"/>
                  </a:lnTo>
                  <a:lnTo>
                    <a:pt x="20645" y="403764"/>
                  </a:lnTo>
                  <a:lnTo>
                    <a:pt x="27655" y="409001"/>
                  </a:lnTo>
                  <a:lnTo>
                    <a:pt x="32303" y="410325"/>
                  </a:lnTo>
                  <a:lnTo>
                    <a:pt x="57519" y="412169"/>
                  </a:lnTo>
                  <a:lnTo>
                    <a:pt x="73414" y="417403"/>
                  </a:lnTo>
                  <a:lnTo>
                    <a:pt x="98516" y="421121"/>
                  </a:lnTo>
                  <a:lnTo>
                    <a:pt x="108389" y="424179"/>
                  </a:lnTo>
                  <a:lnTo>
                    <a:pt x="138658" y="426409"/>
                  </a:lnTo>
                  <a:lnTo>
                    <a:pt x="189595" y="427465"/>
                  </a:lnTo>
                  <a:lnTo>
                    <a:pt x="214085" y="432654"/>
                  </a:lnTo>
                  <a:lnTo>
                    <a:pt x="290072" y="434226"/>
                  </a:lnTo>
                  <a:lnTo>
                    <a:pt x="316812" y="435085"/>
                  </a:lnTo>
                  <a:lnTo>
                    <a:pt x="372192" y="441393"/>
                  </a:lnTo>
                  <a:lnTo>
                    <a:pt x="446926" y="444109"/>
                  </a:lnTo>
                  <a:lnTo>
                    <a:pt x="473164" y="447892"/>
                  </a:lnTo>
                  <a:lnTo>
                    <a:pt x="551051" y="449422"/>
                  </a:lnTo>
                  <a:lnTo>
                    <a:pt x="581816" y="450312"/>
                  </a:lnTo>
                  <a:lnTo>
                    <a:pt x="657094" y="456789"/>
                  </a:lnTo>
                  <a:lnTo>
                    <a:pt x="778721" y="457102"/>
                  </a:lnTo>
                  <a:lnTo>
                    <a:pt x="855075" y="464018"/>
                  </a:lnTo>
                  <a:lnTo>
                    <a:pt x="928439" y="466941"/>
                  </a:lnTo>
                  <a:lnTo>
                    <a:pt x="979360" y="471632"/>
                  </a:lnTo>
                  <a:lnTo>
                    <a:pt x="1056529" y="472303"/>
                  </a:lnTo>
                  <a:lnTo>
                    <a:pt x="1133191" y="476387"/>
                  </a:lnTo>
                  <a:lnTo>
                    <a:pt x="1208611" y="479755"/>
                  </a:lnTo>
                  <a:lnTo>
                    <a:pt x="1300601" y="479956"/>
                  </a:lnTo>
                  <a:lnTo>
                    <a:pt x="1376237" y="486877"/>
                  </a:lnTo>
                  <a:lnTo>
                    <a:pt x="1453876" y="487543"/>
                  </a:lnTo>
                  <a:lnTo>
                    <a:pt x="1484695" y="489830"/>
                  </a:lnTo>
                  <a:lnTo>
                    <a:pt x="1536466" y="494496"/>
                  </a:lnTo>
                  <a:lnTo>
                    <a:pt x="1613906" y="495163"/>
                  </a:lnTo>
                  <a:lnTo>
                    <a:pt x="1829864" y="495204"/>
                  </a:lnTo>
                  <a:lnTo>
                    <a:pt x="1907442" y="502118"/>
                  </a:lnTo>
                  <a:lnTo>
                    <a:pt x="1972947" y="505041"/>
                  </a:lnTo>
                  <a:lnTo>
                    <a:pt x="2022529" y="509733"/>
                  </a:lnTo>
                  <a:lnTo>
                    <a:pt x="2094352" y="510426"/>
                  </a:lnTo>
                  <a:lnTo>
                    <a:pt x="2225138" y="510444"/>
                  </a:lnTo>
                  <a:lnTo>
                    <a:pt x="2237477" y="508186"/>
                  </a:lnTo>
                  <a:lnTo>
                    <a:pt x="2249451" y="505207"/>
                  </a:lnTo>
                  <a:lnTo>
                    <a:pt x="2326149" y="502843"/>
                  </a:lnTo>
                  <a:lnTo>
                    <a:pt x="2339661" y="502832"/>
                  </a:lnTo>
                  <a:lnTo>
                    <a:pt x="2345127" y="503676"/>
                  </a:lnTo>
                  <a:lnTo>
                    <a:pt x="2362240" y="508857"/>
                  </a:lnTo>
                  <a:lnTo>
                    <a:pt x="2429615" y="510444"/>
                  </a:lnTo>
                  <a:lnTo>
                    <a:pt x="2429719" y="495125"/>
                  </a:lnTo>
                  <a:lnTo>
                    <a:pt x="2429719" y="483883"/>
                  </a:lnTo>
                  <a:lnTo>
                    <a:pt x="2430566" y="481730"/>
                  </a:lnTo>
                  <a:lnTo>
                    <a:pt x="2434956" y="474655"/>
                  </a:lnTo>
                  <a:lnTo>
                    <a:pt x="2436281" y="469702"/>
                  </a:lnTo>
                  <a:lnTo>
                    <a:pt x="2437199" y="454833"/>
                  </a:lnTo>
                  <a:lnTo>
                    <a:pt x="2437331" y="425456"/>
                  </a:lnTo>
                  <a:lnTo>
                    <a:pt x="2439593" y="417356"/>
                  </a:lnTo>
                  <a:lnTo>
                    <a:pt x="2442573" y="408112"/>
                  </a:lnTo>
                  <a:lnTo>
                    <a:pt x="2444252" y="393387"/>
                  </a:lnTo>
                  <a:lnTo>
                    <a:pt x="2444749" y="378300"/>
                  </a:lnTo>
                  <a:lnTo>
                    <a:pt x="2444956" y="315922"/>
                  </a:lnTo>
                  <a:lnTo>
                    <a:pt x="2447216" y="305175"/>
                  </a:lnTo>
                  <a:lnTo>
                    <a:pt x="2450195" y="293907"/>
                  </a:lnTo>
                  <a:lnTo>
                    <a:pt x="2451519" y="280432"/>
                  </a:lnTo>
                  <a:lnTo>
                    <a:pt x="2454366" y="268234"/>
                  </a:lnTo>
                  <a:lnTo>
                    <a:pt x="2457606" y="257169"/>
                  </a:lnTo>
                  <a:lnTo>
                    <a:pt x="2459046" y="246606"/>
                  </a:lnTo>
                  <a:lnTo>
                    <a:pt x="2461944" y="234010"/>
                  </a:lnTo>
                  <a:lnTo>
                    <a:pt x="2466054" y="220791"/>
                  </a:lnTo>
                  <a:lnTo>
                    <a:pt x="2470703" y="209271"/>
                  </a:lnTo>
                  <a:lnTo>
                    <a:pt x="2473335" y="198507"/>
                  </a:lnTo>
                  <a:lnTo>
                    <a:pt x="2475351" y="188079"/>
                  </a:lnTo>
                  <a:lnTo>
                    <a:pt x="2481245" y="172688"/>
                  </a:lnTo>
                  <a:lnTo>
                    <a:pt x="2487508" y="157403"/>
                  </a:lnTo>
                  <a:lnTo>
                    <a:pt x="2490587" y="142150"/>
                  </a:lnTo>
                  <a:lnTo>
                    <a:pt x="2495638" y="126906"/>
                  </a:lnTo>
                  <a:lnTo>
                    <a:pt x="2498357" y="112511"/>
                  </a:lnTo>
                  <a:lnTo>
                    <a:pt x="2506433" y="97375"/>
                  </a:lnTo>
                  <a:lnTo>
                    <a:pt x="2510380" y="88945"/>
                  </a:lnTo>
                  <a:lnTo>
                    <a:pt x="2512602" y="79438"/>
                  </a:lnTo>
                  <a:lnTo>
                    <a:pt x="2513415" y="66049"/>
                  </a:lnTo>
                  <a:lnTo>
                    <a:pt x="2514304" y="63474"/>
                  </a:lnTo>
                  <a:lnTo>
                    <a:pt x="2518752" y="55805"/>
                  </a:lnTo>
                  <a:lnTo>
                    <a:pt x="2520842" y="47132"/>
                  </a:lnTo>
                  <a:lnTo>
                    <a:pt x="2521151" y="38357"/>
                  </a:lnTo>
                  <a:lnTo>
                    <a:pt x="2513543" y="30388"/>
                  </a:lnTo>
                  <a:lnTo>
                    <a:pt x="2513540" y="30386"/>
                  </a:lnTo>
                  <a:lnTo>
                    <a:pt x="2513540" y="30386"/>
                  </a:lnTo>
                  <a:lnTo>
                    <a:pt x="2513540" y="30385"/>
                  </a:lnTo>
                  <a:lnTo>
                    <a:pt x="2513539" y="30384"/>
                  </a:lnTo>
                  <a:lnTo>
                    <a:pt x="2506977" y="23823"/>
                  </a:lnTo>
                  <a:lnTo>
                    <a:pt x="2504132" y="23235"/>
                  </a:lnTo>
                  <a:lnTo>
                    <a:pt x="2499451" y="22857"/>
                  </a:lnTo>
                  <a:lnTo>
                    <a:pt x="2492444" y="17545"/>
                  </a:lnTo>
                  <a:lnTo>
                    <a:pt x="2487795" y="16212"/>
                  </a:lnTo>
                  <a:lnTo>
                    <a:pt x="2471827" y="14508"/>
                  </a:lnTo>
                  <a:lnTo>
                    <a:pt x="2452367" y="9155"/>
                  </a:lnTo>
                  <a:lnTo>
                    <a:pt x="2383127" y="1535"/>
                  </a:lnTo>
                  <a:lnTo>
                    <a:pt x="2308782" y="0"/>
                  </a:lnTo>
                  <a:lnTo>
                    <a:pt x="2234002" y="6473"/>
                  </a:lnTo>
                  <a:lnTo>
                    <a:pt x="2168363" y="9643"/>
                  </a:lnTo>
                  <a:lnTo>
                    <a:pt x="2070386" y="18867"/>
                  </a:lnTo>
                  <a:lnTo>
                    <a:pt x="2001254" y="24509"/>
                  </a:lnTo>
                  <a:lnTo>
                    <a:pt x="1926569" y="29610"/>
                  </a:lnTo>
                  <a:lnTo>
                    <a:pt x="1850568" y="34327"/>
                  </a:lnTo>
                  <a:lnTo>
                    <a:pt x="1780425" y="39778"/>
                  </a:lnTo>
                  <a:lnTo>
                    <a:pt x="1705608" y="44854"/>
                  </a:lnTo>
                  <a:lnTo>
                    <a:pt x="1629591" y="45523"/>
                  </a:lnTo>
                  <a:lnTo>
                    <a:pt x="1496503" y="45622"/>
                  </a:lnTo>
                  <a:lnTo>
                    <a:pt x="1425666" y="39593"/>
                  </a:lnTo>
                  <a:lnTo>
                    <a:pt x="1355378" y="38213"/>
                  </a:lnTo>
                  <a:lnTo>
                    <a:pt x="1075531" y="38004"/>
                  </a:lnTo>
                  <a:lnTo>
                    <a:pt x="1003475" y="44035"/>
                  </a:lnTo>
                  <a:lnTo>
                    <a:pt x="928408" y="46261"/>
                  </a:lnTo>
                  <a:lnTo>
                    <a:pt x="852356" y="52157"/>
                  </a:lnTo>
                  <a:lnTo>
                    <a:pt x="773919" y="59132"/>
                  </a:lnTo>
                  <a:lnTo>
                    <a:pt x="708658" y="64567"/>
                  </a:lnTo>
                  <a:lnTo>
                    <a:pt x="642457" y="67710"/>
                  </a:lnTo>
                  <a:lnTo>
                    <a:pt x="569721" y="72427"/>
                  </a:lnTo>
                  <a:lnTo>
                    <a:pt x="494144" y="77878"/>
                  </a:lnTo>
                  <a:lnTo>
                    <a:pt x="405049" y="85469"/>
                  </a:lnTo>
                  <a:lnTo>
                    <a:pt x="329054" y="96859"/>
                  </a:lnTo>
                  <a:lnTo>
                    <a:pt x="306523" y="99722"/>
                  </a:lnTo>
                  <a:lnTo>
                    <a:pt x="257566" y="110841"/>
                  </a:lnTo>
                  <a:lnTo>
                    <a:pt x="181779" y="122198"/>
                  </a:lnTo>
                  <a:lnTo>
                    <a:pt x="143719" y="129444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6" name="SMARTInkAnnotation195"/>
            <p:cNvSpPr/>
            <p:nvPr/>
          </p:nvSpPr>
          <p:spPr bwMode="auto">
            <a:xfrm>
              <a:off x="4815840" y="4907280"/>
              <a:ext cx="7621" cy="15241"/>
            </a:xfrm>
            <a:custGeom>
              <a:avLst/>
              <a:gdLst/>
              <a:ahLst/>
              <a:cxnLst/>
              <a:rect l="0" t="0" r="0" b="0"/>
              <a:pathLst>
                <a:path w="7621" h="15241">
                  <a:moveTo>
                    <a:pt x="0" y="15240"/>
                  </a:moveTo>
                  <a:lnTo>
                    <a:pt x="0" y="7934"/>
                  </a:lnTo>
                  <a:lnTo>
                    <a:pt x="846" y="6983"/>
                  </a:lnTo>
                  <a:lnTo>
                    <a:pt x="7411" y="214"/>
                  </a:lnTo>
                  <a:lnTo>
                    <a:pt x="7620" y="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7" name="SMARTInkAnnotation196"/>
            <p:cNvSpPr/>
            <p:nvPr/>
          </p:nvSpPr>
          <p:spPr bwMode="auto">
            <a:xfrm>
              <a:off x="4262816" y="4786072"/>
              <a:ext cx="949264" cy="342189"/>
            </a:xfrm>
            <a:custGeom>
              <a:avLst/>
              <a:gdLst/>
              <a:ahLst/>
              <a:cxnLst/>
              <a:rect l="0" t="0" r="0" b="0"/>
              <a:pathLst>
                <a:path w="949264" h="342189">
                  <a:moveTo>
                    <a:pt x="713044" y="52628"/>
                  </a:moveTo>
                  <a:lnTo>
                    <a:pt x="704953" y="48583"/>
                  </a:lnTo>
                  <a:lnTo>
                    <a:pt x="702570" y="46545"/>
                  </a:lnTo>
                  <a:lnTo>
                    <a:pt x="700981" y="44339"/>
                  </a:lnTo>
                  <a:lnTo>
                    <a:pt x="699922" y="42022"/>
                  </a:lnTo>
                  <a:lnTo>
                    <a:pt x="698370" y="40478"/>
                  </a:lnTo>
                  <a:lnTo>
                    <a:pt x="696487" y="39448"/>
                  </a:lnTo>
                  <a:lnTo>
                    <a:pt x="691429" y="37795"/>
                  </a:lnTo>
                  <a:lnTo>
                    <a:pt x="682059" y="29152"/>
                  </a:lnTo>
                  <a:lnTo>
                    <a:pt x="676350" y="23532"/>
                  </a:lnTo>
                  <a:lnTo>
                    <a:pt x="671053" y="22763"/>
                  </a:lnTo>
                  <a:lnTo>
                    <a:pt x="667270" y="22558"/>
                  </a:lnTo>
                  <a:lnTo>
                    <a:pt x="664748" y="21575"/>
                  </a:lnTo>
                  <a:lnTo>
                    <a:pt x="663067" y="20073"/>
                  </a:lnTo>
                  <a:lnTo>
                    <a:pt x="661945" y="18224"/>
                  </a:lnTo>
                  <a:lnTo>
                    <a:pt x="660352" y="16992"/>
                  </a:lnTo>
                  <a:lnTo>
                    <a:pt x="658443" y="16171"/>
                  </a:lnTo>
                  <a:lnTo>
                    <a:pt x="654064" y="15259"/>
                  </a:lnTo>
                  <a:lnTo>
                    <a:pt x="626677" y="14537"/>
                  </a:lnTo>
                  <a:lnTo>
                    <a:pt x="603824" y="14528"/>
                  </a:lnTo>
                  <a:lnTo>
                    <a:pt x="601284" y="15375"/>
                  </a:lnTo>
                  <a:lnTo>
                    <a:pt x="596204" y="18573"/>
                  </a:lnTo>
                  <a:lnTo>
                    <a:pt x="588867" y="20559"/>
                  </a:lnTo>
                  <a:lnTo>
                    <a:pt x="560546" y="22135"/>
                  </a:lnTo>
                  <a:lnTo>
                    <a:pt x="437271" y="22148"/>
                  </a:lnTo>
                  <a:lnTo>
                    <a:pt x="434368" y="22995"/>
                  </a:lnTo>
                  <a:lnTo>
                    <a:pt x="426239" y="27385"/>
                  </a:lnTo>
                  <a:lnTo>
                    <a:pt x="421040" y="28709"/>
                  </a:lnTo>
                  <a:lnTo>
                    <a:pt x="395106" y="29675"/>
                  </a:lnTo>
                  <a:lnTo>
                    <a:pt x="380174" y="29741"/>
                  </a:lnTo>
                  <a:lnTo>
                    <a:pt x="375985" y="30596"/>
                  </a:lnTo>
                  <a:lnTo>
                    <a:pt x="364348" y="35000"/>
                  </a:lnTo>
                  <a:lnTo>
                    <a:pt x="340777" y="39174"/>
                  </a:lnTo>
                  <a:lnTo>
                    <a:pt x="329999" y="42415"/>
                  </a:lnTo>
                  <a:lnTo>
                    <a:pt x="307024" y="46754"/>
                  </a:lnTo>
                  <a:lnTo>
                    <a:pt x="287941" y="50888"/>
                  </a:lnTo>
                  <a:lnTo>
                    <a:pt x="276883" y="52701"/>
                  </a:lnTo>
                  <a:lnTo>
                    <a:pt x="255986" y="58506"/>
                  </a:lnTo>
                  <a:lnTo>
                    <a:pt x="230463" y="60865"/>
                  </a:lnTo>
                  <a:lnTo>
                    <a:pt x="205612" y="68492"/>
                  </a:lnTo>
                  <a:lnTo>
                    <a:pt x="182823" y="73415"/>
                  </a:lnTo>
                  <a:lnTo>
                    <a:pt x="171744" y="75413"/>
                  </a:lnTo>
                  <a:lnTo>
                    <a:pt x="150831" y="85972"/>
                  </a:lnTo>
                  <a:lnTo>
                    <a:pt x="141156" y="88615"/>
                  </a:lnTo>
                  <a:lnTo>
                    <a:pt x="136205" y="89320"/>
                  </a:lnTo>
                  <a:lnTo>
                    <a:pt x="128447" y="92360"/>
                  </a:lnTo>
                  <a:lnTo>
                    <a:pt x="119319" y="98831"/>
                  </a:lnTo>
                  <a:lnTo>
                    <a:pt x="113040" y="103642"/>
                  </a:lnTo>
                  <a:lnTo>
                    <a:pt x="97469" y="113631"/>
                  </a:lnTo>
                  <a:lnTo>
                    <a:pt x="94380" y="116156"/>
                  </a:lnTo>
                  <a:lnTo>
                    <a:pt x="90628" y="117840"/>
                  </a:lnTo>
                  <a:lnTo>
                    <a:pt x="78104" y="121057"/>
                  </a:lnTo>
                  <a:lnTo>
                    <a:pt x="71580" y="124810"/>
                  </a:lnTo>
                  <a:lnTo>
                    <a:pt x="60492" y="134118"/>
                  </a:lnTo>
                  <a:lnTo>
                    <a:pt x="50149" y="144109"/>
                  </a:lnTo>
                  <a:lnTo>
                    <a:pt x="39953" y="154236"/>
                  </a:lnTo>
                  <a:lnTo>
                    <a:pt x="37410" y="155927"/>
                  </a:lnTo>
                  <a:lnTo>
                    <a:pt x="29786" y="159153"/>
                  </a:lnTo>
                  <a:lnTo>
                    <a:pt x="19625" y="167399"/>
                  </a:lnTo>
                  <a:lnTo>
                    <a:pt x="17084" y="169782"/>
                  </a:lnTo>
                  <a:lnTo>
                    <a:pt x="15391" y="172218"/>
                  </a:lnTo>
                  <a:lnTo>
                    <a:pt x="13510" y="177181"/>
                  </a:lnTo>
                  <a:lnTo>
                    <a:pt x="12161" y="178844"/>
                  </a:lnTo>
                  <a:lnTo>
                    <a:pt x="10415" y="179952"/>
                  </a:lnTo>
                  <a:lnTo>
                    <a:pt x="8405" y="180690"/>
                  </a:lnTo>
                  <a:lnTo>
                    <a:pt x="7064" y="182030"/>
                  </a:lnTo>
                  <a:lnTo>
                    <a:pt x="6171" y="183770"/>
                  </a:lnTo>
                  <a:lnTo>
                    <a:pt x="4737" y="188599"/>
                  </a:lnTo>
                  <a:lnTo>
                    <a:pt x="4431" y="197920"/>
                  </a:lnTo>
                  <a:lnTo>
                    <a:pt x="4415" y="200290"/>
                  </a:lnTo>
                  <a:lnTo>
                    <a:pt x="3558" y="202716"/>
                  </a:lnTo>
                  <a:lnTo>
                    <a:pt x="348" y="207669"/>
                  </a:lnTo>
                  <a:lnTo>
                    <a:pt x="0" y="210176"/>
                  </a:lnTo>
                  <a:lnTo>
                    <a:pt x="615" y="212693"/>
                  </a:lnTo>
                  <a:lnTo>
                    <a:pt x="3639" y="218772"/>
                  </a:lnTo>
                  <a:lnTo>
                    <a:pt x="4319" y="226697"/>
                  </a:lnTo>
                  <a:lnTo>
                    <a:pt x="4375" y="236020"/>
                  </a:lnTo>
                  <a:lnTo>
                    <a:pt x="4378" y="238390"/>
                  </a:lnTo>
                  <a:lnTo>
                    <a:pt x="5227" y="239969"/>
                  </a:lnTo>
                  <a:lnTo>
                    <a:pt x="6640" y="241022"/>
                  </a:lnTo>
                  <a:lnTo>
                    <a:pt x="8428" y="241724"/>
                  </a:lnTo>
                  <a:lnTo>
                    <a:pt x="9620" y="243039"/>
                  </a:lnTo>
                  <a:lnTo>
                    <a:pt x="10415" y="244762"/>
                  </a:lnTo>
                  <a:lnTo>
                    <a:pt x="10944" y="246757"/>
                  </a:lnTo>
                  <a:lnTo>
                    <a:pt x="13791" y="251232"/>
                  </a:lnTo>
                  <a:lnTo>
                    <a:pt x="21370" y="259999"/>
                  </a:lnTo>
                  <a:lnTo>
                    <a:pt x="23328" y="261996"/>
                  </a:lnTo>
                  <a:lnTo>
                    <a:pt x="24634" y="264173"/>
                  </a:lnTo>
                  <a:lnTo>
                    <a:pt x="26084" y="268850"/>
                  </a:lnTo>
                  <a:lnTo>
                    <a:pt x="27317" y="270436"/>
                  </a:lnTo>
                  <a:lnTo>
                    <a:pt x="28986" y="271493"/>
                  </a:lnTo>
                  <a:lnTo>
                    <a:pt x="30946" y="272198"/>
                  </a:lnTo>
                  <a:lnTo>
                    <a:pt x="32252" y="273515"/>
                  </a:lnTo>
                  <a:lnTo>
                    <a:pt x="33122" y="275240"/>
                  </a:lnTo>
                  <a:lnTo>
                    <a:pt x="33703" y="277236"/>
                  </a:lnTo>
                  <a:lnTo>
                    <a:pt x="36606" y="281711"/>
                  </a:lnTo>
                  <a:lnTo>
                    <a:pt x="38565" y="284090"/>
                  </a:lnTo>
                  <a:lnTo>
                    <a:pt x="40718" y="285676"/>
                  </a:lnTo>
                  <a:lnTo>
                    <a:pt x="47794" y="288755"/>
                  </a:lnTo>
                  <a:lnTo>
                    <a:pt x="55252" y="293806"/>
                  </a:lnTo>
                  <a:lnTo>
                    <a:pt x="62824" y="296526"/>
                  </a:lnTo>
                  <a:lnTo>
                    <a:pt x="70430" y="301471"/>
                  </a:lnTo>
                  <a:lnTo>
                    <a:pt x="78046" y="304159"/>
                  </a:lnTo>
                  <a:lnTo>
                    <a:pt x="85665" y="309095"/>
                  </a:lnTo>
                  <a:lnTo>
                    <a:pt x="90744" y="310546"/>
                  </a:lnTo>
                  <a:lnTo>
                    <a:pt x="101751" y="312325"/>
                  </a:lnTo>
                  <a:lnTo>
                    <a:pt x="117095" y="317694"/>
                  </a:lnTo>
                  <a:lnTo>
                    <a:pt x="123905" y="319448"/>
                  </a:lnTo>
                  <a:lnTo>
                    <a:pt x="139816" y="325216"/>
                  </a:lnTo>
                  <a:lnTo>
                    <a:pt x="151363" y="326606"/>
                  </a:lnTo>
                  <a:lnTo>
                    <a:pt x="163268" y="326847"/>
                  </a:lnTo>
                  <a:lnTo>
                    <a:pt x="167033" y="327727"/>
                  </a:lnTo>
                  <a:lnTo>
                    <a:pt x="179160" y="332966"/>
                  </a:lnTo>
                  <a:lnTo>
                    <a:pt x="189708" y="334252"/>
                  </a:lnTo>
                  <a:lnTo>
                    <a:pt x="201441" y="334474"/>
                  </a:lnTo>
                  <a:lnTo>
                    <a:pt x="210781" y="336784"/>
                  </a:lnTo>
                  <a:lnTo>
                    <a:pt x="223301" y="340586"/>
                  </a:lnTo>
                  <a:lnTo>
                    <a:pt x="226529" y="341120"/>
                  </a:lnTo>
                  <a:lnTo>
                    <a:pt x="234630" y="339455"/>
                  </a:lnTo>
                  <a:lnTo>
                    <a:pt x="246454" y="336016"/>
                  </a:lnTo>
                  <a:lnTo>
                    <a:pt x="274559" y="334625"/>
                  </a:lnTo>
                  <a:lnTo>
                    <a:pt x="455415" y="334568"/>
                  </a:lnTo>
                  <a:lnTo>
                    <a:pt x="458318" y="335414"/>
                  </a:lnTo>
                  <a:lnTo>
                    <a:pt x="467295" y="339805"/>
                  </a:lnTo>
                  <a:lnTo>
                    <a:pt x="485896" y="341874"/>
                  </a:lnTo>
                  <a:lnTo>
                    <a:pt x="514911" y="342184"/>
                  </a:lnTo>
                  <a:lnTo>
                    <a:pt x="616494" y="342188"/>
                  </a:lnTo>
                  <a:lnTo>
                    <a:pt x="619044" y="341341"/>
                  </a:lnTo>
                  <a:lnTo>
                    <a:pt x="626678" y="336951"/>
                  </a:lnTo>
                  <a:lnTo>
                    <a:pt x="631762" y="335627"/>
                  </a:lnTo>
                  <a:lnTo>
                    <a:pt x="660962" y="334572"/>
                  </a:lnTo>
                  <a:lnTo>
                    <a:pt x="678565" y="334568"/>
                  </a:lnTo>
                  <a:lnTo>
                    <a:pt x="680744" y="333722"/>
                  </a:lnTo>
                  <a:lnTo>
                    <a:pt x="688774" y="328007"/>
                  </a:lnTo>
                  <a:lnTo>
                    <a:pt x="691815" y="327419"/>
                  </a:lnTo>
                  <a:lnTo>
                    <a:pt x="716651" y="326950"/>
                  </a:lnTo>
                  <a:lnTo>
                    <a:pt x="718836" y="326103"/>
                  </a:lnTo>
                  <a:lnTo>
                    <a:pt x="726873" y="320388"/>
                  </a:lnTo>
                  <a:lnTo>
                    <a:pt x="729915" y="319799"/>
                  </a:lnTo>
                  <a:lnTo>
                    <a:pt x="750048" y="319329"/>
                  </a:lnTo>
                  <a:lnTo>
                    <a:pt x="750413" y="318482"/>
                  </a:lnTo>
                  <a:lnTo>
                    <a:pt x="750819" y="315283"/>
                  </a:lnTo>
                  <a:lnTo>
                    <a:pt x="751774" y="314091"/>
                  </a:lnTo>
                  <a:lnTo>
                    <a:pt x="753257" y="313297"/>
                  </a:lnTo>
                  <a:lnTo>
                    <a:pt x="757676" y="312022"/>
                  </a:lnTo>
                  <a:lnTo>
                    <a:pt x="772844" y="311710"/>
                  </a:lnTo>
                  <a:lnTo>
                    <a:pt x="780463" y="305147"/>
                  </a:lnTo>
                  <a:lnTo>
                    <a:pt x="783366" y="304558"/>
                  </a:lnTo>
                  <a:lnTo>
                    <a:pt x="812716" y="304088"/>
                  </a:lnTo>
                  <a:lnTo>
                    <a:pt x="819628" y="304088"/>
                  </a:lnTo>
                  <a:lnTo>
                    <a:pt x="827250" y="296561"/>
                  </a:lnTo>
                  <a:lnTo>
                    <a:pt x="849890" y="296468"/>
                  </a:lnTo>
                  <a:lnTo>
                    <a:pt x="850195" y="303774"/>
                  </a:lnTo>
                  <a:lnTo>
                    <a:pt x="879624" y="304088"/>
                  </a:lnTo>
                  <a:lnTo>
                    <a:pt x="880676" y="304088"/>
                  </a:lnTo>
                  <a:lnTo>
                    <a:pt x="888211" y="311615"/>
                  </a:lnTo>
                  <a:lnTo>
                    <a:pt x="911164" y="311708"/>
                  </a:lnTo>
                  <a:lnTo>
                    <a:pt x="918691" y="304181"/>
                  </a:lnTo>
                  <a:lnTo>
                    <a:pt x="918756" y="300071"/>
                  </a:lnTo>
                  <a:lnTo>
                    <a:pt x="919612" y="298870"/>
                  </a:lnTo>
                  <a:lnTo>
                    <a:pt x="921030" y="298069"/>
                  </a:lnTo>
                  <a:lnTo>
                    <a:pt x="922821" y="297535"/>
                  </a:lnTo>
                  <a:lnTo>
                    <a:pt x="924015" y="296333"/>
                  </a:lnTo>
                  <a:lnTo>
                    <a:pt x="924811" y="294684"/>
                  </a:lnTo>
                  <a:lnTo>
                    <a:pt x="925342" y="292739"/>
                  </a:lnTo>
                  <a:lnTo>
                    <a:pt x="926543" y="291442"/>
                  </a:lnTo>
                  <a:lnTo>
                    <a:pt x="928190" y="290577"/>
                  </a:lnTo>
                  <a:lnTo>
                    <a:pt x="930135" y="290001"/>
                  </a:lnTo>
                  <a:lnTo>
                    <a:pt x="931431" y="288770"/>
                  </a:lnTo>
                  <a:lnTo>
                    <a:pt x="932296" y="287102"/>
                  </a:lnTo>
                  <a:lnTo>
                    <a:pt x="933682" y="282388"/>
                  </a:lnTo>
                  <a:lnTo>
                    <a:pt x="933994" y="274769"/>
                  </a:lnTo>
                  <a:lnTo>
                    <a:pt x="939255" y="267754"/>
                  </a:lnTo>
                  <a:lnTo>
                    <a:pt x="941329" y="259771"/>
                  </a:lnTo>
                  <a:lnTo>
                    <a:pt x="941602" y="250264"/>
                  </a:lnTo>
                  <a:lnTo>
                    <a:pt x="941636" y="240493"/>
                  </a:lnTo>
                  <a:lnTo>
                    <a:pt x="942485" y="237984"/>
                  </a:lnTo>
                  <a:lnTo>
                    <a:pt x="948204" y="229385"/>
                  </a:lnTo>
                  <a:lnTo>
                    <a:pt x="948793" y="226296"/>
                  </a:lnTo>
                  <a:lnTo>
                    <a:pt x="949171" y="217414"/>
                  </a:lnTo>
                  <a:lnTo>
                    <a:pt x="949263" y="187245"/>
                  </a:lnTo>
                  <a:lnTo>
                    <a:pt x="948416" y="184706"/>
                  </a:lnTo>
                  <a:lnTo>
                    <a:pt x="945218" y="179627"/>
                  </a:lnTo>
                  <a:lnTo>
                    <a:pt x="943233" y="172290"/>
                  </a:lnTo>
                  <a:lnTo>
                    <a:pt x="942350" y="164231"/>
                  </a:lnTo>
                  <a:lnTo>
                    <a:pt x="941853" y="154934"/>
                  </a:lnTo>
                  <a:lnTo>
                    <a:pt x="941736" y="149462"/>
                  </a:lnTo>
                  <a:lnTo>
                    <a:pt x="939428" y="141950"/>
                  </a:lnTo>
                  <a:lnTo>
                    <a:pt x="936426" y="133813"/>
                  </a:lnTo>
                  <a:lnTo>
                    <a:pt x="934735" y="123626"/>
                  </a:lnTo>
                  <a:lnTo>
                    <a:pt x="934340" y="114945"/>
                  </a:lnTo>
                  <a:lnTo>
                    <a:pt x="933388" y="111106"/>
                  </a:lnTo>
                  <a:lnTo>
                    <a:pt x="930073" y="104583"/>
                  </a:lnTo>
                  <a:lnTo>
                    <a:pt x="923446" y="96150"/>
                  </a:lnTo>
                  <a:lnTo>
                    <a:pt x="921892" y="92649"/>
                  </a:lnTo>
                  <a:lnTo>
                    <a:pt x="920166" y="84244"/>
                  </a:lnTo>
                  <a:lnTo>
                    <a:pt x="917140" y="77122"/>
                  </a:lnTo>
                  <a:lnTo>
                    <a:pt x="910677" y="68352"/>
                  </a:lnTo>
                  <a:lnTo>
                    <a:pt x="908299" y="65651"/>
                  </a:lnTo>
                  <a:lnTo>
                    <a:pt x="906714" y="63003"/>
                  </a:lnTo>
                  <a:lnTo>
                    <a:pt x="903636" y="55232"/>
                  </a:lnTo>
                  <a:lnTo>
                    <a:pt x="895441" y="45021"/>
                  </a:lnTo>
                  <a:lnTo>
                    <a:pt x="885669" y="34851"/>
                  </a:lnTo>
                  <a:lnTo>
                    <a:pt x="883161" y="33156"/>
                  </a:lnTo>
                  <a:lnTo>
                    <a:pt x="861894" y="24829"/>
                  </a:lnTo>
                  <a:lnTo>
                    <a:pt x="842385" y="20420"/>
                  </a:lnTo>
                  <a:lnTo>
                    <a:pt x="832335" y="17146"/>
                  </a:lnTo>
                  <a:lnTo>
                    <a:pt x="812087" y="12788"/>
                  </a:lnTo>
                  <a:lnTo>
                    <a:pt x="801936" y="9521"/>
                  </a:lnTo>
                  <a:lnTo>
                    <a:pt x="772498" y="7252"/>
                  </a:lnTo>
                  <a:lnTo>
                    <a:pt x="743226" y="6130"/>
                  </a:lnTo>
                  <a:lnTo>
                    <a:pt x="720576" y="1691"/>
                  </a:lnTo>
                  <a:lnTo>
                    <a:pt x="697778" y="0"/>
                  </a:lnTo>
                  <a:lnTo>
                    <a:pt x="674089" y="346"/>
                  </a:lnTo>
                  <a:lnTo>
                    <a:pt x="645999" y="4588"/>
                  </a:lnTo>
                  <a:lnTo>
                    <a:pt x="626237" y="5877"/>
                  </a:lnTo>
                  <a:lnTo>
                    <a:pt x="603907" y="8707"/>
                  </a:lnTo>
                  <a:lnTo>
                    <a:pt x="579872" y="12788"/>
                  </a:lnTo>
                  <a:lnTo>
                    <a:pt x="555079" y="17423"/>
                  </a:lnTo>
                  <a:lnTo>
                    <a:pt x="527691" y="24564"/>
                  </a:lnTo>
                  <a:lnTo>
                    <a:pt x="513275" y="28838"/>
                  </a:lnTo>
                  <a:lnTo>
                    <a:pt x="497738" y="34228"/>
                  </a:lnTo>
                  <a:lnTo>
                    <a:pt x="481454" y="40362"/>
                  </a:lnTo>
                  <a:lnTo>
                    <a:pt x="447554" y="53950"/>
                  </a:lnTo>
                  <a:lnTo>
                    <a:pt x="393457" y="76726"/>
                  </a:lnTo>
                  <a:lnTo>
                    <a:pt x="261988" y="134240"/>
                  </a:lnTo>
                  <a:lnTo>
                    <a:pt x="164404" y="174548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8" name="SMARTInkAnnotation197"/>
            <p:cNvSpPr/>
            <p:nvPr/>
          </p:nvSpPr>
          <p:spPr bwMode="auto">
            <a:xfrm>
              <a:off x="4991100" y="4846320"/>
              <a:ext cx="906687" cy="243841"/>
            </a:xfrm>
            <a:custGeom>
              <a:avLst/>
              <a:gdLst/>
              <a:ahLst/>
              <a:cxnLst/>
              <a:rect l="0" t="0" r="0" b="0"/>
              <a:pathLst>
                <a:path w="906687" h="243841">
                  <a:moveTo>
                    <a:pt x="205739" y="220980"/>
                  </a:moveTo>
                  <a:lnTo>
                    <a:pt x="197649" y="220980"/>
                  </a:lnTo>
                  <a:lnTo>
                    <a:pt x="196112" y="220134"/>
                  </a:lnTo>
                  <a:lnTo>
                    <a:pt x="195935" y="218723"/>
                  </a:lnTo>
                  <a:lnTo>
                    <a:pt x="197992" y="213674"/>
                  </a:lnTo>
                  <a:lnTo>
                    <a:pt x="190810" y="213368"/>
                  </a:lnTo>
                  <a:lnTo>
                    <a:pt x="190500" y="205748"/>
                  </a:lnTo>
                  <a:lnTo>
                    <a:pt x="190500" y="205746"/>
                  </a:lnTo>
                  <a:lnTo>
                    <a:pt x="190500" y="205740"/>
                  </a:lnTo>
                  <a:lnTo>
                    <a:pt x="201851" y="205740"/>
                  </a:lnTo>
                  <a:lnTo>
                    <a:pt x="203994" y="204894"/>
                  </a:lnTo>
                  <a:lnTo>
                    <a:pt x="211958" y="199179"/>
                  </a:lnTo>
                  <a:lnTo>
                    <a:pt x="214995" y="198591"/>
                  </a:lnTo>
                  <a:lnTo>
                    <a:pt x="235281" y="198147"/>
                  </a:lnTo>
                  <a:lnTo>
                    <a:pt x="238980" y="197292"/>
                  </a:lnTo>
                  <a:lnTo>
                    <a:pt x="251002" y="192093"/>
                  </a:lnTo>
                  <a:lnTo>
                    <a:pt x="261529" y="190815"/>
                  </a:lnTo>
                  <a:lnTo>
                    <a:pt x="264099" y="189863"/>
                  </a:lnTo>
                  <a:lnTo>
                    <a:pt x="271762" y="185326"/>
                  </a:lnTo>
                  <a:lnTo>
                    <a:pt x="276851" y="183967"/>
                  </a:lnTo>
                  <a:lnTo>
                    <a:pt x="295485" y="182097"/>
                  </a:lnTo>
                  <a:lnTo>
                    <a:pt x="310831" y="176861"/>
                  </a:lnTo>
                  <a:lnTo>
                    <a:pt x="327520" y="175401"/>
                  </a:lnTo>
                  <a:lnTo>
                    <a:pt x="354888" y="175266"/>
                  </a:lnTo>
                  <a:lnTo>
                    <a:pt x="360364" y="175262"/>
                  </a:lnTo>
                  <a:lnTo>
                    <a:pt x="367876" y="177519"/>
                  </a:lnTo>
                  <a:lnTo>
                    <a:pt x="376014" y="180498"/>
                  </a:lnTo>
                  <a:lnTo>
                    <a:pt x="386202" y="182174"/>
                  </a:lnTo>
                  <a:lnTo>
                    <a:pt x="413407" y="182818"/>
                  </a:lnTo>
                  <a:lnTo>
                    <a:pt x="420239" y="182853"/>
                  </a:lnTo>
                  <a:lnTo>
                    <a:pt x="428354" y="185126"/>
                  </a:lnTo>
                  <a:lnTo>
                    <a:pt x="436759" y="188111"/>
                  </a:lnTo>
                  <a:lnTo>
                    <a:pt x="451312" y="192286"/>
                  </a:lnTo>
                  <a:lnTo>
                    <a:pt x="459663" y="195527"/>
                  </a:lnTo>
                  <a:lnTo>
                    <a:pt x="469971" y="197352"/>
                  </a:lnTo>
                  <a:lnTo>
                    <a:pt x="478680" y="197779"/>
                  </a:lnTo>
                  <a:lnTo>
                    <a:pt x="482527" y="198739"/>
                  </a:lnTo>
                  <a:lnTo>
                    <a:pt x="494783" y="204106"/>
                  </a:lnTo>
                  <a:lnTo>
                    <a:pt x="505358" y="205417"/>
                  </a:lnTo>
                  <a:lnTo>
                    <a:pt x="507931" y="206372"/>
                  </a:lnTo>
                  <a:lnTo>
                    <a:pt x="515600" y="210914"/>
                  </a:lnTo>
                  <a:lnTo>
                    <a:pt x="523234" y="213482"/>
                  </a:lnTo>
                  <a:lnTo>
                    <a:pt x="530858" y="218382"/>
                  </a:lnTo>
                  <a:lnTo>
                    <a:pt x="535939" y="219825"/>
                  </a:lnTo>
                  <a:lnTo>
                    <a:pt x="551180" y="220879"/>
                  </a:lnTo>
                  <a:lnTo>
                    <a:pt x="552873" y="221759"/>
                  </a:lnTo>
                  <a:lnTo>
                    <a:pt x="554002" y="223193"/>
                  </a:lnTo>
                  <a:lnTo>
                    <a:pt x="554754" y="224995"/>
                  </a:lnTo>
                  <a:lnTo>
                    <a:pt x="556103" y="226197"/>
                  </a:lnTo>
                  <a:lnTo>
                    <a:pt x="557848" y="226998"/>
                  </a:lnTo>
                  <a:lnTo>
                    <a:pt x="562045" y="227888"/>
                  </a:lnTo>
                  <a:lnTo>
                    <a:pt x="588480" y="228600"/>
                  </a:lnTo>
                  <a:lnTo>
                    <a:pt x="601657" y="228600"/>
                  </a:lnTo>
                  <a:lnTo>
                    <a:pt x="609572" y="221008"/>
                  </a:lnTo>
                  <a:lnTo>
                    <a:pt x="616158" y="220983"/>
                  </a:lnTo>
                  <a:lnTo>
                    <a:pt x="616512" y="220135"/>
                  </a:lnTo>
                  <a:lnTo>
                    <a:pt x="617126" y="214420"/>
                  </a:lnTo>
                  <a:lnTo>
                    <a:pt x="618005" y="214066"/>
                  </a:lnTo>
                  <a:lnTo>
                    <a:pt x="624832" y="213361"/>
                  </a:lnTo>
                  <a:lnTo>
                    <a:pt x="662615" y="213360"/>
                  </a:lnTo>
                  <a:lnTo>
                    <a:pt x="666888" y="217405"/>
                  </a:lnTo>
                  <a:lnTo>
                    <a:pt x="668959" y="218597"/>
                  </a:lnTo>
                  <a:lnTo>
                    <a:pt x="677770" y="220887"/>
                  </a:lnTo>
                  <a:lnTo>
                    <a:pt x="692264" y="220979"/>
                  </a:lnTo>
                  <a:lnTo>
                    <a:pt x="692650" y="221826"/>
                  </a:lnTo>
                  <a:lnTo>
                    <a:pt x="693419" y="228592"/>
                  </a:lnTo>
                  <a:lnTo>
                    <a:pt x="693419" y="228595"/>
                  </a:lnTo>
                  <a:lnTo>
                    <a:pt x="693419" y="228596"/>
                  </a:lnTo>
                  <a:lnTo>
                    <a:pt x="693419" y="228598"/>
                  </a:lnTo>
                  <a:lnTo>
                    <a:pt x="727945" y="228600"/>
                  </a:lnTo>
                  <a:lnTo>
                    <a:pt x="729137" y="229447"/>
                  </a:lnTo>
                  <a:lnTo>
                    <a:pt x="729931" y="230858"/>
                  </a:lnTo>
                  <a:lnTo>
                    <a:pt x="731207" y="235161"/>
                  </a:lnTo>
                  <a:lnTo>
                    <a:pt x="732157" y="235514"/>
                  </a:lnTo>
                  <a:lnTo>
                    <a:pt x="746350" y="236212"/>
                  </a:lnTo>
                  <a:lnTo>
                    <a:pt x="765635" y="236220"/>
                  </a:lnTo>
                  <a:lnTo>
                    <a:pt x="766963" y="237067"/>
                  </a:lnTo>
                  <a:lnTo>
                    <a:pt x="767848" y="238477"/>
                  </a:lnTo>
                  <a:lnTo>
                    <a:pt x="768439" y="240265"/>
                  </a:lnTo>
                  <a:lnTo>
                    <a:pt x="769679" y="241457"/>
                  </a:lnTo>
                  <a:lnTo>
                    <a:pt x="771353" y="242252"/>
                  </a:lnTo>
                  <a:lnTo>
                    <a:pt x="776077" y="243526"/>
                  </a:lnTo>
                  <a:lnTo>
                    <a:pt x="803801" y="243840"/>
                  </a:lnTo>
                  <a:lnTo>
                    <a:pt x="830571" y="243840"/>
                  </a:lnTo>
                  <a:lnTo>
                    <a:pt x="830580" y="229667"/>
                  </a:lnTo>
                  <a:lnTo>
                    <a:pt x="837141" y="222133"/>
                  </a:lnTo>
                  <a:lnTo>
                    <a:pt x="837729" y="219235"/>
                  </a:lnTo>
                  <a:lnTo>
                    <a:pt x="837886" y="217276"/>
                  </a:lnTo>
                  <a:lnTo>
                    <a:pt x="838838" y="215971"/>
                  </a:lnTo>
                  <a:lnTo>
                    <a:pt x="840318" y="215101"/>
                  </a:lnTo>
                  <a:lnTo>
                    <a:pt x="844733" y="213704"/>
                  </a:lnTo>
                  <a:lnTo>
                    <a:pt x="845095" y="212743"/>
                  </a:lnTo>
                  <a:lnTo>
                    <a:pt x="845498" y="209416"/>
                  </a:lnTo>
                  <a:lnTo>
                    <a:pt x="846452" y="207345"/>
                  </a:lnTo>
                  <a:lnTo>
                    <a:pt x="851808" y="200193"/>
                  </a:lnTo>
                  <a:lnTo>
                    <a:pt x="852352" y="199502"/>
                  </a:lnTo>
                  <a:lnTo>
                    <a:pt x="852956" y="196476"/>
                  </a:lnTo>
                  <a:lnTo>
                    <a:pt x="853344" y="191681"/>
                  </a:lnTo>
                  <a:lnTo>
                    <a:pt x="859458" y="184624"/>
                  </a:lnTo>
                  <a:lnTo>
                    <a:pt x="859992" y="184043"/>
                  </a:lnTo>
                  <a:lnTo>
                    <a:pt x="860585" y="181139"/>
                  </a:lnTo>
                  <a:lnTo>
                    <a:pt x="860743" y="179179"/>
                  </a:lnTo>
                  <a:lnTo>
                    <a:pt x="861695" y="177027"/>
                  </a:lnTo>
                  <a:lnTo>
                    <a:pt x="866234" y="169951"/>
                  </a:lnTo>
                  <a:lnTo>
                    <a:pt x="867593" y="164998"/>
                  </a:lnTo>
                  <a:lnTo>
                    <a:pt x="868358" y="157449"/>
                  </a:lnTo>
                  <a:lnTo>
                    <a:pt x="868585" y="149851"/>
                  </a:lnTo>
                  <a:lnTo>
                    <a:pt x="869463" y="148161"/>
                  </a:lnTo>
                  <a:lnTo>
                    <a:pt x="870895" y="147034"/>
                  </a:lnTo>
                  <a:lnTo>
                    <a:pt x="872696" y="146283"/>
                  </a:lnTo>
                  <a:lnTo>
                    <a:pt x="873897" y="144089"/>
                  </a:lnTo>
                  <a:lnTo>
                    <a:pt x="875232" y="137135"/>
                  </a:lnTo>
                  <a:lnTo>
                    <a:pt x="876435" y="134604"/>
                  </a:lnTo>
                  <a:lnTo>
                    <a:pt x="878084" y="132916"/>
                  </a:lnTo>
                  <a:lnTo>
                    <a:pt x="880029" y="131791"/>
                  </a:lnTo>
                  <a:lnTo>
                    <a:pt x="881326" y="130194"/>
                  </a:lnTo>
                  <a:lnTo>
                    <a:pt x="882190" y="128283"/>
                  </a:lnTo>
                  <a:lnTo>
                    <a:pt x="882767" y="126162"/>
                  </a:lnTo>
                  <a:lnTo>
                    <a:pt x="885665" y="121548"/>
                  </a:lnTo>
                  <a:lnTo>
                    <a:pt x="887623" y="119132"/>
                  </a:lnTo>
                  <a:lnTo>
                    <a:pt x="888928" y="116674"/>
                  </a:lnTo>
                  <a:lnTo>
                    <a:pt x="891613" y="109171"/>
                  </a:lnTo>
                  <a:lnTo>
                    <a:pt x="896548" y="101586"/>
                  </a:lnTo>
                  <a:lnTo>
                    <a:pt x="897999" y="96514"/>
                  </a:lnTo>
                  <a:lnTo>
                    <a:pt x="898816" y="88899"/>
                  </a:lnTo>
                  <a:lnTo>
                    <a:pt x="899058" y="81280"/>
                  </a:lnTo>
                  <a:lnTo>
                    <a:pt x="899938" y="78740"/>
                  </a:lnTo>
                  <a:lnTo>
                    <a:pt x="904377" y="71120"/>
                  </a:lnTo>
                  <a:lnTo>
                    <a:pt x="906068" y="64347"/>
                  </a:lnTo>
                  <a:lnTo>
                    <a:pt x="906569" y="61117"/>
                  </a:lnTo>
                  <a:lnTo>
                    <a:pt x="906686" y="57361"/>
                  </a:lnTo>
                  <a:lnTo>
                    <a:pt x="905871" y="55174"/>
                  </a:lnTo>
                  <a:lnTo>
                    <a:pt x="901524" y="48051"/>
                  </a:lnTo>
                  <a:lnTo>
                    <a:pt x="899861" y="41425"/>
                  </a:lnTo>
                  <a:lnTo>
                    <a:pt x="899367" y="38238"/>
                  </a:lnTo>
                  <a:lnTo>
                    <a:pt x="899252" y="34493"/>
                  </a:lnTo>
                  <a:lnTo>
                    <a:pt x="898375" y="33155"/>
                  </a:lnTo>
                  <a:lnTo>
                    <a:pt x="896943" y="32264"/>
                  </a:lnTo>
                  <a:lnTo>
                    <a:pt x="895141" y="31669"/>
                  </a:lnTo>
                  <a:lnTo>
                    <a:pt x="893941" y="30426"/>
                  </a:lnTo>
                  <a:lnTo>
                    <a:pt x="893140" y="28751"/>
                  </a:lnTo>
                  <a:lnTo>
                    <a:pt x="892607" y="26787"/>
                  </a:lnTo>
                  <a:lnTo>
                    <a:pt x="889756" y="22348"/>
                  </a:lnTo>
                  <a:lnTo>
                    <a:pt x="884262" y="15656"/>
                  </a:lnTo>
                  <a:lnTo>
                    <a:pt x="869835" y="1155"/>
                  </a:lnTo>
                  <a:lnTo>
                    <a:pt x="868602" y="771"/>
                  </a:lnTo>
                  <a:lnTo>
                    <a:pt x="850798" y="31"/>
                  </a:lnTo>
                  <a:lnTo>
                    <a:pt x="794888" y="0"/>
                  </a:lnTo>
                  <a:lnTo>
                    <a:pt x="784801" y="2258"/>
                  </a:lnTo>
                  <a:lnTo>
                    <a:pt x="774674" y="5237"/>
                  </a:lnTo>
                  <a:lnTo>
                    <a:pt x="752116" y="7150"/>
                  </a:lnTo>
                  <a:lnTo>
                    <a:pt x="730849" y="7481"/>
                  </a:lnTo>
                  <a:lnTo>
                    <a:pt x="716829" y="8405"/>
                  </a:lnTo>
                  <a:lnTo>
                    <a:pt x="689514" y="13639"/>
                  </a:lnTo>
                  <a:lnTo>
                    <a:pt x="664040" y="14766"/>
                  </a:lnTo>
                  <a:lnTo>
                    <a:pt x="632676" y="15147"/>
                  </a:lnTo>
                  <a:lnTo>
                    <a:pt x="605619" y="15212"/>
                  </a:lnTo>
                  <a:lnTo>
                    <a:pt x="580198" y="19277"/>
                  </a:lnTo>
                  <a:lnTo>
                    <a:pt x="552534" y="21798"/>
                  </a:lnTo>
                  <a:lnTo>
                    <a:pt x="532873" y="22389"/>
                  </a:lnTo>
                  <a:lnTo>
                    <a:pt x="470135" y="22819"/>
                  </a:lnTo>
                  <a:lnTo>
                    <a:pt x="446016" y="23689"/>
                  </a:lnTo>
                  <a:lnTo>
                    <a:pt x="409482" y="28091"/>
                  </a:lnTo>
                  <a:lnTo>
                    <a:pt x="387450" y="29418"/>
                  </a:lnTo>
                  <a:lnTo>
                    <a:pt x="364111" y="30009"/>
                  </a:lnTo>
                  <a:lnTo>
                    <a:pt x="314634" y="30387"/>
                  </a:lnTo>
                  <a:lnTo>
                    <a:pt x="291672" y="32697"/>
                  </a:lnTo>
                  <a:lnTo>
                    <a:pt x="269332" y="35698"/>
                  </a:lnTo>
                  <a:lnTo>
                    <a:pt x="245292" y="37033"/>
                  </a:lnTo>
                  <a:lnTo>
                    <a:pt x="222753" y="37626"/>
                  </a:lnTo>
                  <a:lnTo>
                    <a:pt x="200601" y="38736"/>
                  </a:lnTo>
                  <a:lnTo>
                    <a:pt x="176645" y="42052"/>
                  </a:lnTo>
                  <a:lnTo>
                    <a:pt x="154144" y="44090"/>
                  </a:lnTo>
                  <a:lnTo>
                    <a:pt x="133702" y="44995"/>
                  </a:lnTo>
                  <a:lnTo>
                    <a:pt x="107913" y="46352"/>
                  </a:lnTo>
                  <a:lnTo>
                    <a:pt x="84185" y="50893"/>
                  </a:lnTo>
                  <a:lnTo>
                    <a:pt x="61914" y="53462"/>
                  </a:lnTo>
                  <a:lnTo>
                    <a:pt x="38790" y="59228"/>
                  </a:lnTo>
                  <a:lnTo>
                    <a:pt x="13638" y="60732"/>
                  </a:lnTo>
                  <a:lnTo>
                    <a:pt x="0" y="6096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9" name="SMARTInkAnnotation198"/>
            <p:cNvSpPr/>
            <p:nvPr/>
          </p:nvSpPr>
          <p:spPr bwMode="auto">
            <a:xfrm>
              <a:off x="5562600" y="4815868"/>
              <a:ext cx="1021081" cy="312393"/>
            </a:xfrm>
            <a:custGeom>
              <a:avLst/>
              <a:gdLst/>
              <a:ahLst/>
              <a:cxnLst/>
              <a:rect l="0" t="0" r="0" b="0"/>
              <a:pathLst>
                <a:path w="1021081" h="312393">
                  <a:moveTo>
                    <a:pt x="220980" y="243812"/>
                  </a:moveTo>
                  <a:lnTo>
                    <a:pt x="207858" y="237251"/>
                  </a:lnTo>
                  <a:lnTo>
                    <a:pt x="198488" y="228913"/>
                  </a:lnTo>
                  <a:lnTo>
                    <a:pt x="191591" y="228602"/>
                  </a:lnTo>
                  <a:lnTo>
                    <a:pt x="191227" y="227745"/>
                  </a:lnTo>
                  <a:lnTo>
                    <a:pt x="190500" y="220960"/>
                  </a:lnTo>
                  <a:lnTo>
                    <a:pt x="190500" y="220958"/>
                  </a:lnTo>
                  <a:lnTo>
                    <a:pt x="190500" y="220956"/>
                  </a:lnTo>
                  <a:lnTo>
                    <a:pt x="190500" y="220952"/>
                  </a:lnTo>
                  <a:lnTo>
                    <a:pt x="194545" y="224997"/>
                  </a:lnTo>
                  <a:lnTo>
                    <a:pt x="196583" y="226189"/>
                  </a:lnTo>
                  <a:lnTo>
                    <a:pt x="204366" y="228258"/>
                  </a:lnTo>
                  <a:lnTo>
                    <a:pt x="209378" y="228479"/>
                  </a:lnTo>
                  <a:lnTo>
                    <a:pt x="211552" y="229357"/>
                  </a:lnTo>
                  <a:lnTo>
                    <a:pt x="218657" y="233790"/>
                  </a:lnTo>
                  <a:lnTo>
                    <a:pt x="223616" y="235125"/>
                  </a:lnTo>
                  <a:lnTo>
                    <a:pt x="245328" y="236098"/>
                  </a:lnTo>
                  <a:lnTo>
                    <a:pt x="248219" y="236976"/>
                  </a:lnTo>
                  <a:lnTo>
                    <a:pt x="257178" y="241410"/>
                  </a:lnTo>
                  <a:lnTo>
                    <a:pt x="283715" y="245929"/>
                  </a:lnTo>
                  <a:lnTo>
                    <a:pt x="292889" y="248986"/>
                  </a:lnTo>
                  <a:lnTo>
                    <a:pt x="323933" y="253547"/>
                  </a:lnTo>
                  <a:lnTo>
                    <a:pt x="343198" y="257965"/>
                  </a:lnTo>
                  <a:lnTo>
                    <a:pt x="368391" y="258909"/>
                  </a:lnTo>
                  <a:lnTo>
                    <a:pt x="381323" y="259835"/>
                  </a:lnTo>
                  <a:lnTo>
                    <a:pt x="408648" y="265604"/>
                  </a:lnTo>
                  <a:lnTo>
                    <a:pt x="439394" y="266578"/>
                  </a:lnTo>
                  <a:lnTo>
                    <a:pt x="522925" y="266671"/>
                  </a:lnTo>
                  <a:lnTo>
                    <a:pt x="533260" y="268929"/>
                  </a:lnTo>
                  <a:lnTo>
                    <a:pt x="546340" y="272703"/>
                  </a:lnTo>
                  <a:lnTo>
                    <a:pt x="553545" y="274432"/>
                  </a:lnTo>
                  <a:lnTo>
                    <a:pt x="567120" y="279319"/>
                  </a:lnTo>
                  <a:lnTo>
                    <a:pt x="596115" y="282531"/>
                  </a:lnTo>
                  <a:lnTo>
                    <a:pt x="611200" y="290156"/>
                  </a:lnTo>
                  <a:lnTo>
                    <a:pt x="619624" y="294042"/>
                  </a:lnTo>
                  <a:lnTo>
                    <a:pt x="626190" y="295770"/>
                  </a:lnTo>
                  <a:lnTo>
                    <a:pt x="649076" y="297030"/>
                  </a:lnTo>
                  <a:lnTo>
                    <a:pt x="652004" y="297918"/>
                  </a:lnTo>
                  <a:lnTo>
                    <a:pt x="661016" y="302365"/>
                  </a:lnTo>
                  <a:lnTo>
                    <a:pt x="673188" y="304905"/>
                  </a:lnTo>
                  <a:lnTo>
                    <a:pt x="682534" y="309797"/>
                  </a:lnTo>
                  <a:lnTo>
                    <a:pt x="688017" y="311239"/>
                  </a:lnTo>
                  <a:lnTo>
                    <a:pt x="718497" y="312362"/>
                  </a:lnTo>
                  <a:lnTo>
                    <a:pt x="837072" y="312392"/>
                  </a:lnTo>
                  <a:lnTo>
                    <a:pt x="840834" y="311545"/>
                  </a:lnTo>
                  <a:lnTo>
                    <a:pt x="851022" y="307155"/>
                  </a:lnTo>
                  <a:lnTo>
                    <a:pt x="870064" y="305086"/>
                  </a:lnTo>
                  <a:lnTo>
                    <a:pt x="886358" y="304799"/>
                  </a:lnTo>
                  <a:lnTo>
                    <a:pt x="888933" y="303944"/>
                  </a:lnTo>
                  <a:lnTo>
                    <a:pt x="897646" y="298214"/>
                  </a:lnTo>
                  <a:lnTo>
                    <a:pt x="900745" y="297623"/>
                  </a:lnTo>
                  <a:lnTo>
                    <a:pt x="902757" y="297466"/>
                  </a:lnTo>
                  <a:lnTo>
                    <a:pt x="904945" y="296515"/>
                  </a:lnTo>
                  <a:lnTo>
                    <a:pt x="912069" y="291130"/>
                  </a:lnTo>
                  <a:lnTo>
                    <a:pt x="920541" y="283293"/>
                  </a:lnTo>
                  <a:lnTo>
                    <a:pt x="929672" y="278276"/>
                  </a:lnTo>
                  <a:lnTo>
                    <a:pt x="932201" y="276101"/>
                  </a:lnTo>
                  <a:lnTo>
                    <a:pt x="933887" y="273805"/>
                  </a:lnTo>
                  <a:lnTo>
                    <a:pt x="935012" y="271428"/>
                  </a:lnTo>
                  <a:lnTo>
                    <a:pt x="940776" y="266528"/>
                  </a:lnTo>
                  <a:lnTo>
                    <a:pt x="951283" y="259009"/>
                  </a:lnTo>
                  <a:lnTo>
                    <a:pt x="959758" y="251419"/>
                  </a:lnTo>
                  <a:lnTo>
                    <a:pt x="967632" y="243808"/>
                  </a:lnTo>
                  <a:lnTo>
                    <a:pt x="1000759" y="210792"/>
                  </a:lnTo>
                  <a:lnTo>
                    <a:pt x="1002453" y="207406"/>
                  </a:lnTo>
                  <a:lnTo>
                    <a:pt x="1004335" y="199127"/>
                  </a:lnTo>
                  <a:lnTo>
                    <a:pt x="1007428" y="192061"/>
                  </a:lnTo>
                  <a:lnTo>
                    <a:pt x="1009439" y="188991"/>
                  </a:lnTo>
                  <a:lnTo>
                    <a:pt x="1011672" y="181065"/>
                  </a:lnTo>
                  <a:lnTo>
                    <a:pt x="1012665" y="172744"/>
                  </a:lnTo>
                  <a:lnTo>
                    <a:pt x="1013107" y="166224"/>
                  </a:lnTo>
                  <a:lnTo>
                    <a:pt x="1013302" y="158246"/>
                  </a:lnTo>
                  <a:lnTo>
                    <a:pt x="1013460" y="66108"/>
                  </a:lnTo>
                  <a:lnTo>
                    <a:pt x="1015718" y="58717"/>
                  </a:lnTo>
                  <a:lnTo>
                    <a:pt x="1018697" y="50634"/>
                  </a:lnTo>
                  <a:lnTo>
                    <a:pt x="1020373" y="41324"/>
                  </a:lnTo>
                  <a:lnTo>
                    <a:pt x="1020987" y="32051"/>
                  </a:lnTo>
                  <a:lnTo>
                    <a:pt x="1021074" y="22785"/>
                  </a:lnTo>
                  <a:lnTo>
                    <a:pt x="1021080" y="11512"/>
                  </a:lnTo>
                  <a:lnTo>
                    <a:pt x="1020233" y="10205"/>
                  </a:lnTo>
                  <a:lnTo>
                    <a:pt x="1018821" y="9334"/>
                  </a:lnTo>
                  <a:lnTo>
                    <a:pt x="1014518" y="7936"/>
                  </a:lnTo>
                  <a:lnTo>
                    <a:pt x="1009728" y="3649"/>
                  </a:lnTo>
                  <a:lnTo>
                    <a:pt x="1007586" y="2424"/>
                  </a:lnTo>
                  <a:lnTo>
                    <a:pt x="1002947" y="1062"/>
                  </a:lnTo>
                  <a:lnTo>
                    <a:pt x="980430" y="0"/>
                  </a:lnTo>
                  <a:lnTo>
                    <a:pt x="977894" y="838"/>
                  </a:lnTo>
                  <a:lnTo>
                    <a:pt x="970278" y="5214"/>
                  </a:lnTo>
                  <a:lnTo>
                    <a:pt x="943399" y="14060"/>
                  </a:lnTo>
                  <a:lnTo>
                    <a:pt x="921490" y="21092"/>
                  </a:lnTo>
                  <a:lnTo>
                    <a:pt x="911624" y="22905"/>
                  </a:lnTo>
                  <a:lnTo>
                    <a:pt x="882383" y="33336"/>
                  </a:lnTo>
                  <a:lnTo>
                    <a:pt x="851649" y="45738"/>
                  </a:lnTo>
                  <a:lnTo>
                    <a:pt x="836557" y="49946"/>
                  </a:lnTo>
                  <a:lnTo>
                    <a:pt x="809868" y="53162"/>
                  </a:lnTo>
                  <a:lnTo>
                    <a:pt x="784649" y="58253"/>
                  </a:lnTo>
                  <a:lnTo>
                    <a:pt x="756105" y="60985"/>
                  </a:lnTo>
                  <a:lnTo>
                    <a:pt x="725352" y="65934"/>
                  </a:lnTo>
                  <a:lnTo>
                    <a:pt x="701968" y="67388"/>
                  </a:lnTo>
                  <a:lnTo>
                    <a:pt x="677463" y="70293"/>
                  </a:lnTo>
                  <a:lnTo>
                    <a:pt x="652461" y="73559"/>
                  </a:lnTo>
                  <a:lnTo>
                    <a:pt x="627238" y="75011"/>
                  </a:lnTo>
                  <a:lnTo>
                    <a:pt x="601917" y="75656"/>
                  </a:lnTo>
                  <a:lnTo>
                    <a:pt x="388173" y="76171"/>
                  </a:lnTo>
                  <a:lnTo>
                    <a:pt x="360199" y="78429"/>
                  </a:lnTo>
                  <a:lnTo>
                    <a:pt x="332808" y="81408"/>
                  </a:lnTo>
                  <a:lnTo>
                    <a:pt x="303701" y="82733"/>
                  </a:lnTo>
                  <a:lnTo>
                    <a:pt x="262799" y="83478"/>
                  </a:lnTo>
                  <a:lnTo>
                    <a:pt x="234486" y="85911"/>
                  </a:lnTo>
                  <a:lnTo>
                    <a:pt x="205816" y="88967"/>
                  </a:lnTo>
                  <a:lnTo>
                    <a:pt x="178962" y="90325"/>
                  </a:lnTo>
                  <a:lnTo>
                    <a:pt x="152916" y="93187"/>
                  </a:lnTo>
                  <a:lnTo>
                    <a:pt x="127229" y="96434"/>
                  </a:lnTo>
                  <a:lnTo>
                    <a:pt x="101702" y="97878"/>
                  </a:lnTo>
                  <a:lnTo>
                    <a:pt x="76245" y="98519"/>
                  </a:lnTo>
                  <a:lnTo>
                    <a:pt x="0" y="99032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20" name="SMARTInkAnnotation199"/>
            <p:cNvSpPr/>
            <p:nvPr/>
          </p:nvSpPr>
          <p:spPr bwMode="auto">
            <a:xfrm>
              <a:off x="6492240" y="4716882"/>
              <a:ext cx="2552662" cy="403759"/>
            </a:xfrm>
            <a:custGeom>
              <a:avLst/>
              <a:gdLst/>
              <a:ahLst/>
              <a:cxnLst/>
              <a:rect l="0" t="0" r="0" b="0"/>
              <a:pathLst>
                <a:path w="2552662" h="403759">
                  <a:moveTo>
                    <a:pt x="15240" y="358038"/>
                  </a:moveTo>
                  <a:lnTo>
                    <a:pt x="7713" y="350511"/>
                  </a:lnTo>
                  <a:lnTo>
                    <a:pt x="7622" y="343115"/>
                  </a:lnTo>
                  <a:lnTo>
                    <a:pt x="1059" y="342826"/>
                  </a:lnTo>
                  <a:lnTo>
                    <a:pt x="706" y="341970"/>
                  </a:lnTo>
                  <a:lnTo>
                    <a:pt x="2" y="335206"/>
                  </a:lnTo>
                  <a:lnTo>
                    <a:pt x="2" y="335197"/>
                  </a:lnTo>
                  <a:lnTo>
                    <a:pt x="1" y="335191"/>
                  </a:lnTo>
                  <a:lnTo>
                    <a:pt x="1" y="335186"/>
                  </a:lnTo>
                  <a:lnTo>
                    <a:pt x="0" y="335184"/>
                  </a:lnTo>
                  <a:lnTo>
                    <a:pt x="0" y="335178"/>
                  </a:lnTo>
                  <a:lnTo>
                    <a:pt x="6561" y="335178"/>
                  </a:lnTo>
                  <a:lnTo>
                    <a:pt x="6914" y="336025"/>
                  </a:lnTo>
                  <a:lnTo>
                    <a:pt x="7306" y="339223"/>
                  </a:lnTo>
                  <a:lnTo>
                    <a:pt x="9104" y="340415"/>
                  </a:lnTo>
                  <a:lnTo>
                    <a:pt x="20714" y="342484"/>
                  </a:lnTo>
                  <a:lnTo>
                    <a:pt x="30315" y="342705"/>
                  </a:lnTo>
                  <a:lnTo>
                    <a:pt x="33755" y="343583"/>
                  </a:lnTo>
                  <a:lnTo>
                    <a:pt x="45364" y="348817"/>
                  </a:lnTo>
                  <a:lnTo>
                    <a:pt x="59220" y="351054"/>
                  </a:lnTo>
                  <a:lnTo>
                    <a:pt x="74602" y="356408"/>
                  </a:lnTo>
                  <a:lnTo>
                    <a:pt x="93926" y="357823"/>
                  </a:lnTo>
                  <a:lnTo>
                    <a:pt x="150203" y="358037"/>
                  </a:lnTo>
                  <a:lnTo>
                    <a:pt x="160172" y="360295"/>
                  </a:lnTo>
                  <a:lnTo>
                    <a:pt x="170248" y="363275"/>
                  </a:lnTo>
                  <a:lnTo>
                    <a:pt x="208001" y="365519"/>
                  </a:lnTo>
                  <a:lnTo>
                    <a:pt x="346954" y="365658"/>
                  </a:lnTo>
                  <a:lnTo>
                    <a:pt x="419006" y="372964"/>
                  </a:lnTo>
                  <a:lnTo>
                    <a:pt x="495494" y="375523"/>
                  </a:lnTo>
                  <a:lnTo>
                    <a:pt x="545279" y="380190"/>
                  </a:lnTo>
                  <a:lnTo>
                    <a:pt x="624119" y="380871"/>
                  </a:lnTo>
                  <a:lnTo>
                    <a:pt x="699156" y="387810"/>
                  </a:lnTo>
                  <a:lnTo>
                    <a:pt x="745134" y="390636"/>
                  </a:lnTo>
                  <a:lnTo>
                    <a:pt x="802582" y="395413"/>
                  </a:lnTo>
                  <a:lnTo>
                    <a:pt x="871995" y="396921"/>
                  </a:lnTo>
                  <a:lnTo>
                    <a:pt x="942251" y="403047"/>
                  </a:lnTo>
                  <a:lnTo>
                    <a:pt x="1015368" y="403696"/>
                  </a:lnTo>
                  <a:lnTo>
                    <a:pt x="1292888" y="403758"/>
                  </a:lnTo>
                  <a:lnTo>
                    <a:pt x="1366547" y="397197"/>
                  </a:lnTo>
                  <a:lnTo>
                    <a:pt x="1438478" y="396231"/>
                  </a:lnTo>
                  <a:lnTo>
                    <a:pt x="1545400" y="396140"/>
                  </a:lnTo>
                  <a:lnTo>
                    <a:pt x="1616569" y="389578"/>
                  </a:lnTo>
                  <a:lnTo>
                    <a:pt x="1689421" y="388611"/>
                  </a:lnTo>
                  <a:lnTo>
                    <a:pt x="2014440" y="388518"/>
                  </a:lnTo>
                  <a:lnTo>
                    <a:pt x="2087753" y="381212"/>
                  </a:lnTo>
                  <a:lnTo>
                    <a:pt x="2117487" y="380113"/>
                  </a:lnTo>
                  <a:lnTo>
                    <a:pt x="2145062" y="374880"/>
                  </a:lnTo>
                  <a:lnTo>
                    <a:pt x="2218413" y="373306"/>
                  </a:lnTo>
                  <a:lnTo>
                    <a:pt x="2292961" y="365798"/>
                  </a:lnTo>
                  <a:lnTo>
                    <a:pt x="2313809" y="365686"/>
                  </a:lnTo>
                  <a:lnTo>
                    <a:pt x="2324042" y="363413"/>
                  </a:lnTo>
                  <a:lnTo>
                    <a:pt x="2337065" y="359631"/>
                  </a:lnTo>
                  <a:lnTo>
                    <a:pt x="2344256" y="357899"/>
                  </a:lnTo>
                  <a:lnTo>
                    <a:pt x="2356976" y="352164"/>
                  </a:lnTo>
                  <a:lnTo>
                    <a:pt x="2369290" y="342642"/>
                  </a:lnTo>
                  <a:lnTo>
                    <a:pt x="2382449" y="330077"/>
                  </a:lnTo>
                  <a:lnTo>
                    <a:pt x="2387568" y="325009"/>
                  </a:lnTo>
                  <a:lnTo>
                    <a:pt x="2389273" y="322472"/>
                  </a:lnTo>
                  <a:lnTo>
                    <a:pt x="2392517" y="314856"/>
                  </a:lnTo>
                  <a:lnTo>
                    <a:pt x="2396276" y="309777"/>
                  </a:lnTo>
                  <a:lnTo>
                    <a:pt x="2397617" y="306391"/>
                  </a:lnTo>
                  <a:lnTo>
                    <a:pt x="2400351" y="294381"/>
                  </a:lnTo>
                  <a:lnTo>
                    <a:pt x="2406148" y="284237"/>
                  </a:lnTo>
                  <a:lnTo>
                    <a:pt x="2410801" y="275567"/>
                  </a:lnTo>
                  <a:lnTo>
                    <a:pt x="2413434" y="266068"/>
                  </a:lnTo>
                  <a:lnTo>
                    <a:pt x="2415450" y="256203"/>
                  </a:lnTo>
                  <a:lnTo>
                    <a:pt x="2419169" y="246173"/>
                  </a:lnTo>
                  <a:lnTo>
                    <a:pt x="2423644" y="236071"/>
                  </a:lnTo>
                  <a:lnTo>
                    <a:pt x="2430922" y="220865"/>
                  </a:lnTo>
                  <a:lnTo>
                    <a:pt x="2463799" y="154838"/>
                  </a:lnTo>
                  <a:lnTo>
                    <a:pt x="2471138" y="144678"/>
                  </a:lnTo>
                  <a:lnTo>
                    <a:pt x="2479196" y="134518"/>
                  </a:lnTo>
                  <a:lnTo>
                    <a:pt x="2485600" y="124358"/>
                  </a:lnTo>
                  <a:lnTo>
                    <a:pt x="2493527" y="114198"/>
                  </a:lnTo>
                  <a:lnTo>
                    <a:pt x="2501847" y="104038"/>
                  </a:lnTo>
                  <a:lnTo>
                    <a:pt x="2511292" y="89645"/>
                  </a:lnTo>
                  <a:lnTo>
                    <a:pt x="2519453" y="78795"/>
                  </a:lnTo>
                  <a:lnTo>
                    <a:pt x="2524658" y="69959"/>
                  </a:lnTo>
                  <a:lnTo>
                    <a:pt x="2534900" y="55726"/>
                  </a:lnTo>
                  <a:lnTo>
                    <a:pt x="2542534" y="43157"/>
                  </a:lnTo>
                  <a:lnTo>
                    <a:pt x="2549310" y="33694"/>
                  </a:lnTo>
                  <a:lnTo>
                    <a:pt x="2551193" y="28183"/>
                  </a:lnTo>
                  <a:lnTo>
                    <a:pt x="2552568" y="16673"/>
                  </a:lnTo>
                  <a:lnTo>
                    <a:pt x="2552661" y="11548"/>
                  </a:lnTo>
                  <a:lnTo>
                    <a:pt x="2551827" y="10204"/>
                  </a:lnTo>
                  <a:lnTo>
                    <a:pt x="2550424" y="9309"/>
                  </a:lnTo>
                  <a:lnTo>
                    <a:pt x="2548644" y="8712"/>
                  </a:lnTo>
                  <a:lnTo>
                    <a:pt x="2544406" y="5791"/>
                  </a:lnTo>
                  <a:lnTo>
                    <a:pt x="2542090" y="3827"/>
                  </a:lnTo>
                  <a:lnTo>
                    <a:pt x="2539700" y="2517"/>
                  </a:lnTo>
                  <a:lnTo>
                    <a:pt x="2534788" y="1062"/>
                  </a:lnTo>
                  <a:lnTo>
                    <a:pt x="2515623" y="0"/>
                  </a:lnTo>
                  <a:lnTo>
                    <a:pt x="2451973" y="746"/>
                  </a:lnTo>
                  <a:lnTo>
                    <a:pt x="2374735" y="7204"/>
                  </a:lnTo>
                  <a:lnTo>
                    <a:pt x="2296840" y="12736"/>
                  </a:lnTo>
                  <a:lnTo>
                    <a:pt x="2228506" y="14822"/>
                  </a:lnTo>
                  <a:lnTo>
                    <a:pt x="2039142" y="15136"/>
                  </a:lnTo>
                  <a:lnTo>
                    <a:pt x="1944626" y="9106"/>
                  </a:lnTo>
                  <a:lnTo>
                    <a:pt x="1885696" y="7989"/>
                  </a:lnTo>
                  <a:lnTo>
                    <a:pt x="1491430" y="7519"/>
                  </a:lnTo>
                  <a:lnTo>
                    <a:pt x="1429373" y="9776"/>
                  </a:lnTo>
                  <a:lnTo>
                    <a:pt x="1332556" y="15807"/>
                  </a:lnTo>
                  <a:lnTo>
                    <a:pt x="1266193" y="19668"/>
                  </a:lnTo>
                  <a:lnTo>
                    <a:pt x="1197188" y="21385"/>
                  </a:lnTo>
                  <a:lnTo>
                    <a:pt x="1124750" y="26663"/>
                  </a:lnTo>
                  <a:lnTo>
                    <a:pt x="1049376" y="32961"/>
                  </a:lnTo>
                  <a:lnTo>
                    <a:pt x="970720" y="35759"/>
                  </a:lnTo>
                  <a:lnTo>
                    <a:pt x="929934" y="38198"/>
                  </a:lnTo>
                  <a:lnTo>
                    <a:pt x="846233" y="45425"/>
                  </a:lnTo>
                  <a:lnTo>
                    <a:pt x="30480" y="129438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21" name="SMARTInkAnnotation200"/>
            <p:cNvSpPr/>
            <p:nvPr/>
          </p:nvSpPr>
          <p:spPr bwMode="auto">
            <a:xfrm>
              <a:off x="2971800" y="2461260"/>
              <a:ext cx="1135381" cy="30481"/>
            </a:xfrm>
            <a:custGeom>
              <a:avLst/>
              <a:gdLst/>
              <a:ahLst/>
              <a:cxnLst/>
              <a:rect l="0" t="0" r="0" b="0"/>
              <a:pathLst>
                <a:path w="1135381" h="30481">
                  <a:moveTo>
                    <a:pt x="0" y="30480"/>
                  </a:moveTo>
                  <a:lnTo>
                    <a:pt x="9804" y="30480"/>
                  </a:lnTo>
                  <a:lnTo>
                    <a:pt x="9076" y="30480"/>
                  </a:lnTo>
                  <a:lnTo>
                    <a:pt x="12097" y="30480"/>
                  </a:lnTo>
                  <a:lnTo>
                    <a:pt x="13144" y="29633"/>
                  </a:lnTo>
                  <a:lnTo>
                    <a:pt x="13843" y="28222"/>
                  </a:lnTo>
                  <a:lnTo>
                    <a:pt x="14309" y="26435"/>
                  </a:lnTo>
                  <a:lnTo>
                    <a:pt x="15466" y="25243"/>
                  </a:lnTo>
                  <a:lnTo>
                    <a:pt x="17083" y="24449"/>
                  </a:lnTo>
                  <a:lnTo>
                    <a:pt x="21139" y="23566"/>
                  </a:lnTo>
                  <a:lnTo>
                    <a:pt x="33128" y="22953"/>
                  </a:lnTo>
                  <a:lnTo>
                    <a:pt x="35632" y="22075"/>
                  </a:lnTo>
                  <a:lnTo>
                    <a:pt x="38148" y="20643"/>
                  </a:lnTo>
                  <a:lnTo>
                    <a:pt x="40672" y="18842"/>
                  </a:lnTo>
                  <a:lnTo>
                    <a:pt x="43201" y="17641"/>
                  </a:lnTo>
                  <a:lnTo>
                    <a:pt x="45734" y="16841"/>
                  </a:lnTo>
                  <a:lnTo>
                    <a:pt x="50806" y="15952"/>
                  </a:lnTo>
                  <a:lnTo>
                    <a:pt x="67546" y="15334"/>
                  </a:lnTo>
                  <a:lnTo>
                    <a:pt x="71277" y="14456"/>
                  </a:lnTo>
                  <a:lnTo>
                    <a:pt x="74612" y="13024"/>
                  </a:lnTo>
                  <a:lnTo>
                    <a:pt x="77681" y="11222"/>
                  </a:lnTo>
                  <a:lnTo>
                    <a:pt x="81421" y="10022"/>
                  </a:lnTo>
                  <a:lnTo>
                    <a:pt x="85607" y="9221"/>
                  </a:lnTo>
                  <a:lnTo>
                    <a:pt x="94774" y="8332"/>
                  </a:lnTo>
                  <a:lnTo>
                    <a:pt x="119485" y="7714"/>
                  </a:lnTo>
                  <a:lnTo>
                    <a:pt x="124529" y="8529"/>
                  </a:lnTo>
                  <a:lnTo>
                    <a:pt x="129587" y="9919"/>
                  </a:lnTo>
                  <a:lnTo>
                    <a:pt x="134651" y="11693"/>
                  </a:lnTo>
                  <a:lnTo>
                    <a:pt x="139721" y="12875"/>
                  </a:lnTo>
                  <a:lnTo>
                    <a:pt x="144793" y="13663"/>
                  </a:lnTo>
                  <a:lnTo>
                    <a:pt x="155793" y="14539"/>
                  </a:lnTo>
                  <a:lnTo>
                    <a:pt x="186901" y="15148"/>
                  </a:lnTo>
                  <a:lnTo>
                    <a:pt x="224908" y="15232"/>
                  </a:lnTo>
                  <a:lnTo>
                    <a:pt x="231218" y="16081"/>
                  </a:lnTo>
                  <a:lnTo>
                    <a:pt x="237966" y="17494"/>
                  </a:lnTo>
                  <a:lnTo>
                    <a:pt x="245004" y="19283"/>
                  </a:lnTo>
                  <a:lnTo>
                    <a:pt x="259597" y="19012"/>
                  </a:lnTo>
                  <a:lnTo>
                    <a:pt x="267045" y="17755"/>
                  </a:lnTo>
                  <a:lnTo>
                    <a:pt x="274550" y="16917"/>
                  </a:lnTo>
                  <a:lnTo>
                    <a:pt x="289662" y="15985"/>
                  </a:lnTo>
                  <a:lnTo>
                    <a:pt x="320907" y="15387"/>
                  </a:lnTo>
                  <a:lnTo>
                    <a:pt x="348143" y="14437"/>
                  </a:lnTo>
                  <a:lnTo>
                    <a:pt x="356555" y="13011"/>
                  </a:lnTo>
                  <a:lnTo>
                    <a:pt x="364704" y="11214"/>
                  </a:lnTo>
                  <a:lnTo>
                    <a:pt x="373523" y="10016"/>
                  </a:lnTo>
                  <a:lnTo>
                    <a:pt x="382788" y="9217"/>
                  </a:lnTo>
                  <a:lnTo>
                    <a:pt x="401269" y="8330"/>
                  </a:lnTo>
                  <a:lnTo>
                    <a:pt x="417949" y="7935"/>
                  </a:lnTo>
                  <a:lnTo>
                    <a:pt x="426799" y="6984"/>
                  </a:lnTo>
                  <a:lnTo>
                    <a:pt x="436086" y="5502"/>
                  </a:lnTo>
                  <a:lnTo>
                    <a:pt x="445664" y="3668"/>
                  </a:lnTo>
                  <a:lnTo>
                    <a:pt x="454590" y="2446"/>
                  </a:lnTo>
                  <a:lnTo>
                    <a:pt x="463079" y="1630"/>
                  </a:lnTo>
                  <a:lnTo>
                    <a:pt x="479287" y="725"/>
                  </a:lnTo>
                  <a:lnTo>
                    <a:pt x="512645" y="143"/>
                  </a:lnTo>
                  <a:lnTo>
                    <a:pt x="715117" y="0"/>
                  </a:lnTo>
                  <a:lnTo>
                    <a:pt x="723971" y="847"/>
                  </a:lnTo>
                  <a:lnTo>
                    <a:pt x="733260" y="2258"/>
                  </a:lnTo>
                  <a:lnTo>
                    <a:pt x="742840" y="4045"/>
                  </a:lnTo>
                  <a:lnTo>
                    <a:pt x="751767" y="5237"/>
                  </a:lnTo>
                  <a:lnTo>
                    <a:pt x="760258" y="6031"/>
                  </a:lnTo>
                  <a:lnTo>
                    <a:pt x="776466" y="6067"/>
                  </a:lnTo>
                  <a:lnTo>
                    <a:pt x="784344" y="4892"/>
                  </a:lnTo>
                  <a:lnTo>
                    <a:pt x="792136" y="3261"/>
                  </a:lnTo>
                  <a:lnTo>
                    <a:pt x="800717" y="2174"/>
                  </a:lnTo>
                  <a:lnTo>
                    <a:pt x="809825" y="1449"/>
                  </a:lnTo>
                  <a:lnTo>
                    <a:pt x="828129" y="1491"/>
                  </a:lnTo>
                  <a:lnTo>
                    <a:pt x="836566" y="2687"/>
                  </a:lnTo>
                  <a:lnTo>
                    <a:pt x="844730" y="4331"/>
                  </a:lnTo>
                  <a:lnTo>
                    <a:pt x="853560" y="5427"/>
                  </a:lnTo>
                  <a:lnTo>
                    <a:pt x="862834" y="6158"/>
                  </a:lnTo>
                  <a:lnTo>
                    <a:pt x="881322" y="6971"/>
                  </a:lnTo>
                  <a:lnTo>
                    <a:pt x="916145" y="7491"/>
                  </a:lnTo>
                  <a:lnTo>
                    <a:pt x="975016" y="7612"/>
                  </a:lnTo>
                  <a:lnTo>
                    <a:pt x="982751" y="6768"/>
                  </a:lnTo>
                  <a:lnTo>
                    <a:pt x="990447" y="5359"/>
                  </a:lnTo>
                  <a:lnTo>
                    <a:pt x="998119" y="3572"/>
                  </a:lnTo>
                  <a:lnTo>
                    <a:pt x="1013414" y="3846"/>
                  </a:lnTo>
                  <a:lnTo>
                    <a:pt x="1021050" y="5103"/>
                  </a:lnTo>
                  <a:lnTo>
                    <a:pt x="1027833" y="5942"/>
                  </a:lnTo>
                  <a:lnTo>
                    <a:pt x="1039886" y="6874"/>
                  </a:lnTo>
                  <a:lnTo>
                    <a:pt x="1074889" y="7522"/>
                  </a:lnTo>
                  <a:lnTo>
                    <a:pt x="1107345" y="8454"/>
                  </a:lnTo>
                  <a:lnTo>
                    <a:pt x="1114151" y="9869"/>
                  </a:lnTo>
                  <a:lnTo>
                    <a:pt x="1135380" y="1524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43153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19760" y="226191"/>
            <a:ext cx="8422640" cy="708528"/>
          </a:xfrm>
        </p:spPr>
        <p:txBody>
          <a:bodyPr wrap="square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dirty="0"/>
              <a:t>Computer System Organization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187960" y="853440"/>
            <a:ext cx="3733800" cy="533400"/>
          </a:xfrm>
        </p:spPr>
        <p:txBody>
          <a:bodyPr>
            <a:normAutofit lnSpcReduction="10000"/>
          </a:bodyPr>
          <a:lstStyle>
            <a:defPPr lvl="0">
              <a:spcBef>
                <a:spcPts val="0"/>
              </a:spcBef>
              <a:spcAft>
                <a:spcPts val="1417"/>
              </a:spcAft>
              <a:buNone/>
              <a:defRPr lang="en-US" sz="3200" b="0" i="0" u="none" strike="noStrike" kern="1200">
                <a:ln>
                  <a:noFill/>
                </a:ln>
                <a:solidFill>
                  <a:srgbClr val="FFFFFF"/>
                </a:solidFill>
                <a:latin typeface="Arial" pitchFamily="18"/>
                <a:ea typeface="DejaVu Sans" pitchFamily="2"/>
                <a:cs typeface="DejaVu Sans" pitchFamily="2"/>
              </a:defRPr>
            </a:defPPr>
            <a:lvl1pPr lvl="0">
              <a:spcBef>
                <a:spcPts val="0"/>
              </a:spcBef>
              <a:spcAft>
                <a:spcPts val="1417"/>
              </a:spcAft>
              <a:buNone/>
              <a:defRPr lang="en-US" sz="3200" b="0" i="0" u="none" strike="noStrike" kern="1200">
                <a:ln>
                  <a:noFill/>
                </a:ln>
                <a:solidFill>
                  <a:srgbClr val="FFFFFF"/>
                </a:solidFill>
                <a:latin typeface="Arial" pitchFamily="18"/>
                <a:ea typeface="DejaVu Sans" pitchFamily="2"/>
                <a:cs typeface="DejaVu Sans" pitchFamily="2"/>
              </a:defRPr>
            </a:lvl1pPr>
            <a:lvl2pPr marL="32400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•"/>
              <a:defRPr lang="en-US" sz="2800" b="0" i="0" u="none" strike="noStrike" kern="1200">
                <a:ln>
                  <a:noFill/>
                </a:ln>
                <a:solidFill>
                  <a:srgbClr val="FFFFFF"/>
                </a:solidFill>
                <a:latin typeface="Arial" pitchFamily="18"/>
                <a:ea typeface="DejaVu Sans" pitchFamily="2"/>
                <a:cs typeface="DejaVu Sans" pitchFamily="2"/>
              </a:defRPr>
            </a:lvl2pPr>
            <a:lvl3pPr marL="608040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•"/>
              <a:defRPr lang="en-US" sz="2400" b="0" i="0" u="none" strike="noStrike" kern="1200">
                <a:ln>
                  <a:noFill/>
                </a:ln>
                <a:solidFill>
                  <a:srgbClr val="FFFFFF"/>
                </a:solidFill>
                <a:latin typeface="Arial" pitchFamily="18"/>
                <a:ea typeface="DejaVu Sans" pitchFamily="2"/>
                <a:cs typeface="DejaVu Sans" pitchFamily="2"/>
              </a:defRPr>
            </a:lvl3pPr>
            <a:lvl4pPr marL="85608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•"/>
              <a:defRPr lang="en-US" sz="2000" b="0" i="0" u="none" strike="noStrike" kern="1200">
                <a:ln>
                  <a:noFill/>
                </a:ln>
                <a:solidFill>
                  <a:srgbClr val="FFFFFF"/>
                </a:solidFill>
                <a:latin typeface="Arial" pitchFamily="18"/>
                <a:ea typeface="DejaVu Sans" pitchFamily="2"/>
                <a:cs typeface="DejaVu Sans" pitchFamily="2"/>
              </a:defRPr>
            </a:lvl4pPr>
            <a:lvl5pPr marL="117612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•"/>
              <a:defRPr lang="en-US" sz="2000" b="0" i="0" u="none" strike="noStrike" kern="1200">
                <a:ln>
                  <a:noFill/>
                </a:ln>
                <a:solidFill>
                  <a:srgbClr val="FFFFFF"/>
                </a:solidFill>
                <a:latin typeface="Arial" pitchFamily="18"/>
                <a:ea typeface="DejaVu Sans" pitchFamily="2"/>
                <a:cs typeface="DejaVu Sans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•"/>
              <a:defRPr lang="en-US" sz="2000" b="0" i="0" u="none" strike="noStrike" kern="1200">
                <a:ln>
                  <a:noFill/>
                </a:ln>
                <a:solidFill>
                  <a:srgbClr val="FFFFFF"/>
                </a:solidFill>
                <a:latin typeface="Arial" pitchFamily="18"/>
                <a:ea typeface="DejaVu Sans" pitchFamily="2"/>
                <a:cs typeface="DejaVu Sans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•"/>
              <a:defRPr lang="en-US" sz="2000" b="0" i="0" u="none" strike="noStrike" kern="1200">
                <a:ln>
                  <a:noFill/>
                </a:ln>
                <a:solidFill>
                  <a:srgbClr val="FFFFFF"/>
                </a:solidFill>
                <a:latin typeface="Arial" pitchFamily="18"/>
                <a:ea typeface="DejaVu Sans" pitchFamily="2"/>
                <a:cs typeface="DejaVu Sans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•"/>
              <a:defRPr lang="en-US" sz="2000" b="0" i="0" u="none" strike="noStrike" kern="1200">
                <a:ln>
                  <a:noFill/>
                </a:ln>
                <a:solidFill>
                  <a:srgbClr val="FFFFFF"/>
                </a:solidFill>
                <a:latin typeface="Arial" pitchFamily="18"/>
                <a:ea typeface="DejaVu Sans" pitchFamily="2"/>
                <a:cs typeface="DejaVu Sans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•"/>
              <a:defRPr lang="en-US" sz="2000" b="0" i="0" u="none" strike="noStrike" kern="1200">
                <a:ln>
                  <a:noFill/>
                </a:ln>
                <a:solidFill>
                  <a:srgbClr val="FFFFFF"/>
                </a:solidFill>
                <a:latin typeface="Arial" pitchFamily="18"/>
                <a:ea typeface="DejaVu Sans" pitchFamily="2"/>
                <a:cs typeface="DejaVu Sans" pitchFamily="2"/>
              </a:defRPr>
            </a:lvl9pPr>
          </a:lstStyle>
          <a:p>
            <a:pPr lvl="0"/>
            <a:r>
              <a:rPr lang="en-US" dirty="0">
                <a:latin typeface="Calibri" pitchFamily="34" charset="0"/>
              </a:rPr>
              <a:t>Computer System </a:t>
            </a:r>
            <a:r>
              <a:rPr lang="en-US" dirty="0" smtClean="0">
                <a:latin typeface="Calibri" pitchFamily="34" charset="0"/>
              </a:rPr>
              <a:t>=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35" name="TextBox 34"/>
          <p:cNvSpPr txBox="1"/>
          <p:nvPr>
            <p:custDataLst>
              <p:tags r:id="rId3"/>
            </p:custDataLst>
          </p:nvPr>
        </p:nvSpPr>
        <p:spPr>
          <a:xfrm>
            <a:off x="3591560" y="873760"/>
            <a:ext cx="762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66"/>
                </a:solidFill>
                <a:latin typeface="+mj-lt"/>
              </a:rPr>
              <a:t>?</a:t>
            </a:r>
            <a:endParaRPr lang="en-US" sz="3200" dirty="0">
              <a:solidFill>
                <a:srgbClr val="FFFF66"/>
              </a:solidFill>
              <a:latin typeface="+mj-lt"/>
            </a:endParaRPr>
          </a:p>
        </p:txBody>
      </p:sp>
      <p:sp>
        <p:nvSpPr>
          <p:cNvPr id="84" name="Rectangle 83"/>
          <p:cNvSpPr/>
          <p:nvPr>
            <p:custDataLst>
              <p:tags r:id="rId4"/>
            </p:custDataLst>
          </p:nvPr>
        </p:nvSpPr>
        <p:spPr>
          <a:xfrm>
            <a:off x="264160" y="1310640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3200" dirty="0" smtClean="0">
                <a:solidFill>
                  <a:srgbClr val="FFFF66"/>
                </a:solidFill>
                <a:latin typeface="Calibri" pitchFamily="34" charset="0"/>
              </a:rPr>
              <a:t>Input +</a:t>
            </a:r>
            <a:br>
              <a:rPr lang="en-US" sz="3200" dirty="0" smtClean="0">
                <a:solidFill>
                  <a:srgbClr val="FFFF66"/>
                </a:solidFill>
                <a:latin typeface="Calibri" pitchFamily="34" charset="0"/>
              </a:rPr>
            </a:br>
            <a:r>
              <a:rPr lang="en-US" sz="3200" dirty="0" smtClean="0">
                <a:solidFill>
                  <a:srgbClr val="FFFF66"/>
                </a:solidFill>
                <a:latin typeface="Calibri" pitchFamily="34" charset="0"/>
              </a:rPr>
              <a:t>Output +</a:t>
            </a:r>
            <a:br>
              <a:rPr lang="en-US" sz="3200" dirty="0" smtClean="0">
                <a:solidFill>
                  <a:srgbClr val="FFFF66"/>
                </a:solidFill>
                <a:latin typeface="Calibri" pitchFamily="34" charset="0"/>
              </a:rPr>
            </a:br>
            <a:r>
              <a:rPr lang="en-US" sz="3200" dirty="0" smtClean="0">
                <a:solidFill>
                  <a:srgbClr val="FFFF66"/>
                </a:solidFill>
                <a:latin typeface="Calibri" pitchFamily="34" charset="0"/>
              </a:rPr>
              <a:t>Memory +</a:t>
            </a:r>
            <a:br>
              <a:rPr lang="en-US" sz="3200" dirty="0" smtClean="0">
                <a:solidFill>
                  <a:srgbClr val="FFFF66"/>
                </a:solidFill>
                <a:latin typeface="Calibri" pitchFamily="34" charset="0"/>
              </a:rPr>
            </a:br>
            <a:r>
              <a:rPr lang="en-US" sz="3200" dirty="0" smtClean="0">
                <a:solidFill>
                  <a:srgbClr val="FFFF66"/>
                </a:solidFill>
                <a:latin typeface="Calibri" pitchFamily="34" charset="0"/>
              </a:rPr>
              <a:t>Datapath +</a:t>
            </a:r>
            <a:br>
              <a:rPr lang="en-US" sz="3200" dirty="0" smtClean="0">
                <a:solidFill>
                  <a:srgbClr val="FFFF66"/>
                </a:solidFill>
                <a:latin typeface="Calibri" pitchFamily="34" charset="0"/>
              </a:rPr>
            </a:br>
            <a:r>
              <a:rPr lang="en-US" sz="3200" dirty="0" smtClean="0">
                <a:solidFill>
                  <a:srgbClr val="FFFF66"/>
                </a:solidFill>
                <a:latin typeface="Calibri" pitchFamily="34" charset="0"/>
              </a:rPr>
              <a:t>Control</a:t>
            </a:r>
            <a:endParaRPr lang="en-US" sz="3200" dirty="0">
              <a:solidFill>
                <a:srgbClr val="FFFF66"/>
              </a:solidFill>
              <a:latin typeface="Calibri" pitchFamily="34" charset="0"/>
            </a:endParaRPr>
          </a:p>
        </p:txBody>
      </p:sp>
      <p:grpSp>
        <p:nvGrpSpPr>
          <p:cNvPr id="307" name="Group 306"/>
          <p:cNvGrpSpPr/>
          <p:nvPr>
            <p:custDataLst>
              <p:tags r:id="rId5"/>
            </p:custDataLst>
          </p:nvPr>
        </p:nvGrpSpPr>
        <p:grpSpPr>
          <a:xfrm>
            <a:off x="468680" y="1711960"/>
            <a:ext cx="8380680" cy="4572000"/>
            <a:chOff x="457200" y="1828800"/>
            <a:chExt cx="8380680" cy="4572000"/>
          </a:xfrm>
        </p:grpSpPr>
        <p:sp>
          <p:nvSpPr>
            <p:cNvPr id="308" name="Rectangle 307"/>
            <p:cNvSpPr/>
            <p:nvPr>
              <p:custDataLst>
                <p:tags r:id="rId6"/>
              </p:custDataLst>
            </p:nvPr>
          </p:nvSpPr>
          <p:spPr>
            <a:xfrm>
              <a:off x="457200" y="4038600"/>
              <a:ext cx="1866240" cy="1451672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prstDash val="solid"/>
            </a:ln>
          </p:spPr>
          <p:txBody>
            <a:bodyPr vert="horz" lIns="89794" tIns="48978" rIns="89794" bIns="48978" anchor="ctr" anchorCtr="1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dirty="0">
                <a:solidFill>
                  <a:srgbClr val="FFFF66"/>
                </a:solidFill>
                <a:latin typeface="Calibri" pitchFamily="34" charset="0"/>
                <a:ea typeface="DejaVu Sans" pitchFamily="2"/>
                <a:cs typeface="DejaVu Sans" pitchFamily="2"/>
              </a:endParaRPr>
            </a:p>
            <a:p>
              <a:pPr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dirty="0">
                <a:solidFill>
                  <a:srgbClr val="FFFF66"/>
                </a:solidFill>
                <a:latin typeface="Calibri" pitchFamily="34" charset="0"/>
                <a:ea typeface="DejaVu Sans" pitchFamily="2"/>
                <a:cs typeface="DejaVu Sans" pitchFamily="2"/>
              </a:endParaRPr>
            </a:p>
            <a:p>
              <a:pPr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dirty="0">
                <a:solidFill>
                  <a:srgbClr val="FFFF66"/>
                </a:solidFill>
                <a:latin typeface="Calibri" pitchFamily="34" charset="0"/>
                <a:ea typeface="DejaVu Sans" pitchFamily="2"/>
                <a:cs typeface="DejaVu Sans" pitchFamily="2"/>
              </a:endParaRPr>
            </a:p>
            <a:p>
              <a:pPr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500" dirty="0">
                  <a:solidFill>
                    <a:srgbClr val="FFFF66"/>
                  </a:solidFill>
                  <a:latin typeface="Calibri" pitchFamily="34" charset="0"/>
                  <a:ea typeface="DejaVu Sans" pitchFamily="2"/>
                  <a:cs typeface="DejaVu Sans" pitchFamily="2"/>
                </a:rPr>
                <a:t>CPU</a:t>
              </a:r>
            </a:p>
          </p:txBody>
        </p:sp>
        <p:sp>
          <p:nvSpPr>
            <p:cNvPr id="309" name="Rectangle 308"/>
            <p:cNvSpPr/>
            <p:nvPr>
              <p:custDataLst>
                <p:tags r:id="rId7"/>
              </p:custDataLst>
            </p:nvPr>
          </p:nvSpPr>
          <p:spPr>
            <a:xfrm>
              <a:off x="625802" y="4245981"/>
              <a:ext cx="1333758" cy="414764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prstDash val="solid"/>
            </a:ln>
          </p:spPr>
          <p:txBody>
            <a:bodyPr vert="horz" lIns="89794" tIns="48978" rIns="89794" bIns="48978" anchor="ctr" anchorCtr="1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dirty="0">
                  <a:solidFill>
                    <a:srgbClr val="FFFF66"/>
                  </a:solidFill>
                  <a:latin typeface="Calibri" pitchFamily="34" charset="0"/>
                  <a:ea typeface="DejaVu Sans" pitchFamily="2"/>
                  <a:cs typeface="DejaVu Sans" pitchFamily="2"/>
                </a:rPr>
                <a:t>Registers</a:t>
              </a:r>
            </a:p>
          </p:txBody>
        </p:sp>
        <p:sp>
          <p:nvSpPr>
            <p:cNvPr id="310" name="Straight Connector 309"/>
            <p:cNvSpPr/>
            <p:nvPr>
              <p:custDataLst>
                <p:tags r:id="rId8"/>
              </p:custDataLst>
            </p:nvPr>
          </p:nvSpPr>
          <p:spPr>
            <a:xfrm>
              <a:off x="2292960" y="4800600"/>
              <a:ext cx="685800" cy="0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prstDash val="solid"/>
            </a:ln>
          </p:spPr>
          <p:txBody>
            <a:bodyPr vert="horz" lIns="89794" tIns="48978" rIns="89794" bIns="48978" anchor="ctr" anchorCtr="1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dirty="0">
                <a:solidFill>
                  <a:srgbClr val="FFFF66"/>
                </a:solidFill>
                <a:latin typeface="Calibri" pitchFamily="34" charset="0"/>
                <a:ea typeface="DejaVu Sans" pitchFamily="2"/>
                <a:cs typeface="DejaVu Sans" pitchFamily="2"/>
              </a:endParaRPr>
            </a:p>
          </p:txBody>
        </p:sp>
        <p:sp>
          <p:nvSpPr>
            <p:cNvPr id="311" name="Rectangle 310"/>
            <p:cNvSpPr/>
            <p:nvPr>
              <p:custDataLst>
                <p:tags r:id="rId9"/>
              </p:custDataLst>
            </p:nvPr>
          </p:nvSpPr>
          <p:spPr>
            <a:xfrm>
              <a:off x="4685640" y="3200400"/>
              <a:ext cx="1485240" cy="613472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prstDash val="solid"/>
            </a:ln>
          </p:spPr>
          <p:txBody>
            <a:bodyPr vert="horz" lIns="89794" tIns="48978" rIns="89794" bIns="48978" anchor="ctr" anchorCtr="1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500" dirty="0" smtClean="0">
                  <a:solidFill>
                    <a:srgbClr val="FFFF66"/>
                  </a:solidFill>
                  <a:latin typeface="Calibri" pitchFamily="34" charset="0"/>
                  <a:ea typeface="DejaVu Sans" pitchFamily="2"/>
                  <a:cs typeface="DejaVu Sans" pitchFamily="2"/>
                </a:rPr>
                <a:t>Network</a:t>
              </a:r>
              <a:endParaRPr lang="en-US" sz="2500" dirty="0">
                <a:solidFill>
                  <a:srgbClr val="FFFF66"/>
                </a:solidFill>
                <a:latin typeface="Calibri" pitchFamily="34" charset="0"/>
                <a:ea typeface="DejaVu Sans" pitchFamily="2"/>
                <a:cs typeface="DejaVu Sans" pitchFamily="2"/>
              </a:endParaRPr>
            </a:p>
          </p:txBody>
        </p:sp>
        <p:sp>
          <p:nvSpPr>
            <p:cNvPr id="312" name="Rectangle 311"/>
            <p:cNvSpPr/>
            <p:nvPr>
              <p:custDataLst>
                <p:tags r:id="rId10"/>
              </p:custDataLst>
            </p:nvPr>
          </p:nvSpPr>
          <p:spPr>
            <a:xfrm>
              <a:off x="2475840" y="3196528"/>
              <a:ext cx="1752600" cy="613472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prstDash val="solid"/>
            </a:ln>
          </p:spPr>
          <p:txBody>
            <a:bodyPr vert="horz" lIns="89794" tIns="48978" rIns="89794" bIns="48978" anchor="ctr" anchorCtr="1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500" dirty="0" smtClean="0">
                  <a:solidFill>
                    <a:srgbClr val="FFFF66"/>
                  </a:solidFill>
                  <a:latin typeface="Calibri" pitchFamily="34" charset="0"/>
                  <a:ea typeface="DejaVu Sans" pitchFamily="2"/>
                  <a:cs typeface="DejaVu Sans" pitchFamily="2"/>
                </a:rPr>
                <a:t>Video</a:t>
              </a:r>
              <a:endParaRPr lang="en-US" sz="2500" dirty="0">
                <a:solidFill>
                  <a:srgbClr val="FFFF66"/>
                </a:solidFill>
                <a:latin typeface="Calibri" pitchFamily="34" charset="0"/>
                <a:ea typeface="DejaVu Sans" pitchFamily="2"/>
                <a:cs typeface="DejaVu Sans" pitchFamily="2"/>
              </a:endParaRPr>
            </a:p>
          </p:txBody>
        </p:sp>
        <p:sp>
          <p:nvSpPr>
            <p:cNvPr id="313" name="Straight Connector 312"/>
            <p:cNvSpPr/>
            <p:nvPr>
              <p:custDataLst>
                <p:tags r:id="rId11"/>
              </p:custDataLst>
            </p:nvPr>
          </p:nvSpPr>
          <p:spPr>
            <a:xfrm>
              <a:off x="3359760" y="3810000"/>
              <a:ext cx="0" cy="762000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prstDash val="solid"/>
            </a:ln>
          </p:spPr>
          <p:txBody>
            <a:bodyPr vert="horz" lIns="89794" tIns="48978" rIns="89794" bIns="48978" anchor="ctr" anchorCtr="1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dirty="0">
                <a:solidFill>
                  <a:srgbClr val="FFFF66"/>
                </a:solidFill>
                <a:latin typeface="Calibri" pitchFamily="34" charset="0"/>
                <a:ea typeface="DejaVu Sans" pitchFamily="2"/>
                <a:cs typeface="DejaVu Sans" pitchFamily="2"/>
              </a:endParaRPr>
            </a:p>
          </p:txBody>
        </p:sp>
        <p:sp>
          <p:nvSpPr>
            <p:cNvPr id="314" name="TextBox 313"/>
            <p:cNvSpPr txBox="1"/>
            <p:nvPr>
              <p:custDataLst>
                <p:tags r:id="rId12"/>
              </p:custDataLst>
            </p:nvPr>
          </p:nvSpPr>
          <p:spPr>
            <a:xfrm>
              <a:off x="3085440" y="4572000"/>
              <a:ext cx="609599" cy="426819"/>
            </a:xfrm>
            <a:prstGeom prst="rect">
              <a:avLst/>
            </a:prstGeom>
            <a:noFill/>
            <a:ln w="28575">
              <a:noFill/>
            </a:ln>
          </p:spPr>
          <p:txBody>
            <a:bodyPr vert="horz" wrap="square" lIns="81631" tIns="40816" rIns="81631" bIns="40816" compatLnSpc="0">
              <a:spAutoFit/>
            </a:bodyPr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200" dirty="0">
                  <a:solidFill>
                    <a:srgbClr val="FFFF66"/>
                  </a:solidFill>
                  <a:latin typeface="Calibri" pitchFamily="34" charset="0"/>
                  <a:ea typeface="DejaVu Sans" pitchFamily="2"/>
                  <a:cs typeface="DejaVu Sans" pitchFamily="2"/>
                </a:rPr>
                <a:t>bus</a:t>
              </a:r>
            </a:p>
          </p:txBody>
        </p:sp>
        <p:sp>
          <p:nvSpPr>
            <p:cNvPr id="315" name="Rectangle 314"/>
            <p:cNvSpPr/>
            <p:nvPr>
              <p:custDataLst>
                <p:tags r:id="rId13"/>
              </p:custDataLst>
            </p:nvPr>
          </p:nvSpPr>
          <p:spPr>
            <a:xfrm>
              <a:off x="2475840" y="5791200"/>
              <a:ext cx="1752600" cy="609600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prstDash val="solid"/>
            </a:ln>
          </p:spPr>
          <p:txBody>
            <a:bodyPr vert="horz" lIns="89794" tIns="48978" rIns="89794" bIns="48978" anchor="ctr" anchorCtr="1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500" dirty="0" smtClean="0">
                  <a:solidFill>
                    <a:srgbClr val="FFFF66"/>
                  </a:solidFill>
                  <a:latin typeface="Calibri" pitchFamily="34" charset="0"/>
                  <a:ea typeface="DejaVu Sans" pitchFamily="2"/>
                  <a:cs typeface="DejaVu Sans" pitchFamily="2"/>
                </a:rPr>
                <a:t>Memory</a:t>
              </a:r>
              <a:endParaRPr lang="en-US" sz="2500" dirty="0">
                <a:solidFill>
                  <a:srgbClr val="FFFF66"/>
                </a:solidFill>
                <a:latin typeface="Calibri" pitchFamily="34" charset="0"/>
                <a:ea typeface="DejaVu Sans" pitchFamily="2"/>
                <a:cs typeface="DejaVu Sans" pitchFamily="2"/>
              </a:endParaRPr>
            </a:p>
          </p:txBody>
        </p:sp>
        <p:sp>
          <p:nvSpPr>
            <p:cNvPr id="316" name="Straight Connector 315"/>
            <p:cNvSpPr/>
            <p:nvPr>
              <p:custDataLst>
                <p:tags r:id="rId14"/>
              </p:custDataLst>
            </p:nvPr>
          </p:nvSpPr>
          <p:spPr>
            <a:xfrm>
              <a:off x="3359760" y="5029200"/>
              <a:ext cx="0" cy="762000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prstDash val="solid"/>
            </a:ln>
          </p:spPr>
          <p:txBody>
            <a:bodyPr vert="horz" lIns="89794" tIns="48978" rIns="89794" bIns="48978" anchor="ctr" anchorCtr="1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dirty="0">
                <a:solidFill>
                  <a:srgbClr val="FFFF66"/>
                </a:solidFill>
                <a:latin typeface="Calibri" pitchFamily="34" charset="0"/>
                <a:ea typeface="DejaVu Sans" pitchFamily="2"/>
                <a:cs typeface="DejaVu Sans" pitchFamily="2"/>
              </a:endParaRPr>
            </a:p>
          </p:txBody>
        </p:sp>
        <p:sp>
          <p:nvSpPr>
            <p:cNvPr id="317" name="Straight Connector 316"/>
            <p:cNvSpPr/>
            <p:nvPr>
              <p:custDataLst>
                <p:tags r:id="rId15"/>
              </p:custDataLst>
            </p:nvPr>
          </p:nvSpPr>
          <p:spPr>
            <a:xfrm>
              <a:off x="3664560" y="4800600"/>
              <a:ext cx="2286000" cy="0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prstDash val="solid"/>
            </a:ln>
          </p:spPr>
          <p:txBody>
            <a:bodyPr vert="horz" lIns="89794" tIns="48978" rIns="89794" bIns="48978" anchor="ctr" anchorCtr="1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dirty="0">
                <a:solidFill>
                  <a:srgbClr val="FFFF66"/>
                </a:solidFill>
                <a:latin typeface="Calibri" pitchFamily="34" charset="0"/>
                <a:ea typeface="DejaVu Sans" pitchFamily="2"/>
                <a:cs typeface="DejaVu Sans" pitchFamily="2"/>
              </a:endParaRPr>
            </a:p>
          </p:txBody>
        </p:sp>
        <p:sp>
          <p:nvSpPr>
            <p:cNvPr id="318" name="TextBox 317"/>
            <p:cNvSpPr txBox="1"/>
            <p:nvPr>
              <p:custDataLst>
                <p:tags r:id="rId16"/>
              </p:custDataLst>
            </p:nvPr>
          </p:nvSpPr>
          <p:spPr>
            <a:xfrm>
              <a:off x="5981041" y="4572000"/>
              <a:ext cx="609599" cy="426819"/>
            </a:xfrm>
            <a:prstGeom prst="rect">
              <a:avLst/>
            </a:prstGeom>
            <a:noFill/>
            <a:ln w="28575">
              <a:noFill/>
            </a:ln>
          </p:spPr>
          <p:txBody>
            <a:bodyPr vert="horz" wrap="square" lIns="81631" tIns="40816" rIns="81631" bIns="40816" compatLnSpc="0">
              <a:spAutoFit/>
            </a:bodyPr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200" dirty="0">
                  <a:solidFill>
                    <a:srgbClr val="FFFF66"/>
                  </a:solidFill>
                  <a:latin typeface="Calibri" pitchFamily="34" charset="0"/>
                  <a:ea typeface="DejaVu Sans" pitchFamily="2"/>
                  <a:cs typeface="DejaVu Sans" pitchFamily="2"/>
                </a:rPr>
                <a:t>bus</a:t>
              </a:r>
            </a:p>
          </p:txBody>
        </p:sp>
        <p:sp>
          <p:nvSpPr>
            <p:cNvPr id="319" name="Rectangle 318"/>
            <p:cNvSpPr/>
            <p:nvPr>
              <p:custDataLst>
                <p:tags r:id="rId17"/>
              </p:custDataLst>
            </p:nvPr>
          </p:nvSpPr>
          <p:spPr>
            <a:xfrm>
              <a:off x="4685640" y="5787328"/>
              <a:ext cx="1485240" cy="613472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prstDash val="solid"/>
            </a:ln>
          </p:spPr>
          <p:txBody>
            <a:bodyPr vert="horz" lIns="89794" tIns="48978" rIns="89794" bIns="48978" anchor="ctr" anchorCtr="1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500" dirty="0" smtClean="0">
                  <a:solidFill>
                    <a:srgbClr val="FFFF66"/>
                  </a:solidFill>
                  <a:latin typeface="Calibri" pitchFamily="34" charset="0"/>
                  <a:ea typeface="DejaVu Sans" pitchFamily="2"/>
                  <a:cs typeface="DejaVu Sans" pitchFamily="2"/>
                </a:rPr>
                <a:t>Disk</a:t>
              </a:r>
              <a:endParaRPr lang="en-US" sz="2500" dirty="0">
                <a:solidFill>
                  <a:srgbClr val="FFFF66"/>
                </a:solidFill>
                <a:latin typeface="Calibri" pitchFamily="34" charset="0"/>
                <a:ea typeface="DejaVu Sans" pitchFamily="2"/>
                <a:cs typeface="DejaVu Sans" pitchFamily="2"/>
              </a:endParaRPr>
            </a:p>
          </p:txBody>
        </p:sp>
        <p:sp>
          <p:nvSpPr>
            <p:cNvPr id="320" name="Rectangle 319"/>
            <p:cNvSpPr/>
            <p:nvPr>
              <p:custDataLst>
                <p:tags r:id="rId18"/>
              </p:custDataLst>
            </p:nvPr>
          </p:nvSpPr>
          <p:spPr>
            <a:xfrm>
              <a:off x="6477000" y="3200400"/>
              <a:ext cx="1485240" cy="613472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prstDash val="solid"/>
            </a:ln>
          </p:spPr>
          <p:txBody>
            <a:bodyPr vert="horz" lIns="89794" tIns="48978" rIns="89794" bIns="48978" anchor="ctr" anchorCtr="1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500" dirty="0" smtClean="0">
                  <a:solidFill>
                    <a:srgbClr val="FFFF66"/>
                  </a:solidFill>
                  <a:latin typeface="Calibri" pitchFamily="34" charset="0"/>
                  <a:ea typeface="DejaVu Sans" pitchFamily="2"/>
                  <a:cs typeface="DejaVu Sans" pitchFamily="2"/>
                </a:rPr>
                <a:t>USB</a:t>
              </a:r>
              <a:endParaRPr lang="en-US" sz="2500" dirty="0">
                <a:solidFill>
                  <a:srgbClr val="FFFF66"/>
                </a:solidFill>
                <a:latin typeface="Calibri" pitchFamily="34" charset="0"/>
                <a:ea typeface="DejaVu Sans" pitchFamily="2"/>
                <a:cs typeface="DejaVu Sans" pitchFamily="2"/>
              </a:endParaRPr>
            </a:p>
          </p:txBody>
        </p:sp>
        <p:sp>
          <p:nvSpPr>
            <p:cNvPr id="321" name="Rectangle 320"/>
            <p:cNvSpPr/>
            <p:nvPr>
              <p:custDataLst>
                <p:tags r:id="rId19"/>
              </p:custDataLst>
            </p:nvPr>
          </p:nvSpPr>
          <p:spPr>
            <a:xfrm>
              <a:off x="6477000" y="5787328"/>
              <a:ext cx="1485240" cy="613472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prstDash val="solid"/>
            </a:ln>
          </p:spPr>
          <p:txBody>
            <a:bodyPr vert="horz" lIns="89794" tIns="48978" rIns="89794" bIns="48978" anchor="ctr" anchorCtr="1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500" dirty="0" smtClean="0">
                  <a:solidFill>
                    <a:srgbClr val="FFFF66"/>
                  </a:solidFill>
                  <a:latin typeface="Calibri" pitchFamily="34" charset="0"/>
                  <a:ea typeface="DejaVu Sans" pitchFamily="2"/>
                  <a:cs typeface="DejaVu Sans" pitchFamily="2"/>
                </a:rPr>
                <a:t>Audio</a:t>
              </a:r>
              <a:endParaRPr lang="en-US" sz="2500" dirty="0">
                <a:solidFill>
                  <a:srgbClr val="FFFF66"/>
                </a:solidFill>
                <a:latin typeface="Calibri" pitchFamily="34" charset="0"/>
                <a:ea typeface="DejaVu Sans" pitchFamily="2"/>
                <a:cs typeface="DejaVu Sans" pitchFamily="2"/>
              </a:endParaRPr>
            </a:p>
          </p:txBody>
        </p:sp>
        <p:sp>
          <p:nvSpPr>
            <p:cNvPr id="322" name="Rectangle 321"/>
            <p:cNvSpPr/>
            <p:nvPr>
              <p:custDataLst>
                <p:tags r:id="rId20"/>
              </p:custDataLst>
            </p:nvPr>
          </p:nvSpPr>
          <p:spPr>
            <a:xfrm>
              <a:off x="5676240" y="1828800"/>
              <a:ext cx="1485240" cy="613472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prstDash val="solid"/>
            </a:ln>
          </p:spPr>
          <p:txBody>
            <a:bodyPr vert="horz" lIns="89794" tIns="48978" rIns="89794" bIns="48978" anchor="ctr" anchorCtr="1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500" dirty="0" smtClean="0">
                  <a:solidFill>
                    <a:srgbClr val="FFFF66"/>
                  </a:solidFill>
                  <a:latin typeface="Calibri" pitchFamily="34" charset="0"/>
                  <a:ea typeface="DejaVu Sans" pitchFamily="2"/>
                  <a:cs typeface="DejaVu Sans" pitchFamily="2"/>
                </a:rPr>
                <a:t>Keyboard</a:t>
              </a:r>
              <a:endParaRPr lang="en-US" sz="2500" dirty="0">
                <a:solidFill>
                  <a:srgbClr val="FFFF66"/>
                </a:solidFill>
                <a:latin typeface="Calibri" pitchFamily="34" charset="0"/>
                <a:ea typeface="DejaVu Sans" pitchFamily="2"/>
                <a:cs typeface="DejaVu Sans" pitchFamily="2"/>
              </a:endParaRPr>
            </a:p>
          </p:txBody>
        </p:sp>
        <p:sp>
          <p:nvSpPr>
            <p:cNvPr id="323" name="Rectangle 322"/>
            <p:cNvSpPr/>
            <p:nvPr>
              <p:custDataLst>
                <p:tags r:id="rId21"/>
              </p:custDataLst>
            </p:nvPr>
          </p:nvSpPr>
          <p:spPr>
            <a:xfrm>
              <a:off x="7352640" y="1828800"/>
              <a:ext cx="1485240" cy="613472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prstDash val="solid"/>
            </a:ln>
          </p:spPr>
          <p:txBody>
            <a:bodyPr vert="horz" lIns="89794" tIns="48978" rIns="89794" bIns="48978" anchor="ctr" anchorCtr="1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500" dirty="0" smtClean="0">
                  <a:solidFill>
                    <a:srgbClr val="FFFF66"/>
                  </a:solidFill>
                  <a:latin typeface="Calibri" pitchFamily="34" charset="0"/>
                  <a:ea typeface="DejaVu Sans" pitchFamily="2"/>
                  <a:cs typeface="DejaVu Sans" pitchFamily="2"/>
                </a:rPr>
                <a:t>Mouse</a:t>
              </a:r>
              <a:endParaRPr lang="en-US" sz="2500" dirty="0">
                <a:solidFill>
                  <a:srgbClr val="FFFF66"/>
                </a:solidFill>
                <a:latin typeface="Calibri" pitchFamily="34" charset="0"/>
                <a:ea typeface="DejaVu Sans" pitchFamily="2"/>
                <a:cs typeface="DejaVu Sans" pitchFamily="2"/>
              </a:endParaRPr>
            </a:p>
          </p:txBody>
        </p:sp>
        <p:cxnSp>
          <p:nvCxnSpPr>
            <p:cNvPr id="324" name="Straight Connector 323"/>
            <p:cNvCxnSpPr>
              <a:stCxn id="311" idx="2"/>
            </p:cNvCxnSpPr>
            <p:nvPr>
              <p:custDataLst>
                <p:tags r:id="rId22"/>
              </p:custDataLst>
            </p:nvPr>
          </p:nvCxnSpPr>
          <p:spPr>
            <a:xfrm rot="16200000" flipH="1">
              <a:off x="5363686" y="3878446"/>
              <a:ext cx="758128" cy="628980"/>
            </a:xfrm>
            <a:prstGeom prst="line">
              <a:avLst/>
            </a:prstGeom>
            <a:ln w="28575">
              <a:solidFill>
                <a:srgbClr val="FFFF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Straight Connector 324"/>
            <p:cNvCxnSpPr/>
            <p:nvPr>
              <p:custDataLst>
                <p:tags r:id="rId23"/>
              </p:custDataLst>
            </p:nvPr>
          </p:nvCxnSpPr>
          <p:spPr>
            <a:xfrm rot="5400000">
              <a:off x="6457486" y="3840346"/>
              <a:ext cx="758128" cy="705180"/>
            </a:xfrm>
            <a:prstGeom prst="line">
              <a:avLst/>
            </a:prstGeom>
            <a:ln w="28575">
              <a:solidFill>
                <a:srgbClr val="FFFF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Straight Connector 325"/>
            <p:cNvCxnSpPr/>
            <p:nvPr>
              <p:custDataLst>
                <p:tags r:id="rId24"/>
              </p:custDataLst>
            </p:nvPr>
          </p:nvCxnSpPr>
          <p:spPr>
            <a:xfrm rot="5400000">
              <a:off x="5238286" y="5055674"/>
              <a:ext cx="758128" cy="705180"/>
            </a:xfrm>
            <a:prstGeom prst="line">
              <a:avLst/>
            </a:prstGeom>
            <a:ln w="28575">
              <a:solidFill>
                <a:srgbClr val="FFFF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Straight Connector 326"/>
            <p:cNvCxnSpPr/>
            <p:nvPr>
              <p:custDataLst>
                <p:tags r:id="rId25"/>
              </p:custDataLst>
            </p:nvPr>
          </p:nvCxnSpPr>
          <p:spPr>
            <a:xfrm rot="16200000" flipH="1">
              <a:off x="6495586" y="5093774"/>
              <a:ext cx="758128" cy="628980"/>
            </a:xfrm>
            <a:prstGeom prst="line">
              <a:avLst/>
            </a:prstGeom>
            <a:ln w="28575">
              <a:solidFill>
                <a:srgbClr val="FFFF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Straight Connector 327"/>
            <p:cNvCxnSpPr/>
            <p:nvPr>
              <p:custDataLst>
                <p:tags r:id="rId26"/>
              </p:custDataLst>
            </p:nvPr>
          </p:nvCxnSpPr>
          <p:spPr>
            <a:xfrm rot="16200000" flipH="1">
              <a:off x="6297466" y="2502974"/>
              <a:ext cx="758128" cy="628980"/>
            </a:xfrm>
            <a:prstGeom prst="line">
              <a:avLst/>
            </a:prstGeom>
            <a:ln w="28575">
              <a:solidFill>
                <a:srgbClr val="FFFF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9" name="Straight Connector 328"/>
            <p:cNvCxnSpPr/>
            <p:nvPr>
              <p:custDataLst>
                <p:tags r:id="rId27"/>
              </p:custDataLst>
            </p:nvPr>
          </p:nvCxnSpPr>
          <p:spPr>
            <a:xfrm rot="5400000">
              <a:off x="7421746" y="2464874"/>
              <a:ext cx="758128" cy="705180"/>
            </a:xfrm>
            <a:prstGeom prst="line">
              <a:avLst/>
            </a:prstGeom>
            <a:ln w="28575">
              <a:solidFill>
                <a:srgbClr val="FFFF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0" name="Rectangle 329"/>
            <p:cNvSpPr/>
            <p:nvPr>
              <p:custDataLst>
                <p:tags r:id="rId28"/>
              </p:custDataLst>
            </p:nvPr>
          </p:nvSpPr>
          <p:spPr>
            <a:xfrm>
              <a:off x="7352640" y="4495800"/>
              <a:ext cx="1485240" cy="613472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prstDash val="solid"/>
            </a:ln>
          </p:spPr>
          <p:txBody>
            <a:bodyPr vert="horz" lIns="89794" tIns="48978" rIns="89794" bIns="48978" anchor="ctr" anchorCtr="1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500" dirty="0" smtClean="0">
                  <a:solidFill>
                    <a:srgbClr val="FFFF66"/>
                  </a:solidFill>
                  <a:latin typeface="Calibri" pitchFamily="34" charset="0"/>
                  <a:ea typeface="DejaVu Sans" pitchFamily="2"/>
                  <a:cs typeface="DejaVu Sans" pitchFamily="2"/>
                </a:rPr>
                <a:t>Serial</a:t>
              </a:r>
              <a:endParaRPr lang="en-US" sz="2500" dirty="0">
                <a:solidFill>
                  <a:srgbClr val="FFFF66"/>
                </a:solidFill>
                <a:latin typeface="Calibri" pitchFamily="34" charset="0"/>
                <a:ea typeface="DejaVu Sans" pitchFamily="2"/>
                <a:cs typeface="DejaVu Sans" pitchFamily="2"/>
              </a:endParaRPr>
            </a:p>
          </p:txBody>
        </p:sp>
        <p:cxnSp>
          <p:nvCxnSpPr>
            <p:cNvPr id="331" name="Straight Connector 330"/>
            <p:cNvCxnSpPr/>
            <p:nvPr>
              <p:custDataLst>
                <p:tags r:id="rId29"/>
              </p:custDataLst>
            </p:nvPr>
          </p:nvCxnSpPr>
          <p:spPr>
            <a:xfrm>
              <a:off x="6636360" y="4800600"/>
              <a:ext cx="685800" cy="0"/>
            </a:xfrm>
            <a:prstGeom prst="line">
              <a:avLst/>
            </a:prstGeom>
            <a:ln w="28575">
              <a:solidFill>
                <a:srgbClr val="FFFF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/>
          <p:cNvGrpSpPr/>
          <p:nvPr/>
        </p:nvGrpSpPr>
        <p:grpSpPr>
          <a:xfrm>
            <a:off x="68608" y="3025142"/>
            <a:ext cx="3710913" cy="1882139"/>
            <a:chOff x="68608" y="3025142"/>
            <a:chExt cx="3710913" cy="1882139"/>
          </a:xfrm>
        </p:grpSpPr>
        <p:sp>
          <p:nvSpPr>
            <p:cNvPr id="4" name="SMARTInkAnnotation179"/>
            <p:cNvSpPr/>
            <p:nvPr/>
          </p:nvSpPr>
          <p:spPr bwMode="auto">
            <a:xfrm>
              <a:off x="68608" y="3025142"/>
              <a:ext cx="301459" cy="601979"/>
            </a:xfrm>
            <a:custGeom>
              <a:avLst/>
              <a:gdLst/>
              <a:ahLst/>
              <a:cxnLst/>
              <a:rect l="0" t="0" r="0" b="0"/>
              <a:pathLst>
                <a:path w="301459" h="601979">
                  <a:moveTo>
                    <a:pt x="266672" y="60958"/>
                  </a:moveTo>
                  <a:lnTo>
                    <a:pt x="266672" y="37969"/>
                  </a:lnTo>
                  <a:lnTo>
                    <a:pt x="265826" y="34625"/>
                  </a:lnTo>
                  <a:lnTo>
                    <a:pt x="260111" y="24575"/>
                  </a:lnTo>
                  <a:lnTo>
                    <a:pt x="259523" y="21363"/>
                  </a:lnTo>
                  <a:lnTo>
                    <a:pt x="259366" y="19321"/>
                  </a:lnTo>
                  <a:lnTo>
                    <a:pt x="258415" y="17960"/>
                  </a:lnTo>
                  <a:lnTo>
                    <a:pt x="256934" y="17053"/>
                  </a:lnTo>
                  <a:lnTo>
                    <a:pt x="255100" y="16448"/>
                  </a:lnTo>
                  <a:lnTo>
                    <a:pt x="253877" y="15198"/>
                  </a:lnTo>
                  <a:lnTo>
                    <a:pt x="253062" y="13518"/>
                  </a:lnTo>
                  <a:lnTo>
                    <a:pt x="252519" y="11551"/>
                  </a:lnTo>
                  <a:lnTo>
                    <a:pt x="251310" y="10240"/>
                  </a:lnTo>
                  <a:lnTo>
                    <a:pt x="249657" y="9366"/>
                  </a:lnTo>
                  <a:lnTo>
                    <a:pt x="247709" y="8783"/>
                  </a:lnTo>
                  <a:lnTo>
                    <a:pt x="246410" y="7548"/>
                  </a:lnTo>
                  <a:lnTo>
                    <a:pt x="245544" y="5878"/>
                  </a:lnTo>
                  <a:lnTo>
                    <a:pt x="244967" y="3918"/>
                  </a:lnTo>
                  <a:lnTo>
                    <a:pt x="243735" y="2611"/>
                  </a:lnTo>
                  <a:lnTo>
                    <a:pt x="242067" y="1740"/>
                  </a:lnTo>
                  <a:lnTo>
                    <a:pt x="237957" y="772"/>
                  </a:lnTo>
                  <a:lnTo>
                    <a:pt x="229975" y="100"/>
                  </a:lnTo>
                  <a:lnTo>
                    <a:pt x="214437" y="12"/>
                  </a:lnTo>
                  <a:lnTo>
                    <a:pt x="203390" y="0"/>
                  </a:lnTo>
                  <a:lnTo>
                    <a:pt x="195931" y="2257"/>
                  </a:lnTo>
                  <a:lnTo>
                    <a:pt x="186972" y="6082"/>
                  </a:lnTo>
                  <a:lnTo>
                    <a:pt x="177345" y="10604"/>
                  </a:lnTo>
                  <a:lnTo>
                    <a:pt x="171561" y="12149"/>
                  </a:lnTo>
                  <a:lnTo>
                    <a:pt x="165165" y="13179"/>
                  </a:lnTo>
                  <a:lnTo>
                    <a:pt x="158360" y="13865"/>
                  </a:lnTo>
                  <a:lnTo>
                    <a:pt x="152131" y="16016"/>
                  </a:lnTo>
                  <a:lnTo>
                    <a:pt x="146285" y="19143"/>
                  </a:lnTo>
                  <a:lnTo>
                    <a:pt x="140694" y="22922"/>
                  </a:lnTo>
                  <a:lnTo>
                    <a:pt x="135273" y="26287"/>
                  </a:lnTo>
                  <a:lnTo>
                    <a:pt x="129966" y="29377"/>
                  </a:lnTo>
                  <a:lnTo>
                    <a:pt x="119554" y="35069"/>
                  </a:lnTo>
                  <a:lnTo>
                    <a:pt x="99072" y="45621"/>
                  </a:lnTo>
                  <a:lnTo>
                    <a:pt x="93979" y="48193"/>
                  </a:lnTo>
                  <a:lnTo>
                    <a:pt x="88890" y="51602"/>
                  </a:lnTo>
                  <a:lnTo>
                    <a:pt x="83804" y="55567"/>
                  </a:lnTo>
                  <a:lnTo>
                    <a:pt x="78720" y="59904"/>
                  </a:lnTo>
                  <a:lnTo>
                    <a:pt x="73637" y="63642"/>
                  </a:lnTo>
                  <a:lnTo>
                    <a:pt x="68555" y="66981"/>
                  </a:lnTo>
                  <a:lnTo>
                    <a:pt x="63474" y="70053"/>
                  </a:lnTo>
                  <a:lnTo>
                    <a:pt x="55571" y="77983"/>
                  </a:lnTo>
                  <a:lnTo>
                    <a:pt x="46361" y="89709"/>
                  </a:lnTo>
                  <a:lnTo>
                    <a:pt x="40909" y="96596"/>
                  </a:lnTo>
                  <a:lnTo>
                    <a:pt x="33927" y="109147"/>
                  </a:lnTo>
                  <a:lnTo>
                    <a:pt x="28881" y="123660"/>
                  </a:lnTo>
                  <a:lnTo>
                    <a:pt x="25520" y="132005"/>
                  </a:lnTo>
                  <a:lnTo>
                    <a:pt x="21105" y="146520"/>
                  </a:lnTo>
                  <a:lnTo>
                    <a:pt x="17831" y="155712"/>
                  </a:lnTo>
                  <a:lnTo>
                    <a:pt x="15141" y="169560"/>
                  </a:lnTo>
                  <a:lnTo>
                    <a:pt x="10205" y="180249"/>
                  </a:lnTo>
                  <a:lnTo>
                    <a:pt x="8366" y="193764"/>
                  </a:lnTo>
                  <a:lnTo>
                    <a:pt x="6975" y="208493"/>
                  </a:lnTo>
                  <a:lnTo>
                    <a:pt x="2423" y="223582"/>
                  </a:lnTo>
                  <a:lnTo>
                    <a:pt x="698" y="238777"/>
                  </a:lnTo>
                  <a:lnTo>
                    <a:pt x="115" y="256824"/>
                  </a:lnTo>
                  <a:lnTo>
                    <a:pt x="0" y="272838"/>
                  </a:lnTo>
                  <a:lnTo>
                    <a:pt x="2242" y="282409"/>
                  </a:lnTo>
                  <a:lnTo>
                    <a:pt x="5214" y="292307"/>
                  </a:lnTo>
                  <a:lnTo>
                    <a:pt x="7122" y="310201"/>
                  </a:lnTo>
                  <a:lnTo>
                    <a:pt x="7279" y="313480"/>
                  </a:lnTo>
                  <a:lnTo>
                    <a:pt x="11544" y="326185"/>
                  </a:lnTo>
                  <a:lnTo>
                    <a:pt x="20571" y="344802"/>
                  </a:lnTo>
                  <a:lnTo>
                    <a:pt x="27995" y="355504"/>
                  </a:lnTo>
                  <a:lnTo>
                    <a:pt x="35556" y="368176"/>
                  </a:lnTo>
                  <a:lnTo>
                    <a:pt x="43159" y="378516"/>
                  </a:lnTo>
                  <a:lnTo>
                    <a:pt x="50774" y="391081"/>
                  </a:lnTo>
                  <a:lnTo>
                    <a:pt x="58393" y="401389"/>
                  </a:lnTo>
                  <a:lnTo>
                    <a:pt x="66012" y="413945"/>
                  </a:lnTo>
                  <a:lnTo>
                    <a:pt x="74479" y="424251"/>
                  </a:lnTo>
                  <a:lnTo>
                    <a:pt x="82757" y="432959"/>
                  </a:lnTo>
                  <a:lnTo>
                    <a:pt x="101258" y="451774"/>
                  </a:lnTo>
                  <a:lnTo>
                    <a:pt x="108770" y="457045"/>
                  </a:lnTo>
                  <a:lnTo>
                    <a:pt x="116907" y="462210"/>
                  </a:lnTo>
                  <a:lnTo>
                    <a:pt x="123345" y="467327"/>
                  </a:lnTo>
                  <a:lnTo>
                    <a:pt x="131287" y="472424"/>
                  </a:lnTo>
                  <a:lnTo>
                    <a:pt x="140461" y="477512"/>
                  </a:lnTo>
                  <a:lnTo>
                    <a:pt x="150183" y="482595"/>
                  </a:lnTo>
                  <a:lnTo>
                    <a:pt x="157890" y="487677"/>
                  </a:lnTo>
                  <a:lnTo>
                    <a:pt x="164985" y="492757"/>
                  </a:lnTo>
                  <a:lnTo>
                    <a:pt x="173782" y="497838"/>
                  </a:lnTo>
                  <a:lnTo>
                    <a:pt x="178499" y="499531"/>
                  </a:lnTo>
                  <a:lnTo>
                    <a:pt x="183337" y="500660"/>
                  </a:lnTo>
                  <a:lnTo>
                    <a:pt x="188255" y="501413"/>
                  </a:lnTo>
                  <a:lnTo>
                    <a:pt x="195978" y="504507"/>
                  </a:lnTo>
                  <a:lnTo>
                    <a:pt x="203079" y="508704"/>
                  </a:lnTo>
                  <a:lnTo>
                    <a:pt x="211880" y="513392"/>
                  </a:lnTo>
                  <a:lnTo>
                    <a:pt x="226354" y="520791"/>
                  </a:lnTo>
                  <a:lnTo>
                    <a:pt x="231327" y="522453"/>
                  </a:lnTo>
                  <a:lnTo>
                    <a:pt x="236335" y="523562"/>
                  </a:lnTo>
                  <a:lnTo>
                    <a:pt x="241367" y="524300"/>
                  </a:lnTo>
                  <a:lnTo>
                    <a:pt x="249217" y="527379"/>
                  </a:lnTo>
                  <a:lnTo>
                    <a:pt x="258396" y="533873"/>
                  </a:lnTo>
                  <a:lnTo>
                    <a:pt x="261155" y="536254"/>
                  </a:lnTo>
                  <a:lnTo>
                    <a:pt x="264687" y="537842"/>
                  </a:lnTo>
                  <a:lnTo>
                    <a:pt x="273128" y="539607"/>
                  </a:lnTo>
                  <a:lnTo>
                    <a:pt x="276056" y="540924"/>
                  </a:lnTo>
                  <a:lnTo>
                    <a:pt x="278008" y="542649"/>
                  </a:lnTo>
                  <a:lnTo>
                    <a:pt x="283013" y="549121"/>
                  </a:lnTo>
                  <a:lnTo>
                    <a:pt x="292290" y="558893"/>
                  </a:lnTo>
                  <a:lnTo>
                    <a:pt x="293910" y="561401"/>
                  </a:lnTo>
                  <a:lnTo>
                    <a:pt x="295711" y="566447"/>
                  </a:lnTo>
                  <a:lnTo>
                    <a:pt x="297714" y="577430"/>
                  </a:lnTo>
                  <a:lnTo>
                    <a:pt x="301071" y="585706"/>
                  </a:lnTo>
                  <a:lnTo>
                    <a:pt x="301458" y="589437"/>
                  </a:lnTo>
                  <a:lnTo>
                    <a:pt x="300869" y="592770"/>
                  </a:lnTo>
                  <a:lnTo>
                    <a:pt x="297152" y="601978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" name="SMARTInkAnnotation180"/>
            <p:cNvSpPr/>
            <p:nvPr/>
          </p:nvSpPr>
          <p:spPr bwMode="auto">
            <a:xfrm>
              <a:off x="3276601" y="4801662"/>
              <a:ext cx="502920" cy="105619"/>
            </a:xfrm>
            <a:custGeom>
              <a:avLst/>
              <a:gdLst/>
              <a:ahLst/>
              <a:cxnLst/>
              <a:rect l="0" t="0" r="0" b="0"/>
              <a:pathLst>
                <a:path w="502920" h="105619">
                  <a:moveTo>
                    <a:pt x="38099" y="105618"/>
                  </a:moveTo>
                  <a:lnTo>
                    <a:pt x="24977" y="92497"/>
                  </a:lnTo>
                  <a:lnTo>
                    <a:pt x="24271" y="90944"/>
                  </a:lnTo>
                  <a:lnTo>
                    <a:pt x="23800" y="89062"/>
                  </a:lnTo>
                  <a:lnTo>
                    <a:pt x="23486" y="86961"/>
                  </a:lnTo>
                  <a:lnTo>
                    <a:pt x="22430" y="84713"/>
                  </a:lnTo>
                  <a:lnTo>
                    <a:pt x="20880" y="82369"/>
                  </a:lnTo>
                  <a:lnTo>
                    <a:pt x="16353" y="76567"/>
                  </a:lnTo>
                  <a:lnTo>
                    <a:pt x="15734" y="73515"/>
                  </a:lnTo>
                  <a:lnTo>
                    <a:pt x="15336" y="68703"/>
                  </a:lnTo>
                  <a:lnTo>
                    <a:pt x="13025" y="65787"/>
                  </a:lnTo>
                  <a:lnTo>
                    <a:pt x="8687" y="61061"/>
                  </a:lnTo>
                  <a:lnTo>
                    <a:pt x="7484" y="60673"/>
                  </a:lnTo>
                  <a:lnTo>
                    <a:pt x="3891" y="60243"/>
                  </a:lnTo>
                  <a:lnTo>
                    <a:pt x="2593" y="59281"/>
                  </a:lnTo>
                  <a:lnTo>
                    <a:pt x="1728" y="57793"/>
                  </a:lnTo>
                  <a:lnTo>
                    <a:pt x="340" y="53368"/>
                  </a:lnTo>
                  <a:lnTo>
                    <a:pt x="151" y="50505"/>
                  </a:lnTo>
                  <a:lnTo>
                    <a:pt x="30" y="45813"/>
                  </a:lnTo>
                  <a:lnTo>
                    <a:pt x="0" y="33337"/>
                  </a:lnTo>
                  <a:lnTo>
                    <a:pt x="847" y="32031"/>
                  </a:lnTo>
                  <a:lnTo>
                    <a:pt x="2257" y="31160"/>
                  </a:lnTo>
                  <a:lnTo>
                    <a:pt x="6082" y="30192"/>
                  </a:lnTo>
                  <a:lnTo>
                    <a:pt x="10605" y="29762"/>
                  </a:lnTo>
                  <a:lnTo>
                    <a:pt x="12996" y="28801"/>
                  </a:lnTo>
                  <a:lnTo>
                    <a:pt x="15437" y="27313"/>
                  </a:lnTo>
                  <a:lnTo>
                    <a:pt x="21393" y="22888"/>
                  </a:lnTo>
                  <a:lnTo>
                    <a:pt x="26723" y="20025"/>
                  </a:lnTo>
                  <a:lnTo>
                    <a:pt x="33890" y="16777"/>
                  </a:lnTo>
                  <a:lnTo>
                    <a:pt x="42684" y="14101"/>
                  </a:lnTo>
                  <a:lnTo>
                    <a:pt x="45389" y="12434"/>
                  </a:lnTo>
                  <a:lnTo>
                    <a:pt x="48039" y="10475"/>
                  </a:lnTo>
                  <a:lnTo>
                    <a:pt x="55499" y="8299"/>
                  </a:lnTo>
                  <a:lnTo>
                    <a:pt x="69219" y="7074"/>
                  </a:lnTo>
                  <a:lnTo>
                    <a:pt x="84009" y="6712"/>
                  </a:lnTo>
                  <a:lnTo>
                    <a:pt x="104176" y="6588"/>
                  </a:lnTo>
                  <a:lnTo>
                    <a:pt x="116574" y="4314"/>
                  </a:lnTo>
                  <a:lnTo>
                    <a:pt x="129703" y="1327"/>
                  </a:lnTo>
                  <a:lnTo>
                    <a:pt x="141183" y="0"/>
                  </a:lnTo>
                  <a:lnTo>
                    <a:pt x="154187" y="1668"/>
                  </a:lnTo>
                  <a:lnTo>
                    <a:pt x="168433" y="4385"/>
                  </a:lnTo>
                  <a:lnTo>
                    <a:pt x="183233" y="5592"/>
                  </a:lnTo>
                  <a:lnTo>
                    <a:pt x="198276" y="6129"/>
                  </a:lnTo>
                  <a:lnTo>
                    <a:pt x="223283" y="6431"/>
                  </a:lnTo>
                  <a:lnTo>
                    <a:pt x="262074" y="6533"/>
                  </a:lnTo>
                  <a:lnTo>
                    <a:pt x="272082" y="7388"/>
                  </a:lnTo>
                  <a:lnTo>
                    <a:pt x="282141" y="8804"/>
                  </a:lnTo>
                  <a:lnTo>
                    <a:pt x="292233" y="10595"/>
                  </a:lnTo>
                  <a:lnTo>
                    <a:pt x="302348" y="11790"/>
                  </a:lnTo>
                  <a:lnTo>
                    <a:pt x="312479" y="12586"/>
                  </a:lnTo>
                  <a:lnTo>
                    <a:pt x="322618" y="13117"/>
                  </a:lnTo>
                  <a:lnTo>
                    <a:pt x="333612" y="14317"/>
                  </a:lnTo>
                  <a:lnTo>
                    <a:pt x="345174" y="15964"/>
                  </a:lnTo>
                  <a:lnTo>
                    <a:pt x="369310" y="20052"/>
                  </a:lnTo>
                  <a:lnTo>
                    <a:pt x="394148" y="24691"/>
                  </a:lnTo>
                  <a:lnTo>
                    <a:pt x="407545" y="26267"/>
                  </a:lnTo>
                  <a:lnTo>
                    <a:pt x="421557" y="27318"/>
                  </a:lnTo>
                  <a:lnTo>
                    <a:pt x="435977" y="28017"/>
                  </a:lnTo>
                  <a:lnTo>
                    <a:pt x="449824" y="29331"/>
                  </a:lnTo>
                  <a:lnTo>
                    <a:pt x="463289" y="31053"/>
                  </a:lnTo>
                  <a:lnTo>
                    <a:pt x="502919" y="37038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14385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8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2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Instruction Set Architecture</a:t>
            </a:r>
          </a:p>
        </p:txBody>
      </p:sp>
      <p:sp>
        <p:nvSpPr>
          <p:cNvPr id="1232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914400"/>
            <a:ext cx="8153400" cy="530225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ISA</a:t>
            </a:r>
          </a:p>
          <a:p>
            <a:pPr lvl="1"/>
            <a:r>
              <a:rPr lang="en-US"/>
              <a:t>abstract interface between hardware and the lowest level software </a:t>
            </a:r>
          </a:p>
          <a:p>
            <a:endParaRPr lang="en-US"/>
          </a:p>
          <a:p>
            <a:pPr lvl="1"/>
            <a:r>
              <a:rPr lang="en-US"/>
              <a:t>user portion of the instruction set plus the operating system interfaces used by application programmers</a:t>
            </a:r>
          </a:p>
        </p:txBody>
      </p:sp>
    </p:spTree>
    <p:extLst>
      <p:ext uri="{BB962C8B-B14F-4D97-AF65-F5344CB8AC3E}">
        <p14:creationId xmlns:p14="http://schemas.microsoft.com/office/powerpoint/2010/main" val="988193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2899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Information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6400" y="1123950"/>
            <a:ext cx="8461375" cy="5308600"/>
          </a:xfrm>
        </p:spPr>
        <p:txBody>
          <a:bodyPr/>
          <a:lstStyle/>
          <a:p>
            <a:r>
              <a:rPr lang="en-US" dirty="0"/>
              <a:t>Instructor: </a:t>
            </a:r>
            <a:r>
              <a:rPr lang="en-US" dirty="0" smtClean="0"/>
              <a:t>Hakim Weatherspoon</a:t>
            </a:r>
          </a:p>
          <a:p>
            <a:pPr marL="0" indent="0">
              <a:buNone/>
            </a:pPr>
            <a:r>
              <a:rPr lang="en-US" sz="3600" dirty="0" smtClean="0"/>
              <a:t> 		   (</a:t>
            </a:r>
            <a:r>
              <a:rPr lang="en-US" sz="2800" dirty="0" err="1" smtClean="0"/>
              <a:t>hweather@</a:t>
            </a:r>
            <a:r>
              <a:rPr lang="en-US" sz="2800" dirty="0" err="1"/>
              <a:t>cs.cornell.edu</a:t>
            </a:r>
            <a:r>
              <a:rPr lang="en-US" sz="2800" dirty="0"/>
              <a:t>)</a:t>
            </a:r>
          </a:p>
          <a:p>
            <a:pPr lvl="3"/>
            <a:endParaRPr lang="en-US" sz="2400" dirty="0"/>
          </a:p>
          <a:p>
            <a:r>
              <a:rPr lang="en-US" sz="2800" dirty="0" err="1"/>
              <a:t>Tu</a:t>
            </a:r>
            <a:r>
              <a:rPr lang="en-US" sz="2800" dirty="0"/>
              <a:t>/</a:t>
            </a:r>
            <a:r>
              <a:rPr lang="en-US" sz="2800" dirty="0" err="1"/>
              <a:t>Th</a:t>
            </a:r>
            <a:r>
              <a:rPr lang="en-US" sz="2800" dirty="0"/>
              <a:t>  1:25-2:40</a:t>
            </a:r>
          </a:p>
          <a:p>
            <a:endParaRPr lang="en-US" sz="2800" dirty="0"/>
          </a:p>
          <a:p>
            <a:r>
              <a:rPr lang="en-US" sz="2800" dirty="0" smtClean="0"/>
              <a:t>Phillips 101</a:t>
            </a:r>
            <a:endParaRPr lang="en-US" sz="2800" dirty="0"/>
          </a:p>
          <a:p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Transistors and Gates</a:t>
            </a:r>
          </a:p>
        </p:txBody>
      </p:sp>
      <p:sp>
        <p:nvSpPr>
          <p:cNvPr id="1118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18212" name="Picture 4" descr="transis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" y="2117725"/>
            <a:ext cx="2466975" cy="2667000"/>
          </a:xfrm>
          <a:prstGeom prst="rect">
            <a:avLst/>
          </a:prstGeom>
          <a:solidFill>
            <a:schemeClr val="tx1"/>
          </a:solidFill>
        </p:spPr>
      </p:pic>
      <p:grpSp>
        <p:nvGrpSpPr>
          <p:cNvPr id="1118213" name="Group 5"/>
          <p:cNvGrpSpPr>
            <a:grpSpLocks/>
          </p:cNvGrpSpPr>
          <p:nvPr/>
        </p:nvGrpSpPr>
        <p:grpSpPr bwMode="auto">
          <a:xfrm>
            <a:off x="6008688" y="1779588"/>
            <a:ext cx="762000" cy="609600"/>
            <a:chOff x="432" y="2016"/>
            <a:chExt cx="816" cy="1152"/>
          </a:xfrm>
        </p:grpSpPr>
        <p:sp>
          <p:nvSpPr>
            <p:cNvPr id="1118214" name="Line 6"/>
            <p:cNvSpPr>
              <a:spLocks noChangeShapeType="1"/>
            </p:cNvSpPr>
            <p:nvPr/>
          </p:nvSpPr>
          <p:spPr bwMode="auto">
            <a:xfrm>
              <a:off x="432" y="2592"/>
              <a:ext cx="38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8215" name="Line 7"/>
            <p:cNvSpPr>
              <a:spLocks noChangeShapeType="1"/>
            </p:cNvSpPr>
            <p:nvPr/>
          </p:nvSpPr>
          <p:spPr bwMode="auto">
            <a:xfrm>
              <a:off x="1248" y="2016"/>
              <a:ext cx="0" cy="2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8216" name="Line 8"/>
            <p:cNvSpPr>
              <a:spLocks noChangeShapeType="1"/>
            </p:cNvSpPr>
            <p:nvPr/>
          </p:nvSpPr>
          <p:spPr bwMode="auto">
            <a:xfrm>
              <a:off x="1248" y="2880"/>
              <a:ext cx="0" cy="2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8217" name="Line 9"/>
            <p:cNvSpPr>
              <a:spLocks noChangeShapeType="1"/>
            </p:cNvSpPr>
            <p:nvPr/>
          </p:nvSpPr>
          <p:spPr bwMode="auto">
            <a:xfrm>
              <a:off x="1056" y="2304"/>
              <a:ext cx="0" cy="57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8218" name="Line 10"/>
            <p:cNvSpPr>
              <a:spLocks noChangeShapeType="1"/>
            </p:cNvSpPr>
            <p:nvPr/>
          </p:nvSpPr>
          <p:spPr bwMode="auto">
            <a:xfrm>
              <a:off x="1056" y="2880"/>
              <a:ext cx="19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8219" name="Line 11"/>
            <p:cNvSpPr>
              <a:spLocks noChangeShapeType="1"/>
            </p:cNvSpPr>
            <p:nvPr/>
          </p:nvSpPr>
          <p:spPr bwMode="auto">
            <a:xfrm>
              <a:off x="1056" y="2304"/>
              <a:ext cx="19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8220" name="Line 12"/>
            <p:cNvSpPr>
              <a:spLocks noChangeShapeType="1"/>
            </p:cNvSpPr>
            <p:nvPr/>
          </p:nvSpPr>
          <p:spPr bwMode="auto">
            <a:xfrm>
              <a:off x="960" y="2304"/>
              <a:ext cx="0" cy="57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8221" name="Oval 13"/>
            <p:cNvSpPr>
              <a:spLocks noChangeArrowheads="1"/>
            </p:cNvSpPr>
            <p:nvPr/>
          </p:nvSpPr>
          <p:spPr bwMode="auto">
            <a:xfrm>
              <a:off x="815" y="2545"/>
              <a:ext cx="98" cy="98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18222" name="Group 14"/>
          <p:cNvGrpSpPr>
            <a:grpSpLocks/>
          </p:cNvGrpSpPr>
          <p:nvPr/>
        </p:nvGrpSpPr>
        <p:grpSpPr bwMode="auto">
          <a:xfrm>
            <a:off x="6237288" y="2312988"/>
            <a:ext cx="533400" cy="762000"/>
            <a:chOff x="3408" y="2016"/>
            <a:chExt cx="672" cy="1152"/>
          </a:xfrm>
        </p:grpSpPr>
        <p:sp>
          <p:nvSpPr>
            <p:cNvPr id="1118223" name="Line 15"/>
            <p:cNvSpPr>
              <a:spLocks noChangeShapeType="1"/>
            </p:cNvSpPr>
            <p:nvPr/>
          </p:nvSpPr>
          <p:spPr bwMode="auto">
            <a:xfrm>
              <a:off x="3408" y="2592"/>
              <a:ext cx="38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8224" name="Line 16"/>
            <p:cNvSpPr>
              <a:spLocks noChangeShapeType="1"/>
            </p:cNvSpPr>
            <p:nvPr/>
          </p:nvSpPr>
          <p:spPr bwMode="auto">
            <a:xfrm>
              <a:off x="4080" y="2016"/>
              <a:ext cx="0" cy="2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8225" name="Line 17"/>
            <p:cNvSpPr>
              <a:spLocks noChangeShapeType="1"/>
            </p:cNvSpPr>
            <p:nvPr/>
          </p:nvSpPr>
          <p:spPr bwMode="auto">
            <a:xfrm>
              <a:off x="4080" y="2880"/>
              <a:ext cx="0" cy="2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8226" name="Line 18"/>
            <p:cNvSpPr>
              <a:spLocks noChangeShapeType="1"/>
            </p:cNvSpPr>
            <p:nvPr/>
          </p:nvSpPr>
          <p:spPr bwMode="auto">
            <a:xfrm>
              <a:off x="3888" y="2304"/>
              <a:ext cx="0" cy="57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8227" name="Line 19"/>
            <p:cNvSpPr>
              <a:spLocks noChangeShapeType="1"/>
            </p:cNvSpPr>
            <p:nvPr/>
          </p:nvSpPr>
          <p:spPr bwMode="auto">
            <a:xfrm>
              <a:off x="3888" y="2880"/>
              <a:ext cx="19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8228" name="Line 20"/>
            <p:cNvSpPr>
              <a:spLocks noChangeShapeType="1"/>
            </p:cNvSpPr>
            <p:nvPr/>
          </p:nvSpPr>
          <p:spPr bwMode="auto">
            <a:xfrm>
              <a:off x="3888" y="2304"/>
              <a:ext cx="19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8229" name="Line 21"/>
            <p:cNvSpPr>
              <a:spLocks noChangeShapeType="1"/>
            </p:cNvSpPr>
            <p:nvPr/>
          </p:nvSpPr>
          <p:spPr bwMode="auto">
            <a:xfrm>
              <a:off x="3792" y="2304"/>
              <a:ext cx="0" cy="57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18230" name="Line 22"/>
          <p:cNvSpPr>
            <a:spLocks noChangeShapeType="1"/>
          </p:cNvSpPr>
          <p:nvPr/>
        </p:nvSpPr>
        <p:spPr bwMode="auto">
          <a:xfrm flipH="1">
            <a:off x="5703888" y="2693988"/>
            <a:ext cx="762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118231" name="Line 23"/>
          <p:cNvSpPr>
            <a:spLocks noChangeShapeType="1"/>
          </p:cNvSpPr>
          <p:nvPr/>
        </p:nvSpPr>
        <p:spPr bwMode="auto">
          <a:xfrm flipH="1">
            <a:off x="5703888" y="2084388"/>
            <a:ext cx="609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118232" name="Line 24"/>
          <p:cNvSpPr>
            <a:spLocks noChangeShapeType="1"/>
          </p:cNvSpPr>
          <p:nvPr/>
        </p:nvSpPr>
        <p:spPr bwMode="auto">
          <a:xfrm flipH="1" flipV="1">
            <a:off x="5703888" y="2084388"/>
            <a:ext cx="0" cy="60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118233" name="Line 25"/>
          <p:cNvSpPr>
            <a:spLocks noChangeShapeType="1"/>
          </p:cNvSpPr>
          <p:nvPr/>
        </p:nvSpPr>
        <p:spPr bwMode="auto">
          <a:xfrm flipH="1">
            <a:off x="5399088" y="2389188"/>
            <a:ext cx="304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118234" name="Text Box 26"/>
          <p:cNvSpPr txBox="1">
            <a:spLocks noChangeArrowheads="1"/>
          </p:cNvSpPr>
          <p:nvPr/>
        </p:nvSpPr>
        <p:spPr bwMode="auto">
          <a:xfrm>
            <a:off x="5002213" y="2076450"/>
            <a:ext cx="4222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Arial" charset="0"/>
              </a:rPr>
              <a:t>in</a:t>
            </a:r>
          </a:p>
        </p:txBody>
      </p:sp>
      <p:sp>
        <p:nvSpPr>
          <p:cNvPr id="1118235" name="Line 27"/>
          <p:cNvSpPr>
            <a:spLocks noChangeShapeType="1"/>
          </p:cNvSpPr>
          <p:nvPr/>
        </p:nvSpPr>
        <p:spPr bwMode="auto">
          <a:xfrm flipH="1">
            <a:off x="6770688" y="2389188"/>
            <a:ext cx="304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118236" name="Text Box 28"/>
          <p:cNvSpPr txBox="1">
            <a:spLocks noChangeArrowheads="1"/>
          </p:cNvSpPr>
          <p:nvPr/>
        </p:nvSpPr>
        <p:spPr bwMode="auto">
          <a:xfrm>
            <a:off x="7151688" y="2084388"/>
            <a:ext cx="608012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Arial" charset="0"/>
              </a:rPr>
              <a:t>out</a:t>
            </a:r>
          </a:p>
        </p:txBody>
      </p:sp>
      <p:sp>
        <p:nvSpPr>
          <p:cNvPr id="1118237" name="Text Box 29"/>
          <p:cNvSpPr txBox="1">
            <a:spLocks noChangeArrowheads="1"/>
          </p:cNvSpPr>
          <p:nvPr/>
        </p:nvSpPr>
        <p:spPr bwMode="auto">
          <a:xfrm>
            <a:off x="6526213" y="1238250"/>
            <a:ext cx="36195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Arial" charset="0"/>
              </a:rPr>
              <a:t>+</a:t>
            </a:r>
          </a:p>
        </p:txBody>
      </p:sp>
      <p:sp>
        <p:nvSpPr>
          <p:cNvPr id="1118238" name="Text Box 30"/>
          <p:cNvSpPr txBox="1">
            <a:spLocks noChangeArrowheads="1"/>
          </p:cNvSpPr>
          <p:nvPr/>
        </p:nvSpPr>
        <p:spPr bwMode="auto">
          <a:xfrm>
            <a:off x="6450013" y="2990850"/>
            <a:ext cx="693737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Arial" charset="0"/>
              </a:rPr>
              <a:t>gnd</a:t>
            </a:r>
          </a:p>
        </p:txBody>
      </p:sp>
      <p:graphicFrame>
        <p:nvGraphicFramePr>
          <p:cNvPr id="1118254" name="Group 46"/>
          <p:cNvGraphicFramePr>
            <a:graphicFrameLocks noGrp="1"/>
          </p:cNvGraphicFramePr>
          <p:nvPr/>
        </p:nvGraphicFramePr>
        <p:xfrm>
          <a:off x="5627688" y="3913188"/>
          <a:ext cx="1524000" cy="1554480"/>
        </p:xfrm>
        <a:graphic>
          <a:graphicData uri="http://schemas.openxmlformats.org/drawingml/2006/table">
            <a:tbl>
              <a:tblPr/>
              <a:tblGrid>
                <a:gridCol w="762000"/>
                <a:gridCol w="762000"/>
              </a:tblGrid>
              <a:tr h="482600"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Out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2600"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2600"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18253" name="Text Box 45"/>
          <p:cNvSpPr txBox="1">
            <a:spLocks noChangeArrowheads="1"/>
          </p:cNvSpPr>
          <p:nvPr/>
        </p:nvSpPr>
        <p:spPr bwMode="auto">
          <a:xfrm>
            <a:off x="5551488" y="5437188"/>
            <a:ext cx="1641475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Arial" charset="0"/>
              </a:rPr>
              <a:t>Truth table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581270" y="1113995"/>
            <a:ext cx="3761437" cy="4783886"/>
            <a:chOff x="4581270" y="1113995"/>
            <a:chExt cx="3761437" cy="4783886"/>
          </a:xfrm>
        </p:grpSpPr>
        <p:sp>
          <p:nvSpPr>
            <p:cNvPr id="2" name="SMARTInkAnnotation172"/>
            <p:cNvSpPr/>
            <p:nvPr/>
          </p:nvSpPr>
          <p:spPr bwMode="auto">
            <a:xfrm>
              <a:off x="4581270" y="1113995"/>
              <a:ext cx="3761437" cy="2406435"/>
            </a:xfrm>
            <a:custGeom>
              <a:avLst/>
              <a:gdLst/>
              <a:ahLst/>
              <a:cxnLst/>
              <a:rect l="0" t="0" r="0" b="0"/>
              <a:pathLst>
                <a:path w="3761437" h="2406435">
                  <a:moveTo>
                    <a:pt x="2231010" y="135685"/>
                  </a:moveTo>
                  <a:lnTo>
                    <a:pt x="2219689" y="130448"/>
                  </a:lnTo>
                  <a:lnTo>
                    <a:pt x="2206165" y="126278"/>
                  </a:lnTo>
                  <a:lnTo>
                    <a:pt x="2187438" y="117552"/>
                  </a:lnTo>
                  <a:lnTo>
                    <a:pt x="2175238" y="114926"/>
                  </a:lnTo>
                  <a:lnTo>
                    <a:pt x="2162195" y="112912"/>
                  </a:lnTo>
                  <a:lnTo>
                    <a:pt x="2089082" y="93288"/>
                  </a:lnTo>
                  <a:lnTo>
                    <a:pt x="1977224" y="90003"/>
                  </a:lnTo>
                  <a:lnTo>
                    <a:pt x="1863618" y="96527"/>
                  </a:lnTo>
                  <a:lnTo>
                    <a:pt x="1752672" y="106951"/>
                  </a:lnTo>
                  <a:lnTo>
                    <a:pt x="1636419" y="130830"/>
                  </a:lnTo>
                  <a:lnTo>
                    <a:pt x="1526183" y="153047"/>
                  </a:lnTo>
                  <a:lnTo>
                    <a:pt x="1385562" y="196700"/>
                  </a:lnTo>
                  <a:lnTo>
                    <a:pt x="1257201" y="238134"/>
                  </a:lnTo>
                  <a:lnTo>
                    <a:pt x="1152270" y="280763"/>
                  </a:lnTo>
                  <a:lnTo>
                    <a:pt x="1046499" y="327058"/>
                  </a:lnTo>
                  <a:lnTo>
                    <a:pt x="938297" y="384905"/>
                  </a:lnTo>
                  <a:lnTo>
                    <a:pt x="830636" y="446438"/>
                  </a:lnTo>
                  <a:lnTo>
                    <a:pt x="717877" y="519525"/>
                  </a:lnTo>
                  <a:lnTo>
                    <a:pt x="574958" y="620837"/>
                  </a:lnTo>
                  <a:lnTo>
                    <a:pt x="492065" y="692616"/>
                  </a:lnTo>
                  <a:lnTo>
                    <a:pt x="375658" y="792103"/>
                  </a:lnTo>
                  <a:lnTo>
                    <a:pt x="316783" y="852182"/>
                  </a:lnTo>
                  <a:lnTo>
                    <a:pt x="259370" y="915226"/>
                  </a:lnTo>
                  <a:lnTo>
                    <a:pt x="195032" y="996045"/>
                  </a:lnTo>
                  <a:lnTo>
                    <a:pt x="151469" y="1057567"/>
                  </a:lnTo>
                  <a:lnTo>
                    <a:pt x="110252" y="1118638"/>
                  </a:lnTo>
                  <a:lnTo>
                    <a:pt x="75581" y="1179620"/>
                  </a:lnTo>
                  <a:lnTo>
                    <a:pt x="46531" y="1240584"/>
                  </a:lnTo>
                  <a:lnTo>
                    <a:pt x="24236" y="1301545"/>
                  </a:lnTo>
                  <a:lnTo>
                    <a:pt x="9609" y="1362505"/>
                  </a:lnTo>
                  <a:lnTo>
                    <a:pt x="0" y="1434660"/>
                  </a:lnTo>
                  <a:lnTo>
                    <a:pt x="825" y="1507756"/>
                  </a:lnTo>
                  <a:lnTo>
                    <a:pt x="12222" y="1578310"/>
                  </a:lnTo>
                  <a:lnTo>
                    <a:pt x="34399" y="1648342"/>
                  </a:lnTo>
                  <a:lnTo>
                    <a:pt x="61632" y="1718901"/>
                  </a:lnTo>
                  <a:lnTo>
                    <a:pt x="93325" y="1789999"/>
                  </a:lnTo>
                  <a:lnTo>
                    <a:pt x="120376" y="1834328"/>
                  </a:lnTo>
                  <a:lnTo>
                    <a:pt x="171283" y="1900569"/>
                  </a:lnTo>
                  <a:lnTo>
                    <a:pt x="227981" y="1970461"/>
                  </a:lnTo>
                  <a:lnTo>
                    <a:pt x="267613" y="2007460"/>
                  </a:lnTo>
                  <a:lnTo>
                    <a:pt x="358973" y="2076955"/>
                  </a:lnTo>
                  <a:lnTo>
                    <a:pt x="474534" y="2143237"/>
                  </a:lnTo>
                  <a:lnTo>
                    <a:pt x="590722" y="2199284"/>
                  </a:lnTo>
                  <a:lnTo>
                    <a:pt x="697874" y="2236360"/>
                  </a:lnTo>
                  <a:lnTo>
                    <a:pt x="829466" y="2271328"/>
                  </a:lnTo>
                  <a:lnTo>
                    <a:pt x="928566" y="2296123"/>
                  </a:lnTo>
                  <a:lnTo>
                    <a:pt x="1027352" y="2317328"/>
                  </a:lnTo>
                  <a:lnTo>
                    <a:pt x="1158334" y="2342916"/>
                  </a:lnTo>
                  <a:lnTo>
                    <a:pt x="1315506" y="2366862"/>
                  </a:lnTo>
                  <a:lnTo>
                    <a:pt x="1420876" y="2380250"/>
                  </a:lnTo>
                  <a:lnTo>
                    <a:pt x="1641835" y="2401334"/>
                  </a:lnTo>
                  <a:lnTo>
                    <a:pt x="1754357" y="2405435"/>
                  </a:lnTo>
                  <a:lnTo>
                    <a:pt x="2068357" y="2406434"/>
                  </a:lnTo>
                  <a:lnTo>
                    <a:pt x="2180191" y="2400359"/>
                  </a:lnTo>
                  <a:lnTo>
                    <a:pt x="2403729" y="2381006"/>
                  </a:lnTo>
                  <a:lnTo>
                    <a:pt x="2509406" y="2370031"/>
                  </a:lnTo>
                  <a:lnTo>
                    <a:pt x="2614069" y="2352434"/>
                  </a:lnTo>
                  <a:lnTo>
                    <a:pt x="2720132" y="2332652"/>
                  </a:lnTo>
                  <a:lnTo>
                    <a:pt x="2820919" y="2311592"/>
                  </a:lnTo>
                  <a:lnTo>
                    <a:pt x="2960537" y="2273376"/>
                  </a:lnTo>
                  <a:lnTo>
                    <a:pt x="3072523" y="2231891"/>
                  </a:lnTo>
                  <a:lnTo>
                    <a:pt x="3175657" y="2190920"/>
                  </a:lnTo>
                  <a:lnTo>
                    <a:pt x="3276613" y="2141153"/>
                  </a:lnTo>
                  <a:lnTo>
                    <a:pt x="3386410" y="2073540"/>
                  </a:lnTo>
                  <a:lnTo>
                    <a:pt x="3482042" y="1999808"/>
                  </a:lnTo>
                  <a:lnTo>
                    <a:pt x="3553023" y="1932469"/>
                  </a:lnTo>
                  <a:lnTo>
                    <a:pt x="3609386" y="1859860"/>
                  </a:lnTo>
                  <a:lnTo>
                    <a:pt x="3646658" y="1803366"/>
                  </a:lnTo>
                  <a:lnTo>
                    <a:pt x="3677633" y="1742441"/>
                  </a:lnTo>
                  <a:lnTo>
                    <a:pt x="3703193" y="1676471"/>
                  </a:lnTo>
                  <a:lnTo>
                    <a:pt x="3715894" y="1644285"/>
                  </a:lnTo>
                  <a:lnTo>
                    <a:pt x="3730946" y="1577590"/>
                  </a:lnTo>
                  <a:lnTo>
                    <a:pt x="3742072" y="1515246"/>
                  </a:lnTo>
                  <a:lnTo>
                    <a:pt x="3751576" y="1448776"/>
                  </a:lnTo>
                  <a:lnTo>
                    <a:pt x="3756589" y="1383591"/>
                  </a:lnTo>
                  <a:lnTo>
                    <a:pt x="3761436" y="1313895"/>
                  </a:lnTo>
                  <a:lnTo>
                    <a:pt x="3756311" y="1243902"/>
                  </a:lnTo>
                  <a:lnTo>
                    <a:pt x="3744687" y="1160777"/>
                  </a:lnTo>
                  <a:lnTo>
                    <a:pt x="3728574" y="1090514"/>
                  </a:lnTo>
                  <a:lnTo>
                    <a:pt x="3706827" y="1019563"/>
                  </a:lnTo>
                  <a:lnTo>
                    <a:pt x="3678324" y="948477"/>
                  </a:lnTo>
                  <a:lnTo>
                    <a:pt x="3648235" y="878210"/>
                  </a:lnTo>
                  <a:lnTo>
                    <a:pt x="3615574" y="812276"/>
                  </a:lnTo>
                  <a:lnTo>
                    <a:pt x="3572715" y="742431"/>
                  </a:lnTo>
                  <a:lnTo>
                    <a:pt x="3523483" y="676800"/>
                  </a:lnTo>
                  <a:lnTo>
                    <a:pt x="3470736" y="609900"/>
                  </a:lnTo>
                  <a:lnTo>
                    <a:pt x="3411649" y="547516"/>
                  </a:lnTo>
                  <a:lnTo>
                    <a:pt x="3314068" y="455756"/>
                  </a:lnTo>
                  <a:lnTo>
                    <a:pt x="3220407" y="381787"/>
                  </a:lnTo>
                  <a:lnTo>
                    <a:pt x="3125088" y="311086"/>
                  </a:lnTo>
                  <a:lnTo>
                    <a:pt x="3025695" y="245258"/>
                  </a:lnTo>
                  <a:lnTo>
                    <a:pt x="2897519" y="168736"/>
                  </a:lnTo>
                  <a:lnTo>
                    <a:pt x="2780705" y="113498"/>
                  </a:lnTo>
                  <a:lnTo>
                    <a:pt x="2680329" y="72318"/>
                  </a:lnTo>
                  <a:lnTo>
                    <a:pt x="2569969" y="38501"/>
                  </a:lnTo>
                  <a:lnTo>
                    <a:pt x="2479608" y="20154"/>
                  </a:lnTo>
                  <a:lnTo>
                    <a:pt x="2378517" y="5686"/>
                  </a:lnTo>
                  <a:lnTo>
                    <a:pt x="2272647" y="647"/>
                  </a:lnTo>
                  <a:lnTo>
                    <a:pt x="2159526" y="0"/>
                  </a:lnTo>
                  <a:lnTo>
                    <a:pt x="2077601" y="2850"/>
                  </a:lnTo>
                  <a:lnTo>
                    <a:pt x="1993213" y="9196"/>
                  </a:lnTo>
                  <a:lnTo>
                    <a:pt x="1865250" y="21385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" name="SMARTInkAnnotation173"/>
            <p:cNvSpPr/>
            <p:nvPr/>
          </p:nvSpPr>
          <p:spPr bwMode="auto">
            <a:xfrm>
              <a:off x="6187544" y="1661162"/>
              <a:ext cx="860530" cy="586739"/>
            </a:xfrm>
            <a:custGeom>
              <a:avLst/>
              <a:gdLst/>
              <a:ahLst/>
              <a:cxnLst/>
              <a:rect l="0" t="0" r="0" b="0"/>
              <a:pathLst>
                <a:path w="860530" h="586739">
                  <a:moveTo>
                    <a:pt x="457096" y="15238"/>
                  </a:moveTo>
                  <a:lnTo>
                    <a:pt x="464715" y="15238"/>
                  </a:lnTo>
                  <a:lnTo>
                    <a:pt x="464716" y="11193"/>
                  </a:lnTo>
                  <a:lnTo>
                    <a:pt x="463869" y="10001"/>
                  </a:lnTo>
                  <a:lnTo>
                    <a:pt x="462457" y="9207"/>
                  </a:lnTo>
                  <a:lnTo>
                    <a:pt x="458155" y="7932"/>
                  </a:lnTo>
                  <a:lnTo>
                    <a:pt x="457802" y="6981"/>
                  </a:lnTo>
                  <a:lnTo>
                    <a:pt x="457409" y="3666"/>
                  </a:lnTo>
                  <a:lnTo>
                    <a:pt x="456459" y="2443"/>
                  </a:lnTo>
                  <a:lnTo>
                    <a:pt x="454978" y="1628"/>
                  </a:lnTo>
                  <a:lnTo>
                    <a:pt x="450563" y="320"/>
                  </a:lnTo>
                  <a:lnTo>
                    <a:pt x="430606" y="0"/>
                  </a:lnTo>
                  <a:lnTo>
                    <a:pt x="406938" y="7759"/>
                  </a:lnTo>
                  <a:lnTo>
                    <a:pt x="401502" y="11349"/>
                  </a:lnTo>
                  <a:lnTo>
                    <a:pt x="394005" y="13510"/>
                  </a:lnTo>
                  <a:lnTo>
                    <a:pt x="367305" y="18942"/>
                  </a:lnTo>
                  <a:lnTo>
                    <a:pt x="360828" y="21940"/>
                  </a:lnTo>
                  <a:lnTo>
                    <a:pt x="355665" y="25633"/>
                  </a:lnTo>
                  <a:lnTo>
                    <a:pt x="351375" y="29788"/>
                  </a:lnTo>
                  <a:lnTo>
                    <a:pt x="346822" y="32558"/>
                  </a:lnTo>
                  <a:lnTo>
                    <a:pt x="332324" y="38150"/>
                  </a:lnTo>
                  <a:lnTo>
                    <a:pt x="307194" y="55049"/>
                  </a:lnTo>
                  <a:lnTo>
                    <a:pt x="286908" y="71958"/>
                  </a:lnTo>
                  <a:lnTo>
                    <a:pt x="266594" y="89346"/>
                  </a:lnTo>
                  <a:lnTo>
                    <a:pt x="251355" y="100696"/>
                  </a:lnTo>
                  <a:lnTo>
                    <a:pt x="236116" y="114783"/>
                  </a:lnTo>
                  <a:lnTo>
                    <a:pt x="218618" y="129682"/>
                  </a:lnTo>
                  <a:lnTo>
                    <a:pt x="199605" y="144821"/>
                  </a:lnTo>
                  <a:lnTo>
                    <a:pt x="188561" y="155804"/>
                  </a:lnTo>
                  <a:lnTo>
                    <a:pt x="172825" y="175420"/>
                  </a:lnTo>
                  <a:lnTo>
                    <a:pt x="157438" y="192334"/>
                  </a:lnTo>
                  <a:lnTo>
                    <a:pt x="142154" y="208069"/>
                  </a:lnTo>
                  <a:lnTo>
                    <a:pt x="126901" y="224303"/>
                  </a:lnTo>
                  <a:lnTo>
                    <a:pt x="116738" y="237696"/>
                  </a:lnTo>
                  <a:lnTo>
                    <a:pt x="101496" y="255471"/>
                  </a:lnTo>
                  <a:lnTo>
                    <a:pt x="86256" y="271462"/>
                  </a:lnTo>
                  <a:lnTo>
                    <a:pt x="75061" y="286924"/>
                  </a:lnTo>
                  <a:lnTo>
                    <a:pt x="62337" y="302230"/>
                  </a:lnTo>
                  <a:lnTo>
                    <a:pt x="55023" y="314663"/>
                  </a:lnTo>
                  <a:lnTo>
                    <a:pt x="48951" y="327809"/>
                  </a:lnTo>
                  <a:lnTo>
                    <a:pt x="38154" y="350046"/>
                  </a:lnTo>
                  <a:lnTo>
                    <a:pt x="20226" y="386050"/>
                  </a:lnTo>
                  <a:lnTo>
                    <a:pt x="15140" y="398483"/>
                  </a:lnTo>
                  <a:lnTo>
                    <a:pt x="10904" y="411630"/>
                  </a:lnTo>
                  <a:lnTo>
                    <a:pt x="7673" y="428550"/>
                  </a:lnTo>
                  <a:lnTo>
                    <a:pt x="2577" y="444288"/>
                  </a:lnTo>
                  <a:lnTo>
                    <a:pt x="425" y="462519"/>
                  </a:lnTo>
                  <a:lnTo>
                    <a:pt x="0" y="478569"/>
                  </a:lnTo>
                  <a:lnTo>
                    <a:pt x="2201" y="488145"/>
                  </a:lnTo>
                  <a:lnTo>
                    <a:pt x="6000" y="497199"/>
                  </a:lnTo>
                  <a:lnTo>
                    <a:pt x="15338" y="512168"/>
                  </a:lnTo>
                  <a:lnTo>
                    <a:pt x="22816" y="524003"/>
                  </a:lnTo>
                  <a:lnTo>
                    <a:pt x="32928" y="535587"/>
                  </a:lnTo>
                  <a:lnTo>
                    <a:pt x="53907" y="550849"/>
                  </a:lnTo>
                  <a:lnTo>
                    <a:pt x="58763" y="555192"/>
                  </a:lnTo>
                  <a:lnTo>
                    <a:pt x="63694" y="558088"/>
                  </a:lnTo>
                  <a:lnTo>
                    <a:pt x="81516" y="564992"/>
                  </a:lnTo>
                  <a:lnTo>
                    <a:pt x="97487" y="574258"/>
                  </a:lnTo>
                  <a:lnTo>
                    <a:pt x="107052" y="576958"/>
                  </a:lnTo>
                  <a:lnTo>
                    <a:pt x="116947" y="579005"/>
                  </a:lnTo>
                  <a:lnTo>
                    <a:pt x="132039" y="584071"/>
                  </a:lnTo>
                  <a:lnTo>
                    <a:pt x="157384" y="586387"/>
                  </a:lnTo>
                  <a:lnTo>
                    <a:pt x="182934" y="586669"/>
                  </a:lnTo>
                  <a:lnTo>
                    <a:pt x="274560" y="586738"/>
                  </a:lnTo>
                  <a:lnTo>
                    <a:pt x="287352" y="584480"/>
                  </a:lnTo>
                  <a:lnTo>
                    <a:pt x="299527" y="581501"/>
                  </a:lnTo>
                  <a:lnTo>
                    <a:pt x="320663" y="578978"/>
                  </a:lnTo>
                  <a:lnTo>
                    <a:pt x="342164" y="574090"/>
                  </a:lnTo>
                  <a:lnTo>
                    <a:pt x="367288" y="569752"/>
                  </a:lnTo>
                  <a:lnTo>
                    <a:pt x="389000" y="563361"/>
                  </a:lnTo>
                  <a:lnTo>
                    <a:pt x="415047" y="553616"/>
                  </a:lnTo>
                  <a:lnTo>
                    <a:pt x="441734" y="542691"/>
                  </a:lnTo>
                  <a:lnTo>
                    <a:pt x="466448" y="527363"/>
                  </a:lnTo>
                  <a:lnTo>
                    <a:pt x="488090" y="516370"/>
                  </a:lnTo>
                  <a:lnTo>
                    <a:pt x="510588" y="504646"/>
                  </a:lnTo>
                  <a:lnTo>
                    <a:pt x="533342" y="495810"/>
                  </a:lnTo>
                  <a:lnTo>
                    <a:pt x="556169" y="485572"/>
                  </a:lnTo>
                  <a:lnTo>
                    <a:pt x="579020" y="474072"/>
                  </a:lnTo>
                  <a:lnTo>
                    <a:pt x="601877" y="463044"/>
                  </a:lnTo>
                  <a:lnTo>
                    <a:pt x="626994" y="449052"/>
                  </a:lnTo>
                  <a:lnTo>
                    <a:pt x="653628" y="436440"/>
                  </a:lnTo>
                  <a:lnTo>
                    <a:pt x="677605" y="425083"/>
                  </a:lnTo>
                  <a:lnTo>
                    <a:pt x="700797" y="410993"/>
                  </a:lnTo>
                  <a:lnTo>
                    <a:pt x="731388" y="391062"/>
                  </a:lnTo>
                  <a:lnTo>
                    <a:pt x="750223" y="375890"/>
                  </a:lnTo>
                  <a:lnTo>
                    <a:pt x="770572" y="360670"/>
                  </a:lnTo>
                  <a:lnTo>
                    <a:pt x="788644" y="349481"/>
                  </a:lnTo>
                  <a:lnTo>
                    <a:pt x="793275" y="344747"/>
                  </a:lnTo>
                  <a:lnTo>
                    <a:pt x="804683" y="326795"/>
                  </a:lnTo>
                  <a:lnTo>
                    <a:pt x="817566" y="309528"/>
                  </a:lnTo>
                  <a:lnTo>
                    <a:pt x="824175" y="295894"/>
                  </a:lnTo>
                  <a:lnTo>
                    <a:pt x="836699" y="277983"/>
                  </a:lnTo>
                  <a:lnTo>
                    <a:pt x="841709" y="267198"/>
                  </a:lnTo>
                  <a:lnTo>
                    <a:pt x="846787" y="249349"/>
                  </a:lnTo>
                  <a:lnTo>
                    <a:pt x="856088" y="220561"/>
                  </a:lnTo>
                  <a:lnTo>
                    <a:pt x="858793" y="207811"/>
                  </a:lnTo>
                  <a:lnTo>
                    <a:pt x="859995" y="195652"/>
                  </a:lnTo>
                  <a:lnTo>
                    <a:pt x="860529" y="181782"/>
                  </a:lnTo>
                  <a:lnTo>
                    <a:pt x="858509" y="169409"/>
                  </a:lnTo>
                  <a:lnTo>
                    <a:pt x="854788" y="157418"/>
                  </a:lnTo>
                  <a:lnTo>
                    <a:pt x="850313" y="143623"/>
                  </a:lnTo>
                  <a:lnTo>
                    <a:pt x="843033" y="125621"/>
                  </a:lnTo>
                  <a:lnTo>
                    <a:pt x="835514" y="109562"/>
                  </a:lnTo>
                  <a:lnTo>
                    <a:pt x="825941" y="99211"/>
                  </a:lnTo>
                  <a:lnTo>
                    <a:pt x="808531" y="83863"/>
                  </a:lnTo>
                  <a:lnTo>
                    <a:pt x="796169" y="73678"/>
                  </a:lnTo>
                  <a:lnTo>
                    <a:pt x="770169" y="58424"/>
                  </a:lnTo>
                  <a:lnTo>
                    <a:pt x="750898" y="48261"/>
                  </a:lnTo>
                  <a:lnTo>
                    <a:pt x="731043" y="40357"/>
                  </a:lnTo>
                  <a:lnTo>
                    <a:pt x="710084" y="34869"/>
                  </a:lnTo>
                  <a:lnTo>
                    <a:pt x="686657" y="32429"/>
                  </a:lnTo>
                  <a:lnTo>
                    <a:pt x="659878" y="31345"/>
                  </a:lnTo>
                  <a:lnTo>
                    <a:pt x="613981" y="30735"/>
                  </a:lnTo>
                  <a:lnTo>
                    <a:pt x="597247" y="30649"/>
                  </a:lnTo>
                  <a:lnTo>
                    <a:pt x="580163" y="31439"/>
                  </a:lnTo>
                  <a:lnTo>
                    <a:pt x="562848" y="32812"/>
                  </a:lnTo>
                  <a:lnTo>
                    <a:pt x="510436" y="38098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4" name="SMARTInkAnnotation174"/>
            <p:cNvSpPr/>
            <p:nvPr/>
          </p:nvSpPr>
          <p:spPr bwMode="auto">
            <a:xfrm>
              <a:off x="5600700" y="5837061"/>
              <a:ext cx="1676401" cy="60820"/>
            </a:xfrm>
            <a:custGeom>
              <a:avLst/>
              <a:gdLst/>
              <a:ahLst/>
              <a:cxnLst/>
              <a:rect l="0" t="0" r="0" b="0"/>
              <a:pathLst>
                <a:path w="1676401" h="60820">
                  <a:moveTo>
                    <a:pt x="0" y="15100"/>
                  </a:moveTo>
                  <a:lnTo>
                    <a:pt x="4045" y="11054"/>
                  </a:lnTo>
                  <a:lnTo>
                    <a:pt x="6083" y="9862"/>
                  </a:lnTo>
                  <a:lnTo>
                    <a:pt x="10606" y="8538"/>
                  </a:lnTo>
                  <a:lnTo>
                    <a:pt x="59612" y="7482"/>
                  </a:lnTo>
                  <a:lnTo>
                    <a:pt x="263126" y="7479"/>
                  </a:lnTo>
                  <a:lnTo>
                    <a:pt x="271937" y="8326"/>
                  </a:lnTo>
                  <a:lnTo>
                    <a:pt x="280352" y="9737"/>
                  </a:lnTo>
                  <a:lnTo>
                    <a:pt x="288501" y="11525"/>
                  </a:lnTo>
                  <a:lnTo>
                    <a:pt x="296474" y="12716"/>
                  </a:lnTo>
                  <a:lnTo>
                    <a:pt x="312107" y="14040"/>
                  </a:lnTo>
                  <a:lnTo>
                    <a:pt x="319831" y="15240"/>
                  </a:lnTo>
                  <a:lnTo>
                    <a:pt x="327520" y="16887"/>
                  </a:lnTo>
                  <a:lnTo>
                    <a:pt x="335187" y="18830"/>
                  </a:lnTo>
                  <a:lnTo>
                    <a:pt x="343684" y="20127"/>
                  </a:lnTo>
                  <a:lnTo>
                    <a:pt x="370979" y="21952"/>
                  </a:lnTo>
                  <a:lnTo>
                    <a:pt x="395529" y="23338"/>
                  </a:lnTo>
                  <a:lnTo>
                    <a:pt x="403386" y="24825"/>
                  </a:lnTo>
                  <a:lnTo>
                    <a:pt x="411164" y="26663"/>
                  </a:lnTo>
                  <a:lnTo>
                    <a:pt x="419736" y="27889"/>
                  </a:lnTo>
                  <a:lnTo>
                    <a:pt x="447135" y="29613"/>
                  </a:lnTo>
                  <a:lnTo>
                    <a:pt x="495932" y="30276"/>
                  </a:lnTo>
                  <a:lnTo>
                    <a:pt x="635011" y="30339"/>
                  </a:lnTo>
                  <a:lnTo>
                    <a:pt x="646014" y="29493"/>
                  </a:lnTo>
                  <a:lnTo>
                    <a:pt x="657584" y="28081"/>
                  </a:lnTo>
                  <a:lnTo>
                    <a:pt x="669529" y="26294"/>
                  </a:lnTo>
                  <a:lnTo>
                    <a:pt x="680879" y="25102"/>
                  </a:lnTo>
                  <a:lnTo>
                    <a:pt x="713881" y="23425"/>
                  </a:lnTo>
                  <a:lnTo>
                    <a:pt x="750941" y="22083"/>
                  </a:lnTo>
                  <a:lnTo>
                    <a:pt x="764787" y="20601"/>
                  </a:lnTo>
                  <a:lnTo>
                    <a:pt x="779098" y="18767"/>
                  </a:lnTo>
                  <a:lnTo>
                    <a:pt x="792026" y="17544"/>
                  </a:lnTo>
                  <a:lnTo>
                    <a:pt x="827246" y="15824"/>
                  </a:lnTo>
                  <a:lnTo>
                    <a:pt x="864117" y="14467"/>
                  </a:lnTo>
                  <a:lnTo>
                    <a:pt x="876645" y="12985"/>
                  </a:lnTo>
                  <a:lnTo>
                    <a:pt x="889229" y="11149"/>
                  </a:lnTo>
                  <a:lnTo>
                    <a:pt x="901853" y="9926"/>
                  </a:lnTo>
                  <a:lnTo>
                    <a:pt x="939847" y="8204"/>
                  </a:lnTo>
                  <a:lnTo>
                    <a:pt x="990609" y="7622"/>
                  </a:lnTo>
                  <a:lnTo>
                    <a:pt x="1016850" y="6696"/>
                  </a:lnTo>
                  <a:lnTo>
                    <a:pt x="1030960" y="5264"/>
                  </a:lnTo>
                  <a:lnTo>
                    <a:pt x="1045447" y="3463"/>
                  </a:lnTo>
                  <a:lnTo>
                    <a:pt x="1059338" y="2261"/>
                  </a:lnTo>
                  <a:lnTo>
                    <a:pt x="1098268" y="571"/>
                  </a:lnTo>
                  <a:lnTo>
                    <a:pt x="1146708" y="0"/>
                  </a:lnTo>
                  <a:lnTo>
                    <a:pt x="1174281" y="768"/>
                  </a:lnTo>
                  <a:lnTo>
                    <a:pt x="1187561" y="2159"/>
                  </a:lnTo>
                  <a:lnTo>
                    <a:pt x="1200648" y="3932"/>
                  </a:lnTo>
                  <a:lnTo>
                    <a:pt x="1213605" y="5115"/>
                  </a:lnTo>
                  <a:lnTo>
                    <a:pt x="1239291" y="6428"/>
                  </a:lnTo>
                  <a:lnTo>
                    <a:pt x="1251221" y="7626"/>
                  </a:lnTo>
                  <a:lnTo>
                    <a:pt x="1262560" y="9271"/>
                  </a:lnTo>
                  <a:lnTo>
                    <a:pt x="1273507" y="11213"/>
                  </a:lnTo>
                  <a:lnTo>
                    <a:pt x="1285884" y="12509"/>
                  </a:lnTo>
                  <a:lnTo>
                    <a:pt x="1313184" y="13948"/>
                  </a:lnTo>
                  <a:lnTo>
                    <a:pt x="1326730" y="15178"/>
                  </a:lnTo>
                  <a:lnTo>
                    <a:pt x="1339993" y="16845"/>
                  </a:lnTo>
                  <a:lnTo>
                    <a:pt x="1395743" y="25604"/>
                  </a:lnTo>
                  <a:lnTo>
                    <a:pt x="1436515" y="32981"/>
                  </a:lnTo>
                  <a:lnTo>
                    <a:pt x="1449590" y="34641"/>
                  </a:lnTo>
                  <a:lnTo>
                    <a:pt x="1489064" y="37822"/>
                  </a:lnTo>
                  <a:lnTo>
                    <a:pt x="1503249" y="39562"/>
                  </a:lnTo>
                  <a:lnTo>
                    <a:pt x="1532558" y="43752"/>
                  </a:lnTo>
                  <a:lnTo>
                    <a:pt x="1562517" y="48436"/>
                  </a:lnTo>
                  <a:lnTo>
                    <a:pt x="1590508" y="53340"/>
                  </a:lnTo>
                  <a:lnTo>
                    <a:pt x="1603898" y="55834"/>
                  </a:lnTo>
                  <a:lnTo>
                    <a:pt x="1617905" y="57495"/>
                  </a:lnTo>
                  <a:lnTo>
                    <a:pt x="1632324" y="58604"/>
                  </a:lnTo>
                  <a:lnTo>
                    <a:pt x="1676400" y="60819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" name="SMARTInkAnnotation175"/>
            <p:cNvSpPr/>
            <p:nvPr/>
          </p:nvSpPr>
          <p:spPr bwMode="auto">
            <a:xfrm>
              <a:off x="5311140" y="2491741"/>
              <a:ext cx="30480" cy="190500"/>
            </a:xfrm>
            <a:custGeom>
              <a:avLst/>
              <a:gdLst/>
              <a:ahLst/>
              <a:cxnLst/>
              <a:rect l="0" t="0" r="0" b="0"/>
              <a:pathLst>
                <a:path w="30480" h="190500">
                  <a:moveTo>
                    <a:pt x="0" y="15239"/>
                  </a:moveTo>
                  <a:lnTo>
                    <a:pt x="0" y="7621"/>
                  </a:lnTo>
                  <a:lnTo>
                    <a:pt x="7593" y="27"/>
                  </a:lnTo>
                  <a:lnTo>
                    <a:pt x="7619" y="0"/>
                  </a:lnTo>
                  <a:lnTo>
                    <a:pt x="7620" y="10605"/>
                  </a:lnTo>
                  <a:lnTo>
                    <a:pt x="8466" y="12150"/>
                  </a:lnTo>
                  <a:lnTo>
                    <a:pt x="9878" y="13179"/>
                  </a:lnTo>
                  <a:lnTo>
                    <a:pt x="11665" y="13866"/>
                  </a:lnTo>
                  <a:lnTo>
                    <a:pt x="12857" y="15170"/>
                  </a:lnTo>
                  <a:lnTo>
                    <a:pt x="13651" y="16886"/>
                  </a:lnTo>
                  <a:lnTo>
                    <a:pt x="14181" y="18877"/>
                  </a:lnTo>
                  <a:lnTo>
                    <a:pt x="15381" y="21051"/>
                  </a:lnTo>
                  <a:lnTo>
                    <a:pt x="17028" y="23347"/>
                  </a:lnTo>
                  <a:lnTo>
                    <a:pt x="18971" y="25725"/>
                  </a:lnTo>
                  <a:lnTo>
                    <a:pt x="20268" y="28156"/>
                  </a:lnTo>
                  <a:lnTo>
                    <a:pt x="21132" y="30624"/>
                  </a:lnTo>
                  <a:lnTo>
                    <a:pt x="21708" y="33115"/>
                  </a:lnTo>
                  <a:lnTo>
                    <a:pt x="22939" y="35623"/>
                  </a:lnTo>
                  <a:lnTo>
                    <a:pt x="24606" y="38142"/>
                  </a:lnTo>
                  <a:lnTo>
                    <a:pt x="26564" y="40667"/>
                  </a:lnTo>
                  <a:lnTo>
                    <a:pt x="27870" y="43198"/>
                  </a:lnTo>
                  <a:lnTo>
                    <a:pt x="28740" y="45732"/>
                  </a:lnTo>
                  <a:lnTo>
                    <a:pt x="29320" y="48267"/>
                  </a:lnTo>
                  <a:lnTo>
                    <a:pt x="29965" y="53343"/>
                  </a:lnTo>
                  <a:lnTo>
                    <a:pt x="30251" y="59267"/>
                  </a:lnTo>
                  <a:lnTo>
                    <a:pt x="30412" y="72123"/>
                  </a:lnTo>
                  <a:lnTo>
                    <a:pt x="30479" y="119704"/>
                  </a:lnTo>
                  <a:lnTo>
                    <a:pt x="29633" y="123830"/>
                  </a:lnTo>
                  <a:lnTo>
                    <a:pt x="28222" y="127426"/>
                  </a:lnTo>
                  <a:lnTo>
                    <a:pt x="26435" y="130670"/>
                  </a:lnTo>
                  <a:lnTo>
                    <a:pt x="25243" y="135373"/>
                  </a:lnTo>
                  <a:lnTo>
                    <a:pt x="24449" y="141048"/>
                  </a:lnTo>
                  <a:lnTo>
                    <a:pt x="23919" y="147372"/>
                  </a:lnTo>
                  <a:lnTo>
                    <a:pt x="23566" y="153281"/>
                  </a:lnTo>
                  <a:lnTo>
                    <a:pt x="23174" y="164362"/>
                  </a:lnTo>
                  <a:lnTo>
                    <a:pt x="22860" y="190499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" name="SMARTInkAnnotation176"/>
            <p:cNvSpPr/>
            <p:nvPr/>
          </p:nvSpPr>
          <p:spPr bwMode="auto">
            <a:xfrm>
              <a:off x="7323145" y="2529840"/>
              <a:ext cx="273861" cy="205388"/>
            </a:xfrm>
            <a:custGeom>
              <a:avLst/>
              <a:gdLst/>
              <a:ahLst/>
              <a:cxnLst/>
              <a:rect l="0" t="0" r="0" b="0"/>
              <a:pathLst>
                <a:path w="273861" h="205388">
                  <a:moveTo>
                    <a:pt x="98735" y="53340"/>
                  </a:moveTo>
                  <a:lnTo>
                    <a:pt x="91208" y="53340"/>
                  </a:lnTo>
                  <a:lnTo>
                    <a:pt x="91126" y="47309"/>
                  </a:lnTo>
                  <a:lnTo>
                    <a:pt x="91115" y="45748"/>
                  </a:lnTo>
                  <a:lnTo>
                    <a:pt x="84553" y="39162"/>
                  </a:lnTo>
                  <a:lnTo>
                    <a:pt x="81708" y="38572"/>
                  </a:lnTo>
                  <a:lnTo>
                    <a:pt x="73769" y="38112"/>
                  </a:lnTo>
                  <a:lnTo>
                    <a:pt x="71931" y="38108"/>
                  </a:lnTo>
                  <a:lnTo>
                    <a:pt x="69858" y="38952"/>
                  </a:lnTo>
                  <a:lnTo>
                    <a:pt x="62896" y="43338"/>
                  </a:lnTo>
                  <a:lnTo>
                    <a:pt x="57972" y="44662"/>
                  </a:lnTo>
                  <a:lnTo>
                    <a:pt x="50438" y="45406"/>
                  </a:lnTo>
                  <a:lnTo>
                    <a:pt x="48757" y="46358"/>
                  </a:lnTo>
                  <a:lnTo>
                    <a:pt x="47636" y="47838"/>
                  </a:lnTo>
                  <a:lnTo>
                    <a:pt x="46890" y="49672"/>
                  </a:lnTo>
                  <a:lnTo>
                    <a:pt x="45544" y="50895"/>
                  </a:lnTo>
                  <a:lnTo>
                    <a:pt x="43801" y="51710"/>
                  </a:lnTo>
                  <a:lnTo>
                    <a:pt x="41792" y="52253"/>
                  </a:lnTo>
                  <a:lnTo>
                    <a:pt x="37303" y="55115"/>
                  </a:lnTo>
                  <a:lnTo>
                    <a:pt x="34920" y="57063"/>
                  </a:lnTo>
                  <a:lnTo>
                    <a:pt x="32484" y="58362"/>
                  </a:lnTo>
                  <a:lnTo>
                    <a:pt x="25013" y="61037"/>
                  </a:lnTo>
                  <a:lnTo>
                    <a:pt x="17436" y="66815"/>
                  </a:lnTo>
                  <a:lnTo>
                    <a:pt x="12366" y="71465"/>
                  </a:lnTo>
                  <a:lnTo>
                    <a:pt x="10676" y="73890"/>
                  </a:lnTo>
                  <a:lnTo>
                    <a:pt x="8797" y="78842"/>
                  </a:lnTo>
                  <a:lnTo>
                    <a:pt x="7963" y="83866"/>
                  </a:lnTo>
                  <a:lnTo>
                    <a:pt x="7740" y="86390"/>
                  </a:lnTo>
                  <a:lnTo>
                    <a:pt x="6746" y="88920"/>
                  </a:lnTo>
                  <a:lnTo>
                    <a:pt x="3381" y="93989"/>
                  </a:lnTo>
                  <a:lnTo>
                    <a:pt x="1323" y="99064"/>
                  </a:lnTo>
                  <a:lnTo>
                    <a:pt x="407" y="104989"/>
                  </a:lnTo>
                  <a:lnTo>
                    <a:pt x="163" y="108939"/>
                  </a:lnTo>
                  <a:lnTo>
                    <a:pt x="0" y="113266"/>
                  </a:lnTo>
                  <a:lnTo>
                    <a:pt x="738" y="116997"/>
                  </a:lnTo>
                  <a:lnTo>
                    <a:pt x="4975" y="126294"/>
                  </a:lnTo>
                  <a:lnTo>
                    <a:pt x="6263" y="131766"/>
                  </a:lnTo>
                  <a:lnTo>
                    <a:pt x="6837" y="137020"/>
                  </a:lnTo>
                  <a:lnTo>
                    <a:pt x="6989" y="139607"/>
                  </a:lnTo>
                  <a:lnTo>
                    <a:pt x="7938" y="143025"/>
                  </a:lnTo>
                  <a:lnTo>
                    <a:pt x="9418" y="146997"/>
                  </a:lnTo>
                  <a:lnTo>
                    <a:pt x="11250" y="151338"/>
                  </a:lnTo>
                  <a:lnTo>
                    <a:pt x="13317" y="155078"/>
                  </a:lnTo>
                  <a:lnTo>
                    <a:pt x="17874" y="161493"/>
                  </a:lnTo>
                  <a:lnTo>
                    <a:pt x="22721" y="167166"/>
                  </a:lnTo>
                  <a:lnTo>
                    <a:pt x="27697" y="172509"/>
                  </a:lnTo>
                  <a:lnTo>
                    <a:pt x="32732" y="177706"/>
                  </a:lnTo>
                  <a:lnTo>
                    <a:pt x="40049" y="182838"/>
                  </a:lnTo>
                  <a:lnTo>
                    <a:pt x="44372" y="185392"/>
                  </a:lnTo>
                  <a:lnTo>
                    <a:pt x="48945" y="187942"/>
                  </a:lnTo>
                  <a:lnTo>
                    <a:pt x="58543" y="193032"/>
                  </a:lnTo>
                  <a:lnTo>
                    <a:pt x="63475" y="194728"/>
                  </a:lnTo>
                  <a:lnTo>
                    <a:pt x="68454" y="195859"/>
                  </a:lnTo>
                  <a:lnTo>
                    <a:pt x="73468" y="196612"/>
                  </a:lnTo>
                  <a:lnTo>
                    <a:pt x="78503" y="197962"/>
                  </a:lnTo>
                  <a:lnTo>
                    <a:pt x="83553" y="199708"/>
                  </a:lnTo>
                  <a:lnTo>
                    <a:pt x="88614" y="201719"/>
                  </a:lnTo>
                  <a:lnTo>
                    <a:pt x="93681" y="203059"/>
                  </a:lnTo>
                  <a:lnTo>
                    <a:pt x="98752" y="203953"/>
                  </a:lnTo>
                  <a:lnTo>
                    <a:pt x="103826" y="204549"/>
                  </a:lnTo>
                  <a:lnTo>
                    <a:pt x="108903" y="204946"/>
                  </a:lnTo>
                  <a:lnTo>
                    <a:pt x="113979" y="205211"/>
                  </a:lnTo>
                  <a:lnTo>
                    <a:pt x="119058" y="205387"/>
                  </a:lnTo>
                  <a:lnTo>
                    <a:pt x="124137" y="204658"/>
                  </a:lnTo>
                  <a:lnTo>
                    <a:pt x="129217" y="203325"/>
                  </a:lnTo>
                  <a:lnTo>
                    <a:pt x="134297" y="201590"/>
                  </a:lnTo>
                  <a:lnTo>
                    <a:pt x="139375" y="199587"/>
                  </a:lnTo>
                  <a:lnTo>
                    <a:pt x="144456" y="197405"/>
                  </a:lnTo>
                  <a:lnTo>
                    <a:pt x="149535" y="195103"/>
                  </a:lnTo>
                  <a:lnTo>
                    <a:pt x="154616" y="193569"/>
                  </a:lnTo>
                  <a:lnTo>
                    <a:pt x="159695" y="192546"/>
                  </a:lnTo>
                  <a:lnTo>
                    <a:pt x="164775" y="191864"/>
                  </a:lnTo>
                  <a:lnTo>
                    <a:pt x="170701" y="189716"/>
                  </a:lnTo>
                  <a:lnTo>
                    <a:pt x="177193" y="186591"/>
                  </a:lnTo>
                  <a:lnTo>
                    <a:pt x="190332" y="179449"/>
                  </a:lnTo>
                  <a:lnTo>
                    <a:pt x="201817" y="173453"/>
                  </a:lnTo>
                  <a:lnTo>
                    <a:pt x="207250" y="169822"/>
                  </a:lnTo>
                  <a:lnTo>
                    <a:pt x="212564" y="165708"/>
                  </a:lnTo>
                  <a:lnTo>
                    <a:pt x="217801" y="161272"/>
                  </a:lnTo>
                  <a:lnTo>
                    <a:pt x="222139" y="156622"/>
                  </a:lnTo>
                  <a:lnTo>
                    <a:pt x="225878" y="151828"/>
                  </a:lnTo>
                  <a:lnTo>
                    <a:pt x="229217" y="146938"/>
                  </a:lnTo>
                  <a:lnTo>
                    <a:pt x="233136" y="141985"/>
                  </a:lnTo>
                  <a:lnTo>
                    <a:pt x="237443" y="136990"/>
                  </a:lnTo>
                  <a:lnTo>
                    <a:pt x="242007" y="131967"/>
                  </a:lnTo>
                  <a:lnTo>
                    <a:pt x="245897" y="126925"/>
                  </a:lnTo>
                  <a:lnTo>
                    <a:pt x="249336" y="121870"/>
                  </a:lnTo>
                  <a:lnTo>
                    <a:pt x="252476" y="116807"/>
                  </a:lnTo>
                  <a:lnTo>
                    <a:pt x="255416" y="111738"/>
                  </a:lnTo>
                  <a:lnTo>
                    <a:pt x="260939" y="101590"/>
                  </a:lnTo>
                  <a:lnTo>
                    <a:pt x="268809" y="86357"/>
                  </a:lnTo>
                  <a:lnTo>
                    <a:pt x="270539" y="82125"/>
                  </a:lnTo>
                  <a:lnTo>
                    <a:pt x="271691" y="78456"/>
                  </a:lnTo>
                  <a:lnTo>
                    <a:pt x="272459" y="75164"/>
                  </a:lnTo>
                  <a:lnTo>
                    <a:pt x="272972" y="71276"/>
                  </a:lnTo>
                  <a:lnTo>
                    <a:pt x="273312" y="66991"/>
                  </a:lnTo>
                  <a:lnTo>
                    <a:pt x="273540" y="62441"/>
                  </a:lnTo>
                  <a:lnTo>
                    <a:pt x="273793" y="52869"/>
                  </a:lnTo>
                  <a:lnTo>
                    <a:pt x="273860" y="47946"/>
                  </a:lnTo>
                  <a:lnTo>
                    <a:pt x="273059" y="43817"/>
                  </a:lnTo>
                  <a:lnTo>
                    <a:pt x="271677" y="40218"/>
                  </a:lnTo>
                  <a:lnTo>
                    <a:pt x="269910" y="36972"/>
                  </a:lnTo>
                  <a:lnTo>
                    <a:pt x="263377" y="24313"/>
                  </a:lnTo>
                  <a:lnTo>
                    <a:pt x="260990" y="20442"/>
                  </a:lnTo>
                  <a:lnTo>
                    <a:pt x="258552" y="17015"/>
                  </a:lnTo>
                  <a:lnTo>
                    <a:pt x="256081" y="13883"/>
                  </a:lnTo>
                  <a:lnTo>
                    <a:pt x="252738" y="11796"/>
                  </a:lnTo>
                  <a:lnTo>
                    <a:pt x="244509" y="9476"/>
                  </a:lnTo>
                  <a:lnTo>
                    <a:pt x="239098" y="8011"/>
                  </a:lnTo>
                  <a:lnTo>
                    <a:pt x="226313" y="4125"/>
                  </a:lnTo>
                  <a:lnTo>
                    <a:pt x="219347" y="2750"/>
                  </a:lnTo>
                  <a:lnTo>
                    <a:pt x="212163" y="1833"/>
                  </a:lnTo>
                  <a:lnTo>
                    <a:pt x="204833" y="1222"/>
                  </a:lnTo>
                  <a:lnTo>
                    <a:pt x="197408" y="815"/>
                  </a:lnTo>
                  <a:lnTo>
                    <a:pt x="182383" y="362"/>
                  </a:lnTo>
                  <a:lnTo>
                    <a:pt x="136835" y="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7" name="SMARTInkAnnotation177"/>
            <p:cNvSpPr/>
            <p:nvPr/>
          </p:nvSpPr>
          <p:spPr bwMode="auto">
            <a:xfrm>
              <a:off x="5250190" y="1905001"/>
              <a:ext cx="190479" cy="227405"/>
            </a:xfrm>
            <a:custGeom>
              <a:avLst/>
              <a:gdLst/>
              <a:ahLst/>
              <a:cxnLst/>
              <a:rect l="0" t="0" r="0" b="0"/>
              <a:pathLst>
                <a:path w="190479" h="227405">
                  <a:moveTo>
                    <a:pt x="160010" y="22859"/>
                  </a:moveTo>
                  <a:lnTo>
                    <a:pt x="138395" y="22859"/>
                  </a:lnTo>
                  <a:lnTo>
                    <a:pt x="137980" y="22012"/>
                  </a:lnTo>
                  <a:lnTo>
                    <a:pt x="137259" y="16298"/>
                  </a:lnTo>
                  <a:lnTo>
                    <a:pt x="136376" y="15945"/>
                  </a:lnTo>
                  <a:lnTo>
                    <a:pt x="130599" y="15332"/>
                  </a:lnTo>
                  <a:lnTo>
                    <a:pt x="125493" y="15240"/>
                  </a:lnTo>
                  <a:lnTo>
                    <a:pt x="122972" y="15239"/>
                  </a:lnTo>
                  <a:lnTo>
                    <a:pt x="122618" y="14393"/>
                  </a:lnTo>
                  <a:lnTo>
                    <a:pt x="121919" y="7712"/>
                  </a:lnTo>
                  <a:lnTo>
                    <a:pt x="115350" y="1066"/>
                  </a:lnTo>
                  <a:lnTo>
                    <a:pt x="112504" y="473"/>
                  </a:lnTo>
                  <a:lnTo>
                    <a:pt x="108416" y="210"/>
                  </a:lnTo>
                  <a:lnTo>
                    <a:pt x="103777" y="93"/>
                  </a:lnTo>
                  <a:lnTo>
                    <a:pt x="76908" y="0"/>
                  </a:lnTo>
                  <a:lnTo>
                    <a:pt x="73282" y="846"/>
                  </a:lnTo>
                  <a:lnTo>
                    <a:pt x="70018" y="2257"/>
                  </a:lnTo>
                  <a:lnTo>
                    <a:pt x="64134" y="5236"/>
                  </a:lnTo>
                  <a:lnTo>
                    <a:pt x="58696" y="6560"/>
                  </a:lnTo>
                  <a:lnTo>
                    <a:pt x="53458" y="9406"/>
                  </a:lnTo>
                  <a:lnTo>
                    <a:pt x="48307" y="13493"/>
                  </a:lnTo>
                  <a:lnTo>
                    <a:pt x="43195" y="18132"/>
                  </a:lnTo>
                  <a:lnTo>
                    <a:pt x="39801" y="20554"/>
                  </a:lnTo>
                  <a:lnTo>
                    <a:pt x="35844" y="23016"/>
                  </a:lnTo>
                  <a:lnTo>
                    <a:pt x="31512" y="25504"/>
                  </a:lnTo>
                  <a:lnTo>
                    <a:pt x="28625" y="28009"/>
                  </a:lnTo>
                  <a:lnTo>
                    <a:pt x="26701" y="30526"/>
                  </a:lnTo>
                  <a:lnTo>
                    <a:pt x="19565" y="44693"/>
                  </a:lnTo>
                  <a:lnTo>
                    <a:pt x="18121" y="49269"/>
                  </a:lnTo>
                  <a:lnTo>
                    <a:pt x="17157" y="54012"/>
                  </a:lnTo>
                  <a:lnTo>
                    <a:pt x="16515" y="58868"/>
                  </a:lnTo>
                  <a:lnTo>
                    <a:pt x="15240" y="62952"/>
                  </a:lnTo>
                  <a:lnTo>
                    <a:pt x="11566" y="69747"/>
                  </a:lnTo>
                  <a:lnTo>
                    <a:pt x="10247" y="73591"/>
                  </a:lnTo>
                  <a:lnTo>
                    <a:pt x="9368" y="77847"/>
                  </a:lnTo>
                  <a:lnTo>
                    <a:pt x="8782" y="82377"/>
                  </a:lnTo>
                  <a:lnTo>
                    <a:pt x="7545" y="87091"/>
                  </a:lnTo>
                  <a:lnTo>
                    <a:pt x="5874" y="91927"/>
                  </a:lnTo>
                  <a:lnTo>
                    <a:pt x="3912" y="96844"/>
                  </a:lnTo>
                  <a:lnTo>
                    <a:pt x="2605" y="101816"/>
                  </a:lnTo>
                  <a:lnTo>
                    <a:pt x="1734" y="106824"/>
                  </a:lnTo>
                  <a:lnTo>
                    <a:pt x="1153" y="111855"/>
                  </a:lnTo>
                  <a:lnTo>
                    <a:pt x="765" y="116903"/>
                  </a:lnTo>
                  <a:lnTo>
                    <a:pt x="507" y="121962"/>
                  </a:lnTo>
                  <a:lnTo>
                    <a:pt x="219" y="132098"/>
                  </a:lnTo>
                  <a:lnTo>
                    <a:pt x="3" y="167640"/>
                  </a:lnTo>
                  <a:lnTo>
                    <a:pt x="0" y="172720"/>
                  </a:lnTo>
                  <a:lnTo>
                    <a:pt x="843" y="177800"/>
                  </a:lnTo>
                  <a:lnTo>
                    <a:pt x="2252" y="182879"/>
                  </a:lnTo>
                  <a:lnTo>
                    <a:pt x="4038" y="187959"/>
                  </a:lnTo>
                  <a:lnTo>
                    <a:pt x="5229" y="192192"/>
                  </a:lnTo>
                  <a:lnTo>
                    <a:pt x="6552" y="199154"/>
                  </a:lnTo>
                  <a:lnTo>
                    <a:pt x="9398" y="205070"/>
                  </a:lnTo>
                  <a:lnTo>
                    <a:pt x="11342" y="207833"/>
                  </a:lnTo>
                  <a:lnTo>
                    <a:pt x="13502" y="213161"/>
                  </a:lnTo>
                  <a:lnTo>
                    <a:pt x="14078" y="215767"/>
                  </a:lnTo>
                  <a:lnTo>
                    <a:pt x="15309" y="217504"/>
                  </a:lnTo>
                  <a:lnTo>
                    <a:pt x="16976" y="218662"/>
                  </a:lnTo>
                  <a:lnTo>
                    <a:pt x="18934" y="219435"/>
                  </a:lnTo>
                  <a:lnTo>
                    <a:pt x="23367" y="222550"/>
                  </a:lnTo>
                  <a:lnTo>
                    <a:pt x="25735" y="224567"/>
                  </a:lnTo>
                  <a:lnTo>
                    <a:pt x="28160" y="225911"/>
                  </a:lnTo>
                  <a:lnTo>
                    <a:pt x="33113" y="227404"/>
                  </a:lnTo>
                  <a:lnTo>
                    <a:pt x="36465" y="226956"/>
                  </a:lnTo>
                  <a:lnTo>
                    <a:pt x="40394" y="225810"/>
                  </a:lnTo>
                  <a:lnTo>
                    <a:pt x="44706" y="224200"/>
                  </a:lnTo>
                  <a:lnTo>
                    <a:pt x="48427" y="223126"/>
                  </a:lnTo>
                  <a:lnTo>
                    <a:pt x="51755" y="222410"/>
                  </a:lnTo>
                  <a:lnTo>
                    <a:pt x="54820" y="221934"/>
                  </a:lnTo>
                  <a:lnTo>
                    <a:pt x="60484" y="219146"/>
                  </a:lnTo>
                  <a:lnTo>
                    <a:pt x="63179" y="217217"/>
                  </a:lnTo>
                  <a:lnTo>
                    <a:pt x="66670" y="215931"/>
                  </a:lnTo>
                  <a:lnTo>
                    <a:pt x="70689" y="215073"/>
                  </a:lnTo>
                  <a:lnTo>
                    <a:pt x="75063" y="214502"/>
                  </a:lnTo>
                  <a:lnTo>
                    <a:pt x="78825" y="213274"/>
                  </a:lnTo>
                  <a:lnTo>
                    <a:pt x="82180" y="211609"/>
                  </a:lnTo>
                  <a:lnTo>
                    <a:pt x="85263" y="209653"/>
                  </a:lnTo>
                  <a:lnTo>
                    <a:pt x="89013" y="207501"/>
                  </a:lnTo>
                  <a:lnTo>
                    <a:pt x="97694" y="202853"/>
                  </a:lnTo>
                  <a:lnTo>
                    <a:pt x="102379" y="199582"/>
                  </a:lnTo>
                  <a:lnTo>
                    <a:pt x="107196" y="195708"/>
                  </a:lnTo>
                  <a:lnTo>
                    <a:pt x="112101" y="191431"/>
                  </a:lnTo>
                  <a:lnTo>
                    <a:pt x="117064" y="187734"/>
                  </a:lnTo>
                  <a:lnTo>
                    <a:pt x="122066" y="184422"/>
                  </a:lnTo>
                  <a:lnTo>
                    <a:pt x="127094" y="181368"/>
                  </a:lnTo>
                  <a:lnTo>
                    <a:pt x="131293" y="178485"/>
                  </a:lnTo>
                  <a:lnTo>
                    <a:pt x="134938" y="175716"/>
                  </a:lnTo>
                  <a:lnTo>
                    <a:pt x="138215" y="173024"/>
                  </a:lnTo>
                  <a:lnTo>
                    <a:pt x="142094" y="170382"/>
                  </a:lnTo>
                  <a:lnTo>
                    <a:pt x="146372" y="167774"/>
                  </a:lnTo>
                  <a:lnTo>
                    <a:pt x="150919" y="165189"/>
                  </a:lnTo>
                  <a:lnTo>
                    <a:pt x="155642" y="161773"/>
                  </a:lnTo>
                  <a:lnTo>
                    <a:pt x="160484" y="157801"/>
                  </a:lnTo>
                  <a:lnTo>
                    <a:pt x="169535" y="149720"/>
                  </a:lnTo>
                  <a:lnTo>
                    <a:pt x="176378" y="143306"/>
                  </a:lnTo>
                  <a:lnTo>
                    <a:pt x="184992" y="134935"/>
                  </a:lnTo>
                  <a:lnTo>
                    <a:pt x="186825" y="131443"/>
                  </a:lnTo>
                  <a:lnTo>
                    <a:pt x="188046" y="127422"/>
                  </a:lnTo>
                  <a:lnTo>
                    <a:pt x="188861" y="123047"/>
                  </a:lnTo>
                  <a:lnTo>
                    <a:pt x="189404" y="119285"/>
                  </a:lnTo>
                  <a:lnTo>
                    <a:pt x="190007" y="112846"/>
                  </a:lnTo>
                  <a:lnTo>
                    <a:pt x="190168" y="109097"/>
                  </a:lnTo>
                  <a:lnTo>
                    <a:pt x="190395" y="96577"/>
                  </a:lnTo>
                  <a:lnTo>
                    <a:pt x="190478" y="77576"/>
                  </a:lnTo>
                  <a:lnTo>
                    <a:pt x="189635" y="73730"/>
                  </a:lnTo>
                  <a:lnTo>
                    <a:pt x="186442" y="67200"/>
                  </a:lnTo>
                  <a:lnTo>
                    <a:pt x="182199" y="61475"/>
                  </a:lnTo>
                  <a:lnTo>
                    <a:pt x="177493" y="55261"/>
                  </a:lnTo>
                  <a:lnTo>
                    <a:pt x="175052" y="51234"/>
                  </a:lnTo>
                  <a:lnTo>
                    <a:pt x="172578" y="46856"/>
                  </a:lnTo>
                  <a:lnTo>
                    <a:pt x="169235" y="43090"/>
                  </a:lnTo>
                  <a:lnTo>
                    <a:pt x="165314" y="39733"/>
                  </a:lnTo>
                  <a:lnTo>
                    <a:pt x="161006" y="36648"/>
                  </a:lnTo>
                  <a:lnTo>
                    <a:pt x="157287" y="33745"/>
                  </a:lnTo>
                  <a:lnTo>
                    <a:pt x="153962" y="30963"/>
                  </a:lnTo>
                  <a:lnTo>
                    <a:pt x="150898" y="28262"/>
                  </a:lnTo>
                  <a:lnTo>
                    <a:pt x="145235" y="23002"/>
                  </a:lnTo>
                  <a:lnTo>
                    <a:pt x="134703" y="12727"/>
                  </a:lnTo>
                  <a:lnTo>
                    <a:pt x="132131" y="11025"/>
                  </a:lnTo>
                  <a:lnTo>
                    <a:pt x="127017" y="9133"/>
                  </a:lnTo>
                  <a:lnTo>
                    <a:pt x="121922" y="6034"/>
                  </a:lnTo>
                  <a:lnTo>
                    <a:pt x="119378" y="4022"/>
                  </a:lnTo>
                  <a:lnTo>
                    <a:pt x="114294" y="1787"/>
                  </a:lnTo>
                  <a:lnTo>
                    <a:pt x="109212" y="794"/>
                  </a:lnTo>
                  <a:lnTo>
                    <a:pt x="104130" y="352"/>
                  </a:lnTo>
                  <a:lnTo>
                    <a:pt x="99496" y="30"/>
                  </a:lnTo>
                  <a:lnTo>
                    <a:pt x="103227" y="4053"/>
                  </a:lnTo>
                  <a:lnTo>
                    <a:pt x="104375" y="6089"/>
                  </a:lnTo>
                  <a:lnTo>
                    <a:pt x="105140" y="8292"/>
                  </a:lnTo>
                  <a:lnTo>
                    <a:pt x="106670" y="15239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8" name="SMARTInkAnnotation178"/>
            <p:cNvSpPr/>
            <p:nvPr/>
          </p:nvSpPr>
          <p:spPr bwMode="auto">
            <a:xfrm>
              <a:off x="7452360" y="1828831"/>
              <a:ext cx="121921" cy="327630"/>
            </a:xfrm>
            <a:custGeom>
              <a:avLst/>
              <a:gdLst/>
              <a:ahLst/>
              <a:cxnLst/>
              <a:rect l="0" t="0" r="0" b="0"/>
              <a:pathLst>
                <a:path w="121921" h="327630">
                  <a:moveTo>
                    <a:pt x="121920" y="106649"/>
                  </a:moveTo>
                  <a:lnTo>
                    <a:pt x="121920" y="0"/>
                  </a:lnTo>
                  <a:lnTo>
                    <a:pt x="117876" y="4023"/>
                  </a:lnTo>
                  <a:lnTo>
                    <a:pt x="116683" y="6058"/>
                  </a:lnTo>
                  <a:lnTo>
                    <a:pt x="114160" y="13815"/>
                  </a:lnTo>
                  <a:lnTo>
                    <a:pt x="110570" y="21927"/>
                  </a:lnTo>
                  <a:lnTo>
                    <a:pt x="108408" y="31177"/>
                  </a:lnTo>
                  <a:lnTo>
                    <a:pt x="106602" y="40932"/>
                  </a:lnTo>
                  <a:lnTo>
                    <a:pt x="102977" y="50913"/>
                  </a:lnTo>
                  <a:lnTo>
                    <a:pt x="98543" y="63251"/>
                  </a:lnTo>
                  <a:lnTo>
                    <a:pt x="88798" y="91868"/>
                  </a:lnTo>
                  <a:lnTo>
                    <a:pt x="86292" y="100181"/>
                  </a:lnTo>
                  <a:lnTo>
                    <a:pt x="78720" y="127216"/>
                  </a:lnTo>
                  <a:lnTo>
                    <a:pt x="73652" y="143730"/>
                  </a:lnTo>
                  <a:lnTo>
                    <a:pt x="70268" y="152536"/>
                  </a:lnTo>
                  <a:lnTo>
                    <a:pt x="66319" y="161794"/>
                  </a:lnTo>
                  <a:lnTo>
                    <a:pt x="61993" y="171352"/>
                  </a:lnTo>
                  <a:lnTo>
                    <a:pt x="58261" y="180265"/>
                  </a:lnTo>
                  <a:lnTo>
                    <a:pt x="54928" y="188746"/>
                  </a:lnTo>
                  <a:lnTo>
                    <a:pt x="51858" y="196941"/>
                  </a:lnTo>
                  <a:lnTo>
                    <a:pt x="48119" y="205790"/>
                  </a:lnTo>
                  <a:lnTo>
                    <a:pt x="43932" y="215076"/>
                  </a:lnTo>
                  <a:lnTo>
                    <a:pt x="34765" y="234426"/>
                  </a:lnTo>
                  <a:lnTo>
                    <a:pt x="25047" y="254314"/>
                  </a:lnTo>
                  <a:lnTo>
                    <a:pt x="20931" y="263513"/>
                  </a:lnTo>
                  <a:lnTo>
                    <a:pt x="17341" y="272185"/>
                  </a:lnTo>
                  <a:lnTo>
                    <a:pt x="14101" y="280506"/>
                  </a:lnTo>
                  <a:lnTo>
                    <a:pt x="11095" y="289440"/>
                  </a:lnTo>
                  <a:lnTo>
                    <a:pt x="8243" y="298784"/>
                  </a:lnTo>
                  <a:lnTo>
                    <a:pt x="0" y="327629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298" name="Rectangle 42"/>
          <p:cNvSpPr>
            <a:spLocks noChangeArrowheads="1"/>
          </p:cNvSpPr>
          <p:nvPr/>
        </p:nvSpPr>
        <p:spPr bwMode="auto">
          <a:xfrm>
            <a:off x="4381500" y="1609725"/>
            <a:ext cx="4298950" cy="3425825"/>
          </a:xfrm>
          <a:prstGeom prst="rect">
            <a:avLst/>
          </a:prstGeom>
          <a:solidFill>
            <a:schemeClr val="tx1"/>
          </a:solidFill>
          <a:ln w="12700">
            <a:solidFill>
              <a:srgbClr val="000000"/>
            </a:solidFill>
            <a:miter lim="800000"/>
            <a:headEnd type="none" w="sm" len="sm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0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Logic and State</a:t>
            </a:r>
          </a:p>
        </p:txBody>
      </p:sp>
      <p:sp>
        <p:nvSpPr>
          <p:cNvPr id="1120260" name="Rectangle 4"/>
          <p:cNvSpPr>
            <a:spLocks noChangeArrowheads="1"/>
          </p:cNvSpPr>
          <p:nvPr/>
        </p:nvSpPr>
        <p:spPr bwMode="auto">
          <a:xfrm>
            <a:off x="1562100" y="2139950"/>
            <a:ext cx="1524000" cy="342106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20261" name="Line 5"/>
          <p:cNvSpPr>
            <a:spLocks noChangeShapeType="1"/>
          </p:cNvSpPr>
          <p:nvPr/>
        </p:nvSpPr>
        <p:spPr bwMode="auto">
          <a:xfrm flipH="1">
            <a:off x="1257300" y="2444750"/>
            <a:ext cx="304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20262" name="Line 6"/>
          <p:cNvSpPr>
            <a:spLocks noChangeShapeType="1"/>
          </p:cNvSpPr>
          <p:nvPr/>
        </p:nvSpPr>
        <p:spPr bwMode="auto">
          <a:xfrm flipH="1">
            <a:off x="1257300" y="3359150"/>
            <a:ext cx="304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20263" name="Text Box 7"/>
          <p:cNvSpPr txBox="1">
            <a:spLocks noChangeArrowheads="1"/>
          </p:cNvSpPr>
          <p:nvPr/>
        </p:nvSpPr>
        <p:spPr bwMode="auto">
          <a:xfrm>
            <a:off x="852488" y="2132013"/>
            <a:ext cx="354012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Arial" charset="0"/>
              </a:rPr>
              <a:t>a</a:t>
            </a:r>
          </a:p>
        </p:txBody>
      </p:sp>
      <p:sp>
        <p:nvSpPr>
          <p:cNvPr id="1120264" name="Text Box 8"/>
          <p:cNvSpPr txBox="1">
            <a:spLocks noChangeArrowheads="1"/>
          </p:cNvSpPr>
          <p:nvPr/>
        </p:nvSpPr>
        <p:spPr bwMode="auto">
          <a:xfrm>
            <a:off x="852488" y="3046413"/>
            <a:ext cx="354012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Arial" charset="0"/>
              </a:rPr>
              <a:t>b</a:t>
            </a:r>
          </a:p>
        </p:txBody>
      </p:sp>
      <p:sp>
        <p:nvSpPr>
          <p:cNvPr id="1120265" name="Text Box 9"/>
          <p:cNvSpPr txBox="1">
            <a:spLocks noChangeArrowheads="1"/>
          </p:cNvSpPr>
          <p:nvPr/>
        </p:nvSpPr>
        <p:spPr bwMode="auto">
          <a:xfrm>
            <a:off x="1614488" y="2132013"/>
            <a:ext cx="354012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Arial" charset="0"/>
              </a:rPr>
              <a:t>1</a:t>
            </a:r>
          </a:p>
        </p:txBody>
      </p:sp>
      <p:sp>
        <p:nvSpPr>
          <p:cNvPr id="1120266" name="Line 10"/>
          <p:cNvSpPr>
            <a:spLocks noChangeShapeType="1"/>
          </p:cNvSpPr>
          <p:nvPr/>
        </p:nvSpPr>
        <p:spPr bwMode="auto">
          <a:xfrm flipH="1">
            <a:off x="1233488" y="4341813"/>
            <a:ext cx="304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20267" name="Text Box 11"/>
          <p:cNvSpPr txBox="1">
            <a:spLocks noChangeArrowheads="1"/>
          </p:cNvSpPr>
          <p:nvPr/>
        </p:nvSpPr>
        <p:spPr bwMode="auto">
          <a:xfrm>
            <a:off x="836613" y="4029075"/>
            <a:ext cx="33655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Arial" charset="0"/>
              </a:rPr>
              <a:t>c</a:t>
            </a:r>
          </a:p>
        </p:txBody>
      </p:sp>
      <p:sp>
        <p:nvSpPr>
          <p:cNvPr id="1120268" name="Line 12"/>
          <p:cNvSpPr>
            <a:spLocks noChangeShapeType="1"/>
          </p:cNvSpPr>
          <p:nvPr/>
        </p:nvSpPr>
        <p:spPr bwMode="auto">
          <a:xfrm flipH="1">
            <a:off x="1233488" y="5256213"/>
            <a:ext cx="304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20269" name="Text Box 13"/>
          <p:cNvSpPr txBox="1">
            <a:spLocks noChangeArrowheads="1"/>
          </p:cNvSpPr>
          <p:nvPr/>
        </p:nvSpPr>
        <p:spPr bwMode="auto">
          <a:xfrm>
            <a:off x="828675" y="4943475"/>
            <a:ext cx="354013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Arial" charset="0"/>
              </a:rPr>
              <a:t>d</a:t>
            </a:r>
          </a:p>
        </p:txBody>
      </p:sp>
      <p:sp>
        <p:nvSpPr>
          <p:cNvPr id="1120270" name="Text Box 14"/>
          <p:cNvSpPr txBox="1">
            <a:spLocks noChangeArrowheads="1"/>
          </p:cNvSpPr>
          <p:nvPr/>
        </p:nvSpPr>
        <p:spPr bwMode="auto">
          <a:xfrm>
            <a:off x="1614488" y="3122613"/>
            <a:ext cx="354012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Arial" charset="0"/>
              </a:rPr>
              <a:t>2</a:t>
            </a:r>
          </a:p>
        </p:txBody>
      </p:sp>
      <p:sp>
        <p:nvSpPr>
          <p:cNvPr id="1120271" name="Text Box 15"/>
          <p:cNvSpPr txBox="1">
            <a:spLocks noChangeArrowheads="1"/>
          </p:cNvSpPr>
          <p:nvPr/>
        </p:nvSpPr>
        <p:spPr bwMode="auto">
          <a:xfrm>
            <a:off x="1614488" y="4113213"/>
            <a:ext cx="354012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Arial" charset="0"/>
              </a:rPr>
              <a:t>3</a:t>
            </a:r>
          </a:p>
        </p:txBody>
      </p:sp>
      <p:sp>
        <p:nvSpPr>
          <p:cNvPr id="1120272" name="Text Box 16"/>
          <p:cNvSpPr txBox="1">
            <a:spLocks noChangeArrowheads="1"/>
          </p:cNvSpPr>
          <p:nvPr/>
        </p:nvSpPr>
        <p:spPr bwMode="auto">
          <a:xfrm>
            <a:off x="1614488" y="4951413"/>
            <a:ext cx="354012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Arial" charset="0"/>
              </a:rPr>
              <a:t>4</a:t>
            </a:r>
          </a:p>
        </p:txBody>
      </p:sp>
      <p:sp>
        <p:nvSpPr>
          <p:cNvPr id="1120273" name="Line 17"/>
          <p:cNvSpPr>
            <a:spLocks noChangeShapeType="1"/>
          </p:cNvSpPr>
          <p:nvPr/>
        </p:nvSpPr>
        <p:spPr bwMode="auto">
          <a:xfrm flipH="1">
            <a:off x="3062288" y="3732213"/>
            <a:ext cx="304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20274" name="Text Box 18"/>
          <p:cNvSpPr txBox="1">
            <a:spLocks noChangeArrowheads="1"/>
          </p:cNvSpPr>
          <p:nvPr/>
        </p:nvSpPr>
        <p:spPr bwMode="auto">
          <a:xfrm>
            <a:off x="3443288" y="3503613"/>
            <a:ext cx="466725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Arial" charset="0"/>
              </a:rPr>
              <a:t>o</a:t>
            </a:r>
            <a:r>
              <a:rPr lang="en-US" baseline="-25000">
                <a:latin typeface="Arial" charset="0"/>
              </a:rPr>
              <a:t>1</a:t>
            </a:r>
          </a:p>
        </p:txBody>
      </p:sp>
      <p:sp>
        <p:nvSpPr>
          <p:cNvPr id="1120275" name="Line 19"/>
          <p:cNvSpPr>
            <a:spLocks noChangeShapeType="1"/>
          </p:cNvSpPr>
          <p:nvPr/>
        </p:nvSpPr>
        <p:spPr bwMode="auto">
          <a:xfrm flipH="1">
            <a:off x="3065463" y="3130550"/>
            <a:ext cx="304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20276" name="Text Box 20"/>
          <p:cNvSpPr txBox="1">
            <a:spLocks noChangeArrowheads="1"/>
          </p:cNvSpPr>
          <p:nvPr/>
        </p:nvSpPr>
        <p:spPr bwMode="auto">
          <a:xfrm>
            <a:off x="3443288" y="2817813"/>
            <a:ext cx="466725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Arial" charset="0"/>
              </a:rPr>
              <a:t>o</a:t>
            </a:r>
            <a:r>
              <a:rPr lang="en-US" baseline="-25000">
                <a:latin typeface="Arial" charset="0"/>
              </a:rPr>
              <a:t>0</a:t>
            </a:r>
          </a:p>
        </p:txBody>
      </p:sp>
      <p:sp>
        <p:nvSpPr>
          <p:cNvPr id="1120277" name="Line 21"/>
          <p:cNvSpPr>
            <a:spLocks noChangeShapeType="1"/>
          </p:cNvSpPr>
          <p:nvPr/>
        </p:nvSpPr>
        <p:spPr bwMode="auto">
          <a:xfrm flipH="1">
            <a:off x="3062288" y="3732213"/>
            <a:ext cx="304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20278" name="Text Box 22"/>
          <p:cNvSpPr txBox="1">
            <a:spLocks noChangeArrowheads="1"/>
          </p:cNvSpPr>
          <p:nvPr/>
        </p:nvSpPr>
        <p:spPr bwMode="auto">
          <a:xfrm>
            <a:off x="3443288" y="3503613"/>
            <a:ext cx="466725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Arial" charset="0"/>
              </a:rPr>
              <a:t>o</a:t>
            </a:r>
            <a:r>
              <a:rPr lang="en-US" baseline="-25000">
                <a:latin typeface="Arial" charset="0"/>
              </a:rPr>
              <a:t>1</a:t>
            </a:r>
          </a:p>
        </p:txBody>
      </p:sp>
      <p:sp>
        <p:nvSpPr>
          <p:cNvPr id="1120279" name="Line 23"/>
          <p:cNvSpPr>
            <a:spLocks noChangeShapeType="1"/>
          </p:cNvSpPr>
          <p:nvPr/>
        </p:nvSpPr>
        <p:spPr bwMode="auto">
          <a:xfrm flipH="1">
            <a:off x="3062288" y="4341813"/>
            <a:ext cx="304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20280" name="Text Box 24"/>
          <p:cNvSpPr txBox="1">
            <a:spLocks noChangeArrowheads="1"/>
          </p:cNvSpPr>
          <p:nvPr/>
        </p:nvSpPr>
        <p:spPr bwMode="auto">
          <a:xfrm>
            <a:off x="3443288" y="4113213"/>
            <a:ext cx="466725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dirty="0">
                <a:latin typeface="Arial" charset="0"/>
              </a:rPr>
              <a:t>o</a:t>
            </a:r>
            <a:r>
              <a:rPr lang="en-US" baseline="-25000" dirty="0">
                <a:latin typeface="Arial" charset="0"/>
              </a:rPr>
              <a:t>2</a:t>
            </a:r>
          </a:p>
        </p:txBody>
      </p:sp>
      <p:sp>
        <p:nvSpPr>
          <p:cNvPr id="1120281" name="AutoShape 25"/>
          <p:cNvSpPr>
            <a:spLocks noChangeArrowheads="1"/>
          </p:cNvSpPr>
          <p:nvPr/>
        </p:nvSpPr>
        <p:spPr bwMode="auto">
          <a:xfrm rot="5400000">
            <a:off x="6354763" y="2757488"/>
            <a:ext cx="533400" cy="609600"/>
          </a:xfrm>
          <a:prstGeom prst="triangle">
            <a:avLst>
              <a:gd name="adj" fmla="val 50000"/>
            </a:avLst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20282" name="Oval 26"/>
          <p:cNvSpPr>
            <a:spLocks noChangeArrowheads="1"/>
          </p:cNvSpPr>
          <p:nvPr/>
        </p:nvSpPr>
        <p:spPr bwMode="auto">
          <a:xfrm>
            <a:off x="6935788" y="2984500"/>
            <a:ext cx="152400" cy="152400"/>
          </a:xfrm>
          <a:prstGeom prst="ellips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20283" name="Line 27"/>
          <p:cNvSpPr>
            <a:spLocks noChangeShapeType="1"/>
          </p:cNvSpPr>
          <p:nvPr/>
        </p:nvSpPr>
        <p:spPr bwMode="auto">
          <a:xfrm flipH="1" flipV="1">
            <a:off x="5700713" y="3059113"/>
            <a:ext cx="625475" cy="1587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20284" name="Line 28"/>
          <p:cNvSpPr>
            <a:spLocks noChangeShapeType="1"/>
          </p:cNvSpPr>
          <p:nvPr/>
        </p:nvSpPr>
        <p:spPr bwMode="auto">
          <a:xfrm flipH="1" flipV="1">
            <a:off x="7088188" y="3060700"/>
            <a:ext cx="263525" cy="4763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20285" name="AutoShape 29"/>
          <p:cNvSpPr>
            <a:spLocks noChangeArrowheads="1"/>
          </p:cNvSpPr>
          <p:nvPr/>
        </p:nvSpPr>
        <p:spPr bwMode="auto">
          <a:xfrm rot="16200000">
            <a:off x="6516688" y="3595688"/>
            <a:ext cx="533400" cy="609600"/>
          </a:xfrm>
          <a:prstGeom prst="triangle">
            <a:avLst>
              <a:gd name="adj" fmla="val 50000"/>
            </a:avLst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20286" name="Oval 30"/>
          <p:cNvSpPr>
            <a:spLocks noChangeArrowheads="1"/>
          </p:cNvSpPr>
          <p:nvPr/>
        </p:nvSpPr>
        <p:spPr bwMode="auto">
          <a:xfrm>
            <a:off x="6315075" y="3811588"/>
            <a:ext cx="152400" cy="152400"/>
          </a:xfrm>
          <a:prstGeom prst="ellips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20287" name="Line 31"/>
          <p:cNvSpPr>
            <a:spLocks noChangeShapeType="1"/>
          </p:cNvSpPr>
          <p:nvPr/>
        </p:nvSpPr>
        <p:spPr bwMode="auto">
          <a:xfrm flipH="1">
            <a:off x="5807075" y="3898900"/>
            <a:ext cx="519113" cy="1588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20288" name="Line 32"/>
          <p:cNvSpPr>
            <a:spLocks noChangeShapeType="1"/>
          </p:cNvSpPr>
          <p:nvPr/>
        </p:nvSpPr>
        <p:spPr bwMode="auto">
          <a:xfrm flipH="1" flipV="1">
            <a:off x="7062788" y="3867150"/>
            <a:ext cx="395287" cy="3175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20289" name="Line 33"/>
          <p:cNvSpPr>
            <a:spLocks noChangeShapeType="1"/>
          </p:cNvSpPr>
          <p:nvPr/>
        </p:nvSpPr>
        <p:spPr bwMode="auto">
          <a:xfrm flipH="1" flipV="1">
            <a:off x="7580313" y="3062288"/>
            <a:ext cx="263525" cy="4762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20290" name="Line 34"/>
          <p:cNvSpPr>
            <a:spLocks noChangeShapeType="1"/>
          </p:cNvSpPr>
          <p:nvPr/>
        </p:nvSpPr>
        <p:spPr bwMode="auto">
          <a:xfrm flipH="1" flipV="1">
            <a:off x="5059363" y="3873500"/>
            <a:ext cx="503237" cy="4763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20291" name="Text Box 35"/>
          <p:cNvSpPr txBox="1">
            <a:spLocks noChangeArrowheads="1"/>
          </p:cNvSpPr>
          <p:nvPr/>
        </p:nvSpPr>
        <p:spPr bwMode="auto">
          <a:xfrm>
            <a:off x="4608513" y="3549650"/>
            <a:ext cx="38735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solidFill>
                  <a:srgbClr val="000000"/>
                </a:solidFill>
                <a:latin typeface="Arial" charset="0"/>
              </a:rPr>
              <a:t>S</a:t>
            </a:r>
          </a:p>
        </p:txBody>
      </p:sp>
      <p:sp>
        <p:nvSpPr>
          <p:cNvPr id="1120292" name="Text Box 36"/>
          <p:cNvSpPr txBox="1">
            <a:spLocks noChangeArrowheads="1"/>
          </p:cNvSpPr>
          <p:nvPr/>
        </p:nvSpPr>
        <p:spPr bwMode="auto">
          <a:xfrm>
            <a:off x="7961313" y="2787650"/>
            <a:ext cx="40481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solidFill>
                  <a:srgbClr val="000000"/>
                </a:solidFill>
                <a:latin typeface="Arial" charset="0"/>
              </a:rPr>
              <a:t>R</a:t>
            </a:r>
          </a:p>
        </p:txBody>
      </p:sp>
      <p:pic>
        <p:nvPicPr>
          <p:cNvPr id="1120293" name="Picture 37" descr="The image “http://www.free-electronic-circuits.com/images/symbols/or.gif” cannot be displayed, because it contains errors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713" y="3048000"/>
            <a:ext cx="47625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0294" name="Picture 38" descr="The image “http://www.free-electronic-circuits.com/images/symbols/or.gif” cannot be displayed, because it contains errors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363" y="3038475"/>
            <a:ext cx="47625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0295" name="Text Box 39"/>
          <p:cNvSpPr txBox="1">
            <a:spLocks noChangeArrowheads="1"/>
          </p:cNvSpPr>
          <p:nvPr/>
        </p:nvSpPr>
        <p:spPr bwMode="auto">
          <a:xfrm>
            <a:off x="7115175" y="2482850"/>
            <a:ext cx="420688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solidFill>
                  <a:srgbClr val="000000"/>
                </a:solidFill>
                <a:latin typeface="Arial" charset="0"/>
              </a:rPr>
              <a:t>Q</a:t>
            </a:r>
          </a:p>
        </p:txBody>
      </p:sp>
      <p:sp>
        <p:nvSpPr>
          <p:cNvPr id="1120296" name="Text Box 40"/>
          <p:cNvSpPr txBox="1">
            <a:spLocks noChangeArrowheads="1"/>
          </p:cNvSpPr>
          <p:nvPr/>
        </p:nvSpPr>
        <p:spPr bwMode="auto">
          <a:xfrm>
            <a:off x="5827713" y="3930650"/>
            <a:ext cx="420687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solidFill>
                  <a:srgbClr val="000000"/>
                </a:solidFill>
                <a:latin typeface="Arial" charset="0"/>
              </a:rPr>
              <a:t>Q</a:t>
            </a:r>
          </a:p>
        </p:txBody>
      </p:sp>
      <p:sp>
        <p:nvSpPr>
          <p:cNvPr id="1120297" name="Line 41"/>
          <p:cNvSpPr>
            <a:spLocks noChangeShapeType="1"/>
          </p:cNvSpPr>
          <p:nvPr/>
        </p:nvSpPr>
        <p:spPr bwMode="auto">
          <a:xfrm>
            <a:off x="7199313" y="2559050"/>
            <a:ext cx="228600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5364585" y="5059883"/>
            <a:ext cx="1797875" cy="525579"/>
            <a:chOff x="5364585" y="5059883"/>
            <a:chExt cx="1797875" cy="525579"/>
          </a:xfrm>
        </p:grpSpPr>
        <p:sp>
          <p:nvSpPr>
            <p:cNvPr id="2" name="SMARTInkAnnotation166"/>
            <p:cNvSpPr/>
            <p:nvPr/>
          </p:nvSpPr>
          <p:spPr bwMode="auto">
            <a:xfrm>
              <a:off x="5364585" y="5090253"/>
              <a:ext cx="540916" cy="365668"/>
            </a:xfrm>
            <a:custGeom>
              <a:avLst/>
              <a:gdLst/>
              <a:ahLst/>
              <a:cxnLst/>
              <a:rect l="0" t="0" r="0" b="0"/>
              <a:pathLst>
                <a:path w="540916" h="365668">
                  <a:moveTo>
                    <a:pt x="205635" y="45627"/>
                  </a:moveTo>
                  <a:lnTo>
                    <a:pt x="199074" y="32506"/>
                  </a:lnTo>
                  <a:lnTo>
                    <a:pt x="190317" y="22750"/>
                  </a:lnTo>
                  <a:lnTo>
                    <a:pt x="183936" y="16316"/>
                  </a:lnTo>
                  <a:lnTo>
                    <a:pt x="183549" y="15080"/>
                  </a:lnTo>
                  <a:lnTo>
                    <a:pt x="183119" y="11448"/>
                  </a:lnTo>
                  <a:lnTo>
                    <a:pt x="182158" y="10141"/>
                  </a:lnTo>
                  <a:lnTo>
                    <a:pt x="180670" y="9270"/>
                  </a:lnTo>
                  <a:lnTo>
                    <a:pt x="176244" y="7871"/>
                  </a:lnTo>
                  <a:lnTo>
                    <a:pt x="168690" y="7558"/>
                  </a:lnTo>
                  <a:lnTo>
                    <a:pt x="168305" y="6701"/>
                  </a:lnTo>
                  <a:lnTo>
                    <a:pt x="167544" y="0"/>
                  </a:lnTo>
                  <a:lnTo>
                    <a:pt x="167538" y="3980"/>
                  </a:lnTo>
                  <a:lnTo>
                    <a:pt x="166691" y="5162"/>
                  </a:lnTo>
                  <a:lnTo>
                    <a:pt x="165279" y="5951"/>
                  </a:lnTo>
                  <a:lnTo>
                    <a:pt x="163491" y="6476"/>
                  </a:lnTo>
                  <a:lnTo>
                    <a:pt x="162299" y="7673"/>
                  </a:lnTo>
                  <a:lnTo>
                    <a:pt x="161504" y="9318"/>
                  </a:lnTo>
                  <a:lnTo>
                    <a:pt x="160622" y="13403"/>
                  </a:lnTo>
                  <a:lnTo>
                    <a:pt x="160055" y="22924"/>
                  </a:lnTo>
                  <a:lnTo>
                    <a:pt x="160008" y="25412"/>
                  </a:lnTo>
                  <a:lnTo>
                    <a:pt x="159131" y="27917"/>
                  </a:lnTo>
                  <a:lnTo>
                    <a:pt x="155898" y="32958"/>
                  </a:lnTo>
                  <a:lnTo>
                    <a:pt x="153896" y="40278"/>
                  </a:lnTo>
                  <a:lnTo>
                    <a:pt x="152160" y="49177"/>
                  </a:lnTo>
                  <a:lnTo>
                    <a:pt x="148566" y="58776"/>
                  </a:lnTo>
                  <a:lnTo>
                    <a:pt x="144147" y="68686"/>
                  </a:lnTo>
                  <a:lnTo>
                    <a:pt x="136899" y="83786"/>
                  </a:lnTo>
                  <a:lnTo>
                    <a:pt x="131906" y="94760"/>
                  </a:lnTo>
                  <a:lnTo>
                    <a:pt x="129389" y="101242"/>
                  </a:lnTo>
                  <a:lnTo>
                    <a:pt x="126864" y="108104"/>
                  </a:lnTo>
                  <a:lnTo>
                    <a:pt x="124335" y="114372"/>
                  </a:lnTo>
                  <a:lnTo>
                    <a:pt x="121801" y="120244"/>
                  </a:lnTo>
                  <a:lnTo>
                    <a:pt x="119266" y="125851"/>
                  </a:lnTo>
                  <a:lnTo>
                    <a:pt x="116729" y="132130"/>
                  </a:lnTo>
                  <a:lnTo>
                    <a:pt x="111653" y="145880"/>
                  </a:lnTo>
                  <a:lnTo>
                    <a:pt x="108267" y="152255"/>
                  </a:lnTo>
                  <a:lnTo>
                    <a:pt x="104317" y="158199"/>
                  </a:lnTo>
                  <a:lnTo>
                    <a:pt x="99989" y="163855"/>
                  </a:lnTo>
                  <a:lnTo>
                    <a:pt x="96258" y="170166"/>
                  </a:lnTo>
                  <a:lnTo>
                    <a:pt x="92924" y="176913"/>
                  </a:lnTo>
                  <a:lnTo>
                    <a:pt x="86961" y="190336"/>
                  </a:lnTo>
                  <a:lnTo>
                    <a:pt x="81489" y="201947"/>
                  </a:lnTo>
                  <a:lnTo>
                    <a:pt x="77998" y="208260"/>
                  </a:lnTo>
                  <a:lnTo>
                    <a:pt x="73976" y="215009"/>
                  </a:lnTo>
                  <a:lnTo>
                    <a:pt x="69603" y="222048"/>
                  </a:lnTo>
                  <a:lnTo>
                    <a:pt x="65841" y="229282"/>
                  </a:lnTo>
                  <a:lnTo>
                    <a:pt x="62486" y="236644"/>
                  </a:lnTo>
                  <a:lnTo>
                    <a:pt x="59403" y="244091"/>
                  </a:lnTo>
                  <a:lnTo>
                    <a:pt x="56500" y="250750"/>
                  </a:lnTo>
                  <a:lnTo>
                    <a:pt x="51018" y="262664"/>
                  </a:lnTo>
                  <a:lnTo>
                    <a:pt x="47523" y="269059"/>
                  </a:lnTo>
                  <a:lnTo>
                    <a:pt x="43501" y="275861"/>
                  </a:lnTo>
                  <a:lnTo>
                    <a:pt x="39125" y="282937"/>
                  </a:lnTo>
                  <a:lnTo>
                    <a:pt x="35362" y="289347"/>
                  </a:lnTo>
                  <a:lnTo>
                    <a:pt x="28923" y="300985"/>
                  </a:lnTo>
                  <a:lnTo>
                    <a:pt x="20537" y="317057"/>
                  </a:lnTo>
                  <a:lnTo>
                    <a:pt x="15278" y="325154"/>
                  </a:lnTo>
                  <a:lnTo>
                    <a:pt x="12691" y="328498"/>
                  </a:lnTo>
                  <a:lnTo>
                    <a:pt x="9816" y="334472"/>
                  </a:lnTo>
                  <a:lnTo>
                    <a:pt x="9049" y="337250"/>
                  </a:lnTo>
                  <a:lnTo>
                    <a:pt x="5940" y="342595"/>
                  </a:lnTo>
                  <a:lnTo>
                    <a:pt x="3924" y="345206"/>
                  </a:lnTo>
                  <a:lnTo>
                    <a:pt x="1686" y="350364"/>
                  </a:lnTo>
                  <a:lnTo>
                    <a:pt x="426" y="358028"/>
                  </a:lnTo>
                  <a:lnTo>
                    <a:pt x="0" y="364158"/>
                  </a:lnTo>
                  <a:lnTo>
                    <a:pt x="812" y="364661"/>
                  </a:lnTo>
                  <a:lnTo>
                    <a:pt x="3971" y="365220"/>
                  </a:lnTo>
                  <a:lnTo>
                    <a:pt x="20305" y="365641"/>
                  </a:lnTo>
                  <a:lnTo>
                    <a:pt x="66068" y="365667"/>
                  </a:lnTo>
                  <a:lnTo>
                    <a:pt x="78412" y="363409"/>
                  </a:lnTo>
                  <a:lnTo>
                    <a:pt x="111078" y="355062"/>
                  </a:lnTo>
                  <a:lnTo>
                    <a:pt x="119737" y="352670"/>
                  </a:lnTo>
                  <a:lnTo>
                    <a:pt x="136131" y="347755"/>
                  </a:lnTo>
                  <a:lnTo>
                    <a:pt x="144906" y="344413"/>
                  </a:lnTo>
                  <a:lnTo>
                    <a:pt x="154143" y="340491"/>
                  </a:lnTo>
                  <a:lnTo>
                    <a:pt x="163687" y="336183"/>
                  </a:lnTo>
                  <a:lnTo>
                    <a:pt x="173436" y="332464"/>
                  </a:lnTo>
                  <a:lnTo>
                    <a:pt x="183323" y="329139"/>
                  </a:lnTo>
                  <a:lnTo>
                    <a:pt x="193300" y="326075"/>
                  </a:lnTo>
                  <a:lnTo>
                    <a:pt x="204185" y="323186"/>
                  </a:lnTo>
                  <a:lnTo>
                    <a:pt x="227569" y="317718"/>
                  </a:lnTo>
                  <a:lnTo>
                    <a:pt x="289668" y="304748"/>
                  </a:lnTo>
                  <a:lnTo>
                    <a:pt x="302297" y="302194"/>
                  </a:lnTo>
                  <a:lnTo>
                    <a:pt x="314103" y="300492"/>
                  </a:lnTo>
                  <a:lnTo>
                    <a:pt x="325360" y="299357"/>
                  </a:lnTo>
                  <a:lnTo>
                    <a:pt x="336252" y="298601"/>
                  </a:lnTo>
                  <a:lnTo>
                    <a:pt x="346900" y="297250"/>
                  </a:lnTo>
                  <a:lnTo>
                    <a:pt x="357384" y="295502"/>
                  </a:lnTo>
                  <a:lnTo>
                    <a:pt x="402592" y="286614"/>
                  </a:lnTo>
                  <a:lnTo>
                    <a:pt x="413987" y="285025"/>
                  </a:lnTo>
                  <a:lnTo>
                    <a:pt x="424969" y="283966"/>
                  </a:lnTo>
                  <a:lnTo>
                    <a:pt x="435678" y="283260"/>
                  </a:lnTo>
                  <a:lnTo>
                    <a:pt x="446204" y="282789"/>
                  </a:lnTo>
                  <a:lnTo>
                    <a:pt x="466930" y="282266"/>
                  </a:lnTo>
                  <a:lnTo>
                    <a:pt x="540915" y="281847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" name="SMARTInkAnnotation167"/>
            <p:cNvSpPr/>
            <p:nvPr/>
          </p:nvSpPr>
          <p:spPr bwMode="auto">
            <a:xfrm>
              <a:off x="6001206" y="5295995"/>
              <a:ext cx="315775" cy="190263"/>
            </a:xfrm>
            <a:custGeom>
              <a:avLst/>
              <a:gdLst/>
              <a:ahLst/>
              <a:cxnLst/>
              <a:rect l="0" t="0" r="0" b="0"/>
              <a:pathLst>
                <a:path w="315775" h="190263">
                  <a:moveTo>
                    <a:pt x="315774" y="15145"/>
                  </a:moveTo>
                  <a:lnTo>
                    <a:pt x="309212" y="8584"/>
                  </a:lnTo>
                  <a:lnTo>
                    <a:pt x="300378" y="7839"/>
                  </a:lnTo>
                  <a:lnTo>
                    <a:pt x="297043" y="6888"/>
                  </a:lnTo>
                  <a:lnTo>
                    <a:pt x="287459" y="2350"/>
                  </a:lnTo>
                  <a:lnTo>
                    <a:pt x="278917" y="992"/>
                  </a:lnTo>
                  <a:lnTo>
                    <a:pt x="269478" y="388"/>
                  </a:lnTo>
                  <a:lnTo>
                    <a:pt x="259638" y="119"/>
                  </a:lnTo>
                  <a:lnTo>
                    <a:pt x="249619" y="0"/>
                  </a:lnTo>
                  <a:lnTo>
                    <a:pt x="243731" y="815"/>
                  </a:lnTo>
                  <a:lnTo>
                    <a:pt x="237265" y="2205"/>
                  </a:lnTo>
                  <a:lnTo>
                    <a:pt x="230415" y="3979"/>
                  </a:lnTo>
                  <a:lnTo>
                    <a:pt x="224154" y="5160"/>
                  </a:lnTo>
                  <a:lnTo>
                    <a:pt x="218287" y="5949"/>
                  </a:lnTo>
                  <a:lnTo>
                    <a:pt x="212683" y="6474"/>
                  </a:lnTo>
                  <a:lnTo>
                    <a:pt x="205559" y="7671"/>
                  </a:lnTo>
                  <a:lnTo>
                    <a:pt x="197425" y="9316"/>
                  </a:lnTo>
                  <a:lnTo>
                    <a:pt x="188615" y="11259"/>
                  </a:lnTo>
                  <a:lnTo>
                    <a:pt x="180201" y="13401"/>
                  </a:lnTo>
                  <a:lnTo>
                    <a:pt x="172052" y="15675"/>
                  </a:lnTo>
                  <a:lnTo>
                    <a:pt x="164079" y="18039"/>
                  </a:lnTo>
                  <a:lnTo>
                    <a:pt x="156224" y="21308"/>
                  </a:lnTo>
                  <a:lnTo>
                    <a:pt x="148447" y="25180"/>
                  </a:lnTo>
                  <a:lnTo>
                    <a:pt x="140723" y="29455"/>
                  </a:lnTo>
                  <a:lnTo>
                    <a:pt x="133033" y="33998"/>
                  </a:lnTo>
                  <a:lnTo>
                    <a:pt x="117716" y="43562"/>
                  </a:lnTo>
                  <a:lnTo>
                    <a:pt x="94812" y="58467"/>
                  </a:lnTo>
                  <a:lnTo>
                    <a:pt x="88033" y="63499"/>
                  </a:lnTo>
                  <a:lnTo>
                    <a:pt x="81820" y="68548"/>
                  </a:lnTo>
                  <a:lnTo>
                    <a:pt x="75984" y="73607"/>
                  </a:lnTo>
                  <a:lnTo>
                    <a:pt x="69554" y="78673"/>
                  </a:lnTo>
                  <a:lnTo>
                    <a:pt x="62727" y="83744"/>
                  </a:lnTo>
                  <a:lnTo>
                    <a:pt x="55636" y="88817"/>
                  </a:lnTo>
                  <a:lnTo>
                    <a:pt x="49215" y="93893"/>
                  </a:lnTo>
                  <a:lnTo>
                    <a:pt x="43242" y="98971"/>
                  </a:lnTo>
                  <a:lnTo>
                    <a:pt x="37566" y="104048"/>
                  </a:lnTo>
                  <a:lnTo>
                    <a:pt x="32935" y="109127"/>
                  </a:lnTo>
                  <a:lnTo>
                    <a:pt x="29001" y="114207"/>
                  </a:lnTo>
                  <a:lnTo>
                    <a:pt x="25532" y="119286"/>
                  </a:lnTo>
                  <a:lnTo>
                    <a:pt x="22373" y="123519"/>
                  </a:lnTo>
                  <a:lnTo>
                    <a:pt x="19420" y="127188"/>
                  </a:lnTo>
                  <a:lnTo>
                    <a:pt x="16605" y="130480"/>
                  </a:lnTo>
                  <a:lnTo>
                    <a:pt x="13881" y="134368"/>
                  </a:lnTo>
                  <a:lnTo>
                    <a:pt x="11218" y="138654"/>
                  </a:lnTo>
                  <a:lnTo>
                    <a:pt x="8597" y="143205"/>
                  </a:lnTo>
                  <a:lnTo>
                    <a:pt x="6003" y="146238"/>
                  </a:lnTo>
                  <a:lnTo>
                    <a:pt x="3426" y="148260"/>
                  </a:lnTo>
                  <a:lnTo>
                    <a:pt x="863" y="149609"/>
                  </a:lnTo>
                  <a:lnTo>
                    <a:pt x="0" y="151354"/>
                  </a:lnTo>
                  <a:lnTo>
                    <a:pt x="271" y="153364"/>
                  </a:lnTo>
                  <a:lnTo>
                    <a:pt x="2745" y="158629"/>
                  </a:lnTo>
                  <a:lnTo>
                    <a:pt x="3794" y="159061"/>
                  </a:lnTo>
                  <a:lnTo>
                    <a:pt x="11563" y="159755"/>
                  </a:lnTo>
                  <a:lnTo>
                    <a:pt x="13907" y="159811"/>
                  </a:lnTo>
                  <a:lnTo>
                    <a:pt x="16315" y="159003"/>
                  </a:lnTo>
                  <a:lnTo>
                    <a:pt x="21250" y="155846"/>
                  </a:lnTo>
                  <a:lnTo>
                    <a:pt x="26266" y="151621"/>
                  </a:lnTo>
                  <a:lnTo>
                    <a:pt x="32164" y="146922"/>
                  </a:lnTo>
                  <a:lnTo>
                    <a:pt x="40429" y="142010"/>
                  </a:lnTo>
                  <a:lnTo>
                    <a:pt x="49748" y="137005"/>
                  </a:lnTo>
                  <a:lnTo>
                    <a:pt x="69527" y="126893"/>
                  </a:lnTo>
                  <a:lnTo>
                    <a:pt x="74563" y="123511"/>
                  </a:lnTo>
                  <a:lnTo>
                    <a:pt x="79613" y="119562"/>
                  </a:lnTo>
                  <a:lnTo>
                    <a:pt x="84673" y="115236"/>
                  </a:lnTo>
                  <a:lnTo>
                    <a:pt x="88893" y="110659"/>
                  </a:lnTo>
                  <a:lnTo>
                    <a:pt x="92553" y="105914"/>
                  </a:lnTo>
                  <a:lnTo>
                    <a:pt x="95840" y="101058"/>
                  </a:lnTo>
                  <a:lnTo>
                    <a:pt x="99725" y="96973"/>
                  </a:lnTo>
                  <a:lnTo>
                    <a:pt x="104009" y="93404"/>
                  </a:lnTo>
                  <a:lnTo>
                    <a:pt x="108557" y="90178"/>
                  </a:lnTo>
                  <a:lnTo>
                    <a:pt x="118126" y="84335"/>
                  </a:lnTo>
                  <a:lnTo>
                    <a:pt x="127177" y="78916"/>
                  </a:lnTo>
                  <a:lnTo>
                    <a:pt x="134023" y="73686"/>
                  </a:lnTo>
                  <a:lnTo>
                    <a:pt x="139887" y="68538"/>
                  </a:lnTo>
                  <a:lnTo>
                    <a:pt x="145315" y="63429"/>
                  </a:lnTo>
                  <a:lnTo>
                    <a:pt x="150550" y="58335"/>
                  </a:lnTo>
                  <a:lnTo>
                    <a:pt x="152285" y="55792"/>
                  </a:lnTo>
                  <a:lnTo>
                    <a:pt x="154212" y="50708"/>
                  </a:lnTo>
                  <a:lnTo>
                    <a:pt x="155573" y="49014"/>
                  </a:lnTo>
                  <a:lnTo>
                    <a:pt x="157326" y="47885"/>
                  </a:lnTo>
                  <a:lnTo>
                    <a:pt x="159342" y="47131"/>
                  </a:lnTo>
                  <a:lnTo>
                    <a:pt x="160686" y="45782"/>
                  </a:lnTo>
                  <a:lnTo>
                    <a:pt x="161582" y="44037"/>
                  </a:lnTo>
                  <a:lnTo>
                    <a:pt x="163020" y="39196"/>
                  </a:lnTo>
                  <a:lnTo>
                    <a:pt x="163138" y="39646"/>
                  </a:lnTo>
                  <a:lnTo>
                    <a:pt x="163304" y="44324"/>
                  </a:lnTo>
                  <a:lnTo>
                    <a:pt x="163343" y="48716"/>
                  </a:lnTo>
                  <a:lnTo>
                    <a:pt x="162507" y="51072"/>
                  </a:lnTo>
                  <a:lnTo>
                    <a:pt x="159320" y="55948"/>
                  </a:lnTo>
                  <a:lnTo>
                    <a:pt x="158130" y="59280"/>
                  </a:lnTo>
                  <a:lnTo>
                    <a:pt x="157339" y="63196"/>
                  </a:lnTo>
                  <a:lnTo>
                    <a:pt x="156811" y="67499"/>
                  </a:lnTo>
                  <a:lnTo>
                    <a:pt x="155612" y="71214"/>
                  </a:lnTo>
                  <a:lnTo>
                    <a:pt x="153966" y="74538"/>
                  </a:lnTo>
                  <a:lnTo>
                    <a:pt x="152022" y="77600"/>
                  </a:lnTo>
                  <a:lnTo>
                    <a:pt x="149879" y="81335"/>
                  </a:lnTo>
                  <a:lnTo>
                    <a:pt x="145241" y="90000"/>
                  </a:lnTo>
                  <a:lnTo>
                    <a:pt x="137869" y="104399"/>
                  </a:lnTo>
                  <a:lnTo>
                    <a:pt x="136211" y="109361"/>
                  </a:lnTo>
                  <a:lnTo>
                    <a:pt x="135105" y="114363"/>
                  </a:lnTo>
                  <a:lnTo>
                    <a:pt x="134368" y="119390"/>
                  </a:lnTo>
                  <a:lnTo>
                    <a:pt x="133030" y="124435"/>
                  </a:lnTo>
                  <a:lnTo>
                    <a:pt x="131292" y="129492"/>
                  </a:lnTo>
                  <a:lnTo>
                    <a:pt x="129286" y="134556"/>
                  </a:lnTo>
                  <a:lnTo>
                    <a:pt x="127949" y="139626"/>
                  </a:lnTo>
                  <a:lnTo>
                    <a:pt x="127057" y="144698"/>
                  </a:lnTo>
                  <a:lnTo>
                    <a:pt x="126463" y="149774"/>
                  </a:lnTo>
                  <a:lnTo>
                    <a:pt x="126913" y="154851"/>
                  </a:lnTo>
                  <a:lnTo>
                    <a:pt x="128059" y="159929"/>
                  </a:lnTo>
                  <a:lnTo>
                    <a:pt x="129671" y="165008"/>
                  </a:lnTo>
                  <a:lnTo>
                    <a:pt x="130745" y="169240"/>
                  </a:lnTo>
                  <a:lnTo>
                    <a:pt x="131462" y="172909"/>
                  </a:lnTo>
                  <a:lnTo>
                    <a:pt x="131939" y="176201"/>
                  </a:lnTo>
                  <a:lnTo>
                    <a:pt x="133104" y="179242"/>
                  </a:lnTo>
                  <a:lnTo>
                    <a:pt x="136656" y="184879"/>
                  </a:lnTo>
                  <a:lnTo>
                    <a:pt x="138789" y="186722"/>
                  </a:lnTo>
                  <a:lnTo>
                    <a:pt x="141057" y="187950"/>
                  </a:lnTo>
                  <a:lnTo>
                    <a:pt x="143416" y="188768"/>
                  </a:lnTo>
                  <a:lnTo>
                    <a:pt x="150553" y="189678"/>
                  </a:lnTo>
                  <a:lnTo>
                    <a:pt x="160216" y="190082"/>
                  </a:lnTo>
                  <a:lnTo>
                    <a:pt x="172976" y="190262"/>
                  </a:lnTo>
                  <a:lnTo>
                    <a:pt x="179089" y="189463"/>
                  </a:lnTo>
                  <a:lnTo>
                    <a:pt x="184857" y="188084"/>
                  </a:lnTo>
                  <a:lnTo>
                    <a:pt x="224334" y="175165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4" name="SMARTInkAnnotation168"/>
            <p:cNvSpPr/>
            <p:nvPr/>
          </p:nvSpPr>
          <p:spPr bwMode="auto">
            <a:xfrm>
              <a:off x="6432083" y="5059883"/>
              <a:ext cx="300596" cy="411278"/>
            </a:xfrm>
            <a:custGeom>
              <a:avLst/>
              <a:gdLst/>
              <a:ahLst/>
              <a:cxnLst/>
              <a:rect l="0" t="0" r="0" b="0"/>
              <a:pathLst>
                <a:path w="300596" h="411278">
                  <a:moveTo>
                    <a:pt x="243037" y="37897"/>
                  </a:moveTo>
                  <a:lnTo>
                    <a:pt x="267308" y="21716"/>
                  </a:lnTo>
                  <a:lnTo>
                    <a:pt x="275305" y="16104"/>
                  </a:lnTo>
                  <a:lnTo>
                    <a:pt x="281482" y="11515"/>
                  </a:lnTo>
                  <a:lnTo>
                    <a:pt x="295505" y="483"/>
                  </a:lnTo>
                  <a:lnTo>
                    <a:pt x="300163" y="0"/>
                  </a:lnTo>
                  <a:lnTo>
                    <a:pt x="300595" y="779"/>
                  </a:lnTo>
                  <a:lnTo>
                    <a:pt x="300036" y="2145"/>
                  </a:lnTo>
                  <a:lnTo>
                    <a:pt x="294440" y="11470"/>
                  </a:lnTo>
                  <a:lnTo>
                    <a:pt x="292546" y="15199"/>
                  </a:lnTo>
                  <a:lnTo>
                    <a:pt x="289589" y="18532"/>
                  </a:lnTo>
                  <a:lnTo>
                    <a:pt x="281789" y="24492"/>
                  </a:lnTo>
                  <a:lnTo>
                    <a:pt x="272678" y="34480"/>
                  </a:lnTo>
                  <a:lnTo>
                    <a:pt x="267878" y="40699"/>
                  </a:lnTo>
                  <a:lnTo>
                    <a:pt x="262984" y="46538"/>
                  </a:lnTo>
                  <a:lnTo>
                    <a:pt x="258028" y="52124"/>
                  </a:lnTo>
                  <a:lnTo>
                    <a:pt x="253031" y="57542"/>
                  </a:lnTo>
                  <a:lnTo>
                    <a:pt x="248005" y="63693"/>
                  </a:lnTo>
                  <a:lnTo>
                    <a:pt x="242963" y="70335"/>
                  </a:lnTo>
                  <a:lnTo>
                    <a:pt x="218658" y="103289"/>
                  </a:lnTo>
                  <a:lnTo>
                    <a:pt x="210698" y="112818"/>
                  </a:lnTo>
                  <a:lnTo>
                    <a:pt x="202003" y="122558"/>
                  </a:lnTo>
                  <a:lnTo>
                    <a:pt x="184160" y="141564"/>
                  </a:lnTo>
                  <a:lnTo>
                    <a:pt x="149751" y="176720"/>
                  </a:lnTo>
                  <a:lnTo>
                    <a:pt x="140206" y="186326"/>
                  </a:lnTo>
                  <a:lnTo>
                    <a:pt x="131303" y="196116"/>
                  </a:lnTo>
                  <a:lnTo>
                    <a:pt x="122827" y="206030"/>
                  </a:lnTo>
                  <a:lnTo>
                    <a:pt x="106637" y="226077"/>
                  </a:lnTo>
                  <a:lnTo>
                    <a:pt x="90975" y="246275"/>
                  </a:lnTo>
                  <a:lnTo>
                    <a:pt x="83243" y="255556"/>
                  </a:lnTo>
                  <a:lnTo>
                    <a:pt x="75548" y="264282"/>
                  </a:lnTo>
                  <a:lnTo>
                    <a:pt x="67878" y="272640"/>
                  </a:lnTo>
                  <a:lnTo>
                    <a:pt x="61071" y="280753"/>
                  </a:lnTo>
                  <a:lnTo>
                    <a:pt x="54840" y="288701"/>
                  </a:lnTo>
                  <a:lnTo>
                    <a:pt x="48992" y="296540"/>
                  </a:lnTo>
                  <a:lnTo>
                    <a:pt x="37979" y="312023"/>
                  </a:lnTo>
                  <a:lnTo>
                    <a:pt x="32672" y="319708"/>
                  </a:lnTo>
                  <a:lnTo>
                    <a:pt x="28286" y="327370"/>
                  </a:lnTo>
                  <a:lnTo>
                    <a:pt x="24517" y="335019"/>
                  </a:lnTo>
                  <a:lnTo>
                    <a:pt x="21157" y="342659"/>
                  </a:lnTo>
                  <a:lnTo>
                    <a:pt x="17224" y="349445"/>
                  </a:lnTo>
                  <a:lnTo>
                    <a:pt x="8338" y="361500"/>
                  </a:lnTo>
                  <a:lnTo>
                    <a:pt x="3259" y="370245"/>
                  </a:lnTo>
                  <a:lnTo>
                    <a:pt x="1905" y="373762"/>
                  </a:lnTo>
                  <a:lnTo>
                    <a:pt x="400" y="382186"/>
                  </a:lnTo>
                  <a:lnTo>
                    <a:pt x="0" y="386804"/>
                  </a:lnTo>
                  <a:lnTo>
                    <a:pt x="1426" y="390728"/>
                  </a:lnTo>
                  <a:lnTo>
                    <a:pt x="4069" y="394191"/>
                  </a:lnTo>
                  <a:lnTo>
                    <a:pt x="7525" y="397346"/>
                  </a:lnTo>
                  <a:lnTo>
                    <a:pt x="9829" y="400297"/>
                  </a:lnTo>
                  <a:lnTo>
                    <a:pt x="14437" y="411277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" name="SMARTInkAnnotation169"/>
            <p:cNvSpPr/>
            <p:nvPr/>
          </p:nvSpPr>
          <p:spPr bwMode="auto">
            <a:xfrm>
              <a:off x="6477033" y="5295909"/>
              <a:ext cx="114268" cy="38092"/>
            </a:xfrm>
            <a:custGeom>
              <a:avLst/>
              <a:gdLst/>
              <a:ahLst/>
              <a:cxnLst/>
              <a:rect l="0" t="0" r="0" b="0"/>
              <a:pathLst>
                <a:path w="114268" h="38092">
                  <a:moveTo>
                    <a:pt x="38067" y="15231"/>
                  </a:moveTo>
                  <a:lnTo>
                    <a:pt x="9891" y="1143"/>
                  </a:lnTo>
                  <a:lnTo>
                    <a:pt x="6353" y="503"/>
                  </a:lnTo>
                  <a:lnTo>
                    <a:pt x="77" y="0"/>
                  </a:lnTo>
                  <a:lnTo>
                    <a:pt x="40" y="843"/>
                  </a:lnTo>
                  <a:lnTo>
                    <a:pt x="0" y="4038"/>
                  </a:lnTo>
                  <a:lnTo>
                    <a:pt x="835" y="5230"/>
                  </a:lnTo>
                  <a:lnTo>
                    <a:pt x="2239" y="6024"/>
                  </a:lnTo>
                  <a:lnTo>
                    <a:pt x="4021" y="6552"/>
                  </a:lnTo>
                  <a:lnTo>
                    <a:pt x="6903" y="7752"/>
                  </a:lnTo>
                  <a:lnTo>
                    <a:pt x="10518" y="9399"/>
                  </a:lnTo>
                  <a:lnTo>
                    <a:pt x="14620" y="11343"/>
                  </a:lnTo>
                  <a:lnTo>
                    <a:pt x="19049" y="12639"/>
                  </a:lnTo>
                  <a:lnTo>
                    <a:pt x="23695" y="13503"/>
                  </a:lnTo>
                  <a:lnTo>
                    <a:pt x="28485" y="14079"/>
                  </a:lnTo>
                  <a:lnTo>
                    <a:pt x="33372" y="15309"/>
                  </a:lnTo>
                  <a:lnTo>
                    <a:pt x="38324" y="16977"/>
                  </a:lnTo>
                  <a:lnTo>
                    <a:pt x="43319" y="18935"/>
                  </a:lnTo>
                  <a:lnTo>
                    <a:pt x="48342" y="21087"/>
                  </a:lnTo>
                  <a:lnTo>
                    <a:pt x="58438" y="25736"/>
                  </a:lnTo>
                  <a:lnTo>
                    <a:pt x="64347" y="27314"/>
                  </a:lnTo>
                  <a:lnTo>
                    <a:pt x="70828" y="28366"/>
                  </a:lnTo>
                  <a:lnTo>
                    <a:pt x="77687" y="29068"/>
                  </a:lnTo>
                  <a:lnTo>
                    <a:pt x="84801" y="30382"/>
                  </a:lnTo>
                  <a:lnTo>
                    <a:pt x="92082" y="32105"/>
                  </a:lnTo>
                  <a:lnTo>
                    <a:pt x="114267" y="38091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" name="SMARTInkAnnotation170"/>
            <p:cNvSpPr/>
            <p:nvPr/>
          </p:nvSpPr>
          <p:spPr bwMode="auto">
            <a:xfrm>
              <a:off x="6644773" y="5379824"/>
              <a:ext cx="175128" cy="117788"/>
            </a:xfrm>
            <a:custGeom>
              <a:avLst/>
              <a:gdLst/>
              <a:ahLst/>
              <a:cxnLst/>
              <a:rect l="0" t="0" r="0" b="0"/>
              <a:pathLst>
                <a:path w="175128" h="117788">
                  <a:moveTo>
                    <a:pt x="175127" y="37996"/>
                  </a:moveTo>
                  <a:lnTo>
                    <a:pt x="163776" y="26645"/>
                  </a:lnTo>
                  <a:lnTo>
                    <a:pt x="161633" y="25348"/>
                  </a:lnTo>
                  <a:lnTo>
                    <a:pt x="156994" y="23908"/>
                  </a:lnTo>
                  <a:lnTo>
                    <a:pt x="155419" y="22677"/>
                  </a:lnTo>
                  <a:lnTo>
                    <a:pt x="154369" y="21010"/>
                  </a:lnTo>
                  <a:lnTo>
                    <a:pt x="153668" y="19052"/>
                  </a:lnTo>
                  <a:lnTo>
                    <a:pt x="152355" y="16900"/>
                  </a:lnTo>
                  <a:lnTo>
                    <a:pt x="150632" y="14619"/>
                  </a:lnTo>
                  <a:lnTo>
                    <a:pt x="148636" y="12251"/>
                  </a:lnTo>
                  <a:lnTo>
                    <a:pt x="146460" y="10673"/>
                  </a:lnTo>
                  <a:lnTo>
                    <a:pt x="141784" y="8920"/>
                  </a:lnTo>
                  <a:lnTo>
                    <a:pt x="136883" y="5882"/>
                  </a:lnTo>
                  <a:lnTo>
                    <a:pt x="134391" y="3887"/>
                  </a:lnTo>
                  <a:lnTo>
                    <a:pt x="131882" y="2556"/>
                  </a:lnTo>
                  <a:lnTo>
                    <a:pt x="126839" y="1079"/>
                  </a:lnTo>
                  <a:lnTo>
                    <a:pt x="123461" y="684"/>
                  </a:lnTo>
                  <a:lnTo>
                    <a:pt x="119516" y="422"/>
                  </a:lnTo>
                  <a:lnTo>
                    <a:pt x="111465" y="129"/>
                  </a:lnTo>
                  <a:lnTo>
                    <a:pt x="105063" y="0"/>
                  </a:lnTo>
                  <a:lnTo>
                    <a:pt x="101325" y="812"/>
                  </a:lnTo>
                  <a:lnTo>
                    <a:pt x="97138" y="2200"/>
                  </a:lnTo>
                  <a:lnTo>
                    <a:pt x="92655" y="3973"/>
                  </a:lnTo>
                  <a:lnTo>
                    <a:pt x="87972" y="5154"/>
                  </a:lnTo>
                  <a:lnTo>
                    <a:pt x="83157" y="5941"/>
                  </a:lnTo>
                  <a:lnTo>
                    <a:pt x="78254" y="6466"/>
                  </a:lnTo>
                  <a:lnTo>
                    <a:pt x="74138" y="7663"/>
                  </a:lnTo>
                  <a:lnTo>
                    <a:pt x="70548" y="9307"/>
                  </a:lnTo>
                  <a:lnTo>
                    <a:pt x="67307" y="11250"/>
                  </a:lnTo>
                  <a:lnTo>
                    <a:pt x="63454" y="13392"/>
                  </a:lnTo>
                  <a:lnTo>
                    <a:pt x="54657" y="18030"/>
                  </a:lnTo>
                  <a:lnTo>
                    <a:pt x="40183" y="25401"/>
                  </a:lnTo>
                  <a:lnTo>
                    <a:pt x="36058" y="27906"/>
                  </a:lnTo>
                  <a:lnTo>
                    <a:pt x="32461" y="30423"/>
                  </a:lnTo>
                  <a:lnTo>
                    <a:pt x="29217" y="32947"/>
                  </a:lnTo>
                  <a:lnTo>
                    <a:pt x="26207" y="36324"/>
                  </a:lnTo>
                  <a:lnTo>
                    <a:pt x="23353" y="40268"/>
                  </a:lnTo>
                  <a:lnTo>
                    <a:pt x="20605" y="44591"/>
                  </a:lnTo>
                  <a:lnTo>
                    <a:pt x="17925" y="48319"/>
                  </a:lnTo>
                  <a:lnTo>
                    <a:pt x="15293" y="51652"/>
                  </a:lnTo>
                  <a:lnTo>
                    <a:pt x="12691" y="54720"/>
                  </a:lnTo>
                  <a:lnTo>
                    <a:pt x="10109" y="57612"/>
                  </a:lnTo>
                  <a:lnTo>
                    <a:pt x="4984" y="63083"/>
                  </a:lnTo>
                  <a:lnTo>
                    <a:pt x="3278" y="65728"/>
                  </a:lnTo>
                  <a:lnTo>
                    <a:pt x="2141" y="68336"/>
                  </a:lnTo>
                  <a:lnTo>
                    <a:pt x="1383" y="70924"/>
                  </a:lnTo>
                  <a:lnTo>
                    <a:pt x="878" y="74341"/>
                  </a:lnTo>
                  <a:lnTo>
                    <a:pt x="540" y="78312"/>
                  </a:lnTo>
                  <a:lnTo>
                    <a:pt x="166" y="86395"/>
                  </a:lnTo>
                  <a:lnTo>
                    <a:pt x="0" y="92809"/>
                  </a:lnTo>
                  <a:lnTo>
                    <a:pt x="801" y="95705"/>
                  </a:lnTo>
                  <a:lnTo>
                    <a:pt x="2184" y="98482"/>
                  </a:lnTo>
                  <a:lnTo>
                    <a:pt x="3951" y="101180"/>
                  </a:lnTo>
                  <a:lnTo>
                    <a:pt x="5976" y="102979"/>
                  </a:lnTo>
                  <a:lnTo>
                    <a:pt x="8173" y="104178"/>
                  </a:lnTo>
                  <a:lnTo>
                    <a:pt x="10484" y="104977"/>
                  </a:lnTo>
                  <a:lnTo>
                    <a:pt x="15310" y="108123"/>
                  </a:lnTo>
                  <a:lnTo>
                    <a:pt x="17782" y="110148"/>
                  </a:lnTo>
                  <a:lnTo>
                    <a:pt x="21124" y="112344"/>
                  </a:lnTo>
                  <a:lnTo>
                    <a:pt x="25045" y="114655"/>
                  </a:lnTo>
                  <a:lnTo>
                    <a:pt x="29353" y="117042"/>
                  </a:lnTo>
                  <a:lnTo>
                    <a:pt x="34764" y="117787"/>
                  </a:lnTo>
                  <a:lnTo>
                    <a:pt x="40911" y="117437"/>
                  </a:lnTo>
                  <a:lnTo>
                    <a:pt x="47550" y="116356"/>
                  </a:lnTo>
                  <a:lnTo>
                    <a:pt x="53669" y="115636"/>
                  </a:lnTo>
                  <a:lnTo>
                    <a:pt x="59440" y="115156"/>
                  </a:lnTo>
                  <a:lnTo>
                    <a:pt x="76067" y="114196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7" name="SMARTInkAnnotation171"/>
            <p:cNvSpPr/>
            <p:nvPr/>
          </p:nvSpPr>
          <p:spPr bwMode="auto">
            <a:xfrm>
              <a:off x="6918999" y="5114079"/>
              <a:ext cx="243461" cy="471383"/>
            </a:xfrm>
            <a:custGeom>
              <a:avLst/>
              <a:gdLst/>
              <a:ahLst/>
              <a:cxnLst/>
              <a:rect l="0" t="0" r="0" b="0"/>
              <a:pathLst>
                <a:path w="243461" h="471383">
                  <a:moveTo>
                    <a:pt x="228561" y="6561"/>
                  </a:moveTo>
                  <a:lnTo>
                    <a:pt x="235122" y="0"/>
                  </a:lnTo>
                  <a:lnTo>
                    <a:pt x="236321" y="494"/>
                  </a:lnTo>
                  <a:lnTo>
                    <a:pt x="239912" y="3300"/>
                  </a:lnTo>
                  <a:lnTo>
                    <a:pt x="241208" y="5234"/>
                  </a:lnTo>
                  <a:lnTo>
                    <a:pt x="243460" y="12836"/>
                  </a:lnTo>
                  <a:lnTo>
                    <a:pt x="242727" y="14131"/>
                  </a:lnTo>
                  <a:lnTo>
                    <a:pt x="235467" y="24551"/>
                  </a:lnTo>
                  <a:lnTo>
                    <a:pt x="228349" y="37856"/>
                  </a:lnTo>
                  <a:lnTo>
                    <a:pt x="206723" y="80740"/>
                  </a:lnTo>
                  <a:lnTo>
                    <a:pt x="202149" y="88186"/>
                  </a:lnTo>
                  <a:lnTo>
                    <a:pt x="197406" y="94845"/>
                  </a:lnTo>
                  <a:lnTo>
                    <a:pt x="192551" y="100977"/>
                  </a:lnTo>
                  <a:lnTo>
                    <a:pt x="187621" y="108452"/>
                  </a:lnTo>
                  <a:lnTo>
                    <a:pt x="182641" y="116821"/>
                  </a:lnTo>
                  <a:lnTo>
                    <a:pt x="177628" y="125788"/>
                  </a:lnTo>
                  <a:lnTo>
                    <a:pt x="172592" y="134306"/>
                  </a:lnTo>
                  <a:lnTo>
                    <a:pt x="162481" y="150543"/>
                  </a:lnTo>
                  <a:lnTo>
                    <a:pt x="156568" y="158429"/>
                  </a:lnTo>
                  <a:lnTo>
                    <a:pt x="150086" y="166227"/>
                  </a:lnTo>
                  <a:lnTo>
                    <a:pt x="143224" y="173965"/>
                  </a:lnTo>
                  <a:lnTo>
                    <a:pt x="136956" y="182510"/>
                  </a:lnTo>
                  <a:lnTo>
                    <a:pt x="131084" y="191594"/>
                  </a:lnTo>
                  <a:lnTo>
                    <a:pt x="125476" y="201036"/>
                  </a:lnTo>
                  <a:lnTo>
                    <a:pt x="114730" y="218301"/>
                  </a:lnTo>
                  <a:lnTo>
                    <a:pt x="109494" y="226461"/>
                  </a:lnTo>
                  <a:lnTo>
                    <a:pt x="103462" y="234441"/>
                  </a:lnTo>
                  <a:lnTo>
                    <a:pt x="96901" y="242301"/>
                  </a:lnTo>
                  <a:lnTo>
                    <a:pt x="89988" y="250082"/>
                  </a:lnTo>
                  <a:lnTo>
                    <a:pt x="77790" y="263242"/>
                  </a:lnTo>
                  <a:lnTo>
                    <a:pt x="72167" y="269122"/>
                  </a:lnTo>
                  <a:lnTo>
                    <a:pt x="66725" y="275581"/>
                  </a:lnTo>
                  <a:lnTo>
                    <a:pt x="61404" y="282428"/>
                  </a:lnTo>
                  <a:lnTo>
                    <a:pt x="56163" y="289532"/>
                  </a:lnTo>
                  <a:lnTo>
                    <a:pt x="50975" y="295115"/>
                  </a:lnTo>
                  <a:lnTo>
                    <a:pt x="45824" y="299684"/>
                  </a:lnTo>
                  <a:lnTo>
                    <a:pt x="40696" y="303577"/>
                  </a:lnTo>
                  <a:lnTo>
                    <a:pt x="36431" y="307865"/>
                  </a:lnTo>
                  <a:lnTo>
                    <a:pt x="29434" y="317145"/>
                  </a:lnTo>
                  <a:lnTo>
                    <a:pt x="26383" y="320297"/>
                  </a:lnTo>
                  <a:lnTo>
                    <a:pt x="23501" y="322399"/>
                  </a:lnTo>
                  <a:lnTo>
                    <a:pt x="18043" y="325580"/>
                  </a:lnTo>
                  <a:lnTo>
                    <a:pt x="12795" y="329816"/>
                  </a:lnTo>
                  <a:lnTo>
                    <a:pt x="10211" y="331285"/>
                  </a:lnTo>
                  <a:lnTo>
                    <a:pt x="3373" y="333351"/>
                  </a:lnTo>
                  <a:lnTo>
                    <a:pt x="410" y="334107"/>
                  </a:lnTo>
                  <a:lnTo>
                    <a:pt x="0" y="327650"/>
                  </a:lnTo>
                  <a:lnTo>
                    <a:pt x="4017" y="322867"/>
                  </a:lnTo>
                  <a:lnTo>
                    <a:pt x="10570" y="316088"/>
                  </a:lnTo>
                  <a:lnTo>
                    <a:pt x="39554" y="287011"/>
                  </a:lnTo>
                  <a:lnTo>
                    <a:pt x="43289" y="284122"/>
                  </a:lnTo>
                  <a:lnTo>
                    <a:pt x="47473" y="281348"/>
                  </a:lnTo>
                  <a:lnTo>
                    <a:pt x="51956" y="278653"/>
                  </a:lnTo>
                  <a:lnTo>
                    <a:pt x="57484" y="276009"/>
                  </a:lnTo>
                  <a:lnTo>
                    <a:pt x="63709" y="273400"/>
                  </a:lnTo>
                  <a:lnTo>
                    <a:pt x="70401" y="270814"/>
                  </a:lnTo>
                  <a:lnTo>
                    <a:pt x="76553" y="268243"/>
                  </a:lnTo>
                  <a:lnTo>
                    <a:pt x="82350" y="265683"/>
                  </a:lnTo>
                  <a:lnTo>
                    <a:pt x="93305" y="260579"/>
                  </a:lnTo>
                  <a:lnTo>
                    <a:pt x="103817" y="255489"/>
                  </a:lnTo>
                  <a:lnTo>
                    <a:pt x="109839" y="253793"/>
                  </a:lnTo>
                  <a:lnTo>
                    <a:pt x="116393" y="252663"/>
                  </a:lnTo>
                  <a:lnTo>
                    <a:pt x="123302" y="251909"/>
                  </a:lnTo>
                  <a:lnTo>
                    <a:pt x="129602" y="250560"/>
                  </a:lnTo>
                  <a:lnTo>
                    <a:pt x="135495" y="248814"/>
                  </a:lnTo>
                  <a:lnTo>
                    <a:pt x="141117" y="246803"/>
                  </a:lnTo>
                  <a:lnTo>
                    <a:pt x="147405" y="245462"/>
                  </a:lnTo>
                  <a:lnTo>
                    <a:pt x="154137" y="244569"/>
                  </a:lnTo>
                  <a:lnTo>
                    <a:pt x="161165" y="243973"/>
                  </a:lnTo>
                  <a:lnTo>
                    <a:pt x="167543" y="243576"/>
                  </a:lnTo>
                  <a:lnTo>
                    <a:pt x="179146" y="243134"/>
                  </a:lnTo>
                  <a:lnTo>
                    <a:pt x="195199" y="242886"/>
                  </a:lnTo>
                  <a:lnTo>
                    <a:pt x="200394" y="243698"/>
                  </a:lnTo>
                  <a:lnTo>
                    <a:pt x="205548" y="245086"/>
                  </a:lnTo>
                  <a:lnTo>
                    <a:pt x="210679" y="246857"/>
                  </a:lnTo>
                  <a:lnTo>
                    <a:pt x="214947" y="248886"/>
                  </a:lnTo>
                  <a:lnTo>
                    <a:pt x="221946" y="253396"/>
                  </a:lnTo>
                  <a:lnTo>
                    <a:pt x="227879" y="258224"/>
                  </a:lnTo>
                  <a:lnTo>
                    <a:pt x="233337" y="263192"/>
                  </a:lnTo>
                  <a:lnTo>
                    <a:pt x="238587" y="268221"/>
                  </a:lnTo>
                  <a:lnTo>
                    <a:pt x="240324" y="271595"/>
                  </a:lnTo>
                  <a:lnTo>
                    <a:pt x="242256" y="279858"/>
                  </a:lnTo>
                  <a:lnTo>
                    <a:pt x="243343" y="289986"/>
                  </a:lnTo>
                  <a:lnTo>
                    <a:pt x="241339" y="297910"/>
                  </a:lnTo>
                  <a:lnTo>
                    <a:pt x="238473" y="307076"/>
                  </a:lnTo>
                  <a:lnTo>
                    <a:pt x="236013" y="321757"/>
                  </a:lnTo>
                  <a:lnTo>
                    <a:pt x="232438" y="331786"/>
                  </a:lnTo>
                  <a:lnTo>
                    <a:pt x="225768" y="344146"/>
                  </a:lnTo>
                  <a:lnTo>
                    <a:pt x="221619" y="350997"/>
                  </a:lnTo>
                  <a:lnTo>
                    <a:pt x="214752" y="360869"/>
                  </a:lnTo>
                  <a:lnTo>
                    <a:pt x="208030" y="369771"/>
                  </a:lnTo>
                  <a:lnTo>
                    <a:pt x="199398" y="382194"/>
                  </a:lnTo>
                  <a:lnTo>
                    <a:pt x="192175" y="393925"/>
                  </a:lnTo>
                  <a:lnTo>
                    <a:pt x="185295" y="404783"/>
                  </a:lnTo>
                  <a:lnTo>
                    <a:pt x="181091" y="410049"/>
                  </a:lnTo>
                  <a:lnTo>
                    <a:pt x="176594" y="415253"/>
                  </a:lnTo>
                  <a:lnTo>
                    <a:pt x="171903" y="420416"/>
                  </a:lnTo>
                  <a:lnTo>
                    <a:pt x="162175" y="430668"/>
                  </a:lnTo>
                  <a:lnTo>
                    <a:pt x="158057" y="435773"/>
                  </a:lnTo>
                  <a:lnTo>
                    <a:pt x="151224" y="445960"/>
                  </a:lnTo>
                  <a:lnTo>
                    <a:pt x="145364" y="456132"/>
                  </a:lnTo>
                  <a:lnTo>
                    <a:pt x="137121" y="471382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498" name="Line 2"/>
          <p:cNvSpPr>
            <a:spLocks noChangeShapeType="1"/>
          </p:cNvSpPr>
          <p:nvPr/>
        </p:nvSpPr>
        <p:spPr bwMode="auto">
          <a:xfrm>
            <a:off x="3043238" y="3124200"/>
            <a:ext cx="0" cy="2667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3049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Calculator</a:t>
            </a:r>
          </a:p>
        </p:txBody>
      </p:sp>
      <p:sp>
        <p:nvSpPr>
          <p:cNvPr id="1130501" name="Rectangle 5"/>
          <p:cNvSpPr>
            <a:spLocks noChangeArrowheads="1"/>
          </p:cNvSpPr>
          <p:nvPr/>
        </p:nvSpPr>
        <p:spPr bwMode="auto">
          <a:xfrm>
            <a:off x="2890838" y="1981200"/>
            <a:ext cx="381000" cy="1143000"/>
          </a:xfrm>
          <a:prstGeom prst="rect">
            <a:avLst/>
          </a:prstGeom>
          <a:noFill/>
          <a:ln w="25400">
            <a:solidFill>
              <a:srgbClr val="99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30502" name="Rectangle 6"/>
          <p:cNvSpPr>
            <a:spLocks noChangeArrowheads="1"/>
          </p:cNvSpPr>
          <p:nvPr/>
        </p:nvSpPr>
        <p:spPr bwMode="auto">
          <a:xfrm>
            <a:off x="2890838" y="3276600"/>
            <a:ext cx="381000" cy="1143000"/>
          </a:xfrm>
          <a:prstGeom prst="rect">
            <a:avLst/>
          </a:prstGeom>
          <a:solidFill>
            <a:schemeClr val="bg1"/>
          </a:solidFill>
          <a:ln w="25400">
            <a:solidFill>
              <a:srgbClr val="99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30503" name="Line 7"/>
          <p:cNvSpPr>
            <a:spLocks noChangeShapeType="1"/>
          </p:cNvSpPr>
          <p:nvPr/>
        </p:nvSpPr>
        <p:spPr bwMode="auto">
          <a:xfrm>
            <a:off x="3271838" y="2590800"/>
            <a:ext cx="1752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30504" name="Line 8"/>
          <p:cNvSpPr>
            <a:spLocks noChangeShapeType="1"/>
          </p:cNvSpPr>
          <p:nvPr/>
        </p:nvSpPr>
        <p:spPr bwMode="auto">
          <a:xfrm>
            <a:off x="3271838" y="3810000"/>
            <a:ext cx="304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grpSp>
        <p:nvGrpSpPr>
          <p:cNvPr id="1130505" name="Group 9"/>
          <p:cNvGrpSpPr>
            <a:grpSpLocks/>
          </p:cNvGrpSpPr>
          <p:nvPr/>
        </p:nvGrpSpPr>
        <p:grpSpPr bwMode="auto">
          <a:xfrm>
            <a:off x="3576638" y="3886200"/>
            <a:ext cx="762000" cy="304800"/>
            <a:chOff x="3654" y="1680"/>
            <a:chExt cx="934" cy="336"/>
          </a:xfrm>
        </p:grpSpPr>
        <p:sp>
          <p:nvSpPr>
            <p:cNvPr id="1130506" name="AutoShape 10"/>
            <p:cNvSpPr>
              <a:spLocks noChangeArrowheads="1"/>
            </p:cNvSpPr>
            <p:nvPr/>
          </p:nvSpPr>
          <p:spPr bwMode="auto">
            <a:xfrm rot="5400000">
              <a:off x="3960" y="1656"/>
              <a:ext cx="336" cy="384"/>
            </a:xfrm>
            <a:prstGeom prst="triangle">
              <a:avLst>
                <a:gd name="adj" fmla="val 50000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130507" name="Oval 11"/>
            <p:cNvSpPr>
              <a:spLocks noChangeArrowheads="1"/>
            </p:cNvSpPr>
            <p:nvPr/>
          </p:nvSpPr>
          <p:spPr bwMode="auto">
            <a:xfrm>
              <a:off x="4326" y="1799"/>
              <a:ext cx="96" cy="96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130508" name="Line 12"/>
            <p:cNvSpPr>
              <a:spLocks noChangeShapeType="1"/>
            </p:cNvSpPr>
            <p:nvPr/>
          </p:nvSpPr>
          <p:spPr bwMode="auto">
            <a:xfrm flipH="1">
              <a:off x="3654" y="1847"/>
              <a:ext cx="28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130509" name="Line 13"/>
            <p:cNvSpPr>
              <a:spLocks noChangeShapeType="1"/>
            </p:cNvSpPr>
            <p:nvPr/>
          </p:nvSpPr>
          <p:spPr bwMode="auto">
            <a:xfrm flipH="1" flipV="1">
              <a:off x="4422" y="1847"/>
              <a:ext cx="166" cy="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1130510" name="Rectangle 14"/>
          <p:cNvSpPr>
            <a:spLocks noChangeArrowheads="1"/>
          </p:cNvSpPr>
          <p:nvPr/>
        </p:nvSpPr>
        <p:spPr bwMode="auto">
          <a:xfrm>
            <a:off x="4338638" y="3429000"/>
            <a:ext cx="381000" cy="762000"/>
          </a:xfrm>
          <a:prstGeom prst="rect">
            <a:avLst/>
          </a:prstGeom>
          <a:noFill/>
          <a:ln w="25400">
            <a:solidFill>
              <a:srgbClr val="40458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30511" name="Line 15"/>
          <p:cNvSpPr>
            <a:spLocks noChangeShapeType="1"/>
          </p:cNvSpPr>
          <p:nvPr/>
        </p:nvSpPr>
        <p:spPr bwMode="auto">
          <a:xfrm>
            <a:off x="3576638" y="3505200"/>
            <a:ext cx="762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30512" name="Line 16"/>
          <p:cNvSpPr>
            <a:spLocks noChangeShapeType="1"/>
          </p:cNvSpPr>
          <p:nvPr/>
        </p:nvSpPr>
        <p:spPr bwMode="auto">
          <a:xfrm>
            <a:off x="3576638" y="3505200"/>
            <a:ext cx="0" cy="533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30513" name="Line 17"/>
          <p:cNvSpPr>
            <a:spLocks noChangeShapeType="1"/>
          </p:cNvSpPr>
          <p:nvPr/>
        </p:nvSpPr>
        <p:spPr bwMode="auto">
          <a:xfrm>
            <a:off x="4719638" y="3810000"/>
            <a:ext cx="304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30514" name="Line 18"/>
          <p:cNvSpPr>
            <a:spLocks noChangeShapeType="1"/>
          </p:cNvSpPr>
          <p:nvPr/>
        </p:nvSpPr>
        <p:spPr bwMode="auto">
          <a:xfrm>
            <a:off x="5024438" y="3276600"/>
            <a:ext cx="228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30515" name="Line 19"/>
          <p:cNvSpPr>
            <a:spLocks noChangeShapeType="1"/>
          </p:cNvSpPr>
          <p:nvPr/>
        </p:nvSpPr>
        <p:spPr bwMode="auto">
          <a:xfrm>
            <a:off x="5024438" y="3276600"/>
            <a:ext cx="0" cy="533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30516" name="Line 20"/>
          <p:cNvSpPr>
            <a:spLocks noChangeShapeType="1"/>
          </p:cNvSpPr>
          <p:nvPr/>
        </p:nvSpPr>
        <p:spPr bwMode="auto">
          <a:xfrm>
            <a:off x="5024438" y="3124200"/>
            <a:ext cx="228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30517" name="Line 21"/>
          <p:cNvSpPr>
            <a:spLocks noChangeShapeType="1"/>
          </p:cNvSpPr>
          <p:nvPr/>
        </p:nvSpPr>
        <p:spPr bwMode="auto">
          <a:xfrm>
            <a:off x="5024438" y="2590800"/>
            <a:ext cx="0" cy="533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30518" name="Rectangle 22"/>
          <p:cNvSpPr>
            <a:spLocks noChangeArrowheads="1"/>
          </p:cNvSpPr>
          <p:nvPr/>
        </p:nvSpPr>
        <p:spPr bwMode="auto">
          <a:xfrm>
            <a:off x="5253038" y="2743200"/>
            <a:ext cx="457200" cy="914400"/>
          </a:xfrm>
          <a:prstGeom prst="rect">
            <a:avLst/>
          </a:prstGeom>
          <a:noFill/>
          <a:ln w="25400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30519" name="Rectangle 23"/>
          <p:cNvSpPr>
            <a:spLocks noChangeArrowheads="1"/>
          </p:cNvSpPr>
          <p:nvPr/>
        </p:nvSpPr>
        <p:spPr bwMode="auto">
          <a:xfrm>
            <a:off x="5176838" y="4267200"/>
            <a:ext cx="381000" cy="685800"/>
          </a:xfrm>
          <a:prstGeom prst="rect">
            <a:avLst/>
          </a:prstGeom>
          <a:noFill/>
          <a:ln w="25400">
            <a:solidFill>
              <a:srgbClr val="40458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30520" name="Text Box 24"/>
          <p:cNvSpPr txBox="1">
            <a:spLocks noChangeArrowheads="1"/>
          </p:cNvSpPr>
          <p:nvPr/>
        </p:nvSpPr>
        <p:spPr bwMode="auto">
          <a:xfrm>
            <a:off x="4872038" y="4267200"/>
            <a:ext cx="296862" cy="66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600">
                <a:latin typeface="Arial" charset="0"/>
              </a:rPr>
              <a:t>0</a:t>
            </a:r>
          </a:p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600">
                <a:latin typeface="Arial" charset="0"/>
              </a:rPr>
              <a:t>1</a:t>
            </a:r>
          </a:p>
        </p:txBody>
      </p:sp>
      <p:sp>
        <p:nvSpPr>
          <p:cNvPr id="1130521" name="Line 25"/>
          <p:cNvSpPr>
            <a:spLocks noChangeShapeType="1"/>
          </p:cNvSpPr>
          <p:nvPr/>
        </p:nvSpPr>
        <p:spPr bwMode="auto">
          <a:xfrm>
            <a:off x="4567238" y="4191000"/>
            <a:ext cx="0" cy="990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30522" name="Line 26"/>
          <p:cNvSpPr>
            <a:spLocks noChangeShapeType="1"/>
          </p:cNvSpPr>
          <p:nvPr/>
        </p:nvSpPr>
        <p:spPr bwMode="auto">
          <a:xfrm>
            <a:off x="5329238" y="4953000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30523" name="Line 27"/>
          <p:cNvSpPr>
            <a:spLocks noChangeShapeType="1"/>
          </p:cNvSpPr>
          <p:nvPr/>
        </p:nvSpPr>
        <p:spPr bwMode="auto">
          <a:xfrm flipH="1">
            <a:off x="2814638" y="5181600"/>
            <a:ext cx="2514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30524" name="Line 28"/>
          <p:cNvSpPr>
            <a:spLocks noChangeShapeType="1"/>
          </p:cNvSpPr>
          <p:nvPr/>
        </p:nvSpPr>
        <p:spPr bwMode="auto">
          <a:xfrm flipH="1">
            <a:off x="5557838" y="4572000"/>
            <a:ext cx="304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30525" name="Line 29"/>
          <p:cNvSpPr>
            <a:spLocks noChangeShapeType="1"/>
          </p:cNvSpPr>
          <p:nvPr/>
        </p:nvSpPr>
        <p:spPr bwMode="auto">
          <a:xfrm flipH="1" flipV="1">
            <a:off x="5405438" y="3657600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30526" name="Line 30"/>
          <p:cNvSpPr>
            <a:spLocks noChangeShapeType="1"/>
          </p:cNvSpPr>
          <p:nvPr/>
        </p:nvSpPr>
        <p:spPr bwMode="auto">
          <a:xfrm flipH="1" flipV="1">
            <a:off x="5405438" y="3886200"/>
            <a:ext cx="457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30527" name="Line 31"/>
          <p:cNvSpPr>
            <a:spLocks noChangeShapeType="1"/>
          </p:cNvSpPr>
          <p:nvPr/>
        </p:nvSpPr>
        <p:spPr bwMode="auto">
          <a:xfrm flipH="1" flipV="1">
            <a:off x="5862638" y="3886200"/>
            <a:ext cx="0" cy="685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30528" name="Text Box 32"/>
          <p:cNvSpPr txBox="1">
            <a:spLocks noChangeArrowheads="1"/>
          </p:cNvSpPr>
          <p:nvPr/>
        </p:nvSpPr>
        <p:spPr bwMode="auto">
          <a:xfrm rot="16200000">
            <a:off x="4866481" y="2947194"/>
            <a:ext cx="11144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Arial" charset="0"/>
              </a:rPr>
              <a:t>adder</a:t>
            </a:r>
          </a:p>
        </p:txBody>
      </p:sp>
      <p:sp>
        <p:nvSpPr>
          <p:cNvPr id="1130529" name="Text Box 33"/>
          <p:cNvSpPr txBox="1">
            <a:spLocks noChangeArrowheads="1"/>
          </p:cNvSpPr>
          <p:nvPr/>
        </p:nvSpPr>
        <p:spPr bwMode="auto">
          <a:xfrm rot="16200000">
            <a:off x="4806950" y="4351338"/>
            <a:ext cx="960437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Arial" charset="0"/>
              </a:rPr>
              <a:t>mux</a:t>
            </a:r>
          </a:p>
        </p:txBody>
      </p:sp>
      <p:sp>
        <p:nvSpPr>
          <p:cNvPr id="1130530" name="Text Box 34"/>
          <p:cNvSpPr txBox="1">
            <a:spLocks noChangeArrowheads="1"/>
          </p:cNvSpPr>
          <p:nvPr/>
        </p:nvSpPr>
        <p:spPr bwMode="auto">
          <a:xfrm rot="16200000">
            <a:off x="3983038" y="3527425"/>
            <a:ext cx="960438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Arial" charset="0"/>
              </a:rPr>
              <a:t>mux</a:t>
            </a:r>
          </a:p>
        </p:txBody>
      </p:sp>
      <p:sp>
        <p:nvSpPr>
          <p:cNvPr id="1130531" name="Text Box 35"/>
          <p:cNvSpPr txBox="1">
            <a:spLocks noChangeArrowheads="1"/>
          </p:cNvSpPr>
          <p:nvPr/>
        </p:nvSpPr>
        <p:spPr bwMode="auto">
          <a:xfrm rot="16200000">
            <a:off x="2544763" y="3575050"/>
            <a:ext cx="960438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Arial" charset="0"/>
              </a:rPr>
              <a:t>reg</a:t>
            </a:r>
          </a:p>
        </p:txBody>
      </p:sp>
      <p:sp>
        <p:nvSpPr>
          <p:cNvPr id="1130532" name="Text Box 36"/>
          <p:cNvSpPr txBox="1">
            <a:spLocks noChangeArrowheads="1"/>
          </p:cNvSpPr>
          <p:nvPr/>
        </p:nvSpPr>
        <p:spPr bwMode="auto">
          <a:xfrm rot="16200000">
            <a:off x="2544763" y="2355850"/>
            <a:ext cx="960438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Arial" charset="0"/>
              </a:rPr>
              <a:t>reg</a:t>
            </a:r>
          </a:p>
        </p:txBody>
      </p:sp>
      <p:sp>
        <p:nvSpPr>
          <p:cNvPr id="1130533" name="Rectangle 37"/>
          <p:cNvSpPr>
            <a:spLocks noChangeArrowheads="1"/>
          </p:cNvSpPr>
          <p:nvPr/>
        </p:nvSpPr>
        <p:spPr bwMode="auto">
          <a:xfrm>
            <a:off x="6167438" y="2667000"/>
            <a:ext cx="381000" cy="1143000"/>
          </a:xfrm>
          <a:prstGeom prst="rect">
            <a:avLst/>
          </a:prstGeom>
          <a:noFill/>
          <a:ln w="25400">
            <a:solidFill>
              <a:srgbClr val="CC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30534" name="Text Box 38"/>
          <p:cNvSpPr txBox="1">
            <a:spLocks noChangeArrowheads="1"/>
          </p:cNvSpPr>
          <p:nvPr/>
        </p:nvSpPr>
        <p:spPr bwMode="auto">
          <a:xfrm rot="16200000">
            <a:off x="5738813" y="2943225"/>
            <a:ext cx="1220788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Arial" charset="0"/>
              </a:rPr>
              <a:t>led-dec</a:t>
            </a:r>
          </a:p>
        </p:txBody>
      </p:sp>
      <p:sp>
        <p:nvSpPr>
          <p:cNvPr id="1130535" name="Line 39"/>
          <p:cNvSpPr>
            <a:spLocks noChangeShapeType="1"/>
          </p:cNvSpPr>
          <p:nvPr/>
        </p:nvSpPr>
        <p:spPr bwMode="auto">
          <a:xfrm flipH="1">
            <a:off x="3805238" y="2514600"/>
            <a:ext cx="762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30536" name="Text Box 40"/>
          <p:cNvSpPr txBox="1">
            <a:spLocks noChangeArrowheads="1"/>
          </p:cNvSpPr>
          <p:nvPr/>
        </p:nvSpPr>
        <p:spPr bwMode="auto">
          <a:xfrm>
            <a:off x="3629025" y="2125663"/>
            <a:ext cx="354013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Arial" charset="0"/>
              </a:rPr>
              <a:t>8</a:t>
            </a:r>
          </a:p>
        </p:txBody>
      </p:sp>
      <p:sp>
        <p:nvSpPr>
          <p:cNvPr id="1130537" name="Line 41"/>
          <p:cNvSpPr>
            <a:spLocks noChangeShapeType="1"/>
          </p:cNvSpPr>
          <p:nvPr/>
        </p:nvSpPr>
        <p:spPr bwMode="auto">
          <a:xfrm flipH="1">
            <a:off x="3905250" y="3436938"/>
            <a:ext cx="762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30538" name="Text Box 42"/>
          <p:cNvSpPr txBox="1">
            <a:spLocks noChangeArrowheads="1"/>
          </p:cNvSpPr>
          <p:nvPr/>
        </p:nvSpPr>
        <p:spPr bwMode="auto">
          <a:xfrm>
            <a:off x="3729038" y="3048000"/>
            <a:ext cx="35401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Arial" charset="0"/>
              </a:rPr>
              <a:t>8</a:t>
            </a:r>
          </a:p>
        </p:txBody>
      </p:sp>
      <p:sp>
        <p:nvSpPr>
          <p:cNvPr id="1130539" name="Line 43"/>
          <p:cNvSpPr>
            <a:spLocks noChangeShapeType="1"/>
          </p:cNvSpPr>
          <p:nvPr/>
        </p:nvSpPr>
        <p:spPr bwMode="auto">
          <a:xfrm flipH="1">
            <a:off x="4819650" y="3665538"/>
            <a:ext cx="762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30540" name="Text Box 44"/>
          <p:cNvSpPr txBox="1">
            <a:spLocks noChangeArrowheads="1"/>
          </p:cNvSpPr>
          <p:nvPr/>
        </p:nvSpPr>
        <p:spPr bwMode="auto">
          <a:xfrm>
            <a:off x="4643438" y="3276600"/>
            <a:ext cx="35401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Arial" charset="0"/>
              </a:rPr>
              <a:t>8</a:t>
            </a:r>
          </a:p>
        </p:txBody>
      </p:sp>
      <p:sp>
        <p:nvSpPr>
          <p:cNvPr id="1130541" name="Line 45"/>
          <p:cNvSpPr>
            <a:spLocks noChangeShapeType="1"/>
          </p:cNvSpPr>
          <p:nvPr/>
        </p:nvSpPr>
        <p:spPr bwMode="auto">
          <a:xfrm flipH="1">
            <a:off x="3600450" y="3970338"/>
            <a:ext cx="762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30542" name="Text Box 46"/>
          <p:cNvSpPr txBox="1">
            <a:spLocks noChangeArrowheads="1"/>
          </p:cNvSpPr>
          <p:nvPr/>
        </p:nvSpPr>
        <p:spPr bwMode="auto">
          <a:xfrm>
            <a:off x="3424238" y="4114800"/>
            <a:ext cx="35401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Arial" charset="0"/>
              </a:rPr>
              <a:t>8</a:t>
            </a:r>
          </a:p>
        </p:txBody>
      </p:sp>
      <p:sp>
        <p:nvSpPr>
          <p:cNvPr id="1130543" name="Line 47"/>
          <p:cNvSpPr>
            <a:spLocks noChangeShapeType="1"/>
          </p:cNvSpPr>
          <p:nvPr/>
        </p:nvSpPr>
        <p:spPr bwMode="auto">
          <a:xfrm flipH="1">
            <a:off x="5886450" y="3055938"/>
            <a:ext cx="762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30544" name="Text Box 48"/>
          <p:cNvSpPr txBox="1">
            <a:spLocks noChangeArrowheads="1"/>
          </p:cNvSpPr>
          <p:nvPr/>
        </p:nvSpPr>
        <p:spPr bwMode="auto">
          <a:xfrm>
            <a:off x="5710238" y="2667000"/>
            <a:ext cx="35401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Arial" charset="0"/>
              </a:rPr>
              <a:t>8</a:t>
            </a:r>
          </a:p>
        </p:txBody>
      </p:sp>
      <p:sp>
        <p:nvSpPr>
          <p:cNvPr id="1130545" name="Line 49"/>
          <p:cNvSpPr>
            <a:spLocks noChangeShapeType="1"/>
          </p:cNvSpPr>
          <p:nvPr/>
        </p:nvSpPr>
        <p:spPr bwMode="auto">
          <a:xfrm>
            <a:off x="5710238" y="3200400"/>
            <a:ext cx="457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pic>
        <p:nvPicPr>
          <p:cNvPr id="1130546" name="Picture 50" descr="8-segm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438" y="1371600"/>
            <a:ext cx="703262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0547" name="Picture 51" descr="8-segm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8" y="1371600"/>
            <a:ext cx="703262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0548" name="Picture 52" descr="8-segm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638" y="1371600"/>
            <a:ext cx="703262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30549" name="Line 53"/>
          <p:cNvSpPr>
            <a:spLocks noChangeShapeType="1"/>
          </p:cNvSpPr>
          <p:nvPr/>
        </p:nvSpPr>
        <p:spPr bwMode="auto">
          <a:xfrm>
            <a:off x="5786438" y="2286000"/>
            <a:ext cx="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30550" name="Line 54"/>
          <p:cNvSpPr>
            <a:spLocks noChangeShapeType="1"/>
          </p:cNvSpPr>
          <p:nvPr/>
        </p:nvSpPr>
        <p:spPr bwMode="auto">
          <a:xfrm>
            <a:off x="6396038" y="2438400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30551" name="Line 55"/>
          <p:cNvSpPr>
            <a:spLocks noChangeShapeType="1"/>
          </p:cNvSpPr>
          <p:nvPr/>
        </p:nvSpPr>
        <p:spPr bwMode="auto">
          <a:xfrm>
            <a:off x="5786438" y="2438400"/>
            <a:ext cx="609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30552" name="Text Box 56"/>
          <p:cNvSpPr txBox="1">
            <a:spLocks noChangeArrowheads="1"/>
          </p:cNvSpPr>
          <p:nvPr/>
        </p:nvSpPr>
        <p:spPr bwMode="auto">
          <a:xfrm>
            <a:off x="2433638" y="4648200"/>
            <a:ext cx="215106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Arial" charset="0"/>
              </a:rPr>
              <a:t>add/sub select</a:t>
            </a:r>
          </a:p>
        </p:txBody>
      </p:sp>
      <p:grpSp>
        <p:nvGrpSpPr>
          <p:cNvPr id="1130553" name="Group 57"/>
          <p:cNvGrpSpPr>
            <a:grpSpLocks/>
          </p:cNvGrpSpPr>
          <p:nvPr/>
        </p:nvGrpSpPr>
        <p:grpSpPr bwMode="auto">
          <a:xfrm>
            <a:off x="2171700" y="4724400"/>
            <a:ext cx="457200" cy="685800"/>
            <a:chOff x="480" y="3792"/>
            <a:chExt cx="384" cy="432"/>
          </a:xfrm>
        </p:grpSpPr>
        <p:sp>
          <p:nvSpPr>
            <p:cNvPr id="1130554" name="Rectangle 58"/>
            <p:cNvSpPr>
              <a:spLocks noChangeArrowheads="1"/>
            </p:cNvSpPr>
            <p:nvPr/>
          </p:nvSpPr>
          <p:spPr bwMode="auto">
            <a:xfrm>
              <a:off x="480" y="4128"/>
              <a:ext cx="384" cy="96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130555" name="Rectangle 59"/>
            <p:cNvSpPr>
              <a:spLocks noChangeArrowheads="1"/>
            </p:cNvSpPr>
            <p:nvPr/>
          </p:nvSpPr>
          <p:spPr bwMode="auto">
            <a:xfrm rot="-1997066">
              <a:off x="576" y="3792"/>
              <a:ext cx="48" cy="240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130556" name="Rectangle 60"/>
            <p:cNvSpPr>
              <a:spLocks noChangeArrowheads="1"/>
            </p:cNvSpPr>
            <p:nvPr/>
          </p:nvSpPr>
          <p:spPr bwMode="auto">
            <a:xfrm>
              <a:off x="624" y="3984"/>
              <a:ext cx="96" cy="144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1130557" name="Group 61"/>
          <p:cNvGrpSpPr>
            <a:grpSpLocks/>
          </p:cNvGrpSpPr>
          <p:nvPr/>
        </p:nvGrpSpPr>
        <p:grpSpPr bwMode="auto">
          <a:xfrm>
            <a:off x="2357438" y="2743200"/>
            <a:ext cx="304800" cy="304800"/>
            <a:chOff x="480" y="3792"/>
            <a:chExt cx="384" cy="432"/>
          </a:xfrm>
        </p:grpSpPr>
        <p:sp>
          <p:nvSpPr>
            <p:cNvPr id="1130558" name="Rectangle 62"/>
            <p:cNvSpPr>
              <a:spLocks noChangeArrowheads="1"/>
            </p:cNvSpPr>
            <p:nvPr/>
          </p:nvSpPr>
          <p:spPr bwMode="auto">
            <a:xfrm>
              <a:off x="480" y="4128"/>
              <a:ext cx="384" cy="96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130559" name="Rectangle 63"/>
            <p:cNvSpPr>
              <a:spLocks noChangeArrowheads="1"/>
            </p:cNvSpPr>
            <p:nvPr/>
          </p:nvSpPr>
          <p:spPr bwMode="auto">
            <a:xfrm rot="-1997066">
              <a:off x="576" y="3792"/>
              <a:ext cx="48" cy="240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130560" name="Rectangle 64"/>
            <p:cNvSpPr>
              <a:spLocks noChangeArrowheads="1"/>
            </p:cNvSpPr>
            <p:nvPr/>
          </p:nvSpPr>
          <p:spPr bwMode="auto">
            <a:xfrm>
              <a:off x="624" y="3984"/>
              <a:ext cx="96" cy="144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1130561" name="Group 65"/>
          <p:cNvGrpSpPr>
            <a:grpSpLocks/>
          </p:cNvGrpSpPr>
          <p:nvPr/>
        </p:nvGrpSpPr>
        <p:grpSpPr bwMode="auto">
          <a:xfrm>
            <a:off x="2357438" y="1828800"/>
            <a:ext cx="304800" cy="304800"/>
            <a:chOff x="480" y="3792"/>
            <a:chExt cx="384" cy="432"/>
          </a:xfrm>
        </p:grpSpPr>
        <p:sp>
          <p:nvSpPr>
            <p:cNvPr id="1130562" name="Rectangle 66"/>
            <p:cNvSpPr>
              <a:spLocks noChangeArrowheads="1"/>
            </p:cNvSpPr>
            <p:nvPr/>
          </p:nvSpPr>
          <p:spPr bwMode="auto">
            <a:xfrm>
              <a:off x="480" y="4128"/>
              <a:ext cx="384" cy="96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130563" name="Rectangle 67"/>
            <p:cNvSpPr>
              <a:spLocks noChangeArrowheads="1"/>
            </p:cNvSpPr>
            <p:nvPr/>
          </p:nvSpPr>
          <p:spPr bwMode="auto">
            <a:xfrm rot="-1997066">
              <a:off x="576" y="3792"/>
              <a:ext cx="48" cy="240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130564" name="Rectangle 68"/>
            <p:cNvSpPr>
              <a:spLocks noChangeArrowheads="1"/>
            </p:cNvSpPr>
            <p:nvPr/>
          </p:nvSpPr>
          <p:spPr bwMode="auto">
            <a:xfrm>
              <a:off x="624" y="3984"/>
              <a:ext cx="96" cy="144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1130565" name="Group 69"/>
          <p:cNvGrpSpPr>
            <a:grpSpLocks/>
          </p:cNvGrpSpPr>
          <p:nvPr/>
        </p:nvGrpSpPr>
        <p:grpSpPr bwMode="auto">
          <a:xfrm>
            <a:off x="2357438" y="4038600"/>
            <a:ext cx="304800" cy="304800"/>
            <a:chOff x="480" y="3792"/>
            <a:chExt cx="384" cy="432"/>
          </a:xfrm>
        </p:grpSpPr>
        <p:sp>
          <p:nvSpPr>
            <p:cNvPr id="1130566" name="Rectangle 70"/>
            <p:cNvSpPr>
              <a:spLocks noChangeArrowheads="1"/>
            </p:cNvSpPr>
            <p:nvPr/>
          </p:nvSpPr>
          <p:spPr bwMode="auto">
            <a:xfrm>
              <a:off x="480" y="4128"/>
              <a:ext cx="384" cy="96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130567" name="Rectangle 71"/>
            <p:cNvSpPr>
              <a:spLocks noChangeArrowheads="1"/>
            </p:cNvSpPr>
            <p:nvPr/>
          </p:nvSpPr>
          <p:spPr bwMode="auto">
            <a:xfrm rot="-1997066">
              <a:off x="576" y="3792"/>
              <a:ext cx="48" cy="240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130568" name="Rectangle 72"/>
            <p:cNvSpPr>
              <a:spLocks noChangeArrowheads="1"/>
            </p:cNvSpPr>
            <p:nvPr/>
          </p:nvSpPr>
          <p:spPr bwMode="auto">
            <a:xfrm>
              <a:off x="624" y="3984"/>
              <a:ext cx="96" cy="144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1130569" name="Group 73"/>
          <p:cNvGrpSpPr>
            <a:grpSpLocks/>
          </p:cNvGrpSpPr>
          <p:nvPr/>
        </p:nvGrpSpPr>
        <p:grpSpPr bwMode="auto">
          <a:xfrm>
            <a:off x="2357438" y="3124200"/>
            <a:ext cx="304800" cy="304800"/>
            <a:chOff x="480" y="3792"/>
            <a:chExt cx="384" cy="432"/>
          </a:xfrm>
        </p:grpSpPr>
        <p:sp>
          <p:nvSpPr>
            <p:cNvPr id="1130570" name="Rectangle 74"/>
            <p:cNvSpPr>
              <a:spLocks noChangeArrowheads="1"/>
            </p:cNvSpPr>
            <p:nvPr/>
          </p:nvSpPr>
          <p:spPr bwMode="auto">
            <a:xfrm>
              <a:off x="480" y="4128"/>
              <a:ext cx="384" cy="96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130571" name="Rectangle 75"/>
            <p:cNvSpPr>
              <a:spLocks noChangeArrowheads="1"/>
            </p:cNvSpPr>
            <p:nvPr/>
          </p:nvSpPr>
          <p:spPr bwMode="auto">
            <a:xfrm rot="-1997066">
              <a:off x="576" y="3792"/>
              <a:ext cx="48" cy="240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130572" name="Rectangle 76"/>
            <p:cNvSpPr>
              <a:spLocks noChangeArrowheads="1"/>
            </p:cNvSpPr>
            <p:nvPr/>
          </p:nvSpPr>
          <p:spPr bwMode="auto">
            <a:xfrm>
              <a:off x="624" y="3984"/>
              <a:ext cx="96" cy="144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1130573" name="Line 77"/>
          <p:cNvSpPr>
            <a:spLocks noChangeShapeType="1"/>
          </p:cNvSpPr>
          <p:nvPr/>
        </p:nvSpPr>
        <p:spPr bwMode="auto">
          <a:xfrm>
            <a:off x="2662238" y="2133600"/>
            <a:ext cx="228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30574" name="Line 78"/>
          <p:cNvSpPr>
            <a:spLocks noChangeShapeType="1"/>
          </p:cNvSpPr>
          <p:nvPr/>
        </p:nvSpPr>
        <p:spPr bwMode="auto">
          <a:xfrm>
            <a:off x="2662238" y="3048000"/>
            <a:ext cx="228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30575" name="Line 79"/>
          <p:cNvSpPr>
            <a:spLocks noChangeShapeType="1"/>
          </p:cNvSpPr>
          <p:nvPr/>
        </p:nvSpPr>
        <p:spPr bwMode="auto">
          <a:xfrm>
            <a:off x="2662238" y="3429000"/>
            <a:ext cx="228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30576" name="Line 80"/>
          <p:cNvSpPr>
            <a:spLocks noChangeShapeType="1"/>
          </p:cNvSpPr>
          <p:nvPr/>
        </p:nvSpPr>
        <p:spPr bwMode="auto">
          <a:xfrm>
            <a:off x="2662238" y="4343400"/>
            <a:ext cx="228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30577" name="Text Box 81"/>
          <p:cNvSpPr txBox="1">
            <a:spLocks noChangeArrowheads="1"/>
          </p:cNvSpPr>
          <p:nvPr/>
        </p:nvSpPr>
        <p:spPr bwMode="auto">
          <a:xfrm rot="16200000">
            <a:off x="2294732" y="2196306"/>
            <a:ext cx="488950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Arial" charset="0"/>
              </a:rPr>
              <a:t>…</a:t>
            </a:r>
          </a:p>
        </p:txBody>
      </p:sp>
      <p:sp>
        <p:nvSpPr>
          <p:cNvPr id="1130578" name="Text Box 82"/>
          <p:cNvSpPr txBox="1">
            <a:spLocks noChangeArrowheads="1"/>
          </p:cNvSpPr>
          <p:nvPr/>
        </p:nvSpPr>
        <p:spPr bwMode="auto">
          <a:xfrm rot="16200000">
            <a:off x="2294732" y="3491706"/>
            <a:ext cx="488950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Arial" charset="0"/>
              </a:rPr>
              <a:t>…</a:t>
            </a:r>
          </a:p>
        </p:txBody>
      </p:sp>
      <p:grpSp>
        <p:nvGrpSpPr>
          <p:cNvPr id="1130579" name="Group 83"/>
          <p:cNvGrpSpPr>
            <a:grpSpLocks/>
          </p:cNvGrpSpPr>
          <p:nvPr/>
        </p:nvGrpSpPr>
        <p:grpSpPr bwMode="auto">
          <a:xfrm>
            <a:off x="2185988" y="5562600"/>
            <a:ext cx="457200" cy="304800"/>
            <a:chOff x="0" y="3504"/>
            <a:chExt cx="288" cy="192"/>
          </a:xfrm>
        </p:grpSpPr>
        <p:sp>
          <p:nvSpPr>
            <p:cNvPr id="1130580" name="Rectangle 84"/>
            <p:cNvSpPr>
              <a:spLocks noChangeArrowheads="1"/>
            </p:cNvSpPr>
            <p:nvPr/>
          </p:nvSpPr>
          <p:spPr bwMode="auto">
            <a:xfrm>
              <a:off x="0" y="3600"/>
              <a:ext cx="288" cy="96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130581" name="Rectangle 85"/>
            <p:cNvSpPr>
              <a:spLocks noChangeArrowheads="1"/>
            </p:cNvSpPr>
            <p:nvPr/>
          </p:nvSpPr>
          <p:spPr bwMode="auto">
            <a:xfrm>
              <a:off x="48" y="3504"/>
              <a:ext cx="192" cy="96"/>
            </a:xfrm>
            <a:prstGeom prst="rect">
              <a:avLst/>
            </a:prstGeom>
            <a:solidFill>
              <a:srgbClr val="FF33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1130582" name="Line 86"/>
          <p:cNvSpPr>
            <a:spLocks noChangeShapeType="1"/>
          </p:cNvSpPr>
          <p:nvPr/>
        </p:nvSpPr>
        <p:spPr bwMode="auto">
          <a:xfrm flipH="1">
            <a:off x="2738438" y="5791200"/>
            <a:ext cx="304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30583" name="Text Box 87"/>
          <p:cNvSpPr txBox="1">
            <a:spLocks noChangeArrowheads="1"/>
          </p:cNvSpPr>
          <p:nvPr/>
        </p:nvSpPr>
        <p:spPr bwMode="auto">
          <a:xfrm>
            <a:off x="2967038" y="5427663"/>
            <a:ext cx="676275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Arial" charset="0"/>
              </a:rPr>
              <a:t>doit</a:t>
            </a:r>
          </a:p>
        </p:txBody>
      </p:sp>
      <p:sp>
        <p:nvSpPr>
          <p:cNvPr id="1130584" name="Rectangle 88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2324100" y="1470660"/>
            <a:ext cx="4373778" cy="4450081"/>
            <a:chOff x="2324100" y="1470660"/>
            <a:chExt cx="4373778" cy="4450081"/>
          </a:xfrm>
        </p:grpSpPr>
        <p:sp>
          <p:nvSpPr>
            <p:cNvPr id="2" name="SMARTInkAnnotation147"/>
            <p:cNvSpPr/>
            <p:nvPr/>
          </p:nvSpPr>
          <p:spPr bwMode="auto">
            <a:xfrm>
              <a:off x="2506980" y="1706889"/>
              <a:ext cx="1164799" cy="1546822"/>
            </a:xfrm>
            <a:custGeom>
              <a:avLst/>
              <a:gdLst/>
              <a:ahLst/>
              <a:cxnLst/>
              <a:rect l="0" t="0" r="0" b="0"/>
              <a:pathLst>
                <a:path w="1164799" h="1546822">
                  <a:moveTo>
                    <a:pt x="541020" y="76191"/>
                  </a:moveTo>
                  <a:lnTo>
                    <a:pt x="534937" y="59634"/>
                  </a:lnTo>
                  <a:lnTo>
                    <a:pt x="527153" y="47712"/>
                  </a:lnTo>
                  <a:lnTo>
                    <a:pt x="526390" y="44342"/>
                  </a:lnTo>
                  <a:lnTo>
                    <a:pt x="525816" y="34412"/>
                  </a:lnTo>
                  <a:lnTo>
                    <a:pt x="524957" y="33098"/>
                  </a:lnTo>
                  <a:lnTo>
                    <a:pt x="523538" y="32222"/>
                  </a:lnTo>
                  <a:lnTo>
                    <a:pt x="521745" y="31639"/>
                  </a:lnTo>
                  <a:lnTo>
                    <a:pt x="520550" y="30403"/>
                  </a:lnTo>
                  <a:lnTo>
                    <a:pt x="519754" y="28732"/>
                  </a:lnTo>
                  <a:lnTo>
                    <a:pt x="518475" y="24013"/>
                  </a:lnTo>
                  <a:lnTo>
                    <a:pt x="510862" y="15575"/>
                  </a:lnTo>
                  <a:lnTo>
                    <a:pt x="510569" y="8700"/>
                  </a:lnTo>
                  <a:lnTo>
                    <a:pt x="509712" y="8337"/>
                  </a:lnTo>
                  <a:lnTo>
                    <a:pt x="502780" y="7675"/>
                  </a:lnTo>
                  <a:lnTo>
                    <a:pt x="496452" y="7619"/>
                  </a:lnTo>
                  <a:lnTo>
                    <a:pt x="489444" y="12849"/>
                  </a:lnTo>
                  <a:lnTo>
                    <a:pt x="484795" y="14173"/>
                  </a:lnTo>
                  <a:lnTo>
                    <a:pt x="483217" y="15372"/>
                  </a:lnTo>
                  <a:lnTo>
                    <a:pt x="482164" y="17018"/>
                  </a:lnTo>
                  <a:lnTo>
                    <a:pt x="481463" y="18963"/>
                  </a:lnTo>
                  <a:lnTo>
                    <a:pt x="478426" y="23381"/>
                  </a:lnTo>
                  <a:lnTo>
                    <a:pt x="454631" y="48260"/>
                  </a:lnTo>
                  <a:lnTo>
                    <a:pt x="420448" y="71111"/>
                  </a:lnTo>
                  <a:lnTo>
                    <a:pt x="410092" y="78731"/>
                  </a:lnTo>
                  <a:lnTo>
                    <a:pt x="404372" y="86069"/>
                  </a:lnTo>
                  <a:lnTo>
                    <a:pt x="401661" y="90396"/>
                  </a:lnTo>
                  <a:lnTo>
                    <a:pt x="394134" y="97462"/>
                  </a:lnTo>
                  <a:lnTo>
                    <a:pt x="375799" y="112389"/>
                  </a:lnTo>
                  <a:lnTo>
                    <a:pt x="341761" y="145930"/>
                  </a:lnTo>
                  <a:lnTo>
                    <a:pt x="310511" y="178008"/>
                  </a:lnTo>
                  <a:lnTo>
                    <a:pt x="299813" y="192249"/>
                  </a:lnTo>
                  <a:lnTo>
                    <a:pt x="287142" y="203053"/>
                  </a:lnTo>
                  <a:lnTo>
                    <a:pt x="277648" y="216603"/>
                  </a:lnTo>
                  <a:lnTo>
                    <a:pt x="268627" y="231342"/>
                  </a:lnTo>
                  <a:lnTo>
                    <a:pt x="235062" y="267734"/>
                  </a:lnTo>
                  <a:lnTo>
                    <a:pt x="218557" y="285179"/>
                  </a:lnTo>
                  <a:lnTo>
                    <a:pt x="193109" y="330210"/>
                  </a:lnTo>
                  <a:lnTo>
                    <a:pt x="172723" y="377393"/>
                  </a:lnTo>
                  <a:lnTo>
                    <a:pt x="161714" y="398562"/>
                  </a:lnTo>
                  <a:lnTo>
                    <a:pt x="143300" y="424144"/>
                  </a:lnTo>
                  <a:lnTo>
                    <a:pt x="127422" y="455599"/>
                  </a:lnTo>
                  <a:lnTo>
                    <a:pt x="112847" y="477196"/>
                  </a:lnTo>
                  <a:lnTo>
                    <a:pt x="99203" y="505128"/>
                  </a:lnTo>
                  <a:lnTo>
                    <a:pt x="93197" y="518290"/>
                  </a:lnTo>
                  <a:lnTo>
                    <a:pt x="81989" y="535219"/>
                  </a:lnTo>
                  <a:lnTo>
                    <a:pt x="76222" y="550960"/>
                  </a:lnTo>
                  <a:lnTo>
                    <a:pt x="62218" y="573707"/>
                  </a:lnTo>
                  <a:lnTo>
                    <a:pt x="53713" y="590492"/>
                  </a:lnTo>
                  <a:lnTo>
                    <a:pt x="48426" y="599409"/>
                  </a:lnTo>
                  <a:lnTo>
                    <a:pt x="38132" y="621314"/>
                  </a:lnTo>
                  <a:lnTo>
                    <a:pt x="35582" y="625027"/>
                  </a:lnTo>
                  <a:lnTo>
                    <a:pt x="32748" y="635925"/>
                  </a:lnTo>
                  <a:lnTo>
                    <a:pt x="30641" y="648388"/>
                  </a:lnTo>
                  <a:lnTo>
                    <a:pt x="26883" y="659572"/>
                  </a:lnTo>
                  <a:lnTo>
                    <a:pt x="22390" y="667929"/>
                  </a:lnTo>
                  <a:lnTo>
                    <a:pt x="20007" y="671343"/>
                  </a:lnTo>
                  <a:lnTo>
                    <a:pt x="17359" y="681910"/>
                  </a:lnTo>
                  <a:lnTo>
                    <a:pt x="15335" y="694226"/>
                  </a:lnTo>
                  <a:lnTo>
                    <a:pt x="9395" y="715930"/>
                  </a:lnTo>
                  <a:lnTo>
                    <a:pt x="7007" y="740780"/>
                  </a:lnTo>
                  <a:lnTo>
                    <a:pt x="2452" y="751661"/>
                  </a:lnTo>
                  <a:lnTo>
                    <a:pt x="485" y="770079"/>
                  </a:lnTo>
                  <a:lnTo>
                    <a:pt x="9" y="813858"/>
                  </a:lnTo>
                  <a:lnTo>
                    <a:pt x="0" y="866453"/>
                  </a:lnTo>
                  <a:lnTo>
                    <a:pt x="2258" y="876434"/>
                  </a:lnTo>
                  <a:lnTo>
                    <a:pt x="6031" y="889316"/>
                  </a:lnTo>
                  <a:lnTo>
                    <a:pt x="8405" y="919525"/>
                  </a:lnTo>
                  <a:lnTo>
                    <a:pt x="12839" y="932940"/>
                  </a:lnTo>
                  <a:lnTo>
                    <a:pt x="15375" y="946792"/>
                  </a:lnTo>
                  <a:lnTo>
                    <a:pt x="20267" y="957482"/>
                  </a:lnTo>
                  <a:lnTo>
                    <a:pt x="22519" y="976709"/>
                  </a:lnTo>
                  <a:lnTo>
                    <a:pt x="22759" y="989206"/>
                  </a:lnTo>
                  <a:lnTo>
                    <a:pt x="25073" y="998724"/>
                  </a:lnTo>
                  <a:lnTo>
                    <a:pt x="28878" y="1011346"/>
                  </a:lnTo>
                  <a:lnTo>
                    <a:pt x="32597" y="1036795"/>
                  </a:lnTo>
                  <a:lnTo>
                    <a:pt x="41058" y="1056727"/>
                  </a:lnTo>
                  <a:lnTo>
                    <a:pt x="55917" y="1080559"/>
                  </a:lnTo>
                  <a:lnTo>
                    <a:pt x="58719" y="1090126"/>
                  </a:lnTo>
                  <a:lnTo>
                    <a:pt x="59466" y="1095047"/>
                  </a:lnTo>
                  <a:lnTo>
                    <a:pt x="61657" y="1099175"/>
                  </a:lnTo>
                  <a:lnTo>
                    <a:pt x="75084" y="1114142"/>
                  </a:lnTo>
                  <a:lnTo>
                    <a:pt x="106671" y="1159972"/>
                  </a:lnTo>
                  <a:lnTo>
                    <a:pt x="132080" y="1205016"/>
                  </a:lnTo>
                  <a:lnTo>
                    <a:pt x="157480" y="1252274"/>
                  </a:lnTo>
                  <a:lnTo>
                    <a:pt x="193040" y="1323331"/>
                  </a:lnTo>
                  <a:lnTo>
                    <a:pt x="200660" y="1334526"/>
                  </a:lnTo>
                  <a:lnTo>
                    <a:pt x="219391" y="1356822"/>
                  </a:lnTo>
                  <a:lnTo>
                    <a:pt x="246056" y="1402083"/>
                  </a:lnTo>
                  <a:lnTo>
                    <a:pt x="280211" y="1438384"/>
                  </a:lnTo>
                  <a:lnTo>
                    <a:pt x="309953" y="1467335"/>
                  </a:lnTo>
                  <a:lnTo>
                    <a:pt x="337203" y="1484130"/>
                  </a:lnTo>
                  <a:lnTo>
                    <a:pt x="347891" y="1496188"/>
                  </a:lnTo>
                  <a:lnTo>
                    <a:pt x="366244" y="1508276"/>
                  </a:lnTo>
                  <a:lnTo>
                    <a:pt x="386176" y="1518817"/>
                  </a:lnTo>
                  <a:lnTo>
                    <a:pt x="396283" y="1521692"/>
                  </a:lnTo>
                  <a:lnTo>
                    <a:pt x="420614" y="1527582"/>
                  </a:lnTo>
                  <a:lnTo>
                    <a:pt x="455141" y="1537112"/>
                  </a:lnTo>
                  <a:lnTo>
                    <a:pt x="466445" y="1539136"/>
                  </a:lnTo>
                  <a:lnTo>
                    <a:pt x="483176" y="1544189"/>
                  </a:lnTo>
                  <a:lnTo>
                    <a:pt x="514525" y="1546501"/>
                  </a:lnTo>
                  <a:lnTo>
                    <a:pt x="550049" y="1546821"/>
                  </a:lnTo>
                  <a:lnTo>
                    <a:pt x="562248" y="1544580"/>
                  </a:lnTo>
                  <a:lnTo>
                    <a:pt x="574162" y="1541608"/>
                  </a:lnTo>
                  <a:lnTo>
                    <a:pt x="605905" y="1539544"/>
                  </a:lnTo>
                  <a:lnTo>
                    <a:pt x="640596" y="1530983"/>
                  </a:lnTo>
                  <a:lnTo>
                    <a:pt x="673011" y="1518828"/>
                  </a:lnTo>
                  <a:lnTo>
                    <a:pt x="693300" y="1510420"/>
                  </a:lnTo>
                  <a:lnTo>
                    <a:pt x="718012" y="1495095"/>
                  </a:lnTo>
                  <a:lnTo>
                    <a:pt x="743057" y="1483664"/>
                  </a:lnTo>
                  <a:lnTo>
                    <a:pt x="759115" y="1471779"/>
                  </a:lnTo>
                  <a:lnTo>
                    <a:pt x="790846" y="1441574"/>
                  </a:lnTo>
                  <a:lnTo>
                    <a:pt x="822901" y="1414109"/>
                  </a:lnTo>
                  <a:lnTo>
                    <a:pt x="856598" y="1376547"/>
                  </a:lnTo>
                  <a:lnTo>
                    <a:pt x="887911" y="1340760"/>
                  </a:lnTo>
                  <a:lnTo>
                    <a:pt x="919384" y="1295360"/>
                  </a:lnTo>
                  <a:lnTo>
                    <a:pt x="955034" y="1248964"/>
                  </a:lnTo>
                  <a:lnTo>
                    <a:pt x="969431" y="1226601"/>
                  </a:lnTo>
                  <a:lnTo>
                    <a:pt x="993845" y="1181073"/>
                  </a:lnTo>
                  <a:lnTo>
                    <a:pt x="1007742" y="1157379"/>
                  </a:lnTo>
                  <a:lnTo>
                    <a:pt x="1027247" y="1113570"/>
                  </a:lnTo>
                  <a:lnTo>
                    <a:pt x="1046129" y="1066884"/>
                  </a:lnTo>
                  <a:lnTo>
                    <a:pt x="1065165" y="1026446"/>
                  </a:lnTo>
                  <a:lnTo>
                    <a:pt x="1080131" y="983679"/>
                  </a:lnTo>
                  <a:lnTo>
                    <a:pt x="1095648" y="950373"/>
                  </a:lnTo>
                  <a:lnTo>
                    <a:pt x="1109765" y="906649"/>
                  </a:lnTo>
                  <a:lnTo>
                    <a:pt x="1122652" y="862206"/>
                  </a:lnTo>
                  <a:lnTo>
                    <a:pt x="1135376" y="820845"/>
                  </a:lnTo>
                  <a:lnTo>
                    <a:pt x="1140741" y="794105"/>
                  </a:lnTo>
                  <a:lnTo>
                    <a:pt x="1144588" y="770095"/>
                  </a:lnTo>
                  <a:lnTo>
                    <a:pt x="1147939" y="753739"/>
                  </a:lnTo>
                  <a:lnTo>
                    <a:pt x="1154312" y="709739"/>
                  </a:lnTo>
                  <a:lnTo>
                    <a:pt x="1157895" y="663027"/>
                  </a:lnTo>
                  <a:lnTo>
                    <a:pt x="1164770" y="617219"/>
                  </a:lnTo>
                  <a:lnTo>
                    <a:pt x="1164798" y="586733"/>
                  </a:lnTo>
                  <a:lnTo>
                    <a:pt x="1158927" y="541011"/>
                  </a:lnTo>
                  <a:lnTo>
                    <a:pt x="1157596" y="518151"/>
                  </a:lnTo>
                  <a:lnTo>
                    <a:pt x="1150497" y="472431"/>
                  </a:lnTo>
                  <a:lnTo>
                    <a:pt x="1137686" y="427558"/>
                  </a:lnTo>
                  <a:lnTo>
                    <a:pt x="1131077" y="409088"/>
                  </a:lnTo>
                  <a:lnTo>
                    <a:pt x="1121967" y="365542"/>
                  </a:lnTo>
                  <a:lnTo>
                    <a:pt x="1104858" y="318430"/>
                  </a:lnTo>
                  <a:lnTo>
                    <a:pt x="1100648" y="304926"/>
                  </a:lnTo>
                  <a:lnTo>
                    <a:pt x="1095687" y="282459"/>
                  </a:lnTo>
                  <a:lnTo>
                    <a:pt x="1076898" y="234398"/>
                  </a:lnTo>
                  <a:lnTo>
                    <a:pt x="1054098" y="187970"/>
                  </a:lnTo>
                  <a:lnTo>
                    <a:pt x="1043939" y="169893"/>
                  </a:lnTo>
                  <a:lnTo>
                    <a:pt x="1036320" y="158423"/>
                  </a:lnTo>
                  <a:lnTo>
                    <a:pt x="1028700" y="146559"/>
                  </a:lnTo>
                  <a:lnTo>
                    <a:pt x="1021079" y="135423"/>
                  </a:lnTo>
                  <a:lnTo>
                    <a:pt x="1018540" y="130919"/>
                  </a:lnTo>
                  <a:lnTo>
                    <a:pt x="1011202" y="123657"/>
                  </a:lnTo>
                  <a:lnTo>
                    <a:pt x="988609" y="108594"/>
                  </a:lnTo>
                  <a:lnTo>
                    <a:pt x="977969" y="96422"/>
                  </a:lnTo>
                  <a:lnTo>
                    <a:pt x="959632" y="84295"/>
                  </a:lnTo>
                  <a:lnTo>
                    <a:pt x="924531" y="66059"/>
                  </a:lnTo>
                  <a:lnTo>
                    <a:pt x="890032" y="50793"/>
                  </a:lnTo>
                  <a:lnTo>
                    <a:pt x="856293" y="35551"/>
                  </a:lnTo>
                  <a:lnTo>
                    <a:pt x="843701" y="32729"/>
                  </a:lnTo>
                  <a:lnTo>
                    <a:pt x="830485" y="30628"/>
                  </a:lnTo>
                  <a:lnTo>
                    <a:pt x="798917" y="19997"/>
                  </a:lnTo>
                  <a:lnTo>
                    <a:pt x="764882" y="11604"/>
                  </a:lnTo>
                  <a:lnTo>
                    <a:pt x="730896" y="5879"/>
                  </a:lnTo>
                  <a:lnTo>
                    <a:pt x="708475" y="1736"/>
                  </a:lnTo>
                  <a:lnTo>
                    <a:pt x="675772" y="221"/>
                  </a:lnTo>
                  <a:lnTo>
                    <a:pt x="617126" y="0"/>
                  </a:lnTo>
                  <a:lnTo>
                    <a:pt x="604196" y="2253"/>
                  </a:lnTo>
                  <a:lnTo>
                    <a:pt x="566398" y="12989"/>
                  </a:lnTo>
                  <a:lnTo>
                    <a:pt x="537504" y="22910"/>
                  </a:lnTo>
                  <a:lnTo>
                    <a:pt x="510540" y="30471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" name="SMARTInkAnnotation148"/>
            <p:cNvSpPr/>
            <p:nvPr/>
          </p:nvSpPr>
          <p:spPr bwMode="auto">
            <a:xfrm>
              <a:off x="3009900" y="5859780"/>
              <a:ext cx="708661" cy="60961"/>
            </a:xfrm>
            <a:custGeom>
              <a:avLst/>
              <a:gdLst/>
              <a:ahLst/>
              <a:cxnLst/>
              <a:rect l="0" t="0" r="0" b="0"/>
              <a:pathLst>
                <a:path w="708661" h="60961">
                  <a:moveTo>
                    <a:pt x="0" y="60960"/>
                  </a:moveTo>
                  <a:lnTo>
                    <a:pt x="0" y="50354"/>
                  </a:lnTo>
                  <a:lnTo>
                    <a:pt x="846" y="47963"/>
                  </a:lnTo>
                  <a:lnTo>
                    <a:pt x="2257" y="45522"/>
                  </a:lnTo>
                  <a:lnTo>
                    <a:pt x="6560" y="39566"/>
                  </a:lnTo>
                  <a:lnTo>
                    <a:pt x="6914" y="38231"/>
                  </a:lnTo>
                  <a:lnTo>
                    <a:pt x="7149" y="36494"/>
                  </a:lnTo>
                  <a:lnTo>
                    <a:pt x="7306" y="34489"/>
                  </a:lnTo>
                  <a:lnTo>
                    <a:pt x="8257" y="32307"/>
                  </a:lnTo>
                  <a:lnTo>
                    <a:pt x="9738" y="30004"/>
                  </a:lnTo>
                  <a:lnTo>
                    <a:pt x="11572" y="27623"/>
                  </a:lnTo>
                  <a:lnTo>
                    <a:pt x="13641" y="26036"/>
                  </a:lnTo>
                  <a:lnTo>
                    <a:pt x="15867" y="24977"/>
                  </a:lnTo>
                  <a:lnTo>
                    <a:pt x="18198" y="24271"/>
                  </a:lnTo>
                  <a:lnTo>
                    <a:pt x="19752" y="22954"/>
                  </a:lnTo>
                  <a:lnTo>
                    <a:pt x="20787" y="21230"/>
                  </a:lnTo>
                  <a:lnTo>
                    <a:pt x="21479" y="19233"/>
                  </a:lnTo>
                  <a:lnTo>
                    <a:pt x="22785" y="17902"/>
                  </a:lnTo>
                  <a:lnTo>
                    <a:pt x="24503" y="17015"/>
                  </a:lnTo>
                  <a:lnTo>
                    <a:pt x="26496" y="16424"/>
                  </a:lnTo>
                  <a:lnTo>
                    <a:pt x="27824" y="15183"/>
                  </a:lnTo>
                  <a:lnTo>
                    <a:pt x="28709" y="13508"/>
                  </a:lnTo>
                  <a:lnTo>
                    <a:pt x="29300" y="11546"/>
                  </a:lnTo>
                  <a:lnTo>
                    <a:pt x="30540" y="10237"/>
                  </a:lnTo>
                  <a:lnTo>
                    <a:pt x="32213" y="9365"/>
                  </a:lnTo>
                  <a:lnTo>
                    <a:pt x="36330" y="8396"/>
                  </a:lnTo>
                  <a:lnTo>
                    <a:pt x="40982" y="7965"/>
                  </a:lnTo>
                  <a:lnTo>
                    <a:pt x="44255" y="7003"/>
                  </a:lnTo>
                  <a:lnTo>
                    <a:pt x="48129" y="5516"/>
                  </a:lnTo>
                  <a:lnTo>
                    <a:pt x="52406" y="3678"/>
                  </a:lnTo>
                  <a:lnTo>
                    <a:pt x="56951" y="2452"/>
                  </a:lnTo>
                  <a:lnTo>
                    <a:pt x="70590" y="727"/>
                  </a:lnTo>
                  <a:lnTo>
                    <a:pt x="90001" y="96"/>
                  </a:lnTo>
                  <a:lnTo>
                    <a:pt x="293608" y="0"/>
                  </a:lnTo>
                  <a:lnTo>
                    <a:pt x="302418" y="847"/>
                  </a:lnTo>
                  <a:lnTo>
                    <a:pt x="310832" y="2258"/>
                  </a:lnTo>
                  <a:lnTo>
                    <a:pt x="318981" y="4045"/>
                  </a:lnTo>
                  <a:lnTo>
                    <a:pt x="328648" y="5237"/>
                  </a:lnTo>
                  <a:lnTo>
                    <a:pt x="350676" y="6561"/>
                  </a:lnTo>
                  <a:lnTo>
                    <a:pt x="361631" y="7760"/>
                  </a:lnTo>
                  <a:lnTo>
                    <a:pt x="372321" y="9408"/>
                  </a:lnTo>
                  <a:lnTo>
                    <a:pt x="382834" y="11352"/>
                  </a:lnTo>
                  <a:lnTo>
                    <a:pt x="393229" y="12648"/>
                  </a:lnTo>
                  <a:lnTo>
                    <a:pt x="413811" y="14088"/>
                  </a:lnTo>
                  <a:lnTo>
                    <a:pt x="424887" y="15319"/>
                  </a:lnTo>
                  <a:lnTo>
                    <a:pt x="436504" y="16986"/>
                  </a:lnTo>
                  <a:lnTo>
                    <a:pt x="448483" y="18945"/>
                  </a:lnTo>
                  <a:lnTo>
                    <a:pt x="460702" y="20250"/>
                  </a:lnTo>
                  <a:lnTo>
                    <a:pt x="473082" y="21120"/>
                  </a:lnTo>
                  <a:lnTo>
                    <a:pt x="485568" y="21700"/>
                  </a:lnTo>
                  <a:lnTo>
                    <a:pt x="497279" y="22933"/>
                  </a:lnTo>
                  <a:lnTo>
                    <a:pt x="508472" y="24602"/>
                  </a:lnTo>
                  <a:lnTo>
                    <a:pt x="558862" y="33364"/>
                  </a:lnTo>
                  <a:lnTo>
                    <a:pt x="572388" y="34943"/>
                  </a:lnTo>
                  <a:lnTo>
                    <a:pt x="585639" y="35995"/>
                  </a:lnTo>
                  <a:lnTo>
                    <a:pt x="598706" y="36697"/>
                  </a:lnTo>
                  <a:lnTo>
                    <a:pt x="612497" y="38011"/>
                  </a:lnTo>
                  <a:lnTo>
                    <a:pt x="626772" y="39734"/>
                  </a:lnTo>
                  <a:lnTo>
                    <a:pt x="641368" y="41730"/>
                  </a:lnTo>
                  <a:lnTo>
                    <a:pt x="655331" y="43060"/>
                  </a:lnTo>
                  <a:lnTo>
                    <a:pt x="668874" y="43947"/>
                  </a:lnTo>
                  <a:lnTo>
                    <a:pt x="708660" y="4572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4" name="SMARTInkAnnotation149"/>
            <p:cNvSpPr/>
            <p:nvPr/>
          </p:nvSpPr>
          <p:spPr bwMode="auto">
            <a:xfrm>
              <a:off x="2354580" y="1684023"/>
              <a:ext cx="198121" cy="144778"/>
            </a:xfrm>
            <a:custGeom>
              <a:avLst/>
              <a:gdLst/>
              <a:ahLst/>
              <a:cxnLst/>
              <a:rect l="0" t="0" r="0" b="0"/>
              <a:pathLst>
                <a:path w="198121" h="144778">
                  <a:moveTo>
                    <a:pt x="198120" y="45717"/>
                  </a:moveTo>
                  <a:lnTo>
                    <a:pt x="184253" y="31850"/>
                  </a:lnTo>
                  <a:lnTo>
                    <a:pt x="183795" y="30546"/>
                  </a:lnTo>
                  <a:lnTo>
                    <a:pt x="183287" y="26839"/>
                  </a:lnTo>
                  <a:lnTo>
                    <a:pt x="183000" y="24037"/>
                  </a:lnTo>
                  <a:lnTo>
                    <a:pt x="180675" y="21124"/>
                  </a:lnTo>
                  <a:lnTo>
                    <a:pt x="176330" y="16400"/>
                  </a:lnTo>
                  <a:lnTo>
                    <a:pt x="175735" y="13496"/>
                  </a:lnTo>
                  <a:lnTo>
                    <a:pt x="175577" y="11536"/>
                  </a:lnTo>
                  <a:lnTo>
                    <a:pt x="174625" y="10230"/>
                  </a:lnTo>
                  <a:lnTo>
                    <a:pt x="173143" y="9359"/>
                  </a:lnTo>
                  <a:lnTo>
                    <a:pt x="171308" y="8778"/>
                  </a:lnTo>
                  <a:lnTo>
                    <a:pt x="170086" y="7544"/>
                  </a:lnTo>
                  <a:lnTo>
                    <a:pt x="169270" y="5875"/>
                  </a:lnTo>
                  <a:lnTo>
                    <a:pt x="168727" y="3916"/>
                  </a:lnTo>
                  <a:lnTo>
                    <a:pt x="167518" y="2610"/>
                  </a:lnTo>
                  <a:lnTo>
                    <a:pt x="165865" y="1739"/>
                  </a:lnTo>
                  <a:lnTo>
                    <a:pt x="160362" y="99"/>
                  </a:lnTo>
                  <a:lnTo>
                    <a:pt x="156076" y="27"/>
                  </a:lnTo>
                  <a:lnTo>
                    <a:pt x="142117" y="0"/>
                  </a:lnTo>
                  <a:lnTo>
                    <a:pt x="139618" y="845"/>
                  </a:lnTo>
                  <a:lnTo>
                    <a:pt x="134584" y="4043"/>
                  </a:lnTo>
                  <a:lnTo>
                    <a:pt x="129524" y="8286"/>
                  </a:lnTo>
                  <a:lnTo>
                    <a:pt x="126989" y="10603"/>
                  </a:lnTo>
                  <a:lnTo>
                    <a:pt x="123606" y="12148"/>
                  </a:lnTo>
                  <a:lnTo>
                    <a:pt x="119657" y="13177"/>
                  </a:lnTo>
                  <a:lnTo>
                    <a:pt x="115331" y="13864"/>
                  </a:lnTo>
                  <a:lnTo>
                    <a:pt x="111601" y="16015"/>
                  </a:lnTo>
                  <a:lnTo>
                    <a:pt x="108268" y="19142"/>
                  </a:lnTo>
                  <a:lnTo>
                    <a:pt x="105198" y="22920"/>
                  </a:lnTo>
                  <a:lnTo>
                    <a:pt x="101459" y="26286"/>
                  </a:lnTo>
                  <a:lnTo>
                    <a:pt x="97272" y="29376"/>
                  </a:lnTo>
                  <a:lnTo>
                    <a:pt x="92788" y="32283"/>
                  </a:lnTo>
                  <a:lnTo>
                    <a:pt x="88105" y="35914"/>
                  </a:lnTo>
                  <a:lnTo>
                    <a:pt x="83290" y="40029"/>
                  </a:lnTo>
                  <a:lnTo>
                    <a:pt x="78387" y="44465"/>
                  </a:lnTo>
                  <a:lnTo>
                    <a:pt x="73425" y="48269"/>
                  </a:lnTo>
                  <a:lnTo>
                    <a:pt x="68423" y="51651"/>
                  </a:lnTo>
                  <a:lnTo>
                    <a:pt x="63395" y="54753"/>
                  </a:lnTo>
                  <a:lnTo>
                    <a:pt x="59197" y="58515"/>
                  </a:lnTo>
                  <a:lnTo>
                    <a:pt x="55551" y="62716"/>
                  </a:lnTo>
                  <a:lnTo>
                    <a:pt x="52274" y="67209"/>
                  </a:lnTo>
                  <a:lnTo>
                    <a:pt x="48396" y="71899"/>
                  </a:lnTo>
                  <a:lnTo>
                    <a:pt x="44118" y="76718"/>
                  </a:lnTo>
                  <a:lnTo>
                    <a:pt x="39571" y="81624"/>
                  </a:lnTo>
                  <a:lnTo>
                    <a:pt x="35695" y="86589"/>
                  </a:lnTo>
                  <a:lnTo>
                    <a:pt x="32263" y="91591"/>
                  </a:lnTo>
                  <a:lnTo>
                    <a:pt x="29129" y="96620"/>
                  </a:lnTo>
                  <a:lnTo>
                    <a:pt x="25346" y="101666"/>
                  </a:lnTo>
                  <a:lnTo>
                    <a:pt x="21131" y="106723"/>
                  </a:lnTo>
                  <a:lnTo>
                    <a:pt x="16627" y="111788"/>
                  </a:lnTo>
                  <a:lnTo>
                    <a:pt x="12778" y="117704"/>
                  </a:lnTo>
                  <a:lnTo>
                    <a:pt x="9365" y="124188"/>
                  </a:lnTo>
                  <a:lnTo>
                    <a:pt x="0" y="144777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" name="SMARTInkAnnotation150"/>
            <p:cNvSpPr/>
            <p:nvPr/>
          </p:nvSpPr>
          <p:spPr bwMode="auto">
            <a:xfrm>
              <a:off x="2324100" y="1790700"/>
              <a:ext cx="403821" cy="387562"/>
            </a:xfrm>
            <a:custGeom>
              <a:avLst/>
              <a:gdLst/>
              <a:ahLst/>
              <a:cxnLst/>
              <a:rect l="0" t="0" r="0" b="0"/>
              <a:pathLst>
                <a:path w="403821" h="387562">
                  <a:moveTo>
                    <a:pt x="0" y="381000"/>
                  </a:moveTo>
                  <a:lnTo>
                    <a:pt x="28316" y="385045"/>
                  </a:lnTo>
                  <a:lnTo>
                    <a:pt x="39197" y="386237"/>
                  </a:lnTo>
                  <a:lnTo>
                    <a:pt x="48991" y="387031"/>
                  </a:lnTo>
                  <a:lnTo>
                    <a:pt x="58061" y="387561"/>
                  </a:lnTo>
                  <a:lnTo>
                    <a:pt x="66647" y="387067"/>
                  </a:lnTo>
                  <a:lnTo>
                    <a:pt x="74912" y="385892"/>
                  </a:lnTo>
                  <a:lnTo>
                    <a:pt x="82961" y="384261"/>
                  </a:lnTo>
                  <a:lnTo>
                    <a:pt x="90867" y="383174"/>
                  </a:lnTo>
                  <a:lnTo>
                    <a:pt x="98678" y="382450"/>
                  </a:lnTo>
                  <a:lnTo>
                    <a:pt x="106425" y="381966"/>
                  </a:lnTo>
                  <a:lnTo>
                    <a:pt x="114977" y="380797"/>
                  </a:lnTo>
                  <a:lnTo>
                    <a:pt x="124065" y="379172"/>
                  </a:lnTo>
                  <a:lnTo>
                    <a:pt x="133510" y="377241"/>
                  </a:lnTo>
                  <a:lnTo>
                    <a:pt x="141500" y="375107"/>
                  </a:lnTo>
                  <a:lnTo>
                    <a:pt x="148520" y="372838"/>
                  </a:lnTo>
                  <a:lnTo>
                    <a:pt x="161682" y="368059"/>
                  </a:lnTo>
                  <a:lnTo>
                    <a:pt x="198339" y="355568"/>
                  </a:lnTo>
                  <a:lnTo>
                    <a:pt x="205886" y="352192"/>
                  </a:lnTo>
                  <a:lnTo>
                    <a:pt x="213457" y="348248"/>
                  </a:lnTo>
                  <a:lnTo>
                    <a:pt x="221044" y="343925"/>
                  </a:lnTo>
                  <a:lnTo>
                    <a:pt x="228643" y="339350"/>
                  </a:lnTo>
                  <a:lnTo>
                    <a:pt x="243859" y="329751"/>
                  </a:lnTo>
                  <a:lnTo>
                    <a:pt x="250626" y="324821"/>
                  </a:lnTo>
                  <a:lnTo>
                    <a:pt x="262660" y="314827"/>
                  </a:lnTo>
                  <a:lnTo>
                    <a:pt x="273653" y="304741"/>
                  </a:lnTo>
                  <a:lnTo>
                    <a:pt x="285030" y="294614"/>
                  </a:lnTo>
                  <a:lnTo>
                    <a:pt x="291620" y="289542"/>
                  </a:lnTo>
                  <a:lnTo>
                    <a:pt x="298553" y="284468"/>
                  </a:lnTo>
                  <a:lnTo>
                    <a:pt x="310773" y="274315"/>
                  </a:lnTo>
                  <a:lnTo>
                    <a:pt x="321848" y="264158"/>
                  </a:lnTo>
                  <a:lnTo>
                    <a:pt x="332414" y="253999"/>
                  </a:lnTo>
                  <a:lnTo>
                    <a:pt x="340498" y="243840"/>
                  </a:lnTo>
                  <a:lnTo>
                    <a:pt x="356631" y="219475"/>
                  </a:lnTo>
                  <a:lnTo>
                    <a:pt x="361367" y="213203"/>
                  </a:lnTo>
                  <a:lnTo>
                    <a:pt x="371145" y="201719"/>
                  </a:lnTo>
                  <a:lnTo>
                    <a:pt x="375277" y="195440"/>
                  </a:lnTo>
                  <a:lnTo>
                    <a:pt x="378878" y="188713"/>
                  </a:lnTo>
                  <a:lnTo>
                    <a:pt x="385137" y="175313"/>
                  </a:lnTo>
                  <a:lnTo>
                    <a:pt x="398656" y="147661"/>
                  </a:lnTo>
                  <a:lnTo>
                    <a:pt x="400390" y="141621"/>
                  </a:lnTo>
                  <a:lnTo>
                    <a:pt x="401547" y="135054"/>
                  </a:lnTo>
                  <a:lnTo>
                    <a:pt x="402318" y="128136"/>
                  </a:lnTo>
                  <a:lnTo>
                    <a:pt x="402832" y="121831"/>
                  </a:lnTo>
                  <a:lnTo>
                    <a:pt x="403403" y="110309"/>
                  </a:lnTo>
                  <a:lnTo>
                    <a:pt x="403657" y="99544"/>
                  </a:lnTo>
                  <a:lnTo>
                    <a:pt x="403820" y="74791"/>
                  </a:lnTo>
                  <a:lnTo>
                    <a:pt x="402986" y="68487"/>
                  </a:lnTo>
                  <a:lnTo>
                    <a:pt x="399803" y="56968"/>
                  </a:lnTo>
                  <a:lnTo>
                    <a:pt x="395566" y="46203"/>
                  </a:lnTo>
                  <a:lnTo>
                    <a:pt x="390860" y="36622"/>
                  </a:lnTo>
                  <a:lnTo>
                    <a:pt x="385946" y="29541"/>
                  </a:lnTo>
                  <a:lnTo>
                    <a:pt x="376425" y="23571"/>
                  </a:lnTo>
                  <a:lnTo>
                    <a:pt x="370330" y="20794"/>
                  </a:lnTo>
                  <a:lnTo>
                    <a:pt x="363726" y="18096"/>
                  </a:lnTo>
                  <a:lnTo>
                    <a:pt x="356784" y="15451"/>
                  </a:lnTo>
                  <a:lnTo>
                    <a:pt x="342298" y="10254"/>
                  </a:lnTo>
                  <a:lnTo>
                    <a:pt x="327392" y="5122"/>
                  </a:lnTo>
                  <a:lnTo>
                    <a:pt x="319015" y="3415"/>
                  </a:lnTo>
                  <a:lnTo>
                    <a:pt x="310043" y="2276"/>
                  </a:lnTo>
                  <a:lnTo>
                    <a:pt x="281940" y="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" name="SMARTInkAnnotation151"/>
            <p:cNvSpPr/>
            <p:nvPr/>
          </p:nvSpPr>
          <p:spPr bwMode="auto">
            <a:xfrm>
              <a:off x="3268980" y="3253833"/>
              <a:ext cx="1257301" cy="563788"/>
            </a:xfrm>
            <a:custGeom>
              <a:avLst/>
              <a:gdLst/>
              <a:ahLst/>
              <a:cxnLst/>
              <a:rect l="0" t="0" r="0" b="0"/>
              <a:pathLst>
                <a:path w="1257301" h="563788">
                  <a:moveTo>
                    <a:pt x="7620" y="563787"/>
                  </a:moveTo>
                  <a:lnTo>
                    <a:pt x="314" y="556481"/>
                  </a:lnTo>
                  <a:lnTo>
                    <a:pt x="0" y="540143"/>
                  </a:lnTo>
                  <a:lnTo>
                    <a:pt x="0" y="534375"/>
                  </a:lnTo>
                  <a:lnTo>
                    <a:pt x="846" y="534018"/>
                  </a:lnTo>
                  <a:lnTo>
                    <a:pt x="6560" y="533401"/>
                  </a:lnTo>
                  <a:lnTo>
                    <a:pt x="6913" y="532523"/>
                  </a:lnTo>
                  <a:lnTo>
                    <a:pt x="7306" y="529290"/>
                  </a:lnTo>
                  <a:lnTo>
                    <a:pt x="8257" y="528089"/>
                  </a:lnTo>
                  <a:lnTo>
                    <a:pt x="9738" y="527288"/>
                  </a:lnTo>
                  <a:lnTo>
                    <a:pt x="11572" y="526754"/>
                  </a:lnTo>
                  <a:lnTo>
                    <a:pt x="15868" y="523903"/>
                  </a:lnTo>
                  <a:lnTo>
                    <a:pt x="18198" y="521958"/>
                  </a:lnTo>
                  <a:lnTo>
                    <a:pt x="20599" y="520661"/>
                  </a:lnTo>
                  <a:lnTo>
                    <a:pt x="44147" y="512188"/>
                  </a:lnTo>
                  <a:lnTo>
                    <a:pt x="47211" y="511607"/>
                  </a:lnTo>
                  <a:lnTo>
                    <a:pt x="52874" y="508705"/>
                  </a:lnTo>
                  <a:lnTo>
                    <a:pt x="72062" y="497517"/>
                  </a:lnTo>
                  <a:lnTo>
                    <a:pt x="89368" y="487541"/>
                  </a:lnTo>
                  <a:lnTo>
                    <a:pt x="100704" y="479953"/>
                  </a:lnTo>
                  <a:lnTo>
                    <a:pt x="129684" y="464726"/>
                  </a:lnTo>
                  <a:lnTo>
                    <a:pt x="139763" y="458800"/>
                  </a:lnTo>
                  <a:lnTo>
                    <a:pt x="157774" y="443456"/>
                  </a:lnTo>
                  <a:lnTo>
                    <a:pt x="164949" y="437493"/>
                  </a:lnTo>
                  <a:lnTo>
                    <a:pt x="193249" y="420762"/>
                  </a:lnTo>
                  <a:lnTo>
                    <a:pt x="211144" y="405368"/>
                  </a:lnTo>
                  <a:lnTo>
                    <a:pt x="218301" y="399398"/>
                  </a:lnTo>
                  <a:lnTo>
                    <a:pt x="240507" y="383509"/>
                  </a:lnTo>
                  <a:lnTo>
                    <a:pt x="249531" y="375845"/>
                  </a:lnTo>
                  <a:lnTo>
                    <a:pt x="268150" y="363130"/>
                  </a:lnTo>
                  <a:lnTo>
                    <a:pt x="276537" y="355508"/>
                  </a:lnTo>
                  <a:lnTo>
                    <a:pt x="289517" y="336776"/>
                  </a:lnTo>
                  <a:lnTo>
                    <a:pt x="304796" y="320086"/>
                  </a:lnTo>
                  <a:lnTo>
                    <a:pt x="309878" y="314082"/>
                  </a:lnTo>
                  <a:lnTo>
                    <a:pt x="320039" y="298688"/>
                  </a:lnTo>
                  <a:lnTo>
                    <a:pt x="330200" y="287243"/>
                  </a:lnTo>
                  <a:lnTo>
                    <a:pt x="331893" y="283751"/>
                  </a:lnTo>
                  <a:lnTo>
                    <a:pt x="335123" y="271593"/>
                  </a:lnTo>
                  <a:lnTo>
                    <a:pt x="345753" y="252724"/>
                  </a:lnTo>
                  <a:lnTo>
                    <a:pt x="348402" y="245479"/>
                  </a:lnTo>
                  <a:lnTo>
                    <a:pt x="349107" y="242361"/>
                  </a:lnTo>
                  <a:lnTo>
                    <a:pt x="352150" y="236640"/>
                  </a:lnTo>
                  <a:lnTo>
                    <a:pt x="354147" y="233929"/>
                  </a:lnTo>
                  <a:lnTo>
                    <a:pt x="356365" y="226401"/>
                  </a:lnTo>
                  <a:lnTo>
                    <a:pt x="356956" y="222023"/>
                  </a:lnTo>
                  <a:lnTo>
                    <a:pt x="359871" y="214901"/>
                  </a:lnTo>
                  <a:lnTo>
                    <a:pt x="366273" y="206131"/>
                  </a:lnTo>
                  <a:lnTo>
                    <a:pt x="368642" y="203430"/>
                  </a:lnTo>
                  <a:lnTo>
                    <a:pt x="370221" y="200782"/>
                  </a:lnTo>
                  <a:lnTo>
                    <a:pt x="371976" y="195583"/>
                  </a:lnTo>
                  <a:lnTo>
                    <a:pt x="373949" y="180109"/>
                  </a:lnTo>
                  <a:lnTo>
                    <a:pt x="377302" y="173695"/>
                  </a:lnTo>
                  <a:lnTo>
                    <a:pt x="383949" y="165323"/>
                  </a:lnTo>
                  <a:lnTo>
                    <a:pt x="385506" y="161831"/>
                  </a:lnTo>
                  <a:lnTo>
                    <a:pt x="387697" y="149673"/>
                  </a:lnTo>
                  <a:lnTo>
                    <a:pt x="388210" y="143234"/>
                  </a:lnTo>
                  <a:lnTo>
                    <a:pt x="389193" y="140332"/>
                  </a:lnTo>
                  <a:lnTo>
                    <a:pt x="392543" y="134849"/>
                  </a:lnTo>
                  <a:lnTo>
                    <a:pt x="394597" y="127332"/>
                  </a:lnTo>
                  <a:lnTo>
                    <a:pt x="395144" y="122957"/>
                  </a:lnTo>
                  <a:lnTo>
                    <a:pt x="398011" y="115838"/>
                  </a:lnTo>
                  <a:lnTo>
                    <a:pt x="401260" y="109852"/>
                  </a:lnTo>
                  <a:lnTo>
                    <a:pt x="403936" y="101722"/>
                  </a:lnTo>
                  <a:lnTo>
                    <a:pt x="408868" y="93951"/>
                  </a:lnTo>
                  <a:lnTo>
                    <a:pt x="411553" y="86286"/>
                  </a:lnTo>
                  <a:lnTo>
                    <a:pt x="417333" y="78653"/>
                  </a:lnTo>
                  <a:lnTo>
                    <a:pt x="421984" y="73570"/>
                  </a:lnTo>
                  <a:lnTo>
                    <a:pt x="423563" y="71029"/>
                  </a:lnTo>
                  <a:lnTo>
                    <a:pt x="425316" y="65948"/>
                  </a:lnTo>
                  <a:lnTo>
                    <a:pt x="427478" y="63408"/>
                  </a:lnTo>
                  <a:lnTo>
                    <a:pt x="446549" y="49014"/>
                  </a:lnTo>
                  <a:lnTo>
                    <a:pt x="470822" y="39794"/>
                  </a:lnTo>
                  <a:lnTo>
                    <a:pt x="477647" y="37954"/>
                  </a:lnTo>
                  <a:lnTo>
                    <a:pt x="493569" y="32133"/>
                  </a:lnTo>
                  <a:lnTo>
                    <a:pt x="496685" y="31551"/>
                  </a:lnTo>
                  <a:lnTo>
                    <a:pt x="502407" y="28646"/>
                  </a:lnTo>
                  <a:lnTo>
                    <a:pt x="505118" y="26687"/>
                  </a:lnTo>
                  <a:lnTo>
                    <a:pt x="512646" y="24509"/>
                  </a:lnTo>
                  <a:lnTo>
                    <a:pt x="551273" y="22788"/>
                  </a:lnTo>
                  <a:lnTo>
                    <a:pt x="557712" y="22776"/>
                  </a:lnTo>
                  <a:lnTo>
                    <a:pt x="565654" y="20513"/>
                  </a:lnTo>
                  <a:lnTo>
                    <a:pt x="573982" y="17532"/>
                  </a:lnTo>
                  <a:lnTo>
                    <a:pt x="586227" y="15618"/>
                  </a:lnTo>
                  <a:lnTo>
                    <a:pt x="622737" y="15155"/>
                  </a:lnTo>
                  <a:lnTo>
                    <a:pt x="732897" y="15147"/>
                  </a:lnTo>
                  <a:lnTo>
                    <a:pt x="740881" y="12889"/>
                  </a:lnTo>
                  <a:lnTo>
                    <a:pt x="750073" y="9910"/>
                  </a:lnTo>
                  <a:lnTo>
                    <a:pt x="782647" y="7666"/>
                  </a:lnTo>
                  <a:lnTo>
                    <a:pt x="828133" y="7530"/>
                  </a:lnTo>
                  <a:lnTo>
                    <a:pt x="865089" y="966"/>
                  </a:lnTo>
                  <a:lnTo>
                    <a:pt x="896527" y="0"/>
                  </a:lnTo>
                  <a:lnTo>
                    <a:pt x="906739" y="2206"/>
                  </a:lnTo>
                  <a:lnTo>
                    <a:pt x="916921" y="5162"/>
                  </a:lnTo>
                  <a:lnTo>
                    <a:pt x="954756" y="7388"/>
                  </a:lnTo>
                  <a:lnTo>
                    <a:pt x="999411" y="7519"/>
                  </a:lnTo>
                  <a:lnTo>
                    <a:pt x="1011731" y="9781"/>
                  </a:lnTo>
                  <a:lnTo>
                    <a:pt x="1023698" y="12763"/>
                  </a:lnTo>
                  <a:lnTo>
                    <a:pt x="1060946" y="14938"/>
                  </a:lnTo>
                  <a:lnTo>
                    <a:pt x="1077577" y="15932"/>
                  </a:lnTo>
                  <a:lnTo>
                    <a:pt x="1112935" y="21700"/>
                  </a:lnTo>
                  <a:lnTo>
                    <a:pt x="1148417" y="22627"/>
                  </a:lnTo>
                  <a:lnTo>
                    <a:pt x="1192612" y="22758"/>
                  </a:lnTo>
                  <a:lnTo>
                    <a:pt x="1230736" y="29327"/>
                  </a:lnTo>
                  <a:lnTo>
                    <a:pt x="1257300" y="38007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7" name="SMARTInkAnnotation152"/>
            <p:cNvSpPr/>
            <p:nvPr/>
          </p:nvSpPr>
          <p:spPr bwMode="auto">
            <a:xfrm>
              <a:off x="4953000" y="1470660"/>
              <a:ext cx="289561" cy="30481"/>
            </a:xfrm>
            <a:custGeom>
              <a:avLst/>
              <a:gdLst/>
              <a:ahLst/>
              <a:cxnLst/>
              <a:rect l="0" t="0" r="0" b="0"/>
              <a:pathLst>
                <a:path w="289561" h="30481">
                  <a:moveTo>
                    <a:pt x="7620" y="30480"/>
                  </a:moveTo>
                  <a:lnTo>
                    <a:pt x="9" y="30480"/>
                  </a:lnTo>
                  <a:lnTo>
                    <a:pt x="0" y="15240"/>
                  </a:lnTo>
                  <a:lnTo>
                    <a:pt x="41730" y="15240"/>
                  </a:lnTo>
                  <a:lnTo>
                    <a:pt x="43907" y="16087"/>
                  </a:lnTo>
                  <a:lnTo>
                    <a:pt x="46205" y="17498"/>
                  </a:lnTo>
                  <a:lnTo>
                    <a:pt x="48583" y="19285"/>
                  </a:lnTo>
                  <a:lnTo>
                    <a:pt x="51015" y="19630"/>
                  </a:lnTo>
                  <a:lnTo>
                    <a:pt x="53484" y="19013"/>
                  </a:lnTo>
                  <a:lnTo>
                    <a:pt x="55976" y="17756"/>
                  </a:lnTo>
                  <a:lnTo>
                    <a:pt x="58484" y="16917"/>
                  </a:lnTo>
                  <a:lnTo>
                    <a:pt x="63528" y="15985"/>
                  </a:lnTo>
                  <a:lnTo>
                    <a:pt x="71129" y="15461"/>
                  </a:lnTo>
                  <a:lnTo>
                    <a:pt x="78743" y="15306"/>
                  </a:lnTo>
                  <a:lnTo>
                    <a:pt x="112952" y="15242"/>
                  </a:lnTo>
                  <a:lnTo>
                    <a:pt x="117634" y="14395"/>
                  </a:lnTo>
                  <a:lnTo>
                    <a:pt x="122450" y="12983"/>
                  </a:lnTo>
                  <a:lnTo>
                    <a:pt x="127353" y="11195"/>
                  </a:lnTo>
                  <a:lnTo>
                    <a:pt x="131469" y="10004"/>
                  </a:lnTo>
                  <a:lnTo>
                    <a:pt x="135059" y="9209"/>
                  </a:lnTo>
                  <a:lnTo>
                    <a:pt x="142153" y="8326"/>
                  </a:lnTo>
                  <a:lnTo>
                    <a:pt x="150950" y="7934"/>
                  </a:lnTo>
                  <a:lnTo>
                    <a:pt x="165424" y="7713"/>
                  </a:lnTo>
                  <a:lnTo>
                    <a:pt x="185003" y="7628"/>
                  </a:lnTo>
                  <a:lnTo>
                    <a:pt x="188529" y="6779"/>
                  </a:lnTo>
                  <a:lnTo>
                    <a:pt x="192572" y="5366"/>
                  </a:lnTo>
                  <a:lnTo>
                    <a:pt x="196962" y="3577"/>
                  </a:lnTo>
                  <a:lnTo>
                    <a:pt x="200735" y="2385"/>
                  </a:lnTo>
                  <a:lnTo>
                    <a:pt x="204097" y="1590"/>
                  </a:lnTo>
                  <a:lnTo>
                    <a:pt x="210090" y="707"/>
                  </a:lnTo>
                  <a:lnTo>
                    <a:pt x="218224" y="210"/>
                  </a:lnTo>
                  <a:lnTo>
                    <a:pt x="225996" y="62"/>
                  </a:lnTo>
                  <a:lnTo>
                    <a:pt x="289560" y="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8" name="SMARTInkAnnotation153"/>
            <p:cNvSpPr/>
            <p:nvPr/>
          </p:nvSpPr>
          <p:spPr bwMode="auto">
            <a:xfrm>
              <a:off x="4907280" y="1508760"/>
              <a:ext cx="83821" cy="297181"/>
            </a:xfrm>
            <a:custGeom>
              <a:avLst/>
              <a:gdLst/>
              <a:ahLst/>
              <a:cxnLst/>
              <a:rect l="0" t="0" r="0" b="0"/>
              <a:pathLst>
                <a:path w="83821" h="297181">
                  <a:moveTo>
                    <a:pt x="83820" y="7620"/>
                  </a:moveTo>
                  <a:lnTo>
                    <a:pt x="77259" y="1059"/>
                  </a:lnTo>
                  <a:lnTo>
                    <a:pt x="76060" y="706"/>
                  </a:lnTo>
                  <a:lnTo>
                    <a:pt x="74412" y="471"/>
                  </a:lnTo>
                  <a:lnTo>
                    <a:pt x="68586" y="1"/>
                  </a:lnTo>
                  <a:lnTo>
                    <a:pt x="68581" y="0"/>
                  </a:lnTo>
                  <a:lnTo>
                    <a:pt x="68580" y="56942"/>
                  </a:lnTo>
                  <a:lnTo>
                    <a:pt x="67733" y="59128"/>
                  </a:lnTo>
                  <a:lnTo>
                    <a:pt x="66323" y="61432"/>
                  </a:lnTo>
                  <a:lnTo>
                    <a:pt x="64535" y="63814"/>
                  </a:lnTo>
                  <a:lnTo>
                    <a:pt x="62549" y="68720"/>
                  </a:lnTo>
                  <a:lnTo>
                    <a:pt x="61431" y="76241"/>
                  </a:lnTo>
                  <a:lnTo>
                    <a:pt x="61274" y="78768"/>
                  </a:lnTo>
                  <a:lnTo>
                    <a:pt x="60323" y="81298"/>
                  </a:lnTo>
                  <a:lnTo>
                    <a:pt x="58841" y="83832"/>
                  </a:lnTo>
                  <a:lnTo>
                    <a:pt x="57008" y="86368"/>
                  </a:lnTo>
                  <a:lnTo>
                    <a:pt x="54970" y="91444"/>
                  </a:lnTo>
                  <a:lnTo>
                    <a:pt x="53823" y="99061"/>
                  </a:lnTo>
                  <a:lnTo>
                    <a:pt x="53483" y="106680"/>
                  </a:lnTo>
                  <a:lnTo>
                    <a:pt x="53436" y="109220"/>
                  </a:lnTo>
                  <a:lnTo>
                    <a:pt x="52557" y="111760"/>
                  </a:lnTo>
                  <a:lnTo>
                    <a:pt x="51125" y="114300"/>
                  </a:lnTo>
                  <a:lnTo>
                    <a:pt x="49323" y="116840"/>
                  </a:lnTo>
                  <a:lnTo>
                    <a:pt x="47321" y="121920"/>
                  </a:lnTo>
                  <a:lnTo>
                    <a:pt x="46787" y="124460"/>
                  </a:lnTo>
                  <a:lnTo>
                    <a:pt x="45585" y="127000"/>
                  </a:lnTo>
                  <a:lnTo>
                    <a:pt x="43936" y="129540"/>
                  </a:lnTo>
                  <a:lnTo>
                    <a:pt x="41991" y="132080"/>
                  </a:lnTo>
                  <a:lnTo>
                    <a:pt x="39829" y="137160"/>
                  </a:lnTo>
                  <a:lnTo>
                    <a:pt x="39253" y="139700"/>
                  </a:lnTo>
                  <a:lnTo>
                    <a:pt x="38022" y="142240"/>
                  </a:lnTo>
                  <a:lnTo>
                    <a:pt x="36354" y="144780"/>
                  </a:lnTo>
                  <a:lnTo>
                    <a:pt x="34397" y="147320"/>
                  </a:lnTo>
                  <a:lnTo>
                    <a:pt x="32220" y="152400"/>
                  </a:lnTo>
                  <a:lnTo>
                    <a:pt x="31641" y="154940"/>
                  </a:lnTo>
                  <a:lnTo>
                    <a:pt x="30407" y="157480"/>
                  </a:lnTo>
                  <a:lnTo>
                    <a:pt x="28738" y="160020"/>
                  </a:lnTo>
                  <a:lnTo>
                    <a:pt x="26779" y="162560"/>
                  </a:lnTo>
                  <a:lnTo>
                    <a:pt x="24626" y="165100"/>
                  </a:lnTo>
                  <a:lnTo>
                    <a:pt x="22344" y="167640"/>
                  </a:lnTo>
                  <a:lnTo>
                    <a:pt x="19976" y="170180"/>
                  </a:lnTo>
                  <a:lnTo>
                    <a:pt x="18397" y="172720"/>
                  </a:lnTo>
                  <a:lnTo>
                    <a:pt x="16643" y="177800"/>
                  </a:lnTo>
                  <a:lnTo>
                    <a:pt x="15656" y="185420"/>
                  </a:lnTo>
                  <a:lnTo>
                    <a:pt x="14670" y="187960"/>
                  </a:lnTo>
                  <a:lnTo>
                    <a:pt x="13167" y="190500"/>
                  </a:lnTo>
                  <a:lnTo>
                    <a:pt x="11318" y="193040"/>
                  </a:lnTo>
                  <a:lnTo>
                    <a:pt x="9263" y="198120"/>
                  </a:lnTo>
                  <a:lnTo>
                    <a:pt x="7945" y="204235"/>
                  </a:lnTo>
                  <a:lnTo>
                    <a:pt x="5507" y="207329"/>
                  </a:lnTo>
                  <a:lnTo>
                    <a:pt x="3671" y="209339"/>
                  </a:lnTo>
                  <a:lnTo>
                    <a:pt x="2448" y="211526"/>
                  </a:lnTo>
                  <a:lnTo>
                    <a:pt x="1088" y="216214"/>
                  </a:lnTo>
                  <a:lnTo>
                    <a:pt x="322" y="223613"/>
                  </a:lnTo>
                  <a:lnTo>
                    <a:pt x="96" y="231168"/>
                  </a:lnTo>
                  <a:lnTo>
                    <a:pt x="0" y="295776"/>
                  </a:lnTo>
                  <a:lnTo>
                    <a:pt x="847" y="296244"/>
                  </a:lnTo>
                  <a:lnTo>
                    <a:pt x="2258" y="296556"/>
                  </a:lnTo>
                  <a:lnTo>
                    <a:pt x="7620" y="29718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9" name="SMARTInkAnnotation154"/>
            <p:cNvSpPr/>
            <p:nvPr/>
          </p:nvSpPr>
          <p:spPr bwMode="auto">
            <a:xfrm>
              <a:off x="4953000" y="1798320"/>
              <a:ext cx="205741" cy="53341"/>
            </a:xfrm>
            <a:custGeom>
              <a:avLst/>
              <a:gdLst/>
              <a:ahLst/>
              <a:cxnLst/>
              <a:rect l="0" t="0" r="0" b="0"/>
              <a:pathLst>
                <a:path w="205741" h="53341">
                  <a:moveTo>
                    <a:pt x="7620" y="7620"/>
                  </a:moveTo>
                  <a:lnTo>
                    <a:pt x="27" y="28"/>
                  </a:lnTo>
                  <a:lnTo>
                    <a:pt x="2" y="2"/>
                  </a:lnTo>
                  <a:lnTo>
                    <a:pt x="0" y="0"/>
                  </a:lnTo>
                  <a:lnTo>
                    <a:pt x="7306" y="0"/>
                  </a:lnTo>
                  <a:lnTo>
                    <a:pt x="7410" y="847"/>
                  </a:lnTo>
                  <a:lnTo>
                    <a:pt x="7480" y="2258"/>
                  </a:lnTo>
                  <a:lnTo>
                    <a:pt x="7527" y="4045"/>
                  </a:lnTo>
                  <a:lnTo>
                    <a:pt x="8404" y="5237"/>
                  </a:lnTo>
                  <a:lnTo>
                    <a:pt x="9836" y="6031"/>
                  </a:lnTo>
                  <a:lnTo>
                    <a:pt x="14172" y="7306"/>
                  </a:lnTo>
                  <a:lnTo>
                    <a:pt x="18969" y="7527"/>
                  </a:lnTo>
                  <a:lnTo>
                    <a:pt x="20266" y="8405"/>
                  </a:lnTo>
                  <a:lnTo>
                    <a:pt x="21130" y="9836"/>
                  </a:lnTo>
                  <a:lnTo>
                    <a:pt x="21707" y="11638"/>
                  </a:lnTo>
                  <a:lnTo>
                    <a:pt x="22938" y="12838"/>
                  </a:lnTo>
                  <a:lnTo>
                    <a:pt x="24605" y="13639"/>
                  </a:lnTo>
                  <a:lnTo>
                    <a:pt x="28716" y="14528"/>
                  </a:lnTo>
                  <a:lnTo>
                    <a:pt x="33365" y="14924"/>
                  </a:lnTo>
                  <a:lnTo>
                    <a:pt x="38253" y="15099"/>
                  </a:lnTo>
                  <a:lnTo>
                    <a:pt x="40742" y="15146"/>
                  </a:lnTo>
                  <a:lnTo>
                    <a:pt x="43248" y="16024"/>
                  </a:lnTo>
                  <a:lnTo>
                    <a:pt x="45766" y="17456"/>
                  </a:lnTo>
                  <a:lnTo>
                    <a:pt x="48290" y="19257"/>
                  </a:lnTo>
                  <a:lnTo>
                    <a:pt x="50820" y="20458"/>
                  </a:lnTo>
                  <a:lnTo>
                    <a:pt x="55889" y="21793"/>
                  </a:lnTo>
                  <a:lnTo>
                    <a:pt x="60964" y="22386"/>
                  </a:lnTo>
                  <a:lnTo>
                    <a:pt x="66042" y="22649"/>
                  </a:lnTo>
                  <a:lnTo>
                    <a:pt x="71120" y="22766"/>
                  </a:lnTo>
                  <a:lnTo>
                    <a:pt x="113172" y="22859"/>
                  </a:lnTo>
                  <a:lnTo>
                    <a:pt x="116934" y="23706"/>
                  </a:lnTo>
                  <a:lnTo>
                    <a:pt x="120290" y="25117"/>
                  </a:lnTo>
                  <a:lnTo>
                    <a:pt x="123373" y="26905"/>
                  </a:lnTo>
                  <a:lnTo>
                    <a:pt x="126276" y="28097"/>
                  </a:lnTo>
                  <a:lnTo>
                    <a:pt x="131758" y="29421"/>
                  </a:lnTo>
                  <a:lnTo>
                    <a:pt x="134405" y="30620"/>
                  </a:lnTo>
                  <a:lnTo>
                    <a:pt x="137016" y="32267"/>
                  </a:lnTo>
                  <a:lnTo>
                    <a:pt x="139604" y="34211"/>
                  </a:lnTo>
                  <a:lnTo>
                    <a:pt x="142176" y="35507"/>
                  </a:lnTo>
                  <a:lnTo>
                    <a:pt x="147291" y="36948"/>
                  </a:lnTo>
                  <a:lnTo>
                    <a:pt x="152387" y="37588"/>
                  </a:lnTo>
                  <a:lnTo>
                    <a:pt x="154931" y="37759"/>
                  </a:lnTo>
                  <a:lnTo>
                    <a:pt x="157474" y="38719"/>
                  </a:lnTo>
                  <a:lnTo>
                    <a:pt x="160016" y="40206"/>
                  </a:lnTo>
                  <a:lnTo>
                    <a:pt x="162557" y="42044"/>
                  </a:lnTo>
                  <a:lnTo>
                    <a:pt x="165098" y="43269"/>
                  </a:lnTo>
                  <a:lnTo>
                    <a:pt x="170179" y="44631"/>
                  </a:lnTo>
                  <a:lnTo>
                    <a:pt x="175103" y="45505"/>
                  </a:lnTo>
                  <a:lnTo>
                    <a:pt x="178859" y="45624"/>
                  </a:lnTo>
                  <a:lnTo>
                    <a:pt x="180199" y="46503"/>
                  </a:lnTo>
                  <a:lnTo>
                    <a:pt x="181092" y="47935"/>
                  </a:lnTo>
                  <a:lnTo>
                    <a:pt x="181688" y="49737"/>
                  </a:lnTo>
                  <a:lnTo>
                    <a:pt x="182932" y="50938"/>
                  </a:lnTo>
                  <a:lnTo>
                    <a:pt x="184608" y="51739"/>
                  </a:lnTo>
                  <a:lnTo>
                    <a:pt x="190500" y="53340"/>
                  </a:lnTo>
                  <a:lnTo>
                    <a:pt x="197061" y="53340"/>
                  </a:lnTo>
                  <a:lnTo>
                    <a:pt x="197414" y="52493"/>
                  </a:lnTo>
                  <a:lnTo>
                    <a:pt x="197649" y="51082"/>
                  </a:lnTo>
                  <a:lnTo>
                    <a:pt x="197806" y="49295"/>
                  </a:lnTo>
                  <a:lnTo>
                    <a:pt x="198756" y="48103"/>
                  </a:lnTo>
                  <a:lnTo>
                    <a:pt x="200238" y="47309"/>
                  </a:lnTo>
                  <a:lnTo>
                    <a:pt x="205740" y="4572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0" name="SMARTInkAnnotation155"/>
            <p:cNvSpPr/>
            <p:nvPr/>
          </p:nvSpPr>
          <p:spPr bwMode="auto">
            <a:xfrm>
              <a:off x="5174073" y="1821275"/>
              <a:ext cx="45313" cy="236126"/>
            </a:xfrm>
            <a:custGeom>
              <a:avLst/>
              <a:gdLst/>
              <a:ahLst/>
              <a:cxnLst/>
              <a:rect l="0" t="0" r="0" b="0"/>
              <a:pathLst>
                <a:path w="45313" h="236126">
                  <a:moveTo>
                    <a:pt x="30387" y="15145"/>
                  </a:moveTo>
                  <a:lnTo>
                    <a:pt x="30387" y="0"/>
                  </a:lnTo>
                  <a:lnTo>
                    <a:pt x="30387" y="13993"/>
                  </a:lnTo>
                  <a:lnTo>
                    <a:pt x="31233" y="15224"/>
                  </a:lnTo>
                  <a:lnTo>
                    <a:pt x="32645" y="16891"/>
                  </a:lnTo>
                  <a:lnTo>
                    <a:pt x="34432" y="18849"/>
                  </a:lnTo>
                  <a:lnTo>
                    <a:pt x="35624" y="21001"/>
                  </a:lnTo>
                  <a:lnTo>
                    <a:pt x="36948" y="25650"/>
                  </a:lnTo>
                  <a:lnTo>
                    <a:pt x="37693" y="33027"/>
                  </a:lnTo>
                  <a:lnTo>
                    <a:pt x="37867" y="38050"/>
                  </a:lnTo>
                  <a:lnTo>
                    <a:pt x="37980" y="48174"/>
                  </a:lnTo>
                  <a:lnTo>
                    <a:pt x="38835" y="50711"/>
                  </a:lnTo>
                  <a:lnTo>
                    <a:pt x="40253" y="53249"/>
                  </a:lnTo>
                  <a:lnTo>
                    <a:pt x="42044" y="55788"/>
                  </a:lnTo>
                  <a:lnTo>
                    <a:pt x="43238" y="58327"/>
                  </a:lnTo>
                  <a:lnTo>
                    <a:pt x="44565" y="63406"/>
                  </a:lnTo>
                  <a:lnTo>
                    <a:pt x="45155" y="68485"/>
                  </a:lnTo>
                  <a:lnTo>
                    <a:pt x="45312" y="71025"/>
                  </a:lnTo>
                  <a:lnTo>
                    <a:pt x="44571" y="74412"/>
                  </a:lnTo>
                  <a:lnTo>
                    <a:pt x="43229" y="78363"/>
                  </a:lnTo>
                  <a:lnTo>
                    <a:pt x="41488" y="82690"/>
                  </a:lnTo>
                  <a:lnTo>
                    <a:pt x="40328" y="86422"/>
                  </a:lnTo>
                  <a:lnTo>
                    <a:pt x="39039" y="92826"/>
                  </a:lnTo>
                  <a:lnTo>
                    <a:pt x="37848" y="95719"/>
                  </a:lnTo>
                  <a:lnTo>
                    <a:pt x="36208" y="98494"/>
                  </a:lnTo>
                  <a:lnTo>
                    <a:pt x="34267" y="101191"/>
                  </a:lnTo>
                  <a:lnTo>
                    <a:pt x="32974" y="103836"/>
                  </a:lnTo>
                  <a:lnTo>
                    <a:pt x="32112" y="106445"/>
                  </a:lnTo>
                  <a:lnTo>
                    <a:pt x="31537" y="109032"/>
                  </a:lnTo>
                  <a:lnTo>
                    <a:pt x="30307" y="111603"/>
                  </a:lnTo>
                  <a:lnTo>
                    <a:pt x="28640" y="114164"/>
                  </a:lnTo>
                  <a:lnTo>
                    <a:pt x="26682" y="116717"/>
                  </a:lnTo>
                  <a:lnTo>
                    <a:pt x="25377" y="120113"/>
                  </a:lnTo>
                  <a:lnTo>
                    <a:pt x="24507" y="124070"/>
                  </a:lnTo>
                  <a:lnTo>
                    <a:pt x="23927" y="128402"/>
                  </a:lnTo>
                  <a:lnTo>
                    <a:pt x="23282" y="135472"/>
                  </a:lnTo>
                  <a:lnTo>
                    <a:pt x="23111" y="138543"/>
                  </a:lnTo>
                  <a:lnTo>
                    <a:pt x="22150" y="141437"/>
                  </a:lnTo>
                  <a:lnTo>
                    <a:pt x="20662" y="144213"/>
                  </a:lnTo>
                  <a:lnTo>
                    <a:pt x="18824" y="146910"/>
                  </a:lnTo>
                  <a:lnTo>
                    <a:pt x="17598" y="149555"/>
                  </a:lnTo>
                  <a:lnTo>
                    <a:pt x="16237" y="154752"/>
                  </a:lnTo>
                  <a:lnTo>
                    <a:pt x="15027" y="157323"/>
                  </a:lnTo>
                  <a:lnTo>
                    <a:pt x="13374" y="159884"/>
                  </a:lnTo>
                  <a:lnTo>
                    <a:pt x="11425" y="162437"/>
                  </a:lnTo>
                  <a:lnTo>
                    <a:pt x="10126" y="164987"/>
                  </a:lnTo>
                  <a:lnTo>
                    <a:pt x="9259" y="167533"/>
                  </a:lnTo>
                  <a:lnTo>
                    <a:pt x="8297" y="172620"/>
                  </a:lnTo>
                  <a:lnTo>
                    <a:pt x="7869" y="177703"/>
                  </a:lnTo>
                  <a:lnTo>
                    <a:pt x="7679" y="182784"/>
                  </a:lnTo>
                  <a:lnTo>
                    <a:pt x="7558" y="192945"/>
                  </a:lnTo>
                  <a:lnTo>
                    <a:pt x="7529" y="208185"/>
                  </a:lnTo>
                  <a:lnTo>
                    <a:pt x="6682" y="210725"/>
                  </a:lnTo>
                  <a:lnTo>
                    <a:pt x="5271" y="213265"/>
                  </a:lnTo>
                  <a:lnTo>
                    <a:pt x="967" y="219380"/>
                  </a:lnTo>
                  <a:lnTo>
                    <a:pt x="378" y="222474"/>
                  </a:lnTo>
                  <a:lnTo>
                    <a:pt x="0" y="227314"/>
                  </a:lnTo>
                  <a:lnTo>
                    <a:pt x="816" y="228557"/>
                  </a:lnTo>
                  <a:lnTo>
                    <a:pt x="2206" y="230233"/>
                  </a:lnTo>
                  <a:lnTo>
                    <a:pt x="7527" y="236125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1" name="SMARTInkAnnotation156"/>
            <p:cNvSpPr/>
            <p:nvPr/>
          </p:nvSpPr>
          <p:spPr bwMode="auto">
            <a:xfrm>
              <a:off x="4869180" y="2125980"/>
              <a:ext cx="350521" cy="22861"/>
            </a:xfrm>
            <a:custGeom>
              <a:avLst/>
              <a:gdLst/>
              <a:ahLst/>
              <a:cxnLst/>
              <a:rect l="0" t="0" r="0" b="0"/>
              <a:pathLst>
                <a:path w="350521" h="22861">
                  <a:moveTo>
                    <a:pt x="350520" y="0"/>
                  </a:moveTo>
                  <a:lnTo>
                    <a:pt x="342901" y="0"/>
                  </a:lnTo>
                  <a:lnTo>
                    <a:pt x="342900" y="4045"/>
                  </a:lnTo>
                  <a:lnTo>
                    <a:pt x="342054" y="5237"/>
                  </a:lnTo>
                  <a:lnTo>
                    <a:pt x="340642" y="6031"/>
                  </a:lnTo>
                  <a:lnTo>
                    <a:pt x="336339" y="7306"/>
                  </a:lnTo>
                  <a:lnTo>
                    <a:pt x="326734" y="7602"/>
                  </a:lnTo>
                  <a:lnTo>
                    <a:pt x="319911" y="7612"/>
                  </a:lnTo>
                  <a:lnTo>
                    <a:pt x="316567" y="8461"/>
                  </a:lnTo>
                  <a:lnTo>
                    <a:pt x="313492" y="9874"/>
                  </a:lnTo>
                  <a:lnTo>
                    <a:pt x="310595" y="11663"/>
                  </a:lnTo>
                  <a:lnTo>
                    <a:pt x="307816" y="12855"/>
                  </a:lnTo>
                  <a:lnTo>
                    <a:pt x="305117" y="13650"/>
                  </a:lnTo>
                  <a:lnTo>
                    <a:pt x="302472" y="14180"/>
                  </a:lnTo>
                  <a:lnTo>
                    <a:pt x="295016" y="14769"/>
                  </a:lnTo>
                  <a:lnTo>
                    <a:pt x="286905" y="15031"/>
                  </a:lnTo>
                  <a:lnTo>
                    <a:pt x="275885" y="15178"/>
                  </a:lnTo>
                  <a:lnTo>
                    <a:pt x="216707" y="15239"/>
                  </a:lnTo>
                  <a:lnTo>
                    <a:pt x="210511" y="16086"/>
                  </a:lnTo>
                  <a:lnTo>
                    <a:pt x="203841" y="17497"/>
                  </a:lnTo>
                  <a:lnTo>
                    <a:pt x="196853" y="19285"/>
                  </a:lnTo>
                  <a:lnTo>
                    <a:pt x="190503" y="20477"/>
                  </a:lnTo>
                  <a:lnTo>
                    <a:pt x="184575" y="21271"/>
                  </a:lnTo>
                  <a:lnTo>
                    <a:pt x="178930" y="21801"/>
                  </a:lnTo>
                  <a:lnTo>
                    <a:pt x="172627" y="22154"/>
                  </a:lnTo>
                  <a:lnTo>
                    <a:pt x="158849" y="22546"/>
                  </a:lnTo>
                  <a:lnTo>
                    <a:pt x="127796" y="22819"/>
                  </a:lnTo>
                  <a:lnTo>
                    <a:pt x="0" y="2286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2" name="SMARTInkAnnotation157"/>
            <p:cNvSpPr/>
            <p:nvPr/>
          </p:nvSpPr>
          <p:spPr bwMode="auto">
            <a:xfrm>
              <a:off x="5593088" y="1516381"/>
              <a:ext cx="68573" cy="228600"/>
            </a:xfrm>
            <a:custGeom>
              <a:avLst/>
              <a:gdLst/>
              <a:ahLst/>
              <a:cxnLst/>
              <a:rect l="0" t="0" r="0" b="0"/>
              <a:pathLst>
                <a:path w="68573" h="228600">
                  <a:moveTo>
                    <a:pt x="68572" y="38099"/>
                  </a:moveTo>
                  <a:lnTo>
                    <a:pt x="68572" y="31538"/>
                  </a:lnTo>
                  <a:lnTo>
                    <a:pt x="67725" y="31185"/>
                  </a:lnTo>
                  <a:lnTo>
                    <a:pt x="66314" y="30950"/>
                  </a:lnTo>
                  <a:lnTo>
                    <a:pt x="64527" y="30793"/>
                  </a:lnTo>
                  <a:lnTo>
                    <a:pt x="63335" y="29842"/>
                  </a:lnTo>
                  <a:lnTo>
                    <a:pt x="62540" y="28361"/>
                  </a:lnTo>
                  <a:lnTo>
                    <a:pt x="61265" y="23946"/>
                  </a:lnTo>
                  <a:lnTo>
                    <a:pt x="60993" y="16971"/>
                  </a:lnTo>
                  <a:lnTo>
                    <a:pt x="60952" y="10004"/>
                  </a:lnTo>
                  <a:lnTo>
                    <a:pt x="60952" y="7712"/>
                  </a:lnTo>
                  <a:lnTo>
                    <a:pt x="60105" y="7681"/>
                  </a:lnTo>
                  <a:lnTo>
                    <a:pt x="53350" y="7619"/>
                  </a:lnTo>
                  <a:lnTo>
                    <a:pt x="53340" y="7619"/>
                  </a:lnTo>
                  <a:lnTo>
                    <a:pt x="53332" y="0"/>
                  </a:lnTo>
                  <a:lnTo>
                    <a:pt x="53332" y="7526"/>
                  </a:lnTo>
                  <a:lnTo>
                    <a:pt x="51074" y="9835"/>
                  </a:lnTo>
                  <a:lnTo>
                    <a:pt x="49286" y="11637"/>
                  </a:lnTo>
                  <a:lnTo>
                    <a:pt x="48095" y="13684"/>
                  </a:lnTo>
                  <a:lnTo>
                    <a:pt x="46183" y="20796"/>
                  </a:lnTo>
                  <a:lnTo>
                    <a:pt x="45921" y="22789"/>
                  </a:lnTo>
                  <a:lnTo>
                    <a:pt x="45739" y="29299"/>
                  </a:lnTo>
                  <a:lnTo>
                    <a:pt x="45714" y="40981"/>
                  </a:lnTo>
                  <a:lnTo>
                    <a:pt x="44866" y="43407"/>
                  </a:lnTo>
                  <a:lnTo>
                    <a:pt x="43455" y="45871"/>
                  </a:lnTo>
                  <a:lnTo>
                    <a:pt x="41667" y="48361"/>
                  </a:lnTo>
                  <a:lnTo>
                    <a:pt x="39681" y="53384"/>
                  </a:lnTo>
                  <a:lnTo>
                    <a:pt x="38798" y="58439"/>
                  </a:lnTo>
                  <a:lnTo>
                    <a:pt x="38301" y="65198"/>
                  </a:lnTo>
                  <a:lnTo>
                    <a:pt x="38154" y="69271"/>
                  </a:lnTo>
                  <a:lnTo>
                    <a:pt x="38119" y="76224"/>
                  </a:lnTo>
                  <a:lnTo>
                    <a:pt x="37263" y="78756"/>
                  </a:lnTo>
                  <a:lnTo>
                    <a:pt x="35846" y="80444"/>
                  </a:lnTo>
                  <a:lnTo>
                    <a:pt x="34055" y="81569"/>
                  </a:lnTo>
                  <a:lnTo>
                    <a:pt x="32860" y="83165"/>
                  </a:lnTo>
                  <a:lnTo>
                    <a:pt x="32064" y="85077"/>
                  </a:lnTo>
                  <a:lnTo>
                    <a:pt x="30944" y="91812"/>
                  </a:lnTo>
                  <a:lnTo>
                    <a:pt x="30787" y="94227"/>
                  </a:lnTo>
                  <a:lnTo>
                    <a:pt x="29835" y="96685"/>
                  </a:lnTo>
                  <a:lnTo>
                    <a:pt x="28354" y="99169"/>
                  </a:lnTo>
                  <a:lnTo>
                    <a:pt x="26520" y="101673"/>
                  </a:lnTo>
                  <a:lnTo>
                    <a:pt x="24482" y="106712"/>
                  </a:lnTo>
                  <a:lnTo>
                    <a:pt x="23577" y="111774"/>
                  </a:lnTo>
                  <a:lnTo>
                    <a:pt x="23174" y="116845"/>
                  </a:lnTo>
                  <a:lnTo>
                    <a:pt x="22995" y="121922"/>
                  </a:lnTo>
                  <a:lnTo>
                    <a:pt x="22947" y="124461"/>
                  </a:lnTo>
                  <a:lnTo>
                    <a:pt x="22069" y="126154"/>
                  </a:lnTo>
                  <a:lnTo>
                    <a:pt x="20637" y="127282"/>
                  </a:lnTo>
                  <a:lnTo>
                    <a:pt x="18835" y="128035"/>
                  </a:lnTo>
                  <a:lnTo>
                    <a:pt x="17633" y="129383"/>
                  </a:lnTo>
                  <a:lnTo>
                    <a:pt x="16834" y="131128"/>
                  </a:lnTo>
                  <a:lnTo>
                    <a:pt x="16299" y="133138"/>
                  </a:lnTo>
                  <a:lnTo>
                    <a:pt x="15096" y="135325"/>
                  </a:lnTo>
                  <a:lnTo>
                    <a:pt x="13448" y="137630"/>
                  </a:lnTo>
                  <a:lnTo>
                    <a:pt x="11502" y="140013"/>
                  </a:lnTo>
                  <a:lnTo>
                    <a:pt x="10205" y="142448"/>
                  </a:lnTo>
                  <a:lnTo>
                    <a:pt x="8381" y="149074"/>
                  </a:lnTo>
                  <a:lnTo>
                    <a:pt x="7840" y="152261"/>
                  </a:lnTo>
                  <a:lnTo>
                    <a:pt x="7679" y="158191"/>
                  </a:lnTo>
                  <a:lnTo>
                    <a:pt x="7642" y="162875"/>
                  </a:lnTo>
                  <a:lnTo>
                    <a:pt x="6786" y="164463"/>
                  </a:lnTo>
                  <a:lnTo>
                    <a:pt x="5368" y="165522"/>
                  </a:lnTo>
                  <a:lnTo>
                    <a:pt x="3576" y="166228"/>
                  </a:lnTo>
                  <a:lnTo>
                    <a:pt x="2381" y="167545"/>
                  </a:lnTo>
                  <a:lnTo>
                    <a:pt x="1585" y="169269"/>
                  </a:lnTo>
                  <a:lnTo>
                    <a:pt x="307" y="174076"/>
                  </a:lnTo>
                  <a:lnTo>
                    <a:pt x="54" y="181109"/>
                  </a:lnTo>
                  <a:lnTo>
                    <a:pt x="0" y="189095"/>
                  </a:lnTo>
                  <a:lnTo>
                    <a:pt x="844" y="190410"/>
                  </a:lnTo>
                  <a:lnTo>
                    <a:pt x="2253" y="192133"/>
                  </a:lnTo>
                  <a:lnTo>
                    <a:pt x="4039" y="194128"/>
                  </a:lnTo>
                  <a:lnTo>
                    <a:pt x="5230" y="196305"/>
                  </a:lnTo>
                  <a:lnTo>
                    <a:pt x="6907" y="202568"/>
                  </a:lnTo>
                  <a:lnTo>
                    <a:pt x="7403" y="205646"/>
                  </a:lnTo>
                  <a:lnTo>
                    <a:pt x="7549" y="211544"/>
                  </a:lnTo>
                  <a:lnTo>
                    <a:pt x="7612" y="228599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3" name="SMARTInkAnnotation158"/>
            <p:cNvSpPr/>
            <p:nvPr/>
          </p:nvSpPr>
          <p:spPr bwMode="auto">
            <a:xfrm>
              <a:off x="5516880" y="1905000"/>
              <a:ext cx="76201" cy="220981"/>
            </a:xfrm>
            <a:custGeom>
              <a:avLst/>
              <a:gdLst/>
              <a:ahLst/>
              <a:cxnLst/>
              <a:rect l="0" t="0" r="0" b="0"/>
              <a:pathLst>
                <a:path w="76201" h="220981">
                  <a:moveTo>
                    <a:pt x="76200" y="0"/>
                  </a:moveTo>
                  <a:lnTo>
                    <a:pt x="57321" y="18878"/>
                  </a:lnTo>
                  <a:lnTo>
                    <a:pt x="55147" y="20206"/>
                  </a:lnTo>
                  <a:lnTo>
                    <a:pt x="52851" y="21090"/>
                  </a:lnTo>
                  <a:lnTo>
                    <a:pt x="50474" y="21680"/>
                  </a:lnTo>
                  <a:lnTo>
                    <a:pt x="48889" y="22920"/>
                  </a:lnTo>
                  <a:lnTo>
                    <a:pt x="47833" y="24593"/>
                  </a:lnTo>
                  <a:lnTo>
                    <a:pt x="46659" y="28710"/>
                  </a:lnTo>
                  <a:lnTo>
                    <a:pt x="46137" y="33362"/>
                  </a:lnTo>
                  <a:lnTo>
                    <a:pt x="45151" y="35788"/>
                  </a:lnTo>
                  <a:lnTo>
                    <a:pt x="43648" y="38252"/>
                  </a:lnTo>
                  <a:lnTo>
                    <a:pt x="41799" y="40742"/>
                  </a:lnTo>
                  <a:lnTo>
                    <a:pt x="39744" y="45765"/>
                  </a:lnTo>
                  <a:lnTo>
                    <a:pt x="39196" y="48290"/>
                  </a:lnTo>
                  <a:lnTo>
                    <a:pt x="37983" y="50820"/>
                  </a:lnTo>
                  <a:lnTo>
                    <a:pt x="36329" y="53354"/>
                  </a:lnTo>
                  <a:lnTo>
                    <a:pt x="34379" y="55889"/>
                  </a:lnTo>
                  <a:lnTo>
                    <a:pt x="32213" y="60964"/>
                  </a:lnTo>
                  <a:lnTo>
                    <a:pt x="31250" y="66889"/>
                  </a:lnTo>
                  <a:lnTo>
                    <a:pt x="30993" y="70839"/>
                  </a:lnTo>
                  <a:lnTo>
                    <a:pt x="30822" y="75166"/>
                  </a:lnTo>
                  <a:lnTo>
                    <a:pt x="29861" y="78897"/>
                  </a:lnTo>
                  <a:lnTo>
                    <a:pt x="28374" y="82232"/>
                  </a:lnTo>
                  <a:lnTo>
                    <a:pt x="26536" y="85301"/>
                  </a:lnTo>
                  <a:lnTo>
                    <a:pt x="24464" y="88194"/>
                  </a:lnTo>
                  <a:lnTo>
                    <a:pt x="22236" y="90969"/>
                  </a:lnTo>
                  <a:lnTo>
                    <a:pt x="19904" y="93666"/>
                  </a:lnTo>
                  <a:lnTo>
                    <a:pt x="18349" y="97158"/>
                  </a:lnTo>
                  <a:lnTo>
                    <a:pt x="17312" y="101178"/>
                  </a:lnTo>
                  <a:lnTo>
                    <a:pt x="16621" y="105552"/>
                  </a:lnTo>
                  <a:lnTo>
                    <a:pt x="15314" y="109315"/>
                  </a:lnTo>
                  <a:lnTo>
                    <a:pt x="13596" y="112670"/>
                  </a:lnTo>
                  <a:lnTo>
                    <a:pt x="11605" y="115753"/>
                  </a:lnTo>
                  <a:lnTo>
                    <a:pt x="10276" y="119502"/>
                  </a:lnTo>
                  <a:lnTo>
                    <a:pt x="9391" y="123695"/>
                  </a:lnTo>
                  <a:lnTo>
                    <a:pt x="8801" y="128183"/>
                  </a:lnTo>
                  <a:lnTo>
                    <a:pt x="8407" y="132869"/>
                  </a:lnTo>
                  <a:lnTo>
                    <a:pt x="8145" y="137686"/>
                  </a:lnTo>
                  <a:lnTo>
                    <a:pt x="7970" y="142591"/>
                  </a:lnTo>
                  <a:lnTo>
                    <a:pt x="7006" y="147554"/>
                  </a:lnTo>
                  <a:lnTo>
                    <a:pt x="5517" y="152556"/>
                  </a:lnTo>
                  <a:lnTo>
                    <a:pt x="3678" y="157584"/>
                  </a:lnTo>
                  <a:lnTo>
                    <a:pt x="2452" y="161783"/>
                  </a:lnTo>
                  <a:lnTo>
                    <a:pt x="1635" y="165429"/>
                  </a:lnTo>
                  <a:lnTo>
                    <a:pt x="1090" y="168706"/>
                  </a:lnTo>
                  <a:lnTo>
                    <a:pt x="726" y="172584"/>
                  </a:lnTo>
                  <a:lnTo>
                    <a:pt x="485" y="176863"/>
                  </a:lnTo>
                  <a:lnTo>
                    <a:pt x="215" y="185286"/>
                  </a:lnTo>
                  <a:lnTo>
                    <a:pt x="64" y="195634"/>
                  </a:lnTo>
                  <a:lnTo>
                    <a:pt x="0" y="22098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4" name="SMARTInkAnnotation159"/>
            <p:cNvSpPr/>
            <p:nvPr/>
          </p:nvSpPr>
          <p:spPr bwMode="auto">
            <a:xfrm>
              <a:off x="5585460" y="2156460"/>
              <a:ext cx="213361" cy="15213"/>
            </a:xfrm>
            <a:custGeom>
              <a:avLst/>
              <a:gdLst/>
              <a:ahLst/>
              <a:cxnLst/>
              <a:rect l="0" t="0" r="0" b="0"/>
              <a:pathLst>
                <a:path w="213361" h="15213">
                  <a:moveTo>
                    <a:pt x="0" y="0"/>
                  </a:moveTo>
                  <a:lnTo>
                    <a:pt x="21459" y="0"/>
                  </a:lnTo>
                  <a:lnTo>
                    <a:pt x="22773" y="847"/>
                  </a:lnTo>
                  <a:lnTo>
                    <a:pt x="24496" y="2258"/>
                  </a:lnTo>
                  <a:lnTo>
                    <a:pt x="26491" y="4046"/>
                  </a:lnTo>
                  <a:lnTo>
                    <a:pt x="28667" y="5237"/>
                  </a:lnTo>
                  <a:lnTo>
                    <a:pt x="30965" y="6031"/>
                  </a:lnTo>
                  <a:lnTo>
                    <a:pt x="33344" y="6561"/>
                  </a:lnTo>
                  <a:lnTo>
                    <a:pt x="35776" y="6914"/>
                  </a:lnTo>
                  <a:lnTo>
                    <a:pt x="40737" y="7306"/>
                  </a:lnTo>
                  <a:lnTo>
                    <a:pt x="45763" y="7481"/>
                  </a:lnTo>
                  <a:lnTo>
                    <a:pt x="48289" y="7527"/>
                  </a:lnTo>
                  <a:lnTo>
                    <a:pt x="50820" y="8405"/>
                  </a:lnTo>
                  <a:lnTo>
                    <a:pt x="53352" y="9837"/>
                  </a:lnTo>
                  <a:lnTo>
                    <a:pt x="55888" y="11638"/>
                  </a:lnTo>
                  <a:lnTo>
                    <a:pt x="58426" y="12839"/>
                  </a:lnTo>
                  <a:lnTo>
                    <a:pt x="60964" y="13639"/>
                  </a:lnTo>
                  <a:lnTo>
                    <a:pt x="63503" y="14173"/>
                  </a:lnTo>
                  <a:lnTo>
                    <a:pt x="66888" y="14528"/>
                  </a:lnTo>
                  <a:lnTo>
                    <a:pt x="70839" y="14766"/>
                  </a:lnTo>
                  <a:lnTo>
                    <a:pt x="78898" y="15029"/>
                  </a:lnTo>
                  <a:lnTo>
                    <a:pt x="89041" y="15177"/>
                  </a:lnTo>
                  <a:lnTo>
                    <a:pt x="97711" y="15212"/>
                  </a:lnTo>
                  <a:lnTo>
                    <a:pt x="102394" y="14375"/>
                  </a:lnTo>
                  <a:lnTo>
                    <a:pt x="107210" y="12970"/>
                  </a:lnTo>
                  <a:lnTo>
                    <a:pt x="112113" y="11187"/>
                  </a:lnTo>
                  <a:lnTo>
                    <a:pt x="117075" y="9998"/>
                  </a:lnTo>
                  <a:lnTo>
                    <a:pt x="122077" y="9205"/>
                  </a:lnTo>
                  <a:lnTo>
                    <a:pt x="127105" y="8677"/>
                  </a:lnTo>
                  <a:lnTo>
                    <a:pt x="132150" y="8325"/>
                  </a:lnTo>
                  <a:lnTo>
                    <a:pt x="137207" y="8090"/>
                  </a:lnTo>
                  <a:lnTo>
                    <a:pt x="147341" y="7829"/>
                  </a:lnTo>
                  <a:lnTo>
                    <a:pt x="157489" y="7713"/>
                  </a:lnTo>
                  <a:lnTo>
                    <a:pt x="161720" y="6835"/>
                  </a:lnTo>
                  <a:lnTo>
                    <a:pt x="165386" y="5404"/>
                  </a:lnTo>
                  <a:lnTo>
                    <a:pt x="168678" y="3602"/>
                  </a:lnTo>
                  <a:lnTo>
                    <a:pt x="172565" y="2402"/>
                  </a:lnTo>
                  <a:lnTo>
                    <a:pt x="176850" y="1601"/>
                  </a:lnTo>
                  <a:lnTo>
                    <a:pt x="181400" y="1068"/>
                  </a:lnTo>
                  <a:lnTo>
                    <a:pt x="186127" y="712"/>
                  </a:lnTo>
                  <a:lnTo>
                    <a:pt x="190971" y="474"/>
                  </a:lnTo>
                  <a:lnTo>
                    <a:pt x="203622" y="141"/>
                  </a:lnTo>
                  <a:lnTo>
                    <a:pt x="213360" y="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5" name="SMARTInkAnnotation160"/>
            <p:cNvSpPr/>
            <p:nvPr/>
          </p:nvSpPr>
          <p:spPr bwMode="auto">
            <a:xfrm>
              <a:off x="5905500" y="1912620"/>
              <a:ext cx="22861" cy="205741"/>
            </a:xfrm>
            <a:custGeom>
              <a:avLst/>
              <a:gdLst/>
              <a:ahLst/>
              <a:cxnLst/>
              <a:rect l="0" t="0" r="0" b="0"/>
              <a:pathLst>
                <a:path w="22861" h="205741">
                  <a:moveTo>
                    <a:pt x="22860" y="0"/>
                  </a:moveTo>
                  <a:lnTo>
                    <a:pt x="22860" y="63500"/>
                  </a:lnTo>
                  <a:lnTo>
                    <a:pt x="22014" y="66887"/>
                  </a:lnTo>
                  <a:lnTo>
                    <a:pt x="20602" y="70838"/>
                  </a:lnTo>
                  <a:lnTo>
                    <a:pt x="18815" y="75165"/>
                  </a:lnTo>
                  <a:lnTo>
                    <a:pt x="17623" y="78897"/>
                  </a:lnTo>
                  <a:lnTo>
                    <a:pt x="16829" y="82231"/>
                  </a:lnTo>
                  <a:lnTo>
                    <a:pt x="16299" y="85301"/>
                  </a:lnTo>
                  <a:lnTo>
                    <a:pt x="15711" y="90969"/>
                  </a:lnTo>
                  <a:lnTo>
                    <a:pt x="15554" y="93666"/>
                  </a:lnTo>
                  <a:lnTo>
                    <a:pt x="14602" y="97158"/>
                  </a:lnTo>
                  <a:lnTo>
                    <a:pt x="13122" y="101178"/>
                  </a:lnTo>
                  <a:lnTo>
                    <a:pt x="11288" y="105552"/>
                  </a:lnTo>
                  <a:lnTo>
                    <a:pt x="10065" y="109315"/>
                  </a:lnTo>
                  <a:lnTo>
                    <a:pt x="9251" y="112670"/>
                  </a:lnTo>
                  <a:lnTo>
                    <a:pt x="8707" y="115753"/>
                  </a:lnTo>
                  <a:lnTo>
                    <a:pt x="8345" y="119502"/>
                  </a:lnTo>
                  <a:lnTo>
                    <a:pt x="8103" y="123695"/>
                  </a:lnTo>
                  <a:lnTo>
                    <a:pt x="7834" y="132022"/>
                  </a:lnTo>
                  <a:lnTo>
                    <a:pt x="7684" y="142317"/>
                  </a:lnTo>
                  <a:lnTo>
                    <a:pt x="7623" y="173881"/>
                  </a:lnTo>
                  <a:lnTo>
                    <a:pt x="6775" y="178574"/>
                  </a:lnTo>
                  <a:lnTo>
                    <a:pt x="5363" y="183396"/>
                  </a:lnTo>
                  <a:lnTo>
                    <a:pt x="3576" y="188304"/>
                  </a:lnTo>
                  <a:lnTo>
                    <a:pt x="2384" y="192423"/>
                  </a:lnTo>
                  <a:lnTo>
                    <a:pt x="1589" y="196015"/>
                  </a:lnTo>
                  <a:lnTo>
                    <a:pt x="0" y="20574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6" name="SMARTInkAnnotation161"/>
            <p:cNvSpPr/>
            <p:nvPr/>
          </p:nvSpPr>
          <p:spPr bwMode="auto">
            <a:xfrm>
              <a:off x="5913120" y="1524000"/>
              <a:ext cx="83821" cy="236221"/>
            </a:xfrm>
            <a:custGeom>
              <a:avLst/>
              <a:gdLst/>
              <a:ahLst/>
              <a:cxnLst/>
              <a:rect l="0" t="0" r="0" b="0"/>
              <a:pathLst>
                <a:path w="83821" h="236221">
                  <a:moveTo>
                    <a:pt x="83820" y="0"/>
                  </a:moveTo>
                  <a:lnTo>
                    <a:pt x="83820" y="4045"/>
                  </a:lnTo>
                  <a:lnTo>
                    <a:pt x="82973" y="6084"/>
                  </a:lnTo>
                  <a:lnTo>
                    <a:pt x="81562" y="8289"/>
                  </a:lnTo>
                  <a:lnTo>
                    <a:pt x="79775" y="10606"/>
                  </a:lnTo>
                  <a:lnTo>
                    <a:pt x="78583" y="12997"/>
                  </a:lnTo>
                  <a:lnTo>
                    <a:pt x="77259" y="17912"/>
                  </a:lnTo>
                  <a:lnTo>
                    <a:pt x="76670" y="22919"/>
                  </a:lnTo>
                  <a:lnTo>
                    <a:pt x="76514" y="25439"/>
                  </a:lnTo>
                  <a:lnTo>
                    <a:pt x="74082" y="32755"/>
                  </a:lnTo>
                  <a:lnTo>
                    <a:pt x="72248" y="37077"/>
                  </a:lnTo>
                  <a:lnTo>
                    <a:pt x="70210" y="44136"/>
                  </a:lnTo>
                  <a:lnTo>
                    <a:pt x="69305" y="50943"/>
                  </a:lnTo>
                  <a:lnTo>
                    <a:pt x="69063" y="55129"/>
                  </a:lnTo>
                  <a:lnTo>
                    <a:pt x="68902" y="59612"/>
                  </a:lnTo>
                  <a:lnTo>
                    <a:pt x="67947" y="64295"/>
                  </a:lnTo>
                  <a:lnTo>
                    <a:pt x="66465" y="69110"/>
                  </a:lnTo>
                  <a:lnTo>
                    <a:pt x="64630" y="74013"/>
                  </a:lnTo>
                  <a:lnTo>
                    <a:pt x="62559" y="78976"/>
                  </a:lnTo>
                  <a:lnTo>
                    <a:pt x="60333" y="83977"/>
                  </a:lnTo>
                  <a:lnTo>
                    <a:pt x="55601" y="94050"/>
                  </a:lnTo>
                  <a:lnTo>
                    <a:pt x="50676" y="104171"/>
                  </a:lnTo>
                  <a:lnTo>
                    <a:pt x="48177" y="108394"/>
                  </a:lnTo>
                  <a:lnTo>
                    <a:pt x="45664" y="112056"/>
                  </a:lnTo>
                  <a:lnTo>
                    <a:pt x="43143" y="115344"/>
                  </a:lnTo>
                  <a:lnTo>
                    <a:pt x="40615" y="119229"/>
                  </a:lnTo>
                  <a:lnTo>
                    <a:pt x="38083" y="123513"/>
                  </a:lnTo>
                  <a:lnTo>
                    <a:pt x="35549" y="128062"/>
                  </a:lnTo>
                  <a:lnTo>
                    <a:pt x="33013" y="131941"/>
                  </a:lnTo>
                  <a:lnTo>
                    <a:pt x="30475" y="135374"/>
                  </a:lnTo>
                  <a:lnTo>
                    <a:pt x="27937" y="138510"/>
                  </a:lnTo>
                  <a:lnTo>
                    <a:pt x="25398" y="142293"/>
                  </a:lnTo>
                  <a:lnTo>
                    <a:pt x="22858" y="146509"/>
                  </a:lnTo>
                  <a:lnTo>
                    <a:pt x="20318" y="151012"/>
                  </a:lnTo>
                  <a:lnTo>
                    <a:pt x="18626" y="154862"/>
                  </a:lnTo>
                  <a:lnTo>
                    <a:pt x="16745" y="161396"/>
                  </a:lnTo>
                  <a:lnTo>
                    <a:pt x="15397" y="165171"/>
                  </a:lnTo>
                  <a:lnTo>
                    <a:pt x="13651" y="169381"/>
                  </a:lnTo>
                  <a:lnTo>
                    <a:pt x="11641" y="173880"/>
                  </a:lnTo>
                  <a:lnTo>
                    <a:pt x="9407" y="181138"/>
                  </a:lnTo>
                  <a:lnTo>
                    <a:pt x="8811" y="184259"/>
                  </a:lnTo>
                  <a:lnTo>
                    <a:pt x="7567" y="187186"/>
                  </a:lnTo>
                  <a:lnTo>
                    <a:pt x="5892" y="189984"/>
                  </a:lnTo>
                  <a:lnTo>
                    <a:pt x="3928" y="192696"/>
                  </a:lnTo>
                  <a:lnTo>
                    <a:pt x="2619" y="196197"/>
                  </a:lnTo>
                  <a:lnTo>
                    <a:pt x="1746" y="200225"/>
                  </a:lnTo>
                  <a:lnTo>
                    <a:pt x="1164" y="204603"/>
                  </a:lnTo>
                  <a:lnTo>
                    <a:pt x="516" y="211726"/>
                  </a:lnTo>
                  <a:lnTo>
                    <a:pt x="230" y="217714"/>
                  </a:lnTo>
                  <a:lnTo>
                    <a:pt x="102" y="223197"/>
                  </a:lnTo>
                  <a:lnTo>
                    <a:pt x="0" y="23622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7" name="SMARTInkAnnotation162"/>
            <p:cNvSpPr/>
            <p:nvPr/>
          </p:nvSpPr>
          <p:spPr bwMode="auto">
            <a:xfrm>
              <a:off x="5730554" y="1485900"/>
              <a:ext cx="228286" cy="30481"/>
            </a:xfrm>
            <a:custGeom>
              <a:avLst/>
              <a:gdLst/>
              <a:ahLst/>
              <a:cxnLst/>
              <a:rect l="0" t="0" r="0" b="0"/>
              <a:pathLst>
                <a:path w="228286" h="30481">
                  <a:moveTo>
                    <a:pt x="7306" y="15240"/>
                  </a:moveTo>
                  <a:lnTo>
                    <a:pt x="3261" y="15240"/>
                  </a:lnTo>
                  <a:lnTo>
                    <a:pt x="2069" y="14393"/>
                  </a:lnTo>
                  <a:lnTo>
                    <a:pt x="1274" y="12982"/>
                  </a:lnTo>
                  <a:lnTo>
                    <a:pt x="0" y="8679"/>
                  </a:lnTo>
                  <a:lnTo>
                    <a:pt x="742" y="8326"/>
                  </a:lnTo>
                  <a:lnTo>
                    <a:pt x="6274" y="7713"/>
                  </a:lnTo>
                  <a:lnTo>
                    <a:pt x="6618" y="6835"/>
                  </a:lnTo>
                  <a:lnTo>
                    <a:pt x="6847" y="5404"/>
                  </a:lnTo>
                  <a:lnTo>
                    <a:pt x="7216" y="1067"/>
                  </a:lnTo>
                  <a:lnTo>
                    <a:pt x="8093" y="712"/>
                  </a:lnTo>
                  <a:lnTo>
                    <a:pt x="13372" y="211"/>
                  </a:lnTo>
                  <a:lnTo>
                    <a:pt x="20298" y="62"/>
                  </a:lnTo>
                  <a:lnTo>
                    <a:pt x="73792" y="0"/>
                  </a:lnTo>
                  <a:lnTo>
                    <a:pt x="78724" y="847"/>
                  </a:lnTo>
                  <a:lnTo>
                    <a:pt x="83705" y="2258"/>
                  </a:lnTo>
                  <a:lnTo>
                    <a:pt x="88718" y="4045"/>
                  </a:lnTo>
                  <a:lnTo>
                    <a:pt x="93754" y="5237"/>
                  </a:lnTo>
                  <a:lnTo>
                    <a:pt x="98805" y="6031"/>
                  </a:lnTo>
                  <a:lnTo>
                    <a:pt x="103865" y="6561"/>
                  </a:lnTo>
                  <a:lnTo>
                    <a:pt x="108932" y="6914"/>
                  </a:lnTo>
                  <a:lnTo>
                    <a:pt x="114003" y="7149"/>
                  </a:lnTo>
                  <a:lnTo>
                    <a:pt x="119078" y="7306"/>
                  </a:lnTo>
                  <a:lnTo>
                    <a:pt x="124154" y="8257"/>
                  </a:lnTo>
                  <a:lnTo>
                    <a:pt x="129231" y="9738"/>
                  </a:lnTo>
                  <a:lnTo>
                    <a:pt x="134309" y="11572"/>
                  </a:lnTo>
                  <a:lnTo>
                    <a:pt x="140235" y="12795"/>
                  </a:lnTo>
                  <a:lnTo>
                    <a:pt x="146725" y="13610"/>
                  </a:lnTo>
                  <a:lnTo>
                    <a:pt x="153591" y="14153"/>
                  </a:lnTo>
                  <a:lnTo>
                    <a:pt x="159863" y="15362"/>
                  </a:lnTo>
                  <a:lnTo>
                    <a:pt x="165737" y="17015"/>
                  </a:lnTo>
                  <a:lnTo>
                    <a:pt x="171347" y="18963"/>
                  </a:lnTo>
                  <a:lnTo>
                    <a:pt x="178473" y="20262"/>
                  </a:lnTo>
                  <a:lnTo>
                    <a:pt x="186610" y="21128"/>
                  </a:lnTo>
                  <a:lnTo>
                    <a:pt x="195422" y="21705"/>
                  </a:lnTo>
                  <a:lnTo>
                    <a:pt x="202990" y="22937"/>
                  </a:lnTo>
                  <a:lnTo>
                    <a:pt x="209729" y="24605"/>
                  </a:lnTo>
                  <a:lnTo>
                    <a:pt x="228285" y="3048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8" name="SMARTInkAnnotation163"/>
            <p:cNvSpPr/>
            <p:nvPr/>
          </p:nvSpPr>
          <p:spPr bwMode="auto">
            <a:xfrm>
              <a:off x="6652260" y="1562100"/>
              <a:ext cx="15213" cy="160021"/>
            </a:xfrm>
            <a:custGeom>
              <a:avLst/>
              <a:gdLst/>
              <a:ahLst/>
              <a:cxnLst/>
              <a:rect l="0" t="0" r="0" b="0"/>
              <a:pathLst>
                <a:path w="15213" h="160021">
                  <a:moveTo>
                    <a:pt x="7620" y="0"/>
                  </a:moveTo>
                  <a:lnTo>
                    <a:pt x="7620" y="40649"/>
                  </a:lnTo>
                  <a:lnTo>
                    <a:pt x="8467" y="43186"/>
                  </a:lnTo>
                  <a:lnTo>
                    <a:pt x="9878" y="45724"/>
                  </a:lnTo>
                  <a:lnTo>
                    <a:pt x="11665" y="48263"/>
                  </a:lnTo>
                  <a:lnTo>
                    <a:pt x="12856" y="51648"/>
                  </a:lnTo>
                  <a:lnTo>
                    <a:pt x="13651" y="55599"/>
                  </a:lnTo>
                  <a:lnTo>
                    <a:pt x="14181" y="59926"/>
                  </a:lnTo>
                  <a:lnTo>
                    <a:pt x="14534" y="63657"/>
                  </a:lnTo>
                  <a:lnTo>
                    <a:pt x="14769" y="66992"/>
                  </a:lnTo>
                  <a:lnTo>
                    <a:pt x="14926" y="70061"/>
                  </a:lnTo>
                  <a:lnTo>
                    <a:pt x="15100" y="77987"/>
                  </a:lnTo>
                  <a:lnTo>
                    <a:pt x="15212" y="92828"/>
                  </a:lnTo>
                  <a:lnTo>
                    <a:pt x="14375" y="96599"/>
                  </a:lnTo>
                  <a:lnTo>
                    <a:pt x="12970" y="100806"/>
                  </a:lnTo>
                  <a:lnTo>
                    <a:pt x="11187" y="105304"/>
                  </a:lnTo>
                  <a:lnTo>
                    <a:pt x="9998" y="109149"/>
                  </a:lnTo>
                  <a:lnTo>
                    <a:pt x="9205" y="112559"/>
                  </a:lnTo>
                  <a:lnTo>
                    <a:pt x="8676" y="115679"/>
                  </a:lnTo>
                  <a:lnTo>
                    <a:pt x="8324" y="119453"/>
                  </a:lnTo>
                  <a:lnTo>
                    <a:pt x="8090" y="123662"/>
                  </a:lnTo>
                  <a:lnTo>
                    <a:pt x="7933" y="128161"/>
                  </a:lnTo>
                  <a:lnTo>
                    <a:pt x="6982" y="132854"/>
                  </a:lnTo>
                  <a:lnTo>
                    <a:pt x="5502" y="137676"/>
                  </a:lnTo>
                  <a:lnTo>
                    <a:pt x="3667" y="142584"/>
                  </a:lnTo>
                  <a:lnTo>
                    <a:pt x="2445" y="146703"/>
                  </a:lnTo>
                  <a:lnTo>
                    <a:pt x="1631" y="150295"/>
                  </a:lnTo>
                  <a:lnTo>
                    <a:pt x="0" y="16002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9" name="SMARTInkAnnotation164"/>
            <p:cNvSpPr/>
            <p:nvPr/>
          </p:nvSpPr>
          <p:spPr bwMode="auto">
            <a:xfrm>
              <a:off x="6583680" y="1874614"/>
              <a:ext cx="38101" cy="266607"/>
            </a:xfrm>
            <a:custGeom>
              <a:avLst/>
              <a:gdLst/>
              <a:ahLst/>
              <a:cxnLst/>
              <a:rect l="0" t="0" r="0" b="0"/>
              <a:pathLst>
                <a:path w="38101" h="266607">
                  <a:moveTo>
                    <a:pt x="38100" y="22766"/>
                  </a:moveTo>
                  <a:lnTo>
                    <a:pt x="38100" y="8899"/>
                  </a:lnTo>
                  <a:lnTo>
                    <a:pt x="37254" y="8441"/>
                  </a:lnTo>
                  <a:lnTo>
                    <a:pt x="35842" y="8136"/>
                  </a:lnTo>
                  <a:lnTo>
                    <a:pt x="31539" y="7646"/>
                  </a:lnTo>
                  <a:lnTo>
                    <a:pt x="31186" y="6760"/>
                  </a:lnTo>
                  <a:lnTo>
                    <a:pt x="30573" y="976"/>
                  </a:lnTo>
                  <a:lnTo>
                    <a:pt x="29695" y="619"/>
                  </a:lnTo>
                  <a:lnTo>
                    <a:pt x="28264" y="381"/>
                  </a:lnTo>
                  <a:lnTo>
                    <a:pt x="23927" y="0"/>
                  </a:lnTo>
                  <a:lnTo>
                    <a:pt x="23571" y="815"/>
                  </a:lnTo>
                  <a:lnTo>
                    <a:pt x="22954" y="6475"/>
                  </a:lnTo>
                  <a:lnTo>
                    <a:pt x="22076" y="6825"/>
                  </a:lnTo>
                  <a:lnTo>
                    <a:pt x="20644" y="7059"/>
                  </a:lnTo>
                  <a:lnTo>
                    <a:pt x="18842" y="7214"/>
                  </a:lnTo>
                  <a:lnTo>
                    <a:pt x="17641" y="8165"/>
                  </a:lnTo>
                  <a:lnTo>
                    <a:pt x="16842" y="9645"/>
                  </a:lnTo>
                  <a:lnTo>
                    <a:pt x="15951" y="13548"/>
                  </a:lnTo>
                  <a:lnTo>
                    <a:pt x="15451" y="20505"/>
                  </a:lnTo>
                  <a:lnTo>
                    <a:pt x="15302" y="27929"/>
                  </a:lnTo>
                  <a:lnTo>
                    <a:pt x="15240" y="59832"/>
                  </a:lnTo>
                  <a:lnTo>
                    <a:pt x="14393" y="63563"/>
                  </a:lnTo>
                  <a:lnTo>
                    <a:pt x="12982" y="66898"/>
                  </a:lnTo>
                  <a:lnTo>
                    <a:pt x="11196" y="69967"/>
                  </a:lnTo>
                  <a:lnTo>
                    <a:pt x="10003" y="73707"/>
                  </a:lnTo>
                  <a:lnTo>
                    <a:pt x="9208" y="77893"/>
                  </a:lnTo>
                  <a:lnTo>
                    <a:pt x="8325" y="86213"/>
                  </a:lnTo>
                  <a:lnTo>
                    <a:pt x="7933" y="92734"/>
                  </a:lnTo>
                  <a:lnTo>
                    <a:pt x="7760" y="100712"/>
                  </a:lnTo>
                  <a:lnTo>
                    <a:pt x="7713" y="105210"/>
                  </a:lnTo>
                  <a:lnTo>
                    <a:pt x="6836" y="109902"/>
                  </a:lnTo>
                  <a:lnTo>
                    <a:pt x="5403" y="114723"/>
                  </a:lnTo>
                  <a:lnTo>
                    <a:pt x="3602" y="119631"/>
                  </a:lnTo>
                  <a:lnTo>
                    <a:pt x="2402" y="124596"/>
                  </a:lnTo>
                  <a:lnTo>
                    <a:pt x="1601" y="129599"/>
                  </a:lnTo>
                  <a:lnTo>
                    <a:pt x="1067" y="134628"/>
                  </a:lnTo>
                  <a:lnTo>
                    <a:pt x="711" y="140521"/>
                  </a:lnTo>
                  <a:lnTo>
                    <a:pt x="316" y="153841"/>
                  </a:lnTo>
                  <a:lnTo>
                    <a:pt x="41" y="184577"/>
                  </a:lnTo>
                  <a:lnTo>
                    <a:pt x="8" y="209574"/>
                  </a:lnTo>
                  <a:lnTo>
                    <a:pt x="851" y="215885"/>
                  </a:lnTo>
                  <a:lnTo>
                    <a:pt x="2261" y="222632"/>
                  </a:lnTo>
                  <a:lnTo>
                    <a:pt x="4047" y="229670"/>
                  </a:lnTo>
                  <a:lnTo>
                    <a:pt x="4392" y="236902"/>
                  </a:lnTo>
                  <a:lnTo>
                    <a:pt x="3774" y="244263"/>
                  </a:lnTo>
                  <a:lnTo>
                    <a:pt x="0" y="266606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20" name="SMARTInkAnnotation165"/>
            <p:cNvSpPr/>
            <p:nvPr/>
          </p:nvSpPr>
          <p:spPr bwMode="auto">
            <a:xfrm>
              <a:off x="6621780" y="2110743"/>
              <a:ext cx="76098" cy="27033"/>
            </a:xfrm>
            <a:custGeom>
              <a:avLst/>
              <a:gdLst/>
              <a:ahLst/>
              <a:cxnLst/>
              <a:rect l="0" t="0" r="0" b="0"/>
              <a:pathLst>
                <a:path w="76098" h="27033">
                  <a:moveTo>
                    <a:pt x="53340" y="15237"/>
                  </a:moveTo>
                  <a:lnTo>
                    <a:pt x="45720" y="15237"/>
                  </a:lnTo>
                  <a:lnTo>
                    <a:pt x="53340" y="15237"/>
                  </a:lnTo>
                  <a:lnTo>
                    <a:pt x="38414" y="15237"/>
                  </a:lnTo>
                  <a:lnTo>
                    <a:pt x="38309" y="16084"/>
                  </a:lnTo>
                  <a:lnTo>
                    <a:pt x="38240" y="17495"/>
                  </a:lnTo>
                  <a:lnTo>
                    <a:pt x="38102" y="22764"/>
                  </a:lnTo>
                  <a:lnTo>
                    <a:pt x="38100" y="22857"/>
                  </a:lnTo>
                  <a:lnTo>
                    <a:pt x="38100" y="16296"/>
                  </a:lnTo>
                  <a:lnTo>
                    <a:pt x="38947" y="15943"/>
                  </a:lnTo>
                  <a:lnTo>
                    <a:pt x="40358" y="15708"/>
                  </a:lnTo>
                  <a:lnTo>
                    <a:pt x="45701" y="15239"/>
                  </a:lnTo>
                  <a:lnTo>
                    <a:pt x="47978" y="15237"/>
                  </a:lnTo>
                  <a:lnTo>
                    <a:pt x="57292" y="15237"/>
                  </a:lnTo>
                  <a:lnTo>
                    <a:pt x="58515" y="14390"/>
                  </a:lnTo>
                  <a:lnTo>
                    <a:pt x="59329" y="12979"/>
                  </a:lnTo>
                  <a:lnTo>
                    <a:pt x="59873" y="11192"/>
                  </a:lnTo>
                  <a:lnTo>
                    <a:pt x="61082" y="10000"/>
                  </a:lnTo>
                  <a:lnTo>
                    <a:pt x="62734" y="9206"/>
                  </a:lnTo>
                  <a:lnTo>
                    <a:pt x="67426" y="7931"/>
                  </a:lnTo>
                  <a:lnTo>
                    <a:pt x="68657" y="6980"/>
                  </a:lnTo>
                  <a:lnTo>
                    <a:pt x="70325" y="5499"/>
                  </a:lnTo>
                  <a:lnTo>
                    <a:pt x="76097" y="92"/>
                  </a:lnTo>
                  <a:lnTo>
                    <a:pt x="73897" y="39"/>
                  </a:lnTo>
                  <a:lnTo>
                    <a:pt x="64846" y="0"/>
                  </a:lnTo>
                  <a:lnTo>
                    <a:pt x="62703" y="845"/>
                  </a:lnTo>
                  <a:lnTo>
                    <a:pt x="60429" y="2256"/>
                  </a:lnTo>
                  <a:lnTo>
                    <a:pt x="58066" y="4043"/>
                  </a:lnTo>
                  <a:lnTo>
                    <a:pt x="55644" y="5234"/>
                  </a:lnTo>
                  <a:lnTo>
                    <a:pt x="53183" y="6029"/>
                  </a:lnTo>
                  <a:lnTo>
                    <a:pt x="50696" y="6558"/>
                  </a:lnTo>
                  <a:lnTo>
                    <a:pt x="48190" y="7758"/>
                  </a:lnTo>
                  <a:lnTo>
                    <a:pt x="45673" y="9404"/>
                  </a:lnTo>
                  <a:lnTo>
                    <a:pt x="43149" y="11348"/>
                  </a:lnTo>
                  <a:lnTo>
                    <a:pt x="40620" y="12645"/>
                  </a:lnTo>
                  <a:lnTo>
                    <a:pt x="38086" y="13509"/>
                  </a:lnTo>
                  <a:lnTo>
                    <a:pt x="35550" y="14085"/>
                  </a:lnTo>
                  <a:lnTo>
                    <a:pt x="32167" y="14469"/>
                  </a:lnTo>
                  <a:lnTo>
                    <a:pt x="28218" y="14725"/>
                  </a:lnTo>
                  <a:lnTo>
                    <a:pt x="23892" y="14896"/>
                  </a:lnTo>
                  <a:lnTo>
                    <a:pt x="21008" y="15856"/>
                  </a:lnTo>
                  <a:lnTo>
                    <a:pt x="19085" y="17343"/>
                  </a:lnTo>
                  <a:lnTo>
                    <a:pt x="17804" y="19181"/>
                  </a:lnTo>
                  <a:lnTo>
                    <a:pt x="16102" y="20407"/>
                  </a:lnTo>
                  <a:lnTo>
                    <a:pt x="14121" y="21223"/>
                  </a:lnTo>
                  <a:lnTo>
                    <a:pt x="11955" y="21768"/>
                  </a:lnTo>
                  <a:lnTo>
                    <a:pt x="9663" y="22978"/>
                  </a:lnTo>
                  <a:lnTo>
                    <a:pt x="7289" y="24631"/>
                  </a:lnTo>
                  <a:lnTo>
                    <a:pt x="4860" y="26580"/>
                  </a:lnTo>
                  <a:lnTo>
                    <a:pt x="3239" y="27032"/>
                  </a:lnTo>
                  <a:lnTo>
                    <a:pt x="2160" y="26487"/>
                  </a:lnTo>
                  <a:lnTo>
                    <a:pt x="0" y="22857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Basic Computer System</a:t>
            </a:r>
          </a:p>
        </p:txBody>
      </p:sp>
      <p:sp>
        <p:nvSpPr>
          <p:cNvPr id="1124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9425" y="1011238"/>
            <a:ext cx="8283575" cy="3838575"/>
          </a:xfrm>
        </p:spPr>
        <p:txBody>
          <a:bodyPr/>
          <a:lstStyle/>
          <a:p>
            <a:pPr>
              <a:lnSpc>
                <a:spcPct val="92000"/>
              </a:lnSpc>
            </a:pPr>
            <a:r>
              <a:rPr lang="en-US"/>
              <a:t>A processor executes instructions</a:t>
            </a:r>
          </a:p>
          <a:p>
            <a:pPr lvl="1">
              <a:lnSpc>
                <a:spcPct val="92000"/>
              </a:lnSpc>
            </a:pPr>
            <a:r>
              <a:rPr lang="en-US"/>
              <a:t>Processor has some internal state in storage elements (registers)</a:t>
            </a:r>
          </a:p>
          <a:p>
            <a:pPr>
              <a:lnSpc>
                <a:spcPct val="92000"/>
              </a:lnSpc>
            </a:pPr>
            <a:r>
              <a:rPr lang="en-US"/>
              <a:t>A memory holds instructions and data</a:t>
            </a:r>
          </a:p>
          <a:p>
            <a:pPr lvl="1">
              <a:lnSpc>
                <a:spcPct val="92000"/>
              </a:lnSpc>
            </a:pPr>
            <a:r>
              <a:rPr lang="en-US"/>
              <a:t>von Neumann architecture: combined inst and data</a:t>
            </a:r>
          </a:p>
          <a:p>
            <a:pPr>
              <a:lnSpc>
                <a:spcPct val="92000"/>
              </a:lnSpc>
            </a:pPr>
            <a:r>
              <a:rPr lang="en-US"/>
              <a:t>A bus connects the two</a:t>
            </a:r>
          </a:p>
        </p:txBody>
      </p:sp>
      <p:sp>
        <p:nvSpPr>
          <p:cNvPr id="1124356" name="Rectangle 4"/>
          <p:cNvSpPr>
            <a:spLocks noChangeArrowheads="1"/>
          </p:cNvSpPr>
          <p:nvPr/>
        </p:nvSpPr>
        <p:spPr bwMode="auto">
          <a:xfrm>
            <a:off x="5287963" y="4727575"/>
            <a:ext cx="3352800" cy="16002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24357" name="Line 5"/>
          <p:cNvSpPr>
            <a:spLocks noChangeShapeType="1"/>
          </p:cNvSpPr>
          <p:nvPr/>
        </p:nvSpPr>
        <p:spPr bwMode="auto">
          <a:xfrm>
            <a:off x="2925763" y="5489575"/>
            <a:ext cx="2362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24358" name="Rectangle 6"/>
          <p:cNvSpPr>
            <a:spLocks noChangeArrowheads="1"/>
          </p:cNvSpPr>
          <p:nvPr/>
        </p:nvSpPr>
        <p:spPr bwMode="auto">
          <a:xfrm>
            <a:off x="1249363" y="4956175"/>
            <a:ext cx="1676400" cy="14478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24359" name="Text Box 7"/>
          <p:cNvSpPr txBox="1">
            <a:spLocks noChangeArrowheads="1"/>
          </p:cNvSpPr>
          <p:nvPr/>
        </p:nvSpPr>
        <p:spPr bwMode="auto">
          <a:xfrm>
            <a:off x="1401763" y="5108575"/>
            <a:ext cx="803275" cy="54133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Arial" charset="0"/>
              </a:rPr>
              <a:t>regs</a:t>
            </a:r>
          </a:p>
        </p:txBody>
      </p:sp>
      <p:sp>
        <p:nvSpPr>
          <p:cNvPr id="1124360" name="Text Box 8"/>
          <p:cNvSpPr txBox="1">
            <a:spLocks noChangeArrowheads="1"/>
          </p:cNvSpPr>
          <p:nvPr/>
        </p:nvSpPr>
        <p:spPr bwMode="auto">
          <a:xfrm>
            <a:off x="3427413" y="4948238"/>
            <a:ext cx="676275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Arial" charset="0"/>
              </a:rPr>
              <a:t>bus</a:t>
            </a:r>
          </a:p>
        </p:txBody>
      </p:sp>
      <p:sp>
        <p:nvSpPr>
          <p:cNvPr id="1124361" name="Text Box 9"/>
          <p:cNvSpPr txBox="1">
            <a:spLocks noChangeArrowheads="1"/>
          </p:cNvSpPr>
          <p:nvPr/>
        </p:nvSpPr>
        <p:spPr bwMode="auto">
          <a:xfrm>
            <a:off x="1325563" y="5794375"/>
            <a:ext cx="152400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Arial" charset="0"/>
              </a:rPr>
              <a:t>processor</a:t>
            </a:r>
          </a:p>
        </p:txBody>
      </p:sp>
      <p:sp>
        <p:nvSpPr>
          <p:cNvPr id="1124362" name="Text Box 10"/>
          <p:cNvSpPr txBox="1">
            <a:spLocks noChangeArrowheads="1"/>
          </p:cNvSpPr>
          <p:nvPr/>
        </p:nvSpPr>
        <p:spPr bwMode="auto">
          <a:xfrm>
            <a:off x="5364163" y="5794375"/>
            <a:ext cx="12858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Arial" charset="0"/>
              </a:rPr>
              <a:t>memory</a:t>
            </a:r>
          </a:p>
        </p:txBody>
      </p:sp>
      <p:sp>
        <p:nvSpPr>
          <p:cNvPr id="1124363" name="Text Box 11"/>
          <p:cNvSpPr txBox="1">
            <a:spLocks noChangeArrowheads="1"/>
          </p:cNvSpPr>
          <p:nvPr/>
        </p:nvSpPr>
        <p:spPr bwMode="auto">
          <a:xfrm>
            <a:off x="6599238" y="4803775"/>
            <a:ext cx="1543050" cy="1363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Arial" charset="0"/>
              </a:rPr>
              <a:t>01010000</a:t>
            </a:r>
          </a:p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Arial" charset="0"/>
              </a:rPr>
              <a:t>10010100</a:t>
            </a:r>
          </a:p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Arial" charset="0"/>
              </a:rPr>
              <a:t>…</a:t>
            </a:r>
          </a:p>
        </p:txBody>
      </p:sp>
      <p:sp>
        <p:nvSpPr>
          <p:cNvPr id="1124364" name="Text Box 12"/>
          <p:cNvSpPr txBox="1">
            <a:spLocks noChangeArrowheads="1"/>
          </p:cNvSpPr>
          <p:nvPr/>
        </p:nvSpPr>
        <p:spPr bwMode="auto">
          <a:xfrm>
            <a:off x="3486150" y="5602288"/>
            <a:ext cx="1214438" cy="66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600">
                <a:latin typeface="Arial" charset="0"/>
              </a:rPr>
              <a:t>addr, data, </a:t>
            </a:r>
          </a:p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600">
                <a:latin typeface="Arial" charset="0"/>
              </a:rPr>
              <a:t>r/w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Simple Processor</a:t>
            </a:r>
          </a:p>
        </p:txBody>
      </p:sp>
      <p:sp>
        <p:nvSpPr>
          <p:cNvPr id="1142788" name="Rectangle 4"/>
          <p:cNvSpPr>
            <a:spLocks noChangeArrowheads="1"/>
          </p:cNvSpPr>
          <p:nvPr/>
        </p:nvSpPr>
        <p:spPr bwMode="auto">
          <a:xfrm>
            <a:off x="304800" y="1676400"/>
            <a:ext cx="1889125" cy="143986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42789" name="Text Box 5"/>
          <p:cNvSpPr txBox="1">
            <a:spLocks noChangeArrowheads="1"/>
          </p:cNvSpPr>
          <p:nvPr/>
        </p:nvSpPr>
        <p:spPr bwMode="auto">
          <a:xfrm>
            <a:off x="706438" y="2593975"/>
            <a:ext cx="10096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800">
                <a:latin typeface="Arial" charset="0"/>
              </a:rPr>
              <a:t>memory</a:t>
            </a:r>
          </a:p>
        </p:txBody>
      </p:sp>
      <p:sp>
        <p:nvSpPr>
          <p:cNvPr id="1142790" name="Line 6"/>
          <p:cNvSpPr>
            <a:spLocks noChangeShapeType="1"/>
          </p:cNvSpPr>
          <p:nvPr/>
        </p:nvSpPr>
        <p:spPr bwMode="auto">
          <a:xfrm flipV="1">
            <a:off x="2133600" y="2590800"/>
            <a:ext cx="1371600" cy="0"/>
          </a:xfrm>
          <a:prstGeom prst="line">
            <a:avLst/>
          </a:prstGeom>
          <a:noFill/>
          <a:ln w="254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42791" name="Text Box 7"/>
          <p:cNvSpPr txBox="1">
            <a:spLocks noChangeArrowheads="1"/>
          </p:cNvSpPr>
          <p:nvPr/>
        </p:nvSpPr>
        <p:spPr bwMode="auto">
          <a:xfrm>
            <a:off x="2262188" y="2173288"/>
            <a:ext cx="603250" cy="41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800">
                <a:latin typeface="Arial" charset="0"/>
              </a:rPr>
              <a:t> inst</a:t>
            </a:r>
          </a:p>
        </p:txBody>
      </p:sp>
      <p:sp>
        <p:nvSpPr>
          <p:cNvPr id="1142792" name="Line 8"/>
          <p:cNvSpPr>
            <a:spLocks noChangeShapeType="1"/>
          </p:cNvSpPr>
          <p:nvPr/>
        </p:nvSpPr>
        <p:spPr bwMode="auto">
          <a:xfrm>
            <a:off x="842963" y="3116263"/>
            <a:ext cx="0" cy="9588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42793" name="Line 9"/>
          <p:cNvSpPr>
            <a:spLocks noChangeShapeType="1"/>
          </p:cNvSpPr>
          <p:nvPr/>
        </p:nvSpPr>
        <p:spPr bwMode="auto">
          <a:xfrm flipV="1">
            <a:off x="776288" y="3176588"/>
            <a:ext cx="136525" cy="58737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42794" name="Text Box 10"/>
          <p:cNvSpPr txBox="1">
            <a:spLocks noChangeArrowheads="1"/>
          </p:cNvSpPr>
          <p:nvPr/>
        </p:nvSpPr>
        <p:spPr bwMode="auto">
          <a:xfrm>
            <a:off x="889000" y="3116263"/>
            <a:ext cx="409575" cy="37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600">
                <a:latin typeface="Arial" charset="0"/>
              </a:rPr>
              <a:t>32</a:t>
            </a:r>
          </a:p>
        </p:txBody>
      </p:sp>
      <p:sp>
        <p:nvSpPr>
          <p:cNvPr id="1142795" name="Text Box 11"/>
          <p:cNvSpPr txBox="1">
            <a:spLocks noChangeArrowheads="1"/>
          </p:cNvSpPr>
          <p:nvPr/>
        </p:nvSpPr>
        <p:spPr bwMode="auto">
          <a:xfrm>
            <a:off x="392113" y="4075113"/>
            <a:ext cx="927100" cy="43656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800">
                <a:latin typeface="Arial" charset="0"/>
              </a:rPr>
              <a:t>pc</a:t>
            </a:r>
          </a:p>
        </p:txBody>
      </p:sp>
      <p:sp>
        <p:nvSpPr>
          <p:cNvPr id="1142796" name="Line 12"/>
          <p:cNvSpPr>
            <a:spLocks noChangeShapeType="1"/>
          </p:cNvSpPr>
          <p:nvPr/>
        </p:nvSpPr>
        <p:spPr bwMode="auto">
          <a:xfrm>
            <a:off x="1758950" y="3070225"/>
            <a:ext cx="0" cy="358775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42797" name="Line 13"/>
          <p:cNvSpPr>
            <a:spLocks noChangeShapeType="1"/>
          </p:cNvSpPr>
          <p:nvPr/>
        </p:nvSpPr>
        <p:spPr bwMode="auto">
          <a:xfrm flipV="1">
            <a:off x="1692275" y="3189288"/>
            <a:ext cx="133350" cy="60325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42798" name="Text Box 14"/>
          <p:cNvSpPr txBox="1">
            <a:spLocks noChangeArrowheads="1"/>
          </p:cNvSpPr>
          <p:nvPr/>
        </p:nvSpPr>
        <p:spPr bwMode="auto">
          <a:xfrm>
            <a:off x="1743075" y="3128963"/>
            <a:ext cx="296863" cy="37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600">
                <a:latin typeface="Arial" charset="0"/>
              </a:rPr>
              <a:t>2</a:t>
            </a:r>
          </a:p>
        </p:txBody>
      </p:sp>
      <p:sp>
        <p:nvSpPr>
          <p:cNvPr id="1142799" name="Text Box 15"/>
          <p:cNvSpPr txBox="1">
            <a:spLocks noChangeArrowheads="1"/>
          </p:cNvSpPr>
          <p:nvPr/>
        </p:nvSpPr>
        <p:spPr bwMode="auto">
          <a:xfrm>
            <a:off x="1517650" y="3402013"/>
            <a:ext cx="541338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Arial" charset="0"/>
              </a:rPr>
              <a:t>00</a:t>
            </a:r>
          </a:p>
        </p:txBody>
      </p:sp>
      <p:sp>
        <p:nvSpPr>
          <p:cNvPr id="1142800" name="Line 16"/>
          <p:cNvSpPr>
            <a:spLocks noChangeShapeType="1"/>
          </p:cNvSpPr>
          <p:nvPr/>
        </p:nvSpPr>
        <p:spPr bwMode="auto">
          <a:xfrm>
            <a:off x="842963" y="3833813"/>
            <a:ext cx="162083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42801" name="Oval 17"/>
          <p:cNvSpPr>
            <a:spLocks noChangeArrowheads="1"/>
          </p:cNvSpPr>
          <p:nvPr/>
        </p:nvSpPr>
        <p:spPr bwMode="auto">
          <a:xfrm>
            <a:off x="1633538" y="4076700"/>
            <a:ext cx="1736725" cy="101917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800">
                <a:latin typeface="Arial" charset="0"/>
              </a:rPr>
              <a:t>new pc</a:t>
            </a:r>
          </a:p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800">
                <a:latin typeface="Arial" charset="0"/>
              </a:rPr>
              <a:t>calculation</a:t>
            </a:r>
          </a:p>
        </p:txBody>
      </p:sp>
      <p:sp>
        <p:nvSpPr>
          <p:cNvPr id="1142802" name="Line 18"/>
          <p:cNvSpPr>
            <a:spLocks noChangeShapeType="1"/>
          </p:cNvSpPr>
          <p:nvPr/>
        </p:nvSpPr>
        <p:spPr bwMode="auto">
          <a:xfrm>
            <a:off x="2463800" y="3833813"/>
            <a:ext cx="0" cy="2413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42803" name="Line 19"/>
          <p:cNvSpPr>
            <a:spLocks noChangeShapeType="1"/>
          </p:cNvSpPr>
          <p:nvPr/>
        </p:nvSpPr>
        <p:spPr bwMode="auto">
          <a:xfrm>
            <a:off x="2463800" y="5094288"/>
            <a:ext cx="0" cy="23971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42804" name="Line 20"/>
          <p:cNvSpPr>
            <a:spLocks noChangeShapeType="1"/>
          </p:cNvSpPr>
          <p:nvPr/>
        </p:nvSpPr>
        <p:spPr bwMode="auto">
          <a:xfrm>
            <a:off x="842963" y="5334000"/>
            <a:ext cx="162083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42805" name="Line 21"/>
          <p:cNvSpPr>
            <a:spLocks noChangeShapeType="1"/>
          </p:cNvSpPr>
          <p:nvPr/>
        </p:nvSpPr>
        <p:spPr bwMode="auto">
          <a:xfrm>
            <a:off x="842963" y="4494213"/>
            <a:ext cx="0" cy="8397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42806" name="Rectangle 22"/>
          <p:cNvSpPr>
            <a:spLocks noChangeArrowheads="1"/>
          </p:cNvSpPr>
          <p:nvPr/>
        </p:nvSpPr>
        <p:spPr bwMode="auto">
          <a:xfrm>
            <a:off x="3810000" y="1676400"/>
            <a:ext cx="1889125" cy="143986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42807" name="Text Box 23"/>
          <p:cNvSpPr txBox="1">
            <a:spLocks noChangeArrowheads="1"/>
          </p:cNvSpPr>
          <p:nvPr/>
        </p:nvSpPr>
        <p:spPr bwMode="auto">
          <a:xfrm>
            <a:off x="4065588" y="2593975"/>
            <a:ext cx="13017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800">
                <a:latin typeface="Arial" charset="0"/>
              </a:rPr>
              <a:t>register file</a:t>
            </a:r>
          </a:p>
        </p:txBody>
      </p:sp>
      <p:sp>
        <p:nvSpPr>
          <p:cNvPr id="1142808" name="Oval 24"/>
          <p:cNvSpPr>
            <a:spLocks noChangeArrowheads="1"/>
          </p:cNvSpPr>
          <p:nvPr/>
        </p:nvSpPr>
        <p:spPr bwMode="auto">
          <a:xfrm>
            <a:off x="4164013" y="4262438"/>
            <a:ext cx="1179512" cy="568325"/>
          </a:xfrm>
          <a:prstGeom prst="ellipse">
            <a:avLst/>
          </a:prstGeom>
          <a:noFill/>
          <a:ln w="254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800">
                <a:latin typeface="Arial" charset="0"/>
              </a:rPr>
              <a:t>control</a:t>
            </a:r>
          </a:p>
        </p:txBody>
      </p:sp>
      <p:sp>
        <p:nvSpPr>
          <p:cNvPr id="1142809" name="Line 25"/>
          <p:cNvSpPr>
            <a:spLocks noChangeShapeType="1"/>
          </p:cNvSpPr>
          <p:nvPr/>
        </p:nvSpPr>
        <p:spPr bwMode="auto">
          <a:xfrm flipV="1">
            <a:off x="4343400" y="3124200"/>
            <a:ext cx="0" cy="1219200"/>
          </a:xfrm>
          <a:prstGeom prst="line">
            <a:avLst/>
          </a:prstGeom>
          <a:noFill/>
          <a:ln w="254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42810" name="Line 26"/>
          <p:cNvSpPr>
            <a:spLocks noChangeShapeType="1"/>
          </p:cNvSpPr>
          <p:nvPr/>
        </p:nvSpPr>
        <p:spPr bwMode="auto">
          <a:xfrm flipV="1">
            <a:off x="4724400" y="3124200"/>
            <a:ext cx="0" cy="1143000"/>
          </a:xfrm>
          <a:prstGeom prst="line">
            <a:avLst/>
          </a:prstGeom>
          <a:noFill/>
          <a:ln w="254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42811" name="Line 27"/>
          <p:cNvSpPr>
            <a:spLocks noChangeShapeType="1"/>
          </p:cNvSpPr>
          <p:nvPr/>
        </p:nvSpPr>
        <p:spPr bwMode="auto">
          <a:xfrm flipV="1">
            <a:off x="4953000" y="3124200"/>
            <a:ext cx="0" cy="1143000"/>
          </a:xfrm>
          <a:prstGeom prst="line">
            <a:avLst/>
          </a:prstGeom>
          <a:noFill/>
          <a:ln w="254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42812" name="Line 28"/>
          <p:cNvSpPr>
            <a:spLocks noChangeShapeType="1"/>
          </p:cNvSpPr>
          <p:nvPr/>
        </p:nvSpPr>
        <p:spPr bwMode="auto">
          <a:xfrm flipV="1">
            <a:off x="5181600" y="3124200"/>
            <a:ext cx="0" cy="1219200"/>
          </a:xfrm>
          <a:prstGeom prst="line">
            <a:avLst/>
          </a:prstGeom>
          <a:noFill/>
          <a:ln w="254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42813" name="Text Box 29"/>
          <p:cNvSpPr txBox="1">
            <a:spLocks noChangeArrowheads="1"/>
          </p:cNvSpPr>
          <p:nvPr/>
        </p:nvSpPr>
        <p:spPr bwMode="auto">
          <a:xfrm>
            <a:off x="4419600" y="3352800"/>
            <a:ext cx="808038" cy="37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600">
                <a:latin typeface="Arial" charset="0"/>
              </a:rPr>
              <a:t>5  5   5</a:t>
            </a:r>
          </a:p>
        </p:txBody>
      </p:sp>
      <p:sp>
        <p:nvSpPr>
          <p:cNvPr id="1142814" name="Line 30"/>
          <p:cNvSpPr>
            <a:spLocks noChangeShapeType="1"/>
          </p:cNvSpPr>
          <p:nvPr/>
        </p:nvSpPr>
        <p:spPr bwMode="auto">
          <a:xfrm>
            <a:off x="4648200" y="3352800"/>
            <a:ext cx="152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42815" name="Line 31"/>
          <p:cNvSpPr>
            <a:spLocks noChangeShapeType="1"/>
          </p:cNvSpPr>
          <p:nvPr/>
        </p:nvSpPr>
        <p:spPr bwMode="auto">
          <a:xfrm>
            <a:off x="4876800" y="3352800"/>
            <a:ext cx="152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42816" name="Line 32"/>
          <p:cNvSpPr>
            <a:spLocks noChangeShapeType="1"/>
          </p:cNvSpPr>
          <p:nvPr/>
        </p:nvSpPr>
        <p:spPr bwMode="auto">
          <a:xfrm>
            <a:off x="5105400" y="3352800"/>
            <a:ext cx="152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42817" name="Line 33"/>
          <p:cNvSpPr>
            <a:spLocks noChangeShapeType="1"/>
          </p:cNvSpPr>
          <p:nvPr/>
        </p:nvSpPr>
        <p:spPr bwMode="auto">
          <a:xfrm>
            <a:off x="3505200" y="2590800"/>
            <a:ext cx="0" cy="1981200"/>
          </a:xfrm>
          <a:prstGeom prst="line">
            <a:avLst/>
          </a:prstGeom>
          <a:noFill/>
          <a:ln w="254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42818" name="Line 34"/>
          <p:cNvSpPr>
            <a:spLocks noChangeShapeType="1"/>
          </p:cNvSpPr>
          <p:nvPr/>
        </p:nvSpPr>
        <p:spPr bwMode="auto">
          <a:xfrm flipH="1">
            <a:off x="3505200" y="4572000"/>
            <a:ext cx="609600" cy="0"/>
          </a:xfrm>
          <a:prstGeom prst="line">
            <a:avLst/>
          </a:prstGeom>
          <a:noFill/>
          <a:ln w="25400">
            <a:solidFill>
              <a:srgbClr val="66FF33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grpSp>
        <p:nvGrpSpPr>
          <p:cNvPr id="1142819" name="Group 35"/>
          <p:cNvGrpSpPr>
            <a:grpSpLocks/>
          </p:cNvGrpSpPr>
          <p:nvPr/>
        </p:nvGrpSpPr>
        <p:grpSpPr bwMode="auto">
          <a:xfrm>
            <a:off x="6705600" y="1600200"/>
            <a:ext cx="1295400" cy="1600200"/>
            <a:chOff x="4416" y="1056"/>
            <a:chExt cx="816" cy="1008"/>
          </a:xfrm>
        </p:grpSpPr>
        <p:sp>
          <p:nvSpPr>
            <p:cNvPr id="1142820" name="Line 36"/>
            <p:cNvSpPr>
              <a:spLocks noChangeShapeType="1"/>
            </p:cNvSpPr>
            <p:nvPr/>
          </p:nvSpPr>
          <p:spPr bwMode="auto">
            <a:xfrm>
              <a:off x="4416" y="1056"/>
              <a:ext cx="816" cy="33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142821" name="Line 37"/>
            <p:cNvSpPr>
              <a:spLocks noChangeShapeType="1"/>
            </p:cNvSpPr>
            <p:nvPr/>
          </p:nvSpPr>
          <p:spPr bwMode="auto">
            <a:xfrm flipV="1">
              <a:off x="4416" y="1680"/>
              <a:ext cx="816" cy="38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142822" name="Line 38"/>
            <p:cNvSpPr>
              <a:spLocks noChangeShapeType="1"/>
            </p:cNvSpPr>
            <p:nvPr/>
          </p:nvSpPr>
          <p:spPr bwMode="auto">
            <a:xfrm flipV="1">
              <a:off x="5232" y="1392"/>
              <a:ext cx="0" cy="2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142823" name="Line 39"/>
            <p:cNvSpPr>
              <a:spLocks noChangeShapeType="1"/>
            </p:cNvSpPr>
            <p:nvPr/>
          </p:nvSpPr>
          <p:spPr bwMode="auto">
            <a:xfrm flipV="1">
              <a:off x="4416" y="1536"/>
              <a:ext cx="384" cy="19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142824" name="Line 40"/>
            <p:cNvSpPr>
              <a:spLocks noChangeShapeType="1"/>
            </p:cNvSpPr>
            <p:nvPr/>
          </p:nvSpPr>
          <p:spPr bwMode="auto">
            <a:xfrm>
              <a:off x="4416" y="1392"/>
              <a:ext cx="384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142825" name="Line 41"/>
            <p:cNvSpPr>
              <a:spLocks noChangeShapeType="1"/>
            </p:cNvSpPr>
            <p:nvPr/>
          </p:nvSpPr>
          <p:spPr bwMode="auto">
            <a:xfrm>
              <a:off x="4416" y="1728"/>
              <a:ext cx="0" cy="33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142826" name="Line 42"/>
            <p:cNvSpPr>
              <a:spLocks noChangeShapeType="1"/>
            </p:cNvSpPr>
            <p:nvPr/>
          </p:nvSpPr>
          <p:spPr bwMode="auto">
            <a:xfrm>
              <a:off x="4416" y="1056"/>
              <a:ext cx="0" cy="33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1142827" name="Line 43"/>
          <p:cNvSpPr>
            <a:spLocks noChangeShapeType="1"/>
          </p:cNvSpPr>
          <p:nvPr/>
        </p:nvSpPr>
        <p:spPr bwMode="auto">
          <a:xfrm>
            <a:off x="5715000" y="1905000"/>
            <a:ext cx="914400" cy="0"/>
          </a:xfrm>
          <a:prstGeom prst="line">
            <a:avLst/>
          </a:prstGeom>
          <a:noFill/>
          <a:ln w="25400">
            <a:solidFill>
              <a:srgbClr val="66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42828" name="Line 44"/>
          <p:cNvSpPr>
            <a:spLocks noChangeShapeType="1"/>
          </p:cNvSpPr>
          <p:nvPr/>
        </p:nvSpPr>
        <p:spPr bwMode="auto">
          <a:xfrm>
            <a:off x="5715000" y="2819400"/>
            <a:ext cx="914400" cy="0"/>
          </a:xfrm>
          <a:prstGeom prst="line">
            <a:avLst/>
          </a:prstGeom>
          <a:noFill/>
          <a:ln w="25400">
            <a:solidFill>
              <a:srgbClr val="66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42829" name="Line 45"/>
          <p:cNvSpPr>
            <a:spLocks noChangeShapeType="1"/>
          </p:cNvSpPr>
          <p:nvPr/>
        </p:nvSpPr>
        <p:spPr bwMode="auto">
          <a:xfrm flipV="1">
            <a:off x="7543800" y="2819400"/>
            <a:ext cx="0" cy="1752600"/>
          </a:xfrm>
          <a:prstGeom prst="line">
            <a:avLst/>
          </a:prstGeom>
          <a:noFill/>
          <a:ln w="25400">
            <a:solidFill>
              <a:srgbClr val="66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42830" name="Line 46"/>
          <p:cNvSpPr>
            <a:spLocks noChangeShapeType="1"/>
          </p:cNvSpPr>
          <p:nvPr/>
        </p:nvSpPr>
        <p:spPr bwMode="auto">
          <a:xfrm flipH="1">
            <a:off x="5334000" y="4572000"/>
            <a:ext cx="2209800" cy="0"/>
          </a:xfrm>
          <a:prstGeom prst="line">
            <a:avLst/>
          </a:prstGeom>
          <a:noFill/>
          <a:ln w="254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42831" name="Line 47"/>
          <p:cNvSpPr>
            <a:spLocks noChangeShapeType="1"/>
          </p:cNvSpPr>
          <p:nvPr/>
        </p:nvSpPr>
        <p:spPr bwMode="auto">
          <a:xfrm flipV="1">
            <a:off x="8458200" y="1447800"/>
            <a:ext cx="0" cy="914400"/>
          </a:xfrm>
          <a:prstGeom prst="line">
            <a:avLst/>
          </a:prstGeom>
          <a:noFill/>
          <a:ln w="254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42832" name="Line 48"/>
          <p:cNvSpPr>
            <a:spLocks noChangeShapeType="1"/>
          </p:cNvSpPr>
          <p:nvPr/>
        </p:nvSpPr>
        <p:spPr bwMode="auto">
          <a:xfrm flipH="1">
            <a:off x="8001000" y="2362200"/>
            <a:ext cx="457200" cy="0"/>
          </a:xfrm>
          <a:prstGeom prst="line">
            <a:avLst/>
          </a:prstGeom>
          <a:noFill/>
          <a:ln w="254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42833" name="Line 49"/>
          <p:cNvSpPr>
            <a:spLocks noChangeShapeType="1"/>
          </p:cNvSpPr>
          <p:nvPr/>
        </p:nvSpPr>
        <p:spPr bwMode="auto">
          <a:xfrm flipV="1">
            <a:off x="3505200" y="1447800"/>
            <a:ext cx="4953000" cy="0"/>
          </a:xfrm>
          <a:prstGeom prst="line">
            <a:avLst/>
          </a:prstGeom>
          <a:noFill/>
          <a:ln w="254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42834" name="Line 50"/>
          <p:cNvSpPr>
            <a:spLocks noChangeShapeType="1"/>
          </p:cNvSpPr>
          <p:nvPr/>
        </p:nvSpPr>
        <p:spPr bwMode="auto">
          <a:xfrm flipV="1">
            <a:off x="3505200" y="1447800"/>
            <a:ext cx="0" cy="685800"/>
          </a:xfrm>
          <a:prstGeom prst="line">
            <a:avLst/>
          </a:prstGeom>
          <a:noFill/>
          <a:ln w="254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42835" name="Line 51"/>
          <p:cNvSpPr>
            <a:spLocks noChangeShapeType="1"/>
          </p:cNvSpPr>
          <p:nvPr/>
        </p:nvSpPr>
        <p:spPr bwMode="auto">
          <a:xfrm>
            <a:off x="3505200" y="2133600"/>
            <a:ext cx="304800" cy="0"/>
          </a:xfrm>
          <a:prstGeom prst="line">
            <a:avLst/>
          </a:prstGeom>
          <a:noFill/>
          <a:ln w="25400">
            <a:solidFill>
              <a:srgbClr val="66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42836" name="Text Box 52"/>
          <p:cNvSpPr txBox="1">
            <a:spLocks noChangeArrowheads="1"/>
          </p:cNvSpPr>
          <p:nvPr/>
        </p:nvSpPr>
        <p:spPr bwMode="auto">
          <a:xfrm>
            <a:off x="7067550" y="2362200"/>
            <a:ext cx="4889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800">
                <a:latin typeface="Arial" charset="0"/>
              </a:rPr>
              <a:t>alu</a:t>
            </a:r>
          </a:p>
        </p:txBody>
      </p:sp>
      <p:sp>
        <p:nvSpPr>
          <p:cNvPr id="52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110277" y="4878130"/>
            <a:ext cx="4266055" cy="118524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1" tIns="76014" rIns="81631" bIns="40816"/>
          <a:lstStyle/>
          <a:p>
            <a:pPr>
              <a:lnSpc>
                <a:spcPct val="89000"/>
              </a:lnSpc>
              <a:tabLst>
                <a:tab pos="879762" algn="l"/>
                <a:tab pos="1313162" algn="l"/>
                <a:tab pos="1969745" algn="l"/>
                <a:tab pos="2626327" algn="l"/>
              </a:tabLst>
            </a:pPr>
            <a:r>
              <a:rPr lang="en-US" sz="2500" dirty="0" smtClean="0">
                <a:solidFill>
                  <a:srgbClr val="FFFFFF"/>
                </a:solidFill>
                <a:latin typeface="Consolas" pitchFamily="49" charset="0"/>
              </a:rPr>
              <a:t>00: </a:t>
            </a:r>
            <a:r>
              <a:rPr lang="en-US" sz="2500" dirty="0" err="1" smtClean="0">
                <a:solidFill>
                  <a:srgbClr val="FFFFFF"/>
                </a:solidFill>
                <a:latin typeface="Consolas" pitchFamily="49" charset="0"/>
              </a:rPr>
              <a:t>addi</a:t>
            </a:r>
            <a:r>
              <a:rPr lang="en-US" sz="2500" dirty="0">
                <a:solidFill>
                  <a:srgbClr val="FFFFFF"/>
                </a:solidFill>
                <a:latin typeface="Consolas" pitchFamily="49" charset="0"/>
              </a:rPr>
              <a:t>	r5, r0, 10</a:t>
            </a:r>
          </a:p>
          <a:p>
            <a:pPr>
              <a:lnSpc>
                <a:spcPct val="89000"/>
              </a:lnSpc>
              <a:tabLst>
                <a:tab pos="879762" algn="l"/>
                <a:tab pos="1313162" algn="l"/>
                <a:tab pos="1969745" algn="l"/>
                <a:tab pos="2626327" algn="l"/>
              </a:tabLst>
            </a:pPr>
            <a:r>
              <a:rPr lang="en-US" sz="2500" dirty="0" smtClean="0">
                <a:solidFill>
                  <a:srgbClr val="FFFFFF"/>
                </a:solidFill>
                <a:latin typeface="Consolas" pitchFamily="49" charset="0"/>
              </a:rPr>
              <a:t>04: </a:t>
            </a:r>
            <a:r>
              <a:rPr lang="en-US" sz="2500" dirty="0" err="1">
                <a:solidFill>
                  <a:srgbClr val="FFFFFF"/>
                </a:solidFill>
                <a:latin typeface="Consolas" pitchFamily="49" charset="0"/>
              </a:rPr>
              <a:t>muli</a:t>
            </a:r>
            <a:r>
              <a:rPr lang="en-US" sz="2500" dirty="0">
                <a:solidFill>
                  <a:srgbClr val="FFFFFF"/>
                </a:solidFill>
                <a:latin typeface="Consolas" pitchFamily="49" charset="0"/>
              </a:rPr>
              <a:t>	r5, r5, 2</a:t>
            </a:r>
          </a:p>
          <a:p>
            <a:pPr>
              <a:lnSpc>
                <a:spcPct val="89000"/>
              </a:lnSpc>
              <a:tabLst>
                <a:tab pos="879762" algn="l"/>
                <a:tab pos="1313162" algn="l"/>
                <a:tab pos="1969745" algn="l"/>
                <a:tab pos="2626327" algn="l"/>
              </a:tabLst>
            </a:pPr>
            <a:r>
              <a:rPr lang="en-US" sz="2500" dirty="0" smtClean="0">
                <a:solidFill>
                  <a:srgbClr val="FFFFFF"/>
                </a:solidFill>
                <a:latin typeface="Consolas" pitchFamily="49" charset="0"/>
              </a:rPr>
              <a:t>08: </a:t>
            </a:r>
            <a:r>
              <a:rPr lang="en-US" sz="2500" dirty="0" err="1">
                <a:solidFill>
                  <a:srgbClr val="FFFFFF"/>
                </a:solidFill>
                <a:latin typeface="Consolas" pitchFamily="49" charset="0"/>
              </a:rPr>
              <a:t>addi</a:t>
            </a:r>
            <a:r>
              <a:rPr lang="en-US" sz="2500" dirty="0">
                <a:solidFill>
                  <a:srgbClr val="FFFFFF"/>
                </a:solidFill>
                <a:latin typeface="Consolas" pitchFamily="49" charset="0"/>
              </a:rPr>
              <a:t>	r5, r5, </a:t>
            </a:r>
            <a:r>
              <a:rPr lang="en-US" sz="2500" dirty="0" smtClean="0">
                <a:solidFill>
                  <a:srgbClr val="FFFFFF"/>
                </a:solidFill>
                <a:latin typeface="Consolas" pitchFamily="49" charset="0"/>
              </a:rPr>
              <a:t>15</a:t>
            </a:r>
            <a:endParaRPr lang="en-US" sz="2500" dirty="0">
              <a:solidFill>
                <a:srgbClr val="FFFFFF"/>
              </a:solidFill>
              <a:latin typeface="Consolas" pitchFamily="49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708660" y="1097280"/>
            <a:ext cx="6903721" cy="4701541"/>
            <a:chOff x="708660" y="1097280"/>
            <a:chExt cx="6903721" cy="4701541"/>
          </a:xfrm>
        </p:grpSpPr>
        <p:sp>
          <p:nvSpPr>
            <p:cNvPr id="2" name="SMARTInkAnnotation115"/>
            <p:cNvSpPr/>
            <p:nvPr/>
          </p:nvSpPr>
          <p:spPr bwMode="auto">
            <a:xfrm>
              <a:off x="998248" y="2903220"/>
              <a:ext cx="350493" cy="68581"/>
            </a:xfrm>
            <a:custGeom>
              <a:avLst/>
              <a:gdLst/>
              <a:ahLst/>
              <a:cxnLst/>
              <a:rect l="0" t="0" r="0" b="0"/>
              <a:pathLst>
                <a:path w="350493" h="68581">
                  <a:moveTo>
                    <a:pt x="7592" y="68580"/>
                  </a:moveTo>
                  <a:lnTo>
                    <a:pt x="7592" y="60968"/>
                  </a:lnTo>
                  <a:lnTo>
                    <a:pt x="0" y="53368"/>
                  </a:lnTo>
                  <a:lnTo>
                    <a:pt x="6535" y="53342"/>
                  </a:lnTo>
                  <a:lnTo>
                    <a:pt x="6887" y="52495"/>
                  </a:lnTo>
                  <a:lnTo>
                    <a:pt x="7122" y="51083"/>
                  </a:lnTo>
                  <a:lnTo>
                    <a:pt x="7279" y="49295"/>
                  </a:lnTo>
                  <a:lnTo>
                    <a:pt x="8230" y="48103"/>
                  </a:lnTo>
                  <a:lnTo>
                    <a:pt x="9710" y="47309"/>
                  </a:lnTo>
                  <a:lnTo>
                    <a:pt x="14125" y="46034"/>
                  </a:lnTo>
                  <a:lnTo>
                    <a:pt x="23358" y="45761"/>
                  </a:lnTo>
                  <a:lnTo>
                    <a:pt x="25723" y="45748"/>
                  </a:lnTo>
                  <a:lnTo>
                    <a:pt x="28146" y="44892"/>
                  </a:lnTo>
                  <a:lnTo>
                    <a:pt x="30608" y="43474"/>
                  </a:lnTo>
                  <a:lnTo>
                    <a:pt x="33096" y="41683"/>
                  </a:lnTo>
                  <a:lnTo>
                    <a:pt x="40376" y="39692"/>
                  </a:lnTo>
                  <a:lnTo>
                    <a:pt x="48409" y="38808"/>
                  </a:lnTo>
                  <a:lnTo>
                    <a:pt x="54802" y="38415"/>
                  </a:lnTo>
                  <a:lnTo>
                    <a:pt x="58538" y="37463"/>
                  </a:lnTo>
                  <a:lnTo>
                    <a:pt x="62723" y="35982"/>
                  </a:lnTo>
                  <a:lnTo>
                    <a:pt x="67206" y="34148"/>
                  </a:lnTo>
                  <a:lnTo>
                    <a:pt x="73581" y="32079"/>
                  </a:lnTo>
                  <a:lnTo>
                    <a:pt x="81218" y="29852"/>
                  </a:lnTo>
                  <a:lnTo>
                    <a:pt x="89696" y="27521"/>
                  </a:lnTo>
                  <a:lnTo>
                    <a:pt x="97888" y="25968"/>
                  </a:lnTo>
                  <a:lnTo>
                    <a:pt x="105889" y="24932"/>
                  </a:lnTo>
                  <a:lnTo>
                    <a:pt x="113764" y="24241"/>
                  </a:lnTo>
                  <a:lnTo>
                    <a:pt x="120706" y="23781"/>
                  </a:lnTo>
                  <a:lnTo>
                    <a:pt x="132936" y="23269"/>
                  </a:lnTo>
                  <a:lnTo>
                    <a:pt x="139415" y="22286"/>
                  </a:lnTo>
                  <a:lnTo>
                    <a:pt x="146274" y="20784"/>
                  </a:lnTo>
                  <a:lnTo>
                    <a:pt x="153386" y="18936"/>
                  </a:lnTo>
                  <a:lnTo>
                    <a:pt x="160668" y="17704"/>
                  </a:lnTo>
                  <a:lnTo>
                    <a:pt x="168063" y="16883"/>
                  </a:lnTo>
                  <a:lnTo>
                    <a:pt x="175532" y="16335"/>
                  </a:lnTo>
                  <a:lnTo>
                    <a:pt x="183052" y="15124"/>
                  </a:lnTo>
                  <a:lnTo>
                    <a:pt x="190605" y="13469"/>
                  </a:lnTo>
                  <a:lnTo>
                    <a:pt x="198181" y="11519"/>
                  </a:lnTo>
                  <a:lnTo>
                    <a:pt x="205771" y="10220"/>
                  </a:lnTo>
                  <a:lnTo>
                    <a:pt x="213371" y="9353"/>
                  </a:lnTo>
                  <a:lnTo>
                    <a:pt x="220978" y="8775"/>
                  </a:lnTo>
                  <a:lnTo>
                    <a:pt x="229436" y="8390"/>
                  </a:lnTo>
                  <a:lnTo>
                    <a:pt x="247865" y="7962"/>
                  </a:lnTo>
                  <a:lnTo>
                    <a:pt x="256674" y="7001"/>
                  </a:lnTo>
                  <a:lnTo>
                    <a:pt x="265086" y="5514"/>
                  </a:lnTo>
                  <a:lnTo>
                    <a:pt x="273235" y="3676"/>
                  </a:lnTo>
                  <a:lnTo>
                    <a:pt x="282054" y="2451"/>
                  </a:lnTo>
                  <a:lnTo>
                    <a:pt x="291320" y="1634"/>
                  </a:lnTo>
                  <a:lnTo>
                    <a:pt x="300884" y="1089"/>
                  </a:lnTo>
                  <a:lnTo>
                    <a:pt x="320542" y="484"/>
                  </a:lnTo>
                  <a:lnTo>
                    <a:pt x="350492" y="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" name="SMARTInkAnnotation116"/>
            <p:cNvSpPr/>
            <p:nvPr/>
          </p:nvSpPr>
          <p:spPr bwMode="auto">
            <a:xfrm>
              <a:off x="4191000" y="2880368"/>
              <a:ext cx="487681" cy="30473"/>
            </a:xfrm>
            <a:custGeom>
              <a:avLst/>
              <a:gdLst/>
              <a:ahLst/>
              <a:cxnLst/>
              <a:rect l="0" t="0" r="0" b="0"/>
              <a:pathLst>
                <a:path w="487681" h="30473">
                  <a:moveTo>
                    <a:pt x="0" y="30472"/>
                  </a:moveTo>
                  <a:lnTo>
                    <a:pt x="0" y="19866"/>
                  </a:lnTo>
                  <a:lnTo>
                    <a:pt x="846" y="18321"/>
                  </a:lnTo>
                  <a:lnTo>
                    <a:pt x="2257" y="17292"/>
                  </a:lnTo>
                  <a:lnTo>
                    <a:pt x="4044" y="16605"/>
                  </a:lnTo>
                  <a:lnTo>
                    <a:pt x="5236" y="15301"/>
                  </a:lnTo>
                  <a:lnTo>
                    <a:pt x="6031" y="13584"/>
                  </a:lnTo>
                  <a:lnTo>
                    <a:pt x="7527" y="7962"/>
                  </a:lnTo>
                  <a:lnTo>
                    <a:pt x="14172" y="7643"/>
                  </a:lnTo>
                  <a:lnTo>
                    <a:pt x="15374" y="6786"/>
                  </a:lnTo>
                  <a:lnTo>
                    <a:pt x="17023" y="5368"/>
                  </a:lnTo>
                  <a:lnTo>
                    <a:pt x="18968" y="3576"/>
                  </a:lnTo>
                  <a:lnTo>
                    <a:pt x="21112" y="2381"/>
                  </a:lnTo>
                  <a:lnTo>
                    <a:pt x="23388" y="1585"/>
                  </a:lnTo>
                  <a:lnTo>
                    <a:pt x="28174" y="700"/>
                  </a:lnTo>
                  <a:lnTo>
                    <a:pt x="41708" y="20"/>
                  </a:lnTo>
                  <a:lnTo>
                    <a:pt x="52622" y="0"/>
                  </a:lnTo>
                  <a:lnTo>
                    <a:pt x="56247" y="844"/>
                  </a:lnTo>
                  <a:lnTo>
                    <a:pt x="59511" y="2253"/>
                  </a:lnTo>
                  <a:lnTo>
                    <a:pt x="62534" y="4040"/>
                  </a:lnTo>
                  <a:lnTo>
                    <a:pt x="65396" y="4384"/>
                  </a:lnTo>
                  <a:lnTo>
                    <a:pt x="68150" y="3766"/>
                  </a:lnTo>
                  <a:lnTo>
                    <a:pt x="70833" y="2508"/>
                  </a:lnTo>
                  <a:lnTo>
                    <a:pt x="74316" y="2516"/>
                  </a:lnTo>
                  <a:lnTo>
                    <a:pt x="78330" y="3368"/>
                  </a:lnTo>
                  <a:lnTo>
                    <a:pt x="82700" y="4783"/>
                  </a:lnTo>
                  <a:lnTo>
                    <a:pt x="86460" y="5726"/>
                  </a:lnTo>
                  <a:lnTo>
                    <a:pt x="89814" y="6355"/>
                  </a:lnTo>
                  <a:lnTo>
                    <a:pt x="100836" y="7239"/>
                  </a:lnTo>
                  <a:lnTo>
                    <a:pt x="114826" y="7502"/>
                  </a:lnTo>
                  <a:lnTo>
                    <a:pt x="149890" y="7606"/>
                  </a:lnTo>
                  <a:lnTo>
                    <a:pt x="154961" y="8454"/>
                  </a:lnTo>
                  <a:lnTo>
                    <a:pt x="160033" y="9867"/>
                  </a:lnTo>
                  <a:lnTo>
                    <a:pt x="165109" y="11655"/>
                  </a:lnTo>
                  <a:lnTo>
                    <a:pt x="171033" y="12847"/>
                  </a:lnTo>
                  <a:lnTo>
                    <a:pt x="177521" y="13642"/>
                  </a:lnTo>
                  <a:lnTo>
                    <a:pt x="190659" y="14525"/>
                  </a:lnTo>
                  <a:lnTo>
                    <a:pt x="202141" y="14918"/>
                  </a:lnTo>
                  <a:lnTo>
                    <a:pt x="236750" y="15191"/>
                  </a:lnTo>
                  <a:lnTo>
                    <a:pt x="346633" y="15232"/>
                  </a:lnTo>
                  <a:lnTo>
                    <a:pt x="356396" y="16078"/>
                  </a:lnTo>
                  <a:lnTo>
                    <a:pt x="366291" y="17489"/>
                  </a:lnTo>
                  <a:lnTo>
                    <a:pt x="376274" y="19277"/>
                  </a:lnTo>
                  <a:lnTo>
                    <a:pt x="386316" y="20469"/>
                  </a:lnTo>
                  <a:lnTo>
                    <a:pt x="396397" y="21263"/>
                  </a:lnTo>
                  <a:lnTo>
                    <a:pt x="406505" y="21793"/>
                  </a:lnTo>
                  <a:lnTo>
                    <a:pt x="416630" y="22992"/>
                  </a:lnTo>
                  <a:lnTo>
                    <a:pt x="426767" y="24639"/>
                  </a:lnTo>
                  <a:lnTo>
                    <a:pt x="436911" y="26583"/>
                  </a:lnTo>
                  <a:lnTo>
                    <a:pt x="447061" y="27879"/>
                  </a:lnTo>
                  <a:lnTo>
                    <a:pt x="457214" y="28744"/>
                  </a:lnTo>
                  <a:lnTo>
                    <a:pt x="487680" y="30472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4" name="SMARTInkAnnotation117"/>
            <p:cNvSpPr/>
            <p:nvPr/>
          </p:nvSpPr>
          <p:spPr bwMode="auto">
            <a:xfrm>
              <a:off x="7132320" y="2613753"/>
              <a:ext cx="480061" cy="76108"/>
            </a:xfrm>
            <a:custGeom>
              <a:avLst/>
              <a:gdLst/>
              <a:ahLst/>
              <a:cxnLst/>
              <a:rect l="0" t="0" r="0" b="0"/>
              <a:pathLst>
                <a:path w="480061" h="76108">
                  <a:moveTo>
                    <a:pt x="0" y="76107"/>
                  </a:moveTo>
                  <a:lnTo>
                    <a:pt x="0" y="39172"/>
                  </a:lnTo>
                  <a:lnTo>
                    <a:pt x="847" y="38784"/>
                  </a:lnTo>
                  <a:lnTo>
                    <a:pt x="6561" y="38109"/>
                  </a:lnTo>
                  <a:lnTo>
                    <a:pt x="6914" y="37228"/>
                  </a:lnTo>
                  <a:lnTo>
                    <a:pt x="7150" y="35795"/>
                  </a:lnTo>
                  <a:lnTo>
                    <a:pt x="7592" y="30703"/>
                  </a:lnTo>
                  <a:lnTo>
                    <a:pt x="7618" y="23854"/>
                  </a:lnTo>
                  <a:lnTo>
                    <a:pt x="8466" y="23492"/>
                  </a:lnTo>
                  <a:lnTo>
                    <a:pt x="14181" y="22862"/>
                  </a:lnTo>
                  <a:lnTo>
                    <a:pt x="14534" y="21984"/>
                  </a:lnTo>
                  <a:lnTo>
                    <a:pt x="14770" y="20552"/>
                  </a:lnTo>
                  <a:lnTo>
                    <a:pt x="14927" y="18750"/>
                  </a:lnTo>
                  <a:lnTo>
                    <a:pt x="15877" y="17549"/>
                  </a:lnTo>
                  <a:lnTo>
                    <a:pt x="17358" y="16748"/>
                  </a:lnTo>
                  <a:lnTo>
                    <a:pt x="19192" y="16215"/>
                  </a:lnTo>
                  <a:lnTo>
                    <a:pt x="20415" y="15012"/>
                  </a:lnTo>
                  <a:lnTo>
                    <a:pt x="21229" y="13364"/>
                  </a:lnTo>
                  <a:lnTo>
                    <a:pt x="21773" y="11418"/>
                  </a:lnTo>
                  <a:lnTo>
                    <a:pt x="22982" y="10121"/>
                  </a:lnTo>
                  <a:lnTo>
                    <a:pt x="24635" y="9256"/>
                  </a:lnTo>
                  <a:lnTo>
                    <a:pt x="29326" y="7869"/>
                  </a:lnTo>
                  <a:lnTo>
                    <a:pt x="40985" y="7557"/>
                  </a:lnTo>
                  <a:lnTo>
                    <a:pt x="43409" y="6700"/>
                  </a:lnTo>
                  <a:lnTo>
                    <a:pt x="45872" y="5282"/>
                  </a:lnTo>
                  <a:lnTo>
                    <a:pt x="48362" y="3491"/>
                  </a:lnTo>
                  <a:lnTo>
                    <a:pt x="55644" y="1500"/>
                  </a:lnTo>
                  <a:lnTo>
                    <a:pt x="69262" y="379"/>
                  </a:lnTo>
                  <a:lnTo>
                    <a:pt x="84022" y="47"/>
                  </a:lnTo>
                  <a:lnTo>
                    <a:pt x="89035" y="0"/>
                  </a:lnTo>
                  <a:lnTo>
                    <a:pt x="99120" y="2206"/>
                  </a:lnTo>
                  <a:lnTo>
                    <a:pt x="104179" y="3980"/>
                  </a:lnTo>
                  <a:lnTo>
                    <a:pt x="116575" y="5950"/>
                  </a:lnTo>
                  <a:lnTo>
                    <a:pt x="130551" y="6826"/>
                  </a:lnTo>
                  <a:lnTo>
                    <a:pt x="145230" y="7216"/>
                  </a:lnTo>
                  <a:lnTo>
                    <a:pt x="167772" y="7435"/>
                  </a:lnTo>
                  <a:lnTo>
                    <a:pt x="176195" y="8312"/>
                  </a:lnTo>
                  <a:lnTo>
                    <a:pt x="185197" y="9744"/>
                  </a:lnTo>
                  <a:lnTo>
                    <a:pt x="194585" y="11545"/>
                  </a:lnTo>
                  <a:lnTo>
                    <a:pt x="203383" y="12746"/>
                  </a:lnTo>
                  <a:lnTo>
                    <a:pt x="211789" y="13546"/>
                  </a:lnTo>
                  <a:lnTo>
                    <a:pt x="219933" y="14080"/>
                  </a:lnTo>
                  <a:lnTo>
                    <a:pt x="233496" y="14673"/>
                  </a:lnTo>
                  <a:lnTo>
                    <a:pt x="246863" y="15783"/>
                  </a:lnTo>
                  <a:lnTo>
                    <a:pt x="255169" y="17264"/>
                  </a:lnTo>
                  <a:lnTo>
                    <a:pt x="264091" y="19099"/>
                  </a:lnTo>
                  <a:lnTo>
                    <a:pt x="278523" y="21137"/>
                  </a:lnTo>
                  <a:lnTo>
                    <a:pt x="291428" y="22042"/>
                  </a:lnTo>
                  <a:lnTo>
                    <a:pt x="305630" y="22445"/>
                  </a:lnTo>
                  <a:lnTo>
                    <a:pt x="323861" y="22672"/>
                  </a:lnTo>
                  <a:lnTo>
                    <a:pt x="336978" y="24982"/>
                  </a:lnTo>
                  <a:lnTo>
                    <a:pt x="344032" y="26784"/>
                  </a:lnTo>
                  <a:lnTo>
                    <a:pt x="356386" y="28786"/>
                  </a:lnTo>
                  <a:lnTo>
                    <a:pt x="368367" y="29675"/>
                  </a:lnTo>
                  <a:lnTo>
                    <a:pt x="382159" y="30071"/>
                  </a:lnTo>
                  <a:lnTo>
                    <a:pt x="389391" y="31023"/>
                  </a:lnTo>
                  <a:lnTo>
                    <a:pt x="396755" y="32504"/>
                  </a:lnTo>
                  <a:lnTo>
                    <a:pt x="404203" y="34339"/>
                  </a:lnTo>
                  <a:lnTo>
                    <a:pt x="416995" y="36376"/>
                  </a:lnTo>
                  <a:lnTo>
                    <a:pt x="429170" y="38129"/>
                  </a:lnTo>
                  <a:lnTo>
                    <a:pt x="435973" y="39782"/>
                  </a:lnTo>
                  <a:lnTo>
                    <a:pt x="443049" y="41730"/>
                  </a:lnTo>
                  <a:lnTo>
                    <a:pt x="457683" y="43895"/>
                  </a:lnTo>
                  <a:lnTo>
                    <a:pt x="480060" y="45627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" name="SMARTInkAnnotation118"/>
            <p:cNvSpPr/>
            <p:nvPr/>
          </p:nvSpPr>
          <p:spPr bwMode="auto">
            <a:xfrm>
              <a:off x="708660" y="4411980"/>
              <a:ext cx="289561" cy="53341"/>
            </a:xfrm>
            <a:custGeom>
              <a:avLst/>
              <a:gdLst/>
              <a:ahLst/>
              <a:cxnLst/>
              <a:rect l="0" t="0" r="0" b="0"/>
              <a:pathLst>
                <a:path w="289561" h="53341">
                  <a:moveTo>
                    <a:pt x="0" y="53340"/>
                  </a:moveTo>
                  <a:lnTo>
                    <a:pt x="0" y="38101"/>
                  </a:lnTo>
                  <a:lnTo>
                    <a:pt x="6561" y="31539"/>
                  </a:lnTo>
                  <a:lnTo>
                    <a:pt x="9407" y="30951"/>
                  </a:lnTo>
                  <a:lnTo>
                    <a:pt x="18133" y="30573"/>
                  </a:lnTo>
                  <a:lnTo>
                    <a:pt x="58562" y="30482"/>
                  </a:lnTo>
                  <a:lnTo>
                    <a:pt x="63594" y="29635"/>
                  </a:lnTo>
                  <a:lnTo>
                    <a:pt x="68643" y="28223"/>
                  </a:lnTo>
                  <a:lnTo>
                    <a:pt x="73702" y="26436"/>
                  </a:lnTo>
                  <a:lnTo>
                    <a:pt x="79615" y="25244"/>
                  </a:lnTo>
                  <a:lnTo>
                    <a:pt x="86097" y="24449"/>
                  </a:lnTo>
                  <a:lnTo>
                    <a:pt x="92958" y="23919"/>
                  </a:lnTo>
                  <a:lnTo>
                    <a:pt x="100072" y="22719"/>
                  </a:lnTo>
                  <a:lnTo>
                    <a:pt x="107354" y="21073"/>
                  </a:lnTo>
                  <a:lnTo>
                    <a:pt x="114750" y="19129"/>
                  </a:lnTo>
                  <a:lnTo>
                    <a:pt x="123066" y="17832"/>
                  </a:lnTo>
                  <a:lnTo>
                    <a:pt x="131997" y="16968"/>
                  </a:lnTo>
                  <a:lnTo>
                    <a:pt x="141338" y="16392"/>
                  </a:lnTo>
                  <a:lnTo>
                    <a:pt x="150952" y="15161"/>
                  </a:lnTo>
                  <a:lnTo>
                    <a:pt x="160748" y="13494"/>
                  </a:lnTo>
                  <a:lnTo>
                    <a:pt x="170665" y="11536"/>
                  </a:lnTo>
                  <a:lnTo>
                    <a:pt x="181510" y="10231"/>
                  </a:lnTo>
                  <a:lnTo>
                    <a:pt x="192974" y="9360"/>
                  </a:lnTo>
                  <a:lnTo>
                    <a:pt x="204849" y="8780"/>
                  </a:lnTo>
                  <a:lnTo>
                    <a:pt x="216153" y="7547"/>
                  </a:lnTo>
                  <a:lnTo>
                    <a:pt x="227075" y="5878"/>
                  </a:lnTo>
                  <a:lnTo>
                    <a:pt x="237743" y="3918"/>
                  </a:lnTo>
                  <a:lnTo>
                    <a:pt x="248242" y="2612"/>
                  </a:lnTo>
                  <a:lnTo>
                    <a:pt x="258628" y="1742"/>
                  </a:lnTo>
                  <a:lnTo>
                    <a:pt x="289560" y="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" name="SMARTInkAnnotation119"/>
            <p:cNvSpPr/>
            <p:nvPr/>
          </p:nvSpPr>
          <p:spPr bwMode="auto">
            <a:xfrm>
              <a:off x="2019300" y="3794760"/>
              <a:ext cx="2072642" cy="1371601"/>
            </a:xfrm>
            <a:custGeom>
              <a:avLst/>
              <a:gdLst/>
              <a:ahLst/>
              <a:cxnLst/>
              <a:rect l="0" t="0" r="0" b="0"/>
              <a:pathLst>
                <a:path w="2072642" h="1371601">
                  <a:moveTo>
                    <a:pt x="2072641" y="1371600"/>
                  </a:moveTo>
                  <a:lnTo>
                    <a:pt x="2056083" y="1355890"/>
                  </a:lnTo>
                  <a:lnTo>
                    <a:pt x="2040116" y="1345637"/>
                  </a:lnTo>
                  <a:lnTo>
                    <a:pt x="2038257" y="1343284"/>
                  </a:lnTo>
                  <a:lnTo>
                    <a:pt x="2037019" y="1340870"/>
                  </a:lnTo>
                  <a:lnTo>
                    <a:pt x="2036192" y="1338413"/>
                  </a:lnTo>
                  <a:lnTo>
                    <a:pt x="2033948" y="1336775"/>
                  </a:lnTo>
                  <a:lnTo>
                    <a:pt x="2026939" y="1334956"/>
                  </a:lnTo>
                  <a:lnTo>
                    <a:pt x="2024393" y="1333624"/>
                  </a:lnTo>
                  <a:lnTo>
                    <a:pt x="2022696" y="1331889"/>
                  </a:lnTo>
                  <a:lnTo>
                    <a:pt x="2019963" y="1327704"/>
                  </a:lnTo>
                  <a:lnTo>
                    <a:pt x="2015925" y="1323022"/>
                  </a:lnTo>
                  <a:lnTo>
                    <a:pt x="2013664" y="1321435"/>
                  </a:lnTo>
                  <a:lnTo>
                    <a:pt x="2006436" y="1318354"/>
                  </a:lnTo>
                  <a:lnTo>
                    <a:pt x="1996408" y="1310157"/>
                  </a:lnTo>
                  <a:lnTo>
                    <a:pt x="1993878" y="1307778"/>
                  </a:lnTo>
                  <a:lnTo>
                    <a:pt x="1991346" y="1306192"/>
                  </a:lnTo>
                  <a:lnTo>
                    <a:pt x="1983736" y="1303113"/>
                  </a:lnTo>
                  <a:lnTo>
                    <a:pt x="1973580" y="1294917"/>
                  </a:lnTo>
                  <a:lnTo>
                    <a:pt x="1952414" y="1275062"/>
                  </a:lnTo>
                  <a:lnTo>
                    <a:pt x="1911232" y="1247140"/>
                  </a:lnTo>
                  <a:lnTo>
                    <a:pt x="1905512" y="1239802"/>
                  </a:lnTo>
                  <a:lnTo>
                    <a:pt x="1902802" y="1235475"/>
                  </a:lnTo>
                  <a:lnTo>
                    <a:pt x="1895275" y="1228409"/>
                  </a:lnTo>
                  <a:lnTo>
                    <a:pt x="1876940" y="1213483"/>
                  </a:lnTo>
                  <a:lnTo>
                    <a:pt x="1854123" y="1191984"/>
                  </a:lnTo>
                  <a:lnTo>
                    <a:pt x="1845418" y="1186502"/>
                  </a:lnTo>
                  <a:lnTo>
                    <a:pt x="1838161" y="1178985"/>
                  </a:lnTo>
                  <a:lnTo>
                    <a:pt x="1817866" y="1155422"/>
                  </a:lnTo>
                  <a:lnTo>
                    <a:pt x="1777234" y="1114302"/>
                  </a:lnTo>
                  <a:lnTo>
                    <a:pt x="1732179" y="1069239"/>
                  </a:lnTo>
                  <a:lnTo>
                    <a:pt x="1698786" y="1028696"/>
                  </a:lnTo>
                  <a:lnTo>
                    <a:pt x="1689736" y="1018538"/>
                  </a:lnTo>
                  <a:lnTo>
                    <a:pt x="1660677" y="982980"/>
                  </a:lnTo>
                  <a:lnTo>
                    <a:pt x="1655759" y="977900"/>
                  </a:lnTo>
                  <a:lnTo>
                    <a:pt x="1648035" y="965482"/>
                  </a:lnTo>
                  <a:lnTo>
                    <a:pt x="1640934" y="952343"/>
                  </a:lnTo>
                  <a:lnTo>
                    <a:pt x="1609935" y="912282"/>
                  </a:lnTo>
                  <a:lnTo>
                    <a:pt x="1602833" y="899065"/>
                  </a:lnTo>
                  <a:lnTo>
                    <a:pt x="1575608" y="858945"/>
                  </a:lnTo>
                  <a:lnTo>
                    <a:pt x="1548240" y="814158"/>
                  </a:lnTo>
                  <a:lnTo>
                    <a:pt x="1525379" y="776077"/>
                  </a:lnTo>
                  <a:lnTo>
                    <a:pt x="1495958" y="737979"/>
                  </a:lnTo>
                  <a:lnTo>
                    <a:pt x="1472132" y="699879"/>
                  </a:lnTo>
                  <a:lnTo>
                    <a:pt x="1453691" y="662787"/>
                  </a:lnTo>
                  <a:lnTo>
                    <a:pt x="1439668" y="642293"/>
                  </a:lnTo>
                  <a:lnTo>
                    <a:pt x="1430640" y="630057"/>
                  </a:lnTo>
                  <a:lnTo>
                    <a:pt x="1411151" y="594044"/>
                  </a:lnTo>
                  <a:lnTo>
                    <a:pt x="1388955" y="556218"/>
                  </a:lnTo>
                  <a:lnTo>
                    <a:pt x="1373053" y="525772"/>
                  </a:lnTo>
                  <a:lnTo>
                    <a:pt x="1343565" y="486620"/>
                  </a:lnTo>
                  <a:lnTo>
                    <a:pt x="1319733" y="445913"/>
                  </a:lnTo>
                  <a:lnTo>
                    <a:pt x="1285178" y="396873"/>
                  </a:lnTo>
                  <a:lnTo>
                    <a:pt x="1253908" y="357415"/>
                  </a:lnTo>
                  <a:lnTo>
                    <a:pt x="1217366" y="317593"/>
                  </a:lnTo>
                  <a:lnTo>
                    <a:pt x="1181142" y="274846"/>
                  </a:lnTo>
                  <a:lnTo>
                    <a:pt x="1154859" y="244599"/>
                  </a:lnTo>
                  <a:lnTo>
                    <a:pt x="1135225" y="231177"/>
                  </a:lnTo>
                  <a:lnTo>
                    <a:pt x="1103709" y="201501"/>
                  </a:lnTo>
                  <a:lnTo>
                    <a:pt x="1047640" y="162269"/>
                  </a:lnTo>
                  <a:lnTo>
                    <a:pt x="1034578" y="154528"/>
                  </a:lnTo>
                  <a:lnTo>
                    <a:pt x="975292" y="125250"/>
                  </a:lnTo>
                  <a:lnTo>
                    <a:pt x="914397" y="104171"/>
                  </a:lnTo>
                  <a:lnTo>
                    <a:pt x="800100" y="66040"/>
                  </a:lnTo>
                  <a:lnTo>
                    <a:pt x="739140" y="52869"/>
                  </a:lnTo>
                  <a:lnTo>
                    <a:pt x="723900" y="48898"/>
                  </a:lnTo>
                  <a:lnTo>
                    <a:pt x="678180" y="39916"/>
                  </a:lnTo>
                  <a:lnTo>
                    <a:pt x="655320" y="33652"/>
                  </a:lnTo>
                  <a:lnTo>
                    <a:pt x="594360" y="26559"/>
                  </a:lnTo>
                  <a:lnTo>
                    <a:pt x="527369" y="20747"/>
                  </a:lnTo>
                  <a:lnTo>
                    <a:pt x="503391" y="16872"/>
                  </a:lnTo>
                  <a:lnTo>
                    <a:pt x="457241" y="13126"/>
                  </a:lnTo>
                  <a:lnTo>
                    <a:pt x="432095" y="9252"/>
                  </a:lnTo>
                  <a:lnTo>
                    <a:pt x="369650" y="7716"/>
                  </a:lnTo>
                  <a:lnTo>
                    <a:pt x="279369" y="7623"/>
                  </a:lnTo>
                  <a:lnTo>
                    <a:pt x="222565" y="1590"/>
                  </a:lnTo>
                  <a:lnTo>
                    <a:pt x="165152" y="210"/>
                  </a:lnTo>
                  <a:lnTo>
                    <a:pt x="0" y="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7" name="SMARTInkAnnotation120"/>
            <p:cNvSpPr/>
            <p:nvPr/>
          </p:nvSpPr>
          <p:spPr bwMode="auto">
            <a:xfrm>
              <a:off x="1775460" y="3992880"/>
              <a:ext cx="335281" cy="68581"/>
            </a:xfrm>
            <a:custGeom>
              <a:avLst/>
              <a:gdLst/>
              <a:ahLst/>
              <a:cxnLst/>
              <a:rect l="0" t="0" r="0" b="0"/>
              <a:pathLst>
                <a:path w="335281" h="68581">
                  <a:moveTo>
                    <a:pt x="0" y="0"/>
                  </a:moveTo>
                  <a:lnTo>
                    <a:pt x="142240" y="0"/>
                  </a:lnTo>
                  <a:lnTo>
                    <a:pt x="146473" y="847"/>
                  </a:lnTo>
                  <a:lnTo>
                    <a:pt x="150142" y="2258"/>
                  </a:lnTo>
                  <a:lnTo>
                    <a:pt x="153435" y="4045"/>
                  </a:lnTo>
                  <a:lnTo>
                    <a:pt x="161609" y="6031"/>
                  </a:lnTo>
                  <a:lnTo>
                    <a:pt x="170886" y="6914"/>
                  </a:lnTo>
                  <a:lnTo>
                    <a:pt x="180654" y="7306"/>
                  </a:lnTo>
                  <a:lnTo>
                    <a:pt x="199875" y="7558"/>
                  </a:lnTo>
                  <a:lnTo>
                    <a:pt x="206803" y="7593"/>
                  </a:lnTo>
                  <a:lnTo>
                    <a:pt x="210682" y="8448"/>
                  </a:lnTo>
                  <a:lnTo>
                    <a:pt x="214961" y="9866"/>
                  </a:lnTo>
                  <a:lnTo>
                    <a:pt x="219508" y="11657"/>
                  </a:lnTo>
                  <a:lnTo>
                    <a:pt x="226817" y="13648"/>
                  </a:lnTo>
                  <a:lnTo>
                    <a:pt x="233734" y="14532"/>
                  </a:lnTo>
                  <a:lnTo>
                    <a:pt x="242453" y="14926"/>
                  </a:lnTo>
                  <a:lnTo>
                    <a:pt x="257230" y="15213"/>
                  </a:lnTo>
                  <a:lnTo>
                    <a:pt x="258694" y="16068"/>
                  </a:lnTo>
                  <a:lnTo>
                    <a:pt x="260516" y="17485"/>
                  </a:lnTo>
                  <a:lnTo>
                    <a:pt x="262577" y="19277"/>
                  </a:lnTo>
                  <a:lnTo>
                    <a:pt x="264798" y="20472"/>
                  </a:lnTo>
                  <a:lnTo>
                    <a:pt x="269524" y="21798"/>
                  </a:lnTo>
                  <a:lnTo>
                    <a:pt x="271969" y="22999"/>
                  </a:lnTo>
                  <a:lnTo>
                    <a:pt x="274446" y="24646"/>
                  </a:lnTo>
                  <a:lnTo>
                    <a:pt x="280460" y="29328"/>
                  </a:lnTo>
                  <a:lnTo>
                    <a:pt x="281800" y="30559"/>
                  </a:lnTo>
                  <a:lnTo>
                    <a:pt x="285547" y="34184"/>
                  </a:lnTo>
                  <a:lnTo>
                    <a:pt x="287731" y="35489"/>
                  </a:lnTo>
                  <a:lnTo>
                    <a:pt x="292416" y="36940"/>
                  </a:lnTo>
                  <a:lnTo>
                    <a:pt x="294004" y="38173"/>
                  </a:lnTo>
                  <a:lnTo>
                    <a:pt x="295063" y="39842"/>
                  </a:lnTo>
                  <a:lnTo>
                    <a:pt x="295769" y="41802"/>
                  </a:lnTo>
                  <a:lnTo>
                    <a:pt x="297086" y="43108"/>
                  </a:lnTo>
                  <a:lnTo>
                    <a:pt x="298810" y="43978"/>
                  </a:lnTo>
                  <a:lnTo>
                    <a:pt x="303617" y="45376"/>
                  </a:lnTo>
                  <a:lnTo>
                    <a:pt x="304858" y="46337"/>
                  </a:lnTo>
                  <a:lnTo>
                    <a:pt x="306532" y="47825"/>
                  </a:lnTo>
                  <a:lnTo>
                    <a:pt x="308494" y="49664"/>
                  </a:lnTo>
                  <a:lnTo>
                    <a:pt x="310650" y="50889"/>
                  </a:lnTo>
                  <a:lnTo>
                    <a:pt x="315302" y="52250"/>
                  </a:lnTo>
                  <a:lnTo>
                    <a:pt x="316881" y="53460"/>
                  </a:lnTo>
                  <a:lnTo>
                    <a:pt x="317934" y="55114"/>
                  </a:lnTo>
                  <a:lnTo>
                    <a:pt x="318636" y="57063"/>
                  </a:lnTo>
                  <a:lnTo>
                    <a:pt x="319951" y="58361"/>
                  </a:lnTo>
                  <a:lnTo>
                    <a:pt x="321674" y="59228"/>
                  </a:lnTo>
                  <a:lnTo>
                    <a:pt x="323669" y="59805"/>
                  </a:lnTo>
                  <a:lnTo>
                    <a:pt x="325000" y="61037"/>
                  </a:lnTo>
                  <a:lnTo>
                    <a:pt x="325886" y="62704"/>
                  </a:lnTo>
                  <a:lnTo>
                    <a:pt x="326478" y="64663"/>
                  </a:lnTo>
                  <a:lnTo>
                    <a:pt x="327718" y="65968"/>
                  </a:lnTo>
                  <a:lnTo>
                    <a:pt x="329392" y="66839"/>
                  </a:lnTo>
                  <a:lnTo>
                    <a:pt x="335280" y="6858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8" name="SMARTInkAnnotation121"/>
            <p:cNvSpPr/>
            <p:nvPr/>
          </p:nvSpPr>
          <p:spPr bwMode="auto">
            <a:xfrm>
              <a:off x="960120" y="4861560"/>
              <a:ext cx="1371601" cy="449579"/>
            </a:xfrm>
            <a:custGeom>
              <a:avLst/>
              <a:gdLst/>
              <a:ahLst/>
              <a:cxnLst/>
              <a:rect l="0" t="0" r="0" b="0"/>
              <a:pathLst>
                <a:path w="1371601" h="449579">
                  <a:moveTo>
                    <a:pt x="1371600" y="167640"/>
                  </a:moveTo>
                  <a:lnTo>
                    <a:pt x="1365039" y="161079"/>
                  </a:lnTo>
                  <a:lnTo>
                    <a:pt x="1364451" y="158233"/>
                  </a:lnTo>
                  <a:lnTo>
                    <a:pt x="1363981" y="152409"/>
                  </a:lnTo>
                  <a:lnTo>
                    <a:pt x="1363980" y="156448"/>
                  </a:lnTo>
                  <a:lnTo>
                    <a:pt x="1363134" y="158486"/>
                  </a:lnTo>
                  <a:lnTo>
                    <a:pt x="1358743" y="165398"/>
                  </a:lnTo>
                  <a:lnTo>
                    <a:pt x="1356220" y="172808"/>
                  </a:lnTo>
                  <a:lnTo>
                    <a:pt x="1351332" y="180366"/>
                  </a:lnTo>
                  <a:lnTo>
                    <a:pt x="1346994" y="192763"/>
                  </a:lnTo>
                  <a:lnTo>
                    <a:pt x="1340603" y="206411"/>
                  </a:lnTo>
                  <a:lnTo>
                    <a:pt x="1330858" y="226193"/>
                  </a:lnTo>
                  <a:lnTo>
                    <a:pt x="1328092" y="234021"/>
                  </a:lnTo>
                  <a:lnTo>
                    <a:pt x="1327355" y="237294"/>
                  </a:lnTo>
                  <a:lnTo>
                    <a:pt x="1322020" y="245446"/>
                  </a:lnTo>
                  <a:lnTo>
                    <a:pt x="1314851" y="254714"/>
                  </a:lnTo>
                  <a:lnTo>
                    <a:pt x="1308843" y="264478"/>
                  </a:lnTo>
                  <a:lnTo>
                    <a:pt x="1303350" y="274461"/>
                  </a:lnTo>
                  <a:lnTo>
                    <a:pt x="1295498" y="289602"/>
                  </a:lnTo>
                  <a:lnTo>
                    <a:pt x="1285259" y="309888"/>
                  </a:lnTo>
                  <a:lnTo>
                    <a:pt x="1277626" y="321078"/>
                  </a:lnTo>
                  <a:lnTo>
                    <a:pt x="1270001" y="333800"/>
                  </a:lnTo>
                  <a:lnTo>
                    <a:pt x="1264921" y="343372"/>
                  </a:lnTo>
                  <a:lnTo>
                    <a:pt x="1257301" y="356022"/>
                  </a:lnTo>
                  <a:lnTo>
                    <a:pt x="1247140" y="367882"/>
                  </a:lnTo>
                  <a:lnTo>
                    <a:pt x="1245447" y="370561"/>
                  </a:lnTo>
                  <a:lnTo>
                    <a:pt x="1243565" y="375797"/>
                  </a:lnTo>
                  <a:lnTo>
                    <a:pt x="1241370" y="378378"/>
                  </a:lnTo>
                  <a:lnTo>
                    <a:pt x="1234416" y="383504"/>
                  </a:lnTo>
                  <a:lnTo>
                    <a:pt x="1231884" y="386903"/>
                  </a:lnTo>
                  <a:lnTo>
                    <a:pt x="1230196" y="390862"/>
                  </a:lnTo>
                  <a:lnTo>
                    <a:pt x="1229071" y="395195"/>
                  </a:lnTo>
                  <a:lnTo>
                    <a:pt x="1227474" y="398083"/>
                  </a:lnTo>
                  <a:lnTo>
                    <a:pt x="1225562" y="400009"/>
                  </a:lnTo>
                  <a:lnTo>
                    <a:pt x="1221181" y="402995"/>
                  </a:lnTo>
                  <a:lnTo>
                    <a:pt x="1206451" y="416707"/>
                  </a:lnTo>
                  <a:lnTo>
                    <a:pt x="1201398" y="421706"/>
                  </a:lnTo>
                  <a:lnTo>
                    <a:pt x="1198866" y="423377"/>
                  </a:lnTo>
                  <a:lnTo>
                    <a:pt x="1191255" y="426577"/>
                  </a:lnTo>
                  <a:lnTo>
                    <a:pt x="1183639" y="431664"/>
                  </a:lnTo>
                  <a:lnTo>
                    <a:pt x="1159829" y="440215"/>
                  </a:lnTo>
                  <a:lnTo>
                    <a:pt x="1148394" y="441616"/>
                  </a:lnTo>
                  <a:lnTo>
                    <a:pt x="1145749" y="442577"/>
                  </a:lnTo>
                  <a:lnTo>
                    <a:pt x="1137982" y="447129"/>
                  </a:lnTo>
                  <a:lnTo>
                    <a:pt x="1132868" y="448491"/>
                  </a:lnTo>
                  <a:lnTo>
                    <a:pt x="1091249" y="449577"/>
                  </a:lnTo>
                  <a:lnTo>
                    <a:pt x="1088180" y="449578"/>
                  </a:lnTo>
                  <a:lnTo>
                    <a:pt x="1085286" y="448732"/>
                  </a:lnTo>
                  <a:lnTo>
                    <a:pt x="1076323" y="444343"/>
                  </a:lnTo>
                  <a:lnTo>
                    <a:pt x="1057727" y="442274"/>
                  </a:lnTo>
                  <a:lnTo>
                    <a:pt x="1045297" y="442053"/>
                  </a:lnTo>
                  <a:lnTo>
                    <a:pt x="1041458" y="441176"/>
                  </a:lnTo>
                  <a:lnTo>
                    <a:pt x="1031163" y="436742"/>
                  </a:lnTo>
                  <a:lnTo>
                    <a:pt x="1012943" y="434815"/>
                  </a:lnTo>
                  <a:lnTo>
                    <a:pt x="975324" y="433512"/>
                  </a:lnTo>
                  <a:lnTo>
                    <a:pt x="958858" y="428313"/>
                  </a:lnTo>
                  <a:lnTo>
                    <a:pt x="919431" y="425935"/>
                  </a:lnTo>
                  <a:lnTo>
                    <a:pt x="899150" y="420702"/>
                  </a:lnTo>
                  <a:lnTo>
                    <a:pt x="860589" y="419142"/>
                  </a:lnTo>
                  <a:lnTo>
                    <a:pt x="834751" y="418259"/>
                  </a:lnTo>
                  <a:lnTo>
                    <a:pt x="803691" y="412540"/>
                  </a:lnTo>
                  <a:lnTo>
                    <a:pt x="782528" y="410843"/>
                  </a:lnTo>
                  <a:lnTo>
                    <a:pt x="762041" y="405491"/>
                  </a:lnTo>
                  <a:lnTo>
                    <a:pt x="719882" y="403955"/>
                  </a:lnTo>
                  <a:lnTo>
                    <a:pt x="709132" y="401645"/>
                  </a:lnTo>
                  <a:lnTo>
                    <a:pt x="698710" y="398642"/>
                  </a:lnTo>
                  <a:lnTo>
                    <a:pt x="656921" y="394123"/>
                  </a:lnTo>
                  <a:lnTo>
                    <a:pt x="645872" y="391066"/>
                  </a:lnTo>
                  <a:lnTo>
                    <a:pt x="609642" y="386506"/>
                  </a:lnTo>
                  <a:lnTo>
                    <a:pt x="598612" y="383447"/>
                  </a:lnTo>
                  <a:lnTo>
                    <a:pt x="578969" y="380879"/>
                  </a:lnTo>
                  <a:lnTo>
                    <a:pt x="556732" y="375112"/>
                  </a:lnTo>
                  <a:lnTo>
                    <a:pt x="519790" y="371274"/>
                  </a:lnTo>
                  <a:lnTo>
                    <a:pt x="508724" y="368211"/>
                  </a:lnTo>
                  <a:lnTo>
                    <a:pt x="466451" y="359872"/>
                  </a:lnTo>
                  <a:lnTo>
                    <a:pt x="455385" y="358064"/>
                  </a:lnTo>
                  <a:lnTo>
                    <a:pt x="438788" y="353132"/>
                  </a:lnTo>
                  <a:lnTo>
                    <a:pt x="413111" y="348778"/>
                  </a:lnTo>
                  <a:lnTo>
                    <a:pt x="401198" y="345513"/>
                  </a:lnTo>
                  <a:lnTo>
                    <a:pt x="375112" y="341158"/>
                  </a:lnTo>
                  <a:lnTo>
                    <a:pt x="333876" y="325018"/>
                  </a:lnTo>
                  <a:lnTo>
                    <a:pt x="305284" y="312407"/>
                  </a:lnTo>
                  <a:lnTo>
                    <a:pt x="269268" y="294640"/>
                  </a:lnTo>
                  <a:lnTo>
                    <a:pt x="254009" y="282975"/>
                  </a:lnTo>
                  <a:lnTo>
                    <a:pt x="238918" y="269947"/>
                  </a:lnTo>
                  <a:lnTo>
                    <a:pt x="215586" y="256633"/>
                  </a:lnTo>
                  <a:lnTo>
                    <a:pt x="207858" y="249244"/>
                  </a:lnTo>
                  <a:lnTo>
                    <a:pt x="204612" y="244902"/>
                  </a:lnTo>
                  <a:lnTo>
                    <a:pt x="196490" y="237822"/>
                  </a:lnTo>
                  <a:lnTo>
                    <a:pt x="181523" y="226377"/>
                  </a:lnTo>
                  <a:lnTo>
                    <a:pt x="159940" y="210726"/>
                  </a:lnTo>
                  <a:lnTo>
                    <a:pt x="143510" y="198604"/>
                  </a:lnTo>
                  <a:lnTo>
                    <a:pt x="131421" y="190644"/>
                  </a:lnTo>
                  <a:lnTo>
                    <a:pt x="120220" y="180664"/>
                  </a:lnTo>
                  <a:lnTo>
                    <a:pt x="105309" y="166168"/>
                  </a:lnTo>
                  <a:lnTo>
                    <a:pt x="85562" y="152541"/>
                  </a:lnTo>
                  <a:lnTo>
                    <a:pt x="70503" y="138872"/>
                  </a:lnTo>
                  <a:lnTo>
                    <a:pt x="43503" y="112075"/>
                  </a:lnTo>
                  <a:lnTo>
                    <a:pt x="35656" y="100188"/>
                  </a:lnTo>
                  <a:lnTo>
                    <a:pt x="32780" y="93070"/>
                  </a:lnTo>
                  <a:lnTo>
                    <a:pt x="30655" y="86238"/>
                  </a:lnTo>
                  <a:lnTo>
                    <a:pt x="24699" y="73718"/>
                  </a:lnTo>
                  <a:lnTo>
                    <a:pt x="18419" y="64270"/>
                  </a:lnTo>
                  <a:lnTo>
                    <a:pt x="13610" y="51234"/>
                  </a:lnTo>
                  <a:lnTo>
                    <a:pt x="10282" y="43091"/>
                  </a:lnTo>
                  <a:lnTo>
                    <a:pt x="7562" y="33747"/>
                  </a:lnTo>
                  <a:lnTo>
                    <a:pt x="2617" y="25615"/>
                  </a:lnTo>
                  <a:lnTo>
                    <a:pt x="1163" y="20416"/>
                  </a:lnTo>
                  <a:lnTo>
                    <a:pt x="153" y="7633"/>
                  </a:lnTo>
                  <a:lnTo>
                    <a:pt x="0" y="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9" name="SMARTInkAnnotation122"/>
            <p:cNvSpPr/>
            <p:nvPr/>
          </p:nvSpPr>
          <p:spPr bwMode="auto">
            <a:xfrm>
              <a:off x="1219212" y="5509354"/>
              <a:ext cx="198100" cy="220534"/>
            </a:xfrm>
            <a:custGeom>
              <a:avLst/>
              <a:gdLst/>
              <a:ahLst/>
              <a:cxnLst/>
              <a:rect l="0" t="0" r="0" b="0"/>
              <a:pathLst>
                <a:path w="198100" h="220534">
                  <a:moveTo>
                    <a:pt x="160008" y="15146"/>
                  </a:moveTo>
                  <a:lnTo>
                    <a:pt x="160008" y="974"/>
                  </a:lnTo>
                  <a:lnTo>
                    <a:pt x="159162" y="618"/>
                  </a:lnTo>
                  <a:lnTo>
                    <a:pt x="153447" y="0"/>
                  </a:lnTo>
                  <a:lnTo>
                    <a:pt x="153094" y="815"/>
                  </a:lnTo>
                  <a:lnTo>
                    <a:pt x="152702" y="3979"/>
                  </a:lnTo>
                  <a:lnTo>
                    <a:pt x="151751" y="5162"/>
                  </a:lnTo>
                  <a:lnTo>
                    <a:pt x="150270" y="5950"/>
                  </a:lnTo>
                  <a:lnTo>
                    <a:pt x="148436" y="6475"/>
                  </a:lnTo>
                  <a:lnTo>
                    <a:pt x="144140" y="9317"/>
                  </a:lnTo>
                  <a:lnTo>
                    <a:pt x="141810" y="11260"/>
                  </a:lnTo>
                  <a:lnTo>
                    <a:pt x="138562" y="12556"/>
                  </a:lnTo>
                  <a:lnTo>
                    <a:pt x="134704" y="13419"/>
                  </a:lnTo>
                  <a:lnTo>
                    <a:pt x="130439" y="13995"/>
                  </a:lnTo>
                  <a:lnTo>
                    <a:pt x="126749" y="16072"/>
                  </a:lnTo>
                  <a:lnTo>
                    <a:pt x="123442" y="19150"/>
                  </a:lnTo>
                  <a:lnTo>
                    <a:pt x="120390" y="22895"/>
                  </a:lnTo>
                  <a:lnTo>
                    <a:pt x="116663" y="25393"/>
                  </a:lnTo>
                  <a:lnTo>
                    <a:pt x="112485" y="27057"/>
                  </a:lnTo>
                  <a:lnTo>
                    <a:pt x="108006" y="28167"/>
                  </a:lnTo>
                  <a:lnTo>
                    <a:pt x="104173" y="30600"/>
                  </a:lnTo>
                  <a:lnTo>
                    <a:pt x="100772" y="33915"/>
                  </a:lnTo>
                  <a:lnTo>
                    <a:pt x="97657" y="37819"/>
                  </a:lnTo>
                  <a:lnTo>
                    <a:pt x="93887" y="41268"/>
                  </a:lnTo>
                  <a:lnTo>
                    <a:pt x="89681" y="44414"/>
                  </a:lnTo>
                  <a:lnTo>
                    <a:pt x="85183" y="47358"/>
                  </a:lnTo>
                  <a:lnTo>
                    <a:pt x="80492" y="50168"/>
                  </a:lnTo>
                  <a:lnTo>
                    <a:pt x="75670" y="52887"/>
                  </a:lnTo>
                  <a:lnTo>
                    <a:pt x="70763" y="55546"/>
                  </a:lnTo>
                  <a:lnTo>
                    <a:pt x="65798" y="59013"/>
                  </a:lnTo>
                  <a:lnTo>
                    <a:pt x="60794" y="63017"/>
                  </a:lnTo>
                  <a:lnTo>
                    <a:pt x="55766" y="67381"/>
                  </a:lnTo>
                  <a:lnTo>
                    <a:pt x="50720" y="71136"/>
                  </a:lnTo>
                  <a:lnTo>
                    <a:pt x="45662" y="74486"/>
                  </a:lnTo>
                  <a:lnTo>
                    <a:pt x="40598" y="77566"/>
                  </a:lnTo>
                  <a:lnTo>
                    <a:pt x="36374" y="81313"/>
                  </a:lnTo>
                  <a:lnTo>
                    <a:pt x="32712" y="85504"/>
                  </a:lnTo>
                  <a:lnTo>
                    <a:pt x="29424" y="89991"/>
                  </a:lnTo>
                  <a:lnTo>
                    <a:pt x="26386" y="93830"/>
                  </a:lnTo>
                  <a:lnTo>
                    <a:pt x="20751" y="100352"/>
                  </a:lnTo>
                  <a:lnTo>
                    <a:pt x="15425" y="106073"/>
                  </a:lnTo>
                  <a:lnTo>
                    <a:pt x="10236" y="112285"/>
                  </a:lnTo>
                  <a:lnTo>
                    <a:pt x="7667" y="116312"/>
                  </a:lnTo>
                  <a:lnTo>
                    <a:pt x="5107" y="120690"/>
                  </a:lnTo>
                  <a:lnTo>
                    <a:pt x="3401" y="124455"/>
                  </a:lnTo>
                  <a:lnTo>
                    <a:pt x="1504" y="130897"/>
                  </a:lnTo>
                  <a:lnTo>
                    <a:pt x="999" y="134646"/>
                  </a:lnTo>
                  <a:lnTo>
                    <a:pt x="662" y="138840"/>
                  </a:lnTo>
                  <a:lnTo>
                    <a:pt x="287" y="147167"/>
                  </a:lnTo>
                  <a:lnTo>
                    <a:pt x="121" y="153691"/>
                  </a:lnTo>
                  <a:lnTo>
                    <a:pt x="0" y="176545"/>
                  </a:lnTo>
                  <a:lnTo>
                    <a:pt x="843" y="179472"/>
                  </a:lnTo>
                  <a:lnTo>
                    <a:pt x="4036" y="184982"/>
                  </a:lnTo>
                  <a:lnTo>
                    <a:pt x="8279" y="190253"/>
                  </a:lnTo>
                  <a:lnTo>
                    <a:pt x="10595" y="192844"/>
                  </a:lnTo>
                  <a:lnTo>
                    <a:pt x="12139" y="195418"/>
                  </a:lnTo>
                  <a:lnTo>
                    <a:pt x="13855" y="200536"/>
                  </a:lnTo>
                  <a:lnTo>
                    <a:pt x="16876" y="205633"/>
                  </a:lnTo>
                  <a:lnTo>
                    <a:pt x="18866" y="208177"/>
                  </a:lnTo>
                  <a:lnTo>
                    <a:pt x="21040" y="209873"/>
                  </a:lnTo>
                  <a:lnTo>
                    <a:pt x="23336" y="211005"/>
                  </a:lnTo>
                  <a:lnTo>
                    <a:pt x="28992" y="213108"/>
                  </a:lnTo>
                  <a:lnTo>
                    <a:pt x="32871" y="214854"/>
                  </a:lnTo>
                  <a:lnTo>
                    <a:pt x="37150" y="216865"/>
                  </a:lnTo>
                  <a:lnTo>
                    <a:pt x="40849" y="218205"/>
                  </a:lnTo>
                  <a:lnTo>
                    <a:pt x="44162" y="219098"/>
                  </a:lnTo>
                  <a:lnTo>
                    <a:pt x="47217" y="219695"/>
                  </a:lnTo>
                  <a:lnTo>
                    <a:pt x="50948" y="220092"/>
                  </a:lnTo>
                  <a:lnTo>
                    <a:pt x="55128" y="220356"/>
                  </a:lnTo>
                  <a:lnTo>
                    <a:pt x="59608" y="220533"/>
                  </a:lnTo>
                  <a:lnTo>
                    <a:pt x="64288" y="219804"/>
                  </a:lnTo>
                  <a:lnTo>
                    <a:pt x="69101" y="218471"/>
                  </a:lnTo>
                  <a:lnTo>
                    <a:pt x="74003" y="216736"/>
                  </a:lnTo>
                  <a:lnTo>
                    <a:pt x="78965" y="215580"/>
                  </a:lnTo>
                  <a:lnTo>
                    <a:pt x="83966" y="214808"/>
                  </a:lnTo>
                  <a:lnTo>
                    <a:pt x="88993" y="214295"/>
                  </a:lnTo>
                  <a:lnTo>
                    <a:pt x="94038" y="213951"/>
                  </a:lnTo>
                  <a:lnTo>
                    <a:pt x="99095" y="213723"/>
                  </a:lnTo>
                  <a:lnTo>
                    <a:pt x="104159" y="213570"/>
                  </a:lnTo>
                  <a:lnTo>
                    <a:pt x="108382" y="212622"/>
                  </a:lnTo>
                  <a:lnTo>
                    <a:pt x="112044" y="211144"/>
                  </a:lnTo>
                  <a:lnTo>
                    <a:pt x="115332" y="209311"/>
                  </a:lnTo>
                  <a:lnTo>
                    <a:pt x="123501" y="205017"/>
                  </a:lnTo>
                  <a:lnTo>
                    <a:pt x="128050" y="202686"/>
                  </a:lnTo>
                  <a:lnTo>
                    <a:pt x="131929" y="199440"/>
                  </a:lnTo>
                  <a:lnTo>
                    <a:pt x="135362" y="195582"/>
                  </a:lnTo>
                  <a:lnTo>
                    <a:pt x="138498" y="191317"/>
                  </a:lnTo>
                  <a:lnTo>
                    <a:pt x="141434" y="187627"/>
                  </a:lnTo>
                  <a:lnTo>
                    <a:pt x="146956" y="181268"/>
                  </a:lnTo>
                  <a:lnTo>
                    <a:pt x="150460" y="178388"/>
                  </a:lnTo>
                  <a:lnTo>
                    <a:pt x="154489" y="175621"/>
                  </a:lnTo>
                  <a:lnTo>
                    <a:pt x="158869" y="172929"/>
                  </a:lnTo>
                  <a:lnTo>
                    <a:pt x="162635" y="169442"/>
                  </a:lnTo>
                  <a:lnTo>
                    <a:pt x="165993" y="165423"/>
                  </a:lnTo>
                  <a:lnTo>
                    <a:pt x="169078" y="161051"/>
                  </a:lnTo>
                  <a:lnTo>
                    <a:pt x="171981" y="157289"/>
                  </a:lnTo>
                  <a:lnTo>
                    <a:pt x="177465" y="150852"/>
                  </a:lnTo>
                  <a:lnTo>
                    <a:pt x="180113" y="147103"/>
                  </a:lnTo>
                  <a:lnTo>
                    <a:pt x="182724" y="142911"/>
                  </a:lnTo>
                  <a:lnTo>
                    <a:pt x="185313" y="138423"/>
                  </a:lnTo>
                  <a:lnTo>
                    <a:pt x="187038" y="134584"/>
                  </a:lnTo>
                  <a:lnTo>
                    <a:pt x="188955" y="128061"/>
                  </a:lnTo>
                  <a:lnTo>
                    <a:pt x="190312" y="124289"/>
                  </a:lnTo>
                  <a:lnTo>
                    <a:pt x="192064" y="120081"/>
                  </a:lnTo>
                  <a:lnTo>
                    <a:pt x="194079" y="115583"/>
                  </a:lnTo>
                  <a:lnTo>
                    <a:pt x="195422" y="111737"/>
                  </a:lnTo>
                  <a:lnTo>
                    <a:pt x="196914" y="105207"/>
                  </a:lnTo>
                  <a:lnTo>
                    <a:pt x="197577" y="99482"/>
                  </a:lnTo>
                  <a:lnTo>
                    <a:pt x="197872" y="93269"/>
                  </a:lnTo>
                  <a:lnTo>
                    <a:pt x="198077" y="78701"/>
                  </a:lnTo>
                  <a:lnTo>
                    <a:pt x="198099" y="68785"/>
                  </a:lnTo>
                  <a:lnTo>
                    <a:pt x="197255" y="66145"/>
                  </a:lnTo>
                  <a:lnTo>
                    <a:pt x="195846" y="64386"/>
                  </a:lnTo>
                  <a:lnTo>
                    <a:pt x="194060" y="63212"/>
                  </a:lnTo>
                  <a:lnTo>
                    <a:pt x="192869" y="61584"/>
                  </a:lnTo>
                  <a:lnTo>
                    <a:pt x="191546" y="57516"/>
                  </a:lnTo>
                  <a:lnTo>
                    <a:pt x="190958" y="52886"/>
                  </a:lnTo>
                  <a:lnTo>
                    <a:pt x="190581" y="47060"/>
                  </a:lnTo>
                  <a:lnTo>
                    <a:pt x="190516" y="42006"/>
                  </a:lnTo>
                  <a:lnTo>
                    <a:pt x="189660" y="40672"/>
                  </a:lnTo>
                  <a:lnTo>
                    <a:pt x="188243" y="39784"/>
                  </a:lnTo>
                  <a:lnTo>
                    <a:pt x="183930" y="38357"/>
                  </a:lnTo>
                  <a:lnTo>
                    <a:pt x="183576" y="37393"/>
                  </a:lnTo>
                  <a:lnTo>
                    <a:pt x="183183" y="34065"/>
                  </a:lnTo>
                  <a:lnTo>
                    <a:pt x="183925" y="32838"/>
                  </a:lnTo>
                  <a:lnTo>
                    <a:pt x="185266" y="32021"/>
                  </a:lnTo>
                  <a:lnTo>
                    <a:pt x="190488" y="30386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0" name="SMARTInkAnnotation123"/>
            <p:cNvSpPr/>
            <p:nvPr/>
          </p:nvSpPr>
          <p:spPr bwMode="auto">
            <a:xfrm>
              <a:off x="1493520" y="5539740"/>
              <a:ext cx="182881" cy="114298"/>
            </a:xfrm>
            <a:custGeom>
              <a:avLst/>
              <a:gdLst/>
              <a:ahLst/>
              <a:cxnLst/>
              <a:rect l="0" t="0" r="0" b="0"/>
              <a:pathLst>
                <a:path w="182881" h="114298">
                  <a:moveTo>
                    <a:pt x="7620" y="0"/>
                  </a:moveTo>
                  <a:lnTo>
                    <a:pt x="11666" y="0"/>
                  </a:lnTo>
                  <a:lnTo>
                    <a:pt x="12857" y="847"/>
                  </a:lnTo>
                  <a:lnTo>
                    <a:pt x="13652" y="2257"/>
                  </a:lnTo>
                  <a:lnTo>
                    <a:pt x="15213" y="7527"/>
                  </a:lnTo>
                  <a:lnTo>
                    <a:pt x="15240" y="25752"/>
                  </a:lnTo>
                  <a:lnTo>
                    <a:pt x="14394" y="28175"/>
                  </a:lnTo>
                  <a:lnTo>
                    <a:pt x="12983" y="30637"/>
                  </a:lnTo>
                  <a:lnTo>
                    <a:pt x="11195" y="33125"/>
                  </a:lnTo>
                  <a:lnTo>
                    <a:pt x="10003" y="35629"/>
                  </a:lnTo>
                  <a:lnTo>
                    <a:pt x="9209" y="38146"/>
                  </a:lnTo>
                  <a:lnTo>
                    <a:pt x="8679" y="40671"/>
                  </a:lnTo>
                  <a:lnTo>
                    <a:pt x="8326" y="43201"/>
                  </a:lnTo>
                  <a:lnTo>
                    <a:pt x="8091" y="45734"/>
                  </a:lnTo>
                  <a:lnTo>
                    <a:pt x="7934" y="48270"/>
                  </a:lnTo>
                  <a:lnTo>
                    <a:pt x="6983" y="50807"/>
                  </a:lnTo>
                  <a:lnTo>
                    <a:pt x="5502" y="53344"/>
                  </a:lnTo>
                  <a:lnTo>
                    <a:pt x="3668" y="55883"/>
                  </a:lnTo>
                  <a:lnTo>
                    <a:pt x="2445" y="58422"/>
                  </a:lnTo>
                  <a:lnTo>
                    <a:pt x="1630" y="60961"/>
                  </a:lnTo>
                  <a:lnTo>
                    <a:pt x="1087" y="63501"/>
                  </a:lnTo>
                  <a:lnTo>
                    <a:pt x="725" y="66041"/>
                  </a:lnTo>
                  <a:lnTo>
                    <a:pt x="483" y="68580"/>
                  </a:lnTo>
                  <a:lnTo>
                    <a:pt x="322" y="71121"/>
                  </a:lnTo>
                  <a:lnTo>
                    <a:pt x="143" y="78458"/>
                  </a:lnTo>
                  <a:lnTo>
                    <a:pt x="0" y="114270"/>
                  </a:lnTo>
                  <a:lnTo>
                    <a:pt x="10606" y="114297"/>
                  </a:lnTo>
                  <a:lnTo>
                    <a:pt x="12998" y="113453"/>
                  </a:lnTo>
                  <a:lnTo>
                    <a:pt x="17912" y="110254"/>
                  </a:lnTo>
                  <a:lnTo>
                    <a:pt x="20408" y="108216"/>
                  </a:lnTo>
                  <a:lnTo>
                    <a:pt x="22919" y="106011"/>
                  </a:lnTo>
                  <a:lnTo>
                    <a:pt x="25439" y="103694"/>
                  </a:lnTo>
                  <a:lnTo>
                    <a:pt x="27966" y="102149"/>
                  </a:lnTo>
                  <a:lnTo>
                    <a:pt x="33032" y="100434"/>
                  </a:lnTo>
                  <a:lnTo>
                    <a:pt x="38105" y="97413"/>
                  </a:lnTo>
                  <a:lnTo>
                    <a:pt x="40643" y="95422"/>
                  </a:lnTo>
                  <a:lnTo>
                    <a:pt x="44029" y="93248"/>
                  </a:lnTo>
                  <a:lnTo>
                    <a:pt x="47979" y="90952"/>
                  </a:lnTo>
                  <a:lnTo>
                    <a:pt x="52306" y="88575"/>
                  </a:lnTo>
                  <a:lnTo>
                    <a:pt x="56038" y="86143"/>
                  </a:lnTo>
                  <a:lnTo>
                    <a:pt x="59372" y="83675"/>
                  </a:lnTo>
                  <a:lnTo>
                    <a:pt x="62441" y="81184"/>
                  </a:lnTo>
                  <a:lnTo>
                    <a:pt x="66181" y="79522"/>
                  </a:lnTo>
                  <a:lnTo>
                    <a:pt x="70367" y="78416"/>
                  </a:lnTo>
                  <a:lnTo>
                    <a:pt x="74852" y="77677"/>
                  </a:lnTo>
                  <a:lnTo>
                    <a:pt x="79534" y="76338"/>
                  </a:lnTo>
                  <a:lnTo>
                    <a:pt x="84349" y="74598"/>
                  </a:lnTo>
                  <a:lnTo>
                    <a:pt x="89253" y="72593"/>
                  </a:lnTo>
                  <a:lnTo>
                    <a:pt x="94215" y="71255"/>
                  </a:lnTo>
                  <a:lnTo>
                    <a:pt x="99217" y="70364"/>
                  </a:lnTo>
                  <a:lnTo>
                    <a:pt x="104244" y="69769"/>
                  </a:lnTo>
                  <a:lnTo>
                    <a:pt x="109290" y="68526"/>
                  </a:lnTo>
                  <a:lnTo>
                    <a:pt x="114346" y="66851"/>
                  </a:lnTo>
                  <a:lnTo>
                    <a:pt x="119411" y="64887"/>
                  </a:lnTo>
                  <a:lnTo>
                    <a:pt x="124481" y="63578"/>
                  </a:lnTo>
                  <a:lnTo>
                    <a:pt x="129554" y="62706"/>
                  </a:lnTo>
                  <a:lnTo>
                    <a:pt x="134629" y="62123"/>
                  </a:lnTo>
                  <a:lnTo>
                    <a:pt x="139706" y="61736"/>
                  </a:lnTo>
                  <a:lnTo>
                    <a:pt x="144784" y="61477"/>
                  </a:lnTo>
                  <a:lnTo>
                    <a:pt x="157764" y="61114"/>
                  </a:lnTo>
                  <a:lnTo>
                    <a:pt x="182880" y="6096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1" name="SMARTInkAnnotation124"/>
            <p:cNvSpPr/>
            <p:nvPr/>
          </p:nvSpPr>
          <p:spPr bwMode="auto">
            <a:xfrm>
              <a:off x="1630680" y="5539740"/>
              <a:ext cx="91441" cy="259081"/>
            </a:xfrm>
            <a:custGeom>
              <a:avLst/>
              <a:gdLst/>
              <a:ahLst/>
              <a:cxnLst/>
              <a:rect l="0" t="0" r="0" b="0"/>
              <a:pathLst>
                <a:path w="91441" h="259081">
                  <a:moveTo>
                    <a:pt x="91440" y="0"/>
                  </a:moveTo>
                  <a:lnTo>
                    <a:pt x="91440" y="8091"/>
                  </a:lnTo>
                  <a:lnTo>
                    <a:pt x="90593" y="11320"/>
                  </a:lnTo>
                  <a:lnTo>
                    <a:pt x="89182" y="14320"/>
                  </a:lnTo>
                  <a:lnTo>
                    <a:pt x="87395" y="17167"/>
                  </a:lnTo>
                  <a:lnTo>
                    <a:pt x="85408" y="22588"/>
                  </a:lnTo>
                  <a:lnTo>
                    <a:pt x="83680" y="28665"/>
                  </a:lnTo>
                  <a:lnTo>
                    <a:pt x="82033" y="32657"/>
                  </a:lnTo>
                  <a:lnTo>
                    <a:pt x="80088" y="37011"/>
                  </a:lnTo>
                  <a:lnTo>
                    <a:pt x="77946" y="40761"/>
                  </a:lnTo>
                  <a:lnTo>
                    <a:pt x="75671" y="44107"/>
                  </a:lnTo>
                  <a:lnTo>
                    <a:pt x="73307" y="47185"/>
                  </a:lnTo>
                  <a:lnTo>
                    <a:pt x="70885" y="50930"/>
                  </a:lnTo>
                  <a:lnTo>
                    <a:pt x="68423" y="55120"/>
                  </a:lnTo>
                  <a:lnTo>
                    <a:pt x="65935" y="59607"/>
                  </a:lnTo>
                  <a:lnTo>
                    <a:pt x="62584" y="65138"/>
                  </a:lnTo>
                  <a:lnTo>
                    <a:pt x="54344" y="78057"/>
                  </a:lnTo>
                  <a:lnTo>
                    <a:pt x="50622" y="85058"/>
                  </a:lnTo>
                  <a:lnTo>
                    <a:pt x="47295" y="92265"/>
                  </a:lnTo>
                  <a:lnTo>
                    <a:pt x="44230" y="99610"/>
                  </a:lnTo>
                  <a:lnTo>
                    <a:pt x="41340" y="107047"/>
                  </a:lnTo>
                  <a:lnTo>
                    <a:pt x="35871" y="122083"/>
                  </a:lnTo>
                  <a:lnTo>
                    <a:pt x="33227" y="130495"/>
                  </a:lnTo>
                  <a:lnTo>
                    <a:pt x="28032" y="148874"/>
                  </a:lnTo>
                  <a:lnTo>
                    <a:pt x="12708" y="208417"/>
                  </a:lnTo>
                  <a:lnTo>
                    <a:pt x="0" y="25908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2" name="SMARTInkAnnotation125"/>
            <p:cNvSpPr/>
            <p:nvPr/>
          </p:nvSpPr>
          <p:spPr bwMode="auto">
            <a:xfrm>
              <a:off x="2651760" y="2712720"/>
              <a:ext cx="1325881" cy="1783081"/>
            </a:xfrm>
            <a:custGeom>
              <a:avLst/>
              <a:gdLst/>
              <a:ahLst/>
              <a:cxnLst/>
              <a:rect l="0" t="0" r="0" b="0"/>
              <a:pathLst>
                <a:path w="1325881" h="1783081">
                  <a:moveTo>
                    <a:pt x="0" y="22860"/>
                  </a:moveTo>
                  <a:lnTo>
                    <a:pt x="17404" y="17623"/>
                  </a:lnTo>
                  <a:lnTo>
                    <a:pt x="54998" y="15268"/>
                  </a:lnTo>
                  <a:lnTo>
                    <a:pt x="63239" y="15248"/>
                  </a:lnTo>
                  <a:lnTo>
                    <a:pt x="65866" y="14398"/>
                  </a:lnTo>
                  <a:lnTo>
                    <a:pt x="71043" y="11197"/>
                  </a:lnTo>
                  <a:lnTo>
                    <a:pt x="78423" y="9210"/>
                  </a:lnTo>
                  <a:lnTo>
                    <a:pt x="117781" y="7638"/>
                  </a:lnTo>
                  <a:lnTo>
                    <a:pt x="161380" y="7620"/>
                  </a:lnTo>
                  <a:lnTo>
                    <a:pt x="169373" y="5362"/>
                  </a:lnTo>
                  <a:lnTo>
                    <a:pt x="177724" y="2383"/>
                  </a:lnTo>
                  <a:lnTo>
                    <a:pt x="188031" y="706"/>
                  </a:lnTo>
                  <a:lnTo>
                    <a:pt x="226162" y="27"/>
                  </a:lnTo>
                  <a:lnTo>
                    <a:pt x="337402" y="0"/>
                  </a:lnTo>
                  <a:lnTo>
                    <a:pt x="340081" y="846"/>
                  </a:lnTo>
                  <a:lnTo>
                    <a:pt x="345316" y="4045"/>
                  </a:lnTo>
                  <a:lnTo>
                    <a:pt x="352723" y="6031"/>
                  </a:lnTo>
                  <a:lnTo>
                    <a:pt x="367229" y="7306"/>
                  </a:lnTo>
                  <a:lnTo>
                    <a:pt x="370127" y="8257"/>
                  </a:lnTo>
                  <a:lnTo>
                    <a:pt x="379401" y="14153"/>
                  </a:lnTo>
                  <a:lnTo>
                    <a:pt x="392005" y="15872"/>
                  </a:lnTo>
                  <a:lnTo>
                    <a:pt x="400818" y="20413"/>
                  </a:lnTo>
                  <a:lnTo>
                    <a:pt x="408792" y="22981"/>
                  </a:lnTo>
                  <a:lnTo>
                    <a:pt x="416516" y="27882"/>
                  </a:lnTo>
                  <a:lnTo>
                    <a:pt x="424167" y="30557"/>
                  </a:lnTo>
                  <a:lnTo>
                    <a:pt x="429254" y="34183"/>
                  </a:lnTo>
                  <a:lnTo>
                    <a:pt x="432643" y="35489"/>
                  </a:lnTo>
                  <a:lnTo>
                    <a:pt x="440924" y="36939"/>
                  </a:lnTo>
                  <a:lnTo>
                    <a:pt x="443809" y="38173"/>
                  </a:lnTo>
                  <a:lnTo>
                    <a:pt x="445733" y="39842"/>
                  </a:lnTo>
                  <a:lnTo>
                    <a:pt x="447015" y="41801"/>
                  </a:lnTo>
                  <a:lnTo>
                    <a:pt x="448717" y="43107"/>
                  </a:lnTo>
                  <a:lnTo>
                    <a:pt x="450698" y="43978"/>
                  </a:lnTo>
                  <a:lnTo>
                    <a:pt x="452865" y="44559"/>
                  </a:lnTo>
                  <a:lnTo>
                    <a:pt x="457531" y="47462"/>
                  </a:lnTo>
                  <a:lnTo>
                    <a:pt x="459961" y="49421"/>
                  </a:lnTo>
                  <a:lnTo>
                    <a:pt x="462427" y="50727"/>
                  </a:lnTo>
                  <a:lnTo>
                    <a:pt x="469943" y="53412"/>
                  </a:lnTo>
                  <a:lnTo>
                    <a:pt x="477533" y="58347"/>
                  </a:lnTo>
                  <a:lnTo>
                    <a:pt x="485144" y="61032"/>
                  </a:lnTo>
                  <a:lnTo>
                    <a:pt x="492761" y="65967"/>
                  </a:lnTo>
                  <a:lnTo>
                    <a:pt x="497841" y="67419"/>
                  </a:lnTo>
                  <a:lnTo>
                    <a:pt x="499534" y="68652"/>
                  </a:lnTo>
                  <a:lnTo>
                    <a:pt x="500662" y="70321"/>
                  </a:lnTo>
                  <a:lnTo>
                    <a:pt x="501415" y="72281"/>
                  </a:lnTo>
                  <a:lnTo>
                    <a:pt x="502763" y="73587"/>
                  </a:lnTo>
                  <a:lnTo>
                    <a:pt x="504509" y="74458"/>
                  </a:lnTo>
                  <a:lnTo>
                    <a:pt x="506519" y="75039"/>
                  </a:lnTo>
                  <a:lnTo>
                    <a:pt x="511011" y="77941"/>
                  </a:lnTo>
                  <a:lnTo>
                    <a:pt x="513394" y="79901"/>
                  </a:lnTo>
                  <a:lnTo>
                    <a:pt x="514983" y="82054"/>
                  </a:lnTo>
                  <a:lnTo>
                    <a:pt x="516748" y="86704"/>
                  </a:lnTo>
                  <a:lnTo>
                    <a:pt x="518065" y="88283"/>
                  </a:lnTo>
                  <a:lnTo>
                    <a:pt x="519790" y="89335"/>
                  </a:lnTo>
                  <a:lnTo>
                    <a:pt x="524597" y="91024"/>
                  </a:lnTo>
                  <a:lnTo>
                    <a:pt x="529475" y="95362"/>
                  </a:lnTo>
                  <a:lnTo>
                    <a:pt x="530783" y="97441"/>
                  </a:lnTo>
                  <a:lnTo>
                    <a:pt x="532237" y="102010"/>
                  </a:lnTo>
                  <a:lnTo>
                    <a:pt x="533471" y="103566"/>
                  </a:lnTo>
                  <a:lnTo>
                    <a:pt x="535141" y="104604"/>
                  </a:lnTo>
                  <a:lnTo>
                    <a:pt x="537101" y="105296"/>
                  </a:lnTo>
                  <a:lnTo>
                    <a:pt x="538407" y="106604"/>
                  </a:lnTo>
                  <a:lnTo>
                    <a:pt x="539278" y="108323"/>
                  </a:lnTo>
                  <a:lnTo>
                    <a:pt x="539859" y="110315"/>
                  </a:lnTo>
                  <a:lnTo>
                    <a:pt x="541093" y="111643"/>
                  </a:lnTo>
                  <a:lnTo>
                    <a:pt x="542762" y="112529"/>
                  </a:lnTo>
                  <a:lnTo>
                    <a:pt x="546874" y="113513"/>
                  </a:lnTo>
                  <a:lnTo>
                    <a:pt x="551524" y="113950"/>
                  </a:lnTo>
                  <a:lnTo>
                    <a:pt x="553103" y="114913"/>
                  </a:lnTo>
                  <a:lnTo>
                    <a:pt x="554155" y="116402"/>
                  </a:lnTo>
                  <a:lnTo>
                    <a:pt x="554857" y="118241"/>
                  </a:lnTo>
                  <a:lnTo>
                    <a:pt x="556171" y="119468"/>
                  </a:lnTo>
                  <a:lnTo>
                    <a:pt x="557894" y="120285"/>
                  </a:lnTo>
                  <a:lnTo>
                    <a:pt x="559890" y="120830"/>
                  </a:lnTo>
                  <a:lnTo>
                    <a:pt x="564364" y="123693"/>
                  </a:lnTo>
                  <a:lnTo>
                    <a:pt x="576644" y="134007"/>
                  </a:lnTo>
                  <a:lnTo>
                    <a:pt x="584219" y="137072"/>
                  </a:lnTo>
                  <a:lnTo>
                    <a:pt x="589289" y="140790"/>
                  </a:lnTo>
                  <a:lnTo>
                    <a:pt x="590979" y="142966"/>
                  </a:lnTo>
                  <a:lnTo>
                    <a:pt x="592106" y="145265"/>
                  </a:lnTo>
                  <a:lnTo>
                    <a:pt x="592857" y="147643"/>
                  </a:lnTo>
                  <a:lnTo>
                    <a:pt x="595950" y="152544"/>
                  </a:lnTo>
                  <a:lnTo>
                    <a:pt x="597960" y="155036"/>
                  </a:lnTo>
                  <a:lnTo>
                    <a:pt x="600147" y="156697"/>
                  </a:lnTo>
                  <a:lnTo>
                    <a:pt x="602451" y="157804"/>
                  </a:lnTo>
                  <a:lnTo>
                    <a:pt x="604835" y="158543"/>
                  </a:lnTo>
                  <a:lnTo>
                    <a:pt x="606423" y="159882"/>
                  </a:lnTo>
                  <a:lnTo>
                    <a:pt x="607482" y="161621"/>
                  </a:lnTo>
                  <a:lnTo>
                    <a:pt x="608188" y="163627"/>
                  </a:lnTo>
                  <a:lnTo>
                    <a:pt x="611230" y="168114"/>
                  </a:lnTo>
                  <a:lnTo>
                    <a:pt x="613227" y="170496"/>
                  </a:lnTo>
                  <a:lnTo>
                    <a:pt x="615404" y="172084"/>
                  </a:lnTo>
                  <a:lnTo>
                    <a:pt x="620081" y="173848"/>
                  </a:lnTo>
                  <a:lnTo>
                    <a:pt x="621668" y="175165"/>
                  </a:lnTo>
                  <a:lnTo>
                    <a:pt x="622725" y="176890"/>
                  </a:lnTo>
                  <a:lnTo>
                    <a:pt x="623430" y="178887"/>
                  </a:lnTo>
                  <a:lnTo>
                    <a:pt x="626471" y="183363"/>
                  </a:lnTo>
                  <a:lnTo>
                    <a:pt x="628468" y="185742"/>
                  </a:lnTo>
                  <a:lnTo>
                    <a:pt x="630645" y="187328"/>
                  </a:lnTo>
                  <a:lnTo>
                    <a:pt x="635322" y="189090"/>
                  </a:lnTo>
                  <a:lnTo>
                    <a:pt x="636908" y="190407"/>
                  </a:lnTo>
                  <a:lnTo>
                    <a:pt x="637965" y="192131"/>
                  </a:lnTo>
                  <a:lnTo>
                    <a:pt x="639140" y="196305"/>
                  </a:lnTo>
                  <a:lnTo>
                    <a:pt x="639662" y="200982"/>
                  </a:lnTo>
                  <a:lnTo>
                    <a:pt x="640648" y="203414"/>
                  </a:lnTo>
                  <a:lnTo>
                    <a:pt x="645234" y="210883"/>
                  </a:lnTo>
                  <a:lnTo>
                    <a:pt x="646604" y="215928"/>
                  </a:lnTo>
                  <a:lnTo>
                    <a:pt x="647816" y="217612"/>
                  </a:lnTo>
                  <a:lnTo>
                    <a:pt x="649471" y="218735"/>
                  </a:lnTo>
                  <a:lnTo>
                    <a:pt x="651420" y="219483"/>
                  </a:lnTo>
                  <a:lnTo>
                    <a:pt x="652720" y="220829"/>
                  </a:lnTo>
                  <a:lnTo>
                    <a:pt x="653587" y="222572"/>
                  </a:lnTo>
                  <a:lnTo>
                    <a:pt x="654165" y="224582"/>
                  </a:lnTo>
                  <a:lnTo>
                    <a:pt x="657064" y="229072"/>
                  </a:lnTo>
                  <a:lnTo>
                    <a:pt x="659022" y="231455"/>
                  </a:lnTo>
                  <a:lnTo>
                    <a:pt x="660328" y="233889"/>
                  </a:lnTo>
                  <a:lnTo>
                    <a:pt x="661779" y="238853"/>
                  </a:lnTo>
                  <a:lnTo>
                    <a:pt x="663013" y="240515"/>
                  </a:lnTo>
                  <a:lnTo>
                    <a:pt x="664682" y="241624"/>
                  </a:lnTo>
                  <a:lnTo>
                    <a:pt x="666642" y="242362"/>
                  </a:lnTo>
                  <a:lnTo>
                    <a:pt x="667947" y="243701"/>
                  </a:lnTo>
                  <a:lnTo>
                    <a:pt x="668818" y="245441"/>
                  </a:lnTo>
                  <a:lnTo>
                    <a:pt x="669399" y="247447"/>
                  </a:lnTo>
                  <a:lnTo>
                    <a:pt x="672302" y="251934"/>
                  </a:lnTo>
                  <a:lnTo>
                    <a:pt x="674261" y="254316"/>
                  </a:lnTo>
                  <a:lnTo>
                    <a:pt x="675567" y="256751"/>
                  </a:lnTo>
                  <a:lnTo>
                    <a:pt x="677018" y="261714"/>
                  </a:lnTo>
                  <a:lnTo>
                    <a:pt x="677836" y="269267"/>
                  </a:lnTo>
                  <a:lnTo>
                    <a:pt x="678797" y="271798"/>
                  </a:lnTo>
                  <a:lnTo>
                    <a:pt x="684710" y="280437"/>
                  </a:lnTo>
                  <a:lnTo>
                    <a:pt x="685316" y="283530"/>
                  </a:lnTo>
                  <a:lnTo>
                    <a:pt x="685477" y="285540"/>
                  </a:lnTo>
                  <a:lnTo>
                    <a:pt x="686432" y="287727"/>
                  </a:lnTo>
                  <a:lnTo>
                    <a:pt x="689749" y="292414"/>
                  </a:lnTo>
                  <a:lnTo>
                    <a:pt x="690973" y="295696"/>
                  </a:lnTo>
                  <a:lnTo>
                    <a:pt x="693098" y="309883"/>
                  </a:lnTo>
                  <a:lnTo>
                    <a:pt x="693392" y="329364"/>
                  </a:lnTo>
                  <a:lnTo>
                    <a:pt x="694248" y="332183"/>
                  </a:lnTo>
                  <a:lnTo>
                    <a:pt x="698651" y="340195"/>
                  </a:lnTo>
                  <a:lnTo>
                    <a:pt x="699978" y="345367"/>
                  </a:lnTo>
                  <a:lnTo>
                    <a:pt x="700726" y="353038"/>
                  </a:lnTo>
                  <a:lnTo>
                    <a:pt x="701677" y="355586"/>
                  </a:lnTo>
                  <a:lnTo>
                    <a:pt x="706214" y="363216"/>
                  </a:lnTo>
                  <a:lnTo>
                    <a:pt x="707573" y="368298"/>
                  </a:lnTo>
                  <a:lnTo>
                    <a:pt x="708565" y="383539"/>
                  </a:lnTo>
                  <a:lnTo>
                    <a:pt x="709443" y="386080"/>
                  </a:lnTo>
                  <a:lnTo>
                    <a:pt x="712677" y="391160"/>
                  </a:lnTo>
                  <a:lnTo>
                    <a:pt x="714678" y="398497"/>
                  </a:lnTo>
                  <a:lnTo>
                    <a:pt x="716252" y="428421"/>
                  </a:lnTo>
                  <a:lnTo>
                    <a:pt x="717108" y="431241"/>
                  </a:lnTo>
                  <a:lnTo>
                    <a:pt x="721512" y="439254"/>
                  </a:lnTo>
                  <a:lnTo>
                    <a:pt x="722838" y="444426"/>
                  </a:lnTo>
                  <a:lnTo>
                    <a:pt x="723585" y="452098"/>
                  </a:lnTo>
                  <a:lnTo>
                    <a:pt x="724537" y="454645"/>
                  </a:lnTo>
                  <a:lnTo>
                    <a:pt x="729075" y="462276"/>
                  </a:lnTo>
                  <a:lnTo>
                    <a:pt x="730433" y="467358"/>
                  </a:lnTo>
                  <a:lnTo>
                    <a:pt x="732303" y="485986"/>
                  </a:lnTo>
                  <a:lnTo>
                    <a:pt x="737539" y="501331"/>
                  </a:lnTo>
                  <a:lnTo>
                    <a:pt x="738823" y="512766"/>
                  </a:lnTo>
                  <a:lnTo>
                    <a:pt x="739776" y="515410"/>
                  </a:lnTo>
                  <a:lnTo>
                    <a:pt x="744314" y="523178"/>
                  </a:lnTo>
                  <a:lnTo>
                    <a:pt x="745673" y="528292"/>
                  </a:lnTo>
                  <a:lnTo>
                    <a:pt x="746751" y="566106"/>
                  </a:lnTo>
                  <a:lnTo>
                    <a:pt x="747601" y="568750"/>
                  </a:lnTo>
                  <a:lnTo>
                    <a:pt x="751995" y="576518"/>
                  </a:lnTo>
                  <a:lnTo>
                    <a:pt x="753320" y="581632"/>
                  </a:lnTo>
                  <a:lnTo>
                    <a:pt x="754352" y="604519"/>
                  </a:lnTo>
                  <a:lnTo>
                    <a:pt x="755208" y="607060"/>
                  </a:lnTo>
                  <a:lnTo>
                    <a:pt x="759611" y="614680"/>
                  </a:lnTo>
                  <a:lnTo>
                    <a:pt x="760938" y="619760"/>
                  </a:lnTo>
                  <a:lnTo>
                    <a:pt x="761999" y="673092"/>
                  </a:lnTo>
                  <a:lnTo>
                    <a:pt x="761999" y="734052"/>
                  </a:lnTo>
                  <a:lnTo>
                    <a:pt x="761154" y="736595"/>
                  </a:lnTo>
                  <a:lnTo>
                    <a:pt x="756763" y="744218"/>
                  </a:lnTo>
                  <a:lnTo>
                    <a:pt x="755439" y="749299"/>
                  </a:lnTo>
                  <a:lnTo>
                    <a:pt x="754381" y="795048"/>
                  </a:lnTo>
                  <a:lnTo>
                    <a:pt x="753533" y="797578"/>
                  </a:lnTo>
                  <a:lnTo>
                    <a:pt x="749143" y="805185"/>
                  </a:lnTo>
                  <a:lnTo>
                    <a:pt x="747819" y="810262"/>
                  </a:lnTo>
                  <a:lnTo>
                    <a:pt x="746761" y="863600"/>
                  </a:lnTo>
                  <a:lnTo>
                    <a:pt x="746760" y="894080"/>
                  </a:lnTo>
                  <a:lnTo>
                    <a:pt x="747607" y="896620"/>
                  </a:lnTo>
                  <a:lnTo>
                    <a:pt x="751997" y="904240"/>
                  </a:lnTo>
                  <a:lnTo>
                    <a:pt x="753321" y="909320"/>
                  </a:lnTo>
                  <a:lnTo>
                    <a:pt x="754379" y="962660"/>
                  </a:lnTo>
                  <a:lnTo>
                    <a:pt x="754380" y="989565"/>
                  </a:lnTo>
                  <a:lnTo>
                    <a:pt x="752123" y="998889"/>
                  </a:lnTo>
                  <a:lnTo>
                    <a:pt x="748349" y="1011400"/>
                  </a:lnTo>
                  <a:lnTo>
                    <a:pt x="747074" y="1023213"/>
                  </a:lnTo>
                  <a:lnTo>
                    <a:pt x="746123" y="1025889"/>
                  </a:lnTo>
                  <a:lnTo>
                    <a:pt x="741585" y="1033699"/>
                  </a:lnTo>
                  <a:lnTo>
                    <a:pt x="732674" y="1056612"/>
                  </a:lnTo>
                  <a:lnTo>
                    <a:pt x="731533" y="1082400"/>
                  </a:lnTo>
                  <a:lnTo>
                    <a:pt x="731520" y="1160780"/>
                  </a:lnTo>
                  <a:lnTo>
                    <a:pt x="732366" y="1163320"/>
                  </a:lnTo>
                  <a:lnTo>
                    <a:pt x="736756" y="1170940"/>
                  </a:lnTo>
                  <a:lnTo>
                    <a:pt x="738081" y="1176020"/>
                  </a:lnTo>
                  <a:lnTo>
                    <a:pt x="738826" y="1183640"/>
                  </a:lnTo>
                  <a:lnTo>
                    <a:pt x="739777" y="1186180"/>
                  </a:lnTo>
                  <a:lnTo>
                    <a:pt x="744315" y="1193800"/>
                  </a:lnTo>
                  <a:lnTo>
                    <a:pt x="745673" y="1198880"/>
                  </a:lnTo>
                  <a:lnTo>
                    <a:pt x="746664" y="1214120"/>
                  </a:lnTo>
                  <a:lnTo>
                    <a:pt x="747543" y="1216660"/>
                  </a:lnTo>
                  <a:lnTo>
                    <a:pt x="751978" y="1224280"/>
                  </a:lnTo>
                  <a:lnTo>
                    <a:pt x="753313" y="1229360"/>
                  </a:lnTo>
                  <a:lnTo>
                    <a:pt x="754515" y="1231053"/>
                  </a:lnTo>
                  <a:lnTo>
                    <a:pt x="756164" y="1232183"/>
                  </a:lnTo>
                  <a:lnTo>
                    <a:pt x="758109" y="1232935"/>
                  </a:lnTo>
                  <a:lnTo>
                    <a:pt x="759406" y="1234283"/>
                  </a:lnTo>
                  <a:lnTo>
                    <a:pt x="760271" y="1236029"/>
                  </a:lnTo>
                  <a:lnTo>
                    <a:pt x="761231" y="1240226"/>
                  </a:lnTo>
                  <a:lnTo>
                    <a:pt x="761998" y="1260994"/>
                  </a:lnTo>
                  <a:lnTo>
                    <a:pt x="762845" y="1262303"/>
                  </a:lnTo>
                  <a:lnTo>
                    <a:pt x="764256" y="1263175"/>
                  </a:lnTo>
                  <a:lnTo>
                    <a:pt x="766044" y="1263757"/>
                  </a:lnTo>
                  <a:lnTo>
                    <a:pt x="767236" y="1264991"/>
                  </a:lnTo>
                  <a:lnTo>
                    <a:pt x="768030" y="1266661"/>
                  </a:lnTo>
                  <a:lnTo>
                    <a:pt x="769306" y="1271378"/>
                  </a:lnTo>
                  <a:lnTo>
                    <a:pt x="769527" y="1276241"/>
                  </a:lnTo>
                  <a:lnTo>
                    <a:pt x="770404" y="1277548"/>
                  </a:lnTo>
                  <a:lnTo>
                    <a:pt x="771836" y="1278418"/>
                  </a:lnTo>
                  <a:lnTo>
                    <a:pt x="773637" y="1278998"/>
                  </a:lnTo>
                  <a:lnTo>
                    <a:pt x="774838" y="1280232"/>
                  </a:lnTo>
                  <a:lnTo>
                    <a:pt x="775638" y="1281902"/>
                  </a:lnTo>
                  <a:lnTo>
                    <a:pt x="776528" y="1286014"/>
                  </a:lnTo>
                  <a:lnTo>
                    <a:pt x="777232" y="1305883"/>
                  </a:lnTo>
                  <a:lnTo>
                    <a:pt x="778081" y="1307469"/>
                  </a:lnTo>
                  <a:lnTo>
                    <a:pt x="779494" y="1308526"/>
                  </a:lnTo>
                  <a:lnTo>
                    <a:pt x="781282" y="1309230"/>
                  </a:lnTo>
                  <a:lnTo>
                    <a:pt x="782475" y="1310547"/>
                  </a:lnTo>
                  <a:lnTo>
                    <a:pt x="783269" y="1312272"/>
                  </a:lnTo>
                  <a:lnTo>
                    <a:pt x="784546" y="1317077"/>
                  </a:lnTo>
                  <a:lnTo>
                    <a:pt x="784860" y="1355300"/>
                  </a:lnTo>
                  <a:lnTo>
                    <a:pt x="792166" y="1363639"/>
                  </a:lnTo>
                  <a:lnTo>
                    <a:pt x="792477" y="1371504"/>
                  </a:lnTo>
                  <a:lnTo>
                    <a:pt x="799786" y="1378904"/>
                  </a:lnTo>
                  <a:lnTo>
                    <a:pt x="800091" y="1390563"/>
                  </a:lnTo>
                  <a:lnTo>
                    <a:pt x="800941" y="1391862"/>
                  </a:lnTo>
                  <a:lnTo>
                    <a:pt x="802354" y="1392728"/>
                  </a:lnTo>
                  <a:lnTo>
                    <a:pt x="806660" y="1394118"/>
                  </a:lnTo>
                  <a:lnTo>
                    <a:pt x="807013" y="1395078"/>
                  </a:lnTo>
                  <a:lnTo>
                    <a:pt x="807406" y="1398404"/>
                  </a:lnTo>
                  <a:lnTo>
                    <a:pt x="808357" y="1399630"/>
                  </a:lnTo>
                  <a:lnTo>
                    <a:pt x="809839" y="1400446"/>
                  </a:lnTo>
                  <a:lnTo>
                    <a:pt x="814253" y="1401757"/>
                  </a:lnTo>
                  <a:lnTo>
                    <a:pt x="814616" y="1402711"/>
                  </a:lnTo>
                  <a:lnTo>
                    <a:pt x="815245" y="1408613"/>
                  </a:lnTo>
                  <a:lnTo>
                    <a:pt x="823095" y="1417397"/>
                  </a:lnTo>
                  <a:lnTo>
                    <a:pt x="829427" y="1423779"/>
                  </a:lnTo>
                  <a:lnTo>
                    <a:pt x="829811" y="1425013"/>
                  </a:lnTo>
                  <a:lnTo>
                    <a:pt x="830238" y="1428642"/>
                  </a:lnTo>
                  <a:lnTo>
                    <a:pt x="831199" y="1429947"/>
                  </a:lnTo>
                  <a:lnTo>
                    <a:pt x="832686" y="1430818"/>
                  </a:lnTo>
                  <a:lnTo>
                    <a:pt x="834524" y="1431399"/>
                  </a:lnTo>
                  <a:lnTo>
                    <a:pt x="835750" y="1432632"/>
                  </a:lnTo>
                  <a:lnTo>
                    <a:pt x="836566" y="1434302"/>
                  </a:lnTo>
                  <a:lnTo>
                    <a:pt x="837474" y="1438414"/>
                  </a:lnTo>
                  <a:lnTo>
                    <a:pt x="837877" y="1443064"/>
                  </a:lnTo>
                  <a:lnTo>
                    <a:pt x="838831" y="1445489"/>
                  </a:lnTo>
                  <a:lnTo>
                    <a:pt x="842150" y="1450442"/>
                  </a:lnTo>
                  <a:lnTo>
                    <a:pt x="852058" y="1461544"/>
                  </a:lnTo>
                  <a:lnTo>
                    <a:pt x="852519" y="1462889"/>
                  </a:lnTo>
                  <a:lnTo>
                    <a:pt x="853031" y="1466642"/>
                  </a:lnTo>
                  <a:lnTo>
                    <a:pt x="854014" y="1468828"/>
                  </a:lnTo>
                  <a:lnTo>
                    <a:pt x="859442" y="1475950"/>
                  </a:lnTo>
                  <a:lnTo>
                    <a:pt x="864010" y="1480913"/>
                  </a:lnTo>
                  <a:lnTo>
                    <a:pt x="865566" y="1483422"/>
                  </a:lnTo>
                  <a:lnTo>
                    <a:pt x="867296" y="1488468"/>
                  </a:lnTo>
                  <a:lnTo>
                    <a:pt x="868270" y="1496068"/>
                  </a:lnTo>
                  <a:lnTo>
                    <a:pt x="869253" y="1497759"/>
                  </a:lnTo>
                  <a:lnTo>
                    <a:pt x="870756" y="1498886"/>
                  </a:lnTo>
                  <a:lnTo>
                    <a:pt x="872604" y="1499637"/>
                  </a:lnTo>
                  <a:lnTo>
                    <a:pt x="873836" y="1500985"/>
                  </a:lnTo>
                  <a:lnTo>
                    <a:pt x="874657" y="1502730"/>
                  </a:lnTo>
                  <a:lnTo>
                    <a:pt x="875204" y="1504740"/>
                  </a:lnTo>
                  <a:lnTo>
                    <a:pt x="878071" y="1509231"/>
                  </a:lnTo>
                  <a:lnTo>
                    <a:pt x="880021" y="1511614"/>
                  </a:lnTo>
                  <a:lnTo>
                    <a:pt x="881320" y="1514050"/>
                  </a:lnTo>
                  <a:lnTo>
                    <a:pt x="882765" y="1519013"/>
                  </a:lnTo>
                  <a:lnTo>
                    <a:pt x="883578" y="1526568"/>
                  </a:lnTo>
                  <a:lnTo>
                    <a:pt x="884539" y="1529098"/>
                  </a:lnTo>
                  <a:lnTo>
                    <a:pt x="887863" y="1534168"/>
                  </a:lnTo>
                  <a:lnTo>
                    <a:pt x="889935" y="1535859"/>
                  </a:lnTo>
                  <a:lnTo>
                    <a:pt x="892164" y="1536986"/>
                  </a:lnTo>
                  <a:lnTo>
                    <a:pt x="894496" y="1537737"/>
                  </a:lnTo>
                  <a:lnTo>
                    <a:pt x="896051" y="1539085"/>
                  </a:lnTo>
                  <a:lnTo>
                    <a:pt x="897087" y="1540830"/>
                  </a:lnTo>
                  <a:lnTo>
                    <a:pt x="897778" y="1542840"/>
                  </a:lnTo>
                  <a:lnTo>
                    <a:pt x="900803" y="1547331"/>
                  </a:lnTo>
                  <a:lnTo>
                    <a:pt x="939893" y="1587593"/>
                  </a:lnTo>
                  <a:lnTo>
                    <a:pt x="947447" y="1595148"/>
                  </a:lnTo>
                  <a:lnTo>
                    <a:pt x="949978" y="1596832"/>
                  </a:lnTo>
                  <a:lnTo>
                    <a:pt x="957585" y="1600049"/>
                  </a:lnTo>
                  <a:lnTo>
                    <a:pt x="962663" y="1603801"/>
                  </a:lnTo>
                  <a:lnTo>
                    <a:pt x="967742" y="1610550"/>
                  </a:lnTo>
                  <a:lnTo>
                    <a:pt x="971974" y="1618346"/>
                  </a:lnTo>
                  <a:lnTo>
                    <a:pt x="973855" y="1624633"/>
                  </a:lnTo>
                  <a:lnTo>
                    <a:pt x="976050" y="1627496"/>
                  </a:lnTo>
                  <a:lnTo>
                    <a:pt x="985536" y="1635569"/>
                  </a:lnTo>
                  <a:lnTo>
                    <a:pt x="987223" y="1638173"/>
                  </a:lnTo>
                  <a:lnTo>
                    <a:pt x="988349" y="1640755"/>
                  </a:lnTo>
                  <a:lnTo>
                    <a:pt x="990792" y="1643323"/>
                  </a:lnTo>
                  <a:lnTo>
                    <a:pt x="998023" y="1648435"/>
                  </a:lnTo>
                  <a:lnTo>
                    <a:pt x="1000629" y="1651830"/>
                  </a:lnTo>
                  <a:lnTo>
                    <a:pt x="1002366" y="1655787"/>
                  </a:lnTo>
                  <a:lnTo>
                    <a:pt x="1003523" y="1660117"/>
                  </a:lnTo>
                  <a:lnTo>
                    <a:pt x="1005989" y="1663852"/>
                  </a:lnTo>
                  <a:lnTo>
                    <a:pt x="1024769" y="1681270"/>
                  </a:lnTo>
                  <a:lnTo>
                    <a:pt x="1026953" y="1686467"/>
                  </a:lnTo>
                  <a:lnTo>
                    <a:pt x="1029228" y="1688191"/>
                  </a:lnTo>
                  <a:lnTo>
                    <a:pt x="1039675" y="1691465"/>
                  </a:lnTo>
                  <a:lnTo>
                    <a:pt x="1045713" y="1695231"/>
                  </a:lnTo>
                  <a:lnTo>
                    <a:pt x="1064215" y="1711175"/>
                  </a:lnTo>
                  <a:lnTo>
                    <a:pt x="1084732" y="1719445"/>
                  </a:lnTo>
                  <a:lnTo>
                    <a:pt x="1099066" y="1723849"/>
                  </a:lnTo>
                  <a:lnTo>
                    <a:pt x="1125659" y="1735254"/>
                  </a:lnTo>
                  <a:lnTo>
                    <a:pt x="1145073" y="1739433"/>
                  </a:lnTo>
                  <a:lnTo>
                    <a:pt x="1153235" y="1742514"/>
                  </a:lnTo>
                  <a:lnTo>
                    <a:pt x="1162590" y="1744249"/>
                  </a:lnTo>
                  <a:lnTo>
                    <a:pt x="1168075" y="1744655"/>
                  </a:lnTo>
                  <a:lnTo>
                    <a:pt x="1170723" y="1745610"/>
                  </a:lnTo>
                  <a:lnTo>
                    <a:pt x="1175923" y="1748929"/>
                  </a:lnTo>
                  <a:lnTo>
                    <a:pt x="1183315" y="1750969"/>
                  </a:lnTo>
                  <a:lnTo>
                    <a:pt x="1197812" y="1752278"/>
                  </a:lnTo>
                  <a:lnTo>
                    <a:pt x="1200708" y="1753232"/>
                  </a:lnTo>
                  <a:lnTo>
                    <a:pt x="1206184" y="1756549"/>
                  </a:lnTo>
                  <a:lnTo>
                    <a:pt x="1213697" y="1758588"/>
                  </a:lnTo>
                  <a:lnTo>
                    <a:pt x="1232022" y="1760852"/>
                  </a:lnTo>
                  <a:lnTo>
                    <a:pt x="1245388" y="1765393"/>
                  </a:lnTo>
                  <a:lnTo>
                    <a:pt x="1260074" y="1767962"/>
                  </a:lnTo>
                  <a:lnTo>
                    <a:pt x="1275149" y="1772862"/>
                  </a:lnTo>
                  <a:lnTo>
                    <a:pt x="1290340" y="1775536"/>
                  </a:lnTo>
                  <a:lnTo>
                    <a:pt x="1305566" y="1780469"/>
                  </a:lnTo>
                  <a:lnTo>
                    <a:pt x="1325880" y="178308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3" name="SMARTInkAnnotation126"/>
            <p:cNvSpPr/>
            <p:nvPr/>
          </p:nvSpPr>
          <p:spPr bwMode="auto">
            <a:xfrm>
              <a:off x="4404361" y="3688080"/>
              <a:ext cx="106680" cy="99053"/>
            </a:xfrm>
            <a:custGeom>
              <a:avLst/>
              <a:gdLst/>
              <a:ahLst/>
              <a:cxnLst/>
              <a:rect l="0" t="0" r="0" b="0"/>
              <a:pathLst>
                <a:path w="106680" h="99053">
                  <a:moveTo>
                    <a:pt x="30480" y="60960"/>
                  </a:moveTo>
                  <a:lnTo>
                    <a:pt x="26434" y="69050"/>
                  </a:lnTo>
                  <a:lnTo>
                    <a:pt x="24396" y="71434"/>
                  </a:lnTo>
                  <a:lnTo>
                    <a:pt x="22191" y="73023"/>
                  </a:lnTo>
                  <a:lnTo>
                    <a:pt x="19874" y="74082"/>
                  </a:lnTo>
                  <a:lnTo>
                    <a:pt x="18329" y="75634"/>
                  </a:lnTo>
                  <a:lnTo>
                    <a:pt x="17299" y="77517"/>
                  </a:lnTo>
                  <a:lnTo>
                    <a:pt x="16612" y="79618"/>
                  </a:lnTo>
                  <a:lnTo>
                    <a:pt x="16154" y="81865"/>
                  </a:lnTo>
                  <a:lnTo>
                    <a:pt x="15850" y="84210"/>
                  </a:lnTo>
                  <a:lnTo>
                    <a:pt x="15646" y="86620"/>
                  </a:lnTo>
                  <a:lnTo>
                    <a:pt x="14664" y="88227"/>
                  </a:lnTo>
                  <a:lnTo>
                    <a:pt x="13162" y="89298"/>
                  </a:lnTo>
                  <a:lnTo>
                    <a:pt x="7943" y="91315"/>
                  </a:lnTo>
                  <a:lnTo>
                    <a:pt x="5505" y="93643"/>
                  </a:lnTo>
                  <a:lnTo>
                    <a:pt x="18" y="99042"/>
                  </a:lnTo>
                  <a:lnTo>
                    <a:pt x="8" y="99052"/>
                  </a:lnTo>
                  <a:lnTo>
                    <a:pt x="0" y="92499"/>
                  </a:lnTo>
                  <a:lnTo>
                    <a:pt x="2258" y="89653"/>
                  </a:lnTo>
                  <a:lnTo>
                    <a:pt x="4045" y="87709"/>
                  </a:lnTo>
                  <a:lnTo>
                    <a:pt x="5236" y="85566"/>
                  </a:lnTo>
                  <a:lnTo>
                    <a:pt x="6030" y="83291"/>
                  </a:lnTo>
                  <a:lnTo>
                    <a:pt x="6560" y="80927"/>
                  </a:lnTo>
                  <a:lnTo>
                    <a:pt x="7760" y="78505"/>
                  </a:lnTo>
                  <a:lnTo>
                    <a:pt x="9407" y="76043"/>
                  </a:lnTo>
                  <a:lnTo>
                    <a:pt x="11350" y="73556"/>
                  </a:lnTo>
                  <a:lnTo>
                    <a:pt x="12647" y="71050"/>
                  </a:lnTo>
                  <a:lnTo>
                    <a:pt x="13511" y="68533"/>
                  </a:lnTo>
                  <a:lnTo>
                    <a:pt x="14087" y="66009"/>
                  </a:lnTo>
                  <a:lnTo>
                    <a:pt x="15318" y="63479"/>
                  </a:lnTo>
                  <a:lnTo>
                    <a:pt x="16985" y="60946"/>
                  </a:lnTo>
                  <a:lnTo>
                    <a:pt x="18943" y="58411"/>
                  </a:lnTo>
                  <a:lnTo>
                    <a:pt x="21095" y="55874"/>
                  </a:lnTo>
                  <a:lnTo>
                    <a:pt x="23376" y="53336"/>
                  </a:lnTo>
                  <a:lnTo>
                    <a:pt x="28169" y="48258"/>
                  </a:lnTo>
                  <a:lnTo>
                    <a:pt x="33121" y="43179"/>
                  </a:lnTo>
                  <a:lnTo>
                    <a:pt x="34781" y="40639"/>
                  </a:lnTo>
                  <a:lnTo>
                    <a:pt x="35887" y="38100"/>
                  </a:lnTo>
                  <a:lnTo>
                    <a:pt x="36625" y="35560"/>
                  </a:lnTo>
                  <a:lnTo>
                    <a:pt x="37962" y="33020"/>
                  </a:lnTo>
                  <a:lnTo>
                    <a:pt x="39702" y="30480"/>
                  </a:lnTo>
                  <a:lnTo>
                    <a:pt x="41708" y="27940"/>
                  </a:lnTo>
                  <a:lnTo>
                    <a:pt x="43892" y="25400"/>
                  </a:lnTo>
                  <a:lnTo>
                    <a:pt x="46194" y="22860"/>
                  </a:lnTo>
                  <a:lnTo>
                    <a:pt x="51010" y="17780"/>
                  </a:lnTo>
                  <a:lnTo>
                    <a:pt x="55973" y="12700"/>
                  </a:lnTo>
                  <a:lnTo>
                    <a:pt x="58482" y="11007"/>
                  </a:lnTo>
                  <a:lnTo>
                    <a:pt x="61001" y="9878"/>
                  </a:lnTo>
                  <a:lnTo>
                    <a:pt x="63527" y="9125"/>
                  </a:lnTo>
                  <a:lnTo>
                    <a:pt x="65211" y="7777"/>
                  </a:lnTo>
                  <a:lnTo>
                    <a:pt x="66334" y="6031"/>
                  </a:lnTo>
                  <a:lnTo>
                    <a:pt x="67082" y="4021"/>
                  </a:lnTo>
                  <a:lnTo>
                    <a:pt x="68428" y="2680"/>
                  </a:lnTo>
                  <a:lnTo>
                    <a:pt x="70172" y="1787"/>
                  </a:lnTo>
                  <a:lnTo>
                    <a:pt x="72181" y="1192"/>
                  </a:lnTo>
                  <a:lnTo>
                    <a:pt x="74367" y="794"/>
                  </a:lnTo>
                  <a:lnTo>
                    <a:pt x="76671" y="529"/>
                  </a:lnTo>
                  <a:lnTo>
                    <a:pt x="83401" y="31"/>
                  </a:lnTo>
                  <a:lnTo>
                    <a:pt x="102762" y="0"/>
                  </a:lnTo>
                  <a:lnTo>
                    <a:pt x="104067" y="847"/>
                  </a:lnTo>
                  <a:lnTo>
                    <a:pt x="104938" y="2258"/>
                  </a:lnTo>
                  <a:lnTo>
                    <a:pt x="106679" y="762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4" name="SMARTInkAnnotation127"/>
            <p:cNvSpPr/>
            <p:nvPr/>
          </p:nvSpPr>
          <p:spPr bwMode="auto">
            <a:xfrm>
              <a:off x="4564693" y="3764374"/>
              <a:ext cx="68268" cy="137067"/>
            </a:xfrm>
            <a:custGeom>
              <a:avLst/>
              <a:gdLst/>
              <a:ahLst/>
              <a:cxnLst/>
              <a:rect l="0" t="0" r="0" b="0"/>
              <a:pathLst>
                <a:path w="68268" h="137067">
                  <a:moveTo>
                    <a:pt x="22547" y="7526"/>
                  </a:moveTo>
                  <a:lnTo>
                    <a:pt x="15020" y="15053"/>
                  </a:lnTo>
                  <a:lnTo>
                    <a:pt x="14954" y="19163"/>
                  </a:lnTo>
                  <a:lnTo>
                    <a:pt x="14935" y="21698"/>
                  </a:lnTo>
                  <a:lnTo>
                    <a:pt x="14086" y="22054"/>
                  </a:lnTo>
                  <a:lnTo>
                    <a:pt x="12673" y="22291"/>
                  </a:lnTo>
                  <a:lnTo>
                    <a:pt x="8367" y="22672"/>
                  </a:lnTo>
                  <a:lnTo>
                    <a:pt x="8013" y="23550"/>
                  </a:lnTo>
                  <a:lnTo>
                    <a:pt x="7621" y="26783"/>
                  </a:lnTo>
                  <a:lnTo>
                    <a:pt x="7308" y="30377"/>
                  </a:lnTo>
                  <a:lnTo>
                    <a:pt x="0" y="30385"/>
                  </a:lnTo>
                  <a:lnTo>
                    <a:pt x="3825" y="30386"/>
                  </a:lnTo>
                  <a:lnTo>
                    <a:pt x="4985" y="29539"/>
                  </a:lnTo>
                  <a:lnTo>
                    <a:pt x="5759" y="28128"/>
                  </a:lnTo>
                  <a:lnTo>
                    <a:pt x="6275" y="26341"/>
                  </a:lnTo>
                  <a:lnTo>
                    <a:pt x="7466" y="25149"/>
                  </a:lnTo>
                  <a:lnTo>
                    <a:pt x="9106" y="24355"/>
                  </a:lnTo>
                  <a:lnTo>
                    <a:pt x="11046" y="23825"/>
                  </a:lnTo>
                  <a:lnTo>
                    <a:pt x="13186" y="23472"/>
                  </a:lnTo>
                  <a:lnTo>
                    <a:pt x="15459" y="23237"/>
                  </a:lnTo>
                  <a:lnTo>
                    <a:pt x="17821" y="23080"/>
                  </a:lnTo>
                  <a:lnTo>
                    <a:pt x="20243" y="22129"/>
                  </a:lnTo>
                  <a:lnTo>
                    <a:pt x="22705" y="20648"/>
                  </a:lnTo>
                  <a:lnTo>
                    <a:pt x="25192" y="18814"/>
                  </a:lnTo>
                  <a:lnTo>
                    <a:pt x="27697" y="17591"/>
                  </a:lnTo>
                  <a:lnTo>
                    <a:pt x="30213" y="16776"/>
                  </a:lnTo>
                  <a:lnTo>
                    <a:pt x="32738" y="16232"/>
                  </a:lnTo>
                  <a:lnTo>
                    <a:pt x="35267" y="15024"/>
                  </a:lnTo>
                  <a:lnTo>
                    <a:pt x="37800" y="13371"/>
                  </a:lnTo>
                  <a:lnTo>
                    <a:pt x="43904" y="8681"/>
                  </a:lnTo>
                  <a:lnTo>
                    <a:pt x="45252" y="8296"/>
                  </a:lnTo>
                  <a:lnTo>
                    <a:pt x="46997" y="8039"/>
                  </a:lnTo>
                  <a:lnTo>
                    <a:pt x="49007" y="7868"/>
                  </a:lnTo>
                  <a:lnTo>
                    <a:pt x="51193" y="7754"/>
                  </a:lnTo>
                  <a:lnTo>
                    <a:pt x="55881" y="7628"/>
                  </a:lnTo>
                  <a:lnTo>
                    <a:pt x="58316" y="6747"/>
                  </a:lnTo>
                  <a:lnTo>
                    <a:pt x="60786" y="5313"/>
                  </a:lnTo>
                  <a:lnTo>
                    <a:pt x="68137" y="0"/>
                  </a:lnTo>
                  <a:lnTo>
                    <a:pt x="68228" y="3979"/>
                  </a:lnTo>
                  <a:lnTo>
                    <a:pt x="68267" y="33270"/>
                  </a:lnTo>
                  <a:lnTo>
                    <a:pt x="67420" y="35696"/>
                  </a:lnTo>
                  <a:lnTo>
                    <a:pt x="66010" y="38159"/>
                  </a:lnTo>
                  <a:lnTo>
                    <a:pt x="64222" y="40648"/>
                  </a:lnTo>
                  <a:lnTo>
                    <a:pt x="63030" y="43154"/>
                  </a:lnTo>
                  <a:lnTo>
                    <a:pt x="62235" y="45671"/>
                  </a:lnTo>
                  <a:lnTo>
                    <a:pt x="61706" y="48196"/>
                  </a:lnTo>
                  <a:lnTo>
                    <a:pt x="60506" y="50726"/>
                  </a:lnTo>
                  <a:lnTo>
                    <a:pt x="58860" y="53260"/>
                  </a:lnTo>
                  <a:lnTo>
                    <a:pt x="56915" y="55795"/>
                  </a:lnTo>
                  <a:lnTo>
                    <a:pt x="55620" y="58332"/>
                  </a:lnTo>
                  <a:lnTo>
                    <a:pt x="54755" y="60870"/>
                  </a:lnTo>
                  <a:lnTo>
                    <a:pt x="54179" y="63409"/>
                  </a:lnTo>
                  <a:lnTo>
                    <a:pt x="52948" y="65948"/>
                  </a:lnTo>
                  <a:lnTo>
                    <a:pt x="51281" y="68487"/>
                  </a:lnTo>
                  <a:lnTo>
                    <a:pt x="49323" y="71027"/>
                  </a:lnTo>
                  <a:lnTo>
                    <a:pt x="48017" y="74413"/>
                  </a:lnTo>
                  <a:lnTo>
                    <a:pt x="47147" y="78364"/>
                  </a:lnTo>
                  <a:lnTo>
                    <a:pt x="46567" y="82692"/>
                  </a:lnTo>
                  <a:lnTo>
                    <a:pt x="45333" y="86423"/>
                  </a:lnTo>
                  <a:lnTo>
                    <a:pt x="43664" y="89757"/>
                  </a:lnTo>
                  <a:lnTo>
                    <a:pt x="41705" y="92827"/>
                  </a:lnTo>
                  <a:lnTo>
                    <a:pt x="39553" y="95720"/>
                  </a:lnTo>
                  <a:lnTo>
                    <a:pt x="37271" y="98495"/>
                  </a:lnTo>
                  <a:lnTo>
                    <a:pt x="34903" y="101192"/>
                  </a:lnTo>
                  <a:lnTo>
                    <a:pt x="33323" y="103837"/>
                  </a:lnTo>
                  <a:lnTo>
                    <a:pt x="32271" y="106447"/>
                  </a:lnTo>
                  <a:lnTo>
                    <a:pt x="31570" y="109033"/>
                  </a:lnTo>
                  <a:lnTo>
                    <a:pt x="31102" y="111604"/>
                  </a:lnTo>
                  <a:lnTo>
                    <a:pt x="30790" y="114164"/>
                  </a:lnTo>
                  <a:lnTo>
                    <a:pt x="30583" y="116718"/>
                  </a:lnTo>
                  <a:lnTo>
                    <a:pt x="29597" y="119268"/>
                  </a:lnTo>
                  <a:lnTo>
                    <a:pt x="28093" y="121814"/>
                  </a:lnTo>
                  <a:lnTo>
                    <a:pt x="26245" y="124358"/>
                  </a:lnTo>
                  <a:lnTo>
                    <a:pt x="24165" y="126054"/>
                  </a:lnTo>
                  <a:lnTo>
                    <a:pt x="21932" y="127185"/>
                  </a:lnTo>
                  <a:lnTo>
                    <a:pt x="19597" y="127939"/>
                  </a:lnTo>
                  <a:lnTo>
                    <a:pt x="18040" y="129288"/>
                  </a:lnTo>
                  <a:lnTo>
                    <a:pt x="17003" y="131034"/>
                  </a:lnTo>
                  <a:lnTo>
                    <a:pt x="16310" y="133045"/>
                  </a:lnTo>
                  <a:lnTo>
                    <a:pt x="15003" y="134385"/>
                  </a:lnTo>
                  <a:lnTo>
                    <a:pt x="13284" y="135279"/>
                  </a:lnTo>
                  <a:lnTo>
                    <a:pt x="7306" y="137066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5" name="SMARTInkAnnotation128"/>
            <p:cNvSpPr/>
            <p:nvPr/>
          </p:nvSpPr>
          <p:spPr bwMode="auto">
            <a:xfrm>
              <a:off x="4556760" y="3688080"/>
              <a:ext cx="106681" cy="38101"/>
            </a:xfrm>
            <a:custGeom>
              <a:avLst/>
              <a:gdLst/>
              <a:ahLst/>
              <a:cxnLst/>
              <a:rect l="0" t="0" r="0" b="0"/>
              <a:pathLst>
                <a:path w="106681" h="38101">
                  <a:moveTo>
                    <a:pt x="0" y="38100"/>
                  </a:moveTo>
                  <a:lnTo>
                    <a:pt x="13122" y="31539"/>
                  </a:lnTo>
                  <a:lnTo>
                    <a:pt x="14675" y="30340"/>
                  </a:lnTo>
                  <a:lnTo>
                    <a:pt x="16557" y="28693"/>
                  </a:lnTo>
                  <a:lnTo>
                    <a:pt x="18658" y="26749"/>
                  </a:lnTo>
                  <a:lnTo>
                    <a:pt x="25660" y="19967"/>
                  </a:lnTo>
                  <a:lnTo>
                    <a:pt x="33097" y="12595"/>
                  </a:lnTo>
                  <a:lnTo>
                    <a:pt x="35612" y="10937"/>
                  </a:lnTo>
                  <a:lnTo>
                    <a:pt x="38134" y="9831"/>
                  </a:lnTo>
                  <a:lnTo>
                    <a:pt x="40663" y="9095"/>
                  </a:lnTo>
                  <a:lnTo>
                    <a:pt x="43195" y="7756"/>
                  </a:lnTo>
                  <a:lnTo>
                    <a:pt x="45730" y="6018"/>
                  </a:lnTo>
                  <a:lnTo>
                    <a:pt x="48267" y="4012"/>
                  </a:lnTo>
                  <a:lnTo>
                    <a:pt x="50805" y="2675"/>
                  </a:lnTo>
                  <a:lnTo>
                    <a:pt x="53343" y="1783"/>
                  </a:lnTo>
                  <a:lnTo>
                    <a:pt x="55881" y="1189"/>
                  </a:lnTo>
                  <a:lnTo>
                    <a:pt x="58421" y="793"/>
                  </a:lnTo>
                  <a:lnTo>
                    <a:pt x="60961" y="529"/>
                  </a:lnTo>
                  <a:lnTo>
                    <a:pt x="63501" y="352"/>
                  </a:lnTo>
                  <a:lnTo>
                    <a:pt x="66040" y="235"/>
                  </a:lnTo>
                  <a:lnTo>
                    <a:pt x="71120" y="105"/>
                  </a:lnTo>
                  <a:lnTo>
                    <a:pt x="106680" y="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6" name="SMARTInkAnnotation129"/>
            <p:cNvSpPr/>
            <p:nvPr/>
          </p:nvSpPr>
          <p:spPr bwMode="auto">
            <a:xfrm>
              <a:off x="4762500" y="3752276"/>
              <a:ext cx="106681" cy="72965"/>
            </a:xfrm>
            <a:custGeom>
              <a:avLst/>
              <a:gdLst/>
              <a:ahLst/>
              <a:cxnLst/>
              <a:rect l="0" t="0" r="0" b="0"/>
              <a:pathLst>
                <a:path w="106681" h="72965">
                  <a:moveTo>
                    <a:pt x="7619" y="57724"/>
                  </a:moveTo>
                  <a:lnTo>
                    <a:pt x="7619" y="65030"/>
                  </a:lnTo>
                  <a:lnTo>
                    <a:pt x="6773" y="65982"/>
                  </a:lnTo>
                  <a:lnTo>
                    <a:pt x="41" y="72921"/>
                  </a:lnTo>
                  <a:lnTo>
                    <a:pt x="2" y="72961"/>
                  </a:lnTo>
                  <a:lnTo>
                    <a:pt x="0" y="72964"/>
                  </a:lnTo>
                  <a:lnTo>
                    <a:pt x="0" y="66403"/>
                  </a:lnTo>
                  <a:lnTo>
                    <a:pt x="846" y="65203"/>
                  </a:lnTo>
                  <a:lnTo>
                    <a:pt x="2257" y="63557"/>
                  </a:lnTo>
                  <a:lnTo>
                    <a:pt x="6560" y="58876"/>
                  </a:lnTo>
                  <a:lnTo>
                    <a:pt x="6913" y="57645"/>
                  </a:lnTo>
                  <a:lnTo>
                    <a:pt x="7149" y="55978"/>
                  </a:lnTo>
                  <a:lnTo>
                    <a:pt x="7305" y="54020"/>
                  </a:lnTo>
                  <a:lnTo>
                    <a:pt x="8257" y="51868"/>
                  </a:lnTo>
                  <a:lnTo>
                    <a:pt x="9738" y="49587"/>
                  </a:lnTo>
                  <a:lnTo>
                    <a:pt x="11572" y="47219"/>
                  </a:lnTo>
                  <a:lnTo>
                    <a:pt x="13641" y="44794"/>
                  </a:lnTo>
                  <a:lnTo>
                    <a:pt x="15867" y="42330"/>
                  </a:lnTo>
                  <a:lnTo>
                    <a:pt x="21479" y="36339"/>
                  </a:lnTo>
                  <a:lnTo>
                    <a:pt x="26495" y="31256"/>
                  </a:lnTo>
                  <a:lnTo>
                    <a:pt x="28670" y="29918"/>
                  </a:lnTo>
                  <a:lnTo>
                    <a:pt x="30966" y="29027"/>
                  </a:lnTo>
                  <a:lnTo>
                    <a:pt x="33344" y="28433"/>
                  </a:lnTo>
                  <a:lnTo>
                    <a:pt x="34930" y="27190"/>
                  </a:lnTo>
                  <a:lnTo>
                    <a:pt x="35986" y="25515"/>
                  </a:lnTo>
                  <a:lnTo>
                    <a:pt x="36690" y="23551"/>
                  </a:lnTo>
                  <a:lnTo>
                    <a:pt x="38007" y="21395"/>
                  </a:lnTo>
                  <a:lnTo>
                    <a:pt x="39731" y="19112"/>
                  </a:lnTo>
                  <a:lnTo>
                    <a:pt x="41727" y="16743"/>
                  </a:lnTo>
                  <a:lnTo>
                    <a:pt x="43905" y="15163"/>
                  </a:lnTo>
                  <a:lnTo>
                    <a:pt x="46203" y="14110"/>
                  </a:lnTo>
                  <a:lnTo>
                    <a:pt x="48582" y="13408"/>
                  </a:lnTo>
                  <a:lnTo>
                    <a:pt x="50168" y="12093"/>
                  </a:lnTo>
                  <a:lnTo>
                    <a:pt x="51225" y="10370"/>
                  </a:lnTo>
                  <a:lnTo>
                    <a:pt x="51930" y="8375"/>
                  </a:lnTo>
                  <a:lnTo>
                    <a:pt x="53247" y="7045"/>
                  </a:lnTo>
                  <a:lnTo>
                    <a:pt x="54971" y="6157"/>
                  </a:lnTo>
                  <a:lnTo>
                    <a:pt x="56967" y="5566"/>
                  </a:lnTo>
                  <a:lnTo>
                    <a:pt x="59144" y="5172"/>
                  </a:lnTo>
                  <a:lnTo>
                    <a:pt x="61443" y="4909"/>
                  </a:lnTo>
                  <a:lnTo>
                    <a:pt x="63822" y="4734"/>
                  </a:lnTo>
                  <a:lnTo>
                    <a:pt x="66254" y="4618"/>
                  </a:lnTo>
                  <a:lnTo>
                    <a:pt x="74723" y="4415"/>
                  </a:lnTo>
                  <a:lnTo>
                    <a:pt x="77801" y="2140"/>
                  </a:lnTo>
                  <a:lnTo>
                    <a:pt x="79806" y="348"/>
                  </a:lnTo>
                  <a:lnTo>
                    <a:pt x="81145" y="0"/>
                  </a:lnTo>
                  <a:lnTo>
                    <a:pt x="82036" y="615"/>
                  </a:lnTo>
                  <a:lnTo>
                    <a:pt x="82631" y="1871"/>
                  </a:lnTo>
                  <a:lnTo>
                    <a:pt x="83873" y="2709"/>
                  </a:lnTo>
                  <a:lnTo>
                    <a:pt x="85549" y="3267"/>
                  </a:lnTo>
                  <a:lnTo>
                    <a:pt x="91095" y="4319"/>
                  </a:lnTo>
                  <a:lnTo>
                    <a:pt x="92057" y="5187"/>
                  </a:lnTo>
                  <a:lnTo>
                    <a:pt x="97970" y="10939"/>
                  </a:lnTo>
                  <a:lnTo>
                    <a:pt x="106680" y="19624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7" name="SMARTInkAnnotation130"/>
            <p:cNvSpPr/>
            <p:nvPr/>
          </p:nvSpPr>
          <p:spPr bwMode="auto">
            <a:xfrm>
              <a:off x="4778096" y="3696762"/>
              <a:ext cx="220593" cy="204547"/>
            </a:xfrm>
            <a:custGeom>
              <a:avLst/>
              <a:gdLst/>
              <a:ahLst/>
              <a:cxnLst/>
              <a:rect l="0" t="0" r="0" b="0"/>
              <a:pathLst>
                <a:path w="220593" h="204547">
                  <a:moveTo>
                    <a:pt x="182524" y="21798"/>
                  </a:moveTo>
                  <a:lnTo>
                    <a:pt x="175963" y="15237"/>
                  </a:lnTo>
                  <a:lnTo>
                    <a:pt x="175375" y="12391"/>
                  </a:lnTo>
                  <a:lnTo>
                    <a:pt x="175218" y="10447"/>
                  </a:lnTo>
                  <a:lnTo>
                    <a:pt x="174266" y="9150"/>
                  </a:lnTo>
                  <a:lnTo>
                    <a:pt x="172785" y="8286"/>
                  </a:lnTo>
                  <a:lnTo>
                    <a:pt x="168371" y="6900"/>
                  </a:lnTo>
                  <a:lnTo>
                    <a:pt x="162262" y="6626"/>
                  </a:lnTo>
                  <a:lnTo>
                    <a:pt x="160818" y="6588"/>
                  </a:lnTo>
                  <a:lnTo>
                    <a:pt x="155961" y="2522"/>
                  </a:lnTo>
                  <a:lnTo>
                    <a:pt x="153808" y="1327"/>
                  </a:lnTo>
                  <a:lnTo>
                    <a:pt x="149159" y="0"/>
                  </a:lnTo>
                  <a:lnTo>
                    <a:pt x="146734" y="493"/>
                  </a:lnTo>
                  <a:lnTo>
                    <a:pt x="141782" y="3297"/>
                  </a:lnTo>
                  <a:lnTo>
                    <a:pt x="136758" y="5109"/>
                  </a:lnTo>
                  <a:lnTo>
                    <a:pt x="131704" y="5914"/>
                  </a:lnTo>
                  <a:lnTo>
                    <a:pt x="126635" y="6272"/>
                  </a:lnTo>
                  <a:lnTo>
                    <a:pt x="123251" y="7213"/>
                  </a:lnTo>
                  <a:lnTo>
                    <a:pt x="119302" y="8689"/>
                  </a:lnTo>
                  <a:lnTo>
                    <a:pt x="114976" y="10518"/>
                  </a:lnTo>
                  <a:lnTo>
                    <a:pt x="111245" y="12585"/>
                  </a:lnTo>
                  <a:lnTo>
                    <a:pt x="104842" y="17138"/>
                  </a:lnTo>
                  <a:lnTo>
                    <a:pt x="101103" y="19539"/>
                  </a:lnTo>
                  <a:lnTo>
                    <a:pt x="96916" y="21985"/>
                  </a:lnTo>
                  <a:lnTo>
                    <a:pt x="92433" y="24462"/>
                  </a:lnTo>
                  <a:lnTo>
                    <a:pt x="82934" y="29473"/>
                  </a:lnTo>
                  <a:lnTo>
                    <a:pt x="78031" y="31995"/>
                  </a:lnTo>
                  <a:lnTo>
                    <a:pt x="73916" y="35369"/>
                  </a:lnTo>
                  <a:lnTo>
                    <a:pt x="70325" y="39312"/>
                  </a:lnTo>
                  <a:lnTo>
                    <a:pt x="67085" y="43634"/>
                  </a:lnTo>
                  <a:lnTo>
                    <a:pt x="63231" y="47362"/>
                  </a:lnTo>
                  <a:lnTo>
                    <a:pt x="58969" y="50694"/>
                  </a:lnTo>
                  <a:lnTo>
                    <a:pt x="54433" y="53762"/>
                  </a:lnTo>
                  <a:lnTo>
                    <a:pt x="50564" y="57501"/>
                  </a:lnTo>
                  <a:lnTo>
                    <a:pt x="47137" y="61686"/>
                  </a:lnTo>
                  <a:lnTo>
                    <a:pt x="44006" y="66170"/>
                  </a:lnTo>
                  <a:lnTo>
                    <a:pt x="40225" y="70853"/>
                  </a:lnTo>
                  <a:lnTo>
                    <a:pt x="36011" y="75668"/>
                  </a:lnTo>
                  <a:lnTo>
                    <a:pt x="27661" y="84687"/>
                  </a:lnTo>
                  <a:lnTo>
                    <a:pt x="21127" y="91518"/>
                  </a:lnTo>
                  <a:lnTo>
                    <a:pt x="18199" y="95371"/>
                  </a:lnTo>
                  <a:lnTo>
                    <a:pt x="15401" y="99633"/>
                  </a:lnTo>
                  <a:lnTo>
                    <a:pt x="12689" y="104168"/>
                  </a:lnTo>
                  <a:lnTo>
                    <a:pt x="10881" y="108885"/>
                  </a:lnTo>
                  <a:lnTo>
                    <a:pt x="9675" y="113722"/>
                  </a:lnTo>
                  <a:lnTo>
                    <a:pt x="8871" y="118641"/>
                  </a:lnTo>
                  <a:lnTo>
                    <a:pt x="7489" y="123614"/>
                  </a:lnTo>
                  <a:lnTo>
                    <a:pt x="5721" y="128622"/>
                  </a:lnTo>
                  <a:lnTo>
                    <a:pt x="3696" y="133654"/>
                  </a:lnTo>
                  <a:lnTo>
                    <a:pt x="2345" y="137855"/>
                  </a:lnTo>
                  <a:lnTo>
                    <a:pt x="1444" y="141503"/>
                  </a:lnTo>
                  <a:lnTo>
                    <a:pt x="845" y="144781"/>
                  </a:lnTo>
                  <a:lnTo>
                    <a:pt x="444" y="148660"/>
                  </a:lnTo>
                  <a:lnTo>
                    <a:pt x="178" y="152939"/>
                  </a:lnTo>
                  <a:lnTo>
                    <a:pt x="0" y="157486"/>
                  </a:lnTo>
                  <a:lnTo>
                    <a:pt x="728" y="161363"/>
                  </a:lnTo>
                  <a:lnTo>
                    <a:pt x="2060" y="164795"/>
                  </a:lnTo>
                  <a:lnTo>
                    <a:pt x="4951" y="170865"/>
                  </a:lnTo>
                  <a:lnTo>
                    <a:pt x="6236" y="176386"/>
                  </a:lnTo>
                  <a:lnTo>
                    <a:pt x="9065" y="181661"/>
                  </a:lnTo>
                  <a:lnTo>
                    <a:pt x="13144" y="186828"/>
                  </a:lnTo>
                  <a:lnTo>
                    <a:pt x="17779" y="191947"/>
                  </a:lnTo>
                  <a:lnTo>
                    <a:pt x="22662" y="197044"/>
                  </a:lnTo>
                  <a:lnTo>
                    <a:pt x="25149" y="199589"/>
                  </a:lnTo>
                  <a:lnTo>
                    <a:pt x="27654" y="201285"/>
                  </a:lnTo>
                  <a:lnTo>
                    <a:pt x="32695" y="203170"/>
                  </a:lnTo>
                  <a:lnTo>
                    <a:pt x="37758" y="204008"/>
                  </a:lnTo>
                  <a:lnTo>
                    <a:pt x="43677" y="204380"/>
                  </a:lnTo>
                  <a:lnTo>
                    <a:pt x="51952" y="204546"/>
                  </a:lnTo>
                  <a:lnTo>
                    <a:pt x="56529" y="203743"/>
                  </a:lnTo>
                  <a:lnTo>
                    <a:pt x="61274" y="202361"/>
                  </a:lnTo>
                  <a:lnTo>
                    <a:pt x="66130" y="200594"/>
                  </a:lnTo>
                  <a:lnTo>
                    <a:pt x="71062" y="199415"/>
                  </a:lnTo>
                  <a:lnTo>
                    <a:pt x="76042" y="198629"/>
                  </a:lnTo>
                  <a:lnTo>
                    <a:pt x="81056" y="198106"/>
                  </a:lnTo>
                  <a:lnTo>
                    <a:pt x="86092" y="197756"/>
                  </a:lnTo>
                  <a:lnTo>
                    <a:pt x="91143" y="197524"/>
                  </a:lnTo>
                  <a:lnTo>
                    <a:pt x="96203" y="197369"/>
                  </a:lnTo>
                  <a:lnTo>
                    <a:pt x="101270" y="196419"/>
                  </a:lnTo>
                  <a:lnTo>
                    <a:pt x="106341" y="194938"/>
                  </a:lnTo>
                  <a:lnTo>
                    <a:pt x="111416" y="193105"/>
                  </a:lnTo>
                  <a:lnTo>
                    <a:pt x="116492" y="191036"/>
                  </a:lnTo>
                  <a:lnTo>
                    <a:pt x="121569" y="188810"/>
                  </a:lnTo>
                  <a:lnTo>
                    <a:pt x="126647" y="186479"/>
                  </a:lnTo>
                  <a:lnTo>
                    <a:pt x="130879" y="184079"/>
                  </a:lnTo>
                  <a:lnTo>
                    <a:pt x="134547" y="181632"/>
                  </a:lnTo>
                  <a:lnTo>
                    <a:pt x="137840" y="179154"/>
                  </a:lnTo>
                  <a:lnTo>
                    <a:pt x="141727" y="175809"/>
                  </a:lnTo>
                  <a:lnTo>
                    <a:pt x="146013" y="171885"/>
                  </a:lnTo>
                  <a:lnTo>
                    <a:pt x="150564" y="167576"/>
                  </a:lnTo>
                  <a:lnTo>
                    <a:pt x="155290" y="163857"/>
                  </a:lnTo>
                  <a:lnTo>
                    <a:pt x="160134" y="160531"/>
                  </a:lnTo>
                  <a:lnTo>
                    <a:pt x="165058" y="157466"/>
                  </a:lnTo>
                  <a:lnTo>
                    <a:pt x="169186" y="154577"/>
                  </a:lnTo>
                  <a:lnTo>
                    <a:pt x="176031" y="149109"/>
                  </a:lnTo>
                  <a:lnTo>
                    <a:pt x="179889" y="145619"/>
                  </a:lnTo>
                  <a:lnTo>
                    <a:pt x="188690" y="137225"/>
                  </a:lnTo>
                  <a:lnTo>
                    <a:pt x="199120" y="127024"/>
                  </a:lnTo>
                  <a:lnTo>
                    <a:pt x="202055" y="123276"/>
                  </a:lnTo>
                  <a:lnTo>
                    <a:pt x="204858" y="119083"/>
                  </a:lnTo>
                  <a:lnTo>
                    <a:pt x="207573" y="114595"/>
                  </a:lnTo>
                  <a:lnTo>
                    <a:pt x="209383" y="109909"/>
                  </a:lnTo>
                  <a:lnTo>
                    <a:pt x="210590" y="105092"/>
                  </a:lnTo>
                  <a:lnTo>
                    <a:pt x="211394" y="100188"/>
                  </a:lnTo>
                  <a:lnTo>
                    <a:pt x="212778" y="96071"/>
                  </a:lnTo>
                  <a:lnTo>
                    <a:pt x="214546" y="92480"/>
                  </a:lnTo>
                  <a:lnTo>
                    <a:pt x="216572" y="89239"/>
                  </a:lnTo>
                  <a:lnTo>
                    <a:pt x="217923" y="85385"/>
                  </a:lnTo>
                  <a:lnTo>
                    <a:pt x="218823" y="81123"/>
                  </a:lnTo>
                  <a:lnTo>
                    <a:pt x="219423" y="76588"/>
                  </a:lnTo>
                  <a:lnTo>
                    <a:pt x="219823" y="72718"/>
                  </a:lnTo>
                  <a:lnTo>
                    <a:pt x="220089" y="69291"/>
                  </a:lnTo>
                  <a:lnTo>
                    <a:pt x="220386" y="63226"/>
                  </a:lnTo>
                  <a:lnTo>
                    <a:pt x="220518" y="57708"/>
                  </a:lnTo>
                  <a:lnTo>
                    <a:pt x="220592" y="45796"/>
                  </a:lnTo>
                  <a:lnTo>
                    <a:pt x="219756" y="42030"/>
                  </a:lnTo>
                  <a:lnTo>
                    <a:pt x="218352" y="38673"/>
                  </a:lnTo>
                  <a:lnTo>
                    <a:pt x="215381" y="32685"/>
                  </a:lnTo>
                  <a:lnTo>
                    <a:pt x="214060" y="27201"/>
                  </a:lnTo>
                  <a:lnTo>
                    <a:pt x="211215" y="21942"/>
                  </a:lnTo>
                  <a:lnTo>
                    <a:pt x="209272" y="19354"/>
                  </a:lnTo>
                  <a:lnTo>
                    <a:pt x="207129" y="17628"/>
                  </a:lnTo>
                  <a:lnTo>
                    <a:pt x="204853" y="16478"/>
                  </a:lnTo>
                  <a:lnTo>
                    <a:pt x="199221" y="14354"/>
                  </a:lnTo>
                  <a:lnTo>
                    <a:pt x="195349" y="12602"/>
                  </a:lnTo>
                  <a:lnTo>
                    <a:pt x="191074" y="10587"/>
                  </a:lnTo>
                  <a:lnTo>
                    <a:pt x="187377" y="9244"/>
                  </a:lnTo>
                  <a:lnTo>
                    <a:pt x="181012" y="7752"/>
                  </a:lnTo>
                  <a:lnTo>
                    <a:pt x="175360" y="7089"/>
                  </a:lnTo>
                  <a:lnTo>
                    <a:pt x="170027" y="6794"/>
                  </a:lnTo>
                  <a:lnTo>
                    <a:pt x="164834" y="6663"/>
                  </a:lnTo>
                  <a:lnTo>
                    <a:pt x="142951" y="6567"/>
                  </a:lnTo>
                  <a:lnTo>
                    <a:pt x="140055" y="7411"/>
                  </a:lnTo>
                  <a:lnTo>
                    <a:pt x="134580" y="10606"/>
                  </a:lnTo>
                  <a:lnTo>
                    <a:pt x="129324" y="14848"/>
                  </a:lnTo>
                  <a:lnTo>
                    <a:pt x="121563" y="21798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8" name="SMARTInkAnnotation131"/>
            <p:cNvSpPr/>
            <p:nvPr/>
          </p:nvSpPr>
          <p:spPr bwMode="auto">
            <a:xfrm>
              <a:off x="4693920" y="3695802"/>
              <a:ext cx="152401" cy="113885"/>
            </a:xfrm>
            <a:custGeom>
              <a:avLst/>
              <a:gdLst/>
              <a:ahLst/>
              <a:cxnLst/>
              <a:rect l="0" t="0" r="0" b="0"/>
              <a:pathLst>
                <a:path w="152401" h="113885">
                  <a:moveTo>
                    <a:pt x="38100" y="60858"/>
                  </a:moveTo>
                  <a:lnTo>
                    <a:pt x="38100" y="72209"/>
                  </a:lnTo>
                  <a:lnTo>
                    <a:pt x="37254" y="73506"/>
                  </a:lnTo>
                  <a:lnTo>
                    <a:pt x="35842" y="74370"/>
                  </a:lnTo>
                  <a:lnTo>
                    <a:pt x="32016" y="75330"/>
                  </a:lnTo>
                  <a:lnTo>
                    <a:pt x="27494" y="75757"/>
                  </a:lnTo>
                  <a:lnTo>
                    <a:pt x="25950" y="76717"/>
                  </a:lnTo>
                  <a:lnTo>
                    <a:pt x="24919" y="78204"/>
                  </a:lnTo>
                  <a:lnTo>
                    <a:pt x="24233" y="80042"/>
                  </a:lnTo>
                  <a:lnTo>
                    <a:pt x="22929" y="82114"/>
                  </a:lnTo>
                  <a:lnTo>
                    <a:pt x="21212" y="84342"/>
                  </a:lnTo>
                  <a:lnTo>
                    <a:pt x="16420" y="89956"/>
                  </a:lnTo>
                  <a:lnTo>
                    <a:pt x="15179" y="90417"/>
                  </a:lnTo>
                  <a:lnTo>
                    <a:pt x="11544" y="90928"/>
                  </a:lnTo>
                  <a:lnTo>
                    <a:pt x="10236" y="91912"/>
                  </a:lnTo>
                  <a:lnTo>
                    <a:pt x="9364" y="93414"/>
                  </a:lnTo>
                  <a:lnTo>
                    <a:pt x="8782" y="95262"/>
                  </a:lnTo>
                  <a:lnTo>
                    <a:pt x="7548" y="96494"/>
                  </a:lnTo>
                  <a:lnTo>
                    <a:pt x="5879" y="97315"/>
                  </a:lnTo>
                  <a:lnTo>
                    <a:pt x="344" y="98862"/>
                  </a:lnTo>
                  <a:lnTo>
                    <a:pt x="153" y="101173"/>
                  </a:lnTo>
                  <a:lnTo>
                    <a:pt x="0" y="106550"/>
                  </a:lnTo>
                  <a:lnTo>
                    <a:pt x="0" y="108832"/>
                  </a:lnTo>
                  <a:lnTo>
                    <a:pt x="0" y="113884"/>
                  </a:lnTo>
                  <a:lnTo>
                    <a:pt x="0" y="95253"/>
                  </a:lnTo>
                  <a:lnTo>
                    <a:pt x="846" y="93102"/>
                  </a:lnTo>
                  <a:lnTo>
                    <a:pt x="2257" y="90820"/>
                  </a:lnTo>
                  <a:lnTo>
                    <a:pt x="4044" y="88453"/>
                  </a:lnTo>
                  <a:lnTo>
                    <a:pt x="5237" y="86028"/>
                  </a:lnTo>
                  <a:lnTo>
                    <a:pt x="6031" y="83565"/>
                  </a:lnTo>
                  <a:lnTo>
                    <a:pt x="6561" y="81076"/>
                  </a:lnTo>
                  <a:lnTo>
                    <a:pt x="6914" y="77723"/>
                  </a:lnTo>
                  <a:lnTo>
                    <a:pt x="7149" y="73795"/>
                  </a:lnTo>
                  <a:lnTo>
                    <a:pt x="7527" y="63414"/>
                  </a:lnTo>
                  <a:lnTo>
                    <a:pt x="7592" y="53525"/>
                  </a:lnTo>
                  <a:lnTo>
                    <a:pt x="8448" y="50043"/>
                  </a:lnTo>
                  <a:lnTo>
                    <a:pt x="9865" y="46874"/>
                  </a:lnTo>
                  <a:lnTo>
                    <a:pt x="11657" y="43915"/>
                  </a:lnTo>
                  <a:lnTo>
                    <a:pt x="13698" y="41097"/>
                  </a:lnTo>
                  <a:lnTo>
                    <a:pt x="15905" y="38370"/>
                  </a:lnTo>
                  <a:lnTo>
                    <a:pt x="18224" y="35706"/>
                  </a:lnTo>
                  <a:lnTo>
                    <a:pt x="19769" y="33084"/>
                  </a:lnTo>
                  <a:lnTo>
                    <a:pt x="20799" y="30488"/>
                  </a:lnTo>
                  <a:lnTo>
                    <a:pt x="21486" y="27912"/>
                  </a:lnTo>
                  <a:lnTo>
                    <a:pt x="22791" y="25347"/>
                  </a:lnTo>
                  <a:lnTo>
                    <a:pt x="24507" y="22791"/>
                  </a:lnTo>
                  <a:lnTo>
                    <a:pt x="26498" y="20240"/>
                  </a:lnTo>
                  <a:lnTo>
                    <a:pt x="28672" y="18539"/>
                  </a:lnTo>
                  <a:lnTo>
                    <a:pt x="30968" y="17405"/>
                  </a:lnTo>
                  <a:lnTo>
                    <a:pt x="33346" y="16650"/>
                  </a:lnTo>
                  <a:lnTo>
                    <a:pt x="36623" y="15299"/>
                  </a:lnTo>
                  <a:lnTo>
                    <a:pt x="40502" y="13552"/>
                  </a:lnTo>
                  <a:lnTo>
                    <a:pt x="44781" y="11541"/>
                  </a:lnTo>
                  <a:lnTo>
                    <a:pt x="49328" y="10200"/>
                  </a:lnTo>
                  <a:lnTo>
                    <a:pt x="54052" y="9306"/>
                  </a:lnTo>
                  <a:lnTo>
                    <a:pt x="58895" y="8710"/>
                  </a:lnTo>
                  <a:lnTo>
                    <a:pt x="62969" y="7466"/>
                  </a:lnTo>
                  <a:lnTo>
                    <a:pt x="66533" y="5790"/>
                  </a:lnTo>
                  <a:lnTo>
                    <a:pt x="69756" y="3826"/>
                  </a:lnTo>
                  <a:lnTo>
                    <a:pt x="73597" y="2517"/>
                  </a:lnTo>
                  <a:lnTo>
                    <a:pt x="77851" y="1644"/>
                  </a:lnTo>
                  <a:lnTo>
                    <a:pt x="82381" y="1062"/>
                  </a:lnTo>
                  <a:lnTo>
                    <a:pt x="87094" y="674"/>
                  </a:lnTo>
                  <a:lnTo>
                    <a:pt x="91929" y="415"/>
                  </a:lnTo>
                  <a:lnTo>
                    <a:pt x="96846" y="243"/>
                  </a:lnTo>
                  <a:lnTo>
                    <a:pt x="115902" y="0"/>
                  </a:lnTo>
                  <a:lnTo>
                    <a:pt x="122141" y="813"/>
                  </a:lnTo>
                  <a:lnTo>
                    <a:pt x="127994" y="2201"/>
                  </a:lnTo>
                  <a:lnTo>
                    <a:pt x="133589" y="3973"/>
                  </a:lnTo>
                  <a:lnTo>
                    <a:pt x="138166" y="5155"/>
                  </a:lnTo>
                  <a:lnTo>
                    <a:pt x="142065" y="5942"/>
                  </a:lnTo>
                  <a:lnTo>
                    <a:pt x="152400" y="7518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9" name="SMARTInkAnnotation132"/>
            <p:cNvSpPr/>
            <p:nvPr/>
          </p:nvSpPr>
          <p:spPr bwMode="auto">
            <a:xfrm>
              <a:off x="6111240" y="1638300"/>
              <a:ext cx="60961" cy="175261"/>
            </a:xfrm>
            <a:custGeom>
              <a:avLst/>
              <a:gdLst/>
              <a:ahLst/>
              <a:cxnLst/>
              <a:rect l="0" t="0" r="0" b="0"/>
              <a:pathLst>
                <a:path w="60961" h="175261">
                  <a:moveTo>
                    <a:pt x="60960" y="15240"/>
                  </a:moveTo>
                  <a:lnTo>
                    <a:pt x="60960" y="0"/>
                  </a:lnTo>
                  <a:lnTo>
                    <a:pt x="60960" y="6561"/>
                  </a:lnTo>
                  <a:lnTo>
                    <a:pt x="60114" y="7761"/>
                  </a:lnTo>
                  <a:lnTo>
                    <a:pt x="58702" y="9407"/>
                  </a:lnTo>
                  <a:lnTo>
                    <a:pt x="53653" y="14899"/>
                  </a:lnTo>
                  <a:lnTo>
                    <a:pt x="53433" y="19184"/>
                  </a:lnTo>
                  <a:lnTo>
                    <a:pt x="52555" y="21256"/>
                  </a:lnTo>
                  <a:lnTo>
                    <a:pt x="51123" y="23484"/>
                  </a:lnTo>
                  <a:lnTo>
                    <a:pt x="49322" y="25816"/>
                  </a:lnTo>
                  <a:lnTo>
                    <a:pt x="48121" y="28217"/>
                  </a:lnTo>
                  <a:lnTo>
                    <a:pt x="46787" y="33143"/>
                  </a:lnTo>
                  <a:lnTo>
                    <a:pt x="46194" y="38155"/>
                  </a:lnTo>
                  <a:lnTo>
                    <a:pt x="45931" y="43204"/>
                  </a:lnTo>
                  <a:lnTo>
                    <a:pt x="45813" y="48271"/>
                  </a:lnTo>
                  <a:lnTo>
                    <a:pt x="44935" y="50807"/>
                  </a:lnTo>
                  <a:lnTo>
                    <a:pt x="43504" y="53345"/>
                  </a:lnTo>
                  <a:lnTo>
                    <a:pt x="41703" y="55883"/>
                  </a:lnTo>
                  <a:lnTo>
                    <a:pt x="40502" y="59269"/>
                  </a:lnTo>
                  <a:lnTo>
                    <a:pt x="39702" y="63219"/>
                  </a:lnTo>
                  <a:lnTo>
                    <a:pt x="39168" y="67546"/>
                  </a:lnTo>
                  <a:lnTo>
                    <a:pt x="37965" y="71277"/>
                  </a:lnTo>
                  <a:lnTo>
                    <a:pt x="36317" y="74612"/>
                  </a:lnTo>
                  <a:lnTo>
                    <a:pt x="34371" y="77681"/>
                  </a:lnTo>
                  <a:lnTo>
                    <a:pt x="33073" y="81421"/>
                  </a:lnTo>
                  <a:lnTo>
                    <a:pt x="32209" y="85607"/>
                  </a:lnTo>
                  <a:lnTo>
                    <a:pt x="31633" y="90091"/>
                  </a:lnTo>
                  <a:lnTo>
                    <a:pt x="30402" y="93928"/>
                  </a:lnTo>
                  <a:lnTo>
                    <a:pt x="28734" y="97332"/>
                  </a:lnTo>
                  <a:lnTo>
                    <a:pt x="26776" y="100448"/>
                  </a:lnTo>
                  <a:lnTo>
                    <a:pt x="25471" y="103372"/>
                  </a:lnTo>
                  <a:lnTo>
                    <a:pt x="24600" y="106168"/>
                  </a:lnTo>
                  <a:lnTo>
                    <a:pt x="24020" y="108879"/>
                  </a:lnTo>
                  <a:lnTo>
                    <a:pt x="22787" y="112379"/>
                  </a:lnTo>
                  <a:lnTo>
                    <a:pt x="21118" y="116406"/>
                  </a:lnTo>
                  <a:lnTo>
                    <a:pt x="19159" y="120784"/>
                  </a:lnTo>
                  <a:lnTo>
                    <a:pt x="17853" y="124549"/>
                  </a:lnTo>
                  <a:lnTo>
                    <a:pt x="16981" y="127906"/>
                  </a:lnTo>
                  <a:lnTo>
                    <a:pt x="16401" y="130991"/>
                  </a:lnTo>
                  <a:lnTo>
                    <a:pt x="15168" y="133894"/>
                  </a:lnTo>
                  <a:lnTo>
                    <a:pt x="13497" y="136676"/>
                  </a:lnTo>
                  <a:lnTo>
                    <a:pt x="11538" y="139377"/>
                  </a:lnTo>
                  <a:lnTo>
                    <a:pt x="10232" y="142025"/>
                  </a:lnTo>
                  <a:lnTo>
                    <a:pt x="8781" y="147224"/>
                  </a:lnTo>
                  <a:lnTo>
                    <a:pt x="7547" y="149796"/>
                  </a:lnTo>
                  <a:lnTo>
                    <a:pt x="5878" y="152357"/>
                  </a:lnTo>
                  <a:lnTo>
                    <a:pt x="3918" y="154911"/>
                  </a:lnTo>
                  <a:lnTo>
                    <a:pt x="2612" y="157461"/>
                  </a:lnTo>
                  <a:lnTo>
                    <a:pt x="1161" y="162552"/>
                  </a:lnTo>
                  <a:lnTo>
                    <a:pt x="229" y="167481"/>
                  </a:lnTo>
                  <a:lnTo>
                    <a:pt x="68" y="172579"/>
                  </a:lnTo>
                  <a:lnTo>
                    <a:pt x="0" y="17526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20" name="SMARTInkAnnotation133"/>
            <p:cNvSpPr/>
            <p:nvPr/>
          </p:nvSpPr>
          <p:spPr bwMode="auto">
            <a:xfrm>
              <a:off x="6225543" y="1577340"/>
              <a:ext cx="159913" cy="220981"/>
            </a:xfrm>
            <a:custGeom>
              <a:avLst/>
              <a:gdLst/>
              <a:ahLst/>
              <a:cxnLst/>
              <a:rect l="0" t="0" r="0" b="0"/>
              <a:pathLst>
                <a:path w="159913" h="220981">
                  <a:moveTo>
                    <a:pt x="83817" y="53340"/>
                  </a:moveTo>
                  <a:lnTo>
                    <a:pt x="77256" y="53340"/>
                  </a:lnTo>
                  <a:lnTo>
                    <a:pt x="76903" y="54187"/>
                  </a:lnTo>
                  <a:lnTo>
                    <a:pt x="76511" y="57385"/>
                  </a:lnTo>
                  <a:lnTo>
                    <a:pt x="75560" y="58577"/>
                  </a:lnTo>
                  <a:lnTo>
                    <a:pt x="74079" y="59371"/>
                  </a:lnTo>
                  <a:lnTo>
                    <a:pt x="68899" y="60867"/>
                  </a:lnTo>
                  <a:lnTo>
                    <a:pt x="68673" y="64977"/>
                  </a:lnTo>
                  <a:lnTo>
                    <a:pt x="67793" y="66178"/>
                  </a:lnTo>
                  <a:lnTo>
                    <a:pt x="66362" y="66979"/>
                  </a:lnTo>
                  <a:lnTo>
                    <a:pt x="64560" y="67513"/>
                  </a:lnTo>
                  <a:lnTo>
                    <a:pt x="63360" y="68715"/>
                  </a:lnTo>
                  <a:lnTo>
                    <a:pt x="62558" y="70363"/>
                  </a:lnTo>
                  <a:lnTo>
                    <a:pt x="62025" y="72309"/>
                  </a:lnTo>
                  <a:lnTo>
                    <a:pt x="60822" y="73606"/>
                  </a:lnTo>
                  <a:lnTo>
                    <a:pt x="59174" y="74471"/>
                  </a:lnTo>
                  <a:lnTo>
                    <a:pt x="57228" y="75047"/>
                  </a:lnTo>
                  <a:lnTo>
                    <a:pt x="52809" y="77945"/>
                  </a:lnTo>
                  <a:lnTo>
                    <a:pt x="50444" y="79903"/>
                  </a:lnTo>
                  <a:lnTo>
                    <a:pt x="48869" y="82056"/>
                  </a:lnTo>
                  <a:lnTo>
                    <a:pt x="47118" y="86705"/>
                  </a:lnTo>
                  <a:lnTo>
                    <a:pt x="45804" y="88283"/>
                  </a:lnTo>
                  <a:lnTo>
                    <a:pt x="44082" y="89335"/>
                  </a:lnTo>
                  <a:lnTo>
                    <a:pt x="42086" y="90037"/>
                  </a:lnTo>
                  <a:lnTo>
                    <a:pt x="40757" y="91351"/>
                  </a:lnTo>
                  <a:lnTo>
                    <a:pt x="39870" y="93074"/>
                  </a:lnTo>
                  <a:lnTo>
                    <a:pt x="39279" y="95069"/>
                  </a:lnTo>
                  <a:lnTo>
                    <a:pt x="36365" y="99544"/>
                  </a:lnTo>
                  <a:lnTo>
                    <a:pt x="34402" y="101923"/>
                  </a:lnTo>
                  <a:lnTo>
                    <a:pt x="33093" y="104355"/>
                  </a:lnTo>
                  <a:lnTo>
                    <a:pt x="31640" y="109316"/>
                  </a:lnTo>
                  <a:lnTo>
                    <a:pt x="28737" y="114342"/>
                  </a:lnTo>
                  <a:lnTo>
                    <a:pt x="24624" y="119399"/>
                  </a:lnTo>
                  <a:lnTo>
                    <a:pt x="19973" y="124469"/>
                  </a:lnTo>
                  <a:lnTo>
                    <a:pt x="18394" y="127006"/>
                  </a:lnTo>
                  <a:lnTo>
                    <a:pt x="16640" y="132082"/>
                  </a:lnTo>
                  <a:lnTo>
                    <a:pt x="15860" y="137161"/>
                  </a:lnTo>
                  <a:lnTo>
                    <a:pt x="15653" y="139701"/>
                  </a:lnTo>
                  <a:lnTo>
                    <a:pt x="14667" y="143087"/>
                  </a:lnTo>
                  <a:lnTo>
                    <a:pt x="13164" y="147038"/>
                  </a:lnTo>
                  <a:lnTo>
                    <a:pt x="11315" y="151365"/>
                  </a:lnTo>
                  <a:lnTo>
                    <a:pt x="10083" y="155097"/>
                  </a:lnTo>
                  <a:lnTo>
                    <a:pt x="8713" y="161501"/>
                  </a:lnTo>
                  <a:lnTo>
                    <a:pt x="5846" y="167169"/>
                  </a:lnTo>
                  <a:lnTo>
                    <a:pt x="3897" y="169866"/>
                  </a:lnTo>
                  <a:lnTo>
                    <a:pt x="1730" y="175120"/>
                  </a:lnTo>
                  <a:lnTo>
                    <a:pt x="767" y="180278"/>
                  </a:lnTo>
                  <a:lnTo>
                    <a:pt x="339" y="185392"/>
                  </a:lnTo>
                  <a:lnTo>
                    <a:pt x="149" y="190488"/>
                  </a:lnTo>
                  <a:lnTo>
                    <a:pt x="17" y="197962"/>
                  </a:lnTo>
                  <a:lnTo>
                    <a:pt x="0" y="208594"/>
                  </a:lnTo>
                  <a:lnTo>
                    <a:pt x="845" y="210182"/>
                  </a:lnTo>
                  <a:lnTo>
                    <a:pt x="2256" y="211242"/>
                  </a:lnTo>
                  <a:lnTo>
                    <a:pt x="6558" y="212942"/>
                  </a:lnTo>
                  <a:lnTo>
                    <a:pt x="11348" y="217281"/>
                  </a:lnTo>
                  <a:lnTo>
                    <a:pt x="14085" y="219884"/>
                  </a:lnTo>
                  <a:lnTo>
                    <a:pt x="16982" y="220493"/>
                  </a:lnTo>
                  <a:lnTo>
                    <a:pt x="21093" y="220763"/>
                  </a:lnTo>
                  <a:lnTo>
                    <a:pt x="25741" y="220884"/>
                  </a:lnTo>
                  <a:lnTo>
                    <a:pt x="63497" y="220980"/>
                  </a:lnTo>
                  <a:lnTo>
                    <a:pt x="66038" y="220133"/>
                  </a:lnTo>
                  <a:lnTo>
                    <a:pt x="68577" y="218722"/>
                  </a:lnTo>
                  <a:lnTo>
                    <a:pt x="71117" y="216935"/>
                  </a:lnTo>
                  <a:lnTo>
                    <a:pt x="73657" y="214897"/>
                  </a:lnTo>
                  <a:lnTo>
                    <a:pt x="76196" y="212691"/>
                  </a:lnTo>
                  <a:lnTo>
                    <a:pt x="78737" y="210374"/>
                  </a:lnTo>
                  <a:lnTo>
                    <a:pt x="83817" y="205542"/>
                  </a:lnTo>
                  <a:lnTo>
                    <a:pt x="105642" y="183903"/>
                  </a:lnTo>
                  <a:lnTo>
                    <a:pt x="109373" y="179329"/>
                  </a:lnTo>
                  <a:lnTo>
                    <a:pt x="112708" y="174586"/>
                  </a:lnTo>
                  <a:lnTo>
                    <a:pt x="115778" y="169730"/>
                  </a:lnTo>
                  <a:lnTo>
                    <a:pt x="118671" y="164800"/>
                  </a:lnTo>
                  <a:lnTo>
                    <a:pt x="121446" y="159820"/>
                  </a:lnTo>
                  <a:lnTo>
                    <a:pt x="126789" y="149771"/>
                  </a:lnTo>
                  <a:lnTo>
                    <a:pt x="147309" y="109217"/>
                  </a:lnTo>
                  <a:lnTo>
                    <a:pt x="149004" y="104138"/>
                  </a:lnTo>
                  <a:lnTo>
                    <a:pt x="150135" y="99058"/>
                  </a:lnTo>
                  <a:lnTo>
                    <a:pt x="150889" y="93979"/>
                  </a:lnTo>
                  <a:lnTo>
                    <a:pt x="152239" y="88899"/>
                  </a:lnTo>
                  <a:lnTo>
                    <a:pt x="153984" y="83819"/>
                  </a:lnTo>
                  <a:lnTo>
                    <a:pt x="155995" y="78740"/>
                  </a:lnTo>
                  <a:lnTo>
                    <a:pt x="157336" y="74506"/>
                  </a:lnTo>
                  <a:lnTo>
                    <a:pt x="158229" y="70837"/>
                  </a:lnTo>
                  <a:lnTo>
                    <a:pt x="158825" y="67545"/>
                  </a:lnTo>
                  <a:lnTo>
                    <a:pt x="159222" y="63657"/>
                  </a:lnTo>
                  <a:lnTo>
                    <a:pt x="159487" y="59371"/>
                  </a:lnTo>
                  <a:lnTo>
                    <a:pt x="159781" y="50940"/>
                  </a:lnTo>
                  <a:lnTo>
                    <a:pt x="159912" y="44371"/>
                  </a:lnTo>
                  <a:lnTo>
                    <a:pt x="159101" y="41434"/>
                  </a:lnTo>
                  <a:lnTo>
                    <a:pt x="155941" y="35913"/>
                  </a:lnTo>
                  <a:lnTo>
                    <a:pt x="151714" y="30637"/>
                  </a:lnTo>
                  <a:lnTo>
                    <a:pt x="147013" y="25470"/>
                  </a:lnTo>
                  <a:lnTo>
                    <a:pt x="139607" y="17801"/>
                  </a:lnTo>
                  <a:lnTo>
                    <a:pt x="134577" y="12709"/>
                  </a:lnTo>
                  <a:lnTo>
                    <a:pt x="132050" y="11013"/>
                  </a:lnTo>
                  <a:lnTo>
                    <a:pt x="129518" y="9882"/>
                  </a:lnTo>
                  <a:lnTo>
                    <a:pt x="126984" y="9128"/>
                  </a:lnTo>
                  <a:lnTo>
                    <a:pt x="124448" y="7779"/>
                  </a:lnTo>
                  <a:lnTo>
                    <a:pt x="121911" y="6032"/>
                  </a:lnTo>
                  <a:lnTo>
                    <a:pt x="119373" y="4022"/>
                  </a:lnTo>
                  <a:lnTo>
                    <a:pt x="115988" y="2681"/>
                  </a:lnTo>
                  <a:lnTo>
                    <a:pt x="112038" y="1787"/>
                  </a:lnTo>
                  <a:lnTo>
                    <a:pt x="107710" y="1192"/>
                  </a:lnTo>
                  <a:lnTo>
                    <a:pt x="103133" y="794"/>
                  </a:lnTo>
                  <a:lnTo>
                    <a:pt x="98387" y="530"/>
                  </a:lnTo>
                  <a:lnTo>
                    <a:pt x="89446" y="235"/>
                  </a:lnTo>
                  <a:lnTo>
                    <a:pt x="76807" y="46"/>
                  </a:lnTo>
                  <a:lnTo>
                    <a:pt x="68577" y="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21" name="SMARTInkAnnotation134"/>
            <p:cNvSpPr/>
            <p:nvPr/>
          </p:nvSpPr>
          <p:spPr bwMode="auto">
            <a:xfrm>
              <a:off x="5798820" y="2514639"/>
              <a:ext cx="160020" cy="152362"/>
            </a:xfrm>
            <a:custGeom>
              <a:avLst/>
              <a:gdLst/>
              <a:ahLst/>
              <a:cxnLst/>
              <a:rect l="0" t="0" r="0" b="0"/>
              <a:pathLst>
                <a:path w="160020" h="152362">
                  <a:moveTo>
                    <a:pt x="45720" y="45681"/>
                  </a:moveTo>
                  <a:lnTo>
                    <a:pt x="30795" y="45681"/>
                  </a:lnTo>
                  <a:lnTo>
                    <a:pt x="30573" y="49726"/>
                  </a:lnTo>
                  <a:lnTo>
                    <a:pt x="30499" y="53441"/>
                  </a:lnTo>
                  <a:lnTo>
                    <a:pt x="30488" y="57032"/>
                  </a:lnTo>
                  <a:lnTo>
                    <a:pt x="29639" y="59175"/>
                  </a:lnTo>
                  <a:lnTo>
                    <a:pt x="26437" y="63814"/>
                  </a:lnTo>
                  <a:lnTo>
                    <a:pt x="25245" y="66236"/>
                  </a:lnTo>
                  <a:lnTo>
                    <a:pt x="24451" y="68698"/>
                  </a:lnTo>
                  <a:lnTo>
                    <a:pt x="23920" y="71186"/>
                  </a:lnTo>
                  <a:lnTo>
                    <a:pt x="23566" y="73691"/>
                  </a:lnTo>
                  <a:lnTo>
                    <a:pt x="23331" y="76208"/>
                  </a:lnTo>
                  <a:lnTo>
                    <a:pt x="23174" y="78732"/>
                  </a:lnTo>
                  <a:lnTo>
                    <a:pt x="22999" y="83795"/>
                  </a:lnTo>
                  <a:lnTo>
                    <a:pt x="22888" y="93944"/>
                  </a:lnTo>
                  <a:lnTo>
                    <a:pt x="22032" y="96483"/>
                  </a:lnTo>
                  <a:lnTo>
                    <a:pt x="20614" y="99022"/>
                  </a:lnTo>
                  <a:lnTo>
                    <a:pt x="18823" y="101562"/>
                  </a:lnTo>
                  <a:lnTo>
                    <a:pt x="17629" y="104948"/>
                  </a:lnTo>
                  <a:lnTo>
                    <a:pt x="16832" y="108899"/>
                  </a:lnTo>
                  <a:lnTo>
                    <a:pt x="15555" y="119316"/>
                  </a:lnTo>
                  <a:lnTo>
                    <a:pt x="14603" y="121865"/>
                  </a:lnTo>
                  <a:lnTo>
                    <a:pt x="13122" y="125257"/>
                  </a:lnTo>
                  <a:lnTo>
                    <a:pt x="8707" y="134777"/>
                  </a:lnTo>
                  <a:lnTo>
                    <a:pt x="8103" y="138337"/>
                  </a:lnTo>
                  <a:lnTo>
                    <a:pt x="7715" y="143476"/>
                  </a:lnTo>
                  <a:lnTo>
                    <a:pt x="5405" y="146437"/>
                  </a:lnTo>
                  <a:lnTo>
                    <a:pt x="28" y="152331"/>
                  </a:lnTo>
                  <a:lnTo>
                    <a:pt x="2" y="152358"/>
                  </a:lnTo>
                  <a:lnTo>
                    <a:pt x="0" y="152361"/>
                  </a:lnTo>
                  <a:lnTo>
                    <a:pt x="6561" y="152361"/>
                  </a:lnTo>
                  <a:lnTo>
                    <a:pt x="6914" y="151514"/>
                  </a:lnTo>
                  <a:lnTo>
                    <a:pt x="7411" y="147124"/>
                  </a:lnTo>
                  <a:lnTo>
                    <a:pt x="7579" y="142954"/>
                  </a:lnTo>
                  <a:lnTo>
                    <a:pt x="7620" y="104098"/>
                  </a:lnTo>
                  <a:lnTo>
                    <a:pt x="8466" y="101559"/>
                  </a:lnTo>
                  <a:lnTo>
                    <a:pt x="9878" y="99020"/>
                  </a:lnTo>
                  <a:lnTo>
                    <a:pt x="11665" y="96480"/>
                  </a:lnTo>
                  <a:lnTo>
                    <a:pt x="12857" y="93940"/>
                  </a:lnTo>
                  <a:lnTo>
                    <a:pt x="13651" y="91400"/>
                  </a:lnTo>
                  <a:lnTo>
                    <a:pt x="14181" y="88861"/>
                  </a:lnTo>
                  <a:lnTo>
                    <a:pt x="15381" y="86321"/>
                  </a:lnTo>
                  <a:lnTo>
                    <a:pt x="17027" y="83781"/>
                  </a:lnTo>
                  <a:lnTo>
                    <a:pt x="18971" y="81241"/>
                  </a:lnTo>
                  <a:lnTo>
                    <a:pt x="20267" y="78701"/>
                  </a:lnTo>
                  <a:lnTo>
                    <a:pt x="21131" y="76161"/>
                  </a:lnTo>
                  <a:lnTo>
                    <a:pt x="21708" y="73621"/>
                  </a:lnTo>
                  <a:lnTo>
                    <a:pt x="22939" y="71081"/>
                  </a:lnTo>
                  <a:lnTo>
                    <a:pt x="24606" y="68541"/>
                  </a:lnTo>
                  <a:lnTo>
                    <a:pt x="26563" y="66001"/>
                  </a:lnTo>
                  <a:lnTo>
                    <a:pt x="28715" y="63461"/>
                  </a:lnTo>
                  <a:lnTo>
                    <a:pt x="30996" y="60921"/>
                  </a:lnTo>
                  <a:lnTo>
                    <a:pt x="33365" y="58381"/>
                  </a:lnTo>
                  <a:lnTo>
                    <a:pt x="34943" y="55841"/>
                  </a:lnTo>
                  <a:lnTo>
                    <a:pt x="35996" y="53301"/>
                  </a:lnTo>
                  <a:lnTo>
                    <a:pt x="36697" y="50761"/>
                  </a:lnTo>
                  <a:lnTo>
                    <a:pt x="38012" y="48221"/>
                  </a:lnTo>
                  <a:lnTo>
                    <a:pt x="39734" y="45681"/>
                  </a:lnTo>
                  <a:lnTo>
                    <a:pt x="41729" y="43141"/>
                  </a:lnTo>
                  <a:lnTo>
                    <a:pt x="44753" y="41448"/>
                  </a:lnTo>
                  <a:lnTo>
                    <a:pt x="48462" y="40319"/>
                  </a:lnTo>
                  <a:lnTo>
                    <a:pt x="52628" y="39566"/>
                  </a:lnTo>
                  <a:lnTo>
                    <a:pt x="56252" y="37371"/>
                  </a:lnTo>
                  <a:lnTo>
                    <a:pt x="59514" y="34215"/>
                  </a:lnTo>
                  <a:lnTo>
                    <a:pt x="62537" y="30417"/>
                  </a:lnTo>
                  <a:lnTo>
                    <a:pt x="66244" y="27884"/>
                  </a:lnTo>
                  <a:lnTo>
                    <a:pt x="70409" y="26197"/>
                  </a:lnTo>
                  <a:lnTo>
                    <a:pt x="74880" y="25071"/>
                  </a:lnTo>
                  <a:lnTo>
                    <a:pt x="78706" y="23474"/>
                  </a:lnTo>
                  <a:lnTo>
                    <a:pt x="82104" y="21563"/>
                  </a:lnTo>
                  <a:lnTo>
                    <a:pt x="85216" y="19442"/>
                  </a:lnTo>
                  <a:lnTo>
                    <a:pt x="88984" y="17182"/>
                  </a:lnTo>
                  <a:lnTo>
                    <a:pt x="93189" y="14828"/>
                  </a:lnTo>
                  <a:lnTo>
                    <a:pt x="97687" y="12412"/>
                  </a:lnTo>
                  <a:lnTo>
                    <a:pt x="101531" y="9955"/>
                  </a:lnTo>
                  <a:lnTo>
                    <a:pt x="104941" y="7470"/>
                  </a:lnTo>
                  <a:lnTo>
                    <a:pt x="108060" y="4967"/>
                  </a:lnTo>
                  <a:lnTo>
                    <a:pt x="111834" y="3299"/>
                  </a:lnTo>
                  <a:lnTo>
                    <a:pt x="116042" y="2186"/>
                  </a:lnTo>
                  <a:lnTo>
                    <a:pt x="120541" y="1444"/>
                  </a:lnTo>
                  <a:lnTo>
                    <a:pt x="124387" y="950"/>
                  </a:lnTo>
                  <a:lnTo>
                    <a:pt x="127798" y="620"/>
                  </a:lnTo>
                  <a:lnTo>
                    <a:pt x="130919" y="401"/>
                  </a:lnTo>
                  <a:lnTo>
                    <a:pt x="133846" y="254"/>
                  </a:lnTo>
                  <a:lnTo>
                    <a:pt x="139356" y="91"/>
                  </a:lnTo>
                  <a:lnTo>
                    <a:pt x="147217" y="0"/>
                  </a:lnTo>
                  <a:lnTo>
                    <a:pt x="149791" y="833"/>
                  </a:lnTo>
                  <a:lnTo>
                    <a:pt x="152354" y="2236"/>
                  </a:lnTo>
                  <a:lnTo>
                    <a:pt x="160019" y="7581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22" name="SMARTInkAnnotation135"/>
            <p:cNvSpPr/>
            <p:nvPr/>
          </p:nvSpPr>
          <p:spPr bwMode="auto">
            <a:xfrm>
              <a:off x="5997359" y="2377440"/>
              <a:ext cx="156283" cy="236116"/>
            </a:xfrm>
            <a:custGeom>
              <a:avLst/>
              <a:gdLst/>
              <a:ahLst/>
              <a:cxnLst/>
              <a:rect l="0" t="0" r="0" b="0"/>
              <a:pathLst>
                <a:path w="156283" h="236116">
                  <a:moveTo>
                    <a:pt x="106261" y="114300"/>
                  </a:moveTo>
                  <a:lnTo>
                    <a:pt x="106261" y="107739"/>
                  </a:lnTo>
                  <a:lnTo>
                    <a:pt x="105414" y="107386"/>
                  </a:lnTo>
                  <a:lnTo>
                    <a:pt x="101024" y="106889"/>
                  </a:lnTo>
                  <a:lnTo>
                    <a:pt x="98734" y="106688"/>
                  </a:lnTo>
                  <a:lnTo>
                    <a:pt x="98643" y="99374"/>
                  </a:lnTo>
                  <a:lnTo>
                    <a:pt x="94596" y="99153"/>
                  </a:lnTo>
                  <a:lnTo>
                    <a:pt x="88035" y="99088"/>
                  </a:lnTo>
                  <a:lnTo>
                    <a:pt x="86490" y="99925"/>
                  </a:lnTo>
                  <a:lnTo>
                    <a:pt x="85460" y="101330"/>
                  </a:lnTo>
                  <a:lnTo>
                    <a:pt x="84774" y="103114"/>
                  </a:lnTo>
                  <a:lnTo>
                    <a:pt x="83470" y="104302"/>
                  </a:lnTo>
                  <a:lnTo>
                    <a:pt x="81753" y="105095"/>
                  </a:lnTo>
                  <a:lnTo>
                    <a:pt x="79763" y="105623"/>
                  </a:lnTo>
                  <a:lnTo>
                    <a:pt x="75292" y="108468"/>
                  </a:lnTo>
                  <a:lnTo>
                    <a:pt x="70483" y="112555"/>
                  </a:lnTo>
                  <a:lnTo>
                    <a:pt x="65524" y="117193"/>
                  </a:lnTo>
                  <a:lnTo>
                    <a:pt x="63017" y="118769"/>
                  </a:lnTo>
                  <a:lnTo>
                    <a:pt x="60498" y="119819"/>
                  </a:lnTo>
                  <a:lnTo>
                    <a:pt x="57972" y="120519"/>
                  </a:lnTo>
                  <a:lnTo>
                    <a:pt x="55441" y="121833"/>
                  </a:lnTo>
                  <a:lnTo>
                    <a:pt x="52909" y="123555"/>
                  </a:lnTo>
                  <a:lnTo>
                    <a:pt x="50373" y="125550"/>
                  </a:lnTo>
                  <a:lnTo>
                    <a:pt x="46988" y="128574"/>
                  </a:lnTo>
                  <a:lnTo>
                    <a:pt x="38714" y="136448"/>
                  </a:lnTo>
                  <a:lnTo>
                    <a:pt x="20215" y="154654"/>
                  </a:lnTo>
                  <a:lnTo>
                    <a:pt x="18417" y="158136"/>
                  </a:lnTo>
                  <a:lnTo>
                    <a:pt x="17218" y="162151"/>
                  </a:lnTo>
                  <a:lnTo>
                    <a:pt x="16419" y="166521"/>
                  </a:lnTo>
                  <a:lnTo>
                    <a:pt x="15039" y="171127"/>
                  </a:lnTo>
                  <a:lnTo>
                    <a:pt x="13273" y="175892"/>
                  </a:lnTo>
                  <a:lnTo>
                    <a:pt x="11249" y="180761"/>
                  </a:lnTo>
                  <a:lnTo>
                    <a:pt x="9053" y="184854"/>
                  </a:lnTo>
                  <a:lnTo>
                    <a:pt x="4355" y="191660"/>
                  </a:lnTo>
                  <a:lnTo>
                    <a:pt x="2764" y="195506"/>
                  </a:lnTo>
                  <a:lnTo>
                    <a:pt x="1702" y="199764"/>
                  </a:lnTo>
                  <a:lnTo>
                    <a:pt x="995" y="204296"/>
                  </a:lnTo>
                  <a:lnTo>
                    <a:pt x="209" y="211589"/>
                  </a:lnTo>
                  <a:lnTo>
                    <a:pt x="0" y="214720"/>
                  </a:lnTo>
                  <a:lnTo>
                    <a:pt x="707" y="217653"/>
                  </a:lnTo>
                  <a:lnTo>
                    <a:pt x="4901" y="224980"/>
                  </a:lnTo>
                  <a:lnTo>
                    <a:pt x="7366" y="228374"/>
                  </a:lnTo>
                  <a:lnTo>
                    <a:pt x="10943" y="232168"/>
                  </a:lnTo>
                  <a:lnTo>
                    <a:pt x="13083" y="233519"/>
                  </a:lnTo>
                  <a:lnTo>
                    <a:pt x="17717" y="235020"/>
                  </a:lnTo>
                  <a:lnTo>
                    <a:pt x="22599" y="235687"/>
                  </a:lnTo>
                  <a:lnTo>
                    <a:pt x="25087" y="235864"/>
                  </a:lnTo>
                  <a:lnTo>
                    <a:pt x="27591" y="235983"/>
                  </a:lnTo>
                  <a:lnTo>
                    <a:pt x="32632" y="236115"/>
                  </a:lnTo>
                  <a:lnTo>
                    <a:pt x="36008" y="235303"/>
                  </a:lnTo>
                  <a:lnTo>
                    <a:pt x="39953" y="233916"/>
                  </a:lnTo>
                  <a:lnTo>
                    <a:pt x="44276" y="232144"/>
                  </a:lnTo>
                  <a:lnTo>
                    <a:pt x="47157" y="230116"/>
                  </a:lnTo>
                  <a:lnTo>
                    <a:pt x="49079" y="227917"/>
                  </a:lnTo>
                  <a:lnTo>
                    <a:pt x="50359" y="225605"/>
                  </a:lnTo>
                  <a:lnTo>
                    <a:pt x="52906" y="224063"/>
                  </a:lnTo>
                  <a:lnTo>
                    <a:pt x="56297" y="223035"/>
                  </a:lnTo>
                  <a:lnTo>
                    <a:pt x="60252" y="222351"/>
                  </a:lnTo>
                  <a:lnTo>
                    <a:pt x="63735" y="220200"/>
                  </a:lnTo>
                  <a:lnTo>
                    <a:pt x="66903" y="217074"/>
                  </a:lnTo>
                  <a:lnTo>
                    <a:pt x="69863" y="213296"/>
                  </a:lnTo>
                  <a:lnTo>
                    <a:pt x="72682" y="209931"/>
                  </a:lnTo>
                  <a:lnTo>
                    <a:pt x="75408" y="206840"/>
                  </a:lnTo>
                  <a:lnTo>
                    <a:pt x="80694" y="201149"/>
                  </a:lnTo>
                  <a:lnTo>
                    <a:pt x="90988" y="190597"/>
                  </a:lnTo>
                  <a:lnTo>
                    <a:pt x="112844" y="168680"/>
                  </a:lnTo>
                  <a:lnTo>
                    <a:pt x="116576" y="164100"/>
                  </a:lnTo>
                  <a:lnTo>
                    <a:pt x="119911" y="159353"/>
                  </a:lnTo>
                  <a:lnTo>
                    <a:pt x="122981" y="154496"/>
                  </a:lnTo>
                  <a:lnTo>
                    <a:pt x="125874" y="149564"/>
                  </a:lnTo>
                  <a:lnTo>
                    <a:pt x="128649" y="144583"/>
                  </a:lnTo>
                  <a:lnTo>
                    <a:pt x="131346" y="139569"/>
                  </a:lnTo>
                  <a:lnTo>
                    <a:pt x="133991" y="135379"/>
                  </a:lnTo>
                  <a:lnTo>
                    <a:pt x="136601" y="131739"/>
                  </a:lnTo>
                  <a:lnTo>
                    <a:pt x="139187" y="128466"/>
                  </a:lnTo>
                  <a:lnTo>
                    <a:pt x="141759" y="124591"/>
                  </a:lnTo>
                  <a:lnTo>
                    <a:pt x="144319" y="120314"/>
                  </a:lnTo>
                  <a:lnTo>
                    <a:pt x="146873" y="115769"/>
                  </a:lnTo>
                  <a:lnTo>
                    <a:pt x="148576" y="111046"/>
                  </a:lnTo>
                  <a:lnTo>
                    <a:pt x="149711" y="106204"/>
                  </a:lnTo>
                  <a:lnTo>
                    <a:pt x="150468" y="101283"/>
                  </a:lnTo>
                  <a:lnTo>
                    <a:pt x="150972" y="96309"/>
                  </a:lnTo>
                  <a:lnTo>
                    <a:pt x="151308" y="91299"/>
                  </a:lnTo>
                  <a:lnTo>
                    <a:pt x="151532" y="86266"/>
                  </a:lnTo>
                  <a:lnTo>
                    <a:pt x="152529" y="81217"/>
                  </a:lnTo>
                  <a:lnTo>
                    <a:pt x="154040" y="76158"/>
                  </a:lnTo>
                  <a:lnTo>
                    <a:pt x="155893" y="71092"/>
                  </a:lnTo>
                  <a:lnTo>
                    <a:pt x="156282" y="66022"/>
                  </a:lnTo>
                  <a:lnTo>
                    <a:pt x="155694" y="60948"/>
                  </a:lnTo>
                  <a:lnTo>
                    <a:pt x="154457" y="55872"/>
                  </a:lnTo>
                  <a:lnTo>
                    <a:pt x="153631" y="51641"/>
                  </a:lnTo>
                  <a:lnTo>
                    <a:pt x="152714" y="44683"/>
                  </a:lnTo>
                  <a:lnTo>
                    <a:pt x="152469" y="40795"/>
                  </a:lnTo>
                  <a:lnTo>
                    <a:pt x="152306" y="36510"/>
                  </a:lnTo>
                  <a:lnTo>
                    <a:pt x="152198" y="31960"/>
                  </a:lnTo>
                  <a:lnTo>
                    <a:pt x="151279" y="28927"/>
                  </a:lnTo>
                  <a:lnTo>
                    <a:pt x="149820" y="26905"/>
                  </a:lnTo>
                  <a:lnTo>
                    <a:pt x="148000" y="25556"/>
                  </a:lnTo>
                  <a:lnTo>
                    <a:pt x="143720" y="19543"/>
                  </a:lnTo>
                  <a:lnTo>
                    <a:pt x="141393" y="15569"/>
                  </a:lnTo>
                  <a:lnTo>
                    <a:pt x="138996" y="12919"/>
                  </a:lnTo>
                  <a:lnTo>
                    <a:pt x="136550" y="11153"/>
                  </a:lnTo>
                  <a:lnTo>
                    <a:pt x="134074" y="9975"/>
                  </a:lnTo>
                  <a:lnTo>
                    <a:pt x="131576" y="8343"/>
                  </a:lnTo>
                  <a:lnTo>
                    <a:pt x="129064" y="6409"/>
                  </a:lnTo>
                  <a:lnTo>
                    <a:pt x="122995" y="1266"/>
                  </a:lnTo>
                  <a:lnTo>
                    <a:pt x="119907" y="563"/>
                  </a:lnTo>
                  <a:lnTo>
                    <a:pt x="115713" y="250"/>
                  </a:lnTo>
                  <a:lnTo>
                    <a:pt x="106261" y="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23" name="SMARTInkAnnotation136"/>
            <p:cNvSpPr/>
            <p:nvPr/>
          </p:nvSpPr>
          <p:spPr bwMode="auto">
            <a:xfrm>
              <a:off x="6208115" y="2552700"/>
              <a:ext cx="101246" cy="7621"/>
            </a:xfrm>
            <a:custGeom>
              <a:avLst/>
              <a:gdLst/>
              <a:ahLst/>
              <a:cxnLst/>
              <a:rect l="0" t="0" r="0" b="0"/>
              <a:pathLst>
                <a:path w="101246" h="7621">
                  <a:moveTo>
                    <a:pt x="9805" y="7620"/>
                  </a:moveTo>
                  <a:lnTo>
                    <a:pt x="0" y="7620"/>
                  </a:lnTo>
                  <a:lnTo>
                    <a:pt x="6102" y="7620"/>
                  </a:lnTo>
                  <a:lnTo>
                    <a:pt x="7336" y="6773"/>
                  </a:lnTo>
                  <a:lnTo>
                    <a:pt x="8159" y="5362"/>
                  </a:lnTo>
                  <a:lnTo>
                    <a:pt x="8707" y="3575"/>
                  </a:lnTo>
                  <a:lnTo>
                    <a:pt x="9920" y="2383"/>
                  </a:lnTo>
                  <a:lnTo>
                    <a:pt x="11575" y="1589"/>
                  </a:lnTo>
                  <a:lnTo>
                    <a:pt x="16269" y="314"/>
                  </a:lnTo>
                  <a:lnTo>
                    <a:pt x="18348" y="209"/>
                  </a:lnTo>
                  <a:lnTo>
                    <a:pt x="30445" y="28"/>
                  </a:lnTo>
                  <a:lnTo>
                    <a:pt x="101245" y="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24" name="SMARTInkAnnotation137"/>
            <p:cNvSpPr/>
            <p:nvPr/>
          </p:nvSpPr>
          <p:spPr bwMode="auto">
            <a:xfrm>
              <a:off x="6241093" y="2590800"/>
              <a:ext cx="68268" cy="22861"/>
            </a:xfrm>
            <a:custGeom>
              <a:avLst/>
              <a:gdLst/>
              <a:ahLst/>
              <a:cxnLst/>
              <a:rect l="0" t="0" r="0" b="0"/>
              <a:pathLst>
                <a:path w="68268" h="22861">
                  <a:moveTo>
                    <a:pt x="7307" y="0"/>
                  </a:moveTo>
                  <a:lnTo>
                    <a:pt x="0" y="7306"/>
                  </a:lnTo>
                  <a:lnTo>
                    <a:pt x="2084" y="7481"/>
                  </a:lnTo>
                  <a:lnTo>
                    <a:pt x="6275" y="7592"/>
                  </a:lnTo>
                  <a:lnTo>
                    <a:pt x="25192" y="7619"/>
                  </a:lnTo>
                  <a:lnTo>
                    <a:pt x="26850" y="8466"/>
                  </a:lnTo>
                  <a:lnTo>
                    <a:pt x="27956" y="9877"/>
                  </a:lnTo>
                  <a:lnTo>
                    <a:pt x="28693" y="11665"/>
                  </a:lnTo>
                  <a:lnTo>
                    <a:pt x="30877" y="12857"/>
                  </a:lnTo>
                  <a:lnTo>
                    <a:pt x="34027" y="13651"/>
                  </a:lnTo>
                  <a:lnTo>
                    <a:pt x="37820" y="14181"/>
                  </a:lnTo>
                  <a:lnTo>
                    <a:pt x="41196" y="14534"/>
                  </a:lnTo>
                  <a:lnTo>
                    <a:pt x="44294" y="14769"/>
                  </a:lnTo>
                  <a:lnTo>
                    <a:pt x="47204" y="14926"/>
                  </a:lnTo>
                  <a:lnTo>
                    <a:pt x="52696" y="15100"/>
                  </a:lnTo>
                  <a:lnTo>
                    <a:pt x="55347" y="15147"/>
                  </a:lnTo>
                  <a:lnTo>
                    <a:pt x="57961" y="16025"/>
                  </a:lnTo>
                  <a:lnTo>
                    <a:pt x="60549" y="17457"/>
                  </a:lnTo>
                  <a:lnTo>
                    <a:pt x="68267" y="2286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25" name="SMARTInkAnnotation138"/>
            <p:cNvSpPr/>
            <p:nvPr/>
          </p:nvSpPr>
          <p:spPr bwMode="auto">
            <a:xfrm>
              <a:off x="6370320" y="2476500"/>
              <a:ext cx="113949" cy="236108"/>
            </a:xfrm>
            <a:custGeom>
              <a:avLst/>
              <a:gdLst/>
              <a:ahLst/>
              <a:cxnLst/>
              <a:rect l="0" t="0" r="0" b="0"/>
              <a:pathLst>
                <a:path w="113949" h="236108">
                  <a:moveTo>
                    <a:pt x="83820" y="30480"/>
                  </a:moveTo>
                  <a:lnTo>
                    <a:pt x="83820" y="26435"/>
                  </a:lnTo>
                  <a:lnTo>
                    <a:pt x="82973" y="25243"/>
                  </a:lnTo>
                  <a:lnTo>
                    <a:pt x="81561" y="24449"/>
                  </a:lnTo>
                  <a:lnTo>
                    <a:pt x="79775" y="23919"/>
                  </a:lnTo>
                  <a:lnTo>
                    <a:pt x="78583" y="24413"/>
                  </a:lnTo>
                  <a:lnTo>
                    <a:pt x="77789" y="25589"/>
                  </a:lnTo>
                  <a:lnTo>
                    <a:pt x="77259" y="27219"/>
                  </a:lnTo>
                  <a:lnTo>
                    <a:pt x="76060" y="28306"/>
                  </a:lnTo>
                  <a:lnTo>
                    <a:pt x="74413" y="29031"/>
                  </a:lnTo>
                  <a:lnTo>
                    <a:pt x="69733" y="30194"/>
                  </a:lnTo>
                  <a:lnTo>
                    <a:pt x="66835" y="32611"/>
                  </a:lnTo>
                  <a:lnTo>
                    <a:pt x="64876" y="34441"/>
                  </a:lnTo>
                  <a:lnTo>
                    <a:pt x="63571" y="36507"/>
                  </a:lnTo>
                  <a:lnTo>
                    <a:pt x="60887" y="43461"/>
                  </a:lnTo>
                  <a:lnTo>
                    <a:pt x="59218" y="45907"/>
                  </a:lnTo>
                  <a:lnTo>
                    <a:pt x="57259" y="48385"/>
                  </a:lnTo>
                  <a:lnTo>
                    <a:pt x="55106" y="50883"/>
                  </a:lnTo>
                  <a:lnTo>
                    <a:pt x="52824" y="53395"/>
                  </a:lnTo>
                  <a:lnTo>
                    <a:pt x="50457" y="55917"/>
                  </a:lnTo>
                  <a:lnTo>
                    <a:pt x="48877" y="59291"/>
                  </a:lnTo>
                  <a:lnTo>
                    <a:pt x="47825" y="63234"/>
                  </a:lnTo>
                  <a:lnTo>
                    <a:pt x="47124" y="67556"/>
                  </a:lnTo>
                  <a:lnTo>
                    <a:pt x="45810" y="72131"/>
                  </a:lnTo>
                  <a:lnTo>
                    <a:pt x="44087" y="76874"/>
                  </a:lnTo>
                  <a:lnTo>
                    <a:pt x="42091" y="81729"/>
                  </a:lnTo>
                  <a:lnTo>
                    <a:pt x="40760" y="86660"/>
                  </a:lnTo>
                  <a:lnTo>
                    <a:pt x="39874" y="91640"/>
                  </a:lnTo>
                  <a:lnTo>
                    <a:pt x="39283" y="96653"/>
                  </a:lnTo>
                  <a:lnTo>
                    <a:pt x="38041" y="101689"/>
                  </a:lnTo>
                  <a:lnTo>
                    <a:pt x="36368" y="106739"/>
                  </a:lnTo>
                  <a:lnTo>
                    <a:pt x="34405" y="111800"/>
                  </a:lnTo>
                  <a:lnTo>
                    <a:pt x="32250" y="116866"/>
                  </a:lnTo>
                  <a:lnTo>
                    <a:pt x="27597" y="127012"/>
                  </a:lnTo>
                  <a:lnTo>
                    <a:pt x="26019" y="132088"/>
                  </a:lnTo>
                  <a:lnTo>
                    <a:pt x="24966" y="137165"/>
                  </a:lnTo>
                  <a:lnTo>
                    <a:pt x="24263" y="142243"/>
                  </a:lnTo>
                  <a:lnTo>
                    <a:pt x="23796" y="147322"/>
                  </a:lnTo>
                  <a:lnTo>
                    <a:pt x="23484" y="152401"/>
                  </a:lnTo>
                  <a:lnTo>
                    <a:pt x="23276" y="157481"/>
                  </a:lnTo>
                  <a:lnTo>
                    <a:pt x="22291" y="162560"/>
                  </a:lnTo>
                  <a:lnTo>
                    <a:pt x="20788" y="167641"/>
                  </a:lnTo>
                  <a:lnTo>
                    <a:pt x="18938" y="172720"/>
                  </a:lnTo>
                  <a:lnTo>
                    <a:pt x="17705" y="177800"/>
                  </a:lnTo>
                  <a:lnTo>
                    <a:pt x="16884" y="182880"/>
                  </a:lnTo>
                  <a:lnTo>
                    <a:pt x="16336" y="187960"/>
                  </a:lnTo>
                  <a:lnTo>
                    <a:pt x="15970" y="192194"/>
                  </a:lnTo>
                  <a:lnTo>
                    <a:pt x="15564" y="199155"/>
                  </a:lnTo>
                  <a:lnTo>
                    <a:pt x="15385" y="205071"/>
                  </a:lnTo>
                  <a:lnTo>
                    <a:pt x="15336" y="207834"/>
                  </a:lnTo>
                  <a:lnTo>
                    <a:pt x="16151" y="211369"/>
                  </a:lnTo>
                  <a:lnTo>
                    <a:pt x="17541" y="215420"/>
                  </a:lnTo>
                  <a:lnTo>
                    <a:pt x="21810" y="225996"/>
                  </a:lnTo>
                  <a:lnTo>
                    <a:pt x="22548" y="231874"/>
                  </a:lnTo>
                  <a:lnTo>
                    <a:pt x="23499" y="233322"/>
                  </a:lnTo>
                  <a:lnTo>
                    <a:pt x="24979" y="234288"/>
                  </a:lnTo>
                  <a:lnTo>
                    <a:pt x="26812" y="234932"/>
                  </a:lnTo>
                  <a:lnTo>
                    <a:pt x="28882" y="235361"/>
                  </a:lnTo>
                  <a:lnTo>
                    <a:pt x="31108" y="235648"/>
                  </a:lnTo>
                  <a:lnTo>
                    <a:pt x="33438" y="235838"/>
                  </a:lnTo>
                  <a:lnTo>
                    <a:pt x="35839" y="235965"/>
                  </a:lnTo>
                  <a:lnTo>
                    <a:pt x="40764" y="236107"/>
                  </a:lnTo>
                  <a:lnTo>
                    <a:pt x="43263" y="235298"/>
                  </a:lnTo>
                  <a:lnTo>
                    <a:pt x="45776" y="233912"/>
                  </a:lnTo>
                  <a:lnTo>
                    <a:pt x="48297" y="232141"/>
                  </a:lnTo>
                  <a:lnTo>
                    <a:pt x="50824" y="230961"/>
                  </a:lnTo>
                  <a:lnTo>
                    <a:pt x="53357" y="230174"/>
                  </a:lnTo>
                  <a:lnTo>
                    <a:pt x="55891" y="229649"/>
                  </a:lnTo>
                  <a:lnTo>
                    <a:pt x="58427" y="228453"/>
                  </a:lnTo>
                  <a:lnTo>
                    <a:pt x="60965" y="226808"/>
                  </a:lnTo>
                  <a:lnTo>
                    <a:pt x="63503" y="224865"/>
                  </a:lnTo>
                  <a:lnTo>
                    <a:pt x="66043" y="222724"/>
                  </a:lnTo>
                  <a:lnTo>
                    <a:pt x="68582" y="220449"/>
                  </a:lnTo>
                  <a:lnTo>
                    <a:pt x="73660" y="215664"/>
                  </a:lnTo>
                  <a:lnTo>
                    <a:pt x="78741" y="210715"/>
                  </a:lnTo>
                  <a:lnTo>
                    <a:pt x="81281" y="207363"/>
                  </a:lnTo>
                  <a:lnTo>
                    <a:pt x="83820" y="203436"/>
                  </a:lnTo>
                  <a:lnTo>
                    <a:pt x="86360" y="199124"/>
                  </a:lnTo>
                  <a:lnTo>
                    <a:pt x="88900" y="194556"/>
                  </a:lnTo>
                  <a:lnTo>
                    <a:pt x="93980" y="184965"/>
                  </a:lnTo>
                  <a:lnTo>
                    <a:pt x="101601" y="170045"/>
                  </a:lnTo>
                  <a:lnTo>
                    <a:pt x="103293" y="165010"/>
                  </a:lnTo>
                  <a:lnTo>
                    <a:pt x="104422" y="159960"/>
                  </a:lnTo>
                  <a:lnTo>
                    <a:pt x="105175" y="154900"/>
                  </a:lnTo>
                  <a:lnTo>
                    <a:pt x="106523" y="149833"/>
                  </a:lnTo>
                  <a:lnTo>
                    <a:pt x="108269" y="144762"/>
                  </a:lnTo>
                  <a:lnTo>
                    <a:pt x="110279" y="139688"/>
                  </a:lnTo>
                  <a:lnTo>
                    <a:pt x="111620" y="135459"/>
                  </a:lnTo>
                  <a:lnTo>
                    <a:pt x="113108" y="128502"/>
                  </a:lnTo>
                  <a:lnTo>
                    <a:pt x="113506" y="124614"/>
                  </a:lnTo>
                  <a:lnTo>
                    <a:pt x="113771" y="120330"/>
                  </a:lnTo>
                  <a:lnTo>
                    <a:pt x="113948" y="115780"/>
                  </a:lnTo>
                  <a:lnTo>
                    <a:pt x="113218" y="110206"/>
                  </a:lnTo>
                  <a:lnTo>
                    <a:pt x="111885" y="103951"/>
                  </a:lnTo>
                  <a:lnTo>
                    <a:pt x="110150" y="97241"/>
                  </a:lnTo>
                  <a:lnTo>
                    <a:pt x="108993" y="91074"/>
                  </a:lnTo>
                  <a:lnTo>
                    <a:pt x="108223" y="85269"/>
                  </a:lnTo>
                  <a:lnTo>
                    <a:pt x="107708" y="79706"/>
                  </a:lnTo>
                  <a:lnTo>
                    <a:pt x="106520" y="74304"/>
                  </a:lnTo>
                  <a:lnTo>
                    <a:pt x="104879" y="69009"/>
                  </a:lnTo>
                  <a:lnTo>
                    <a:pt x="102940" y="63786"/>
                  </a:lnTo>
                  <a:lnTo>
                    <a:pt x="100800" y="59458"/>
                  </a:lnTo>
                  <a:lnTo>
                    <a:pt x="98527" y="55725"/>
                  </a:lnTo>
                  <a:lnTo>
                    <a:pt x="96164" y="52390"/>
                  </a:lnTo>
                  <a:lnTo>
                    <a:pt x="92897" y="48473"/>
                  </a:lnTo>
                  <a:lnTo>
                    <a:pt x="89024" y="44169"/>
                  </a:lnTo>
                  <a:lnTo>
                    <a:pt x="77742" y="32278"/>
                  </a:lnTo>
                  <a:lnTo>
                    <a:pt x="74689" y="29139"/>
                  </a:lnTo>
                  <a:lnTo>
                    <a:pt x="70959" y="26199"/>
                  </a:lnTo>
                  <a:lnTo>
                    <a:pt x="66779" y="23393"/>
                  </a:lnTo>
                  <a:lnTo>
                    <a:pt x="62299" y="20675"/>
                  </a:lnTo>
                  <a:lnTo>
                    <a:pt x="57620" y="18017"/>
                  </a:lnTo>
                  <a:lnTo>
                    <a:pt x="47904" y="12805"/>
                  </a:lnTo>
                  <a:lnTo>
                    <a:pt x="43790" y="10230"/>
                  </a:lnTo>
                  <a:lnTo>
                    <a:pt x="40200" y="7667"/>
                  </a:lnTo>
                  <a:lnTo>
                    <a:pt x="36961" y="5111"/>
                  </a:lnTo>
                  <a:lnTo>
                    <a:pt x="33107" y="3408"/>
                  </a:lnTo>
                  <a:lnTo>
                    <a:pt x="28844" y="2272"/>
                  </a:lnTo>
                  <a:lnTo>
                    <a:pt x="24310" y="1515"/>
                  </a:lnTo>
                  <a:lnTo>
                    <a:pt x="19593" y="1010"/>
                  </a:lnTo>
                  <a:lnTo>
                    <a:pt x="14755" y="673"/>
                  </a:lnTo>
                  <a:lnTo>
                    <a:pt x="0" y="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26" name="SMARTInkAnnotation139"/>
            <p:cNvSpPr/>
            <p:nvPr/>
          </p:nvSpPr>
          <p:spPr bwMode="auto">
            <a:xfrm>
              <a:off x="5120640" y="1112520"/>
              <a:ext cx="83821" cy="213361"/>
            </a:xfrm>
            <a:custGeom>
              <a:avLst/>
              <a:gdLst/>
              <a:ahLst/>
              <a:cxnLst/>
              <a:rect l="0" t="0" r="0" b="0"/>
              <a:pathLst>
                <a:path w="83821" h="213361">
                  <a:moveTo>
                    <a:pt x="83820" y="15240"/>
                  </a:moveTo>
                  <a:lnTo>
                    <a:pt x="83820" y="11195"/>
                  </a:lnTo>
                  <a:lnTo>
                    <a:pt x="82973" y="10003"/>
                  </a:lnTo>
                  <a:lnTo>
                    <a:pt x="81562" y="9209"/>
                  </a:lnTo>
                  <a:lnTo>
                    <a:pt x="79775" y="8679"/>
                  </a:lnTo>
                  <a:lnTo>
                    <a:pt x="78583" y="7480"/>
                  </a:lnTo>
                  <a:lnTo>
                    <a:pt x="77788" y="5833"/>
                  </a:lnTo>
                  <a:lnTo>
                    <a:pt x="76293" y="341"/>
                  </a:lnTo>
                  <a:lnTo>
                    <a:pt x="73984" y="152"/>
                  </a:lnTo>
                  <a:lnTo>
                    <a:pt x="68586" y="0"/>
                  </a:lnTo>
                  <a:lnTo>
                    <a:pt x="68580" y="0"/>
                  </a:lnTo>
                  <a:lnTo>
                    <a:pt x="68580" y="17912"/>
                  </a:lnTo>
                  <a:lnTo>
                    <a:pt x="67733" y="20408"/>
                  </a:lnTo>
                  <a:lnTo>
                    <a:pt x="66322" y="22919"/>
                  </a:lnTo>
                  <a:lnTo>
                    <a:pt x="64535" y="25439"/>
                  </a:lnTo>
                  <a:lnTo>
                    <a:pt x="62549" y="30497"/>
                  </a:lnTo>
                  <a:lnTo>
                    <a:pt x="61666" y="35568"/>
                  </a:lnTo>
                  <a:lnTo>
                    <a:pt x="61274" y="40643"/>
                  </a:lnTo>
                  <a:lnTo>
                    <a:pt x="60322" y="44029"/>
                  </a:lnTo>
                  <a:lnTo>
                    <a:pt x="58841" y="47979"/>
                  </a:lnTo>
                  <a:lnTo>
                    <a:pt x="57007" y="52306"/>
                  </a:lnTo>
                  <a:lnTo>
                    <a:pt x="52712" y="61629"/>
                  </a:lnTo>
                  <a:lnTo>
                    <a:pt x="50381" y="66486"/>
                  </a:lnTo>
                  <a:lnTo>
                    <a:pt x="48827" y="71417"/>
                  </a:lnTo>
                  <a:lnTo>
                    <a:pt x="47792" y="76398"/>
                  </a:lnTo>
                  <a:lnTo>
                    <a:pt x="47101" y="81412"/>
                  </a:lnTo>
                  <a:lnTo>
                    <a:pt x="45794" y="86448"/>
                  </a:lnTo>
                  <a:lnTo>
                    <a:pt x="44076" y="91499"/>
                  </a:lnTo>
                  <a:lnTo>
                    <a:pt x="42084" y="96559"/>
                  </a:lnTo>
                  <a:lnTo>
                    <a:pt x="39910" y="101626"/>
                  </a:lnTo>
                  <a:lnTo>
                    <a:pt x="35235" y="111772"/>
                  </a:lnTo>
                  <a:lnTo>
                    <a:pt x="33650" y="116848"/>
                  </a:lnTo>
                  <a:lnTo>
                    <a:pt x="32593" y="121925"/>
                  </a:lnTo>
                  <a:lnTo>
                    <a:pt x="31889" y="127003"/>
                  </a:lnTo>
                  <a:lnTo>
                    <a:pt x="30573" y="132082"/>
                  </a:lnTo>
                  <a:lnTo>
                    <a:pt x="28848" y="137161"/>
                  </a:lnTo>
                  <a:lnTo>
                    <a:pt x="26852" y="142241"/>
                  </a:lnTo>
                  <a:lnTo>
                    <a:pt x="24675" y="147321"/>
                  </a:lnTo>
                  <a:lnTo>
                    <a:pt x="19997" y="157480"/>
                  </a:lnTo>
                  <a:lnTo>
                    <a:pt x="12605" y="172720"/>
                  </a:lnTo>
                  <a:lnTo>
                    <a:pt x="10943" y="177800"/>
                  </a:lnTo>
                  <a:lnTo>
                    <a:pt x="9835" y="182880"/>
                  </a:lnTo>
                  <a:lnTo>
                    <a:pt x="9097" y="187960"/>
                  </a:lnTo>
                  <a:lnTo>
                    <a:pt x="8605" y="192193"/>
                  </a:lnTo>
                  <a:lnTo>
                    <a:pt x="8276" y="195862"/>
                  </a:lnTo>
                  <a:lnTo>
                    <a:pt x="8057" y="199155"/>
                  </a:lnTo>
                  <a:lnTo>
                    <a:pt x="7065" y="202196"/>
                  </a:lnTo>
                  <a:lnTo>
                    <a:pt x="5557" y="205071"/>
                  </a:lnTo>
                  <a:lnTo>
                    <a:pt x="0" y="21336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27" name="SMARTInkAnnotation140"/>
            <p:cNvSpPr/>
            <p:nvPr/>
          </p:nvSpPr>
          <p:spPr bwMode="auto">
            <a:xfrm>
              <a:off x="5334000" y="1097280"/>
              <a:ext cx="52282" cy="144781"/>
            </a:xfrm>
            <a:custGeom>
              <a:avLst/>
              <a:gdLst/>
              <a:ahLst/>
              <a:cxnLst/>
              <a:rect l="0" t="0" r="0" b="0"/>
              <a:pathLst>
                <a:path w="52282" h="144781">
                  <a:moveTo>
                    <a:pt x="45720" y="0"/>
                  </a:moveTo>
                  <a:lnTo>
                    <a:pt x="52281" y="6561"/>
                  </a:lnTo>
                  <a:lnTo>
                    <a:pt x="51787" y="7760"/>
                  </a:lnTo>
                  <a:lnTo>
                    <a:pt x="50611" y="9407"/>
                  </a:lnTo>
                  <a:lnTo>
                    <a:pt x="48981" y="11351"/>
                  </a:lnTo>
                  <a:lnTo>
                    <a:pt x="47894" y="13494"/>
                  </a:lnTo>
                  <a:lnTo>
                    <a:pt x="47169" y="15770"/>
                  </a:lnTo>
                  <a:lnTo>
                    <a:pt x="46686" y="18133"/>
                  </a:lnTo>
                  <a:lnTo>
                    <a:pt x="45517" y="20555"/>
                  </a:lnTo>
                  <a:lnTo>
                    <a:pt x="43891" y="23017"/>
                  </a:lnTo>
                  <a:lnTo>
                    <a:pt x="41961" y="25505"/>
                  </a:lnTo>
                  <a:lnTo>
                    <a:pt x="40673" y="28010"/>
                  </a:lnTo>
                  <a:lnTo>
                    <a:pt x="39816" y="30526"/>
                  </a:lnTo>
                  <a:lnTo>
                    <a:pt x="39244" y="33051"/>
                  </a:lnTo>
                  <a:lnTo>
                    <a:pt x="38015" y="35581"/>
                  </a:lnTo>
                  <a:lnTo>
                    <a:pt x="36350" y="38114"/>
                  </a:lnTo>
                  <a:lnTo>
                    <a:pt x="34394" y="40649"/>
                  </a:lnTo>
                  <a:lnTo>
                    <a:pt x="32243" y="44033"/>
                  </a:lnTo>
                  <a:lnTo>
                    <a:pt x="29961" y="47982"/>
                  </a:lnTo>
                  <a:lnTo>
                    <a:pt x="27594" y="52308"/>
                  </a:lnTo>
                  <a:lnTo>
                    <a:pt x="26016" y="56885"/>
                  </a:lnTo>
                  <a:lnTo>
                    <a:pt x="24964" y="61630"/>
                  </a:lnTo>
                  <a:lnTo>
                    <a:pt x="24262" y="66487"/>
                  </a:lnTo>
                  <a:lnTo>
                    <a:pt x="22948" y="71418"/>
                  </a:lnTo>
                  <a:lnTo>
                    <a:pt x="21225" y="76399"/>
                  </a:lnTo>
                  <a:lnTo>
                    <a:pt x="19230" y="81412"/>
                  </a:lnTo>
                  <a:lnTo>
                    <a:pt x="17900" y="85601"/>
                  </a:lnTo>
                  <a:lnTo>
                    <a:pt x="17013" y="89241"/>
                  </a:lnTo>
                  <a:lnTo>
                    <a:pt x="16422" y="92514"/>
                  </a:lnTo>
                  <a:lnTo>
                    <a:pt x="15180" y="96389"/>
                  </a:lnTo>
                  <a:lnTo>
                    <a:pt x="13508" y="100666"/>
                  </a:lnTo>
                  <a:lnTo>
                    <a:pt x="11545" y="105211"/>
                  </a:lnTo>
                  <a:lnTo>
                    <a:pt x="7106" y="114776"/>
                  </a:lnTo>
                  <a:lnTo>
                    <a:pt x="4737" y="119697"/>
                  </a:lnTo>
                  <a:lnTo>
                    <a:pt x="3158" y="124671"/>
                  </a:lnTo>
                  <a:lnTo>
                    <a:pt x="2106" y="129681"/>
                  </a:lnTo>
                  <a:lnTo>
                    <a:pt x="0" y="14478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28" name="SMARTInkAnnotation141"/>
            <p:cNvSpPr/>
            <p:nvPr/>
          </p:nvSpPr>
          <p:spPr bwMode="auto">
            <a:xfrm>
              <a:off x="5303520" y="1121236"/>
              <a:ext cx="152049" cy="227409"/>
            </a:xfrm>
            <a:custGeom>
              <a:avLst/>
              <a:gdLst/>
              <a:ahLst/>
              <a:cxnLst/>
              <a:rect l="0" t="0" r="0" b="0"/>
              <a:pathLst>
                <a:path w="152049" h="227409">
                  <a:moveTo>
                    <a:pt x="0" y="204644"/>
                  </a:moveTo>
                  <a:lnTo>
                    <a:pt x="0" y="215250"/>
                  </a:lnTo>
                  <a:lnTo>
                    <a:pt x="847" y="216795"/>
                  </a:lnTo>
                  <a:lnTo>
                    <a:pt x="2258" y="217824"/>
                  </a:lnTo>
                  <a:lnTo>
                    <a:pt x="6561" y="219477"/>
                  </a:lnTo>
                  <a:lnTo>
                    <a:pt x="9407" y="221961"/>
                  </a:lnTo>
                  <a:lnTo>
                    <a:pt x="14088" y="226409"/>
                  </a:lnTo>
                  <a:lnTo>
                    <a:pt x="16986" y="227017"/>
                  </a:lnTo>
                  <a:lnTo>
                    <a:pt x="21096" y="227288"/>
                  </a:lnTo>
                  <a:lnTo>
                    <a:pt x="25745" y="227408"/>
                  </a:lnTo>
                  <a:lnTo>
                    <a:pt x="27323" y="226593"/>
                  </a:lnTo>
                  <a:lnTo>
                    <a:pt x="28375" y="225203"/>
                  </a:lnTo>
                  <a:lnTo>
                    <a:pt x="29077" y="223430"/>
                  </a:lnTo>
                  <a:lnTo>
                    <a:pt x="30391" y="222248"/>
                  </a:lnTo>
                  <a:lnTo>
                    <a:pt x="32115" y="221460"/>
                  </a:lnTo>
                  <a:lnTo>
                    <a:pt x="34110" y="220935"/>
                  </a:lnTo>
                  <a:lnTo>
                    <a:pt x="38584" y="218093"/>
                  </a:lnTo>
                  <a:lnTo>
                    <a:pt x="40963" y="216150"/>
                  </a:lnTo>
                  <a:lnTo>
                    <a:pt x="43395" y="214008"/>
                  </a:lnTo>
                  <a:lnTo>
                    <a:pt x="45864" y="211733"/>
                  </a:lnTo>
                  <a:lnTo>
                    <a:pt x="50864" y="206948"/>
                  </a:lnTo>
                  <a:lnTo>
                    <a:pt x="63509" y="194453"/>
                  </a:lnTo>
                  <a:lnTo>
                    <a:pt x="66892" y="191923"/>
                  </a:lnTo>
                  <a:lnTo>
                    <a:pt x="70842" y="189390"/>
                  </a:lnTo>
                  <a:lnTo>
                    <a:pt x="75168" y="186855"/>
                  </a:lnTo>
                  <a:lnTo>
                    <a:pt x="78899" y="184318"/>
                  </a:lnTo>
                  <a:lnTo>
                    <a:pt x="82233" y="181780"/>
                  </a:lnTo>
                  <a:lnTo>
                    <a:pt x="85302" y="179241"/>
                  </a:lnTo>
                  <a:lnTo>
                    <a:pt x="88195" y="175855"/>
                  </a:lnTo>
                  <a:lnTo>
                    <a:pt x="90969" y="171905"/>
                  </a:lnTo>
                  <a:lnTo>
                    <a:pt x="93666" y="167578"/>
                  </a:lnTo>
                  <a:lnTo>
                    <a:pt x="96311" y="163000"/>
                  </a:lnTo>
                  <a:lnTo>
                    <a:pt x="101507" y="153398"/>
                  </a:lnTo>
                  <a:lnTo>
                    <a:pt x="104925" y="149313"/>
                  </a:lnTo>
                  <a:lnTo>
                    <a:pt x="108897" y="145743"/>
                  </a:lnTo>
                  <a:lnTo>
                    <a:pt x="113238" y="142517"/>
                  </a:lnTo>
                  <a:lnTo>
                    <a:pt x="116133" y="139519"/>
                  </a:lnTo>
                  <a:lnTo>
                    <a:pt x="118062" y="136674"/>
                  </a:lnTo>
                  <a:lnTo>
                    <a:pt x="121052" y="130408"/>
                  </a:lnTo>
                  <a:lnTo>
                    <a:pt x="125203" y="121979"/>
                  </a:lnTo>
                  <a:lnTo>
                    <a:pt x="127496" y="118207"/>
                  </a:lnTo>
                  <a:lnTo>
                    <a:pt x="129870" y="114846"/>
                  </a:lnTo>
                  <a:lnTo>
                    <a:pt x="132300" y="111759"/>
                  </a:lnTo>
                  <a:lnTo>
                    <a:pt x="134767" y="108007"/>
                  </a:lnTo>
                  <a:lnTo>
                    <a:pt x="137258" y="103813"/>
                  </a:lnTo>
                  <a:lnTo>
                    <a:pt x="139765" y="99323"/>
                  </a:lnTo>
                  <a:lnTo>
                    <a:pt x="141437" y="95483"/>
                  </a:lnTo>
                  <a:lnTo>
                    <a:pt x="143294" y="88959"/>
                  </a:lnTo>
                  <a:lnTo>
                    <a:pt x="144636" y="85187"/>
                  </a:lnTo>
                  <a:lnTo>
                    <a:pt x="146378" y="80980"/>
                  </a:lnTo>
                  <a:lnTo>
                    <a:pt x="148385" y="76481"/>
                  </a:lnTo>
                  <a:lnTo>
                    <a:pt x="149724" y="72635"/>
                  </a:lnTo>
                  <a:lnTo>
                    <a:pt x="151211" y="66105"/>
                  </a:lnTo>
                  <a:lnTo>
                    <a:pt x="151872" y="60380"/>
                  </a:lnTo>
                  <a:lnTo>
                    <a:pt x="152048" y="57668"/>
                  </a:lnTo>
                  <a:lnTo>
                    <a:pt x="151319" y="55013"/>
                  </a:lnTo>
                  <a:lnTo>
                    <a:pt x="148251" y="49806"/>
                  </a:lnTo>
                  <a:lnTo>
                    <a:pt x="146323" y="44669"/>
                  </a:lnTo>
                  <a:lnTo>
                    <a:pt x="145808" y="42114"/>
                  </a:lnTo>
                  <a:lnTo>
                    <a:pt x="142979" y="37017"/>
                  </a:lnTo>
                  <a:lnTo>
                    <a:pt x="141040" y="34473"/>
                  </a:lnTo>
                  <a:lnTo>
                    <a:pt x="138884" y="29388"/>
                  </a:lnTo>
                  <a:lnTo>
                    <a:pt x="138309" y="26847"/>
                  </a:lnTo>
                  <a:lnTo>
                    <a:pt x="137080" y="25152"/>
                  </a:lnTo>
                  <a:lnTo>
                    <a:pt x="135414" y="24023"/>
                  </a:lnTo>
                  <a:lnTo>
                    <a:pt x="133455" y="23270"/>
                  </a:lnTo>
                  <a:lnTo>
                    <a:pt x="129023" y="20175"/>
                  </a:lnTo>
                  <a:lnTo>
                    <a:pt x="126655" y="18165"/>
                  </a:lnTo>
                  <a:lnTo>
                    <a:pt x="124230" y="15978"/>
                  </a:lnTo>
                  <a:lnTo>
                    <a:pt x="119278" y="11290"/>
                  </a:lnTo>
                  <a:lnTo>
                    <a:pt x="116772" y="9701"/>
                  </a:lnTo>
                  <a:lnTo>
                    <a:pt x="114254" y="8642"/>
                  </a:lnTo>
                  <a:lnTo>
                    <a:pt x="108176" y="6942"/>
                  </a:lnTo>
                  <a:lnTo>
                    <a:pt x="105984" y="5956"/>
                  </a:lnTo>
                  <a:lnTo>
                    <a:pt x="93690" y="0"/>
                  </a:lnTo>
                  <a:lnTo>
                    <a:pt x="92093" y="481"/>
                  </a:lnTo>
                  <a:lnTo>
                    <a:pt x="88061" y="3274"/>
                  </a:lnTo>
                  <a:lnTo>
                    <a:pt x="84955" y="4357"/>
                  </a:lnTo>
                  <a:lnTo>
                    <a:pt x="81190" y="5079"/>
                  </a:lnTo>
                  <a:lnTo>
                    <a:pt x="68581" y="6524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29" name="SMARTInkAnnotation142"/>
            <p:cNvSpPr/>
            <p:nvPr/>
          </p:nvSpPr>
          <p:spPr bwMode="auto">
            <a:xfrm>
              <a:off x="3520449" y="2308860"/>
              <a:ext cx="266692" cy="45721"/>
            </a:xfrm>
            <a:custGeom>
              <a:avLst/>
              <a:gdLst/>
              <a:ahLst/>
              <a:cxnLst/>
              <a:rect l="0" t="0" r="0" b="0"/>
              <a:pathLst>
                <a:path w="266692" h="45721">
                  <a:moveTo>
                    <a:pt x="7611" y="15240"/>
                  </a:moveTo>
                  <a:lnTo>
                    <a:pt x="0" y="15240"/>
                  </a:lnTo>
                  <a:lnTo>
                    <a:pt x="6553" y="8679"/>
                  </a:lnTo>
                  <a:lnTo>
                    <a:pt x="9399" y="8091"/>
                  </a:lnTo>
                  <a:lnTo>
                    <a:pt x="17337" y="7632"/>
                  </a:lnTo>
                  <a:lnTo>
                    <a:pt x="85535" y="7620"/>
                  </a:lnTo>
                  <a:lnTo>
                    <a:pt x="88346" y="6773"/>
                  </a:lnTo>
                  <a:lnTo>
                    <a:pt x="91068" y="5362"/>
                  </a:lnTo>
                  <a:lnTo>
                    <a:pt x="93729" y="3575"/>
                  </a:lnTo>
                  <a:lnTo>
                    <a:pt x="96350" y="2383"/>
                  </a:lnTo>
                  <a:lnTo>
                    <a:pt x="101519" y="1059"/>
                  </a:lnTo>
                  <a:lnTo>
                    <a:pt x="108897" y="471"/>
                  </a:lnTo>
                  <a:lnTo>
                    <a:pt x="116974" y="209"/>
                  </a:lnTo>
                  <a:lnTo>
                    <a:pt x="129058" y="41"/>
                  </a:lnTo>
                  <a:lnTo>
                    <a:pt x="243831" y="0"/>
                  </a:lnTo>
                  <a:lnTo>
                    <a:pt x="243831" y="6561"/>
                  </a:lnTo>
                  <a:lnTo>
                    <a:pt x="244677" y="6914"/>
                  </a:lnTo>
                  <a:lnTo>
                    <a:pt x="251591" y="7558"/>
                  </a:lnTo>
                  <a:lnTo>
                    <a:pt x="266691" y="7620"/>
                  </a:lnTo>
                  <a:lnTo>
                    <a:pt x="266691" y="15240"/>
                  </a:lnTo>
                  <a:lnTo>
                    <a:pt x="260130" y="15240"/>
                  </a:lnTo>
                  <a:lnTo>
                    <a:pt x="259777" y="16087"/>
                  </a:lnTo>
                  <a:lnTo>
                    <a:pt x="259542" y="17498"/>
                  </a:lnTo>
                  <a:lnTo>
                    <a:pt x="259079" y="22767"/>
                  </a:lnTo>
                  <a:lnTo>
                    <a:pt x="251310" y="22855"/>
                  </a:lnTo>
                  <a:lnTo>
                    <a:pt x="247719" y="22858"/>
                  </a:lnTo>
                  <a:lnTo>
                    <a:pt x="246423" y="23705"/>
                  </a:lnTo>
                  <a:lnTo>
                    <a:pt x="245559" y="25117"/>
                  </a:lnTo>
                  <a:lnTo>
                    <a:pt x="243931" y="30166"/>
                  </a:lnTo>
                  <a:lnTo>
                    <a:pt x="237767" y="30418"/>
                  </a:lnTo>
                  <a:lnTo>
                    <a:pt x="228998" y="30478"/>
                  </a:lnTo>
                  <a:lnTo>
                    <a:pt x="228016" y="31325"/>
                  </a:lnTo>
                  <a:lnTo>
                    <a:pt x="226514" y="32737"/>
                  </a:lnTo>
                  <a:lnTo>
                    <a:pt x="224667" y="34525"/>
                  </a:lnTo>
                  <a:lnTo>
                    <a:pt x="222588" y="35716"/>
                  </a:lnTo>
                  <a:lnTo>
                    <a:pt x="218020" y="37041"/>
                  </a:lnTo>
                  <a:lnTo>
                    <a:pt x="210689" y="37786"/>
                  </a:lnTo>
                  <a:lnTo>
                    <a:pt x="203155" y="38007"/>
                  </a:lnTo>
                  <a:lnTo>
                    <a:pt x="180329" y="38098"/>
                  </a:lnTo>
                  <a:lnTo>
                    <a:pt x="178636" y="38945"/>
                  </a:lnTo>
                  <a:lnTo>
                    <a:pt x="177508" y="40357"/>
                  </a:lnTo>
                  <a:lnTo>
                    <a:pt x="176756" y="42145"/>
                  </a:lnTo>
                  <a:lnTo>
                    <a:pt x="175408" y="43336"/>
                  </a:lnTo>
                  <a:lnTo>
                    <a:pt x="173662" y="44131"/>
                  </a:lnTo>
                  <a:lnTo>
                    <a:pt x="168822" y="45406"/>
                  </a:lnTo>
                  <a:lnTo>
                    <a:pt x="165903" y="45580"/>
                  </a:lnTo>
                  <a:lnTo>
                    <a:pt x="160011" y="4572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0" name="SMARTInkAnnotation143"/>
            <p:cNvSpPr/>
            <p:nvPr/>
          </p:nvSpPr>
          <p:spPr bwMode="auto">
            <a:xfrm>
              <a:off x="3764280" y="2308860"/>
              <a:ext cx="30481" cy="22861"/>
            </a:xfrm>
            <a:custGeom>
              <a:avLst/>
              <a:gdLst/>
              <a:ahLst/>
              <a:cxnLst/>
              <a:rect l="0" t="0" r="0" b="0"/>
              <a:pathLst>
                <a:path w="30481" h="22861">
                  <a:moveTo>
                    <a:pt x="30480" y="22860"/>
                  </a:moveTo>
                  <a:lnTo>
                    <a:pt x="16613" y="8993"/>
                  </a:lnTo>
                  <a:lnTo>
                    <a:pt x="16156" y="7689"/>
                  </a:lnTo>
                  <a:lnTo>
                    <a:pt x="15851" y="5973"/>
                  </a:lnTo>
                  <a:lnTo>
                    <a:pt x="15647" y="3982"/>
                  </a:lnTo>
                  <a:lnTo>
                    <a:pt x="14665" y="2654"/>
                  </a:lnTo>
                  <a:lnTo>
                    <a:pt x="13163" y="1770"/>
                  </a:lnTo>
                  <a:lnTo>
                    <a:pt x="11315" y="1180"/>
                  </a:lnTo>
                  <a:lnTo>
                    <a:pt x="9237" y="786"/>
                  </a:lnTo>
                  <a:lnTo>
                    <a:pt x="7004" y="524"/>
                  </a:lnTo>
                  <a:lnTo>
                    <a:pt x="0" y="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1" name="SMARTInkAnnotation144"/>
            <p:cNvSpPr/>
            <p:nvPr/>
          </p:nvSpPr>
          <p:spPr bwMode="auto">
            <a:xfrm>
              <a:off x="3124230" y="2240280"/>
              <a:ext cx="99030" cy="198121"/>
            </a:xfrm>
            <a:custGeom>
              <a:avLst/>
              <a:gdLst/>
              <a:ahLst/>
              <a:cxnLst/>
              <a:rect l="0" t="0" r="0" b="0"/>
              <a:pathLst>
                <a:path w="99030" h="198121">
                  <a:moveTo>
                    <a:pt x="83790" y="0"/>
                  </a:moveTo>
                  <a:lnTo>
                    <a:pt x="83790" y="4045"/>
                  </a:lnTo>
                  <a:lnTo>
                    <a:pt x="82944" y="5237"/>
                  </a:lnTo>
                  <a:lnTo>
                    <a:pt x="81532" y="6031"/>
                  </a:lnTo>
                  <a:lnTo>
                    <a:pt x="77229" y="7306"/>
                  </a:lnTo>
                  <a:lnTo>
                    <a:pt x="76876" y="6564"/>
                  </a:lnTo>
                  <a:lnTo>
                    <a:pt x="76263" y="1032"/>
                  </a:lnTo>
                  <a:lnTo>
                    <a:pt x="76198" y="4351"/>
                  </a:lnTo>
                  <a:lnTo>
                    <a:pt x="75342" y="5441"/>
                  </a:lnTo>
                  <a:lnTo>
                    <a:pt x="73925" y="6167"/>
                  </a:lnTo>
                  <a:lnTo>
                    <a:pt x="72133" y="6651"/>
                  </a:lnTo>
                  <a:lnTo>
                    <a:pt x="70939" y="7821"/>
                  </a:lnTo>
                  <a:lnTo>
                    <a:pt x="70142" y="9447"/>
                  </a:lnTo>
                  <a:lnTo>
                    <a:pt x="69258" y="13512"/>
                  </a:lnTo>
                  <a:lnTo>
                    <a:pt x="68865" y="18141"/>
                  </a:lnTo>
                  <a:lnTo>
                    <a:pt x="67913" y="20561"/>
                  </a:lnTo>
                  <a:lnTo>
                    <a:pt x="66432" y="23021"/>
                  </a:lnTo>
                  <a:lnTo>
                    <a:pt x="64598" y="25507"/>
                  </a:lnTo>
                  <a:lnTo>
                    <a:pt x="62529" y="28011"/>
                  </a:lnTo>
                  <a:lnTo>
                    <a:pt x="60303" y="30528"/>
                  </a:lnTo>
                  <a:lnTo>
                    <a:pt x="57972" y="33052"/>
                  </a:lnTo>
                  <a:lnTo>
                    <a:pt x="56418" y="36428"/>
                  </a:lnTo>
                  <a:lnTo>
                    <a:pt x="55382" y="40372"/>
                  </a:lnTo>
                  <a:lnTo>
                    <a:pt x="54692" y="44695"/>
                  </a:lnTo>
                  <a:lnTo>
                    <a:pt x="53384" y="48423"/>
                  </a:lnTo>
                  <a:lnTo>
                    <a:pt x="51666" y="51755"/>
                  </a:lnTo>
                  <a:lnTo>
                    <a:pt x="49675" y="54824"/>
                  </a:lnTo>
                  <a:lnTo>
                    <a:pt x="47499" y="58562"/>
                  </a:lnTo>
                  <a:lnTo>
                    <a:pt x="45203" y="62748"/>
                  </a:lnTo>
                  <a:lnTo>
                    <a:pt x="42826" y="67232"/>
                  </a:lnTo>
                  <a:lnTo>
                    <a:pt x="40393" y="71068"/>
                  </a:lnTo>
                  <a:lnTo>
                    <a:pt x="37926" y="74472"/>
                  </a:lnTo>
                  <a:lnTo>
                    <a:pt x="35434" y="77588"/>
                  </a:lnTo>
                  <a:lnTo>
                    <a:pt x="32926" y="80512"/>
                  </a:lnTo>
                  <a:lnTo>
                    <a:pt x="30407" y="83308"/>
                  </a:lnTo>
                  <a:lnTo>
                    <a:pt x="27882" y="86019"/>
                  </a:lnTo>
                  <a:lnTo>
                    <a:pt x="25351" y="89519"/>
                  </a:lnTo>
                  <a:lnTo>
                    <a:pt x="22817" y="93546"/>
                  </a:lnTo>
                  <a:lnTo>
                    <a:pt x="20281" y="97924"/>
                  </a:lnTo>
                  <a:lnTo>
                    <a:pt x="18591" y="101689"/>
                  </a:lnTo>
                  <a:lnTo>
                    <a:pt x="17464" y="105046"/>
                  </a:lnTo>
                  <a:lnTo>
                    <a:pt x="16712" y="108131"/>
                  </a:lnTo>
                  <a:lnTo>
                    <a:pt x="13620" y="113816"/>
                  </a:lnTo>
                  <a:lnTo>
                    <a:pt x="11610" y="116517"/>
                  </a:lnTo>
                  <a:lnTo>
                    <a:pt x="9377" y="121777"/>
                  </a:lnTo>
                  <a:lnTo>
                    <a:pt x="8781" y="124364"/>
                  </a:lnTo>
                  <a:lnTo>
                    <a:pt x="5862" y="129498"/>
                  </a:lnTo>
                  <a:lnTo>
                    <a:pt x="1134" y="135646"/>
                  </a:lnTo>
                  <a:lnTo>
                    <a:pt x="487" y="138745"/>
                  </a:lnTo>
                  <a:lnTo>
                    <a:pt x="0" y="144427"/>
                  </a:lnTo>
                  <a:lnTo>
                    <a:pt x="2241" y="144623"/>
                  </a:lnTo>
                  <a:lnTo>
                    <a:pt x="6059" y="144710"/>
                  </a:lnTo>
                  <a:lnTo>
                    <a:pt x="13838" y="144771"/>
                  </a:lnTo>
                  <a:lnTo>
                    <a:pt x="16858" y="142518"/>
                  </a:lnTo>
                  <a:lnTo>
                    <a:pt x="18848" y="140732"/>
                  </a:lnTo>
                  <a:lnTo>
                    <a:pt x="21022" y="139541"/>
                  </a:lnTo>
                  <a:lnTo>
                    <a:pt x="23318" y="138748"/>
                  </a:lnTo>
                  <a:lnTo>
                    <a:pt x="25695" y="138218"/>
                  </a:lnTo>
                  <a:lnTo>
                    <a:pt x="28126" y="137019"/>
                  </a:lnTo>
                  <a:lnTo>
                    <a:pt x="30594" y="135373"/>
                  </a:lnTo>
                  <a:lnTo>
                    <a:pt x="33086" y="133428"/>
                  </a:lnTo>
                  <a:lnTo>
                    <a:pt x="35594" y="132132"/>
                  </a:lnTo>
                  <a:lnTo>
                    <a:pt x="38113" y="131268"/>
                  </a:lnTo>
                  <a:lnTo>
                    <a:pt x="40639" y="130692"/>
                  </a:lnTo>
                  <a:lnTo>
                    <a:pt x="43169" y="129461"/>
                  </a:lnTo>
                  <a:lnTo>
                    <a:pt x="45703" y="127794"/>
                  </a:lnTo>
                  <a:lnTo>
                    <a:pt x="51808" y="123080"/>
                  </a:lnTo>
                  <a:lnTo>
                    <a:pt x="54900" y="120178"/>
                  </a:lnTo>
                  <a:lnTo>
                    <a:pt x="56910" y="118219"/>
                  </a:lnTo>
                  <a:lnTo>
                    <a:pt x="59097" y="116913"/>
                  </a:lnTo>
                  <a:lnTo>
                    <a:pt x="61401" y="116041"/>
                  </a:lnTo>
                  <a:lnTo>
                    <a:pt x="63784" y="115461"/>
                  </a:lnTo>
                  <a:lnTo>
                    <a:pt x="66220" y="115074"/>
                  </a:lnTo>
                  <a:lnTo>
                    <a:pt x="68690" y="114816"/>
                  </a:lnTo>
                  <a:lnTo>
                    <a:pt x="71183" y="114644"/>
                  </a:lnTo>
                  <a:lnTo>
                    <a:pt x="73692" y="114529"/>
                  </a:lnTo>
                  <a:lnTo>
                    <a:pt x="83347" y="114309"/>
                  </a:lnTo>
                  <a:lnTo>
                    <a:pt x="85851" y="116562"/>
                  </a:lnTo>
                  <a:lnTo>
                    <a:pt x="94357" y="124907"/>
                  </a:lnTo>
                  <a:lnTo>
                    <a:pt x="95916" y="127298"/>
                  </a:lnTo>
                  <a:lnTo>
                    <a:pt x="97646" y="132212"/>
                  </a:lnTo>
                  <a:lnTo>
                    <a:pt x="98620" y="135694"/>
                  </a:lnTo>
                  <a:lnTo>
                    <a:pt x="98909" y="140771"/>
                  </a:lnTo>
                  <a:lnTo>
                    <a:pt x="99006" y="150072"/>
                  </a:lnTo>
                  <a:lnTo>
                    <a:pt x="99029" y="172704"/>
                  </a:lnTo>
                  <a:lnTo>
                    <a:pt x="98183" y="174403"/>
                  </a:lnTo>
                  <a:lnTo>
                    <a:pt x="96772" y="176382"/>
                  </a:lnTo>
                  <a:lnTo>
                    <a:pt x="94985" y="178548"/>
                  </a:lnTo>
                  <a:lnTo>
                    <a:pt x="92947" y="180838"/>
                  </a:lnTo>
                  <a:lnTo>
                    <a:pt x="85163" y="189061"/>
                  </a:lnTo>
                  <a:lnTo>
                    <a:pt x="83859" y="189540"/>
                  </a:lnTo>
                  <a:lnTo>
                    <a:pt x="82143" y="189860"/>
                  </a:lnTo>
                  <a:lnTo>
                    <a:pt x="80152" y="190074"/>
                  </a:lnTo>
                  <a:lnTo>
                    <a:pt x="78825" y="191062"/>
                  </a:lnTo>
                  <a:lnTo>
                    <a:pt x="77940" y="192568"/>
                  </a:lnTo>
                  <a:lnTo>
                    <a:pt x="77350" y="194419"/>
                  </a:lnTo>
                  <a:lnTo>
                    <a:pt x="76110" y="195653"/>
                  </a:lnTo>
                  <a:lnTo>
                    <a:pt x="74437" y="196475"/>
                  </a:lnTo>
                  <a:lnTo>
                    <a:pt x="68550" y="19812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2" name="SMARTInkAnnotation145"/>
            <p:cNvSpPr/>
            <p:nvPr/>
          </p:nvSpPr>
          <p:spPr bwMode="auto">
            <a:xfrm>
              <a:off x="3177540" y="2179320"/>
              <a:ext cx="137161" cy="38101"/>
            </a:xfrm>
            <a:custGeom>
              <a:avLst/>
              <a:gdLst/>
              <a:ahLst/>
              <a:cxnLst/>
              <a:rect l="0" t="0" r="0" b="0"/>
              <a:pathLst>
                <a:path w="137161" h="38101">
                  <a:moveTo>
                    <a:pt x="0" y="38100"/>
                  </a:moveTo>
                  <a:lnTo>
                    <a:pt x="21212" y="27494"/>
                  </a:lnTo>
                  <a:lnTo>
                    <a:pt x="25147" y="25103"/>
                  </a:lnTo>
                  <a:lnTo>
                    <a:pt x="28618" y="22662"/>
                  </a:lnTo>
                  <a:lnTo>
                    <a:pt x="31779" y="20188"/>
                  </a:lnTo>
                  <a:lnTo>
                    <a:pt x="34733" y="18539"/>
                  </a:lnTo>
                  <a:lnTo>
                    <a:pt x="37548" y="17439"/>
                  </a:lnTo>
                  <a:lnTo>
                    <a:pt x="40272" y="16706"/>
                  </a:lnTo>
                  <a:lnTo>
                    <a:pt x="43782" y="15371"/>
                  </a:lnTo>
                  <a:lnTo>
                    <a:pt x="47814" y="13634"/>
                  </a:lnTo>
                  <a:lnTo>
                    <a:pt x="52196" y="11629"/>
                  </a:lnTo>
                  <a:lnTo>
                    <a:pt x="55964" y="9446"/>
                  </a:lnTo>
                  <a:lnTo>
                    <a:pt x="59323" y="7144"/>
                  </a:lnTo>
                  <a:lnTo>
                    <a:pt x="62409" y="4763"/>
                  </a:lnTo>
                  <a:lnTo>
                    <a:pt x="66159" y="3175"/>
                  </a:lnTo>
                  <a:lnTo>
                    <a:pt x="70353" y="2117"/>
                  </a:lnTo>
                  <a:lnTo>
                    <a:pt x="74842" y="1411"/>
                  </a:lnTo>
                  <a:lnTo>
                    <a:pt x="79528" y="941"/>
                  </a:lnTo>
                  <a:lnTo>
                    <a:pt x="84346" y="627"/>
                  </a:lnTo>
                  <a:lnTo>
                    <a:pt x="89250" y="418"/>
                  </a:lnTo>
                  <a:lnTo>
                    <a:pt x="99215" y="186"/>
                  </a:lnTo>
                  <a:lnTo>
                    <a:pt x="137160" y="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3" name="SMARTInkAnnotation146"/>
            <p:cNvSpPr/>
            <p:nvPr/>
          </p:nvSpPr>
          <p:spPr bwMode="auto">
            <a:xfrm>
              <a:off x="2948940" y="2172081"/>
              <a:ext cx="220981" cy="151989"/>
            </a:xfrm>
            <a:custGeom>
              <a:avLst/>
              <a:gdLst/>
              <a:ahLst/>
              <a:cxnLst/>
              <a:rect l="0" t="0" r="0" b="0"/>
              <a:pathLst>
                <a:path w="220981" h="151989">
                  <a:moveTo>
                    <a:pt x="60960" y="22479"/>
                  </a:moveTo>
                  <a:lnTo>
                    <a:pt x="60960" y="15173"/>
                  </a:lnTo>
                  <a:lnTo>
                    <a:pt x="56915" y="14952"/>
                  </a:lnTo>
                  <a:lnTo>
                    <a:pt x="55723" y="15768"/>
                  </a:lnTo>
                  <a:lnTo>
                    <a:pt x="54929" y="17158"/>
                  </a:lnTo>
                  <a:lnTo>
                    <a:pt x="54046" y="20961"/>
                  </a:lnTo>
                  <a:lnTo>
                    <a:pt x="53654" y="25473"/>
                  </a:lnTo>
                  <a:lnTo>
                    <a:pt x="53549" y="27862"/>
                  </a:lnTo>
                  <a:lnTo>
                    <a:pt x="53433" y="32774"/>
                  </a:lnTo>
                  <a:lnTo>
                    <a:pt x="52555" y="35269"/>
                  </a:lnTo>
                  <a:lnTo>
                    <a:pt x="51124" y="37779"/>
                  </a:lnTo>
                  <a:lnTo>
                    <a:pt x="49322" y="40299"/>
                  </a:lnTo>
                  <a:lnTo>
                    <a:pt x="47275" y="42826"/>
                  </a:lnTo>
                  <a:lnTo>
                    <a:pt x="45063" y="45357"/>
                  </a:lnTo>
                  <a:lnTo>
                    <a:pt x="42743" y="47891"/>
                  </a:lnTo>
                  <a:lnTo>
                    <a:pt x="41195" y="50427"/>
                  </a:lnTo>
                  <a:lnTo>
                    <a:pt x="40163" y="52964"/>
                  </a:lnTo>
                  <a:lnTo>
                    <a:pt x="39475" y="55502"/>
                  </a:lnTo>
                  <a:lnTo>
                    <a:pt x="38170" y="58888"/>
                  </a:lnTo>
                  <a:lnTo>
                    <a:pt x="36454" y="62838"/>
                  </a:lnTo>
                  <a:lnTo>
                    <a:pt x="32288" y="71743"/>
                  </a:lnTo>
                  <a:lnTo>
                    <a:pt x="27615" y="81345"/>
                  </a:lnTo>
                  <a:lnTo>
                    <a:pt x="26030" y="85430"/>
                  </a:lnTo>
                  <a:lnTo>
                    <a:pt x="24973" y="89000"/>
                  </a:lnTo>
                  <a:lnTo>
                    <a:pt x="24269" y="92226"/>
                  </a:lnTo>
                  <a:lnTo>
                    <a:pt x="22952" y="96070"/>
                  </a:lnTo>
                  <a:lnTo>
                    <a:pt x="21228" y="100327"/>
                  </a:lnTo>
                  <a:lnTo>
                    <a:pt x="19232" y="104858"/>
                  </a:lnTo>
                  <a:lnTo>
                    <a:pt x="17901" y="108725"/>
                  </a:lnTo>
                  <a:lnTo>
                    <a:pt x="17014" y="112149"/>
                  </a:lnTo>
                  <a:lnTo>
                    <a:pt x="16422" y="115279"/>
                  </a:lnTo>
                  <a:lnTo>
                    <a:pt x="15182" y="118213"/>
                  </a:lnTo>
                  <a:lnTo>
                    <a:pt x="13508" y="121015"/>
                  </a:lnTo>
                  <a:lnTo>
                    <a:pt x="11545" y="123729"/>
                  </a:lnTo>
                  <a:lnTo>
                    <a:pt x="10237" y="126386"/>
                  </a:lnTo>
                  <a:lnTo>
                    <a:pt x="9365" y="129004"/>
                  </a:lnTo>
                  <a:lnTo>
                    <a:pt x="8783" y="131595"/>
                  </a:lnTo>
                  <a:lnTo>
                    <a:pt x="8395" y="134170"/>
                  </a:lnTo>
                  <a:lnTo>
                    <a:pt x="8137" y="136733"/>
                  </a:lnTo>
                  <a:lnTo>
                    <a:pt x="7965" y="139288"/>
                  </a:lnTo>
                  <a:lnTo>
                    <a:pt x="7002" y="140992"/>
                  </a:lnTo>
                  <a:lnTo>
                    <a:pt x="5515" y="142128"/>
                  </a:lnTo>
                  <a:lnTo>
                    <a:pt x="3677" y="142885"/>
                  </a:lnTo>
                  <a:lnTo>
                    <a:pt x="2452" y="144236"/>
                  </a:lnTo>
                  <a:lnTo>
                    <a:pt x="1635" y="145984"/>
                  </a:lnTo>
                  <a:lnTo>
                    <a:pt x="13" y="151972"/>
                  </a:lnTo>
                  <a:lnTo>
                    <a:pt x="8" y="151988"/>
                  </a:lnTo>
                  <a:lnTo>
                    <a:pt x="0" y="118968"/>
                  </a:lnTo>
                  <a:lnTo>
                    <a:pt x="846" y="115592"/>
                  </a:lnTo>
                  <a:lnTo>
                    <a:pt x="2257" y="111648"/>
                  </a:lnTo>
                  <a:lnTo>
                    <a:pt x="4044" y="107325"/>
                  </a:lnTo>
                  <a:lnTo>
                    <a:pt x="5237" y="103596"/>
                  </a:lnTo>
                  <a:lnTo>
                    <a:pt x="6031" y="100264"/>
                  </a:lnTo>
                  <a:lnTo>
                    <a:pt x="6561" y="97196"/>
                  </a:lnTo>
                  <a:lnTo>
                    <a:pt x="7760" y="93457"/>
                  </a:lnTo>
                  <a:lnTo>
                    <a:pt x="9407" y="89271"/>
                  </a:lnTo>
                  <a:lnTo>
                    <a:pt x="11352" y="84787"/>
                  </a:lnTo>
                  <a:lnTo>
                    <a:pt x="12647" y="80951"/>
                  </a:lnTo>
                  <a:lnTo>
                    <a:pt x="13511" y="77547"/>
                  </a:lnTo>
                  <a:lnTo>
                    <a:pt x="14088" y="74431"/>
                  </a:lnTo>
                  <a:lnTo>
                    <a:pt x="15318" y="70660"/>
                  </a:lnTo>
                  <a:lnTo>
                    <a:pt x="16986" y="66453"/>
                  </a:lnTo>
                  <a:lnTo>
                    <a:pt x="18944" y="61955"/>
                  </a:lnTo>
                  <a:lnTo>
                    <a:pt x="23377" y="52442"/>
                  </a:lnTo>
                  <a:lnTo>
                    <a:pt x="25745" y="47534"/>
                  </a:lnTo>
                  <a:lnTo>
                    <a:pt x="28170" y="43416"/>
                  </a:lnTo>
                  <a:lnTo>
                    <a:pt x="30633" y="39824"/>
                  </a:lnTo>
                  <a:lnTo>
                    <a:pt x="33122" y="36582"/>
                  </a:lnTo>
                  <a:lnTo>
                    <a:pt x="34781" y="33574"/>
                  </a:lnTo>
                  <a:lnTo>
                    <a:pt x="35888" y="30723"/>
                  </a:lnTo>
                  <a:lnTo>
                    <a:pt x="36625" y="27975"/>
                  </a:lnTo>
                  <a:lnTo>
                    <a:pt x="37963" y="24450"/>
                  </a:lnTo>
                  <a:lnTo>
                    <a:pt x="39702" y="20406"/>
                  </a:lnTo>
                  <a:lnTo>
                    <a:pt x="41708" y="16017"/>
                  </a:lnTo>
                  <a:lnTo>
                    <a:pt x="43892" y="13091"/>
                  </a:lnTo>
                  <a:lnTo>
                    <a:pt x="46194" y="11140"/>
                  </a:lnTo>
                  <a:lnTo>
                    <a:pt x="51858" y="8126"/>
                  </a:lnTo>
                  <a:lnTo>
                    <a:pt x="60018" y="3965"/>
                  </a:lnTo>
                  <a:lnTo>
                    <a:pt x="63719" y="2516"/>
                  </a:lnTo>
                  <a:lnTo>
                    <a:pt x="70089" y="907"/>
                  </a:lnTo>
                  <a:lnTo>
                    <a:pt x="73818" y="477"/>
                  </a:lnTo>
                  <a:lnTo>
                    <a:pt x="77999" y="191"/>
                  </a:lnTo>
                  <a:lnTo>
                    <a:pt x="82480" y="0"/>
                  </a:lnTo>
                  <a:lnTo>
                    <a:pt x="87160" y="720"/>
                  </a:lnTo>
                  <a:lnTo>
                    <a:pt x="91973" y="2046"/>
                  </a:lnTo>
                  <a:lnTo>
                    <a:pt x="96875" y="3777"/>
                  </a:lnTo>
                  <a:lnTo>
                    <a:pt x="102683" y="4931"/>
                  </a:lnTo>
                  <a:lnTo>
                    <a:pt x="109095" y="5701"/>
                  </a:lnTo>
                  <a:lnTo>
                    <a:pt x="115910" y="6213"/>
                  </a:lnTo>
                  <a:lnTo>
                    <a:pt x="122993" y="7402"/>
                  </a:lnTo>
                  <a:lnTo>
                    <a:pt x="130256" y="9041"/>
                  </a:lnTo>
                  <a:lnTo>
                    <a:pt x="137637" y="10980"/>
                  </a:lnTo>
                  <a:lnTo>
                    <a:pt x="145098" y="13120"/>
                  </a:lnTo>
                  <a:lnTo>
                    <a:pt x="160161" y="17755"/>
                  </a:lnTo>
                  <a:lnTo>
                    <a:pt x="220980" y="37719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Inside the Processor</a:t>
            </a:r>
            <a:endParaRPr lang="en-AU"/>
          </a:p>
        </p:txBody>
      </p:sp>
      <p:sp>
        <p:nvSpPr>
          <p:cNvPr id="205843" name="Rectangle 19"/>
          <p:cNvSpPr>
            <a:spLocks noGrp="1" noChangeArrowheads="1"/>
          </p:cNvSpPr>
          <p:nvPr>
            <p:ph type="body" idx="1"/>
          </p:nvPr>
        </p:nvSpPr>
        <p:spPr>
          <a:xfrm>
            <a:off x="684213" y="1125538"/>
            <a:ext cx="8270875" cy="719137"/>
          </a:xfrm>
        </p:spPr>
        <p:txBody>
          <a:bodyPr/>
          <a:lstStyle/>
          <a:p>
            <a:r>
              <a:rPr lang="en-US"/>
              <a:t>AMD Barcelona: 4 processor cores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900113" y="1956652"/>
            <a:ext cx="7704137" cy="3680060"/>
            <a:chOff x="900113" y="1956652"/>
            <a:chExt cx="7704137" cy="3680060"/>
          </a:xfrm>
        </p:grpSpPr>
        <p:pic>
          <p:nvPicPr>
            <p:cNvPr id="205844" name="Picture 20" descr="f01-09-P37449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113" y="2060575"/>
              <a:ext cx="7704137" cy="3489325"/>
            </a:xfrm>
            <a:prstGeom prst="rect">
              <a:avLst/>
            </a:prstGeom>
            <a:solidFill>
              <a:schemeClr val="tx1"/>
            </a:solidFill>
          </p:spPr>
        </p:pic>
        <p:sp>
          <p:nvSpPr>
            <p:cNvPr id="3" name="Rectangle 2"/>
            <p:cNvSpPr/>
            <p:nvPr/>
          </p:nvSpPr>
          <p:spPr bwMode="auto">
            <a:xfrm>
              <a:off x="4561471" y="1956652"/>
              <a:ext cx="388762" cy="3680060"/>
            </a:xfrm>
            <a:prstGeom prst="rect">
              <a:avLst/>
            </a:prstGeom>
            <a:solidFill>
              <a:schemeClr val="bg2"/>
            </a:solidFill>
            <a:ln>
              <a:headEnd type="none" w="sm" len="sm"/>
              <a:tailEnd type="triangle" w="lg" len="lg"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343351" y="5844040"/>
            <a:ext cx="53719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Figure from Patterson &amp; </a:t>
            </a:r>
            <a:r>
              <a:rPr lang="en-US" sz="1200" dirty="0" err="1" smtClean="0"/>
              <a:t>Hennesssy</a:t>
            </a:r>
            <a:r>
              <a:rPr lang="en-US" sz="1200" dirty="0" smtClean="0"/>
              <a:t>, Computer Organization and Design, 4</a:t>
            </a:r>
            <a:r>
              <a:rPr lang="en-US" sz="1200" baseline="30000" dirty="0" smtClean="0"/>
              <a:t>th</a:t>
            </a:r>
            <a:r>
              <a:rPr lang="en-US" sz="1200" dirty="0" smtClean="0"/>
              <a:t> Edition</a:t>
            </a:r>
            <a:endParaRPr lang="en-US" sz="12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5547371" y="2499361"/>
            <a:ext cx="2049638" cy="3238489"/>
            <a:chOff x="5547371" y="2499361"/>
            <a:chExt cx="2049638" cy="3238489"/>
          </a:xfrm>
        </p:grpSpPr>
        <p:sp>
          <p:nvSpPr>
            <p:cNvPr id="2" name="SMARTInkAnnotation108"/>
            <p:cNvSpPr/>
            <p:nvPr/>
          </p:nvSpPr>
          <p:spPr bwMode="auto">
            <a:xfrm>
              <a:off x="5916585" y="3642705"/>
              <a:ext cx="1032841" cy="394323"/>
            </a:xfrm>
            <a:custGeom>
              <a:avLst/>
              <a:gdLst/>
              <a:ahLst/>
              <a:cxnLst/>
              <a:rect l="0" t="0" r="0" b="0"/>
              <a:pathLst>
                <a:path w="1032841" h="394323">
                  <a:moveTo>
                    <a:pt x="697575" y="75855"/>
                  </a:moveTo>
                  <a:lnTo>
                    <a:pt x="689485" y="75855"/>
                  </a:lnTo>
                  <a:lnTo>
                    <a:pt x="687101" y="75008"/>
                  </a:lnTo>
                  <a:lnTo>
                    <a:pt x="685512" y="73598"/>
                  </a:lnTo>
                  <a:lnTo>
                    <a:pt x="682963" y="69294"/>
                  </a:lnTo>
                  <a:lnTo>
                    <a:pt x="678475" y="64504"/>
                  </a:lnTo>
                  <a:lnTo>
                    <a:pt x="676375" y="63207"/>
                  </a:lnTo>
                  <a:lnTo>
                    <a:pt x="671783" y="61767"/>
                  </a:lnTo>
                  <a:lnTo>
                    <a:pt x="670221" y="60536"/>
                  </a:lnTo>
                  <a:lnTo>
                    <a:pt x="669179" y="58869"/>
                  </a:lnTo>
                  <a:lnTo>
                    <a:pt x="668484" y="56911"/>
                  </a:lnTo>
                  <a:lnTo>
                    <a:pt x="667174" y="55606"/>
                  </a:lnTo>
                  <a:lnTo>
                    <a:pt x="665454" y="54735"/>
                  </a:lnTo>
                  <a:lnTo>
                    <a:pt x="663461" y="54155"/>
                  </a:lnTo>
                  <a:lnTo>
                    <a:pt x="662132" y="52922"/>
                  </a:lnTo>
                  <a:lnTo>
                    <a:pt x="661247" y="51253"/>
                  </a:lnTo>
                  <a:lnTo>
                    <a:pt x="660655" y="49294"/>
                  </a:lnTo>
                  <a:lnTo>
                    <a:pt x="659415" y="47987"/>
                  </a:lnTo>
                  <a:lnTo>
                    <a:pt x="657742" y="47117"/>
                  </a:lnTo>
                  <a:lnTo>
                    <a:pt x="653018" y="45719"/>
                  </a:lnTo>
                  <a:lnTo>
                    <a:pt x="646001" y="40206"/>
                  </a:lnTo>
                  <a:lnTo>
                    <a:pt x="641351" y="38844"/>
                  </a:lnTo>
                  <a:lnTo>
                    <a:pt x="626424" y="37851"/>
                  </a:lnTo>
                  <a:lnTo>
                    <a:pt x="623895" y="36972"/>
                  </a:lnTo>
                  <a:lnTo>
                    <a:pt x="618826" y="33738"/>
                  </a:lnTo>
                  <a:lnTo>
                    <a:pt x="611493" y="31736"/>
                  </a:lnTo>
                  <a:lnTo>
                    <a:pt x="580787" y="30198"/>
                  </a:lnTo>
                  <a:lnTo>
                    <a:pt x="467468" y="30135"/>
                  </a:lnTo>
                  <a:lnTo>
                    <a:pt x="432934" y="36166"/>
                  </a:lnTo>
                  <a:lnTo>
                    <a:pt x="413986" y="39542"/>
                  </a:lnTo>
                  <a:lnTo>
                    <a:pt x="394543" y="43647"/>
                  </a:lnTo>
                  <a:lnTo>
                    <a:pt x="366761" y="45994"/>
                  </a:lnTo>
                  <a:lnTo>
                    <a:pt x="335444" y="51906"/>
                  </a:lnTo>
                  <a:lnTo>
                    <a:pt x="313403" y="53627"/>
                  </a:lnTo>
                  <a:lnTo>
                    <a:pt x="282102" y="59528"/>
                  </a:lnTo>
                  <a:lnTo>
                    <a:pt x="260063" y="61247"/>
                  </a:lnTo>
                  <a:lnTo>
                    <a:pt x="223320" y="68356"/>
                  </a:lnTo>
                  <a:lnTo>
                    <a:pt x="206723" y="73257"/>
                  </a:lnTo>
                  <a:lnTo>
                    <a:pt x="175423" y="75513"/>
                  </a:lnTo>
                  <a:lnTo>
                    <a:pt x="164659" y="77961"/>
                  </a:lnTo>
                  <a:lnTo>
                    <a:pt x="153383" y="81024"/>
                  </a:lnTo>
                  <a:lnTo>
                    <a:pt x="133602" y="83595"/>
                  </a:lnTo>
                  <a:lnTo>
                    <a:pt x="111318" y="91621"/>
                  </a:lnTo>
                  <a:lnTo>
                    <a:pt x="100889" y="95562"/>
                  </a:lnTo>
                  <a:lnTo>
                    <a:pt x="86345" y="98627"/>
                  </a:lnTo>
                  <a:lnTo>
                    <a:pt x="79348" y="102345"/>
                  </a:lnTo>
                  <a:lnTo>
                    <a:pt x="67111" y="112477"/>
                  </a:lnTo>
                  <a:lnTo>
                    <a:pt x="54887" y="124336"/>
                  </a:lnTo>
                  <a:lnTo>
                    <a:pt x="32191" y="146885"/>
                  </a:lnTo>
                  <a:lnTo>
                    <a:pt x="24503" y="158613"/>
                  </a:lnTo>
                  <a:lnTo>
                    <a:pt x="16863" y="168768"/>
                  </a:lnTo>
                  <a:lnTo>
                    <a:pt x="15167" y="172510"/>
                  </a:lnTo>
                  <a:lnTo>
                    <a:pt x="13282" y="181184"/>
                  </a:lnTo>
                  <a:lnTo>
                    <a:pt x="10187" y="188426"/>
                  </a:lnTo>
                  <a:lnTo>
                    <a:pt x="8177" y="191542"/>
                  </a:lnTo>
                  <a:lnTo>
                    <a:pt x="5942" y="199521"/>
                  </a:lnTo>
                  <a:lnTo>
                    <a:pt x="4102" y="208711"/>
                  </a:lnTo>
                  <a:lnTo>
                    <a:pt x="463" y="218440"/>
                  </a:lnTo>
                  <a:lnTo>
                    <a:pt x="0" y="222558"/>
                  </a:lnTo>
                  <a:lnTo>
                    <a:pt x="538" y="226150"/>
                  </a:lnTo>
                  <a:lnTo>
                    <a:pt x="1744" y="229392"/>
                  </a:lnTo>
                  <a:lnTo>
                    <a:pt x="3083" y="237509"/>
                  </a:lnTo>
                  <a:lnTo>
                    <a:pt x="3440" y="242044"/>
                  </a:lnTo>
                  <a:lnTo>
                    <a:pt x="6095" y="251599"/>
                  </a:lnTo>
                  <a:lnTo>
                    <a:pt x="10097" y="261490"/>
                  </a:lnTo>
                  <a:lnTo>
                    <a:pt x="14698" y="271530"/>
                  </a:lnTo>
                  <a:lnTo>
                    <a:pt x="22048" y="282659"/>
                  </a:lnTo>
                  <a:lnTo>
                    <a:pt x="32964" y="294850"/>
                  </a:lnTo>
                  <a:lnTo>
                    <a:pt x="51358" y="313517"/>
                  </a:lnTo>
                  <a:lnTo>
                    <a:pt x="61541" y="319207"/>
                  </a:lnTo>
                  <a:lnTo>
                    <a:pt x="90891" y="332331"/>
                  </a:lnTo>
                  <a:lnTo>
                    <a:pt x="119031" y="342542"/>
                  </a:lnTo>
                  <a:lnTo>
                    <a:pt x="217517" y="375575"/>
                  </a:lnTo>
                  <a:lnTo>
                    <a:pt x="244421" y="379150"/>
                  </a:lnTo>
                  <a:lnTo>
                    <a:pt x="278616" y="385594"/>
                  </a:lnTo>
                  <a:lnTo>
                    <a:pt x="306362" y="387481"/>
                  </a:lnTo>
                  <a:lnTo>
                    <a:pt x="331893" y="388887"/>
                  </a:lnTo>
                  <a:lnTo>
                    <a:pt x="360531" y="393442"/>
                  </a:lnTo>
                  <a:lnTo>
                    <a:pt x="390464" y="394322"/>
                  </a:lnTo>
                  <a:lnTo>
                    <a:pt x="420782" y="390443"/>
                  </a:lnTo>
                  <a:lnTo>
                    <a:pt x="451215" y="388917"/>
                  </a:lnTo>
                  <a:lnTo>
                    <a:pt x="481681" y="388466"/>
                  </a:lnTo>
                  <a:lnTo>
                    <a:pt x="512156" y="387485"/>
                  </a:lnTo>
                  <a:lnTo>
                    <a:pt x="542635" y="382209"/>
                  </a:lnTo>
                  <a:lnTo>
                    <a:pt x="573114" y="375283"/>
                  </a:lnTo>
                  <a:lnTo>
                    <a:pt x="602748" y="368715"/>
                  </a:lnTo>
                  <a:lnTo>
                    <a:pt x="628837" y="364700"/>
                  </a:lnTo>
                  <a:lnTo>
                    <a:pt x="656794" y="354384"/>
                  </a:lnTo>
                  <a:lnTo>
                    <a:pt x="682387" y="345590"/>
                  </a:lnTo>
                  <a:lnTo>
                    <a:pt x="711042" y="337622"/>
                  </a:lnTo>
                  <a:lnTo>
                    <a:pt x="740136" y="329899"/>
                  </a:lnTo>
                  <a:lnTo>
                    <a:pt x="765219" y="323094"/>
                  </a:lnTo>
                  <a:lnTo>
                    <a:pt x="788737" y="319009"/>
                  </a:lnTo>
                  <a:lnTo>
                    <a:pt x="819440" y="305574"/>
                  </a:lnTo>
                  <a:lnTo>
                    <a:pt x="856741" y="291903"/>
                  </a:lnTo>
                  <a:lnTo>
                    <a:pt x="875215" y="285026"/>
                  </a:lnTo>
                  <a:lnTo>
                    <a:pt x="903786" y="280015"/>
                  </a:lnTo>
                  <a:lnTo>
                    <a:pt x="929843" y="271123"/>
                  </a:lnTo>
                  <a:lnTo>
                    <a:pt x="951296" y="261213"/>
                  </a:lnTo>
                  <a:lnTo>
                    <a:pt x="976938" y="248567"/>
                  </a:lnTo>
                  <a:lnTo>
                    <a:pt x="991204" y="239260"/>
                  </a:lnTo>
                  <a:lnTo>
                    <a:pt x="999535" y="236032"/>
                  </a:lnTo>
                  <a:lnTo>
                    <a:pt x="1020285" y="222966"/>
                  </a:lnTo>
                  <a:lnTo>
                    <a:pt x="1026704" y="218002"/>
                  </a:lnTo>
                  <a:lnTo>
                    <a:pt x="1028755" y="214647"/>
                  </a:lnTo>
                  <a:lnTo>
                    <a:pt x="1031033" y="206402"/>
                  </a:lnTo>
                  <a:lnTo>
                    <a:pt x="1032314" y="196286"/>
                  </a:lnTo>
                  <a:lnTo>
                    <a:pt x="1032748" y="184436"/>
                  </a:lnTo>
                  <a:lnTo>
                    <a:pt x="1032840" y="165842"/>
                  </a:lnTo>
                  <a:lnTo>
                    <a:pt x="1031152" y="162939"/>
                  </a:lnTo>
                  <a:lnTo>
                    <a:pt x="1021531" y="153963"/>
                  </a:lnTo>
                  <a:lnTo>
                    <a:pt x="1012942" y="141802"/>
                  </a:lnTo>
                  <a:lnTo>
                    <a:pt x="1007636" y="135362"/>
                  </a:lnTo>
                  <a:lnTo>
                    <a:pt x="992093" y="123483"/>
                  </a:lnTo>
                  <a:lnTo>
                    <a:pt x="985670" y="115085"/>
                  </a:lnTo>
                  <a:lnTo>
                    <a:pt x="975477" y="107966"/>
                  </a:lnTo>
                  <a:lnTo>
                    <a:pt x="963327" y="101134"/>
                  </a:lnTo>
                  <a:lnTo>
                    <a:pt x="952283" y="92452"/>
                  </a:lnTo>
                  <a:lnTo>
                    <a:pt x="936544" y="82090"/>
                  </a:lnTo>
                  <a:lnTo>
                    <a:pt x="909973" y="71003"/>
                  </a:lnTo>
                  <a:lnTo>
                    <a:pt x="886942" y="62376"/>
                  </a:lnTo>
                  <a:lnTo>
                    <a:pt x="859046" y="50318"/>
                  </a:lnTo>
                  <a:lnTo>
                    <a:pt x="829332" y="41007"/>
                  </a:lnTo>
                  <a:lnTo>
                    <a:pt x="799080" y="32886"/>
                  </a:lnTo>
                  <a:lnTo>
                    <a:pt x="767820" y="25117"/>
                  </a:lnTo>
                  <a:lnTo>
                    <a:pt x="744317" y="20003"/>
                  </a:lnTo>
                  <a:lnTo>
                    <a:pt x="719760" y="17165"/>
                  </a:lnTo>
                  <a:lnTo>
                    <a:pt x="694735" y="15057"/>
                  </a:lnTo>
                  <a:lnTo>
                    <a:pt x="669501" y="11298"/>
                  </a:lnTo>
                  <a:lnTo>
                    <a:pt x="644175" y="9063"/>
                  </a:lnTo>
                  <a:lnTo>
                    <a:pt x="617962" y="7223"/>
                  </a:lnTo>
                  <a:lnTo>
                    <a:pt x="589378" y="3583"/>
                  </a:lnTo>
                  <a:lnTo>
                    <a:pt x="559741" y="1401"/>
                  </a:lnTo>
                  <a:lnTo>
                    <a:pt x="529635" y="431"/>
                  </a:lnTo>
                  <a:lnTo>
                    <a:pt x="499321" y="0"/>
                  </a:lnTo>
                  <a:lnTo>
                    <a:pt x="483280" y="732"/>
                  </a:lnTo>
                  <a:lnTo>
                    <a:pt x="466658" y="2066"/>
                  </a:lnTo>
                  <a:lnTo>
                    <a:pt x="449650" y="3802"/>
                  </a:lnTo>
                  <a:lnTo>
                    <a:pt x="432385" y="4960"/>
                  </a:lnTo>
                  <a:lnTo>
                    <a:pt x="414948" y="5732"/>
                  </a:lnTo>
                  <a:lnTo>
                    <a:pt x="397397" y="6246"/>
                  </a:lnTo>
                  <a:lnTo>
                    <a:pt x="379770" y="7436"/>
                  </a:lnTo>
                  <a:lnTo>
                    <a:pt x="362091" y="9075"/>
                  </a:lnTo>
                  <a:lnTo>
                    <a:pt x="344379" y="11015"/>
                  </a:lnTo>
                  <a:lnTo>
                    <a:pt x="325798" y="12308"/>
                  </a:lnTo>
                  <a:lnTo>
                    <a:pt x="306636" y="13171"/>
                  </a:lnTo>
                  <a:lnTo>
                    <a:pt x="247995" y="14895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" name="SMARTInkAnnotation109"/>
            <p:cNvSpPr/>
            <p:nvPr/>
          </p:nvSpPr>
          <p:spPr bwMode="auto">
            <a:xfrm>
              <a:off x="6073167" y="2499361"/>
              <a:ext cx="373354" cy="38100"/>
            </a:xfrm>
            <a:custGeom>
              <a:avLst/>
              <a:gdLst/>
              <a:ahLst/>
              <a:cxnLst/>
              <a:rect l="0" t="0" r="0" b="0"/>
              <a:pathLst>
                <a:path w="373354" h="38100">
                  <a:moveTo>
                    <a:pt x="22833" y="38099"/>
                  </a:moveTo>
                  <a:lnTo>
                    <a:pt x="8966" y="38099"/>
                  </a:lnTo>
                  <a:lnTo>
                    <a:pt x="8508" y="37252"/>
                  </a:lnTo>
                  <a:lnTo>
                    <a:pt x="8203" y="35841"/>
                  </a:lnTo>
                  <a:lnTo>
                    <a:pt x="7629" y="30793"/>
                  </a:lnTo>
                  <a:lnTo>
                    <a:pt x="1035" y="30507"/>
                  </a:lnTo>
                  <a:lnTo>
                    <a:pt x="681" y="29651"/>
                  </a:lnTo>
                  <a:lnTo>
                    <a:pt x="444" y="28234"/>
                  </a:lnTo>
                  <a:lnTo>
                    <a:pt x="0" y="23174"/>
                  </a:lnTo>
                  <a:lnTo>
                    <a:pt x="838" y="23915"/>
                  </a:lnTo>
                  <a:lnTo>
                    <a:pt x="6536" y="29447"/>
                  </a:lnTo>
                  <a:lnTo>
                    <a:pt x="9381" y="30020"/>
                  </a:lnTo>
                  <a:lnTo>
                    <a:pt x="18917" y="30452"/>
                  </a:lnTo>
                  <a:lnTo>
                    <a:pt x="25717" y="30471"/>
                  </a:lnTo>
                  <a:lnTo>
                    <a:pt x="28142" y="31320"/>
                  </a:lnTo>
                  <a:lnTo>
                    <a:pt x="30606" y="32733"/>
                  </a:lnTo>
                  <a:lnTo>
                    <a:pt x="33095" y="34522"/>
                  </a:lnTo>
                  <a:lnTo>
                    <a:pt x="35600" y="35714"/>
                  </a:lnTo>
                  <a:lnTo>
                    <a:pt x="38118" y="36509"/>
                  </a:lnTo>
                  <a:lnTo>
                    <a:pt x="45706" y="37628"/>
                  </a:lnTo>
                  <a:lnTo>
                    <a:pt x="55856" y="38006"/>
                  </a:lnTo>
                  <a:lnTo>
                    <a:pt x="71093" y="38091"/>
                  </a:lnTo>
                  <a:lnTo>
                    <a:pt x="73633" y="37247"/>
                  </a:lnTo>
                  <a:lnTo>
                    <a:pt x="76173" y="35838"/>
                  </a:lnTo>
                  <a:lnTo>
                    <a:pt x="78713" y="34051"/>
                  </a:lnTo>
                  <a:lnTo>
                    <a:pt x="81253" y="32861"/>
                  </a:lnTo>
                  <a:lnTo>
                    <a:pt x="83792" y="32067"/>
                  </a:lnTo>
                  <a:lnTo>
                    <a:pt x="91413" y="30949"/>
                  </a:lnTo>
                  <a:lnTo>
                    <a:pt x="101291" y="30618"/>
                  </a:lnTo>
                  <a:lnTo>
                    <a:pt x="115754" y="30507"/>
                  </a:lnTo>
                  <a:lnTo>
                    <a:pt x="119493" y="29651"/>
                  </a:lnTo>
                  <a:lnTo>
                    <a:pt x="123680" y="28234"/>
                  </a:lnTo>
                  <a:lnTo>
                    <a:pt x="128164" y="26442"/>
                  </a:lnTo>
                  <a:lnTo>
                    <a:pt x="132847" y="25248"/>
                  </a:lnTo>
                  <a:lnTo>
                    <a:pt x="137662" y="24451"/>
                  </a:lnTo>
                  <a:lnTo>
                    <a:pt x="147528" y="23567"/>
                  </a:lnTo>
                  <a:lnTo>
                    <a:pt x="157558" y="23174"/>
                  </a:lnTo>
                  <a:lnTo>
                    <a:pt x="161756" y="22222"/>
                  </a:lnTo>
                  <a:lnTo>
                    <a:pt x="165402" y="20741"/>
                  </a:lnTo>
                  <a:lnTo>
                    <a:pt x="168679" y="18907"/>
                  </a:lnTo>
                  <a:lnTo>
                    <a:pt x="172557" y="17685"/>
                  </a:lnTo>
                  <a:lnTo>
                    <a:pt x="176835" y="16869"/>
                  </a:lnTo>
                  <a:lnTo>
                    <a:pt x="186952" y="15964"/>
                  </a:lnTo>
                  <a:lnTo>
                    <a:pt x="193206" y="15722"/>
                  </a:lnTo>
                  <a:lnTo>
                    <a:pt x="213403" y="15335"/>
                  </a:lnTo>
                  <a:lnTo>
                    <a:pt x="217613" y="14456"/>
                  </a:lnTo>
                  <a:lnTo>
                    <a:pt x="222113" y="13023"/>
                  </a:lnTo>
                  <a:lnTo>
                    <a:pt x="226807" y="11222"/>
                  </a:lnTo>
                  <a:lnTo>
                    <a:pt x="230782" y="10021"/>
                  </a:lnTo>
                  <a:lnTo>
                    <a:pt x="234279" y="9220"/>
                  </a:lnTo>
                  <a:lnTo>
                    <a:pt x="237457" y="8687"/>
                  </a:lnTo>
                  <a:lnTo>
                    <a:pt x="241269" y="7484"/>
                  </a:lnTo>
                  <a:lnTo>
                    <a:pt x="245504" y="5836"/>
                  </a:lnTo>
                  <a:lnTo>
                    <a:pt x="250020" y="3890"/>
                  </a:lnTo>
                  <a:lnTo>
                    <a:pt x="254725" y="2593"/>
                  </a:lnTo>
                  <a:lnTo>
                    <a:pt x="259554" y="1729"/>
                  </a:lnTo>
                  <a:lnTo>
                    <a:pt x="268589" y="768"/>
                  </a:lnTo>
                  <a:lnTo>
                    <a:pt x="279283" y="227"/>
                  </a:lnTo>
                  <a:lnTo>
                    <a:pt x="297637" y="44"/>
                  </a:lnTo>
                  <a:lnTo>
                    <a:pt x="341401" y="0"/>
                  </a:lnTo>
                  <a:lnTo>
                    <a:pt x="346125" y="846"/>
                  </a:lnTo>
                  <a:lnTo>
                    <a:pt x="350968" y="2257"/>
                  </a:lnTo>
                  <a:lnTo>
                    <a:pt x="355889" y="4044"/>
                  </a:lnTo>
                  <a:lnTo>
                    <a:pt x="360017" y="5236"/>
                  </a:lnTo>
                  <a:lnTo>
                    <a:pt x="363616" y="6030"/>
                  </a:lnTo>
                  <a:lnTo>
                    <a:pt x="373353" y="7619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7" name="SMARTInkAnnotation110"/>
            <p:cNvSpPr/>
            <p:nvPr/>
          </p:nvSpPr>
          <p:spPr bwMode="auto">
            <a:xfrm>
              <a:off x="5547371" y="2590800"/>
              <a:ext cx="434205" cy="327630"/>
            </a:xfrm>
            <a:custGeom>
              <a:avLst/>
              <a:gdLst/>
              <a:ahLst/>
              <a:cxnLst/>
              <a:rect l="0" t="0" r="0" b="0"/>
              <a:pathLst>
                <a:path w="434205" h="327630">
                  <a:moveTo>
                    <a:pt x="259069" y="22860"/>
                  </a:moveTo>
                  <a:lnTo>
                    <a:pt x="247749" y="17623"/>
                  </a:lnTo>
                  <a:lnTo>
                    <a:pt x="239158" y="15946"/>
                  </a:lnTo>
                  <a:lnTo>
                    <a:pt x="226103" y="15333"/>
                  </a:lnTo>
                  <a:lnTo>
                    <a:pt x="218445" y="15268"/>
                  </a:lnTo>
                  <a:lnTo>
                    <a:pt x="215900" y="16105"/>
                  </a:lnTo>
                  <a:lnTo>
                    <a:pt x="210814" y="19294"/>
                  </a:lnTo>
                  <a:lnTo>
                    <a:pt x="203473" y="21275"/>
                  </a:lnTo>
                  <a:lnTo>
                    <a:pt x="199145" y="21803"/>
                  </a:lnTo>
                  <a:lnTo>
                    <a:pt x="195413" y="23002"/>
                  </a:lnTo>
                  <a:lnTo>
                    <a:pt x="186116" y="27888"/>
                  </a:lnTo>
                  <a:lnTo>
                    <a:pt x="173131" y="32226"/>
                  </a:lnTo>
                  <a:lnTo>
                    <a:pt x="164994" y="35489"/>
                  </a:lnTo>
                  <a:lnTo>
                    <a:pt x="154807" y="38173"/>
                  </a:lnTo>
                  <a:lnTo>
                    <a:pt x="141440" y="43954"/>
                  </a:lnTo>
                  <a:lnTo>
                    <a:pt x="131718" y="48604"/>
                  </a:lnTo>
                  <a:lnTo>
                    <a:pt x="120770" y="55982"/>
                  </a:lnTo>
                  <a:lnTo>
                    <a:pt x="114912" y="58748"/>
                  </a:lnTo>
                  <a:lnTo>
                    <a:pt x="104595" y="62562"/>
                  </a:lnTo>
                  <a:lnTo>
                    <a:pt x="96434" y="66752"/>
                  </a:lnTo>
                  <a:lnTo>
                    <a:pt x="86233" y="73871"/>
                  </a:lnTo>
                  <a:lnTo>
                    <a:pt x="73708" y="81343"/>
                  </a:lnTo>
                  <a:lnTo>
                    <a:pt x="61463" y="91452"/>
                  </a:lnTo>
                  <a:lnTo>
                    <a:pt x="55251" y="96526"/>
                  </a:lnTo>
                  <a:lnTo>
                    <a:pt x="43080" y="104142"/>
                  </a:lnTo>
                  <a:lnTo>
                    <a:pt x="36638" y="109221"/>
                  </a:lnTo>
                  <a:lnTo>
                    <a:pt x="34582" y="111760"/>
                  </a:lnTo>
                  <a:lnTo>
                    <a:pt x="33211" y="114300"/>
                  </a:lnTo>
                  <a:lnTo>
                    <a:pt x="32297" y="116840"/>
                  </a:lnTo>
                  <a:lnTo>
                    <a:pt x="29024" y="121920"/>
                  </a:lnTo>
                  <a:lnTo>
                    <a:pt x="20024" y="132080"/>
                  </a:lnTo>
                  <a:lnTo>
                    <a:pt x="18425" y="134620"/>
                  </a:lnTo>
                  <a:lnTo>
                    <a:pt x="15329" y="142240"/>
                  </a:lnTo>
                  <a:lnTo>
                    <a:pt x="7127" y="152400"/>
                  </a:lnTo>
                  <a:lnTo>
                    <a:pt x="4748" y="154940"/>
                  </a:lnTo>
                  <a:lnTo>
                    <a:pt x="3161" y="157480"/>
                  </a:lnTo>
                  <a:lnTo>
                    <a:pt x="1400" y="162560"/>
                  </a:lnTo>
                  <a:lnTo>
                    <a:pt x="407" y="170180"/>
                  </a:lnTo>
                  <a:lnTo>
                    <a:pt x="175" y="177518"/>
                  </a:lnTo>
                  <a:lnTo>
                    <a:pt x="0" y="200346"/>
                  </a:lnTo>
                  <a:lnTo>
                    <a:pt x="843" y="202991"/>
                  </a:lnTo>
                  <a:lnTo>
                    <a:pt x="4037" y="208187"/>
                  </a:lnTo>
                  <a:lnTo>
                    <a:pt x="6022" y="215577"/>
                  </a:lnTo>
                  <a:lnTo>
                    <a:pt x="6903" y="223658"/>
                  </a:lnTo>
                  <a:lnTo>
                    <a:pt x="7295" y="230072"/>
                  </a:lnTo>
                  <a:lnTo>
                    <a:pt x="8247" y="232969"/>
                  </a:lnTo>
                  <a:lnTo>
                    <a:pt x="12784" y="241089"/>
                  </a:lnTo>
                  <a:lnTo>
                    <a:pt x="15351" y="249704"/>
                  </a:lnTo>
                  <a:lnTo>
                    <a:pt x="18952" y="258017"/>
                  </a:lnTo>
                  <a:lnTo>
                    <a:pt x="25740" y="268172"/>
                  </a:lnTo>
                  <a:lnTo>
                    <a:pt x="28367" y="273845"/>
                  </a:lnTo>
                  <a:lnTo>
                    <a:pt x="29067" y="276544"/>
                  </a:lnTo>
                  <a:lnTo>
                    <a:pt x="32104" y="281800"/>
                  </a:lnTo>
                  <a:lnTo>
                    <a:pt x="34098" y="284386"/>
                  </a:lnTo>
                  <a:lnTo>
                    <a:pt x="40831" y="289518"/>
                  </a:lnTo>
                  <a:lnTo>
                    <a:pt x="51884" y="297167"/>
                  </a:lnTo>
                  <a:lnTo>
                    <a:pt x="63203" y="307337"/>
                  </a:lnTo>
                  <a:lnTo>
                    <a:pt x="75070" y="314959"/>
                  </a:lnTo>
                  <a:lnTo>
                    <a:pt x="82183" y="317782"/>
                  </a:lnTo>
                  <a:lnTo>
                    <a:pt x="85265" y="318535"/>
                  </a:lnTo>
                  <a:lnTo>
                    <a:pt x="90947" y="321629"/>
                  </a:lnTo>
                  <a:lnTo>
                    <a:pt x="93648" y="323639"/>
                  </a:lnTo>
                  <a:lnTo>
                    <a:pt x="97141" y="324979"/>
                  </a:lnTo>
                  <a:lnTo>
                    <a:pt x="109302" y="326866"/>
                  </a:lnTo>
                  <a:lnTo>
                    <a:pt x="119490" y="327425"/>
                  </a:lnTo>
                  <a:lnTo>
                    <a:pt x="137675" y="327614"/>
                  </a:lnTo>
                  <a:lnTo>
                    <a:pt x="142579" y="327629"/>
                  </a:lnTo>
                  <a:lnTo>
                    <a:pt x="152545" y="325388"/>
                  </a:lnTo>
                  <a:lnTo>
                    <a:pt x="162618" y="322417"/>
                  </a:lnTo>
                  <a:lnTo>
                    <a:pt x="172740" y="321096"/>
                  </a:lnTo>
                  <a:lnTo>
                    <a:pt x="182883" y="318252"/>
                  </a:lnTo>
                  <a:lnTo>
                    <a:pt x="193036" y="315012"/>
                  </a:lnTo>
                  <a:lnTo>
                    <a:pt x="203192" y="313572"/>
                  </a:lnTo>
                  <a:lnTo>
                    <a:pt x="213350" y="310674"/>
                  </a:lnTo>
                  <a:lnTo>
                    <a:pt x="223509" y="306564"/>
                  </a:lnTo>
                  <a:lnTo>
                    <a:pt x="233669" y="301915"/>
                  </a:lnTo>
                  <a:lnTo>
                    <a:pt x="243829" y="299284"/>
                  </a:lnTo>
                  <a:lnTo>
                    <a:pt x="253989" y="297268"/>
                  </a:lnTo>
                  <a:lnTo>
                    <a:pt x="264149" y="293550"/>
                  </a:lnTo>
                  <a:lnTo>
                    <a:pt x="274309" y="289076"/>
                  </a:lnTo>
                  <a:lnTo>
                    <a:pt x="283622" y="284265"/>
                  </a:lnTo>
                  <a:lnTo>
                    <a:pt x="294472" y="276796"/>
                  </a:lnTo>
                  <a:lnTo>
                    <a:pt x="308035" y="269221"/>
                  </a:lnTo>
                  <a:lnTo>
                    <a:pt x="327788" y="259076"/>
                  </a:lnTo>
                  <a:lnTo>
                    <a:pt x="337871" y="253152"/>
                  </a:lnTo>
                  <a:lnTo>
                    <a:pt x="347997" y="244874"/>
                  </a:lnTo>
                  <a:lnTo>
                    <a:pt x="359172" y="234739"/>
                  </a:lnTo>
                  <a:lnTo>
                    <a:pt x="375770" y="218492"/>
                  </a:lnTo>
                  <a:lnTo>
                    <a:pt x="382338" y="211972"/>
                  </a:lnTo>
                  <a:lnTo>
                    <a:pt x="388080" y="203994"/>
                  </a:lnTo>
                  <a:lnTo>
                    <a:pt x="394300" y="194804"/>
                  </a:lnTo>
                  <a:lnTo>
                    <a:pt x="402710" y="185075"/>
                  </a:lnTo>
                  <a:lnTo>
                    <a:pt x="409834" y="175107"/>
                  </a:lnTo>
                  <a:lnTo>
                    <a:pt x="412918" y="170078"/>
                  </a:lnTo>
                  <a:lnTo>
                    <a:pt x="416346" y="159974"/>
                  </a:lnTo>
                  <a:lnTo>
                    <a:pt x="418717" y="149840"/>
                  </a:lnTo>
                  <a:lnTo>
                    <a:pt x="422593" y="139691"/>
                  </a:lnTo>
                  <a:lnTo>
                    <a:pt x="427137" y="129536"/>
                  </a:lnTo>
                  <a:lnTo>
                    <a:pt x="431133" y="119378"/>
                  </a:lnTo>
                  <a:lnTo>
                    <a:pt x="432909" y="109219"/>
                  </a:lnTo>
                  <a:lnTo>
                    <a:pt x="433697" y="99059"/>
                  </a:lnTo>
                  <a:lnTo>
                    <a:pt x="434048" y="88900"/>
                  </a:lnTo>
                  <a:lnTo>
                    <a:pt x="434204" y="78740"/>
                  </a:lnTo>
                  <a:lnTo>
                    <a:pt x="432016" y="68580"/>
                  </a:lnTo>
                  <a:lnTo>
                    <a:pt x="428221" y="58420"/>
                  </a:lnTo>
                  <a:lnTo>
                    <a:pt x="423712" y="48260"/>
                  </a:lnTo>
                  <a:lnTo>
                    <a:pt x="421144" y="40358"/>
                  </a:lnTo>
                  <a:lnTo>
                    <a:pt x="420459" y="37065"/>
                  </a:lnTo>
                  <a:lnTo>
                    <a:pt x="415182" y="28891"/>
                  </a:lnTo>
                  <a:lnTo>
                    <a:pt x="408039" y="20461"/>
                  </a:lnTo>
                  <a:lnTo>
                    <a:pt x="402043" y="13891"/>
                  </a:lnTo>
                  <a:lnTo>
                    <a:pt x="389861" y="5433"/>
                  </a:lnTo>
                  <a:lnTo>
                    <a:pt x="378159" y="2415"/>
                  </a:lnTo>
                  <a:lnTo>
                    <a:pt x="371482" y="1610"/>
                  </a:lnTo>
                  <a:lnTo>
                    <a:pt x="364491" y="1073"/>
                  </a:lnTo>
                  <a:lnTo>
                    <a:pt x="357291" y="715"/>
                  </a:lnTo>
                  <a:lnTo>
                    <a:pt x="335269" y="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8" name="SMARTInkAnnotation111"/>
            <p:cNvSpPr/>
            <p:nvPr/>
          </p:nvSpPr>
          <p:spPr bwMode="auto">
            <a:xfrm>
              <a:off x="5943600" y="2606040"/>
              <a:ext cx="624739" cy="418996"/>
            </a:xfrm>
            <a:custGeom>
              <a:avLst/>
              <a:gdLst/>
              <a:ahLst/>
              <a:cxnLst/>
              <a:rect l="0" t="0" r="0" b="0"/>
              <a:pathLst>
                <a:path w="624739" h="418996">
                  <a:moveTo>
                    <a:pt x="502920" y="38100"/>
                  </a:moveTo>
                  <a:lnTo>
                    <a:pt x="498875" y="38100"/>
                  </a:lnTo>
                  <a:lnTo>
                    <a:pt x="496837" y="37253"/>
                  </a:lnTo>
                  <a:lnTo>
                    <a:pt x="489053" y="31539"/>
                  </a:lnTo>
                  <a:lnTo>
                    <a:pt x="486032" y="30951"/>
                  </a:lnTo>
                  <a:lnTo>
                    <a:pt x="473603" y="30488"/>
                  </a:lnTo>
                  <a:lnTo>
                    <a:pt x="465982" y="23920"/>
                  </a:lnTo>
                  <a:lnTo>
                    <a:pt x="463079" y="23331"/>
                  </a:lnTo>
                  <a:lnTo>
                    <a:pt x="454316" y="22953"/>
                  </a:lnTo>
                  <a:lnTo>
                    <a:pt x="452737" y="22075"/>
                  </a:lnTo>
                  <a:lnTo>
                    <a:pt x="451685" y="20643"/>
                  </a:lnTo>
                  <a:lnTo>
                    <a:pt x="450983" y="18842"/>
                  </a:lnTo>
                  <a:lnTo>
                    <a:pt x="449669" y="17641"/>
                  </a:lnTo>
                  <a:lnTo>
                    <a:pt x="447947" y="16841"/>
                  </a:lnTo>
                  <a:lnTo>
                    <a:pt x="443142" y="15556"/>
                  </a:lnTo>
                  <a:lnTo>
                    <a:pt x="431457" y="15268"/>
                  </a:lnTo>
                  <a:lnTo>
                    <a:pt x="429032" y="14412"/>
                  </a:lnTo>
                  <a:lnTo>
                    <a:pt x="421573" y="10008"/>
                  </a:lnTo>
                  <a:lnTo>
                    <a:pt x="416530" y="8681"/>
                  </a:lnTo>
                  <a:lnTo>
                    <a:pt x="405362" y="7713"/>
                  </a:lnTo>
                  <a:lnTo>
                    <a:pt x="402270" y="5404"/>
                  </a:lnTo>
                  <a:lnTo>
                    <a:pt x="400260" y="3602"/>
                  </a:lnTo>
                  <a:lnTo>
                    <a:pt x="398074" y="2402"/>
                  </a:lnTo>
                  <a:lnTo>
                    <a:pt x="393386" y="1067"/>
                  </a:lnTo>
                  <a:lnTo>
                    <a:pt x="375209" y="18"/>
                  </a:lnTo>
                  <a:lnTo>
                    <a:pt x="317786" y="0"/>
                  </a:lnTo>
                  <a:lnTo>
                    <a:pt x="315151" y="847"/>
                  </a:lnTo>
                  <a:lnTo>
                    <a:pt x="307396" y="5237"/>
                  </a:lnTo>
                  <a:lnTo>
                    <a:pt x="302285" y="6561"/>
                  </a:lnTo>
                  <a:lnTo>
                    <a:pt x="294648" y="7306"/>
                  </a:lnTo>
                  <a:lnTo>
                    <a:pt x="292105" y="8257"/>
                  </a:lnTo>
                  <a:lnTo>
                    <a:pt x="284481" y="12795"/>
                  </a:lnTo>
                  <a:lnTo>
                    <a:pt x="279401" y="14153"/>
                  </a:lnTo>
                  <a:lnTo>
                    <a:pt x="264003" y="15872"/>
                  </a:lnTo>
                  <a:lnTo>
                    <a:pt x="253860" y="20413"/>
                  </a:lnTo>
                  <a:lnTo>
                    <a:pt x="241353" y="22982"/>
                  </a:lnTo>
                  <a:lnTo>
                    <a:pt x="231908" y="27882"/>
                  </a:lnTo>
                  <a:lnTo>
                    <a:pt x="214496" y="34183"/>
                  </a:lnTo>
                  <a:lnTo>
                    <a:pt x="207374" y="36359"/>
                  </a:lnTo>
                  <a:lnTo>
                    <a:pt x="204289" y="36939"/>
                  </a:lnTo>
                  <a:lnTo>
                    <a:pt x="198603" y="39842"/>
                  </a:lnTo>
                  <a:lnTo>
                    <a:pt x="195902" y="41801"/>
                  </a:lnTo>
                  <a:lnTo>
                    <a:pt x="188385" y="43978"/>
                  </a:lnTo>
                  <a:lnTo>
                    <a:pt x="184010" y="44559"/>
                  </a:lnTo>
                  <a:lnTo>
                    <a:pt x="176892" y="47462"/>
                  </a:lnTo>
                  <a:lnTo>
                    <a:pt x="170905" y="50727"/>
                  </a:lnTo>
                  <a:lnTo>
                    <a:pt x="162775" y="53412"/>
                  </a:lnTo>
                  <a:lnTo>
                    <a:pt x="157575" y="57041"/>
                  </a:lnTo>
                  <a:lnTo>
                    <a:pt x="154157" y="58347"/>
                  </a:lnTo>
                  <a:lnTo>
                    <a:pt x="142102" y="61032"/>
                  </a:lnTo>
                  <a:lnTo>
                    <a:pt x="135687" y="64661"/>
                  </a:lnTo>
                  <a:lnTo>
                    <a:pt x="124671" y="73043"/>
                  </a:lnTo>
                  <a:lnTo>
                    <a:pt x="116903" y="76111"/>
                  </a:lnTo>
                  <a:lnTo>
                    <a:pt x="111788" y="79829"/>
                  </a:lnTo>
                  <a:lnTo>
                    <a:pt x="110084" y="82006"/>
                  </a:lnTo>
                  <a:lnTo>
                    <a:pt x="108950" y="84304"/>
                  </a:lnTo>
                  <a:lnTo>
                    <a:pt x="108193" y="86683"/>
                  </a:lnTo>
                  <a:lnTo>
                    <a:pt x="105995" y="89115"/>
                  </a:lnTo>
                  <a:lnTo>
                    <a:pt x="99038" y="94075"/>
                  </a:lnTo>
                  <a:lnTo>
                    <a:pt x="92559" y="96845"/>
                  </a:lnTo>
                  <a:lnTo>
                    <a:pt x="89646" y="97583"/>
                  </a:lnTo>
                  <a:lnTo>
                    <a:pt x="84151" y="100661"/>
                  </a:lnTo>
                  <a:lnTo>
                    <a:pt x="73726" y="109536"/>
                  </a:lnTo>
                  <a:lnTo>
                    <a:pt x="72010" y="111971"/>
                  </a:lnTo>
                  <a:lnTo>
                    <a:pt x="70105" y="116934"/>
                  </a:lnTo>
                  <a:lnTo>
                    <a:pt x="67903" y="119442"/>
                  </a:lnTo>
                  <a:lnTo>
                    <a:pt x="51547" y="132088"/>
                  </a:lnTo>
                  <a:lnTo>
                    <a:pt x="43401" y="139702"/>
                  </a:lnTo>
                  <a:lnTo>
                    <a:pt x="41634" y="142242"/>
                  </a:lnTo>
                  <a:lnTo>
                    <a:pt x="34520" y="158985"/>
                  </a:lnTo>
                  <a:lnTo>
                    <a:pt x="27632" y="169121"/>
                  </a:lnTo>
                  <a:lnTo>
                    <a:pt x="16718" y="181282"/>
                  </a:lnTo>
                  <a:lnTo>
                    <a:pt x="11633" y="190497"/>
                  </a:lnTo>
                  <a:lnTo>
                    <a:pt x="9449" y="193038"/>
                  </a:lnTo>
                  <a:lnTo>
                    <a:pt x="7146" y="194732"/>
                  </a:lnTo>
                  <a:lnTo>
                    <a:pt x="4763" y="195861"/>
                  </a:lnTo>
                  <a:lnTo>
                    <a:pt x="3176" y="197461"/>
                  </a:lnTo>
                  <a:lnTo>
                    <a:pt x="2117" y="199374"/>
                  </a:lnTo>
                  <a:lnTo>
                    <a:pt x="941" y="203757"/>
                  </a:lnTo>
                  <a:lnTo>
                    <a:pt x="124" y="215973"/>
                  </a:lnTo>
                  <a:lnTo>
                    <a:pt x="17" y="228610"/>
                  </a:lnTo>
                  <a:lnTo>
                    <a:pt x="0" y="255059"/>
                  </a:lnTo>
                  <a:lnTo>
                    <a:pt x="846" y="257246"/>
                  </a:lnTo>
                  <a:lnTo>
                    <a:pt x="5237" y="264369"/>
                  </a:lnTo>
                  <a:lnTo>
                    <a:pt x="9407" y="276619"/>
                  </a:lnTo>
                  <a:lnTo>
                    <a:pt x="12647" y="284655"/>
                  </a:lnTo>
                  <a:lnTo>
                    <a:pt x="14472" y="293939"/>
                  </a:lnTo>
                  <a:lnTo>
                    <a:pt x="14899" y="299408"/>
                  </a:lnTo>
                  <a:lnTo>
                    <a:pt x="15859" y="301206"/>
                  </a:lnTo>
                  <a:lnTo>
                    <a:pt x="17345" y="302404"/>
                  </a:lnTo>
                  <a:lnTo>
                    <a:pt x="19184" y="303203"/>
                  </a:lnTo>
                  <a:lnTo>
                    <a:pt x="20409" y="305428"/>
                  </a:lnTo>
                  <a:lnTo>
                    <a:pt x="21771" y="312417"/>
                  </a:lnTo>
                  <a:lnTo>
                    <a:pt x="22980" y="314958"/>
                  </a:lnTo>
                  <a:lnTo>
                    <a:pt x="24633" y="316652"/>
                  </a:lnTo>
                  <a:lnTo>
                    <a:pt x="26582" y="317781"/>
                  </a:lnTo>
                  <a:lnTo>
                    <a:pt x="31006" y="323552"/>
                  </a:lnTo>
                  <a:lnTo>
                    <a:pt x="33370" y="327461"/>
                  </a:lnTo>
                  <a:lnTo>
                    <a:pt x="35793" y="330067"/>
                  </a:lnTo>
                  <a:lnTo>
                    <a:pt x="38255" y="331805"/>
                  </a:lnTo>
                  <a:lnTo>
                    <a:pt x="43249" y="334582"/>
                  </a:lnTo>
                  <a:lnTo>
                    <a:pt x="55889" y="345682"/>
                  </a:lnTo>
                  <a:lnTo>
                    <a:pt x="74613" y="358172"/>
                  </a:lnTo>
                  <a:lnTo>
                    <a:pt x="89538" y="370844"/>
                  </a:lnTo>
                  <a:lnTo>
                    <a:pt x="97932" y="375922"/>
                  </a:lnTo>
                  <a:lnTo>
                    <a:pt x="107307" y="378743"/>
                  </a:lnTo>
                  <a:lnTo>
                    <a:pt x="117119" y="380843"/>
                  </a:lnTo>
                  <a:lnTo>
                    <a:pt x="132162" y="386786"/>
                  </a:lnTo>
                  <a:lnTo>
                    <a:pt x="146498" y="393909"/>
                  </a:lnTo>
                  <a:lnTo>
                    <a:pt x="161613" y="403901"/>
                  </a:lnTo>
                  <a:lnTo>
                    <a:pt x="166163" y="406427"/>
                  </a:lnTo>
                  <a:lnTo>
                    <a:pt x="175732" y="409234"/>
                  </a:lnTo>
                  <a:lnTo>
                    <a:pt x="185630" y="411329"/>
                  </a:lnTo>
                  <a:lnTo>
                    <a:pt x="203524" y="417314"/>
                  </a:lnTo>
                  <a:lnTo>
                    <a:pt x="219507" y="418747"/>
                  </a:lnTo>
                  <a:lnTo>
                    <a:pt x="233997" y="418995"/>
                  </a:lnTo>
                  <a:lnTo>
                    <a:pt x="243981" y="416795"/>
                  </a:lnTo>
                  <a:lnTo>
                    <a:pt x="254063" y="413842"/>
                  </a:lnTo>
                  <a:lnTo>
                    <a:pt x="269258" y="411333"/>
                  </a:lnTo>
                  <a:lnTo>
                    <a:pt x="285332" y="406450"/>
                  </a:lnTo>
                  <a:lnTo>
                    <a:pt x="298687" y="405011"/>
                  </a:lnTo>
                  <a:lnTo>
                    <a:pt x="316442" y="400156"/>
                  </a:lnTo>
                  <a:lnTo>
                    <a:pt x="332426" y="393355"/>
                  </a:lnTo>
                  <a:lnTo>
                    <a:pt x="342761" y="390724"/>
                  </a:lnTo>
                  <a:lnTo>
                    <a:pt x="352998" y="388708"/>
                  </a:lnTo>
                  <a:lnTo>
                    <a:pt x="369128" y="382814"/>
                  </a:lnTo>
                  <a:lnTo>
                    <a:pt x="382496" y="378137"/>
                  </a:lnTo>
                  <a:lnTo>
                    <a:pt x="405693" y="373473"/>
                  </a:lnTo>
                  <a:lnTo>
                    <a:pt x="422277" y="367575"/>
                  </a:lnTo>
                  <a:lnTo>
                    <a:pt x="435752" y="362898"/>
                  </a:lnTo>
                  <a:lnTo>
                    <a:pt x="453573" y="355505"/>
                  </a:lnTo>
                  <a:lnTo>
                    <a:pt x="470375" y="344574"/>
                  </a:lnTo>
                  <a:lnTo>
                    <a:pt x="487633" y="332578"/>
                  </a:lnTo>
                  <a:lnTo>
                    <a:pt x="504165" y="320510"/>
                  </a:lnTo>
                  <a:lnTo>
                    <a:pt x="513634" y="314322"/>
                  </a:lnTo>
                  <a:lnTo>
                    <a:pt x="527638" y="302165"/>
                  </a:lnTo>
                  <a:lnTo>
                    <a:pt x="537525" y="291978"/>
                  </a:lnTo>
                  <a:lnTo>
                    <a:pt x="545817" y="279458"/>
                  </a:lnTo>
                  <a:lnTo>
                    <a:pt x="553636" y="269163"/>
                  </a:lnTo>
                  <a:lnTo>
                    <a:pt x="558762" y="260457"/>
                  </a:lnTo>
                  <a:lnTo>
                    <a:pt x="563863" y="250943"/>
                  </a:lnTo>
                  <a:lnTo>
                    <a:pt x="571495" y="238325"/>
                  </a:lnTo>
                  <a:lnTo>
                    <a:pt x="579118" y="226966"/>
                  </a:lnTo>
                  <a:lnTo>
                    <a:pt x="584200" y="217713"/>
                  </a:lnTo>
                  <a:lnTo>
                    <a:pt x="594360" y="197976"/>
                  </a:lnTo>
                  <a:lnTo>
                    <a:pt x="604520" y="177772"/>
                  </a:lnTo>
                  <a:lnTo>
                    <a:pt x="607342" y="167627"/>
                  </a:lnTo>
                  <a:lnTo>
                    <a:pt x="608095" y="162552"/>
                  </a:lnTo>
                  <a:lnTo>
                    <a:pt x="611188" y="154654"/>
                  </a:lnTo>
                  <a:lnTo>
                    <a:pt x="613199" y="151363"/>
                  </a:lnTo>
                  <a:lnTo>
                    <a:pt x="615433" y="143190"/>
                  </a:lnTo>
                  <a:lnTo>
                    <a:pt x="617272" y="133913"/>
                  </a:lnTo>
                  <a:lnTo>
                    <a:pt x="620912" y="124146"/>
                  </a:lnTo>
                  <a:lnTo>
                    <a:pt x="623677" y="113172"/>
                  </a:lnTo>
                  <a:lnTo>
                    <a:pt x="624610" y="101032"/>
                  </a:lnTo>
                  <a:lnTo>
                    <a:pt x="624738" y="92599"/>
                  </a:lnTo>
                  <a:lnTo>
                    <a:pt x="623925" y="88826"/>
                  </a:lnTo>
                  <a:lnTo>
                    <a:pt x="620765" y="82376"/>
                  </a:lnTo>
                  <a:lnTo>
                    <a:pt x="612684" y="71336"/>
                  </a:lnTo>
                  <a:lnTo>
                    <a:pt x="610970" y="66136"/>
                  </a:lnTo>
                  <a:lnTo>
                    <a:pt x="608820" y="63564"/>
                  </a:lnTo>
                  <a:lnTo>
                    <a:pt x="592554" y="50808"/>
                  </a:lnTo>
                  <a:lnTo>
                    <a:pt x="588922" y="49112"/>
                  </a:lnTo>
                  <a:lnTo>
                    <a:pt x="580372" y="47228"/>
                  </a:lnTo>
                  <a:lnTo>
                    <a:pt x="561994" y="46167"/>
                  </a:lnTo>
                  <a:lnTo>
                    <a:pt x="544506" y="45852"/>
                  </a:lnTo>
                  <a:lnTo>
                    <a:pt x="510540" y="4572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9" name="SMARTInkAnnotation112"/>
            <p:cNvSpPr/>
            <p:nvPr/>
          </p:nvSpPr>
          <p:spPr bwMode="auto">
            <a:xfrm>
              <a:off x="6438931" y="2651761"/>
              <a:ext cx="601940" cy="784791"/>
            </a:xfrm>
            <a:custGeom>
              <a:avLst/>
              <a:gdLst/>
              <a:ahLst/>
              <a:cxnLst/>
              <a:rect l="0" t="0" r="0" b="0"/>
              <a:pathLst>
                <a:path w="601940" h="784791">
                  <a:moveTo>
                    <a:pt x="388589" y="7619"/>
                  </a:moveTo>
                  <a:lnTo>
                    <a:pt x="388589" y="92"/>
                  </a:lnTo>
                  <a:lnTo>
                    <a:pt x="373755" y="0"/>
                  </a:lnTo>
                  <a:lnTo>
                    <a:pt x="369425" y="4045"/>
                  </a:lnTo>
                  <a:lnTo>
                    <a:pt x="367345" y="5236"/>
                  </a:lnTo>
                  <a:lnTo>
                    <a:pt x="359492" y="7305"/>
                  </a:lnTo>
                  <a:lnTo>
                    <a:pt x="352299" y="12794"/>
                  </a:lnTo>
                  <a:lnTo>
                    <a:pt x="345193" y="15361"/>
                  </a:lnTo>
                  <a:lnTo>
                    <a:pt x="328634" y="25749"/>
                  </a:lnTo>
                  <a:lnTo>
                    <a:pt x="312675" y="34109"/>
                  </a:lnTo>
                  <a:lnTo>
                    <a:pt x="303066" y="40962"/>
                  </a:lnTo>
                  <a:lnTo>
                    <a:pt x="294857" y="48355"/>
                  </a:lnTo>
                  <a:lnTo>
                    <a:pt x="283651" y="63675"/>
                  </a:lnTo>
                  <a:lnTo>
                    <a:pt x="266010" y="77990"/>
                  </a:lnTo>
                  <a:lnTo>
                    <a:pt x="250265" y="92828"/>
                  </a:lnTo>
                  <a:lnTo>
                    <a:pt x="233764" y="104759"/>
                  </a:lnTo>
                  <a:lnTo>
                    <a:pt x="219216" y="122543"/>
                  </a:lnTo>
                  <a:lnTo>
                    <a:pt x="205195" y="137344"/>
                  </a:lnTo>
                  <a:lnTo>
                    <a:pt x="195321" y="146555"/>
                  </a:lnTo>
                  <a:lnTo>
                    <a:pt x="180242" y="157347"/>
                  </a:lnTo>
                  <a:lnTo>
                    <a:pt x="165895" y="170892"/>
                  </a:lnTo>
                  <a:lnTo>
                    <a:pt x="150775" y="190640"/>
                  </a:lnTo>
                  <a:lnTo>
                    <a:pt x="136656" y="205781"/>
                  </a:lnTo>
                  <a:lnTo>
                    <a:pt x="101541" y="241302"/>
                  </a:lnTo>
                  <a:lnTo>
                    <a:pt x="90367" y="256540"/>
                  </a:lnTo>
                  <a:lnTo>
                    <a:pt x="81692" y="275824"/>
                  </a:lnTo>
                  <a:lnTo>
                    <a:pt x="74109" y="287970"/>
                  </a:lnTo>
                  <a:lnTo>
                    <a:pt x="59487" y="309565"/>
                  </a:lnTo>
                  <a:lnTo>
                    <a:pt x="51094" y="329072"/>
                  </a:lnTo>
                  <a:lnTo>
                    <a:pt x="40673" y="353181"/>
                  </a:lnTo>
                  <a:lnTo>
                    <a:pt x="33008" y="373321"/>
                  </a:lnTo>
                  <a:lnTo>
                    <a:pt x="26221" y="391236"/>
                  </a:lnTo>
                  <a:lnTo>
                    <a:pt x="22987" y="412254"/>
                  </a:lnTo>
                  <a:lnTo>
                    <a:pt x="17044" y="433722"/>
                  </a:lnTo>
                  <a:lnTo>
                    <a:pt x="10766" y="452030"/>
                  </a:lnTo>
                  <a:lnTo>
                    <a:pt x="7684" y="472319"/>
                  </a:lnTo>
                  <a:lnTo>
                    <a:pt x="2631" y="490277"/>
                  </a:lnTo>
                  <a:lnTo>
                    <a:pt x="757" y="511309"/>
                  </a:lnTo>
                  <a:lnTo>
                    <a:pt x="203" y="532780"/>
                  </a:lnTo>
                  <a:lnTo>
                    <a:pt x="0" y="560923"/>
                  </a:lnTo>
                  <a:lnTo>
                    <a:pt x="4023" y="580501"/>
                  </a:lnTo>
                  <a:lnTo>
                    <a:pt x="7731" y="603789"/>
                  </a:lnTo>
                  <a:lnTo>
                    <a:pt x="15739" y="624695"/>
                  </a:lnTo>
                  <a:lnTo>
                    <a:pt x="20525" y="634088"/>
                  </a:lnTo>
                  <a:lnTo>
                    <a:pt x="35549" y="658560"/>
                  </a:lnTo>
                  <a:lnTo>
                    <a:pt x="44002" y="673307"/>
                  </a:lnTo>
                  <a:lnTo>
                    <a:pt x="59341" y="693460"/>
                  </a:lnTo>
                  <a:lnTo>
                    <a:pt x="70336" y="708671"/>
                  </a:lnTo>
                  <a:lnTo>
                    <a:pt x="79504" y="717978"/>
                  </a:lnTo>
                  <a:lnTo>
                    <a:pt x="94184" y="728824"/>
                  </a:lnTo>
                  <a:lnTo>
                    <a:pt x="109259" y="741539"/>
                  </a:lnTo>
                  <a:lnTo>
                    <a:pt x="124450" y="751045"/>
                  </a:lnTo>
                  <a:lnTo>
                    <a:pt x="140522" y="759224"/>
                  </a:lnTo>
                  <a:lnTo>
                    <a:pt x="160148" y="767009"/>
                  </a:lnTo>
                  <a:lnTo>
                    <a:pt x="177063" y="773832"/>
                  </a:lnTo>
                  <a:lnTo>
                    <a:pt x="193646" y="777077"/>
                  </a:lnTo>
                  <a:lnTo>
                    <a:pt x="207121" y="780836"/>
                  </a:lnTo>
                  <a:lnTo>
                    <a:pt x="224942" y="783667"/>
                  </a:lnTo>
                  <a:lnTo>
                    <a:pt x="240947" y="784506"/>
                  </a:lnTo>
                  <a:lnTo>
                    <a:pt x="266762" y="784790"/>
                  </a:lnTo>
                  <a:lnTo>
                    <a:pt x="284570" y="783992"/>
                  </a:lnTo>
                  <a:lnTo>
                    <a:pt x="298332" y="780805"/>
                  </a:lnTo>
                  <a:lnTo>
                    <a:pt x="312914" y="778824"/>
                  </a:lnTo>
                  <a:lnTo>
                    <a:pt x="327016" y="777097"/>
                  </a:lnTo>
                  <a:lnTo>
                    <a:pt x="345322" y="771365"/>
                  </a:lnTo>
                  <a:lnTo>
                    <a:pt x="359199" y="766726"/>
                  </a:lnTo>
                  <a:lnTo>
                    <a:pt x="371575" y="759585"/>
                  </a:lnTo>
                  <a:lnTo>
                    <a:pt x="383567" y="751613"/>
                  </a:lnTo>
                  <a:lnTo>
                    <a:pt x="397363" y="745247"/>
                  </a:lnTo>
                  <a:lnTo>
                    <a:pt x="415366" y="732859"/>
                  </a:lnTo>
                  <a:lnTo>
                    <a:pt x="431424" y="718463"/>
                  </a:lnTo>
                  <a:lnTo>
                    <a:pt x="446907" y="703474"/>
                  </a:lnTo>
                  <a:lnTo>
                    <a:pt x="466264" y="684263"/>
                  </a:lnTo>
                  <a:lnTo>
                    <a:pt x="484040" y="662484"/>
                  </a:lnTo>
                  <a:lnTo>
                    <a:pt x="505217" y="637606"/>
                  </a:lnTo>
                  <a:lnTo>
                    <a:pt x="520606" y="615640"/>
                  </a:lnTo>
                  <a:lnTo>
                    <a:pt x="530802" y="597608"/>
                  </a:lnTo>
                  <a:lnTo>
                    <a:pt x="538718" y="580563"/>
                  </a:lnTo>
                  <a:lnTo>
                    <a:pt x="547936" y="556687"/>
                  </a:lnTo>
                  <a:lnTo>
                    <a:pt x="556030" y="533526"/>
                  </a:lnTo>
                  <a:lnTo>
                    <a:pt x="566350" y="502944"/>
                  </a:lnTo>
                  <a:lnTo>
                    <a:pt x="571450" y="485433"/>
                  </a:lnTo>
                  <a:lnTo>
                    <a:pt x="576541" y="467207"/>
                  </a:lnTo>
                  <a:lnTo>
                    <a:pt x="581625" y="450641"/>
                  </a:lnTo>
                  <a:lnTo>
                    <a:pt x="589247" y="427033"/>
                  </a:lnTo>
                  <a:lnTo>
                    <a:pt x="592070" y="409361"/>
                  </a:lnTo>
                  <a:lnTo>
                    <a:pt x="594171" y="390218"/>
                  </a:lnTo>
                  <a:lnTo>
                    <a:pt x="597928" y="370421"/>
                  </a:lnTo>
                  <a:lnTo>
                    <a:pt x="600161" y="352591"/>
                  </a:lnTo>
                  <a:lnTo>
                    <a:pt x="601419" y="328273"/>
                  </a:lnTo>
                  <a:lnTo>
                    <a:pt x="601791" y="302723"/>
                  </a:lnTo>
                  <a:lnTo>
                    <a:pt x="601939" y="244164"/>
                  </a:lnTo>
                  <a:lnTo>
                    <a:pt x="597901" y="221075"/>
                  </a:lnTo>
                  <a:lnTo>
                    <a:pt x="594187" y="196602"/>
                  </a:lnTo>
                  <a:lnTo>
                    <a:pt x="586178" y="173203"/>
                  </a:lnTo>
                  <a:lnTo>
                    <a:pt x="583815" y="166268"/>
                  </a:lnTo>
                  <a:lnTo>
                    <a:pt x="580546" y="160799"/>
                  </a:lnTo>
                  <a:lnTo>
                    <a:pt x="563133" y="143679"/>
                  </a:lnTo>
                  <a:lnTo>
                    <a:pt x="543387" y="124242"/>
                  </a:lnTo>
                  <a:lnTo>
                    <a:pt x="531047" y="116460"/>
                  </a:lnTo>
                  <a:lnTo>
                    <a:pt x="517097" y="110180"/>
                  </a:lnTo>
                  <a:lnTo>
                    <a:pt x="502430" y="104566"/>
                  </a:lnTo>
                  <a:lnTo>
                    <a:pt x="487444" y="101507"/>
                  </a:lnTo>
                  <a:lnTo>
                    <a:pt x="464789" y="99059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0" name="SMARTInkAnnotation113"/>
            <p:cNvSpPr/>
            <p:nvPr/>
          </p:nvSpPr>
          <p:spPr bwMode="auto">
            <a:xfrm>
              <a:off x="7063846" y="5219702"/>
              <a:ext cx="533163" cy="518148"/>
            </a:xfrm>
            <a:custGeom>
              <a:avLst/>
              <a:gdLst/>
              <a:ahLst/>
              <a:cxnLst/>
              <a:rect l="0" t="0" r="0" b="0"/>
              <a:pathLst>
                <a:path w="533163" h="518148">
                  <a:moveTo>
                    <a:pt x="312315" y="22858"/>
                  </a:moveTo>
                  <a:lnTo>
                    <a:pt x="312315" y="18813"/>
                  </a:lnTo>
                  <a:lnTo>
                    <a:pt x="311468" y="16775"/>
                  </a:lnTo>
                  <a:lnTo>
                    <a:pt x="304787" y="7738"/>
                  </a:lnTo>
                  <a:lnTo>
                    <a:pt x="304696" y="315"/>
                  </a:lnTo>
                  <a:lnTo>
                    <a:pt x="288925" y="1"/>
                  </a:lnTo>
                  <a:lnTo>
                    <a:pt x="286562" y="0"/>
                  </a:lnTo>
                  <a:lnTo>
                    <a:pt x="284140" y="846"/>
                  </a:lnTo>
                  <a:lnTo>
                    <a:pt x="279190" y="4043"/>
                  </a:lnTo>
                  <a:lnTo>
                    <a:pt x="271643" y="10604"/>
                  </a:lnTo>
                  <a:lnTo>
                    <a:pt x="268266" y="12149"/>
                  </a:lnTo>
                  <a:lnTo>
                    <a:pt x="255425" y="15169"/>
                  </a:lnTo>
                  <a:lnTo>
                    <a:pt x="241741" y="21050"/>
                  </a:lnTo>
                  <a:lnTo>
                    <a:pt x="226845" y="30623"/>
                  </a:lnTo>
                  <a:lnTo>
                    <a:pt x="212766" y="38141"/>
                  </a:lnTo>
                  <a:lnTo>
                    <a:pt x="192837" y="48266"/>
                  </a:lnTo>
                  <a:lnTo>
                    <a:pt x="184989" y="55600"/>
                  </a:lnTo>
                  <a:lnTo>
                    <a:pt x="181711" y="59926"/>
                  </a:lnTo>
                  <a:lnTo>
                    <a:pt x="173553" y="66991"/>
                  </a:lnTo>
                  <a:lnTo>
                    <a:pt x="159440" y="77985"/>
                  </a:lnTo>
                  <a:lnTo>
                    <a:pt x="150390" y="87153"/>
                  </a:lnTo>
                  <a:lnTo>
                    <a:pt x="139689" y="101833"/>
                  </a:lnTo>
                  <a:lnTo>
                    <a:pt x="126169" y="116908"/>
                  </a:lnTo>
                  <a:lnTo>
                    <a:pt x="111440" y="132099"/>
                  </a:lnTo>
                  <a:lnTo>
                    <a:pt x="97197" y="147324"/>
                  </a:lnTo>
                  <a:lnTo>
                    <a:pt x="86392" y="162560"/>
                  </a:lnTo>
                  <a:lnTo>
                    <a:pt x="72842" y="177799"/>
                  </a:lnTo>
                  <a:lnTo>
                    <a:pt x="63078" y="187959"/>
                  </a:lnTo>
                  <a:lnTo>
                    <a:pt x="55351" y="200376"/>
                  </a:lnTo>
                  <a:lnTo>
                    <a:pt x="46242" y="219390"/>
                  </a:lnTo>
                  <a:lnTo>
                    <a:pt x="39966" y="230432"/>
                  </a:lnTo>
                  <a:lnTo>
                    <a:pt x="27761" y="246169"/>
                  </a:lnTo>
                  <a:lnTo>
                    <a:pt x="18405" y="261556"/>
                  </a:lnTo>
                  <a:lnTo>
                    <a:pt x="12918" y="271750"/>
                  </a:lnTo>
                  <a:lnTo>
                    <a:pt x="9916" y="284184"/>
                  </a:lnTo>
                  <a:lnTo>
                    <a:pt x="7735" y="297330"/>
                  </a:lnTo>
                  <a:lnTo>
                    <a:pt x="3943" y="308817"/>
                  </a:lnTo>
                  <a:lnTo>
                    <a:pt x="1094" y="324804"/>
                  </a:lnTo>
                  <a:lnTo>
                    <a:pt x="249" y="340265"/>
                  </a:lnTo>
                  <a:lnTo>
                    <a:pt x="0" y="355571"/>
                  </a:lnTo>
                  <a:lnTo>
                    <a:pt x="2198" y="365746"/>
                  </a:lnTo>
                  <a:lnTo>
                    <a:pt x="5940" y="378737"/>
                  </a:lnTo>
                  <a:lnTo>
                    <a:pt x="6464" y="382030"/>
                  </a:lnTo>
                  <a:lnTo>
                    <a:pt x="11563" y="390206"/>
                  </a:lnTo>
                  <a:lnTo>
                    <a:pt x="21695" y="404329"/>
                  </a:lnTo>
                  <a:lnTo>
                    <a:pt x="30061" y="416980"/>
                  </a:lnTo>
                  <a:lnTo>
                    <a:pt x="32705" y="420226"/>
                  </a:lnTo>
                  <a:lnTo>
                    <a:pt x="40158" y="426091"/>
                  </a:lnTo>
                  <a:lnTo>
                    <a:pt x="44517" y="428840"/>
                  </a:lnTo>
                  <a:lnTo>
                    <a:pt x="51617" y="436411"/>
                  </a:lnTo>
                  <a:lnTo>
                    <a:pt x="54696" y="440800"/>
                  </a:lnTo>
                  <a:lnTo>
                    <a:pt x="64891" y="447935"/>
                  </a:lnTo>
                  <a:lnTo>
                    <a:pt x="77041" y="454774"/>
                  </a:lnTo>
                  <a:lnTo>
                    <a:pt x="93402" y="467299"/>
                  </a:lnTo>
                  <a:lnTo>
                    <a:pt x="109822" y="476748"/>
                  </a:lnTo>
                  <a:lnTo>
                    <a:pt x="123257" y="482256"/>
                  </a:lnTo>
                  <a:lnTo>
                    <a:pt x="137696" y="487526"/>
                  </a:lnTo>
                  <a:lnTo>
                    <a:pt x="167661" y="497808"/>
                  </a:lnTo>
                  <a:lnTo>
                    <a:pt x="180573" y="502905"/>
                  </a:lnTo>
                  <a:lnTo>
                    <a:pt x="192803" y="507993"/>
                  </a:lnTo>
                  <a:lnTo>
                    <a:pt x="206705" y="513076"/>
                  </a:lnTo>
                  <a:lnTo>
                    <a:pt x="219092" y="515899"/>
                  </a:lnTo>
                  <a:lnTo>
                    <a:pt x="231089" y="517154"/>
                  </a:lnTo>
                  <a:lnTo>
                    <a:pt x="244888" y="517712"/>
                  </a:lnTo>
                  <a:lnTo>
                    <a:pt x="273595" y="518070"/>
                  </a:lnTo>
                  <a:lnTo>
                    <a:pt x="305783" y="518147"/>
                  </a:lnTo>
                  <a:lnTo>
                    <a:pt x="318161" y="515895"/>
                  </a:lnTo>
                  <a:lnTo>
                    <a:pt x="330152" y="512919"/>
                  </a:lnTo>
                  <a:lnTo>
                    <a:pt x="343948" y="511597"/>
                  </a:lnTo>
                  <a:lnTo>
                    <a:pt x="356289" y="508751"/>
                  </a:lnTo>
                  <a:lnTo>
                    <a:pt x="372757" y="502389"/>
                  </a:lnTo>
                  <a:lnTo>
                    <a:pt x="384051" y="497603"/>
                  </a:lnTo>
                  <a:lnTo>
                    <a:pt x="397537" y="492653"/>
                  </a:lnTo>
                  <a:lnTo>
                    <a:pt x="409740" y="487632"/>
                  </a:lnTo>
                  <a:lnTo>
                    <a:pt x="420808" y="481731"/>
                  </a:lnTo>
                  <a:lnTo>
                    <a:pt x="435713" y="469735"/>
                  </a:lnTo>
                  <a:lnTo>
                    <a:pt x="451021" y="455411"/>
                  </a:lnTo>
                  <a:lnTo>
                    <a:pt x="459475" y="446244"/>
                  </a:lnTo>
                  <a:lnTo>
                    <a:pt x="469841" y="431563"/>
                  </a:lnTo>
                  <a:lnTo>
                    <a:pt x="482415" y="415642"/>
                  </a:lnTo>
                  <a:lnTo>
                    <a:pt x="488950" y="402322"/>
                  </a:lnTo>
                  <a:lnTo>
                    <a:pt x="497389" y="384588"/>
                  </a:lnTo>
                  <a:lnTo>
                    <a:pt x="505252" y="368609"/>
                  </a:lnTo>
                  <a:lnTo>
                    <a:pt x="510389" y="356019"/>
                  </a:lnTo>
                  <a:lnTo>
                    <a:pt x="515494" y="342803"/>
                  </a:lnTo>
                  <a:lnTo>
                    <a:pt x="520586" y="331284"/>
                  </a:lnTo>
                  <a:lnTo>
                    <a:pt x="525671" y="318263"/>
                  </a:lnTo>
                  <a:lnTo>
                    <a:pt x="529906" y="304856"/>
                  </a:lnTo>
                  <a:lnTo>
                    <a:pt x="531789" y="293253"/>
                  </a:lnTo>
                  <a:lnTo>
                    <a:pt x="532626" y="280194"/>
                  </a:lnTo>
                  <a:lnTo>
                    <a:pt x="532996" y="266769"/>
                  </a:lnTo>
                  <a:lnTo>
                    <a:pt x="533162" y="255159"/>
                  </a:lnTo>
                  <a:lnTo>
                    <a:pt x="530977" y="242096"/>
                  </a:lnTo>
                  <a:lnTo>
                    <a:pt x="527185" y="228671"/>
                  </a:lnTo>
                  <a:lnTo>
                    <a:pt x="517851" y="203996"/>
                  </a:lnTo>
                  <a:lnTo>
                    <a:pt x="512037" y="190571"/>
                  </a:lnTo>
                  <a:lnTo>
                    <a:pt x="503808" y="178959"/>
                  </a:lnTo>
                  <a:lnTo>
                    <a:pt x="489657" y="162902"/>
                  </a:lnTo>
                  <a:lnTo>
                    <a:pt x="477493" y="152551"/>
                  </a:lnTo>
                  <a:lnTo>
                    <a:pt x="463620" y="142306"/>
                  </a:lnTo>
                  <a:lnTo>
                    <a:pt x="448988" y="132109"/>
                  </a:lnTo>
                  <a:lnTo>
                    <a:pt x="436276" y="121931"/>
                  </a:lnTo>
                  <a:lnTo>
                    <a:pt x="430515" y="116847"/>
                  </a:lnTo>
                  <a:lnTo>
                    <a:pt x="415084" y="108940"/>
                  </a:lnTo>
                  <a:lnTo>
                    <a:pt x="397782" y="102604"/>
                  </a:lnTo>
                  <a:lnTo>
                    <a:pt x="358251" y="89030"/>
                  </a:lnTo>
                  <a:lnTo>
                    <a:pt x="349712" y="87293"/>
                  </a:lnTo>
                  <a:lnTo>
                    <a:pt x="340632" y="86135"/>
                  </a:lnTo>
                  <a:lnTo>
                    <a:pt x="312315" y="83818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1" name="SMARTInkAnnotation114"/>
            <p:cNvSpPr/>
            <p:nvPr/>
          </p:nvSpPr>
          <p:spPr bwMode="auto">
            <a:xfrm>
              <a:off x="6362700" y="5554980"/>
              <a:ext cx="175261" cy="1"/>
            </a:xfrm>
            <a:custGeom>
              <a:avLst/>
              <a:gdLst/>
              <a:ahLst/>
              <a:cxnLst/>
              <a:rect l="0" t="0" r="0" b="0"/>
              <a:pathLst>
                <a:path w="175261" h="1">
                  <a:moveTo>
                    <a:pt x="0" y="0"/>
                  </a:moveTo>
                  <a:lnTo>
                    <a:pt x="175260" y="0"/>
                  </a:lnTo>
                </a:path>
              </a:pathLst>
            </a:cu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9851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4946" name="Rectangle 2"/>
          <p:cNvSpPr>
            <a:spLocks noGrp="1" noChangeArrowheads="1"/>
          </p:cNvSpPr>
          <p:nvPr>
            <p:ph type="title"/>
          </p:nvPr>
        </p:nvSpPr>
        <p:spPr>
          <a:xfrm>
            <a:off x="3167063" y="0"/>
            <a:ext cx="2386012" cy="660400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3500" tIns="25400" rIns="63500" bIns="25400" anchor="t">
            <a:spAutoFit/>
          </a:bodyPr>
          <a:lstStyle/>
          <a:p>
            <a:r>
              <a:rPr lang="en-US"/>
              <a:t> Overview</a:t>
            </a:r>
          </a:p>
        </p:txBody>
      </p:sp>
      <p:sp>
        <p:nvSpPr>
          <p:cNvPr id="1234947" name="Rectangle 3"/>
          <p:cNvSpPr>
            <a:spLocks noChangeArrowheads="1"/>
          </p:cNvSpPr>
          <p:nvPr/>
        </p:nvSpPr>
        <p:spPr bwMode="auto">
          <a:xfrm>
            <a:off x="5453063" y="3830638"/>
            <a:ext cx="1282700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102000"/>
              </a:lnSpc>
            </a:pPr>
            <a:r>
              <a:rPr lang="en-US" sz="1800" b="1">
                <a:latin typeface="Arial" charset="0"/>
              </a:rPr>
              <a:t>I/O system</a:t>
            </a:r>
          </a:p>
        </p:txBody>
      </p:sp>
      <p:sp>
        <p:nvSpPr>
          <p:cNvPr id="1234948" name="Rectangle 4"/>
          <p:cNvSpPr>
            <a:spLocks noChangeArrowheads="1"/>
          </p:cNvSpPr>
          <p:nvPr/>
        </p:nvSpPr>
        <p:spPr bwMode="auto">
          <a:xfrm>
            <a:off x="3103563" y="5557838"/>
            <a:ext cx="25400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4949" name="Rectangle 5"/>
          <p:cNvSpPr>
            <a:spLocks noChangeArrowheads="1"/>
          </p:cNvSpPr>
          <p:nvPr/>
        </p:nvSpPr>
        <p:spPr bwMode="auto">
          <a:xfrm>
            <a:off x="3395663" y="3830638"/>
            <a:ext cx="1739900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102000"/>
              </a:lnSpc>
            </a:pPr>
            <a:r>
              <a:rPr lang="en-US" sz="1800" b="1">
                <a:latin typeface="Arial" charset="0"/>
              </a:rPr>
              <a:t>Instr. Set Proc.</a:t>
            </a:r>
          </a:p>
        </p:txBody>
      </p:sp>
      <p:sp>
        <p:nvSpPr>
          <p:cNvPr id="1234950" name="Rectangle 6"/>
          <p:cNvSpPr>
            <a:spLocks noChangeArrowheads="1"/>
          </p:cNvSpPr>
          <p:nvPr/>
        </p:nvSpPr>
        <p:spPr bwMode="auto">
          <a:xfrm>
            <a:off x="1947863" y="3830638"/>
            <a:ext cx="4800600" cy="6858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4951" name="Line 7"/>
          <p:cNvSpPr>
            <a:spLocks noChangeShapeType="1"/>
          </p:cNvSpPr>
          <p:nvPr/>
        </p:nvSpPr>
        <p:spPr bwMode="auto">
          <a:xfrm>
            <a:off x="5453063" y="3830638"/>
            <a:ext cx="0" cy="685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4952" name="Rectangle 8"/>
          <p:cNvSpPr>
            <a:spLocks noChangeArrowheads="1"/>
          </p:cNvSpPr>
          <p:nvPr/>
        </p:nvSpPr>
        <p:spPr bwMode="auto">
          <a:xfrm>
            <a:off x="3109913" y="3278188"/>
            <a:ext cx="1117600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102000"/>
              </a:lnSpc>
            </a:pPr>
            <a:r>
              <a:rPr lang="en-US" sz="1800" b="1">
                <a:latin typeface="Arial" charset="0"/>
              </a:rPr>
              <a:t>Compiler</a:t>
            </a:r>
          </a:p>
        </p:txBody>
      </p:sp>
      <p:sp>
        <p:nvSpPr>
          <p:cNvPr id="1234953" name="Rectangle 9"/>
          <p:cNvSpPr>
            <a:spLocks noChangeArrowheads="1"/>
          </p:cNvSpPr>
          <p:nvPr/>
        </p:nvSpPr>
        <p:spPr bwMode="auto">
          <a:xfrm>
            <a:off x="3071813" y="3303588"/>
            <a:ext cx="1130300" cy="330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4954" name="Rectangle 10"/>
          <p:cNvSpPr>
            <a:spLocks noChangeArrowheads="1"/>
          </p:cNvSpPr>
          <p:nvPr/>
        </p:nvSpPr>
        <p:spPr bwMode="auto">
          <a:xfrm>
            <a:off x="4214813" y="2592388"/>
            <a:ext cx="1206500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102000"/>
              </a:lnSpc>
            </a:pPr>
            <a:r>
              <a:rPr lang="en-US" sz="1800" b="1">
                <a:latin typeface="Arial" charset="0"/>
              </a:rPr>
              <a:t>Operating</a:t>
            </a:r>
          </a:p>
        </p:txBody>
      </p:sp>
      <p:sp>
        <p:nvSpPr>
          <p:cNvPr id="1234955" name="Rectangle 11"/>
          <p:cNvSpPr>
            <a:spLocks noChangeArrowheads="1"/>
          </p:cNvSpPr>
          <p:nvPr/>
        </p:nvSpPr>
        <p:spPr bwMode="auto">
          <a:xfrm>
            <a:off x="4494213" y="2846388"/>
            <a:ext cx="939800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102000"/>
              </a:lnSpc>
            </a:pPr>
            <a:r>
              <a:rPr lang="en-US" sz="1800" b="1">
                <a:latin typeface="Arial" charset="0"/>
              </a:rPr>
              <a:t>System</a:t>
            </a:r>
          </a:p>
        </p:txBody>
      </p:sp>
      <p:sp>
        <p:nvSpPr>
          <p:cNvPr id="1234956" name="Line 12"/>
          <p:cNvSpPr>
            <a:spLocks noChangeShapeType="1"/>
          </p:cNvSpPr>
          <p:nvPr/>
        </p:nvSpPr>
        <p:spPr bwMode="auto">
          <a:xfrm flipV="1">
            <a:off x="3700463" y="2605088"/>
            <a:ext cx="0" cy="6985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4957" name="Line 13"/>
          <p:cNvSpPr>
            <a:spLocks noChangeShapeType="1"/>
          </p:cNvSpPr>
          <p:nvPr/>
        </p:nvSpPr>
        <p:spPr bwMode="auto">
          <a:xfrm>
            <a:off x="3706813" y="2611438"/>
            <a:ext cx="19685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4958" name="Line 14"/>
          <p:cNvSpPr>
            <a:spLocks noChangeShapeType="1"/>
          </p:cNvSpPr>
          <p:nvPr/>
        </p:nvSpPr>
        <p:spPr bwMode="auto">
          <a:xfrm>
            <a:off x="5681663" y="2617788"/>
            <a:ext cx="0" cy="1054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4959" name="Rectangle 15"/>
          <p:cNvSpPr>
            <a:spLocks noChangeArrowheads="1"/>
          </p:cNvSpPr>
          <p:nvPr/>
        </p:nvSpPr>
        <p:spPr bwMode="auto">
          <a:xfrm>
            <a:off x="2855913" y="2249488"/>
            <a:ext cx="1371600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102000"/>
              </a:lnSpc>
            </a:pPr>
            <a:r>
              <a:rPr lang="en-US" sz="1800" b="1">
                <a:latin typeface="Arial" charset="0"/>
              </a:rPr>
              <a:t>Application</a:t>
            </a:r>
          </a:p>
        </p:txBody>
      </p:sp>
      <p:sp>
        <p:nvSpPr>
          <p:cNvPr id="1234960" name="Line 16"/>
          <p:cNvSpPr>
            <a:spLocks noChangeShapeType="1"/>
          </p:cNvSpPr>
          <p:nvPr/>
        </p:nvSpPr>
        <p:spPr bwMode="auto">
          <a:xfrm flipV="1">
            <a:off x="2633663" y="2147888"/>
            <a:ext cx="0" cy="15303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4961" name="Line 17"/>
          <p:cNvSpPr>
            <a:spLocks noChangeShapeType="1"/>
          </p:cNvSpPr>
          <p:nvPr/>
        </p:nvSpPr>
        <p:spPr bwMode="auto">
          <a:xfrm>
            <a:off x="5453063" y="2160588"/>
            <a:ext cx="0" cy="4445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4962" name="Rectangle 18"/>
          <p:cNvSpPr>
            <a:spLocks noChangeArrowheads="1"/>
          </p:cNvSpPr>
          <p:nvPr/>
        </p:nvSpPr>
        <p:spPr bwMode="auto">
          <a:xfrm>
            <a:off x="3376613" y="5030788"/>
            <a:ext cx="1651000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102000"/>
              </a:lnSpc>
            </a:pPr>
            <a:r>
              <a:rPr lang="en-US" sz="1800" b="1">
                <a:latin typeface="Arial" charset="0"/>
              </a:rPr>
              <a:t>Digital Design</a:t>
            </a:r>
          </a:p>
        </p:txBody>
      </p:sp>
      <p:sp>
        <p:nvSpPr>
          <p:cNvPr id="1234963" name="Rectangle 19"/>
          <p:cNvSpPr>
            <a:spLocks noChangeArrowheads="1"/>
          </p:cNvSpPr>
          <p:nvPr/>
        </p:nvSpPr>
        <p:spPr bwMode="auto">
          <a:xfrm>
            <a:off x="2919413" y="5005388"/>
            <a:ext cx="2654300" cy="3429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4964" name="Rectangle 20"/>
          <p:cNvSpPr>
            <a:spLocks noChangeArrowheads="1"/>
          </p:cNvSpPr>
          <p:nvPr/>
        </p:nvSpPr>
        <p:spPr bwMode="auto">
          <a:xfrm>
            <a:off x="3319463" y="5354638"/>
            <a:ext cx="1676400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102000"/>
              </a:lnSpc>
            </a:pPr>
            <a:r>
              <a:rPr lang="en-US" sz="1800" b="1">
                <a:latin typeface="Arial" charset="0"/>
              </a:rPr>
              <a:t>Circuit Design</a:t>
            </a:r>
          </a:p>
        </p:txBody>
      </p:sp>
      <p:sp>
        <p:nvSpPr>
          <p:cNvPr id="1234965" name="Rectangle 21"/>
          <p:cNvSpPr>
            <a:spLocks noChangeArrowheads="1"/>
          </p:cNvSpPr>
          <p:nvPr/>
        </p:nvSpPr>
        <p:spPr bwMode="auto">
          <a:xfrm>
            <a:off x="3071813" y="5360988"/>
            <a:ext cx="2381250" cy="3746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4966" name="Rectangle 22" descr="50%"/>
          <p:cNvSpPr>
            <a:spLocks noChangeArrowheads="1"/>
          </p:cNvSpPr>
          <p:nvPr/>
        </p:nvSpPr>
        <p:spPr bwMode="auto">
          <a:xfrm>
            <a:off x="1947863" y="3678238"/>
            <a:ext cx="4800600" cy="120650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4967" name="Rectangle 23"/>
          <p:cNvSpPr>
            <a:spLocks noChangeArrowheads="1"/>
          </p:cNvSpPr>
          <p:nvPr/>
        </p:nvSpPr>
        <p:spPr bwMode="auto">
          <a:xfrm>
            <a:off x="6824663" y="3525838"/>
            <a:ext cx="17272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1800" b="1">
                <a:solidFill>
                  <a:schemeClr val="accent1"/>
                </a:solidFill>
                <a:latin typeface="Arial" charset="0"/>
              </a:rPr>
              <a:t>Instruction Set</a:t>
            </a:r>
          </a:p>
          <a:p>
            <a:pPr algn="ctr">
              <a:lnSpc>
                <a:spcPct val="85000"/>
              </a:lnSpc>
            </a:pPr>
            <a:r>
              <a:rPr lang="en-US" sz="1800" b="1">
                <a:solidFill>
                  <a:schemeClr val="accent1"/>
                </a:solidFill>
                <a:latin typeface="Arial" charset="0"/>
              </a:rPr>
              <a:t> Architecture</a:t>
            </a:r>
          </a:p>
        </p:txBody>
      </p:sp>
      <p:sp>
        <p:nvSpPr>
          <p:cNvPr id="1234968" name="Rectangle 24"/>
          <p:cNvSpPr>
            <a:spLocks noChangeArrowheads="1"/>
          </p:cNvSpPr>
          <p:nvPr/>
        </p:nvSpPr>
        <p:spPr bwMode="auto">
          <a:xfrm>
            <a:off x="4481513" y="3278188"/>
            <a:ext cx="1143000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102000"/>
              </a:lnSpc>
            </a:pPr>
            <a:r>
              <a:rPr lang="en-US" sz="1800" b="1">
                <a:latin typeface="Arial" charset="0"/>
              </a:rPr>
              <a:t>Firmware</a:t>
            </a:r>
          </a:p>
        </p:txBody>
      </p:sp>
      <p:sp>
        <p:nvSpPr>
          <p:cNvPr id="1234969" name="Rectangle 25"/>
          <p:cNvSpPr>
            <a:spLocks noChangeArrowheads="1"/>
          </p:cNvSpPr>
          <p:nvPr/>
        </p:nvSpPr>
        <p:spPr bwMode="auto">
          <a:xfrm>
            <a:off x="4443413" y="3303588"/>
            <a:ext cx="1130300" cy="330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4970" name="Line 26"/>
          <p:cNvSpPr>
            <a:spLocks noChangeShapeType="1"/>
          </p:cNvSpPr>
          <p:nvPr/>
        </p:nvSpPr>
        <p:spPr bwMode="auto">
          <a:xfrm>
            <a:off x="2640013" y="2154238"/>
            <a:ext cx="28067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4971" name="Rectangle 27"/>
          <p:cNvSpPr>
            <a:spLocks noChangeArrowheads="1"/>
          </p:cNvSpPr>
          <p:nvPr/>
        </p:nvSpPr>
        <p:spPr bwMode="auto">
          <a:xfrm>
            <a:off x="2862263" y="4522788"/>
            <a:ext cx="2743200" cy="4445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4972" name="Line 28"/>
          <p:cNvSpPr>
            <a:spLocks noChangeShapeType="1"/>
          </p:cNvSpPr>
          <p:nvPr/>
        </p:nvSpPr>
        <p:spPr bwMode="auto">
          <a:xfrm>
            <a:off x="3014663" y="3830638"/>
            <a:ext cx="0" cy="685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4973" name="Rectangle 29"/>
          <p:cNvSpPr>
            <a:spLocks noChangeArrowheads="1"/>
          </p:cNvSpPr>
          <p:nvPr/>
        </p:nvSpPr>
        <p:spPr bwMode="auto">
          <a:xfrm>
            <a:off x="1947863" y="3830638"/>
            <a:ext cx="10668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102000"/>
              </a:lnSpc>
            </a:pPr>
            <a:r>
              <a:rPr lang="en-US" sz="1800" b="1">
                <a:latin typeface="Arial" charset="0"/>
              </a:rPr>
              <a:t>Memory </a:t>
            </a:r>
          </a:p>
          <a:p>
            <a:pPr>
              <a:lnSpc>
                <a:spcPct val="102000"/>
              </a:lnSpc>
            </a:pPr>
            <a:r>
              <a:rPr lang="en-US" sz="1800" b="1">
                <a:latin typeface="Arial" charset="0"/>
              </a:rPr>
              <a:t>system</a:t>
            </a:r>
          </a:p>
        </p:txBody>
      </p:sp>
      <p:sp>
        <p:nvSpPr>
          <p:cNvPr id="1234974" name="Rectangle 30"/>
          <p:cNvSpPr>
            <a:spLocks noChangeArrowheads="1"/>
          </p:cNvSpPr>
          <p:nvPr/>
        </p:nvSpPr>
        <p:spPr bwMode="auto">
          <a:xfrm>
            <a:off x="3070225" y="4564063"/>
            <a:ext cx="2327275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sz="1800" b="1">
                <a:latin typeface="Arial" charset="0"/>
              </a:rPr>
              <a:t>Datapath &amp; Control </a:t>
            </a:r>
          </a:p>
        </p:txBody>
      </p:sp>
      <p:sp>
        <p:nvSpPr>
          <p:cNvPr id="2" name="SMARTInkAnnotation107"/>
          <p:cNvSpPr/>
          <p:nvPr/>
        </p:nvSpPr>
        <p:spPr bwMode="auto">
          <a:xfrm>
            <a:off x="1060698" y="3292966"/>
            <a:ext cx="7906849" cy="699914"/>
          </a:xfrm>
          <a:custGeom>
            <a:avLst/>
            <a:gdLst/>
            <a:ahLst/>
            <a:cxnLst/>
            <a:rect l="0" t="0" r="0" b="0"/>
            <a:pathLst>
              <a:path w="7906849" h="699914">
                <a:moveTo>
                  <a:pt x="1392942" y="616094"/>
                </a:moveTo>
                <a:lnTo>
                  <a:pt x="1873107" y="623714"/>
                </a:lnTo>
                <a:lnTo>
                  <a:pt x="2112954" y="612077"/>
                </a:lnTo>
                <a:lnTo>
                  <a:pt x="2344819" y="602455"/>
                </a:lnTo>
                <a:lnTo>
                  <a:pt x="2579355" y="593946"/>
                </a:lnTo>
                <a:lnTo>
                  <a:pt x="2873789" y="585643"/>
                </a:lnTo>
                <a:lnTo>
                  <a:pt x="3112846" y="595451"/>
                </a:lnTo>
                <a:lnTo>
                  <a:pt x="3356878" y="606072"/>
                </a:lnTo>
                <a:lnTo>
                  <a:pt x="3587505" y="618200"/>
                </a:lnTo>
                <a:lnTo>
                  <a:pt x="3829994" y="635258"/>
                </a:lnTo>
                <a:lnTo>
                  <a:pt x="4076697" y="645487"/>
                </a:lnTo>
                <a:lnTo>
                  <a:pt x="4389100" y="653878"/>
                </a:lnTo>
                <a:lnTo>
                  <a:pt x="4616161" y="663929"/>
                </a:lnTo>
                <a:lnTo>
                  <a:pt x="4854011" y="675423"/>
                </a:lnTo>
                <a:lnTo>
                  <a:pt x="5094017" y="684522"/>
                </a:lnTo>
                <a:lnTo>
                  <a:pt x="5743631" y="692294"/>
                </a:lnTo>
                <a:lnTo>
                  <a:pt x="5980089" y="678141"/>
                </a:lnTo>
                <a:lnTo>
                  <a:pt x="6215885" y="660069"/>
                </a:lnTo>
                <a:lnTo>
                  <a:pt x="6447664" y="638882"/>
                </a:lnTo>
                <a:lnTo>
                  <a:pt x="6689187" y="631343"/>
                </a:lnTo>
                <a:lnTo>
                  <a:pt x="7349234" y="631334"/>
                </a:lnTo>
                <a:lnTo>
                  <a:pt x="7585305" y="610225"/>
                </a:lnTo>
                <a:lnTo>
                  <a:pt x="7667449" y="590663"/>
                </a:lnTo>
                <a:lnTo>
                  <a:pt x="7706676" y="579682"/>
                </a:lnTo>
                <a:lnTo>
                  <a:pt x="7756203" y="558380"/>
                </a:lnTo>
                <a:lnTo>
                  <a:pt x="7782809" y="549417"/>
                </a:lnTo>
                <a:lnTo>
                  <a:pt x="7810083" y="531646"/>
                </a:lnTo>
                <a:lnTo>
                  <a:pt x="7835635" y="511830"/>
                </a:lnTo>
                <a:lnTo>
                  <a:pt x="7856988" y="492456"/>
                </a:lnTo>
                <a:lnTo>
                  <a:pt x="7871561" y="481624"/>
                </a:lnTo>
                <a:lnTo>
                  <a:pt x="7881617" y="468066"/>
                </a:lnTo>
                <a:lnTo>
                  <a:pt x="7892599" y="448314"/>
                </a:lnTo>
                <a:lnTo>
                  <a:pt x="7896946" y="438232"/>
                </a:lnTo>
                <a:lnTo>
                  <a:pt x="7901994" y="417962"/>
                </a:lnTo>
                <a:lnTo>
                  <a:pt x="7906251" y="404988"/>
                </a:lnTo>
                <a:lnTo>
                  <a:pt x="7906848" y="401697"/>
                </a:lnTo>
                <a:lnTo>
                  <a:pt x="7905254" y="393524"/>
                </a:lnTo>
                <a:lnTo>
                  <a:pt x="7902570" y="384248"/>
                </a:lnTo>
                <a:lnTo>
                  <a:pt x="7900211" y="369505"/>
                </a:lnTo>
                <a:lnTo>
                  <a:pt x="7892259" y="349353"/>
                </a:lnTo>
                <a:lnTo>
                  <a:pt x="7886635" y="339215"/>
                </a:lnTo>
                <a:lnTo>
                  <a:pt x="7878490" y="329066"/>
                </a:lnTo>
                <a:lnTo>
                  <a:pt x="7853381" y="308753"/>
                </a:lnTo>
                <a:lnTo>
                  <a:pt x="7823962" y="288434"/>
                </a:lnTo>
                <a:lnTo>
                  <a:pt x="7789647" y="268114"/>
                </a:lnTo>
                <a:lnTo>
                  <a:pt x="7744172" y="248641"/>
                </a:lnTo>
                <a:lnTo>
                  <a:pt x="7677765" y="228955"/>
                </a:lnTo>
                <a:lnTo>
                  <a:pt x="7542238" y="184266"/>
                </a:lnTo>
                <a:lnTo>
                  <a:pt x="7469994" y="163969"/>
                </a:lnTo>
                <a:lnTo>
                  <a:pt x="7379903" y="142619"/>
                </a:lnTo>
                <a:lnTo>
                  <a:pt x="7307791" y="125168"/>
                </a:lnTo>
                <a:lnTo>
                  <a:pt x="7213147" y="104426"/>
                </a:lnTo>
                <a:lnTo>
                  <a:pt x="7112776" y="84469"/>
                </a:lnTo>
                <a:lnTo>
                  <a:pt x="7006979" y="64991"/>
                </a:lnTo>
                <a:lnTo>
                  <a:pt x="6904827" y="45974"/>
                </a:lnTo>
                <a:lnTo>
                  <a:pt x="6749511" y="24504"/>
                </a:lnTo>
                <a:lnTo>
                  <a:pt x="6526089" y="6027"/>
                </a:lnTo>
                <a:lnTo>
                  <a:pt x="6338513" y="0"/>
                </a:lnTo>
                <a:lnTo>
                  <a:pt x="6109726" y="8617"/>
                </a:lnTo>
                <a:lnTo>
                  <a:pt x="5903983" y="29409"/>
                </a:lnTo>
                <a:lnTo>
                  <a:pt x="5374501" y="85234"/>
                </a:lnTo>
                <a:lnTo>
                  <a:pt x="5168990" y="115400"/>
                </a:lnTo>
                <a:lnTo>
                  <a:pt x="4970678" y="138566"/>
                </a:lnTo>
                <a:lnTo>
                  <a:pt x="4847466" y="160374"/>
                </a:lnTo>
                <a:lnTo>
                  <a:pt x="4629855" y="182213"/>
                </a:lnTo>
                <a:lnTo>
                  <a:pt x="4336475" y="219855"/>
                </a:lnTo>
                <a:lnTo>
                  <a:pt x="4227776" y="241125"/>
                </a:lnTo>
                <a:lnTo>
                  <a:pt x="4112630" y="263846"/>
                </a:lnTo>
                <a:lnTo>
                  <a:pt x="3999594" y="282920"/>
                </a:lnTo>
                <a:lnTo>
                  <a:pt x="3886324" y="303190"/>
                </a:lnTo>
                <a:lnTo>
                  <a:pt x="3693044" y="325021"/>
                </a:lnTo>
                <a:lnTo>
                  <a:pt x="3483083" y="345401"/>
                </a:lnTo>
                <a:lnTo>
                  <a:pt x="3236973" y="362991"/>
                </a:lnTo>
                <a:lnTo>
                  <a:pt x="2998536" y="371932"/>
                </a:lnTo>
                <a:lnTo>
                  <a:pt x="2756453" y="366222"/>
                </a:lnTo>
                <a:lnTo>
                  <a:pt x="2477582" y="357722"/>
                </a:lnTo>
                <a:lnTo>
                  <a:pt x="2086246" y="341794"/>
                </a:lnTo>
                <a:lnTo>
                  <a:pt x="1767384" y="341774"/>
                </a:lnTo>
                <a:lnTo>
                  <a:pt x="1506125" y="328135"/>
                </a:lnTo>
                <a:lnTo>
                  <a:pt x="1269751" y="330588"/>
                </a:lnTo>
                <a:lnTo>
                  <a:pt x="1016551" y="339386"/>
                </a:lnTo>
                <a:lnTo>
                  <a:pt x="783853" y="348683"/>
                </a:lnTo>
                <a:lnTo>
                  <a:pt x="538350" y="368337"/>
                </a:lnTo>
                <a:lnTo>
                  <a:pt x="462408" y="378511"/>
                </a:lnTo>
                <a:lnTo>
                  <a:pt x="379835" y="399011"/>
                </a:lnTo>
                <a:lnTo>
                  <a:pt x="265835" y="424513"/>
                </a:lnTo>
                <a:lnTo>
                  <a:pt x="194621" y="449617"/>
                </a:lnTo>
                <a:lnTo>
                  <a:pt x="137196" y="472674"/>
                </a:lnTo>
                <a:lnTo>
                  <a:pt x="100004" y="492430"/>
                </a:lnTo>
                <a:lnTo>
                  <a:pt x="55565" y="511852"/>
                </a:lnTo>
                <a:lnTo>
                  <a:pt x="39478" y="523589"/>
                </a:lnTo>
                <a:lnTo>
                  <a:pt x="16580" y="544763"/>
                </a:lnTo>
                <a:lnTo>
                  <a:pt x="3604" y="557646"/>
                </a:lnTo>
                <a:lnTo>
                  <a:pt x="1897" y="561042"/>
                </a:lnTo>
                <a:lnTo>
                  <a:pt x="0" y="569331"/>
                </a:lnTo>
                <a:lnTo>
                  <a:pt x="341" y="573065"/>
                </a:lnTo>
                <a:lnTo>
                  <a:pt x="1414" y="576402"/>
                </a:lnTo>
                <a:lnTo>
                  <a:pt x="16433" y="606287"/>
                </a:lnTo>
                <a:lnTo>
                  <a:pt x="23933" y="617233"/>
                </a:lnTo>
                <a:lnTo>
                  <a:pt x="43172" y="637796"/>
                </a:lnTo>
                <a:lnTo>
                  <a:pt x="54751" y="644931"/>
                </a:lnTo>
                <a:lnTo>
                  <a:pt x="67517" y="650077"/>
                </a:lnTo>
                <a:lnTo>
                  <a:pt x="135804" y="669561"/>
                </a:lnTo>
                <a:lnTo>
                  <a:pt x="150954" y="673724"/>
                </a:lnTo>
                <a:lnTo>
                  <a:pt x="265381" y="693925"/>
                </a:lnTo>
                <a:lnTo>
                  <a:pt x="309907" y="698731"/>
                </a:lnTo>
                <a:lnTo>
                  <a:pt x="551529" y="699913"/>
                </a:lnTo>
                <a:lnTo>
                  <a:pt x="745242" y="684674"/>
                </a:ln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994" name="Rectangle 2"/>
          <p:cNvSpPr>
            <a:spLocks noGrp="1" noChangeArrowheads="1"/>
          </p:cNvSpPr>
          <p:nvPr>
            <p:ph type="title"/>
          </p:nvPr>
        </p:nvSpPr>
        <p:spPr>
          <a:xfrm>
            <a:off x="2400300" y="228600"/>
            <a:ext cx="3965575" cy="660400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3500" tIns="25400" rIns="63500" bIns="25400" anchor="t">
            <a:spAutoFit/>
          </a:bodyPr>
          <a:lstStyle/>
          <a:p>
            <a:r>
              <a:rPr lang="en-US"/>
              <a:t>MIPS R3000 ISA</a:t>
            </a:r>
          </a:p>
        </p:txBody>
      </p:sp>
      <p:sp>
        <p:nvSpPr>
          <p:cNvPr id="1236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74700" y="1028700"/>
            <a:ext cx="5448300" cy="3471863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63500" tIns="25400" rIns="63500" bIns="25400">
            <a:spAutoFit/>
          </a:bodyPr>
          <a:lstStyle/>
          <a:p>
            <a:pPr>
              <a:lnSpc>
                <a:spcPct val="86000"/>
              </a:lnSpc>
            </a:pPr>
            <a:r>
              <a:rPr lang="en-US" dirty="0"/>
              <a:t>Instruction Categories</a:t>
            </a:r>
          </a:p>
          <a:p>
            <a:pPr marL="800100" lvl="1" indent="-342900"/>
            <a:r>
              <a:rPr lang="en-US" dirty="0"/>
              <a:t>Load/Store</a:t>
            </a:r>
          </a:p>
          <a:p>
            <a:pPr marL="800100" lvl="1" indent="-342900"/>
            <a:r>
              <a:rPr lang="en-US" dirty="0"/>
              <a:t>Computational</a:t>
            </a:r>
          </a:p>
          <a:p>
            <a:pPr marL="800100" lvl="1" indent="-342900"/>
            <a:r>
              <a:rPr lang="en-US" dirty="0"/>
              <a:t>Jump and Branch</a:t>
            </a:r>
          </a:p>
          <a:p>
            <a:pPr marL="800100" lvl="1" indent="-342900"/>
            <a:r>
              <a:rPr lang="en-US" dirty="0"/>
              <a:t>Floating Point</a:t>
            </a:r>
          </a:p>
          <a:p>
            <a:pPr marL="1257300" lvl="2" indent="-342900"/>
            <a:r>
              <a:rPr lang="en-US" dirty="0"/>
              <a:t>coprocessor</a:t>
            </a:r>
          </a:p>
          <a:p>
            <a:pPr marL="800100" lvl="1" indent="-342900"/>
            <a:r>
              <a:rPr lang="en-US" dirty="0"/>
              <a:t>Memory Management</a:t>
            </a:r>
          </a:p>
        </p:txBody>
      </p:sp>
      <p:sp>
        <p:nvSpPr>
          <p:cNvPr id="1236996" name="Rectangle 4"/>
          <p:cNvSpPr>
            <a:spLocks noChangeArrowheads="1"/>
          </p:cNvSpPr>
          <p:nvPr/>
        </p:nvSpPr>
        <p:spPr bwMode="auto">
          <a:xfrm>
            <a:off x="5518150" y="1301750"/>
            <a:ext cx="1993900" cy="1638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6997" name="Rectangle 5"/>
          <p:cNvSpPr>
            <a:spLocks noChangeArrowheads="1"/>
          </p:cNvSpPr>
          <p:nvPr/>
        </p:nvSpPr>
        <p:spPr bwMode="auto">
          <a:xfrm>
            <a:off x="5746750" y="1670050"/>
            <a:ext cx="1054100" cy="29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800" b="1">
                <a:latin typeface="Arial" charset="0"/>
              </a:rPr>
              <a:t>R0 - R31</a:t>
            </a:r>
          </a:p>
        </p:txBody>
      </p:sp>
      <p:sp>
        <p:nvSpPr>
          <p:cNvPr id="1236998" name="Rectangle 6"/>
          <p:cNvSpPr>
            <a:spLocks noChangeArrowheads="1"/>
          </p:cNvSpPr>
          <p:nvPr/>
        </p:nvSpPr>
        <p:spPr bwMode="auto">
          <a:xfrm>
            <a:off x="5518150" y="3028950"/>
            <a:ext cx="1993900" cy="241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6999" name="Rectangle 7"/>
          <p:cNvSpPr>
            <a:spLocks noChangeArrowheads="1"/>
          </p:cNvSpPr>
          <p:nvPr/>
        </p:nvSpPr>
        <p:spPr bwMode="auto">
          <a:xfrm>
            <a:off x="5518150" y="3333750"/>
            <a:ext cx="1993900" cy="241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7000" name="Rectangle 8"/>
          <p:cNvSpPr>
            <a:spLocks noChangeArrowheads="1"/>
          </p:cNvSpPr>
          <p:nvPr/>
        </p:nvSpPr>
        <p:spPr bwMode="auto">
          <a:xfrm>
            <a:off x="5518150" y="3663950"/>
            <a:ext cx="1993900" cy="241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7001" name="Rectangle 9"/>
          <p:cNvSpPr>
            <a:spLocks noChangeArrowheads="1"/>
          </p:cNvSpPr>
          <p:nvPr/>
        </p:nvSpPr>
        <p:spPr bwMode="auto">
          <a:xfrm>
            <a:off x="6229350" y="3016250"/>
            <a:ext cx="457200" cy="29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800" b="1">
                <a:latin typeface="Arial" charset="0"/>
              </a:rPr>
              <a:t>PC</a:t>
            </a:r>
          </a:p>
        </p:txBody>
      </p:sp>
      <p:sp>
        <p:nvSpPr>
          <p:cNvPr id="1237002" name="Rectangle 10"/>
          <p:cNvSpPr>
            <a:spLocks noChangeArrowheads="1"/>
          </p:cNvSpPr>
          <p:nvPr/>
        </p:nvSpPr>
        <p:spPr bwMode="auto">
          <a:xfrm>
            <a:off x="6229350" y="3321050"/>
            <a:ext cx="368300" cy="29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800" b="1">
                <a:latin typeface="Arial" charset="0"/>
              </a:rPr>
              <a:t>HI</a:t>
            </a:r>
          </a:p>
        </p:txBody>
      </p:sp>
      <p:sp>
        <p:nvSpPr>
          <p:cNvPr id="1237003" name="Rectangle 11"/>
          <p:cNvSpPr>
            <a:spLocks noChangeArrowheads="1"/>
          </p:cNvSpPr>
          <p:nvPr/>
        </p:nvSpPr>
        <p:spPr bwMode="auto">
          <a:xfrm>
            <a:off x="6229350" y="3676650"/>
            <a:ext cx="457200" cy="29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800" b="1">
                <a:latin typeface="Arial" charset="0"/>
              </a:rPr>
              <a:t>LO</a:t>
            </a:r>
          </a:p>
        </p:txBody>
      </p:sp>
      <p:sp>
        <p:nvSpPr>
          <p:cNvPr id="1237004" name="Rectangle 12"/>
          <p:cNvSpPr>
            <a:spLocks noChangeArrowheads="1"/>
          </p:cNvSpPr>
          <p:nvPr/>
        </p:nvSpPr>
        <p:spPr bwMode="auto">
          <a:xfrm>
            <a:off x="1403350" y="4730750"/>
            <a:ext cx="1257300" cy="3429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7005" name="Rectangle 13"/>
          <p:cNvSpPr>
            <a:spLocks noChangeArrowheads="1"/>
          </p:cNvSpPr>
          <p:nvPr/>
        </p:nvSpPr>
        <p:spPr bwMode="auto">
          <a:xfrm>
            <a:off x="1708150" y="4768850"/>
            <a:ext cx="469900" cy="29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800" b="1">
                <a:latin typeface="Arial" charset="0"/>
              </a:rPr>
              <a:t>OP</a:t>
            </a:r>
          </a:p>
        </p:txBody>
      </p:sp>
      <p:sp>
        <p:nvSpPr>
          <p:cNvPr id="1237006" name="Rectangle 14"/>
          <p:cNvSpPr>
            <a:spLocks noChangeArrowheads="1"/>
          </p:cNvSpPr>
          <p:nvPr/>
        </p:nvSpPr>
        <p:spPr bwMode="auto">
          <a:xfrm>
            <a:off x="2673350" y="4730750"/>
            <a:ext cx="952500" cy="3429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7007" name="Rectangle 15"/>
          <p:cNvSpPr>
            <a:spLocks noChangeArrowheads="1"/>
          </p:cNvSpPr>
          <p:nvPr/>
        </p:nvSpPr>
        <p:spPr bwMode="auto">
          <a:xfrm>
            <a:off x="3638550" y="4730750"/>
            <a:ext cx="952500" cy="3429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7008" name="Rectangle 16"/>
          <p:cNvSpPr>
            <a:spLocks noChangeArrowheads="1"/>
          </p:cNvSpPr>
          <p:nvPr/>
        </p:nvSpPr>
        <p:spPr bwMode="auto">
          <a:xfrm>
            <a:off x="1403350" y="5213350"/>
            <a:ext cx="1257300" cy="3429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7009" name="Rectangle 17"/>
          <p:cNvSpPr>
            <a:spLocks noChangeArrowheads="1"/>
          </p:cNvSpPr>
          <p:nvPr/>
        </p:nvSpPr>
        <p:spPr bwMode="auto">
          <a:xfrm>
            <a:off x="1708150" y="5251450"/>
            <a:ext cx="469900" cy="29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800" b="1">
                <a:latin typeface="Arial" charset="0"/>
              </a:rPr>
              <a:t>OP</a:t>
            </a:r>
          </a:p>
        </p:txBody>
      </p:sp>
      <p:sp>
        <p:nvSpPr>
          <p:cNvPr id="1237010" name="Rectangle 18"/>
          <p:cNvSpPr>
            <a:spLocks noChangeArrowheads="1"/>
          </p:cNvSpPr>
          <p:nvPr/>
        </p:nvSpPr>
        <p:spPr bwMode="auto">
          <a:xfrm>
            <a:off x="2673350" y="5213350"/>
            <a:ext cx="952500" cy="3429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7011" name="Rectangle 19"/>
          <p:cNvSpPr>
            <a:spLocks noChangeArrowheads="1"/>
          </p:cNvSpPr>
          <p:nvPr/>
        </p:nvSpPr>
        <p:spPr bwMode="auto">
          <a:xfrm>
            <a:off x="3638550" y="5213350"/>
            <a:ext cx="952500" cy="3429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7012" name="Rectangle 20"/>
          <p:cNvSpPr>
            <a:spLocks noChangeArrowheads="1"/>
          </p:cNvSpPr>
          <p:nvPr/>
        </p:nvSpPr>
        <p:spPr bwMode="auto">
          <a:xfrm>
            <a:off x="4603750" y="5213350"/>
            <a:ext cx="2984500" cy="3429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7013" name="Rectangle 21"/>
          <p:cNvSpPr>
            <a:spLocks noChangeArrowheads="1"/>
          </p:cNvSpPr>
          <p:nvPr/>
        </p:nvSpPr>
        <p:spPr bwMode="auto">
          <a:xfrm>
            <a:off x="1403350" y="5721350"/>
            <a:ext cx="1257300" cy="3429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7014" name="Rectangle 22"/>
          <p:cNvSpPr>
            <a:spLocks noChangeArrowheads="1"/>
          </p:cNvSpPr>
          <p:nvPr/>
        </p:nvSpPr>
        <p:spPr bwMode="auto">
          <a:xfrm>
            <a:off x="1708150" y="5759450"/>
            <a:ext cx="469900" cy="29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800" b="1">
                <a:latin typeface="Arial" charset="0"/>
              </a:rPr>
              <a:t>OP</a:t>
            </a:r>
          </a:p>
        </p:txBody>
      </p:sp>
      <p:sp>
        <p:nvSpPr>
          <p:cNvPr id="1237015" name="Rectangle 23"/>
          <p:cNvSpPr>
            <a:spLocks noChangeArrowheads="1"/>
          </p:cNvSpPr>
          <p:nvPr/>
        </p:nvSpPr>
        <p:spPr bwMode="auto">
          <a:xfrm>
            <a:off x="2673350" y="5721350"/>
            <a:ext cx="4914900" cy="3429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7016" name="Rectangle 24"/>
          <p:cNvSpPr>
            <a:spLocks noChangeArrowheads="1"/>
          </p:cNvSpPr>
          <p:nvPr/>
        </p:nvSpPr>
        <p:spPr bwMode="auto">
          <a:xfrm>
            <a:off x="4603750" y="4730750"/>
            <a:ext cx="952500" cy="3429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7017" name="Rectangle 25"/>
          <p:cNvSpPr>
            <a:spLocks noChangeArrowheads="1"/>
          </p:cNvSpPr>
          <p:nvPr/>
        </p:nvSpPr>
        <p:spPr bwMode="auto">
          <a:xfrm>
            <a:off x="5568950" y="4730750"/>
            <a:ext cx="952500" cy="3429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7018" name="Rectangle 26"/>
          <p:cNvSpPr>
            <a:spLocks noChangeArrowheads="1"/>
          </p:cNvSpPr>
          <p:nvPr/>
        </p:nvSpPr>
        <p:spPr bwMode="auto">
          <a:xfrm>
            <a:off x="6534150" y="4730750"/>
            <a:ext cx="1054100" cy="3429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7019" name="Rectangle 27"/>
          <p:cNvSpPr>
            <a:spLocks noChangeArrowheads="1"/>
          </p:cNvSpPr>
          <p:nvPr/>
        </p:nvSpPr>
        <p:spPr bwMode="auto">
          <a:xfrm>
            <a:off x="2800350" y="4768850"/>
            <a:ext cx="355600" cy="29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800" b="1">
                <a:latin typeface="Arial" charset="0"/>
              </a:rPr>
              <a:t>rs</a:t>
            </a:r>
          </a:p>
        </p:txBody>
      </p:sp>
      <p:sp>
        <p:nvSpPr>
          <p:cNvPr id="1237020" name="Rectangle 28"/>
          <p:cNvSpPr>
            <a:spLocks noChangeArrowheads="1"/>
          </p:cNvSpPr>
          <p:nvPr/>
        </p:nvSpPr>
        <p:spPr bwMode="auto">
          <a:xfrm>
            <a:off x="3841750" y="4794250"/>
            <a:ext cx="304800" cy="29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800" b="1">
                <a:latin typeface="Arial" charset="0"/>
              </a:rPr>
              <a:t>rt</a:t>
            </a:r>
          </a:p>
        </p:txBody>
      </p:sp>
      <p:sp>
        <p:nvSpPr>
          <p:cNvPr id="1237021" name="Rectangle 29"/>
          <p:cNvSpPr>
            <a:spLocks noChangeArrowheads="1"/>
          </p:cNvSpPr>
          <p:nvPr/>
        </p:nvSpPr>
        <p:spPr bwMode="auto">
          <a:xfrm>
            <a:off x="4832350" y="4768850"/>
            <a:ext cx="368300" cy="29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800" b="1">
                <a:latin typeface="Arial" charset="0"/>
              </a:rPr>
              <a:t>rd</a:t>
            </a:r>
          </a:p>
        </p:txBody>
      </p:sp>
      <p:sp>
        <p:nvSpPr>
          <p:cNvPr id="1237022" name="Rectangle 30"/>
          <p:cNvSpPr>
            <a:spLocks noChangeArrowheads="1"/>
          </p:cNvSpPr>
          <p:nvPr/>
        </p:nvSpPr>
        <p:spPr bwMode="auto">
          <a:xfrm>
            <a:off x="5746750" y="4768850"/>
            <a:ext cx="393700" cy="29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800" b="1">
                <a:latin typeface="Arial" charset="0"/>
              </a:rPr>
              <a:t>sa</a:t>
            </a:r>
          </a:p>
        </p:txBody>
      </p:sp>
      <p:sp>
        <p:nvSpPr>
          <p:cNvPr id="1237023" name="Rectangle 31"/>
          <p:cNvSpPr>
            <a:spLocks noChangeArrowheads="1"/>
          </p:cNvSpPr>
          <p:nvPr/>
        </p:nvSpPr>
        <p:spPr bwMode="auto">
          <a:xfrm>
            <a:off x="6661150" y="4768850"/>
            <a:ext cx="698500" cy="29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800" b="1">
                <a:latin typeface="Arial" charset="0"/>
              </a:rPr>
              <a:t>funct</a:t>
            </a:r>
          </a:p>
        </p:txBody>
      </p:sp>
      <p:sp>
        <p:nvSpPr>
          <p:cNvPr id="1237024" name="Rectangle 32"/>
          <p:cNvSpPr>
            <a:spLocks noChangeArrowheads="1"/>
          </p:cNvSpPr>
          <p:nvPr/>
        </p:nvSpPr>
        <p:spPr bwMode="auto">
          <a:xfrm>
            <a:off x="2825750" y="5251450"/>
            <a:ext cx="355600" cy="29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800" b="1">
                <a:latin typeface="Arial" charset="0"/>
              </a:rPr>
              <a:t>rs</a:t>
            </a:r>
          </a:p>
        </p:txBody>
      </p:sp>
      <p:sp>
        <p:nvSpPr>
          <p:cNvPr id="1237025" name="Rectangle 33"/>
          <p:cNvSpPr>
            <a:spLocks noChangeArrowheads="1"/>
          </p:cNvSpPr>
          <p:nvPr/>
        </p:nvSpPr>
        <p:spPr bwMode="auto">
          <a:xfrm>
            <a:off x="3867150" y="5276850"/>
            <a:ext cx="304800" cy="29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800" b="1">
                <a:latin typeface="Arial" charset="0"/>
              </a:rPr>
              <a:t>rt</a:t>
            </a:r>
          </a:p>
        </p:txBody>
      </p:sp>
      <p:sp>
        <p:nvSpPr>
          <p:cNvPr id="1237026" name="Rectangle 34"/>
          <p:cNvSpPr>
            <a:spLocks noChangeArrowheads="1"/>
          </p:cNvSpPr>
          <p:nvPr/>
        </p:nvSpPr>
        <p:spPr bwMode="auto">
          <a:xfrm>
            <a:off x="4984750" y="5302250"/>
            <a:ext cx="1270000" cy="29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800" b="1">
                <a:latin typeface="Arial" charset="0"/>
              </a:rPr>
              <a:t>immediate</a:t>
            </a:r>
          </a:p>
        </p:txBody>
      </p:sp>
      <p:sp>
        <p:nvSpPr>
          <p:cNvPr id="1237027" name="Rectangle 35"/>
          <p:cNvSpPr>
            <a:spLocks noChangeArrowheads="1"/>
          </p:cNvSpPr>
          <p:nvPr/>
        </p:nvSpPr>
        <p:spPr bwMode="auto">
          <a:xfrm>
            <a:off x="3968750" y="5749925"/>
            <a:ext cx="1371600" cy="28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800" b="1">
                <a:latin typeface="Arial" charset="0"/>
              </a:rPr>
              <a:t>jump target</a:t>
            </a:r>
          </a:p>
        </p:txBody>
      </p:sp>
      <p:sp>
        <p:nvSpPr>
          <p:cNvPr id="1237028" name="Rectangle 36"/>
          <p:cNvSpPr>
            <a:spLocks noChangeArrowheads="1"/>
          </p:cNvSpPr>
          <p:nvPr/>
        </p:nvSpPr>
        <p:spPr bwMode="auto">
          <a:xfrm>
            <a:off x="5465763" y="957263"/>
            <a:ext cx="1157695" cy="366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sz="1800" dirty="0">
                <a:solidFill>
                  <a:srgbClr val="FFFF66"/>
                </a:solidFill>
                <a:latin typeface="Arial" charset="0"/>
              </a:rPr>
              <a:t>Registers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-121920" y="3002280"/>
            <a:ext cx="8199120" cy="3192781"/>
            <a:chOff x="-121920" y="3002280"/>
            <a:chExt cx="8199120" cy="3192781"/>
          </a:xfrm>
        </p:grpSpPr>
        <p:sp>
          <p:nvSpPr>
            <p:cNvPr id="2" name="SMARTInkAnnotation87"/>
            <p:cNvSpPr/>
            <p:nvPr/>
          </p:nvSpPr>
          <p:spPr bwMode="auto">
            <a:xfrm>
              <a:off x="-121920" y="4648344"/>
              <a:ext cx="320041" cy="411337"/>
            </a:xfrm>
            <a:custGeom>
              <a:avLst/>
              <a:gdLst/>
              <a:ahLst/>
              <a:cxnLst/>
              <a:rect l="0" t="0" r="0" b="0"/>
              <a:pathLst>
                <a:path w="320041" h="411337">
                  <a:moveTo>
                    <a:pt x="30480" y="396096"/>
                  </a:moveTo>
                  <a:lnTo>
                    <a:pt x="18345" y="400141"/>
                  </a:lnTo>
                  <a:lnTo>
                    <a:pt x="14770" y="402180"/>
                  </a:lnTo>
                  <a:lnTo>
                    <a:pt x="12387" y="404385"/>
                  </a:lnTo>
                  <a:lnTo>
                    <a:pt x="10798" y="406702"/>
                  </a:lnTo>
                  <a:lnTo>
                    <a:pt x="8892" y="408247"/>
                  </a:lnTo>
                  <a:lnTo>
                    <a:pt x="6775" y="409277"/>
                  </a:lnTo>
                  <a:lnTo>
                    <a:pt x="0" y="411336"/>
                  </a:lnTo>
                  <a:lnTo>
                    <a:pt x="4045" y="407292"/>
                  </a:lnTo>
                  <a:lnTo>
                    <a:pt x="5237" y="405253"/>
                  </a:lnTo>
                  <a:lnTo>
                    <a:pt x="6561" y="400730"/>
                  </a:lnTo>
                  <a:lnTo>
                    <a:pt x="7306" y="393424"/>
                  </a:lnTo>
                  <a:lnTo>
                    <a:pt x="8258" y="390928"/>
                  </a:lnTo>
                  <a:lnTo>
                    <a:pt x="15868" y="378581"/>
                  </a:lnTo>
                  <a:lnTo>
                    <a:pt x="18199" y="374259"/>
                  </a:lnTo>
                  <a:lnTo>
                    <a:pt x="20788" y="364942"/>
                  </a:lnTo>
                  <a:lnTo>
                    <a:pt x="22786" y="355156"/>
                  </a:lnTo>
                  <a:lnTo>
                    <a:pt x="26496" y="345163"/>
                  </a:lnTo>
                  <a:lnTo>
                    <a:pt x="30967" y="332820"/>
                  </a:lnTo>
                  <a:lnTo>
                    <a:pt x="33345" y="325971"/>
                  </a:lnTo>
                  <a:lnTo>
                    <a:pt x="38245" y="313847"/>
                  </a:lnTo>
                  <a:lnTo>
                    <a:pt x="44091" y="301968"/>
                  </a:lnTo>
                  <a:lnTo>
                    <a:pt x="48021" y="295244"/>
                  </a:lnTo>
                  <a:lnTo>
                    <a:pt x="52334" y="288221"/>
                  </a:lnTo>
                  <a:lnTo>
                    <a:pt x="56056" y="280999"/>
                  </a:lnTo>
                  <a:lnTo>
                    <a:pt x="59384" y="273645"/>
                  </a:lnTo>
                  <a:lnTo>
                    <a:pt x="62449" y="266202"/>
                  </a:lnTo>
                  <a:lnTo>
                    <a:pt x="65340" y="258700"/>
                  </a:lnTo>
                  <a:lnTo>
                    <a:pt x="70809" y="243592"/>
                  </a:lnTo>
                  <a:lnTo>
                    <a:pt x="74299" y="235159"/>
                  </a:lnTo>
                  <a:lnTo>
                    <a:pt x="78320" y="226151"/>
                  </a:lnTo>
                  <a:lnTo>
                    <a:pt x="82693" y="216760"/>
                  </a:lnTo>
                  <a:lnTo>
                    <a:pt x="86455" y="207959"/>
                  </a:lnTo>
                  <a:lnTo>
                    <a:pt x="89810" y="199551"/>
                  </a:lnTo>
                  <a:lnTo>
                    <a:pt x="95796" y="183436"/>
                  </a:lnTo>
                  <a:lnTo>
                    <a:pt x="101278" y="167807"/>
                  </a:lnTo>
                  <a:lnTo>
                    <a:pt x="104772" y="159237"/>
                  </a:lnTo>
                  <a:lnTo>
                    <a:pt x="108795" y="150137"/>
                  </a:lnTo>
                  <a:lnTo>
                    <a:pt x="113170" y="140683"/>
                  </a:lnTo>
                  <a:lnTo>
                    <a:pt x="116933" y="131841"/>
                  </a:lnTo>
                  <a:lnTo>
                    <a:pt x="120289" y="123406"/>
                  </a:lnTo>
                  <a:lnTo>
                    <a:pt x="123373" y="115242"/>
                  </a:lnTo>
                  <a:lnTo>
                    <a:pt x="127122" y="107260"/>
                  </a:lnTo>
                  <a:lnTo>
                    <a:pt x="131314" y="99399"/>
                  </a:lnTo>
                  <a:lnTo>
                    <a:pt x="135803" y="91618"/>
                  </a:lnTo>
                  <a:lnTo>
                    <a:pt x="143048" y="78457"/>
                  </a:lnTo>
                  <a:lnTo>
                    <a:pt x="149937" y="66963"/>
                  </a:lnTo>
                  <a:lnTo>
                    <a:pt x="158643" y="56210"/>
                  </a:lnTo>
                  <a:lnTo>
                    <a:pt x="165899" y="45787"/>
                  </a:lnTo>
                  <a:lnTo>
                    <a:pt x="171946" y="35510"/>
                  </a:lnTo>
                  <a:lnTo>
                    <a:pt x="177456" y="25297"/>
                  </a:lnTo>
                  <a:lnTo>
                    <a:pt x="184985" y="17372"/>
                  </a:lnTo>
                  <a:lnTo>
                    <a:pt x="189363" y="14073"/>
                  </a:lnTo>
                  <a:lnTo>
                    <a:pt x="192282" y="11028"/>
                  </a:lnTo>
                  <a:lnTo>
                    <a:pt x="194228" y="8150"/>
                  </a:lnTo>
                  <a:lnTo>
                    <a:pt x="195526" y="5386"/>
                  </a:lnTo>
                  <a:lnTo>
                    <a:pt x="198084" y="3542"/>
                  </a:lnTo>
                  <a:lnTo>
                    <a:pt x="205441" y="1495"/>
                  </a:lnTo>
                  <a:lnTo>
                    <a:pt x="215059" y="342"/>
                  </a:lnTo>
                  <a:lnTo>
                    <a:pt x="223271" y="0"/>
                  </a:lnTo>
                  <a:lnTo>
                    <a:pt x="230747" y="2178"/>
                  </a:lnTo>
                  <a:lnTo>
                    <a:pt x="238868" y="5968"/>
                  </a:lnTo>
                  <a:lnTo>
                    <a:pt x="248199" y="12862"/>
                  </a:lnTo>
                  <a:lnTo>
                    <a:pt x="253680" y="17772"/>
                  </a:lnTo>
                  <a:lnTo>
                    <a:pt x="261525" y="29341"/>
                  </a:lnTo>
                  <a:lnTo>
                    <a:pt x="266658" y="40901"/>
                  </a:lnTo>
                  <a:lnTo>
                    <a:pt x="271761" y="53659"/>
                  </a:lnTo>
                  <a:lnTo>
                    <a:pt x="276852" y="64973"/>
                  </a:lnTo>
                  <a:lnTo>
                    <a:pt x="279679" y="75646"/>
                  </a:lnTo>
                  <a:lnTo>
                    <a:pt x="280935" y="86034"/>
                  </a:lnTo>
                  <a:lnTo>
                    <a:pt x="281493" y="96295"/>
                  </a:lnTo>
                  <a:lnTo>
                    <a:pt x="281742" y="108758"/>
                  </a:lnTo>
                  <a:lnTo>
                    <a:pt x="281901" y="133409"/>
                  </a:lnTo>
                  <a:lnTo>
                    <a:pt x="279665" y="144162"/>
                  </a:lnTo>
                  <a:lnTo>
                    <a:pt x="275849" y="153739"/>
                  </a:lnTo>
                  <a:lnTo>
                    <a:pt x="268940" y="163890"/>
                  </a:lnTo>
                  <a:lnTo>
                    <a:pt x="260685" y="173107"/>
                  </a:lnTo>
                  <a:lnTo>
                    <a:pt x="252455" y="181561"/>
                  </a:lnTo>
                  <a:lnTo>
                    <a:pt x="243154" y="188705"/>
                  </a:lnTo>
                  <a:lnTo>
                    <a:pt x="234222" y="194702"/>
                  </a:lnTo>
                  <a:lnTo>
                    <a:pt x="227430" y="200190"/>
                  </a:lnTo>
                  <a:lnTo>
                    <a:pt x="219331" y="205451"/>
                  </a:lnTo>
                  <a:lnTo>
                    <a:pt x="214801" y="208039"/>
                  </a:lnTo>
                  <a:lnTo>
                    <a:pt x="209240" y="209765"/>
                  </a:lnTo>
                  <a:lnTo>
                    <a:pt x="202994" y="210915"/>
                  </a:lnTo>
                  <a:lnTo>
                    <a:pt x="196289" y="211682"/>
                  </a:lnTo>
                  <a:lnTo>
                    <a:pt x="190126" y="213040"/>
                  </a:lnTo>
                  <a:lnTo>
                    <a:pt x="184324" y="214792"/>
                  </a:lnTo>
                  <a:lnTo>
                    <a:pt x="178763" y="216807"/>
                  </a:lnTo>
                  <a:lnTo>
                    <a:pt x="173362" y="218150"/>
                  </a:lnTo>
                  <a:lnTo>
                    <a:pt x="168068" y="219045"/>
                  </a:lnTo>
                  <a:lnTo>
                    <a:pt x="158517" y="220040"/>
                  </a:lnTo>
                  <a:lnTo>
                    <a:pt x="151450" y="220482"/>
                  </a:lnTo>
                  <a:lnTo>
                    <a:pt x="143229" y="220679"/>
                  </a:lnTo>
                  <a:lnTo>
                    <a:pt x="123780" y="220827"/>
                  </a:lnTo>
                  <a:lnTo>
                    <a:pt x="120489" y="218574"/>
                  </a:lnTo>
                  <a:lnTo>
                    <a:pt x="118426" y="216788"/>
                  </a:lnTo>
                  <a:lnTo>
                    <a:pt x="116204" y="215597"/>
                  </a:lnTo>
                  <a:lnTo>
                    <a:pt x="106805" y="213243"/>
                  </a:lnTo>
                  <a:lnTo>
                    <a:pt x="110762" y="213224"/>
                  </a:lnTo>
                  <a:lnTo>
                    <a:pt x="112788" y="214068"/>
                  </a:lnTo>
                  <a:lnTo>
                    <a:pt x="120550" y="219778"/>
                  </a:lnTo>
                  <a:lnTo>
                    <a:pt x="130029" y="228986"/>
                  </a:lnTo>
                  <a:lnTo>
                    <a:pt x="135684" y="233772"/>
                  </a:lnTo>
                  <a:lnTo>
                    <a:pt x="143842" y="238721"/>
                  </a:lnTo>
                  <a:lnTo>
                    <a:pt x="153112" y="246001"/>
                  </a:lnTo>
                  <a:lnTo>
                    <a:pt x="162030" y="254034"/>
                  </a:lnTo>
                  <a:lnTo>
                    <a:pt x="168816" y="260426"/>
                  </a:lnTo>
                  <a:lnTo>
                    <a:pt x="176911" y="266089"/>
                  </a:lnTo>
                  <a:lnTo>
                    <a:pt x="181441" y="268785"/>
                  </a:lnTo>
                  <a:lnTo>
                    <a:pt x="188732" y="276296"/>
                  </a:lnTo>
                  <a:lnTo>
                    <a:pt x="191861" y="280669"/>
                  </a:lnTo>
                  <a:lnTo>
                    <a:pt x="199854" y="287786"/>
                  </a:lnTo>
                  <a:lnTo>
                    <a:pt x="209051" y="294619"/>
                  </a:lnTo>
                  <a:lnTo>
                    <a:pt x="218783" y="303299"/>
                  </a:lnTo>
                  <a:lnTo>
                    <a:pt x="228752" y="312802"/>
                  </a:lnTo>
                  <a:lnTo>
                    <a:pt x="233781" y="317706"/>
                  </a:lnTo>
                  <a:lnTo>
                    <a:pt x="238828" y="321823"/>
                  </a:lnTo>
                  <a:lnTo>
                    <a:pt x="243885" y="325414"/>
                  </a:lnTo>
                  <a:lnTo>
                    <a:pt x="248950" y="328655"/>
                  </a:lnTo>
                  <a:lnTo>
                    <a:pt x="254020" y="332509"/>
                  </a:lnTo>
                  <a:lnTo>
                    <a:pt x="259094" y="336771"/>
                  </a:lnTo>
                  <a:lnTo>
                    <a:pt x="264169" y="341306"/>
                  </a:lnTo>
                  <a:lnTo>
                    <a:pt x="274324" y="350861"/>
                  </a:lnTo>
                  <a:lnTo>
                    <a:pt x="298769" y="374868"/>
                  </a:lnTo>
                  <a:lnTo>
                    <a:pt x="320040" y="396096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" name="SMARTInkAnnotation88"/>
            <p:cNvSpPr/>
            <p:nvPr/>
          </p:nvSpPr>
          <p:spPr bwMode="auto">
            <a:xfrm>
              <a:off x="300410" y="4945380"/>
              <a:ext cx="111071" cy="30481"/>
            </a:xfrm>
            <a:custGeom>
              <a:avLst/>
              <a:gdLst/>
              <a:ahLst/>
              <a:cxnLst/>
              <a:rect l="0" t="0" r="0" b="0"/>
              <a:pathLst>
                <a:path w="111071" h="30481">
                  <a:moveTo>
                    <a:pt x="4390" y="30480"/>
                  </a:moveTo>
                  <a:lnTo>
                    <a:pt x="345" y="26435"/>
                  </a:lnTo>
                  <a:lnTo>
                    <a:pt x="0" y="25243"/>
                  </a:lnTo>
                  <a:lnTo>
                    <a:pt x="617" y="24449"/>
                  </a:lnTo>
                  <a:lnTo>
                    <a:pt x="3645" y="23174"/>
                  </a:lnTo>
                  <a:lnTo>
                    <a:pt x="4740" y="22223"/>
                  </a:lnTo>
                  <a:lnTo>
                    <a:pt x="8214" y="18908"/>
                  </a:lnTo>
                  <a:lnTo>
                    <a:pt x="10326" y="17685"/>
                  </a:lnTo>
                  <a:lnTo>
                    <a:pt x="12581" y="16870"/>
                  </a:lnTo>
                  <a:lnTo>
                    <a:pt x="14930" y="16327"/>
                  </a:lnTo>
                  <a:lnTo>
                    <a:pt x="18190" y="15118"/>
                  </a:lnTo>
                  <a:lnTo>
                    <a:pt x="22057" y="13465"/>
                  </a:lnTo>
                  <a:lnTo>
                    <a:pt x="26328" y="11517"/>
                  </a:lnTo>
                  <a:lnTo>
                    <a:pt x="30869" y="10218"/>
                  </a:lnTo>
                  <a:lnTo>
                    <a:pt x="35589" y="9352"/>
                  </a:lnTo>
                  <a:lnTo>
                    <a:pt x="40429" y="8775"/>
                  </a:lnTo>
                  <a:lnTo>
                    <a:pt x="45349" y="7543"/>
                  </a:lnTo>
                  <a:lnTo>
                    <a:pt x="50323" y="5876"/>
                  </a:lnTo>
                  <a:lnTo>
                    <a:pt x="55332" y="3917"/>
                  </a:lnTo>
                  <a:lnTo>
                    <a:pt x="61211" y="2612"/>
                  </a:lnTo>
                  <a:lnTo>
                    <a:pt x="67671" y="1741"/>
                  </a:lnTo>
                  <a:lnTo>
                    <a:pt x="74517" y="1160"/>
                  </a:lnTo>
                  <a:lnTo>
                    <a:pt x="81622" y="774"/>
                  </a:lnTo>
                  <a:lnTo>
                    <a:pt x="111070" y="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4" name="SMARTInkAnnotation89"/>
            <p:cNvSpPr/>
            <p:nvPr/>
          </p:nvSpPr>
          <p:spPr bwMode="auto">
            <a:xfrm>
              <a:off x="76200" y="5258859"/>
              <a:ext cx="30481" cy="197062"/>
            </a:xfrm>
            <a:custGeom>
              <a:avLst/>
              <a:gdLst/>
              <a:ahLst/>
              <a:cxnLst/>
              <a:rect l="0" t="0" r="0" b="0"/>
              <a:pathLst>
                <a:path w="30481" h="197062">
                  <a:moveTo>
                    <a:pt x="30480" y="6561"/>
                  </a:moveTo>
                  <a:lnTo>
                    <a:pt x="30480" y="0"/>
                  </a:lnTo>
                  <a:lnTo>
                    <a:pt x="29633" y="494"/>
                  </a:lnTo>
                  <a:lnTo>
                    <a:pt x="28222" y="1670"/>
                  </a:lnTo>
                  <a:lnTo>
                    <a:pt x="23919" y="5594"/>
                  </a:lnTo>
                  <a:lnTo>
                    <a:pt x="23566" y="6764"/>
                  </a:lnTo>
                  <a:lnTo>
                    <a:pt x="23069" y="12454"/>
                  </a:lnTo>
                  <a:lnTo>
                    <a:pt x="22888" y="20403"/>
                  </a:lnTo>
                  <a:lnTo>
                    <a:pt x="22868" y="29478"/>
                  </a:lnTo>
                  <a:lnTo>
                    <a:pt x="22019" y="32845"/>
                  </a:lnTo>
                  <a:lnTo>
                    <a:pt x="20606" y="35938"/>
                  </a:lnTo>
                  <a:lnTo>
                    <a:pt x="18817" y="38845"/>
                  </a:lnTo>
                  <a:lnTo>
                    <a:pt x="17625" y="42477"/>
                  </a:lnTo>
                  <a:lnTo>
                    <a:pt x="16830" y="46592"/>
                  </a:lnTo>
                  <a:lnTo>
                    <a:pt x="16300" y="51028"/>
                  </a:lnTo>
                  <a:lnTo>
                    <a:pt x="15947" y="55679"/>
                  </a:lnTo>
                  <a:lnTo>
                    <a:pt x="15711" y="60473"/>
                  </a:lnTo>
                  <a:lnTo>
                    <a:pt x="15449" y="70315"/>
                  </a:lnTo>
                  <a:lnTo>
                    <a:pt x="15267" y="91449"/>
                  </a:lnTo>
                  <a:lnTo>
                    <a:pt x="14411" y="95327"/>
                  </a:lnTo>
                  <a:lnTo>
                    <a:pt x="12994" y="99605"/>
                  </a:lnTo>
                  <a:lnTo>
                    <a:pt x="11203" y="104150"/>
                  </a:lnTo>
                  <a:lnTo>
                    <a:pt x="10008" y="109720"/>
                  </a:lnTo>
                  <a:lnTo>
                    <a:pt x="9212" y="115974"/>
                  </a:lnTo>
                  <a:lnTo>
                    <a:pt x="8681" y="122683"/>
                  </a:lnTo>
                  <a:lnTo>
                    <a:pt x="8328" y="128849"/>
                  </a:lnTo>
                  <a:lnTo>
                    <a:pt x="7934" y="140216"/>
                  </a:lnTo>
                  <a:lnTo>
                    <a:pt x="7713" y="160180"/>
                  </a:lnTo>
                  <a:lnTo>
                    <a:pt x="6835" y="167394"/>
                  </a:lnTo>
                  <a:lnTo>
                    <a:pt x="5404" y="174743"/>
                  </a:lnTo>
                  <a:lnTo>
                    <a:pt x="0" y="197061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" name="SMARTInkAnnotation90"/>
            <p:cNvSpPr/>
            <p:nvPr/>
          </p:nvSpPr>
          <p:spPr bwMode="auto">
            <a:xfrm>
              <a:off x="-30480" y="5494020"/>
              <a:ext cx="198121" cy="30481"/>
            </a:xfrm>
            <a:custGeom>
              <a:avLst/>
              <a:gdLst/>
              <a:ahLst/>
              <a:cxnLst/>
              <a:rect l="0" t="0" r="0" b="0"/>
              <a:pathLst>
                <a:path w="198121" h="30481">
                  <a:moveTo>
                    <a:pt x="0" y="30480"/>
                  </a:moveTo>
                  <a:lnTo>
                    <a:pt x="0" y="26435"/>
                  </a:lnTo>
                  <a:lnTo>
                    <a:pt x="1693" y="25243"/>
                  </a:lnTo>
                  <a:lnTo>
                    <a:pt x="4516" y="24449"/>
                  </a:lnTo>
                  <a:lnTo>
                    <a:pt x="8091" y="23919"/>
                  </a:lnTo>
                  <a:lnTo>
                    <a:pt x="10474" y="22720"/>
                  </a:lnTo>
                  <a:lnTo>
                    <a:pt x="12063" y="21073"/>
                  </a:lnTo>
                  <a:lnTo>
                    <a:pt x="13122" y="19128"/>
                  </a:lnTo>
                  <a:lnTo>
                    <a:pt x="15521" y="17832"/>
                  </a:lnTo>
                  <a:lnTo>
                    <a:pt x="18814" y="16968"/>
                  </a:lnTo>
                  <a:lnTo>
                    <a:pt x="22703" y="16392"/>
                  </a:lnTo>
                  <a:lnTo>
                    <a:pt x="26142" y="16008"/>
                  </a:lnTo>
                  <a:lnTo>
                    <a:pt x="32221" y="15582"/>
                  </a:lnTo>
                  <a:lnTo>
                    <a:pt x="35874" y="14621"/>
                  </a:lnTo>
                  <a:lnTo>
                    <a:pt x="40003" y="13134"/>
                  </a:lnTo>
                  <a:lnTo>
                    <a:pt x="44448" y="11296"/>
                  </a:lnTo>
                  <a:lnTo>
                    <a:pt x="49106" y="10071"/>
                  </a:lnTo>
                  <a:lnTo>
                    <a:pt x="53904" y="9254"/>
                  </a:lnTo>
                  <a:lnTo>
                    <a:pt x="58796" y="8710"/>
                  </a:lnTo>
                  <a:lnTo>
                    <a:pt x="63751" y="8346"/>
                  </a:lnTo>
                  <a:lnTo>
                    <a:pt x="68747" y="8104"/>
                  </a:lnTo>
                  <a:lnTo>
                    <a:pt x="73771" y="7943"/>
                  </a:lnTo>
                  <a:lnTo>
                    <a:pt x="79661" y="6988"/>
                  </a:lnTo>
                  <a:lnTo>
                    <a:pt x="86127" y="5506"/>
                  </a:lnTo>
                  <a:lnTo>
                    <a:pt x="92978" y="3670"/>
                  </a:lnTo>
                  <a:lnTo>
                    <a:pt x="100086" y="2447"/>
                  </a:lnTo>
                  <a:lnTo>
                    <a:pt x="107364" y="1631"/>
                  </a:lnTo>
                  <a:lnTo>
                    <a:pt x="114756" y="1087"/>
                  </a:lnTo>
                  <a:lnTo>
                    <a:pt x="122224" y="725"/>
                  </a:lnTo>
                  <a:lnTo>
                    <a:pt x="137295" y="323"/>
                  </a:lnTo>
                  <a:lnTo>
                    <a:pt x="198120" y="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" name="SMARTInkAnnotation91"/>
            <p:cNvSpPr/>
            <p:nvPr/>
          </p:nvSpPr>
          <p:spPr bwMode="auto">
            <a:xfrm>
              <a:off x="-22860" y="5280660"/>
              <a:ext cx="213361" cy="60961"/>
            </a:xfrm>
            <a:custGeom>
              <a:avLst/>
              <a:gdLst/>
              <a:ahLst/>
              <a:cxnLst/>
              <a:rect l="0" t="0" r="0" b="0"/>
              <a:pathLst>
                <a:path w="213361" h="60961">
                  <a:moveTo>
                    <a:pt x="0" y="60960"/>
                  </a:moveTo>
                  <a:lnTo>
                    <a:pt x="17912" y="43048"/>
                  </a:lnTo>
                  <a:lnTo>
                    <a:pt x="21255" y="40552"/>
                  </a:lnTo>
                  <a:lnTo>
                    <a:pt x="25176" y="38042"/>
                  </a:lnTo>
                  <a:lnTo>
                    <a:pt x="29484" y="35521"/>
                  </a:lnTo>
                  <a:lnTo>
                    <a:pt x="33203" y="32994"/>
                  </a:lnTo>
                  <a:lnTo>
                    <a:pt x="36528" y="30463"/>
                  </a:lnTo>
                  <a:lnTo>
                    <a:pt x="39592" y="27929"/>
                  </a:lnTo>
                  <a:lnTo>
                    <a:pt x="44175" y="25392"/>
                  </a:lnTo>
                  <a:lnTo>
                    <a:pt x="49770" y="22855"/>
                  </a:lnTo>
                  <a:lnTo>
                    <a:pt x="56040" y="20317"/>
                  </a:lnTo>
                  <a:lnTo>
                    <a:pt x="61913" y="17778"/>
                  </a:lnTo>
                  <a:lnTo>
                    <a:pt x="72955" y="12699"/>
                  </a:lnTo>
                  <a:lnTo>
                    <a:pt x="79116" y="10160"/>
                  </a:lnTo>
                  <a:lnTo>
                    <a:pt x="85764" y="7620"/>
                  </a:lnTo>
                  <a:lnTo>
                    <a:pt x="92736" y="5080"/>
                  </a:lnTo>
                  <a:lnTo>
                    <a:pt x="99924" y="3386"/>
                  </a:lnTo>
                  <a:lnTo>
                    <a:pt x="107256" y="2258"/>
                  </a:lnTo>
                  <a:lnTo>
                    <a:pt x="114684" y="1505"/>
                  </a:lnTo>
                  <a:lnTo>
                    <a:pt x="122176" y="1003"/>
                  </a:lnTo>
                  <a:lnTo>
                    <a:pt x="129711" y="669"/>
                  </a:lnTo>
                  <a:lnTo>
                    <a:pt x="145702" y="298"/>
                  </a:lnTo>
                  <a:lnTo>
                    <a:pt x="213360" y="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7" name="SMARTInkAnnotation92"/>
            <p:cNvSpPr/>
            <p:nvPr/>
          </p:nvSpPr>
          <p:spPr bwMode="auto">
            <a:xfrm>
              <a:off x="388620" y="5379720"/>
              <a:ext cx="167641" cy="38101"/>
            </a:xfrm>
            <a:custGeom>
              <a:avLst/>
              <a:gdLst/>
              <a:ahLst/>
              <a:cxnLst/>
              <a:rect l="0" t="0" r="0" b="0"/>
              <a:pathLst>
                <a:path w="167641" h="38101">
                  <a:moveTo>
                    <a:pt x="0" y="38100"/>
                  </a:moveTo>
                  <a:lnTo>
                    <a:pt x="7306" y="38100"/>
                  </a:lnTo>
                  <a:lnTo>
                    <a:pt x="7411" y="37254"/>
                  </a:lnTo>
                  <a:lnTo>
                    <a:pt x="7481" y="35843"/>
                  </a:lnTo>
                  <a:lnTo>
                    <a:pt x="7593" y="31539"/>
                  </a:lnTo>
                  <a:lnTo>
                    <a:pt x="8448" y="30340"/>
                  </a:lnTo>
                  <a:lnTo>
                    <a:pt x="9865" y="28693"/>
                  </a:lnTo>
                  <a:lnTo>
                    <a:pt x="11657" y="26749"/>
                  </a:lnTo>
                  <a:lnTo>
                    <a:pt x="13698" y="25452"/>
                  </a:lnTo>
                  <a:lnTo>
                    <a:pt x="15905" y="24588"/>
                  </a:lnTo>
                  <a:lnTo>
                    <a:pt x="18223" y="24012"/>
                  </a:lnTo>
                  <a:lnTo>
                    <a:pt x="21462" y="22782"/>
                  </a:lnTo>
                  <a:lnTo>
                    <a:pt x="25315" y="21114"/>
                  </a:lnTo>
                  <a:lnTo>
                    <a:pt x="34111" y="17004"/>
                  </a:lnTo>
                  <a:lnTo>
                    <a:pt x="43665" y="12355"/>
                  </a:lnTo>
                  <a:lnTo>
                    <a:pt x="49430" y="10777"/>
                  </a:lnTo>
                  <a:lnTo>
                    <a:pt x="55813" y="9725"/>
                  </a:lnTo>
                  <a:lnTo>
                    <a:pt x="62609" y="9024"/>
                  </a:lnTo>
                  <a:lnTo>
                    <a:pt x="70526" y="8555"/>
                  </a:lnTo>
                  <a:lnTo>
                    <a:pt x="88354" y="8036"/>
                  </a:lnTo>
                  <a:lnTo>
                    <a:pt x="117431" y="7743"/>
                  </a:lnTo>
                  <a:lnTo>
                    <a:pt x="127394" y="6855"/>
                  </a:lnTo>
                  <a:lnTo>
                    <a:pt x="137423" y="5417"/>
                  </a:lnTo>
                  <a:lnTo>
                    <a:pt x="167640" y="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8" name="SMARTInkAnnotation93"/>
            <p:cNvSpPr/>
            <p:nvPr/>
          </p:nvSpPr>
          <p:spPr bwMode="auto">
            <a:xfrm>
              <a:off x="15241" y="5814060"/>
              <a:ext cx="312420" cy="68581"/>
            </a:xfrm>
            <a:custGeom>
              <a:avLst/>
              <a:gdLst/>
              <a:ahLst/>
              <a:cxnLst/>
              <a:rect l="0" t="0" r="0" b="0"/>
              <a:pathLst>
                <a:path w="312420" h="68581">
                  <a:moveTo>
                    <a:pt x="7619" y="68580"/>
                  </a:moveTo>
                  <a:lnTo>
                    <a:pt x="27" y="60987"/>
                  </a:lnTo>
                  <a:lnTo>
                    <a:pt x="2" y="60962"/>
                  </a:lnTo>
                  <a:lnTo>
                    <a:pt x="0" y="60961"/>
                  </a:lnTo>
                  <a:lnTo>
                    <a:pt x="18132" y="60960"/>
                  </a:lnTo>
                  <a:lnTo>
                    <a:pt x="20555" y="60113"/>
                  </a:lnTo>
                  <a:lnTo>
                    <a:pt x="23016" y="58702"/>
                  </a:lnTo>
                  <a:lnTo>
                    <a:pt x="25504" y="56915"/>
                  </a:lnTo>
                  <a:lnTo>
                    <a:pt x="30526" y="54928"/>
                  </a:lnTo>
                  <a:lnTo>
                    <a:pt x="36427" y="53200"/>
                  </a:lnTo>
                  <a:lnTo>
                    <a:pt x="40371" y="51553"/>
                  </a:lnTo>
                  <a:lnTo>
                    <a:pt x="44694" y="49608"/>
                  </a:lnTo>
                  <a:lnTo>
                    <a:pt x="48422" y="48312"/>
                  </a:lnTo>
                  <a:lnTo>
                    <a:pt x="54823" y="46872"/>
                  </a:lnTo>
                  <a:lnTo>
                    <a:pt x="62748" y="46232"/>
                  </a:lnTo>
                  <a:lnTo>
                    <a:pt x="67232" y="46061"/>
                  </a:lnTo>
                  <a:lnTo>
                    <a:pt x="71914" y="45101"/>
                  </a:lnTo>
                  <a:lnTo>
                    <a:pt x="76729" y="43614"/>
                  </a:lnTo>
                  <a:lnTo>
                    <a:pt x="81633" y="41776"/>
                  </a:lnTo>
                  <a:lnTo>
                    <a:pt x="86595" y="40550"/>
                  </a:lnTo>
                  <a:lnTo>
                    <a:pt x="91596" y="39734"/>
                  </a:lnTo>
                  <a:lnTo>
                    <a:pt x="96624" y="39189"/>
                  </a:lnTo>
                  <a:lnTo>
                    <a:pt x="100822" y="37980"/>
                  </a:lnTo>
                  <a:lnTo>
                    <a:pt x="104468" y="36327"/>
                  </a:lnTo>
                  <a:lnTo>
                    <a:pt x="107745" y="34377"/>
                  </a:lnTo>
                  <a:lnTo>
                    <a:pt x="111623" y="33078"/>
                  </a:lnTo>
                  <a:lnTo>
                    <a:pt x="120448" y="31634"/>
                  </a:lnTo>
                  <a:lnTo>
                    <a:pt x="130014" y="30993"/>
                  </a:lnTo>
                  <a:lnTo>
                    <a:pt x="134936" y="30822"/>
                  </a:lnTo>
                  <a:lnTo>
                    <a:pt x="140757" y="29861"/>
                  </a:lnTo>
                  <a:lnTo>
                    <a:pt x="147178" y="28374"/>
                  </a:lnTo>
                  <a:lnTo>
                    <a:pt x="153998" y="26536"/>
                  </a:lnTo>
                  <a:lnTo>
                    <a:pt x="160238" y="25311"/>
                  </a:lnTo>
                  <a:lnTo>
                    <a:pt x="166092" y="24494"/>
                  </a:lnTo>
                  <a:lnTo>
                    <a:pt x="171688" y="23949"/>
                  </a:lnTo>
                  <a:lnTo>
                    <a:pt x="177112" y="23586"/>
                  </a:lnTo>
                  <a:lnTo>
                    <a:pt x="182421" y="23344"/>
                  </a:lnTo>
                  <a:lnTo>
                    <a:pt x="187654" y="23183"/>
                  </a:lnTo>
                  <a:lnTo>
                    <a:pt x="192836" y="22228"/>
                  </a:lnTo>
                  <a:lnTo>
                    <a:pt x="197983" y="20745"/>
                  </a:lnTo>
                  <a:lnTo>
                    <a:pt x="203109" y="18910"/>
                  </a:lnTo>
                  <a:lnTo>
                    <a:pt x="209065" y="17687"/>
                  </a:lnTo>
                  <a:lnTo>
                    <a:pt x="215577" y="16871"/>
                  </a:lnTo>
                  <a:lnTo>
                    <a:pt x="222457" y="16327"/>
                  </a:lnTo>
                  <a:lnTo>
                    <a:pt x="228738" y="15965"/>
                  </a:lnTo>
                  <a:lnTo>
                    <a:pt x="240232" y="15562"/>
                  </a:lnTo>
                  <a:lnTo>
                    <a:pt x="246514" y="14608"/>
                  </a:lnTo>
                  <a:lnTo>
                    <a:pt x="253243" y="13125"/>
                  </a:lnTo>
                  <a:lnTo>
                    <a:pt x="260268" y="11290"/>
                  </a:lnTo>
                  <a:lnTo>
                    <a:pt x="267492" y="10067"/>
                  </a:lnTo>
                  <a:lnTo>
                    <a:pt x="274847" y="9252"/>
                  </a:lnTo>
                  <a:lnTo>
                    <a:pt x="282291" y="8707"/>
                  </a:lnTo>
                  <a:lnTo>
                    <a:pt x="288947" y="7498"/>
                  </a:lnTo>
                  <a:lnTo>
                    <a:pt x="295078" y="5846"/>
                  </a:lnTo>
                  <a:lnTo>
                    <a:pt x="312419" y="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9" name="SMARTInkAnnotation94"/>
            <p:cNvSpPr/>
            <p:nvPr/>
          </p:nvSpPr>
          <p:spPr bwMode="auto">
            <a:xfrm>
              <a:off x="175260" y="5890260"/>
              <a:ext cx="1" cy="19631"/>
            </a:xfrm>
            <a:custGeom>
              <a:avLst/>
              <a:gdLst/>
              <a:ahLst/>
              <a:cxnLst/>
              <a:rect l="0" t="0" r="0" b="0"/>
              <a:pathLst>
                <a:path w="1" h="19631">
                  <a:moveTo>
                    <a:pt x="0" y="15240"/>
                  </a:moveTo>
                  <a:lnTo>
                    <a:pt x="0" y="19630"/>
                  </a:lnTo>
                  <a:lnTo>
                    <a:pt x="0" y="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0" name="SMARTInkAnnotation95"/>
            <p:cNvSpPr/>
            <p:nvPr/>
          </p:nvSpPr>
          <p:spPr bwMode="auto">
            <a:xfrm>
              <a:off x="129540" y="5943600"/>
              <a:ext cx="175261" cy="114301"/>
            </a:xfrm>
            <a:custGeom>
              <a:avLst/>
              <a:gdLst/>
              <a:ahLst/>
              <a:cxnLst/>
              <a:rect l="0" t="0" r="0" b="0"/>
              <a:pathLst>
                <a:path w="175261" h="114301">
                  <a:moveTo>
                    <a:pt x="175260" y="0"/>
                  </a:moveTo>
                  <a:lnTo>
                    <a:pt x="175260" y="12136"/>
                  </a:lnTo>
                  <a:lnTo>
                    <a:pt x="174413" y="15711"/>
                  </a:lnTo>
                  <a:lnTo>
                    <a:pt x="173002" y="18094"/>
                  </a:lnTo>
                  <a:lnTo>
                    <a:pt x="171215" y="19683"/>
                  </a:lnTo>
                  <a:lnTo>
                    <a:pt x="170023" y="21588"/>
                  </a:lnTo>
                  <a:lnTo>
                    <a:pt x="169229" y="23706"/>
                  </a:lnTo>
                  <a:lnTo>
                    <a:pt x="168699" y="25964"/>
                  </a:lnTo>
                  <a:lnTo>
                    <a:pt x="167500" y="28316"/>
                  </a:lnTo>
                  <a:lnTo>
                    <a:pt x="165853" y="30731"/>
                  </a:lnTo>
                  <a:lnTo>
                    <a:pt x="163909" y="33187"/>
                  </a:lnTo>
                  <a:lnTo>
                    <a:pt x="161766" y="35671"/>
                  </a:lnTo>
                  <a:lnTo>
                    <a:pt x="159491" y="38174"/>
                  </a:lnTo>
                  <a:lnTo>
                    <a:pt x="154705" y="43213"/>
                  </a:lnTo>
                  <a:lnTo>
                    <a:pt x="149755" y="48275"/>
                  </a:lnTo>
                  <a:lnTo>
                    <a:pt x="146403" y="50810"/>
                  </a:lnTo>
                  <a:lnTo>
                    <a:pt x="142476" y="53347"/>
                  </a:lnTo>
                  <a:lnTo>
                    <a:pt x="138164" y="55884"/>
                  </a:lnTo>
                  <a:lnTo>
                    <a:pt x="134443" y="58423"/>
                  </a:lnTo>
                  <a:lnTo>
                    <a:pt x="131115" y="60962"/>
                  </a:lnTo>
                  <a:lnTo>
                    <a:pt x="128050" y="63501"/>
                  </a:lnTo>
                  <a:lnTo>
                    <a:pt x="125160" y="66041"/>
                  </a:lnTo>
                  <a:lnTo>
                    <a:pt x="122387" y="68581"/>
                  </a:lnTo>
                  <a:lnTo>
                    <a:pt x="119691" y="71120"/>
                  </a:lnTo>
                  <a:lnTo>
                    <a:pt x="116201" y="73660"/>
                  </a:lnTo>
                  <a:lnTo>
                    <a:pt x="112181" y="76200"/>
                  </a:lnTo>
                  <a:lnTo>
                    <a:pt x="107807" y="78740"/>
                  </a:lnTo>
                  <a:lnTo>
                    <a:pt x="98432" y="83820"/>
                  </a:lnTo>
                  <a:lnTo>
                    <a:pt x="78616" y="93980"/>
                  </a:lnTo>
                  <a:lnTo>
                    <a:pt x="74424" y="95674"/>
                  </a:lnTo>
                  <a:lnTo>
                    <a:pt x="70783" y="96802"/>
                  </a:lnTo>
                  <a:lnTo>
                    <a:pt x="67509" y="97555"/>
                  </a:lnTo>
                  <a:lnTo>
                    <a:pt x="63632" y="98903"/>
                  </a:lnTo>
                  <a:lnTo>
                    <a:pt x="59355" y="100649"/>
                  </a:lnTo>
                  <a:lnTo>
                    <a:pt x="54810" y="102659"/>
                  </a:lnTo>
                  <a:lnTo>
                    <a:pt x="50933" y="103999"/>
                  </a:lnTo>
                  <a:lnTo>
                    <a:pt x="47502" y="104892"/>
                  </a:lnTo>
                  <a:lnTo>
                    <a:pt x="44368" y="105488"/>
                  </a:lnTo>
                  <a:lnTo>
                    <a:pt x="41432" y="106733"/>
                  </a:lnTo>
                  <a:lnTo>
                    <a:pt x="38628" y="108408"/>
                  </a:lnTo>
                  <a:lnTo>
                    <a:pt x="35912" y="110372"/>
                  </a:lnTo>
                  <a:lnTo>
                    <a:pt x="32408" y="111682"/>
                  </a:lnTo>
                  <a:lnTo>
                    <a:pt x="28379" y="112554"/>
                  </a:lnTo>
                  <a:lnTo>
                    <a:pt x="17835" y="113955"/>
                  </a:lnTo>
                  <a:lnTo>
                    <a:pt x="14136" y="114147"/>
                  </a:lnTo>
                  <a:lnTo>
                    <a:pt x="7293" y="114254"/>
                  </a:lnTo>
                  <a:lnTo>
                    <a:pt x="0" y="11430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1" name="SMARTInkAnnotation96"/>
            <p:cNvSpPr/>
            <p:nvPr/>
          </p:nvSpPr>
          <p:spPr bwMode="auto">
            <a:xfrm>
              <a:off x="175260" y="5913120"/>
              <a:ext cx="91441" cy="190501"/>
            </a:xfrm>
            <a:custGeom>
              <a:avLst/>
              <a:gdLst/>
              <a:ahLst/>
              <a:cxnLst/>
              <a:rect l="0" t="0" r="0" b="0"/>
              <a:pathLst>
                <a:path w="91441" h="190501">
                  <a:moveTo>
                    <a:pt x="60960" y="15240"/>
                  </a:moveTo>
                  <a:lnTo>
                    <a:pt x="47093" y="15240"/>
                  </a:lnTo>
                  <a:lnTo>
                    <a:pt x="45789" y="14393"/>
                  </a:lnTo>
                  <a:lnTo>
                    <a:pt x="44072" y="12983"/>
                  </a:lnTo>
                  <a:lnTo>
                    <a:pt x="39280" y="8679"/>
                  </a:lnTo>
                  <a:lnTo>
                    <a:pt x="38040" y="8326"/>
                  </a:lnTo>
                  <a:lnTo>
                    <a:pt x="36367" y="8091"/>
                  </a:lnTo>
                  <a:lnTo>
                    <a:pt x="31643" y="7713"/>
                  </a:lnTo>
                  <a:lnTo>
                    <a:pt x="28739" y="7661"/>
                  </a:lnTo>
                  <a:lnTo>
                    <a:pt x="15248" y="7620"/>
                  </a:lnTo>
                  <a:lnTo>
                    <a:pt x="15240" y="0"/>
                  </a:lnTo>
                  <a:lnTo>
                    <a:pt x="52179" y="0"/>
                  </a:lnTo>
                  <a:lnTo>
                    <a:pt x="53413" y="847"/>
                  </a:lnTo>
                  <a:lnTo>
                    <a:pt x="55082" y="2257"/>
                  </a:lnTo>
                  <a:lnTo>
                    <a:pt x="57041" y="4044"/>
                  </a:lnTo>
                  <a:lnTo>
                    <a:pt x="59194" y="5237"/>
                  </a:lnTo>
                  <a:lnTo>
                    <a:pt x="61476" y="6031"/>
                  </a:lnTo>
                  <a:lnTo>
                    <a:pt x="63844" y="6561"/>
                  </a:lnTo>
                  <a:lnTo>
                    <a:pt x="65423" y="7760"/>
                  </a:lnTo>
                  <a:lnTo>
                    <a:pt x="66475" y="9408"/>
                  </a:lnTo>
                  <a:lnTo>
                    <a:pt x="68164" y="14088"/>
                  </a:lnTo>
                  <a:lnTo>
                    <a:pt x="70653" y="16985"/>
                  </a:lnTo>
                  <a:lnTo>
                    <a:pt x="75104" y="21700"/>
                  </a:lnTo>
                  <a:lnTo>
                    <a:pt x="75713" y="24602"/>
                  </a:lnTo>
                  <a:lnTo>
                    <a:pt x="75875" y="26561"/>
                  </a:lnTo>
                  <a:lnTo>
                    <a:pt x="76830" y="27867"/>
                  </a:lnTo>
                  <a:lnTo>
                    <a:pt x="78314" y="28738"/>
                  </a:lnTo>
                  <a:lnTo>
                    <a:pt x="80149" y="29318"/>
                  </a:lnTo>
                  <a:lnTo>
                    <a:pt x="81373" y="30552"/>
                  </a:lnTo>
                  <a:lnTo>
                    <a:pt x="82189" y="32222"/>
                  </a:lnTo>
                  <a:lnTo>
                    <a:pt x="83498" y="36939"/>
                  </a:lnTo>
                  <a:lnTo>
                    <a:pt x="83724" y="41801"/>
                  </a:lnTo>
                  <a:lnTo>
                    <a:pt x="84603" y="43108"/>
                  </a:lnTo>
                  <a:lnTo>
                    <a:pt x="86035" y="43978"/>
                  </a:lnTo>
                  <a:lnTo>
                    <a:pt x="90373" y="45376"/>
                  </a:lnTo>
                  <a:lnTo>
                    <a:pt x="90728" y="46337"/>
                  </a:lnTo>
                  <a:lnTo>
                    <a:pt x="91346" y="52250"/>
                  </a:lnTo>
                  <a:lnTo>
                    <a:pt x="91432" y="57290"/>
                  </a:lnTo>
                  <a:lnTo>
                    <a:pt x="91440" y="82658"/>
                  </a:lnTo>
                  <a:lnTo>
                    <a:pt x="89182" y="85562"/>
                  </a:lnTo>
                  <a:lnTo>
                    <a:pt x="84879" y="90279"/>
                  </a:lnTo>
                  <a:lnTo>
                    <a:pt x="84291" y="93182"/>
                  </a:lnTo>
                  <a:lnTo>
                    <a:pt x="83913" y="97898"/>
                  </a:lnTo>
                  <a:lnTo>
                    <a:pt x="81604" y="100802"/>
                  </a:lnTo>
                  <a:lnTo>
                    <a:pt x="77267" y="105519"/>
                  </a:lnTo>
                  <a:lnTo>
                    <a:pt x="76675" y="108421"/>
                  </a:lnTo>
                  <a:lnTo>
                    <a:pt x="76228" y="113956"/>
                  </a:lnTo>
                  <a:lnTo>
                    <a:pt x="76201" y="121597"/>
                  </a:lnTo>
                  <a:lnTo>
                    <a:pt x="73942" y="124034"/>
                  </a:lnTo>
                  <a:lnTo>
                    <a:pt x="69639" y="128453"/>
                  </a:lnTo>
                  <a:lnTo>
                    <a:pt x="69051" y="131314"/>
                  </a:lnTo>
                  <a:lnTo>
                    <a:pt x="68894" y="133262"/>
                  </a:lnTo>
                  <a:lnTo>
                    <a:pt x="67943" y="134562"/>
                  </a:lnTo>
                  <a:lnTo>
                    <a:pt x="66462" y="135428"/>
                  </a:lnTo>
                  <a:lnTo>
                    <a:pt x="64628" y="136005"/>
                  </a:lnTo>
                  <a:lnTo>
                    <a:pt x="62558" y="137237"/>
                  </a:lnTo>
                  <a:lnTo>
                    <a:pt x="60332" y="138904"/>
                  </a:lnTo>
                  <a:lnTo>
                    <a:pt x="54721" y="143620"/>
                  </a:lnTo>
                  <a:lnTo>
                    <a:pt x="53414" y="144006"/>
                  </a:lnTo>
                  <a:lnTo>
                    <a:pt x="51696" y="144264"/>
                  </a:lnTo>
                  <a:lnTo>
                    <a:pt x="49704" y="144436"/>
                  </a:lnTo>
                  <a:lnTo>
                    <a:pt x="47529" y="145397"/>
                  </a:lnTo>
                  <a:lnTo>
                    <a:pt x="45233" y="146885"/>
                  </a:lnTo>
                  <a:lnTo>
                    <a:pt x="39509" y="151310"/>
                  </a:lnTo>
                  <a:lnTo>
                    <a:pt x="38193" y="151673"/>
                  </a:lnTo>
                  <a:lnTo>
                    <a:pt x="36468" y="151916"/>
                  </a:lnTo>
                  <a:lnTo>
                    <a:pt x="31663" y="152304"/>
                  </a:lnTo>
                  <a:lnTo>
                    <a:pt x="30422" y="153182"/>
                  </a:lnTo>
                  <a:lnTo>
                    <a:pt x="28748" y="154615"/>
                  </a:lnTo>
                  <a:lnTo>
                    <a:pt x="24023" y="158952"/>
                  </a:lnTo>
                  <a:lnTo>
                    <a:pt x="22789" y="159308"/>
                  </a:lnTo>
                  <a:lnTo>
                    <a:pt x="21119" y="159545"/>
                  </a:lnTo>
                  <a:lnTo>
                    <a:pt x="19159" y="159704"/>
                  </a:lnTo>
                  <a:lnTo>
                    <a:pt x="17853" y="160656"/>
                  </a:lnTo>
                  <a:lnTo>
                    <a:pt x="16982" y="162137"/>
                  </a:lnTo>
                  <a:lnTo>
                    <a:pt x="15584" y="166553"/>
                  </a:lnTo>
                  <a:lnTo>
                    <a:pt x="14623" y="166915"/>
                  </a:lnTo>
                  <a:lnTo>
                    <a:pt x="13135" y="167157"/>
                  </a:lnTo>
                  <a:lnTo>
                    <a:pt x="11297" y="167317"/>
                  </a:lnTo>
                  <a:lnTo>
                    <a:pt x="10071" y="168272"/>
                  </a:lnTo>
                  <a:lnTo>
                    <a:pt x="9254" y="169754"/>
                  </a:lnTo>
                  <a:lnTo>
                    <a:pt x="8709" y="171589"/>
                  </a:lnTo>
                  <a:lnTo>
                    <a:pt x="7500" y="173659"/>
                  </a:lnTo>
                  <a:lnTo>
                    <a:pt x="5846" y="175887"/>
                  </a:lnTo>
                  <a:lnTo>
                    <a:pt x="1155" y="181499"/>
                  </a:lnTo>
                  <a:lnTo>
                    <a:pt x="513" y="184523"/>
                  </a:lnTo>
                  <a:lnTo>
                    <a:pt x="0" y="19050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2" name="SMARTInkAnnotation97"/>
            <p:cNvSpPr/>
            <p:nvPr/>
          </p:nvSpPr>
          <p:spPr bwMode="auto">
            <a:xfrm>
              <a:off x="2903220" y="4808220"/>
              <a:ext cx="167641" cy="53341"/>
            </a:xfrm>
            <a:custGeom>
              <a:avLst/>
              <a:gdLst/>
              <a:ahLst/>
              <a:cxnLst/>
              <a:rect l="0" t="0" r="0" b="0"/>
              <a:pathLst>
                <a:path w="167641" h="53341">
                  <a:moveTo>
                    <a:pt x="0" y="53340"/>
                  </a:moveTo>
                  <a:lnTo>
                    <a:pt x="6561" y="53340"/>
                  </a:lnTo>
                  <a:lnTo>
                    <a:pt x="6914" y="52494"/>
                  </a:lnTo>
                  <a:lnTo>
                    <a:pt x="7149" y="51083"/>
                  </a:lnTo>
                  <a:lnTo>
                    <a:pt x="7612" y="45813"/>
                  </a:lnTo>
                  <a:lnTo>
                    <a:pt x="14180" y="39167"/>
                  </a:lnTo>
                  <a:lnTo>
                    <a:pt x="17027" y="38575"/>
                  </a:lnTo>
                  <a:lnTo>
                    <a:pt x="18972" y="38416"/>
                  </a:lnTo>
                  <a:lnTo>
                    <a:pt x="21114" y="37464"/>
                  </a:lnTo>
                  <a:lnTo>
                    <a:pt x="23390" y="35983"/>
                  </a:lnTo>
                  <a:lnTo>
                    <a:pt x="25753" y="34149"/>
                  </a:lnTo>
                  <a:lnTo>
                    <a:pt x="28176" y="32926"/>
                  </a:lnTo>
                  <a:lnTo>
                    <a:pt x="33125" y="31567"/>
                  </a:lnTo>
                  <a:lnTo>
                    <a:pt x="38147" y="30963"/>
                  </a:lnTo>
                  <a:lnTo>
                    <a:pt x="40671" y="30802"/>
                  </a:lnTo>
                  <a:lnTo>
                    <a:pt x="43201" y="29848"/>
                  </a:lnTo>
                  <a:lnTo>
                    <a:pt x="45734" y="28365"/>
                  </a:lnTo>
                  <a:lnTo>
                    <a:pt x="48270" y="26531"/>
                  </a:lnTo>
                  <a:lnTo>
                    <a:pt x="51653" y="25307"/>
                  </a:lnTo>
                  <a:lnTo>
                    <a:pt x="55602" y="24492"/>
                  </a:lnTo>
                  <a:lnTo>
                    <a:pt x="59928" y="23947"/>
                  </a:lnTo>
                  <a:lnTo>
                    <a:pt x="63659" y="22739"/>
                  </a:lnTo>
                  <a:lnTo>
                    <a:pt x="66993" y="21086"/>
                  </a:lnTo>
                  <a:lnTo>
                    <a:pt x="70062" y="19137"/>
                  </a:lnTo>
                  <a:lnTo>
                    <a:pt x="73801" y="17838"/>
                  </a:lnTo>
                  <a:lnTo>
                    <a:pt x="77988" y="16972"/>
                  </a:lnTo>
                  <a:lnTo>
                    <a:pt x="82472" y="16395"/>
                  </a:lnTo>
                  <a:lnTo>
                    <a:pt x="87155" y="15163"/>
                  </a:lnTo>
                  <a:lnTo>
                    <a:pt x="91970" y="13495"/>
                  </a:lnTo>
                  <a:lnTo>
                    <a:pt x="96873" y="11537"/>
                  </a:lnTo>
                  <a:lnTo>
                    <a:pt x="100989" y="10232"/>
                  </a:lnTo>
                  <a:lnTo>
                    <a:pt x="104580" y="9361"/>
                  </a:lnTo>
                  <a:lnTo>
                    <a:pt x="107819" y="8781"/>
                  </a:lnTo>
                  <a:lnTo>
                    <a:pt x="111673" y="8394"/>
                  </a:lnTo>
                  <a:lnTo>
                    <a:pt x="115936" y="8136"/>
                  </a:lnTo>
                  <a:lnTo>
                    <a:pt x="120470" y="7964"/>
                  </a:lnTo>
                  <a:lnTo>
                    <a:pt x="125187" y="7003"/>
                  </a:lnTo>
                  <a:lnTo>
                    <a:pt x="130025" y="5515"/>
                  </a:lnTo>
                  <a:lnTo>
                    <a:pt x="134943" y="3677"/>
                  </a:lnTo>
                  <a:lnTo>
                    <a:pt x="139915" y="3298"/>
                  </a:lnTo>
                  <a:lnTo>
                    <a:pt x="144923" y="3892"/>
                  </a:lnTo>
                  <a:lnTo>
                    <a:pt x="149956" y="5135"/>
                  </a:lnTo>
                  <a:lnTo>
                    <a:pt x="154158" y="5116"/>
                  </a:lnTo>
                  <a:lnTo>
                    <a:pt x="157805" y="4258"/>
                  </a:lnTo>
                  <a:lnTo>
                    <a:pt x="167640" y="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3" name="SMARTInkAnnotation98"/>
            <p:cNvSpPr/>
            <p:nvPr/>
          </p:nvSpPr>
          <p:spPr bwMode="auto">
            <a:xfrm>
              <a:off x="3832860" y="4785360"/>
              <a:ext cx="297181" cy="15241"/>
            </a:xfrm>
            <a:custGeom>
              <a:avLst/>
              <a:gdLst/>
              <a:ahLst/>
              <a:cxnLst/>
              <a:rect l="0" t="0" r="0" b="0"/>
              <a:pathLst>
                <a:path w="297181" h="15241">
                  <a:moveTo>
                    <a:pt x="0" y="15240"/>
                  </a:moveTo>
                  <a:lnTo>
                    <a:pt x="21212" y="15240"/>
                  </a:lnTo>
                  <a:lnTo>
                    <a:pt x="25148" y="14394"/>
                  </a:lnTo>
                  <a:lnTo>
                    <a:pt x="28618" y="12983"/>
                  </a:lnTo>
                  <a:lnTo>
                    <a:pt x="31779" y="11195"/>
                  </a:lnTo>
                  <a:lnTo>
                    <a:pt x="35579" y="10003"/>
                  </a:lnTo>
                  <a:lnTo>
                    <a:pt x="39806" y="9209"/>
                  </a:lnTo>
                  <a:lnTo>
                    <a:pt x="44317" y="8679"/>
                  </a:lnTo>
                  <a:lnTo>
                    <a:pt x="49018" y="8326"/>
                  </a:lnTo>
                  <a:lnTo>
                    <a:pt x="53846" y="8091"/>
                  </a:lnTo>
                  <a:lnTo>
                    <a:pt x="64571" y="7830"/>
                  </a:lnTo>
                  <a:lnTo>
                    <a:pt x="255285" y="7620"/>
                  </a:lnTo>
                  <a:lnTo>
                    <a:pt x="264169" y="6774"/>
                  </a:lnTo>
                  <a:lnTo>
                    <a:pt x="272633" y="5363"/>
                  </a:lnTo>
                  <a:lnTo>
                    <a:pt x="297180" y="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4" name="SMARTInkAnnotation99"/>
            <p:cNvSpPr/>
            <p:nvPr/>
          </p:nvSpPr>
          <p:spPr bwMode="auto">
            <a:xfrm>
              <a:off x="4831088" y="4785675"/>
              <a:ext cx="396233" cy="53026"/>
            </a:xfrm>
            <a:custGeom>
              <a:avLst/>
              <a:gdLst/>
              <a:ahLst/>
              <a:cxnLst/>
              <a:rect l="0" t="0" r="0" b="0"/>
              <a:pathLst>
                <a:path w="396233" h="53026">
                  <a:moveTo>
                    <a:pt x="7612" y="53025"/>
                  </a:moveTo>
                  <a:lnTo>
                    <a:pt x="3567" y="53025"/>
                  </a:lnTo>
                  <a:lnTo>
                    <a:pt x="2375" y="52179"/>
                  </a:lnTo>
                  <a:lnTo>
                    <a:pt x="1581" y="50768"/>
                  </a:lnTo>
                  <a:lnTo>
                    <a:pt x="306" y="46465"/>
                  </a:lnTo>
                  <a:lnTo>
                    <a:pt x="202" y="45265"/>
                  </a:lnTo>
                  <a:lnTo>
                    <a:pt x="132" y="43618"/>
                  </a:lnTo>
                  <a:lnTo>
                    <a:pt x="19" y="38937"/>
                  </a:lnTo>
                  <a:lnTo>
                    <a:pt x="0" y="34081"/>
                  </a:lnTo>
                  <a:lnTo>
                    <a:pt x="845" y="32775"/>
                  </a:lnTo>
                  <a:lnTo>
                    <a:pt x="2253" y="31905"/>
                  </a:lnTo>
                  <a:lnTo>
                    <a:pt x="4040" y="31326"/>
                  </a:lnTo>
                  <a:lnTo>
                    <a:pt x="5231" y="30092"/>
                  </a:lnTo>
                  <a:lnTo>
                    <a:pt x="6024" y="28423"/>
                  </a:lnTo>
                  <a:lnTo>
                    <a:pt x="7519" y="22889"/>
                  </a:lnTo>
                  <a:lnTo>
                    <a:pt x="8397" y="21928"/>
                  </a:lnTo>
                  <a:lnTo>
                    <a:pt x="11630" y="18602"/>
                  </a:lnTo>
                  <a:lnTo>
                    <a:pt x="13678" y="17376"/>
                  </a:lnTo>
                  <a:lnTo>
                    <a:pt x="18210" y="16015"/>
                  </a:lnTo>
                  <a:lnTo>
                    <a:pt x="21476" y="15248"/>
                  </a:lnTo>
                  <a:lnTo>
                    <a:pt x="22782" y="14294"/>
                  </a:lnTo>
                  <a:lnTo>
                    <a:pt x="24499" y="12811"/>
                  </a:lnTo>
                  <a:lnTo>
                    <a:pt x="26490" y="10976"/>
                  </a:lnTo>
                  <a:lnTo>
                    <a:pt x="28664" y="9752"/>
                  </a:lnTo>
                  <a:lnTo>
                    <a:pt x="33338" y="8392"/>
                  </a:lnTo>
                  <a:lnTo>
                    <a:pt x="43236" y="7520"/>
                  </a:lnTo>
                  <a:lnTo>
                    <a:pt x="55603" y="7348"/>
                  </a:lnTo>
                  <a:lnTo>
                    <a:pt x="59926" y="7333"/>
                  </a:lnTo>
                  <a:lnTo>
                    <a:pt x="64502" y="6477"/>
                  </a:lnTo>
                  <a:lnTo>
                    <a:pt x="69245" y="5060"/>
                  </a:lnTo>
                  <a:lnTo>
                    <a:pt x="74101" y="3268"/>
                  </a:lnTo>
                  <a:lnTo>
                    <a:pt x="79878" y="2074"/>
                  </a:lnTo>
                  <a:lnTo>
                    <a:pt x="86269" y="1277"/>
                  </a:lnTo>
                  <a:lnTo>
                    <a:pt x="93070" y="747"/>
                  </a:lnTo>
                  <a:lnTo>
                    <a:pt x="105142" y="157"/>
                  </a:lnTo>
                  <a:lnTo>
                    <a:pt x="110732" y="0"/>
                  </a:lnTo>
                  <a:lnTo>
                    <a:pt x="117846" y="741"/>
                  </a:lnTo>
                  <a:lnTo>
                    <a:pt x="125975" y="2082"/>
                  </a:lnTo>
                  <a:lnTo>
                    <a:pt x="134781" y="3823"/>
                  </a:lnTo>
                  <a:lnTo>
                    <a:pt x="144037" y="4984"/>
                  </a:lnTo>
                  <a:lnTo>
                    <a:pt x="153596" y="5758"/>
                  </a:lnTo>
                  <a:lnTo>
                    <a:pt x="163354" y="6273"/>
                  </a:lnTo>
                  <a:lnTo>
                    <a:pt x="180971" y="6846"/>
                  </a:lnTo>
                  <a:lnTo>
                    <a:pt x="189225" y="7000"/>
                  </a:lnTo>
                  <a:lnTo>
                    <a:pt x="198114" y="7948"/>
                  </a:lnTo>
                  <a:lnTo>
                    <a:pt x="207427" y="9427"/>
                  </a:lnTo>
                  <a:lnTo>
                    <a:pt x="217022" y="11260"/>
                  </a:lnTo>
                  <a:lnTo>
                    <a:pt x="226805" y="12481"/>
                  </a:lnTo>
                  <a:lnTo>
                    <a:pt x="236715" y="13296"/>
                  </a:lnTo>
                  <a:lnTo>
                    <a:pt x="246707" y="13839"/>
                  </a:lnTo>
                  <a:lnTo>
                    <a:pt x="266841" y="14443"/>
                  </a:lnTo>
                  <a:lnTo>
                    <a:pt x="276951" y="14603"/>
                  </a:lnTo>
                  <a:lnTo>
                    <a:pt x="287925" y="15557"/>
                  </a:lnTo>
                  <a:lnTo>
                    <a:pt x="299474" y="17040"/>
                  </a:lnTo>
                  <a:lnTo>
                    <a:pt x="311407" y="18875"/>
                  </a:lnTo>
                  <a:lnTo>
                    <a:pt x="322748" y="20098"/>
                  </a:lnTo>
                  <a:lnTo>
                    <a:pt x="333697" y="20914"/>
                  </a:lnTo>
                  <a:lnTo>
                    <a:pt x="344381" y="21458"/>
                  </a:lnTo>
                  <a:lnTo>
                    <a:pt x="354892" y="22667"/>
                  </a:lnTo>
                  <a:lnTo>
                    <a:pt x="365286" y="24319"/>
                  </a:lnTo>
                  <a:lnTo>
                    <a:pt x="396232" y="30165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5" name="SMARTInkAnnotation100"/>
            <p:cNvSpPr/>
            <p:nvPr/>
          </p:nvSpPr>
          <p:spPr bwMode="auto">
            <a:xfrm>
              <a:off x="1074420" y="4907280"/>
              <a:ext cx="281941" cy="106681"/>
            </a:xfrm>
            <a:custGeom>
              <a:avLst/>
              <a:gdLst/>
              <a:ahLst/>
              <a:cxnLst/>
              <a:rect l="0" t="0" r="0" b="0"/>
              <a:pathLst>
                <a:path w="281941" h="106681">
                  <a:moveTo>
                    <a:pt x="0" y="106680"/>
                  </a:moveTo>
                  <a:lnTo>
                    <a:pt x="0" y="102635"/>
                  </a:lnTo>
                  <a:lnTo>
                    <a:pt x="847" y="101443"/>
                  </a:lnTo>
                  <a:lnTo>
                    <a:pt x="2258" y="100649"/>
                  </a:lnTo>
                  <a:lnTo>
                    <a:pt x="4045" y="100119"/>
                  </a:lnTo>
                  <a:lnTo>
                    <a:pt x="5237" y="98919"/>
                  </a:lnTo>
                  <a:lnTo>
                    <a:pt x="6031" y="97273"/>
                  </a:lnTo>
                  <a:lnTo>
                    <a:pt x="7306" y="92592"/>
                  </a:lnTo>
                  <a:lnTo>
                    <a:pt x="8257" y="92208"/>
                  </a:lnTo>
                  <a:lnTo>
                    <a:pt x="15868" y="91592"/>
                  </a:lnTo>
                  <a:lnTo>
                    <a:pt x="18198" y="91541"/>
                  </a:lnTo>
                  <a:lnTo>
                    <a:pt x="19752" y="90661"/>
                  </a:lnTo>
                  <a:lnTo>
                    <a:pt x="20788" y="89227"/>
                  </a:lnTo>
                  <a:lnTo>
                    <a:pt x="21479" y="87425"/>
                  </a:lnTo>
                  <a:lnTo>
                    <a:pt x="22786" y="86223"/>
                  </a:lnTo>
                  <a:lnTo>
                    <a:pt x="24504" y="85422"/>
                  </a:lnTo>
                  <a:lnTo>
                    <a:pt x="28670" y="84532"/>
                  </a:lnTo>
                  <a:lnTo>
                    <a:pt x="33345" y="84136"/>
                  </a:lnTo>
                  <a:lnTo>
                    <a:pt x="34930" y="83184"/>
                  </a:lnTo>
                  <a:lnTo>
                    <a:pt x="35986" y="81703"/>
                  </a:lnTo>
                  <a:lnTo>
                    <a:pt x="36691" y="79869"/>
                  </a:lnTo>
                  <a:lnTo>
                    <a:pt x="38007" y="78646"/>
                  </a:lnTo>
                  <a:lnTo>
                    <a:pt x="39731" y="77830"/>
                  </a:lnTo>
                  <a:lnTo>
                    <a:pt x="44537" y="76522"/>
                  </a:lnTo>
                  <a:lnTo>
                    <a:pt x="47452" y="74085"/>
                  </a:lnTo>
                  <a:lnTo>
                    <a:pt x="52177" y="69667"/>
                  </a:lnTo>
                  <a:lnTo>
                    <a:pt x="57040" y="64857"/>
                  </a:lnTo>
                  <a:lnTo>
                    <a:pt x="59194" y="63558"/>
                  </a:lnTo>
                  <a:lnTo>
                    <a:pt x="66269" y="60883"/>
                  </a:lnTo>
                  <a:lnTo>
                    <a:pt x="68733" y="59216"/>
                  </a:lnTo>
                  <a:lnTo>
                    <a:pt x="71222" y="57257"/>
                  </a:lnTo>
                  <a:lnTo>
                    <a:pt x="74575" y="55952"/>
                  </a:lnTo>
                  <a:lnTo>
                    <a:pt x="82815" y="54500"/>
                  </a:lnTo>
                  <a:lnTo>
                    <a:pt x="87383" y="53267"/>
                  </a:lnTo>
                  <a:lnTo>
                    <a:pt x="92122" y="51598"/>
                  </a:lnTo>
                  <a:lnTo>
                    <a:pt x="96975" y="49638"/>
                  </a:lnTo>
                  <a:lnTo>
                    <a:pt x="101903" y="47486"/>
                  </a:lnTo>
                  <a:lnTo>
                    <a:pt x="111895" y="42836"/>
                  </a:lnTo>
                  <a:lnTo>
                    <a:pt x="127040" y="35458"/>
                  </a:lnTo>
                  <a:lnTo>
                    <a:pt x="132953" y="32952"/>
                  </a:lnTo>
                  <a:lnTo>
                    <a:pt x="139435" y="30434"/>
                  </a:lnTo>
                  <a:lnTo>
                    <a:pt x="146297" y="27909"/>
                  </a:lnTo>
                  <a:lnTo>
                    <a:pt x="154258" y="25380"/>
                  </a:lnTo>
                  <a:lnTo>
                    <a:pt x="172135" y="20311"/>
                  </a:lnTo>
                  <a:lnTo>
                    <a:pt x="179950" y="17774"/>
                  </a:lnTo>
                  <a:lnTo>
                    <a:pt x="186853" y="15236"/>
                  </a:lnTo>
                  <a:lnTo>
                    <a:pt x="193149" y="12698"/>
                  </a:lnTo>
                  <a:lnTo>
                    <a:pt x="200733" y="11005"/>
                  </a:lnTo>
                  <a:lnTo>
                    <a:pt x="209175" y="9876"/>
                  </a:lnTo>
                  <a:lnTo>
                    <a:pt x="218190" y="9124"/>
                  </a:lnTo>
                  <a:lnTo>
                    <a:pt x="226740" y="7776"/>
                  </a:lnTo>
                  <a:lnTo>
                    <a:pt x="234980" y="6031"/>
                  </a:lnTo>
                  <a:lnTo>
                    <a:pt x="243013" y="4021"/>
                  </a:lnTo>
                  <a:lnTo>
                    <a:pt x="250909" y="2680"/>
                  </a:lnTo>
                  <a:lnTo>
                    <a:pt x="258713" y="1787"/>
                  </a:lnTo>
                  <a:lnTo>
                    <a:pt x="281940" y="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6" name="SMARTInkAnnotation101"/>
            <p:cNvSpPr/>
            <p:nvPr/>
          </p:nvSpPr>
          <p:spPr bwMode="auto">
            <a:xfrm>
              <a:off x="1143000" y="5471160"/>
              <a:ext cx="205741" cy="30482"/>
            </a:xfrm>
            <a:custGeom>
              <a:avLst/>
              <a:gdLst/>
              <a:ahLst/>
              <a:cxnLst/>
              <a:rect l="0" t="0" r="0" b="0"/>
              <a:pathLst>
                <a:path w="205741" h="30482">
                  <a:moveTo>
                    <a:pt x="7620" y="30481"/>
                  </a:moveTo>
                  <a:lnTo>
                    <a:pt x="7620" y="23174"/>
                  </a:lnTo>
                  <a:lnTo>
                    <a:pt x="1589" y="22902"/>
                  </a:lnTo>
                  <a:lnTo>
                    <a:pt x="0" y="22860"/>
                  </a:lnTo>
                  <a:lnTo>
                    <a:pt x="11351" y="22860"/>
                  </a:lnTo>
                  <a:lnTo>
                    <a:pt x="13494" y="22014"/>
                  </a:lnTo>
                  <a:lnTo>
                    <a:pt x="15769" y="20602"/>
                  </a:lnTo>
                  <a:lnTo>
                    <a:pt x="18133" y="18815"/>
                  </a:lnTo>
                  <a:lnTo>
                    <a:pt x="21402" y="17624"/>
                  </a:lnTo>
                  <a:lnTo>
                    <a:pt x="25274" y="16829"/>
                  </a:lnTo>
                  <a:lnTo>
                    <a:pt x="29550" y="16299"/>
                  </a:lnTo>
                  <a:lnTo>
                    <a:pt x="34093" y="15946"/>
                  </a:lnTo>
                  <a:lnTo>
                    <a:pt x="38815" y="15711"/>
                  </a:lnTo>
                  <a:lnTo>
                    <a:pt x="48578" y="15450"/>
                  </a:lnTo>
                  <a:lnTo>
                    <a:pt x="77747" y="15268"/>
                  </a:lnTo>
                  <a:lnTo>
                    <a:pt x="84851" y="14412"/>
                  </a:lnTo>
                  <a:lnTo>
                    <a:pt x="92127" y="12994"/>
                  </a:lnTo>
                  <a:lnTo>
                    <a:pt x="99518" y="11203"/>
                  </a:lnTo>
                  <a:lnTo>
                    <a:pt x="107832" y="10009"/>
                  </a:lnTo>
                  <a:lnTo>
                    <a:pt x="116761" y="9212"/>
                  </a:lnTo>
                  <a:lnTo>
                    <a:pt x="126101" y="8682"/>
                  </a:lnTo>
                  <a:lnTo>
                    <a:pt x="135714" y="7481"/>
                  </a:lnTo>
                  <a:lnTo>
                    <a:pt x="145509" y="5834"/>
                  </a:lnTo>
                  <a:lnTo>
                    <a:pt x="155426" y="3890"/>
                  </a:lnTo>
                  <a:lnTo>
                    <a:pt x="165424" y="2593"/>
                  </a:lnTo>
                  <a:lnTo>
                    <a:pt x="175476" y="1728"/>
                  </a:lnTo>
                  <a:lnTo>
                    <a:pt x="205740" y="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7" name="SMARTInkAnnotation102"/>
            <p:cNvSpPr/>
            <p:nvPr/>
          </p:nvSpPr>
          <p:spPr bwMode="auto">
            <a:xfrm>
              <a:off x="4663479" y="5143500"/>
              <a:ext cx="3078298" cy="525779"/>
            </a:xfrm>
            <a:custGeom>
              <a:avLst/>
              <a:gdLst/>
              <a:ahLst/>
              <a:cxnLst/>
              <a:rect l="0" t="0" r="0" b="0"/>
              <a:pathLst>
                <a:path w="3078298" h="525779">
                  <a:moveTo>
                    <a:pt x="2552660" y="106680"/>
                  </a:moveTo>
                  <a:lnTo>
                    <a:pt x="2516837" y="88768"/>
                  </a:lnTo>
                  <a:lnTo>
                    <a:pt x="2491491" y="79561"/>
                  </a:lnTo>
                  <a:lnTo>
                    <a:pt x="2431251" y="66851"/>
                  </a:lnTo>
                  <a:lnTo>
                    <a:pt x="2400171" y="56499"/>
                  </a:lnTo>
                  <a:lnTo>
                    <a:pt x="2316372" y="40717"/>
                  </a:lnTo>
                  <a:lnTo>
                    <a:pt x="2278331" y="34399"/>
                  </a:lnTo>
                  <a:lnTo>
                    <a:pt x="2240240" y="24965"/>
                  </a:lnTo>
                  <a:lnTo>
                    <a:pt x="2146129" y="12290"/>
                  </a:lnTo>
                  <a:lnTo>
                    <a:pt x="2062718" y="7802"/>
                  </a:lnTo>
                  <a:lnTo>
                    <a:pt x="2028468" y="9932"/>
                  </a:lnTo>
                  <a:lnTo>
                    <a:pt x="2006419" y="12034"/>
                  </a:lnTo>
                  <a:lnTo>
                    <a:pt x="1937902" y="8966"/>
                  </a:lnTo>
                  <a:lnTo>
                    <a:pt x="1849210" y="14799"/>
                  </a:lnTo>
                  <a:lnTo>
                    <a:pt x="1660795" y="15238"/>
                  </a:lnTo>
                  <a:lnTo>
                    <a:pt x="1576213" y="21801"/>
                  </a:lnTo>
                  <a:lnTo>
                    <a:pt x="1485765" y="33373"/>
                  </a:lnTo>
                  <a:lnTo>
                    <a:pt x="1400973" y="44246"/>
                  </a:lnTo>
                  <a:lnTo>
                    <a:pt x="1302212" y="53394"/>
                  </a:lnTo>
                  <a:lnTo>
                    <a:pt x="1212320" y="66268"/>
                  </a:lnTo>
                  <a:lnTo>
                    <a:pt x="1127009" y="76063"/>
                  </a:lnTo>
                  <a:lnTo>
                    <a:pt x="1035372" y="89111"/>
                  </a:lnTo>
                  <a:lnTo>
                    <a:pt x="953512" y="101628"/>
                  </a:lnTo>
                  <a:lnTo>
                    <a:pt x="857068" y="110282"/>
                  </a:lnTo>
                  <a:lnTo>
                    <a:pt x="705730" y="132108"/>
                  </a:lnTo>
                  <a:lnTo>
                    <a:pt x="619393" y="138753"/>
                  </a:lnTo>
                  <a:lnTo>
                    <a:pt x="536036" y="150070"/>
                  </a:lnTo>
                  <a:lnTo>
                    <a:pt x="472929" y="162319"/>
                  </a:lnTo>
                  <a:lnTo>
                    <a:pt x="411545" y="176749"/>
                  </a:lnTo>
                  <a:lnTo>
                    <a:pt x="341285" y="192619"/>
                  </a:lnTo>
                  <a:lnTo>
                    <a:pt x="285635" y="207194"/>
                  </a:lnTo>
                  <a:lnTo>
                    <a:pt x="218952" y="223425"/>
                  </a:lnTo>
                  <a:lnTo>
                    <a:pt x="173480" y="238898"/>
                  </a:lnTo>
                  <a:lnTo>
                    <a:pt x="83849" y="269212"/>
                  </a:lnTo>
                  <a:lnTo>
                    <a:pt x="48673" y="284478"/>
                  </a:lnTo>
                  <a:lnTo>
                    <a:pt x="37160" y="292099"/>
                  </a:lnTo>
                  <a:lnTo>
                    <a:pt x="20425" y="307340"/>
                  </a:lnTo>
                  <a:lnTo>
                    <a:pt x="5054" y="322580"/>
                  </a:lnTo>
                  <a:lnTo>
                    <a:pt x="3356" y="325120"/>
                  </a:lnTo>
                  <a:lnTo>
                    <a:pt x="1470" y="330200"/>
                  </a:lnTo>
                  <a:lnTo>
                    <a:pt x="259" y="340360"/>
                  </a:lnTo>
                  <a:lnTo>
                    <a:pt x="0" y="353060"/>
                  </a:lnTo>
                  <a:lnTo>
                    <a:pt x="834" y="355600"/>
                  </a:lnTo>
                  <a:lnTo>
                    <a:pt x="5206" y="363220"/>
                  </a:lnTo>
                  <a:lnTo>
                    <a:pt x="7724" y="370840"/>
                  </a:lnTo>
                  <a:lnTo>
                    <a:pt x="13456" y="378460"/>
                  </a:lnTo>
                  <a:lnTo>
                    <a:pt x="27971" y="393700"/>
                  </a:lnTo>
                  <a:lnTo>
                    <a:pt x="36388" y="401320"/>
                  </a:lnTo>
                  <a:lnTo>
                    <a:pt x="63760" y="416560"/>
                  </a:lnTo>
                  <a:lnTo>
                    <a:pt x="78790" y="423333"/>
                  </a:lnTo>
                  <a:lnTo>
                    <a:pt x="99038" y="428309"/>
                  </a:lnTo>
                  <a:lnTo>
                    <a:pt x="141143" y="444593"/>
                  </a:lnTo>
                  <a:lnTo>
                    <a:pt x="213111" y="460057"/>
                  </a:lnTo>
                  <a:lnTo>
                    <a:pt x="249843" y="463879"/>
                  </a:lnTo>
                  <a:lnTo>
                    <a:pt x="289711" y="466892"/>
                  </a:lnTo>
                  <a:lnTo>
                    <a:pt x="334244" y="471344"/>
                  </a:lnTo>
                  <a:lnTo>
                    <a:pt x="422538" y="477613"/>
                  </a:lnTo>
                  <a:lnTo>
                    <a:pt x="517656" y="479917"/>
                  </a:lnTo>
                  <a:lnTo>
                    <a:pt x="617599" y="480052"/>
                  </a:lnTo>
                  <a:lnTo>
                    <a:pt x="701725" y="486090"/>
                  </a:lnTo>
                  <a:lnTo>
                    <a:pt x="789996" y="487471"/>
                  </a:lnTo>
                  <a:lnTo>
                    <a:pt x="878813" y="491698"/>
                  </a:lnTo>
                  <a:lnTo>
                    <a:pt x="956007" y="494588"/>
                  </a:lnTo>
                  <a:lnTo>
                    <a:pt x="1036480" y="497417"/>
                  </a:lnTo>
                  <a:lnTo>
                    <a:pt x="1117600" y="501833"/>
                  </a:lnTo>
                  <a:lnTo>
                    <a:pt x="1194458" y="507942"/>
                  </a:lnTo>
                  <a:lnTo>
                    <a:pt x="1276747" y="510027"/>
                  </a:lnTo>
                  <a:lnTo>
                    <a:pt x="1354619" y="514484"/>
                  </a:lnTo>
                  <a:lnTo>
                    <a:pt x="1435227" y="517434"/>
                  </a:lnTo>
                  <a:lnTo>
                    <a:pt x="1514116" y="520274"/>
                  </a:lnTo>
                  <a:lnTo>
                    <a:pt x="1610185" y="525055"/>
                  </a:lnTo>
                  <a:lnTo>
                    <a:pt x="1875637" y="525778"/>
                  </a:lnTo>
                  <a:lnTo>
                    <a:pt x="1971769" y="519749"/>
                  </a:lnTo>
                  <a:lnTo>
                    <a:pt x="2062207" y="517522"/>
                  </a:lnTo>
                  <a:lnTo>
                    <a:pt x="2168254" y="510418"/>
                  </a:lnTo>
                  <a:lnTo>
                    <a:pt x="2268885" y="498453"/>
                  </a:lnTo>
                  <a:lnTo>
                    <a:pt x="2353128" y="491670"/>
                  </a:lnTo>
                  <a:lnTo>
                    <a:pt x="2445857" y="477424"/>
                  </a:lnTo>
                  <a:lnTo>
                    <a:pt x="2534894" y="468833"/>
                  </a:lnTo>
                  <a:lnTo>
                    <a:pt x="2630956" y="452904"/>
                  </a:lnTo>
                  <a:lnTo>
                    <a:pt x="2718017" y="441485"/>
                  </a:lnTo>
                  <a:lnTo>
                    <a:pt x="2776037" y="428351"/>
                  </a:lnTo>
                  <a:lnTo>
                    <a:pt x="2821087" y="413056"/>
                  </a:lnTo>
                  <a:lnTo>
                    <a:pt x="2871768" y="398988"/>
                  </a:lnTo>
                  <a:lnTo>
                    <a:pt x="2900270" y="390375"/>
                  </a:lnTo>
                  <a:lnTo>
                    <a:pt x="2933085" y="374981"/>
                  </a:lnTo>
                  <a:lnTo>
                    <a:pt x="2956350" y="363977"/>
                  </a:lnTo>
                  <a:lnTo>
                    <a:pt x="2986967" y="349133"/>
                  </a:lnTo>
                  <a:lnTo>
                    <a:pt x="3022111" y="332841"/>
                  </a:lnTo>
                  <a:lnTo>
                    <a:pt x="3047901" y="314022"/>
                  </a:lnTo>
                  <a:lnTo>
                    <a:pt x="3064224" y="302576"/>
                  </a:lnTo>
                  <a:lnTo>
                    <a:pt x="3072912" y="294734"/>
                  </a:lnTo>
                  <a:lnTo>
                    <a:pt x="3074754" y="291316"/>
                  </a:lnTo>
                  <a:lnTo>
                    <a:pt x="3076802" y="283002"/>
                  </a:lnTo>
                  <a:lnTo>
                    <a:pt x="3078225" y="267174"/>
                  </a:lnTo>
                  <a:lnTo>
                    <a:pt x="3078297" y="264476"/>
                  </a:lnTo>
                  <a:lnTo>
                    <a:pt x="3076651" y="260984"/>
                  </a:lnTo>
                  <a:lnTo>
                    <a:pt x="3067091" y="247979"/>
                  </a:lnTo>
                  <a:lnTo>
                    <a:pt x="3061261" y="238342"/>
                  </a:lnTo>
                  <a:lnTo>
                    <a:pt x="3051331" y="228415"/>
                  </a:lnTo>
                  <a:lnTo>
                    <a:pt x="3031461" y="213305"/>
                  </a:lnTo>
                  <a:lnTo>
                    <a:pt x="3007230" y="198104"/>
                  </a:lnTo>
                  <a:lnTo>
                    <a:pt x="2988372" y="187106"/>
                  </a:lnTo>
                  <a:lnTo>
                    <a:pt x="2968702" y="173752"/>
                  </a:lnTo>
                  <a:lnTo>
                    <a:pt x="2946412" y="161608"/>
                  </a:lnTo>
                  <a:lnTo>
                    <a:pt x="2905548" y="145251"/>
                  </a:lnTo>
                  <a:lnTo>
                    <a:pt x="2872906" y="133983"/>
                  </a:lnTo>
                  <a:lnTo>
                    <a:pt x="2838643" y="120508"/>
                  </a:lnTo>
                  <a:lnTo>
                    <a:pt x="2803660" y="108310"/>
                  </a:lnTo>
                  <a:lnTo>
                    <a:pt x="2767509" y="96398"/>
                  </a:lnTo>
                  <a:lnTo>
                    <a:pt x="2728864" y="82637"/>
                  </a:lnTo>
                  <a:lnTo>
                    <a:pt x="2686853" y="70312"/>
                  </a:lnTo>
                  <a:lnTo>
                    <a:pt x="2641936" y="59190"/>
                  </a:lnTo>
                  <a:lnTo>
                    <a:pt x="2569047" y="43408"/>
                  </a:lnTo>
                  <a:lnTo>
                    <a:pt x="2443257" y="17810"/>
                  </a:lnTo>
                  <a:lnTo>
                    <a:pt x="2359096" y="10640"/>
                  </a:lnTo>
                  <a:lnTo>
                    <a:pt x="2273857" y="4470"/>
                  </a:lnTo>
                  <a:lnTo>
                    <a:pt x="2213131" y="1986"/>
                  </a:lnTo>
                  <a:lnTo>
                    <a:pt x="2118321" y="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8" name="SMARTInkAnnotation103"/>
            <p:cNvSpPr/>
            <p:nvPr/>
          </p:nvSpPr>
          <p:spPr bwMode="auto">
            <a:xfrm>
              <a:off x="1607820" y="6058523"/>
              <a:ext cx="6469380" cy="136538"/>
            </a:xfrm>
            <a:custGeom>
              <a:avLst/>
              <a:gdLst/>
              <a:ahLst/>
              <a:cxnLst/>
              <a:rect l="0" t="0" r="0" b="0"/>
              <a:pathLst>
                <a:path w="6469380" h="136538">
                  <a:moveTo>
                    <a:pt x="0" y="136537"/>
                  </a:moveTo>
                  <a:lnTo>
                    <a:pt x="44497" y="132492"/>
                  </a:lnTo>
                  <a:lnTo>
                    <a:pt x="99540" y="128776"/>
                  </a:lnTo>
                  <a:lnTo>
                    <a:pt x="118747" y="125186"/>
                  </a:lnTo>
                  <a:lnTo>
                    <a:pt x="157010" y="121218"/>
                  </a:lnTo>
                  <a:lnTo>
                    <a:pt x="173922" y="117593"/>
                  </a:lnTo>
                  <a:lnTo>
                    <a:pt x="231469" y="114020"/>
                  </a:lnTo>
                  <a:lnTo>
                    <a:pt x="253864" y="111572"/>
                  </a:lnTo>
                  <a:lnTo>
                    <a:pt x="288014" y="107691"/>
                  </a:lnTo>
                  <a:lnTo>
                    <a:pt x="358673" y="103942"/>
                  </a:lnTo>
                  <a:lnTo>
                    <a:pt x="394141" y="100069"/>
                  </a:lnTo>
                  <a:lnTo>
                    <a:pt x="510213" y="96221"/>
                  </a:lnTo>
                  <a:lnTo>
                    <a:pt x="550801" y="92418"/>
                  </a:lnTo>
                  <a:lnTo>
                    <a:pt x="739244" y="90825"/>
                  </a:lnTo>
                  <a:lnTo>
                    <a:pt x="780846" y="86775"/>
                  </a:lnTo>
                  <a:lnTo>
                    <a:pt x="1007598" y="83638"/>
                  </a:lnTo>
                  <a:lnTo>
                    <a:pt x="1578479" y="83197"/>
                  </a:lnTo>
                  <a:lnTo>
                    <a:pt x="1640895" y="87241"/>
                  </a:lnTo>
                  <a:lnTo>
                    <a:pt x="1818889" y="90724"/>
                  </a:lnTo>
                  <a:lnTo>
                    <a:pt x="1883719" y="94834"/>
                  </a:lnTo>
                  <a:lnTo>
                    <a:pt x="2070009" y="98344"/>
                  </a:lnTo>
                  <a:lnTo>
                    <a:pt x="2198573" y="102474"/>
                  </a:lnTo>
                  <a:lnTo>
                    <a:pt x="2396359" y="105964"/>
                  </a:lnTo>
                  <a:lnTo>
                    <a:pt x="2530163" y="110094"/>
                  </a:lnTo>
                  <a:lnTo>
                    <a:pt x="2724237" y="113584"/>
                  </a:lnTo>
                  <a:lnTo>
                    <a:pt x="3337558" y="113677"/>
                  </a:lnTo>
                  <a:lnTo>
                    <a:pt x="3406139" y="109632"/>
                  </a:lnTo>
                  <a:lnTo>
                    <a:pt x="3589020" y="106196"/>
                  </a:lnTo>
                  <a:lnTo>
                    <a:pt x="3947473" y="106057"/>
                  </a:lnTo>
                  <a:lnTo>
                    <a:pt x="4011788" y="102012"/>
                  </a:lnTo>
                  <a:lnTo>
                    <a:pt x="4202604" y="98530"/>
                  </a:lnTo>
                  <a:lnTo>
                    <a:pt x="4576085" y="98437"/>
                  </a:lnTo>
                  <a:lnTo>
                    <a:pt x="4637745" y="94393"/>
                  </a:lnTo>
                  <a:lnTo>
                    <a:pt x="4870305" y="91065"/>
                  </a:lnTo>
                  <a:lnTo>
                    <a:pt x="4924640" y="86846"/>
                  </a:lnTo>
                  <a:lnTo>
                    <a:pt x="4982321" y="80233"/>
                  </a:lnTo>
                  <a:lnTo>
                    <a:pt x="5076691" y="73933"/>
                  </a:lnTo>
                  <a:lnTo>
                    <a:pt x="5134147" y="69728"/>
                  </a:lnTo>
                  <a:lnTo>
                    <a:pt x="5188706" y="66224"/>
                  </a:lnTo>
                  <a:lnTo>
                    <a:pt x="5244666" y="62081"/>
                  </a:lnTo>
                  <a:lnTo>
                    <a:pt x="5304144" y="58596"/>
                  </a:lnTo>
                  <a:lnTo>
                    <a:pt x="5362407" y="54459"/>
                  </a:lnTo>
                  <a:lnTo>
                    <a:pt x="5419463" y="50975"/>
                  </a:lnTo>
                  <a:lnTo>
                    <a:pt x="5477009" y="46839"/>
                  </a:lnTo>
                  <a:lnTo>
                    <a:pt x="5591335" y="42992"/>
                  </a:lnTo>
                  <a:lnTo>
                    <a:pt x="5645902" y="39111"/>
                  </a:lnTo>
                  <a:lnTo>
                    <a:pt x="5699607" y="35703"/>
                  </a:lnTo>
                  <a:lnTo>
                    <a:pt x="5774894" y="26966"/>
                  </a:lnTo>
                  <a:lnTo>
                    <a:pt x="5866925" y="20601"/>
                  </a:lnTo>
                  <a:lnTo>
                    <a:pt x="5920599" y="16390"/>
                  </a:lnTo>
                  <a:lnTo>
                    <a:pt x="5974039" y="12884"/>
                  </a:lnTo>
                  <a:lnTo>
                    <a:pt x="6049237" y="4115"/>
                  </a:lnTo>
                  <a:lnTo>
                    <a:pt x="6138990" y="0"/>
                  </a:lnTo>
                  <a:lnTo>
                    <a:pt x="6305424" y="3433"/>
                  </a:lnTo>
                  <a:lnTo>
                    <a:pt x="6369542" y="7140"/>
                  </a:lnTo>
                  <a:lnTo>
                    <a:pt x="6400454" y="10729"/>
                  </a:lnTo>
                  <a:lnTo>
                    <a:pt x="6414962" y="12872"/>
                  </a:lnTo>
                  <a:lnTo>
                    <a:pt x="6469379" y="22237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9" name="SMARTInkAnnotation104"/>
            <p:cNvSpPr/>
            <p:nvPr/>
          </p:nvSpPr>
          <p:spPr bwMode="auto">
            <a:xfrm>
              <a:off x="7627620" y="3398548"/>
              <a:ext cx="365761" cy="38073"/>
            </a:xfrm>
            <a:custGeom>
              <a:avLst/>
              <a:gdLst/>
              <a:ahLst/>
              <a:cxnLst/>
              <a:rect l="0" t="0" r="0" b="0"/>
              <a:pathLst>
                <a:path w="365761" h="38073">
                  <a:moveTo>
                    <a:pt x="0" y="38072"/>
                  </a:moveTo>
                  <a:lnTo>
                    <a:pt x="0" y="23919"/>
                  </a:lnTo>
                  <a:lnTo>
                    <a:pt x="846" y="23556"/>
                  </a:lnTo>
                  <a:lnTo>
                    <a:pt x="6561" y="22927"/>
                  </a:lnTo>
                  <a:lnTo>
                    <a:pt x="7760" y="22049"/>
                  </a:lnTo>
                  <a:lnTo>
                    <a:pt x="9407" y="20617"/>
                  </a:lnTo>
                  <a:lnTo>
                    <a:pt x="15210" y="15239"/>
                  </a:lnTo>
                  <a:lnTo>
                    <a:pt x="119413" y="15212"/>
                  </a:lnTo>
                  <a:lnTo>
                    <a:pt x="124482" y="14365"/>
                  </a:lnTo>
                  <a:lnTo>
                    <a:pt x="129555" y="12954"/>
                  </a:lnTo>
                  <a:lnTo>
                    <a:pt x="134629" y="11166"/>
                  </a:lnTo>
                  <a:lnTo>
                    <a:pt x="140553" y="9975"/>
                  </a:lnTo>
                  <a:lnTo>
                    <a:pt x="147042" y="9181"/>
                  </a:lnTo>
                  <a:lnTo>
                    <a:pt x="153908" y="8651"/>
                  </a:lnTo>
                  <a:lnTo>
                    <a:pt x="161026" y="8298"/>
                  </a:lnTo>
                  <a:lnTo>
                    <a:pt x="175708" y="7906"/>
                  </a:lnTo>
                  <a:lnTo>
                    <a:pt x="194208" y="7685"/>
                  </a:lnTo>
                  <a:lnTo>
                    <a:pt x="201438" y="6807"/>
                  </a:lnTo>
                  <a:lnTo>
                    <a:pt x="209646" y="5375"/>
                  </a:lnTo>
                  <a:lnTo>
                    <a:pt x="218503" y="3574"/>
                  </a:lnTo>
                  <a:lnTo>
                    <a:pt x="226949" y="2373"/>
                  </a:lnTo>
                  <a:lnTo>
                    <a:pt x="235119" y="1573"/>
                  </a:lnTo>
                  <a:lnTo>
                    <a:pt x="243106" y="1039"/>
                  </a:lnTo>
                  <a:lnTo>
                    <a:pt x="250970" y="684"/>
                  </a:lnTo>
                  <a:lnTo>
                    <a:pt x="266483" y="288"/>
                  </a:lnTo>
                  <a:lnTo>
                    <a:pt x="316445" y="0"/>
                  </a:lnTo>
                  <a:lnTo>
                    <a:pt x="326110" y="837"/>
                  </a:lnTo>
                  <a:lnTo>
                    <a:pt x="335940" y="2242"/>
                  </a:lnTo>
                  <a:lnTo>
                    <a:pt x="365760" y="7592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20" name="SMARTInkAnnotation105"/>
            <p:cNvSpPr/>
            <p:nvPr/>
          </p:nvSpPr>
          <p:spPr bwMode="auto">
            <a:xfrm>
              <a:off x="7589520" y="3703320"/>
              <a:ext cx="388621" cy="68553"/>
            </a:xfrm>
            <a:custGeom>
              <a:avLst/>
              <a:gdLst/>
              <a:ahLst/>
              <a:cxnLst/>
              <a:rect l="0" t="0" r="0" b="0"/>
              <a:pathLst>
                <a:path w="388621" h="68553">
                  <a:moveTo>
                    <a:pt x="0" y="60960"/>
                  </a:moveTo>
                  <a:lnTo>
                    <a:pt x="0" y="67521"/>
                  </a:lnTo>
                  <a:lnTo>
                    <a:pt x="847" y="67874"/>
                  </a:lnTo>
                  <a:lnTo>
                    <a:pt x="7760" y="68518"/>
                  </a:lnTo>
                  <a:lnTo>
                    <a:pt x="11351" y="68552"/>
                  </a:lnTo>
                  <a:lnTo>
                    <a:pt x="11801" y="67715"/>
                  </a:lnTo>
                  <a:lnTo>
                    <a:pt x="11254" y="66310"/>
                  </a:lnTo>
                  <a:lnTo>
                    <a:pt x="10042" y="64526"/>
                  </a:lnTo>
                  <a:lnTo>
                    <a:pt x="10082" y="63338"/>
                  </a:lnTo>
                  <a:lnTo>
                    <a:pt x="10955" y="62545"/>
                  </a:lnTo>
                  <a:lnTo>
                    <a:pt x="12383" y="62017"/>
                  </a:lnTo>
                  <a:lnTo>
                    <a:pt x="14183" y="60818"/>
                  </a:lnTo>
                  <a:lnTo>
                    <a:pt x="16228" y="59172"/>
                  </a:lnTo>
                  <a:lnTo>
                    <a:pt x="18439" y="57228"/>
                  </a:lnTo>
                  <a:lnTo>
                    <a:pt x="20759" y="55932"/>
                  </a:lnTo>
                  <a:lnTo>
                    <a:pt x="25595" y="54492"/>
                  </a:lnTo>
                  <a:lnTo>
                    <a:pt x="37124" y="53681"/>
                  </a:lnTo>
                  <a:lnTo>
                    <a:pt x="41682" y="52721"/>
                  </a:lnTo>
                  <a:lnTo>
                    <a:pt x="46415" y="51234"/>
                  </a:lnTo>
                  <a:lnTo>
                    <a:pt x="51263" y="49396"/>
                  </a:lnTo>
                  <a:lnTo>
                    <a:pt x="56189" y="47324"/>
                  </a:lnTo>
                  <a:lnTo>
                    <a:pt x="61166" y="45096"/>
                  </a:lnTo>
                  <a:lnTo>
                    <a:pt x="66177" y="42764"/>
                  </a:lnTo>
                  <a:lnTo>
                    <a:pt x="72058" y="41210"/>
                  </a:lnTo>
                  <a:lnTo>
                    <a:pt x="78518" y="40173"/>
                  </a:lnTo>
                  <a:lnTo>
                    <a:pt x="85366" y="39482"/>
                  </a:lnTo>
                  <a:lnTo>
                    <a:pt x="93317" y="38175"/>
                  </a:lnTo>
                  <a:lnTo>
                    <a:pt x="102004" y="36456"/>
                  </a:lnTo>
                  <a:lnTo>
                    <a:pt x="120688" y="32290"/>
                  </a:lnTo>
                  <a:lnTo>
                    <a:pt x="151094" y="25184"/>
                  </a:lnTo>
                  <a:lnTo>
                    <a:pt x="174398" y="20224"/>
                  </a:lnTo>
                  <a:lnTo>
                    <a:pt x="187385" y="18563"/>
                  </a:lnTo>
                  <a:lnTo>
                    <a:pt x="201122" y="17455"/>
                  </a:lnTo>
                  <a:lnTo>
                    <a:pt x="215362" y="16717"/>
                  </a:lnTo>
                  <a:lnTo>
                    <a:pt x="229935" y="15378"/>
                  </a:lnTo>
                  <a:lnTo>
                    <a:pt x="244730" y="13639"/>
                  </a:lnTo>
                  <a:lnTo>
                    <a:pt x="274715" y="9448"/>
                  </a:lnTo>
                  <a:lnTo>
                    <a:pt x="304976" y="4764"/>
                  </a:lnTo>
                  <a:lnTo>
                    <a:pt x="321003" y="3176"/>
                  </a:lnTo>
                  <a:lnTo>
                    <a:pt x="337616" y="2117"/>
                  </a:lnTo>
                  <a:lnTo>
                    <a:pt x="388620" y="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21" name="SMARTInkAnnotation106"/>
            <p:cNvSpPr/>
            <p:nvPr/>
          </p:nvSpPr>
          <p:spPr bwMode="auto">
            <a:xfrm>
              <a:off x="7668968" y="3002280"/>
              <a:ext cx="362513" cy="144781"/>
            </a:xfrm>
            <a:custGeom>
              <a:avLst/>
              <a:gdLst/>
              <a:ahLst/>
              <a:cxnLst/>
              <a:rect l="0" t="0" r="0" b="0"/>
              <a:pathLst>
                <a:path w="362513" h="144781">
                  <a:moveTo>
                    <a:pt x="4372" y="144780"/>
                  </a:moveTo>
                  <a:lnTo>
                    <a:pt x="4372" y="138219"/>
                  </a:lnTo>
                  <a:lnTo>
                    <a:pt x="6630" y="135373"/>
                  </a:lnTo>
                  <a:lnTo>
                    <a:pt x="11900" y="129641"/>
                  </a:lnTo>
                  <a:lnTo>
                    <a:pt x="11964" y="125525"/>
                  </a:lnTo>
                  <a:lnTo>
                    <a:pt x="11992" y="115387"/>
                  </a:lnTo>
                  <a:lnTo>
                    <a:pt x="9733" y="112525"/>
                  </a:lnTo>
                  <a:lnTo>
                    <a:pt x="5430" y="107835"/>
                  </a:lnTo>
                  <a:lnTo>
                    <a:pt x="4843" y="104936"/>
                  </a:lnTo>
                  <a:lnTo>
                    <a:pt x="4465" y="100221"/>
                  </a:lnTo>
                  <a:lnTo>
                    <a:pt x="2155" y="97318"/>
                  </a:lnTo>
                  <a:lnTo>
                    <a:pt x="355" y="95359"/>
                  </a:lnTo>
                  <a:lnTo>
                    <a:pt x="0" y="94053"/>
                  </a:lnTo>
                  <a:lnTo>
                    <a:pt x="610" y="93182"/>
                  </a:lnTo>
                  <a:lnTo>
                    <a:pt x="1864" y="92601"/>
                  </a:lnTo>
                  <a:lnTo>
                    <a:pt x="2701" y="91367"/>
                  </a:lnTo>
                  <a:lnTo>
                    <a:pt x="3629" y="87739"/>
                  </a:lnTo>
                  <a:lnTo>
                    <a:pt x="4042" y="83304"/>
                  </a:lnTo>
                  <a:lnTo>
                    <a:pt x="4152" y="80936"/>
                  </a:lnTo>
                  <a:lnTo>
                    <a:pt x="5072" y="79357"/>
                  </a:lnTo>
                  <a:lnTo>
                    <a:pt x="6532" y="78305"/>
                  </a:lnTo>
                  <a:lnTo>
                    <a:pt x="14890" y="74566"/>
                  </a:lnTo>
                  <a:lnTo>
                    <a:pt x="47722" y="58324"/>
                  </a:lnTo>
                  <a:lnTo>
                    <a:pt x="53592" y="56663"/>
                  </a:lnTo>
                  <a:lnTo>
                    <a:pt x="60045" y="55555"/>
                  </a:lnTo>
                  <a:lnTo>
                    <a:pt x="66888" y="54817"/>
                  </a:lnTo>
                  <a:lnTo>
                    <a:pt x="74835" y="52631"/>
                  </a:lnTo>
                  <a:lnTo>
                    <a:pt x="83522" y="49481"/>
                  </a:lnTo>
                  <a:lnTo>
                    <a:pt x="92698" y="45687"/>
                  </a:lnTo>
                  <a:lnTo>
                    <a:pt x="103050" y="43158"/>
                  </a:lnTo>
                  <a:lnTo>
                    <a:pt x="114184" y="41472"/>
                  </a:lnTo>
                  <a:lnTo>
                    <a:pt x="125840" y="40348"/>
                  </a:lnTo>
                  <a:lnTo>
                    <a:pt x="137844" y="37905"/>
                  </a:lnTo>
                  <a:lnTo>
                    <a:pt x="150080" y="34584"/>
                  </a:lnTo>
                  <a:lnTo>
                    <a:pt x="162470" y="30676"/>
                  </a:lnTo>
                  <a:lnTo>
                    <a:pt x="174964" y="28070"/>
                  </a:lnTo>
                  <a:lnTo>
                    <a:pt x="187526" y="26334"/>
                  </a:lnTo>
                  <a:lnTo>
                    <a:pt x="200135" y="25176"/>
                  </a:lnTo>
                  <a:lnTo>
                    <a:pt x="213621" y="23557"/>
                  </a:lnTo>
                  <a:lnTo>
                    <a:pt x="242151" y="19501"/>
                  </a:lnTo>
                  <a:lnTo>
                    <a:pt x="362512" y="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42" name="Rectangle 2"/>
          <p:cNvSpPr>
            <a:spLocks noGrp="1" noChangeArrowheads="1"/>
          </p:cNvSpPr>
          <p:nvPr>
            <p:ph type="title"/>
          </p:nvPr>
        </p:nvSpPr>
        <p:spPr>
          <a:xfrm>
            <a:off x="595313" y="117475"/>
            <a:ext cx="8229600" cy="496888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/>
          <a:p>
            <a:pPr defTabSz="457200">
              <a:lnSpc>
                <a:spcPct val="102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3200"/>
              <a:t>Calling Conventions</a:t>
            </a:r>
          </a:p>
        </p:txBody>
      </p:sp>
      <p:sp>
        <p:nvSpPr>
          <p:cNvPr id="1239043" name="Rectangle 3"/>
          <p:cNvSpPr>
            <a:spLocks noChangeArrowheads="1"/>
          </p:cNvSpPr>
          <p:nvPr/>
        </p:nvSpPr>
        <p:spPr bwMode="auto">
          <a:xfrm>
            <a:off x="762000" y="1676400"/>
            <a:ext cx="2057400" cy="3124200"/>
          </a:xfrm>
          <a:prstGeom prst="rect">
            <a:avLst/>
          </a:prstGeom>
          <a:solidFill>
            <a:srgbClr val="00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lnSpc>
                <a:spcPct val="134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800">
                <a:latin typeface="Arial" charset="0"/>
              </a:rPr>
              <a:t>main: </a:t>
            </a:r>
          </a:p>
          <a:p>
            <a:pPr eaLnBrk="1" hangingPunct="1">
              <a:lnSpc>
                <a:spcPct val="134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800">
                <a:latin typeface="Arial" charset="0"/>
              </a:rPr>
              <a:t>  jal mult </a:t>
            </a:r>
          </a:p>
          <a:p>
            <a:pPr eaLnBrk="1" hangingPunct="1">
              <a:lnSpc>
                <a:spcPct val="134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800">
                <a:latin typeface="Arial" charset="0"/>
              </a:rPr>
              <a:t>Laftercall1:</a:t>
            </a:r>
          </a:p>
          <a:p>
            <a:pPr eaLnBrk="1" hangingPunct="1">
              <a:lnSpc>
                <a:spcPct val="134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800">
                <a:latin typeface="Arial" charset="0"/>
              </a:rPr>
              <a:t>  add $1,$2,$3</a:t>
            </a:r>
          </a:p>
          <a:p>
            <a:pPr eaLnBrk="1" hangingPunct="1">
              <a:lnSpc>
                <a:spcPct val="134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endParaRPr lang="en-US" sz="1800">
              <a:latin typeface="Arial" charset="0"/>
            </a:endParaRPr>
          </a:p>
          <a:p>
            <a:pPr eaLnBrk="1" hangingPunct="1">
              <a:lnSpc>
                <a:spcPct val="134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800">
                <a:latin typeface="Arial" charset="0"/>
              </a:rPr>
              <a:t>  jal mult</a:t>
            </a:r>
          </a:p>
          <a:p>
            <a:pPr eaLnBrk="1" hangingPunct="1">
              <a:lnSpc>
                <a:spcPct val="134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800">
                <a:latin typeface="Arial" charset="0"/>
              </a:rPr>
              <a:t>Laftercall2:</a:t>
            </a:r>
          </a:p>
          <a:p>
            <a:pPr eaLnBrk="1" hangingPunct="1">
              <a:lnSpc>
                <a:spcPct val="134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800">
                <a:latin typeface="Arial" charset="0"/>
              </a:rPr>
              <a:t>  sub $3,$4,$5</a:t>
            </a:r>
          </a:p>
        </p:txBody>
      </p:sp>
      <p:sp>
        <p:nvSpPr>
          <p:cNvPr id="1239044" name="Rectangle 4"/>
          <p:cNvSpPr>
            <a:spLocks noChangeArrowheads="1"/>
          </p:cNvSpPr>
          <p:nvPr/>
        </p:nvSpPr>
        <p:spPr bwMode="auto">
          <a:xfrm>
            <a:off x="3962400" y="1371600"/>
            <a:ext cx="2057400" cy="43434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lnSpc>
                <a:spcPct val="134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800">
                <a:latin typeface="Arial" charset="0"/>
              </a:rPr>
              <a:t>mult: </a:t>
            </a:r>
          </a:p>
          <a:p>
            <a:pPr eaLnBrk="1" hangingPunct="1">
              <a:lnSpc>
                <a:spcPct val="134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800">
                <a:latin typeface="Arial" charset="0"/>
              </a:rPr>
              <a:t>  </a:t>
            </a:r>
            <a:r>
              <a:rPr lang="en-US" sz="1800">
                <a:solidFill>
                  <a:srgbClr val="BC1010"/>
                </a:solidFill>
                <a:latin typeface="Arial" charset="0"/>
              </a:rPr>
              <a:t>addiu sp,sp,-4</a:t>
            </a:r>
          </a:p>
          <a:p>
            <a:pPr eaLnBrk="1" hangingPunct="1">
              <a:lnSpc>
                <a:spcPct val="134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800">
                <a:solidFill>
                  <a:srgbClr val="BC1010"/>
                </a:solidFill>
                <a:latin typeface="Arial" charset="0"/>
              </a:rPr>
              <a:t>  sw $31, 0(sp)</a:t>
            </a:r>
          </a:p>
          <a:p>
            <a:pPr eaLnBrk="1" hangingPunct="1">
              <a:lnSpc>
                <a:spcPct val="134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800">
                <a:latin typeface="Arial" charset="0"/>
              </a:rPr>
              <a:t>  beq $4, $0, Lout</a:t>
            </a:r>
          </a:p>
          <a:p>
            <a:pPr eaLnBrk="1" hangingPunct="1">
              <a:lnSpc>
                <a:spcPct val="134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800">
                <a:latin typeface="Arial" charset="0"/>
              </a:rPr>
              <a:t>  ...</a:t>
            </a:r>
          </a:p>
          <a:p>
            <a:pPr eaLnBrk="1" hangingPunct="1">
              <a:lnSpc>
                <a:spcPct val="134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800">
                <a:latin typeface="Arial" charset="0"/>
              </a:rPr>
              <a:t>  jal mult</a:t>
            </a:r>
          </a:p>
          <a:p>
            <a:pPr eaLnBrk="1" hangingPunct="1">
              <a:lnSpc>
                <a:spcPct val="134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800">
                <a:latin typeface="Arial" charset="0"/>
              </a:rPr>
              <a:t>Linside:</a:t>
            </a:r>
          </a:p>
          <a:p>
            <a:pPr eaLnBrk="1" hangingPunct="1">
              <a:lnSpc>
                <a:spcPct val="134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800">
                <a:latin typeface="Arial" charset="0"/>
              </a:rPr>
              <a:t>  …</a:t>
            </a:r>
          </a:p>
          <a:p>
            <a:pPr eaLnBrk="1" hangingPunct="1">
              <a:lnSpc>
                <a:spcPct val="134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800">
                <a:latin typeface="Arial" charset="0"/>
              </a:rPr>
              <a:t>Lout:</a:t>
            </a:r>
          </a:p>
          <a:p>
            <a:pPr eaLnBrk="1" hangingPunct="1">
              <a:lnSpc>
                <a:spcPct val="134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800">
                <a:latin typeface="Arial" charset="0"/>
              </a:rPr>
              <a:t>  </a:t>
            </a:r>
            <a:r>
              <a:rPr lang="en-US" sz="1800">
                <a:solidFill>
                  <a:srgbClr val="BC1010"/>
                </a:solidFill>
                <a:latin typeface="Arial" charset="0"/>
              </a:rPr>
              <a:t>lw $31, 0(sp)</a:t>
            </a:r>
          </a:p>
          <a:p>
            <a:pPr eaLnBrk="1" hangingPunct="1">
              <a:lnSpc>
                <a:spcPct val="134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800">
                <a:solidFill>
                  <a:srgbClr val="BC1010"/>
                </a:solidFill>
                <a:latin typeface="Arial" charset="0"/>
              </a:rPr>
              <a:t>  addiu sp,sp,4</a:t>
            </a:r>
          </a:p>
          <a:p>
            <a:pPr eaLnBrk="1" hangingPunct="1">
              <a:lnSpc>
                <a:spcPct val="134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800">
                <a:latin typeface="Arial" charset="0"/>
              </a:rPr>
              <a:t>  jr $31</a:t>
            </a:r>
          </a:p>
        </p:txBody>
      </p:sp>
      <p:sp>
        <p:nvSpPr>
          <p:cNvPr id="1239045" name="Freeform 5"/>
          <p:cNvSpPr>
            <a:spLocks/>
          </p:cNvSpPr>
          <p:nvPr/>
        </p:nvSpPr>
        <p:spPr bwMode="auto">
          <a:xfrm>
            <a:off x="1803400" y="1630363"/>
            <a:ext cx="2138363" cy="752475"/>
          </a:xfrm>
          <a:custGeom>
            <a:avLst/>
            <a:gdLst>
              <a:gd name="T0" fmla="*/ 0 w 1347"/>
              <a:gd name="T1" fmla="*/ 458 h 474"/>
              <a:gd name="T2" fmla="*/ 730 w 1347"/>
              <a:gd name="T3" fmla="*/ 409 h 474"/>
              <a:gd name="T4" fmla="*/ 904 w 1347"/>
              <a:gd name="T5" fmla="*/ 68 h 474"/>
              <a:gd name="T6" fmla="*/ 1347 w 1347"/>
              <a:gd name="T7" fmla="*/ 2 h 4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347" h="474">
                <a:moveTo>
                  <a:pt x="0" y="458"/>
                </a:moveTo>
                <a:cubicBezTo>
                  <a:pt x="120" y="450"/>
                  <a:pt x="579" y="474"/>
                  <a:pt x="730" y="409"/>
                </a:cubicBezTo>
                <a:cubicBezTo>
                  <a:pt x="881" y="344"/>
                  <a:pt x="801" y="136"/>
                  <a:pt x="904" y="68"/>
                </a:cubicBezTo>
                <a:cubicBezTo>
                  <a:pt x="1007" y="0"/>
                  <a:pt x="1255" y="16"/>
                  <a:pt x="1347" y="2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046" name="Freeform 6"/>
          <p:cNvSpPr>
            <a:spLocks/>
          </p:cNvSpPr>
          <p:nvPr/>
        </p:nvSpPr>
        <p:spPr bwMode="auto">
          <a:xfrm>
            <a:off x="4616450" y="1397000"/>
            <a:ext cx="2055813" cy="2182813"/>
          </a:xfrm>
          <a:custGeom>
            <a:avLst/>
            <a:gdLst>
              <a:gd name="T0" fmla="*/ 343 w 1295"/>
              <a:gd name="T1" fmla="*/ 1294 h 1375"/>
              <a:gd name="T2" fmla="*/ 1138 w 1295"/>
              <a:gd name="T3" fmla="*/ 1189 h 1375"/>
              <a:gd name="T4" fmla="*/ 1105 w 1295"/>
              <a:gd name="T5" fmla="*/ 178 h 1375"/>
              <a:gd name="T6" fmla="*/ 0 w 1295"/>
              <a:gd name="T7" fmla="*/ 121 h 13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5" h="1375">
                <a:moveTo>
                  <a:pt x="343" y="1294"/>
                </a:moveTo>
                <a:cubicBezTo>
                  <a:pt x="475" y="1277"/>
                  <a:pt x="1011" y="1375"/>
                  <a:pt x="1138" y="1189"/>
                </a:cubicBezTo>
                <a:cubicBezTo>
                  <a:pt x="1265" y="1003"/>
                  <a:pt x="1295" y="356"/>
                  <a:pt x="1105" y="178"/>
                </a:cubicBezTo>
                <a:cubicBezTo>
                  <a:pt x="915" y="0"/>
                  <a:pt x="230" y="133"/>
                  <a:pt x="0" y="121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3840576" y="838305"/>
            <a:ext cx="2384965" cy="4937656"/>
            <a:chOff x="3840576" y="838305"/>
            <a:chExt cx="2384965" cy="4937656"/>
          </a:xfrm>
        </p:grpSpPr>
        <p:sp>
          <p:nvSpPr>
            <p:cNvPr id="2" name="SMARTInkAnnotation74"/>
            <p:cNvSpPr/>
            <p:nvPr/>
          </p:nvSpPr>
          <p:spPr bwMode="auto">
            <a:xfrm>
              <a:off x="4762500" y="2019393"/>
              <a:ext cx="815341" cy="45628"/>
            </a:xfrm>
            <a:custGeom>
              <a:avLst/>
              <a:gdLst/>
              <a:ahLst/>
              <a:cxnLst/>
              <a:rect l="0" t="0" r="0" b="0"/>
              <a:pathLst>
                <a:path w="815341" h="45628">
                  <a:moveTo>
                    <a:pt x="0" y="22767"/>
                  </a:moveTo>
                  <a:lnTo>
                    <a:pt x="0" y="15240"/>
                  </a:lnTo>
                  <a:lnTo>
                    <a:pt x="2257" y="12930"/>
                  </a:lnTo>
                  <a:lnTo>
                    <a:pt x="14177" y="969"/>
                  </a:lnTo>
                  <a:lnTo>
                    <a:pt x="17026" y="379"/>
                  </a:lnTo>
                  <a:lnTo>
                    <a:pt x="21707" y="0"/>
                  </a:lnTo>
                  <a:lnTo>
                    <a:pt x="22938" y="816"/>
                  </a:lnTo>
                  <a:lnTo>
                    <a:pt x="24605" y="2206"/>
                  </a:lnTo>
                  <a:lnTo>
                    <a:pt x="26563" y="3980"/>
                  </a:lnTo>
                  <a:lnTo>
                    <a:pt x="28716" y="5162"/>
                  </a:lnTo>
                  <a:lnTo>
                    <a:pt x="33364" y="6476"/>
                  </a:lnTo>
                  <a:lnTo>
                    <a:pt x="55889" y="7500"/>
                  </a:lnTo>
                  <a:lnTo>
                    <a:pt x="58426" y="8355"/>
                  </a:lnTo>
                  <a:lnTo>
                    <a:pt x="60963" y="9773"/>
                  </a:lnTo>
                  <a:lnTo>
                    <a:pt x="63502" y="11564"/>
                  </a:lnTo>
                  <a:lnTo>
                    <a:pt x="66888" y="12758"/>
                  </a:lnTo>
                  <a:lnTo>
                    <a:pt x="75166" y="14085"/>
                  </a:lnTo>
                  <a:lnTo>
                    <a:pt x="85301" y="14832"/>
                  </a:lnTo>
                  <a:lnTo>
                    <a:pt x="89040" y="15784"/>
                  </a:lnTo>
                  <a:lnTo>
                    <a:pt x="93226" y="17265"/>
                  </a:lnTo>
                  <a:lnTo>
                    <a:pt x="97711" y="19099"/>
                  </a:lnTo>
                  <a:lnTo>
                    <a:pt x="103241" y="20322"/>
                  </a:lnTo>
                  <a:lnTo>
                    <a:pt x="116157" y="21680"/>
                  </a:lnTo>
                  <a:lnTo>
                    <a:pt x="139063" y="22553"/>
                  </a:lnTo>
                  <a:lnTo>
                    <a:pt x="538828" y="22767"/>
                  </a:lnTo>
                  <a:lnTo>
                    <a:pt x="551412" y="23614"/>
                  </a:lnTo>
                  <a:lnTo>
                    <a:pt x="564034" y="25025"/>
                  </a:lnTo>
                  <a:lnTo>
                    <a:pt x="576683" y="26812"/>
                  </a:lnTo>
                  <a:lnTo>
                    <a:pt x="590195" y="28004"/>
                  </a:lnTo>
                  <a:lnTo>
                    <a:pt x="604283" y="28798"/>
                  </a:lnTo>
                  <a:lnTo>
                    <a:pt x="632637" y="29681"/>
                  </a:lnTo>
                  <a:lnTo>
                    <a:pt x="659350" y="30073"/>
                  </a:lnTo>
                  <a:lnTo>
                    <a:pt x="673247" y="31024"/>
                  </a:lnTo>
                  <a:lnTo>
                    <a:pt x="687591" y="32505"/>
                  </a:lnTo>
                  <a:lnTo>
                    <a:pt x="702233" y="34339"/>
                  </a:lnTo>
                  <a:lnTo>
                    <a:pt x="716229" y="35562"/>
                  </a:lnTo>
                  <a:lnTo>
                    <a:pt x="729792" y="36377"/>
                  </a:lnTo>
                  <a:lnTo>
                    <a:pt x="743069" y="36920"/>
                  </a:lnTo>
                  <a:lnTo>
                    <a:pt x="756999" y="38129"/>
                  </a:lnTo>
                  <a:lnTo>
                    <a:pt x="771366" y="39782"/>
                  </a:lnTo>
                  <a:lnTo>
                    <a:pt x="815340" y="45627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" name="SMARTInkAnnotation75"/>
            <p:cNvSpPr/>
            <p:nvPr/>
          </p:nvSpPr>
          <p:spPr bwMode="auto">
            <a:xfrm>
              <a:off x="4061460" y="1569721"/>
              <a:ext cx="426721" cy="53340"/>
            </a:xfrm>
            <a:custGeom>
              <a:avLst/>
              <a:gdLst/>
              <a:ahLst/>
              <a:cxnLst/>
              <a:rect l="0" t="0" r="0" b="0"/>
              <a:pathLst>
                <a:path w="426721" h="53340">
                  <a:moveTo>
                    <a:pt x="0" y="53339"/>
                  </a:moveTo>
                  <a:lnTo>
                    <a:pt x="0" y="45249"/>
                  </a:lnTo>
                  <a:lnTo>
                    <a:pt x="846" y="42019"/>
                  </a:lnTo>
                  <a:lnTo>
                    <a:pt x="2257" y="39019"/>
                  </a:lnTo>
                  <a:lnTo>
                    <a:pt x="4045" y="36172"/>
                  </a:lnTo>
                  <a:lnTo>
                    <a:pt x="6083" y="34275"/>
                  </a:lnTo>
                  <a:lnTo>
                    <a:pt x="8289" y="33009"/>
                  </a:lnTo>
                  <a:lnTo>
                    <a:pt x="10606" y="32166"/>
                  </a:lnTo>
                  <a:lnTo>
                    <a:pt x="12150" y="30757"/>
                  </a:lnTo>
                  <a:lnTo>
                    <a:pt x="13180" y="28971"/>
                  </a:lnTo>
                  <a:lnTo>
                    <a:pt x="13867" y="26934"/>
                  </a:lnTo>
                  <a:lnTo>
                    <a:pt x="16018" y="25576"/>
                  </a:lnTo>
                  <a:lnTo>
                    <a:pt x="22924" y="24066"/>
                  </a:lnTo>
                  <a:lnTo>
                    <a:pt x="25443" y="22817"/>
                  </a:lnTo>
                  <a:lnTo>
                    <a:pt x="27122" y="21138"/>
                  </a:lnTo>
                  <a:lnTo>
                    <a:pt x="28241" y="19172"/>
                  </a:lnTo>
                  <a:lnTo>
                    <a:pt x="30680" y="17861"/>
                  </a:lnTo>
                  <a:lnTo>
                    <a:pt x="37907" y="16404"/>
                  </a:lnTo>
                  <a:lnTo>
                    <a:pt x="47450" y="15584"/>
                  </a:lnTo>
                  <a:lnTo>
                    <a:pt x="51106" y="14623"/>
                  </a:lnTo>
                  <a:lnTo>
                    <a:pt x="55238" y="13135"/>
                  </a:lnTo>
                  <a:lnTo>
                    <a:pt x="59685" y="11296"/>
                  </a:lnTo>
                  <a:lnTo>
                    <a:pt x="64343" y="10070"/>
                  </a:lnTo>
                  <a:lnTo>
                    <a:pt x="74035" y="8709"/>
                  </a:lnTo>
                  <a:lnTo>
                    <a:pt x="78990" y="7499"/>
                  </a:lnTo>
                  <a:lnTo>
                    <a:pt x="83987" y="5846"/>
                  </a:lnTo>
                  <a:lnTo>
                    <a:pt x="89011" y="3897"/>
                  </a:lnTo>
                  <a:lnTo>
                    <a:pt x="94054" y="2597"/>
                  </a:lnTo>
                  <a:lnTo>
                    <a:pt x="104173" y="1154"/>
                  </a:lnTo>
                  <a:lnTo>
                    <a:pt x="116573" y="512"/>
                  </a:lnTo>
                  <a:lnTo>
                    <a:pt x="135575" y="151"/>
                  </a:lnTo>
                  <a:lnTo>
                    <a:pt x="246764" y="0"/>
                  </a:lnTo>
                  <a:lnTo>
                    <a:pt x="256796" y="846"/>
                  </a:lnTo>
                  <a:lnTo>
                    <a:pt x="266870" y="2257"/>
                  </a:lnTo>
                  <a:lnTo>
                    <a:pt x="276974" y="4045"/>
                  </a:lnTo>
                  <a:lnTo>
                    <a:pt x="287096" y="6083"/>
                  </a:lnTo>
                  <a:lnTo>
                    <a:pt x="307373" y="10605"/>
                  </a:lnTo>
                  <a:lnTo>
                    <a:pt x="348833" y="20407"/>
                  </a:lnTo>
                  <a:lnTo>
                    <a:pt x="394653" y="30496"/>
                  </a:lnTo>
                  <a:lnTo>
                    <a:pt x="426720" y="38099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4" name="SMARTInkAnnotation76"/>
            <p:cNvSpPr/>
            <p:nvPr/>
          </p:nvSpPr>
          <p:spPr bwMode="auto">
            <a:xfrm>
              <a:off x="4335780" y="1158240"/>
              <a:ext cx="259081" cy="144781"/>
            </a:xfrm>
            <a:custGeom>
              <a:avLst/>
              <a:gdLst/>
              <a:ahLst/>
              <a:cxnLst/>
              <a:rect l="0" t="0" r="0" b="0"/>
              <a:pathLst>
                <a:path w="259081" h="144781">
                  <a:moveTo>
                    <a:pt x="0" y="144780"/>
                  </a:moveTo>
                  <a:lnTo>
                    <a:pt x="18658" y="126122"/>
                  </a:lnTo>
                  <a:lnTo>
                    <a:pt x="20906" y="124722"/>
                  </a:lnTo>
                  <a:lnTo>
                    <a:pt x="28113" y="121904"/>
                  </a:lnTo>
                  <a:lnTo>
                    <a:pt x="33097" y="118244"/>
                  </a:lnTo>
                  <a:lnTo>
                    <a:pt x="38135" y="113795"/>
                  </a:lnTo>
                  <a:lnTo>
                    <a:pt x="40663" y="111423"/>
                  </a:lnTo>
                  <a:lnTo>
                    <a:pt x="44042" y="108996"/>
                  </a:lnTo>
                  <a:lnTo>
                    <a:pt x="47988" y="106530"/>
                  </a:lnTo>
                  <a:lnTo>
                    <a:pt x="52312" y="104040"/>
                  </a:lnTo>
                  <a:lnTo>
                    <a:pt x="61632" y="99016"/>
                  </a:lnTo>
                  <a:lnTo>
                    <a:pt x="81413" y="88891"/>
                  </a:lnTo>
                  <a:lnTo>
                    <a:pt x="86449" y="85507"/>
                  </a:lnTo>
                  <a:lnTo>
                    <a:pt x="91499" y="81558"/>
                  </a:lnTo>
                  <a:lnTo>
                    <a:pt x="96559" y="77232"/>
                  </a:lnTo>
                  <a:lnTo>
                    <a:pt x="101626" y="73501"/>
                  </a:lnTo>
                  <a:lnTo>
                    <a:pt x="106697" y="70168"/>
                  </a:lnTo>
                  <a:lnTo>
                    <a:pt x="111772" y="67098"/>
                  </a:lnTo>
                  <a:lnTo>
                    <a:pt x="117695" y="64206"/>
                  </a:lnTo>
                  <a:lnTo>
                    <a:pt x="124183" y="61430"/>
                  </a:lnTo>
                  <a:lnTo>
                    <a:pt x="131049" y="58734"/>
                  </a:lnTo>
                  <a:lnTo>
                    <a:pt x="137319" y="56089"/>
                  </a:lnTo>
                  <a:lnTo>
                    <a:pt x="148802" y="50893"/>
                  </a:lnTo>
                  <a:lnTo>
                    <a:pt x="155082" y="48322"/>
                  </a:lnTo>
                  <a:lnTo>
                    <a:pt x="161807" y="45761"/>
                  </a:lnTo>
                  <a:lnTo>
                    <a:pt x="168832" y="43207"/>
                  </a:lnTo>
                  <a:lnTo>
                    <a:pt x="175208" y="40658"/>
                  </a:lnTo>
                  <a:lnTo>
                    <a:pt x="181152" y="38112"/>
                  </a:lnTo>
                  <a:lnTo>
                    <a:pt x="186808" y="35568"/>
                  </a:lnTo>
                  <a:lnTo>
                    <a:pt x="193119" y="33025"/>
                  </a:lnTo>
                  <a:lnTo>
                    <a:pt x="206904" y="27942"/>
                  </a:lnTo>
                  <a:lnTo>
                    <a:pt x="214136" y="24555"/>
                  </a:lnTo>
                  <a:lnTo>
                    <a:pt x="221497" y="20603"/>
                  </a:lnTo>
                  <a:lnTo>
                    <a:pt x="228944" y="16276"/>
                  </a:lnTo>
                  <a:lnTo>
                    <a:pt x="241736" y="9209"/>
                  </a:lnTo>
                  <a:lnTo>
                    <a:pt x="259080" y="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" name="SMARTInkAnnotation77"/>
            <p:cNvSpPr/>
            <p:nvPr/>
          </p:nvSpPr>
          <p:spPr bwMode="auto">
            <a:xfrm>
              <a:off x="4756074" y="906780"/>
              <a:ext cx="219787" cy="289561"/>
            </a:xfrm>
            <a:custGeom>
              <a:avLst/>
              <a:gdLst/>
              <a:ahLst/>
              <a:cxnLst/>
              <a:rect l="0" t="0" r="0" b="0"/>
              <a:pathLst>
                <a:path w="219787" h="289561">
                  <a:moveTo>
                    <a:pt x="219786" y="0"/>
                  </a:moveTo>
                  <a:lnTo>
                    <a:pt x="211695" y="0"/>
                  </a:lnTo>
                  <a:lnTo>
                    <a:pt x="208466" y="847"/>
                  </a:lnTo>
                  <a:lnTo>
                    <a:pt x="202619" y="4045"/>
                  </a:lnTo>
                  <a:lnTo>
                    <a:pt x="198613" y="6561"/>
                  </a:lnTo>
                  <a:lnTo>
                    <a:pt x="193160" y="7149"/>
                  </a:lnTo>
                  <a:lnTo>
                    <a:pt x="189335" y="7306"/>
                  </a:lnTo>
                  <a:lnTo>
                    <a:pt x="185938" y="8257"/>
                  </a:lnTo>
                  <a:lnTo>
                    <a:pt x="179907" y="11572"/>
                  </a:lnTo>
                  <a:lnTo>
                    <a:pt x="174404" y="15868"/>
                  </a:lnTo>
                  <a:lnTo>
                    <a:pt x="168289" y="20599"/>
                  </a:lnTo>
                  <a:lnTo>
                    <a:pt x="164288" y="23046"/>
                  </a:lnTo>
                  <a:lnTo>
                    <a:pt x="159927" y="25524"/>
                  </a:lnTo>
                  <a:lnTo>
                    <a:pt x="156173" y="28023"/>
                  </a:lnTo>
                  <a:lnTo>
                    <a:pt x="149745" y="33057"/>
                  </a:lnTo>
                  <a:lnTo>
                    <a:pt x="144065" y="38116"/>
                  </a:lnTo>
                  <a:lnTo>
                    <a:pt x="137872" y="44034"/>
                  </a:lnTo>
                  <a:lnTo>
                    <a:pt x="129475" y="52308"/>
                  </a:lnTo>
                  <a:lnTo>
                    <a:pt x="124866" y="56039"/>
                  </a:lnTo>
                  <a:lnTo>
                    <a:pt x="120099" y="59372"/>
                  </a:lnTo>
                  <a:lnTo>
                    <a:pt x="115228" y="62442"/>
                  </a:lnTo>
                  <a:lnTo>
                    <a:pt x="111134" y="66181"/>
                  </a:lnTo>
                  <a:lnTo>
                    <a:pt x="104327" y="74852"/>
                  </a:lnTo>
                  <a:lnTo>
                    <a:pt x="100480" y="79534"/>
                  </a:lnTo>
                  <a:lnTo>
                    <a:pt x="96222" y="84350"/>
                  </a:lnTo>
                  <a:lnTo>
                    <a:pt x="86976" y="94215"/>
                  </a:lnTo>
                  <a:lnTo>
                    <a:pt x="62210" y="119411"/>
                  </a:lnTo>
                  <a:lnTo>
                    <a:pt x="58009" y="124481"/>
                  </a:lnTo>
                  <a:lnTo>
                    <a:pt x="54361" y="129554"/>
                  </a:lnTo>
                  <a:lnTo>
                    <a:pt x="38379" y="153908"/>
                  </a:lnTo>
                  <a:lnTo>
                    <a:pt x="34501" y="160179"/>
                  </a:lnTo>
                  <a:lnTo>
                    <a:pt x="31069" y="166052"/>
                  </a:lnTo>
                  <a:lnTo>
                    <a:pt x="24998" y="177094"/>
                  </a:lnTo>
                  <a:lnTo>
                    <a:pt x="16820" y="192831"/>
                  </a:lnTo>
                  <a:lnTo>
                    <a:pt x="11611" y="203107"/>
                  </a:lnTo>
                  <a:lnTo>
                    <a:pt x="8731" y="211061"/>
                  </a:lnTo>
                  <a:lnTo>
                    <a:pt x="6604" y="218265"/>
                  </a:lnTo>
                  <a:lnTo>
                    <a:pt x="2836" y="227111"/>
                  </a:lnTo>
                  <a:lnTo>
                    <a:pt x="1493" y="231841"/>
                  </a:lnTo>
                  <a:lnTo>
                    <a:pt x="597" y="236687"/>
                  </a:lnTo>
                  <a:lnTo>
                    <a:pt x="0" y="241611"/>
                  </a:lnTo>
                  <a:lnTo>
                    <a:pt x="448" y="245741"/>
                  </a:lnTo>
                  <a:lnTo>
                    <a:pt x="1595" y="249341"/>
                  </a:lnTo>
                  <a:lnTo>
                    <a:pt x="4278" y="255598"/>
                  </a:lnTo>
                  <a:lnTo>
                    <a:pt x="5471" y="261201"/>
                  </a:lnTo>
                  <a:lnTo>
                    <a:pt x="8259" y="268772"/>
                  </a:lnTo>
                  <a:lnTo>
                    <a:pt x="12321" y="276934"/>
                  </a:lnTo>
                  <a:lnTo>
                    <a:pt x="16948" y="283384"/>
                  </a:lnTo>
                  <a:lnTo>
                    <a:pt x="20214" y="285443"/>
                  </a:lnTo>
                  <a:lnTo>
                    <a:pt x="24085" y="286815"/>
                  </a:lnTo>
                  <a:lnTo>
                    <a:pt x="36906" y="28956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" name="SMARTInkAnnotation78"/>
            <p:cNvSpPr/>
            <p:nvPr/>
          </p:nvSpPr>
          <p:spPr bwMode="auto">
            <a:xfrm>
              <a:off x="5052069" y="1066800"/>
              <a:ext cx="137152" cy="129188"/>
            </a:xfrm>
            <a:custGeom>
              <a:avLst/>
              <a:gdLst/>
              <a:ahLst/>
              <a:cxnLst/>
              <a:rect l="0" t="0" r="0" b="0"/>
              <a:pathLst>
                <a:path w="137152" h="129188">
                  <a:moveTo>
                    <a:pt x="91431" y="0"/>
                  </a:moveTo>
                  <a:lnTo>
                    <a:pt x="91431" y="4045"/>
                  </a:lnTo>
                  <a:lnTo>
                    <a:pt x="90585" y="5237"/>
                  </a:lnTo>
                  <a:lnTo>
                    <a:pt x="89174" y="6031"/>
                  </a:lnTo>
                  <a:lnTo>
                    <a:pt x="87386" y="6561"/>
                  </a:lnTo>
                  <a:lnTo>
                    <a:pt x="84500" y="7760"/>
                  </a:lnTo>
                  <a:lnTo>
                    <a:pt x="80885" y="9407"/>
                  </a:lnTo>
                  <a:lnTo>
                    <a:pt x="76780" y="11351"/>
                  </a:lnTo>
                  <a:lnTo>
                    <a:pt x="73196" y="12647"/>
                  </a:lnTo>
                  <a:lnTo>
                    <a:pt x="69961" y="13512"/>
                  </a:lnTo>
                  <a:lnTo>
                    <a:pt x="66958" y="14088"/>
                  </a:lnTo>
                  <a:lnTo>
                    <a:pt x="64109" y="15319"/>
                  </a:lnTo>
                  <a:lnTo>
                    <a:pt x="61363" y="16986"/>
                  </a:lnTo>
                  <a:lnTo>
                    <a:pt x="58686" y="18944"/>
                  </a:lnTo>
                  <a:lnTo>
                    <a:pt x="56054" y="21096"/>
                  </a:lnTo>
                  <a:lnTo>
                    <a:pt x="53453" y="23377"/>
                  </a:lnTo>
                  <a:lnTo>
                    <a:pt x="50872" y="25745"/>
                  </a:lnTo>
                  <a:lnTo>
                    <a:pt x="47458" y="28170"/>
                  </a:lnTo>
                  <a:lnTo>
                    <a:pt x="43489" y="30633"/>
                  </a:lnTo>
                  <a:lnTo>
                    <a:pt x="33042" y="36625"/>
                  </a:lnTo>
                  <a:lnTo>
                    <a:pt x="29356" y="39702"/>
                  </a:lnTo>
                  <a:lnTo>
                    <a:pt x="27187" y="41708"/>
                  </a:lnTo>
                  <a:lnTo>
                    <a:pt x="24896" y="44739"/>
                  </a:lnTo>
                  <a:lnTo>
                    <a:pt x="22520" y="48452"/>
                  </a:lnTo>
                  <a:lnTo>
                    <a:pt x="20090" y="52622"/>
                  </a:lnTo>
                  <a:lnTo>
                    <a:pt x="17624" y="55401"/>
                  </a:lnTo>
                  <a:lnTo>
                    <a:pt x="15133" y="57254"/>
                  </a:lnTo>
                  <a:lnTo>
                    <a:pt x="12625" y="58489"/>
                  </a:lnTo>
                  <a:lnTo>
                    <a:pt x="10953" y="61006"/>
                  </a:lnTo>
                  <a:lnTo>
                    <a:pt x="9839" y="64377"/>
                  </a:lnTo>
                  <a:lnTo>
                    <a:pt x="9096" y="68318"/>
                  </a:lnTo>
                  <a:lnTo>
                    <a:pt x="7754" y="71792"/>
                  </a:lnTo>
                  <a:lnTo>
                    <a:pt x="6013" y="74955"/>
                  </a:lnTo>
                  <a:lnTo>
                    <a:pt x="4005" y="77910"/>
                  </a:lnTo>
                  <a:lnTo>
                    <a:pt x="2667" y="80727"/>
                  </a:lnTo>
                  <a:lnTo>
                    <a:pt x="1774" y="83451"/>
                  </a:lnTo>
                  <a:lnTo>
                    <a:pt x="1180" y="86114"/>
                  </a:lnTo>
                  <a:lnTo>
                    <a:pt x="783" y="88736"/>
                  </a:lnTo>
                  <a:lnTo>
                    <a:pt x="519" y="91331"/>
                  </a:lnTo>
                  <a:lnTo>
                    <a:pt x="343" y="93907"/>
                  </a:lnTo>
                  <a:lnTo>
                    <a:pt x="225" y="96471"/>
                  </a:lnTo>
                  <a:lnTo>
                    <a:pt x="95" y="101578"/>
                  </a:lnTo>
                  <a:lnTo>
                    <a:pt x="0" y="116838"/>
                  </a:lnTo>
                  <a:lnTo>
                    <a:pt x="843" y="118532"/>
                  </a:lnTo>
                  <a:lnTo>
                    <a:pt x="2252" y="119661"/>
                  </a:lnTo>
                  <a:lnTo>
                    <a:pt x="4038" y="120414"/>
                  </a:lnTo>
                  <a:lnTo>
                    <a:pt x="5229" y="121763"/>
                  </a:lnTo>
                  <a:lnTo>
                    <a:pt x="6023" y="123508"/>
                  </a:lnTo>
                  <a:lnTo>
                    <a:pt x="6552" y="125519"/>
                  </a:lnTo>
                  <a:lnTo>
                    <a:pt x="7752" y="126859"/>
                  </a:lnTo>
                  <a:lnTo>
                    <a:pt x="9398" y="127753"/>
                  </a:lnTo>
                  <a:lnTo>
                    <a:pt x="13485" y="128746"/>
                  </a:lnTo>
                  <a:lnTo>
                    <a:pt x="15760" y="129010"/>
                  </a:lnTo>
                  <a:lnTo>
                    <a:pt x="18123" y="129187"/>
                  </a:lnTo>
                  <a:lnTo>
                    <a:pt x="20546" y="128458"/>
                  </a:lnTo>
                  <a:lnTo>
                    <a:pt x="23008" y="127125"/>
                  </a:lnTo>
                  <a:lnTo>
                    <a:pt x="25496" y="125390"/>
                  </a:lnTo>
                  <a:lnTo>
                    <a:pt x="28001" y="124233"/>
                  </a:lnTo>
                  <a:lnTo>
                    <a:pt x="30517" y="123462"/>
                  </a:lnTo>
                  <a:lnTo>
                    <a:pt x="33042" y="122948"/>
                  </a:lnTo>
                  <a:lnTo>
                    <a:pt x="35571" y="121759"/>
                  </a:lnTo>
                  <a:lnTo>
                    <a:pt x="38104" y="120119"/>
                  </a:lnTo>
                  <a:lnTo>
                    <a:pt x="40640" y="118179"/>
                  </a:lnTo>
                  <a:lnTo>
                    <a:pt x="43177" y="116040"/>
                  </a:lnTo>
                  <a:lnTo>
                    <a:pt x="45715" y="113766"/>
                  </a:lnTo>
                  <a:lnTo>
                    <a:pt x="50793" y="108983"/>
                  </a:lnTo>
                  <a:lnTo>
                    <a:pt x="55872" y="104035"/>
                  </a:lnTo>
                  <a:lnTo>
                    <a:pt x="58411" y="100683"/>
                  </a:lnTo>
                  <a:lnTo>
                    <a:pt x="60951" y="96755"/>
                  </a:lnTo>
                  <a:lnTo>
                    <a:pt x="63491" y="92443"/>
                  </a:lnTo>
                  <a:lnTo>
                    <a:pt x="66031" y="88722"/>
                  </a:lnTo>
                  <a:lnTo>
                    <a:pt x="68571" y="85395"/>
                  </a:lnTo>
                  <a:lnTo>
                    <a:pt x="71111" y="82330"/>
                  </a:lnTo>
                  <a:lnTo>
                    <a:pt x="74498" y="79440"/>
                  </a:lnTo>
                  <a:lnTo>
                    <a:pt x="78448" y="76667"/>
                  </a:lnTo>
                  <a:lnTo>
                    <a:pt x="82776" y="73971"/>
                  </a:lnTo>
                  <a:lnTo>
                    <a:pt x="85661" y="71327"/>
                  </a:lnTo>
                  <a:lnTo>
                    <a:pt x="87584" y="68718"/>
                  </a:lnTo>
                  <a:lnTo>
                    <a:pt x="94716" y="54402"/>
                  </a:lnTo>
                  <a:lnTo>
                    <a:pt x="96161" y="50661"/>
                  </a:lnTo>
                  <a:lnTo>
                    <a:pt x="97124" y="47321"/>
                  </a:lnTo>
                  <a:lnTo>
                    <a:pt x="98671" y="39921"/>
                  </a:lnTo>
                  <a:lnTo>
                    <a:pt x="98882" y="36652"/>
                  </a:lnTo>
                  <a:lnTo>
                    <a:pt x="99050" y="30512"/>
                  </a:lnTo>
                  <a:lnTo>
                    <a:pt x="95006" y="34535"/>
                  </a:lnTo>
                  <a:lnTo>
                    <a:pt x="92967" y="35723"/>
                  </a:lnTo>
                  <a:lnTo>
                    <a:pt x="90762" y="36515"/>
                  </a:lnTo>
                  <a:lnTo>
                    <a:pt x="88446" y="37043"/>
                  </a:lnTo>
                  <a:lnTo>
                    <a:pt x="86900" y="38242"/>
                  </a:lnTo>
                  <a:lnTo>
                    <a:pt x="85870" y="39888"/>
                  </a:lnTo>
                  <a:lnTo>
                    <a:pt x="85184" y="41832"/>
                  </a:lnTo>
                  <a:lnTo>
                    <a:pt x="83880" y="43975"/>
                  </a:lnTo>
                  <a:lnTo>
                    <a:pt x="82164" y="46250"/>
                  </a:lnTo>
                  <a:lnTo>
                    <a:pt x="80173" y="48613"/>
                  </a:lnTo>
                  <a:lnTo>
                    <a:pt x="78845" y="51035"/>
                  </a:lnTo>
                  <a:lnTo>
                    <a:pt x="77961" y="53497"/>
                  </a:lnTo>
                  <a:lnTo>
                    <a:pt x="77371" y="55985"/>
                  </a:lnTo>
                  <a:lnTo>
                    <a:pt x="76131" y="58490"/>
                  </a:lnTo>
                  <a:lnTo>
                    <a:pt x="74458" y="61006"/>
                  </a:lnTo>
                  <a:lnTo>
                    <a:pt x="72495" y="63531"/>
                  </a:lnTo>
                  <a:lnTo>
                    <a:pt x="71187" y="66061"/>
                  </a:lnTo>
                  <a:lnTo>
                    <a:pt x="70315" y="68594"/>
                  </a:lnTo>
                  <a:lnTo>
                    <a:pt x="69733" y="71129"/>
                  </a:lnTo>
                  <a:lnTo>
                    <a:pt x="68499" y="73666"/>
                  </a:lnTo>
                  <a:lnTo>
                    <a:pt x="66830" y="76204"/>
                  </a:lnTo>
                  <a:lnTo>
                    <a:pt x="64870" y="78743"/>
                  </a:lnTo>
                  <a:lnTo>
                    <a:pt x="63564" y="81282"/>
                  </a:lnTo>
                  <a:lnTo>
                    <a:pt x="62693" y="83821"/>
                  </a:lnTo>
                  <a:lnTo>
                    <a:pt x="62112" y="86361"/>
                  </a:lnTo>
                  <a:lnTo>
                    <a:pt x="62572" y="88900"/>
                  </a:lnTo>
                  <a:lnTo>
                    <a:pt x="63725" y="91440"/>
                  </a:lnTo>
                  <a:lnTo>
                    <a:pt x="65340" y="93980"/>
                  </a:lnTo>
                  <a:lnTo>
                    <a:pt x="66417" y="96520"/>
                  </a:lnTo>
                  <a:lnTo>
                    <a:pt x="67135" y="99060"/>
                  </a:lnTo>
                  <a:lnTo>
                    <a:pt x="67614" y="101600"/>
                  </a:lnTo>
                  <a:lnTo>
                    <a:pt x="68779" y="104140"/>
                  </a:lnTo>
                  <a:lnTo>
                    <a:pt x="70403" y="106680"/>
                  </a:lnTo>
                  <a:lnTo>
                    <a:pt x="72332" y="109220"/>
                  </a:lnTo>
                  <a:lnTo>
                    <a:pt x="74465" y="110913"/>
                  </a:lnTo>
                  <a:lnTo>
                    <a:pt x="76734" y="112042"/>
                  </a:lnTo>
                  <a:lnTo>
                    <a:pt x="79093" y="112795"/>
                  </a:lnTo>
                  <a:lnTo>
                    <a:pt x="81512" y="114143"/>
                  </a:lnTo>
                  <a:lnTo>
                    <a:pt x="83972" y="115889"/>
                  </a:lnTo>
                  <a:lnTo>
                    <a:pt x="86458" y="117899"/>
                  </a:lnTo>
                  <a:lnTo>
                    <a:pt x="88963" y="119239"/>
                  </a:lnTo>
                  <a:lnTo>
                    <a:pt x="91479" y="120133"/>
                  </a:lnTo>
                  <a:lnTo>
                    <a:pt x="94002" y="120729"/>
                  </a:lnTo>
                  <a:lnTo>
                    <a:pt x="96532" y="121126"/>
                  </a:lnTo>
                  <a:lnTo>
                    <a:pt x="99065" y="121390"/>
                  </a:lnTo>
                  <a:lnTo>
                    <a:pt x="101600" y="121567"/>
                  </a:lnTo>
                  <a:lnTo>
                    <a:pt x="104984" y="121685"/>
                  </a:lnTo>
                  <a:lnTo>
                    <a:pt x="117837" y="121850"/>
                  </a:lnTo>
                  <a:lnTo>
                    <a:pt x="137151" y="12192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7" name="SMARTInkAnnotation79"/>
            <p:cNvSpPr/>
            <p:nvPr/>
          </p:nvSpPr>
          <p:spPr bwMode="auto">
            <a:xfrm>
              <a:off x="5334040" y="876302"/>
              <a:ext cx="144730" cy="312313"/>
            </a:xfrm>
            <a:custGeom>
              <a:avLst/>
              <a:gdLst/>
              <a:ahLst/>
              <a:cxnLst/>
              <a:rect l="0" t="0" r="0" b="0"/>
              <a:pathLst>
                <a:path w="144730" h="312313">
                  <a:moveTo>
                    <a:pt x="114260" y="22858"/>
                  </a:moveTo>
                  <a:lnTo>
                    <a:pt x="133942" y="3176"/>
                  </a:lnTo>
                  <a:lnTo>
                    <a:pt x="135848" y="2116"/>
                  </a:lnTo>
                  <a:lnTo>
                    <a:pt x="140224" y="940"/>
                  </a:lnTo>
                  <a:lnTo>
                    <a:pt x="144729" y="0"/>
                  </a:lnTo>
                  <a:lnTo>
                    <a:pt x="140692" y="4044"/>
                  </a:lnTo>
                  <a:lnTo>
                    <a:pt x="139501" y="6082"/>
                  </a:lnTo>
                  <a:lnTo>
                    <a:pt x="136979" y="13842"/>
                  </a:lnTo>
                  <a:lnTo>
                    <a:pt x="133388" y="21955"/>
                  </a:lnTo>
                  <a:lnTo>
                    <a:pt x="128970" y="28948"/>
                  </a:lnTo>
                  <a:lnTo>
                    <a:pt x="126607" y="31998"/>
                  </a:lnTo>
                  <a:lnTo>
                    <a:pt x="124184" y="36571"/>
                  </a:lnTo>
                  <a:lnTo>
                    <a:pt x="121723" y="42160"/>
                  </a:lnTo>
                  <a:lnTo>
                    <a:pt x="119235" y="48426"/>
                  </a:lnTo>
                  <a:lnTo>
                    <a:pt x="116730" y="54297"/>
                  </a:lnTo>
                  <a:lnTo>
                    <a:pt x="111689" y="65335"/>
                  </a:lnTo>
                  <a:lnTo>
                    <a:pt x="108313" y="71496"/>
                  </a:lnTo>
                  <a:lnTo>
                    <a:pt x="104368" y="78143"/>
                  </a:lnTo>
                  <a:lnTo>
                    <a:pt x="95470" y="92302"/>
                  </a:lnTo>
                  <a:lnTo>
                    <a:pt x="70947" y="129652"/>
                  </a:lnTo>
                  <a:lnTo>
                    <a:pt x="66758" y="138080"/>
                  </a:lnTo>
                  <a:lnTo>
                    <a:pt x="63119" y="147086"/>
                  </a:lnTo>
                  <a:lnTo>
                    <a:pt x="59846" y="156477"/>
                  </a:lnTo>
                  <a:lnTo>
                    <a:pt x="55971" y="165277"/>
                  </a:lnTo>
                  <a:lnTo>
                    <a:pt x="51694" y="173684"/>
                  </a:lnTo>
                  <a:lnTo>
                    <a:pt x="47149" y="181829"/>
                  </a:lnTo>
                  <a:lnTo>
                    <a:pt x="42426" y="188952"/>
                  </a:lnTo>
                  <a:lnTo>
                    <a:pt x="37584" y="195394"/>
                  </a:lnTo>
                  <a:lnTo>
                    <a:pt x="32662" y="201382"/>
                  </a:lnTo>
                  <a:lnTo>
                    <a:pt x="28535" y="207914"/>
                  </a:lnTo>
                  <a:lnTo>
                    <a:pt x="24936" y="214808"/>
                  </a:lnTo>
                  <a:lnTo>
                    <a:pt x="18681" y="228396"/>
                  </a:lnTo>
                  <a:lnTo>
                    <a:pt x="7766" y="250916"/>
                  </a:lnTo>
                  <a:lnTo>
                    <a:pt x="3429" y="260530"/>
                  </a:lnTo>
                  <a:lnTo>
                    <a:pt x="1501" y="267626"/>
                  </a:lnTo>
                  <a:lnTo>
                    <a:pt x="645" y="275859"/>
                  </a:lnTo>
                  <a:lnTo>
                    <a:pt x="265" y="284316"/>
                  </a:lnTo>
                  <a:lnTo>
                    <a:pt x="50" y="293837"/>
                  </a:lnTo>
                  <a:lnTo>
                    <a:pt x="0" y="299362"/>
                  </a:lnTo>
                  <a:lnTo>
                    <a:pt x="833" y="301174"/>
                  </a:lnTo>
                  <a:lnTo>
                    <a:pt x="2235" y="302382"/>
                  </a:lnTo>
                  <a:lnTo>
                    <a:pt x="4017" y="303187"/>
                  </a:lnTo>
                  <a:lnTo>
                    <a:pt x="5204" y="304571"/>
                  </a:lnTo>
                  <a:lnTo>
                    <a:pt x="5996" y="306340"/>
                  </a:lnTo>
                  <a:lnTo>
                    <a:pt x="6524" y="308366"/>
                  </a:lnTo>
                  <a:lnTo>
                    <a:pt x="8569" y="309716"/>
                  </a:lnTo>
                  <a:lnTo>
                    <a:pt x="11626" y="310617"/>
                  </a:lnTo>
                  <a:lnTo>
                    <a:pt x="15358" y="311217"/>
                  </a:lnTo>
                  <a:lnTo>
                    <a:pt x="18692" y="311617"/>
                  </a:lnTo>
                  <a:lnTo>
                    <a:pt x="21761" y="311884"/>
                  </a:lnTo>
                  <a:lnTo>
                    <a:pt x="24654" y="312062"/>
                  </a:lnTo>
                  <a:lnTo>
                    <a:pt x="30126" y="312260"/>
                  </a:lnTo>
                  <a:lnTo>
                    <a:pt x="32771" y="312312"/>
                  </a:lnTo>
                  <a:lnTo>
                    <a:pt x="36227" y="311501"/>
                  </a:lnTo>
                  <a:lnTo>
                    <a:pt x="40225" y="310113"/>
                  </a:lnTo>
                  <a:lnTo>
                    <a:pt x="44583" y="308341"/>
                  </a:lnTo>
                  <a:lnTo>
                    <a:pt x="48335" y="306314"/>
                  </a:lnTo>
                  <a:lnTo>
                    <a:pt x="51683" y="304115"/>
                  </a:lnTo>
                  <a:lnTo>
                    <a:pt x="54762" y="301803"/>
                  </a:lnTo>
                  <a:lnTo>
                    <a:pt x="58508" y="299414"/>
                  </a:lnTo>
                  <a:lnTo>
                    <a:pt x="62699" y="296976"/>
                  </a:lnTo>
                  <a:lnTo>
                    <a:pt x="67186" y="294503"/>
                  </a:lnTo>
                  <a:lnTo>
                    <a:pt x="71024" y="291161"/>
                  </a:lnTo>
                  <a:lnTo>
                    <a:pt x="74429" y="287240"/>
                  </a:lnTo>
                  <a:lnTo>
                    <a:pt x="77546" y="282933"/>
                  </a:lnTo>
                  <a:lnTo>
                    <a:pt x="80471" y="279214"/>
                  </a:lnTo>
                  <a:lnTo>
                    <a:pt x="83267" y="275889"/>
                  </a:lnTo>
                  <a:lnTo>
                    <a:pt x="85978" y="272825"/>
                  </a:lnTo>
                  <a:lnTo>
                    <a:pt x="88632" y="269089"/>
                  </a:lnTo>
                  <a:lnTo>
                    <a:pt x="91248" y="264906"/>
                  </a:lnTo>
                  <a:lnTo>
                    <a:pt x="93838" y="260423"/>
                  </a:lnTo>
                  <a:lnTo>
                    <a:pt x="98974" y="250927"/>
                  </a:lnTo>
                  <a:lnTo>
                    <a:pt x="103233" y="241909"/>
                  </a:lnTo>
                  <a:lnTo>
                    <a:pt x="105125" y="235078"/>
                  </a:lnTo>
                  <a:lnTo>
                    <a:pt x="105967" y="226962"/>
                  </a:lnTo>
                  <a:lnTo>
                    <a:pt x="106341" y="217711"/>
                  </a:lnTo>
                  <a:lnTo>
                    <a:pt x="106581" y="200232"/>
                  </a:lnTo>
                  <a:lnTo>
                    <a:pt x="106601" y="196987"/>
                  </a:lnTo>
                  <a:lnTo>
                    <a:pt x="105767" y="193978"/>
                  </a:lnTo>
                  <a:lnTo>
                    <a:pt x="102583" y="188375"/>
                  </a:lnTo>
                  <a:lnTo>
                    <a:pt x="98346" y="180806"/>
                  </a:lnTo>
                  <a:lnTo>
                    <a:pt x="96031" y="176416"/>
                  </a:lnTo>
                  <a:lnTo>
                    <a:pt x="93640" y="173490"/>
                  </a:lnTo>
                  <a:lnTo>
                    <a:pt x="91201" y="171539"/>
                  </a:lnTo>
                  <a:lnTo>
                    <a:pt x="88727" y="170239"/>
                  </a:lnTo>
                  <a:lnTo>
                    <a:pt x="86231" y="168525"/>
                  </a:lnTo>
                  <a:lnTo>
                    <a:pt x="83721" y="166536"/>
                  </a:lnTo>
                  <a:lnTo>
                    <a:pt x="81201" y="164363"/>
                  </a:lnTo>
                  <a:lnTo>
                    <a:pt x="77827" y="162915"/>
                  </a:lnTo>
                  <a:lnTo>
                    <a:pt x="73885" y="161949"/>
                  </a:lnTo>
                  <a:lnTo>
                    <a:pt x="63481" y="160399"/>
                  </a:lnTo>
                  <a:lnTo>
                    <a:pt x="59801" y="160187"/>
                  </a:lnTo>
                  <a:lnTo>
                    <a:pt x="57633" y="160131"/>
                  </a:lnTo>
                  <a:lnTo>
                    <a:pt x="55342" y="160940"/>
                  </a:lnTo>
                  <a:lnTo>
                    <a:pt x="52968" y="162326"/>
                  </a:lnTo>
                  <a:lnTo>
                    <a:pt x="50539" y="164097"/>
                  </a:lnTo>
                  <a:lnTo>
                    <a:pt x="48072" y="165277"/>
                  </a:lnTo>
                  <a:lnTo>
                    <a:pt x="45582" y="166064"/>
                  </a:lnTo>
                  <a:lnTo>
                    <a:pt x="43074" y="166589"/>
                  </a:lnTo>
                  <a:lnTo>
                    <a:pt x="41403" y="167785"/>
                  </a:lnTo>
                  <a:lnTo>
                    <a:pt x="40288" y="169429"/>
                  </a:lnTo>
                  <a:lnTo>
                    <a:pt x="39050" y="173514"/>
                  </a:lnTo>
                  <a:lnTo>
                    <a:pt x="38255" y="183035"/>
                  </a:lnTo>
                  <a:lnTo>
                    <a:pt x="38060" y="190498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8" name="SMARTInkAnnotation80"/>
            <p:cNvSpPr/>
            <p:nvPr/>
          </p:nvSpPr>
          <p:spPr bwMode="auto">
            <a:xfrm>
              <a:off x="5532120" y="1036646"/>
              <a:ext cx="105488" cy="104915"/>
            </a:xfrm>
            <a:custGeom>
              <a:avLst/>
              <a:gdLst/>
              <a:ahLst/>
              <a:cxnLst/>
              <a:rect l="0" t="0" r="0" b="0"/>
              <a:pathLst>
                <a:path w="105488" h="104915">
                  <a:moveTo>
                    <a:pt x="0" y="75874"/>
                  </a:moveTo>
                  <a:lnTo>
                    <a:pt x="7307" y="83180"/>
                  </a:lnTo>
                  <a:lnTo>
                    <a:pt x="9739" y="83355"/>
                  </a:lnTo>
                  <a:lnTo>
                    <a:pt x="14153" y="83467"/>
                  </a:lnTo>
                  <a:lnTo>
                    <a:pt x="14515" y="84322"/>
                  </a:lnTo>
                  <a:lnTo>
                    <a:pt x="14919" y="87531"/>
                  </a:lnTo>
                  <a:lnTo>
                    <a:pt x="15872" y="88725"/>
                  </a:lnTo>
                  <a:lnTo>
                    <a:pt x="17355" y="89522"/>
                  </a:lnTo>
                  <a:lnTo>
                    <a:pt x="19190" y="90052"/>
                  </a:lnTo>
                  <a:lnTo>
                    <a:pt x="21260" y="90406"/>
                  </a:lnTo>
                  <a:lnTo>
                    <a:pt x="23487" y="90642"/>
                  </a:lnTo>
                  <a:lnTo>
                    <a:pt x="25818" y="90800"/>
                  </a:lnTo>
                  <a:lnTo>
                    <a:pt x="28219" y="90904"/>
                  </a:lnTo>
                  <a:lnTo>
                    <a:pt x="33144" y="91021"/>
                  </a:lnTo>
                  <a:lnTo>
                    <a:pt x="35642" y="90205"/>
                  </a:lnTo>
                  <a:lnTo>
                    <a:pt x="38156" y="88815"/>
                  </a:lnTo>
                  <a:lnTo>
                    <a:pt x="40677" y="87041"/>
                  </a:lnTo>
                  <a:lnTo>
                    <a:pt x="43205" y="85859"/>
                  </a:lnTo>
                  <a:lnTo>
                    <a:pt x="45736" y="85071"/>
                  </a:lnTo>
                  <a:lnTo>
                    <a:pt x="48271" y="84545"/>
                  </a:lnTo>
                  <a:lnTo>
                    <a:pt x="51654" y="83348"/>
                  </a:lnTo>
                  <a:lnTo>
                    <a:pt x="55603" y="81703"/>
                  </a:lnTo>
                  <a:lnTo>
                    <a:pt x="59929" y="79760"/>
                  </a:lnTo>
                  <a:lnTo>
                    <a:pt x="63659" y="77618"/>
                  </a:lnTo>
                  <a:lnTo>
                    <a:pt x="66993" y="75343"/>
                  </a:lnTo>
                  <a:lnTo>
                    <a:pt x="70062" y="72980"/>
                  </a:lnTo>
                  <a:lnTo>
                    <a:pt x="72955" y="71405"/>
                  </a:lnTo>
                  <a:lnTo>
                    <a:pt x="75729" y="70355"/>
                  </a:lnTo>
                  <a:lnTo>
                    <a:pt x="78426" y="69655"/>
                  </a:lnTo>
                  <a:lnTo>
                    <a:pt x="81071" y="68341"/>
                  </a:lnTo>
                  <a:lnTo>
                    <a:pt x="83680" y="66619"/>
                  </a:lnTo>
                  <a:lnTo>
                    <a:pt x="86267" y="64624"/>
                  </a:lnTo>
                  <a:lnTo>
                    <a:pt x="88838" y="62447"/>
                  </a:lnTo>
                  <a:lnTo>
                    <a:pt x="91398" y="60150"/>
                  </a:lnTo>
                  <a:lnTo>
                    <a:pt x="93952" y="57771"/>
                  </a:lnTo>
                  <a:lnTo>
                    <a:pt x="95655" y="55339"/>
                  </a:lnTo>
                  <a:lnTo>
                    <a:pt x="96790" y="52871"/>
                  </a:lnTo>
                  <a:lnTo>
                    <a:pt x="97547" y="50379"/>
                  </a:lnTo>
                  <a:lnTo>
                    <a:pt x="98898" y="47870"/>
                  </a:lnTo>
                  <a:lnTo>
                    <a:pt x="100645" y="45352"/>
                  </a:lnTo>
                  <a:lnTo>
                    <a:pt x="102657" y="42826"/>
                  </a:lnTo>
                  <a:lnTo>
                    <a:pt x="103998" y="40295"/>
                  </a:lnTo>
                  <a:lnTo>
                    <a:pt x="104892" y="37762"/>
                  </a:lnTo>
                  <a:lnTo>
                    <a:pt x="105487" y="35226"/>
                  </a:lnTo>
                  <a:lnTo>
                    <a:pt x="105039" y="32688"/>
                  </a:lnTo>
                  <a:lnTo>
                    <a:pt x="103892" y="30150"/>
                  </a:lnTo>
                  <a:lnTo>
                    <a:pt x="102281" y="27612"/>
                  </a:lnTo>
                  <a:lnTo>
                    <a:pt x="101207" y="25073"/>
                  </a:lnTo>
                  <a:lnTo>
                    <a:pt x="100492" y="22533"/>
                  </a:lnTo>
                  <a:lnTo>
                    <a:pt x="100015" y="19993"/>
                  </a:lnTo>
                  <a:lnTo>
                    <a:pt x="98850" y="17454"/>
                  </a:lnTo>
                  <a:lnTo>
                    <a:pt x="97227" y="14914"/>
                  </a:lnTo>
                  <a:lnTo>
                    <a:pt x="95298" y="12374"/>
                  </a:lnTo>
                  <a:lnTo>
                    <a:pt x="93165" y="10681"/>
                  </a:lnTo>
                  <a:lnTo>
                    <a:pt x="90897" y="9552"/>
                  </a:lnTo>
                  <a:lnTo>
                    <a:pt x="85218" y="7740"/>
                  </a:lnTo>
                  <a:lnTo>
                    <a:pt x="83059" y="6745"/>
                  </a:lnTo>
                  <a:lnTo>
                    <a:pt x="76144" y="3381"/>
                  </a:lnTo>
                  <a:lnTo>
                    <a:pt x="72776" y="2145"/>
                  </a:lnTo>
                  <a:lnTo>
                    <a:pt x="69684" y="1322"/>
                  </a:lnTo>
                  <a:lnTo>
                    <a:pt x="66776" y="773"/>
                  </a:lnTo>
                  <a:lnTo>
                    <a:pt x="63991" y="406"/>
                  </a:lnTo>
                  <a:lnTo>
                    <a:pt x="61287" y="162"/>
                  </a:lnTo>
                  <a:lnTo>
                    <a:pt x="58638" y="0"/>
                  </a:lnTo>
                  <a:lnTo>
                    <a:pt x="56025" y="738"/>
                  </a:lnTo>
                  <a:lnTo>
                    <a:pt x="53437" y="2077"/>
                  </a:lnTo>
                  <a:lnTo>
                    <a:pt x="50864" y="3816"/>
                  </a:lnTo>
                  <a:lnTo>
                    <a:pt x="48303" y="5822"/>
                  </a:lnTo>
                  <a:lnTo>
                    <a:pt x="45749" y="8006"/>
                  </a:lnTo>
                  <a:lnTo>
                    <a:pt x="43200" y="10309"/>
                  </a:lnTo>
                  <a:lnTo>
                    <a:pt x="38109" y="15125"/>
                  </a:lnTo>
                  <a:lnTo>
                    <a:pt x="35566" y="17595"/>
                  </a:lnTo>
                  <a:lnTo>
                    <a:pt x="33870" y="20088"/>
                  </a:lnTo>
                  <a:lnTo>
                    <a:pt x="32740" y="22597"/>
                  </a:lnTo>
                  <a:lnTo>
                    <a:pt x="31987" y="25116"/>
                  </a:lnTo>
                  <a:lnTo>
                    <a:pt x="30638" y="27642"/>
                  </a:lnTo>
                  <a:lnTo>
                    <a:pt x="28892" y="30173"/>
                  </a:lnTo>
                  <a:lnTo>
                    <a:pt x="26881" y="32706"/>
                  </a:lnTo>
                  <a:lnTo>
                    <a:pt x="25541" y="35242"/>
                  </a:lnTo>
                  <a:lnTo>
                    <a:pt x="24647" y="37780"/>
                  </a:lnTo>
                  <a:lnTo>
                    <a:pt x="24051" y="40318"/>
                  </a:lnTo>
                  <a:lnTo>
                    <a:pt x="23654" y="43703"/>
                  </a:lnTo>
                  <a:lnTo>
                    <a:pt x="23389" y="47654"/>
                  </a:lnTo>
                  <a:lnTo>
                    <a:pt x="23096" y="55712"/>
                  </a:lnTo>
                  <a:lnTo>
                    <a:pt x="22930" y="65008"/>
                  </a:lnTo>
                  <a:lnTo>
                    <a:pt x="22891" y="70480"/>
                  </a:lnTo>
                  <a:lnTo>
                    <a:pt x="23728" y="73972"/>
                  </a:lnTo>
                  <a:lnTo>
                    <a:pt x="25132" y="77992"/>
                  </a:lnTo>
                  <a:lnTo>
                    <a:pt x="26914" y="82366"/>
                  </a:lnTo>
                  <a:lnTo>
                    <a:pt x="28950" y="85282"/>
                  </a:lnTo>
                  <a:lnTo>
                    <a:pt x="31153" y="87226"/>
                  </a:lnTo>
                  <a:lnTo>
                    <a:pt x="33469" y="88522"/>
                  </a:lnTo>
                  <a:lnTo>
                    <a:pt x="35860" y="90233"/>
                  </a:lnTo>
                  <a:lnTo>
                    <a:pt x="38299" y="92220"/>
                  </a:lnTo>
                  <a:lnTo>
                    <a:pt x="40773" y="94391"/>
                  </a:lnTo>
                  <a:lnTo>
                    <a:pt x="43269" y="96686"/>
                  </a:lnTo>
                  <a:lnTo>
                    <a:pt x="48299" y="101493"/>
                  </a:lnTo>
                  <a:lnTo>
                    <a:pt x="51673" y="103113"/>
                  </a:lnTo>
                  <a:lnTo>
                    <a:pt x="55615" y="104193"/>
                  </a:lnTo>
                  <a:lnTo>
                    <a:pt x="59937" y="104914"/>
                  </a:lnTo>
                  <a:lnTo>
                    <a:pt x="64512" y="104547"/>
                  </a:lnTo>
                  <a:lnTo>
                    <a:pt x="69254" y="103456"/>
                  </a:lnTo>
                  <a:lnTo>
                    <a:pt x="83820" y="98734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9" name="SMARTInkAnnotation81"/>
            <p:cNvSpPr/>
            <p:nvPr/>
          </p:nvSpPr>
          <p:spPr bwMode="auto">
            <a:xfrm>
              <a:off x="5836960" y="838305"/>
              <a:ext cx="152329" cy="304696"/>
            </a:xfrm>
            <a:custGeom>
              <a:avLst/>
              <a:gdLst/>
              <a:ahLst/>
              <a:cxnLst/>
              <a:rect l="0" t="0" r="0" b="0"/>
              <a:pathLst>
                <a:path w="152329" h="304696">
                  <a:moveTo>
                    <a:pt x="106639" y="45615"/>
                  </a:moveTo>
                  <a:lnTo>
                    <a:pt x="152255" y="0"/>
                  </a:lnTo>
                  <a:lnTo>
                    <a:pt x="152328" y="3971"/>
                  </a:lnTo>
                  <a:lnTo>
                    <a:pt x="151492" y="5999"/>
                  </a:lnTo>
                  <a:lnTo>
                    <a:pt x="148305" y="10510"/>
                  </a:lnTo>
                  <a:lnTo>
                    <a:pt x="144067" y="15337"/>
                  </a:lnTo>
                  <a:lnTo>
                    <a:pt x="139360" y="20305"/>
                  </a:lnTo>
                  <a:lnTo>
                    <a:pt x="134447" y="25335"/>
                  </a:lnTo>
                  <a:lnTo>
                    <a:pt x="131951" y="28708"/>
                  </a:lnTo>
                  <a:lnTo>
                    <a:pt x="129441" y="32650"/>
                  </a:lnTo>
                  <a:lnTo>
                    <a:pt x="126921" y="36972"/>
                  </a:lnTo>
                  <a:lnTo>
                    <a:pt x="124393" y="41546"/>
                  </a:lnTo>
                  <a:lnTo>
                    <a:pt x="119328" y="51144"/>
                  </a:lnTo>
                  <a:lnTo>
                    <a:pt x="111717" y="66068"/>
                  </a:lnTo>
                  <a:lnTo>
                    <a:pt x="108330" y="71104"/>
                  </a:lnTo>
                  <a:lnTo>
                    <a:pt x="104380" y="76154"/>
                  </a:lnTo>
                  <a:lnTo>
                    <a:pt x="100054" y="81214"/>
                  </a:lnTo>
                  <a:lnTo>
                    <a:pt x="95476" y="87128"/>
                  </a:lnTo>
                  <a:lnTo>
                    <a:pt x="90731" y="93610"/>
                  </a:lnTo>
                  <a:lnTo>
                    <a:pt x="80942" y="107586"/>
                  </a:lnTo>
                  <a:lnTo>
                    <a:pt x="70947" y="122264"/>
                  </a:lnTo>
                  <a:lnTo>
                    <a:pt x="66758" y="128888"/>
                  </a:lnTo>
                  <a:lnTo>
                    <a:pt x="63119" y="134997"/>
                  </a:lnTo>
                  <a:lnTo>
                    <a:pt x="59846" y="140763"/>
                  </a:lnTo>
                  <a:lnTo>
                    <a:pt x="55971" y="147147"/>
                  </a:lnTo>
                  <a:lnTo>
                    <a:pt x="47149" y="161014"/>
                  </a:lnTo>
                  <a:lnTo>
                    <a:pt x="42426" y="167421"/>
                  </a:lnTo>
                  <a:lnTo>
                    <a:pt x="37583" y="173385"/>
                  </a:lnTo>
                  <a:lnTo>
                    <a:pt x="32662" y="179055"/>
                  </a:lnTo>
                  <a:lnTo>
                    <a:pt x="28535" y="184528"/>
                  </a:lnTo>
                  <a:lnTo>
                    <a:pt x="24936" y="189871"/>
                  </a:lnTo>
                  <a:lnTo>
                    <a:pt x="21691" y="195125"/>
                  </a:lnTo>
                  <a:lnTo>
                    <a:pt x="18681" y="201169"/>
                  </a:lnTo>
                  <a:lnTo>
                    <a:pt x="15827" y="207737"/>
                  </a:lnTo>
                  <a:lnTo>
                    <a:pt x="13078" y="214657"/>
                  </a:lnTo>
                  <a:lnTo>
                    <a:pt x="10398" y="220963"/>
                  </a:lnTo>
                  <a:lnTo>
                    <a:pt x="5164" y="232485"/>
                  </a:lnTo>
                  <a:lnTo>
                    <a:pt x="3429" y="237928"/>
                  </a:lnTo>
                  <a:lnTo>
                    <a:pt x="2272" y="243250"/>
                  </a:lnTo>
                  <a:lnTo>
                    <a:pt x="1501" y="248492"/>
                  </a:lnTo>
                  <a:lnTo>
                    <a:pt x="645" y="256574"/>
                  </a:lnTo>
                  <a:lnTo>
                    <a:pt x="264" y="263834"/>
                  </a:lnTo>
                  <a:lnTo>
                    <a:pt x="50" y="276595"/>
                  </a:lnTo>
                  <a:lnTo>
                    <a:pt x="0" y="283175"/>
                  </a:lnTo>
                  <a:lnTo>
                    <a:pt x="833" y="286115"/>
                  </a:lnTo>
                  <a:lnTo>
                    <a:pt x="4016" y="291639"/>
                  </a:lnTo>
                  <a:lnTo>
                    <a:pt x="8253" y="296917"/>
                  </a:lnTo>
                  <a:lnTo>
                    <a:pt x="10568" y="299510"/>
                  </a:lnTo>
                  <a:lnTo>
                    <a:pt x="13805" y="301238"/>
                  </a:lnTo>
                  <a:lnTo>
                    <a:pt x="17657" y="302390"/>
                  </a:lnTo>
                  <a:lnTo>
                    <a:pt x="21918" y="303159"/>
                  </a:lnTo>
                  <a:lnTo>
                    <a:pt x="26452" y="303671"/>
                  </a:lnTo>
                  <a:lnTo>
                    <a:pt x="31168" y="304012"/>
                  </a:lnTo>
                  <a:lnTo>
                    <a:pt x="45679" y="304695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0" name="SMARTInkAnnotation82"/>
            <p:cNvSpPr/>
            <p:nvPr/>
          </p:nvSpPr>
          <p:spPr bwMode="auto">
            <a:xfrm>
              <a:off x="6035040" y="1013468"/>
              <a:ext cx="190501" cy="175253"/>
            </a:xfrm>
            <a:custGeom>
              <a:avLst/>
              <a:gdLst/>
              <a:ahLst/>
              <a:cxnLst/>
              <a:rect l="0" t="0" r="0" b="0"/>
              <a:pathLst>
                <a:path w="190501" h="175253">
                  <a:moveTo>
                    <a:pt x="190500" y="7612"/>
                  </a:moveTo>
                  <a:lnTo>
                    <a:pt x="186455" y="3567"/>
                  </a:lnTo>
                  <a:lnTo>
                    <a:pt x="183570" y="2375"/>
                  </a:lnTo>
                  <a:lnTo>
                    <a:pt x="179953" y="1581"/>
                  </a:lnTo>
                  <a:lnTo>
                    <a:pt x="175849" y="1051"/>
                  </a:lnTo>
                  <a:lnTo>
                    <a:pt x="172266" y="698"/>
                  </a:lnTo>
                  <a:lnTo>
                    <a:pt x="169031" y="463"/>
                  </a:lnTo>
                  <a:lnTo>
                    <a:pt x="163178" y="201"/>
                  </a:lnTo>
                  <a:lnTo>
                    <a:pt x="157755" y="85"/>
                  </a:lnTo>
                  <a:lnTo>
                    <a:pt x="131658" y="0"/>
                  </a:lnTo>
                  <a:lnTo>
                    <a:pt x="127565" y="844"/>
                  </a:lnTo>
                  <a:lnTo>
                    <a:pt x="123991" y="2254"/>
                  </a:lnTo>
                  <a:lnTo>
                    <a:pt x="120760" y="4040"/>
                  </a:lnTo>
                  <a:lnTo>
                    <a:pt x="116914" y="5230"/>
                  </a:lnTo>
                  <a:lnTo>
                    <a:pt x="112655" y="6024"/>
                  </a:lnTo>
                  <a:lnTo>
                    <a:pt x="108124" y="6554"/>
                  </a:lnTo>
                  <a:lnTo>
                    <a:pt x="104256" y="6906"/>
                  </a:lnTo>
                  <a:lnTo>
                    <a:pt x="100830" y="7142"/>
                  </a:lnTo>
                  <a:lnTo>
                    <a:pt x="97700" y="7299"/>
                  </a:lnTo>
                  <a:lnTo>
                    <a:pt x="94767" y="8250"/>
                  </a:lnTo>
                  <a:lnTo>
                    <a:pt x="89249" y="11564"/>
                  </a:lnTo>
                  <a:lnTo>
                    <a:pt x="83975" y="13602"/>
                  </a:lnTo>
                  <a:lnTo>
                    <a:pt x="78809" y="14508"/>
                  </a:lnTo>
                  <a:lnTo>
                    <a:pt x="73691" y="14910"/>
                  </a:lnTo>
                  <a:lnTo>
                    <a:pt x="71987" y="15864"/>
                  </a:lnTo>
                  <a:lnTo>
                    <a:pt x="70852" y="17347"/>
                  </a:lnTo>
                  <a:lnTo>
                    <a:pt x="68619" y="22757"/>
                  </a:lnTo>
                  <a:lnTo>
                    <a:pt x="72637" y="22824"/>
                  </a:lnTo>
                  <a:lnTo>
                    <a:pt x="73824" y="23680"/>
                  </a:lnTo>
                  <a:lnTo>
                    <a:pt x="74617" y="25097"/>
                  </a:lnTo>
                  <a:lnTo>
                    <a:pt x="75144" y="26889"/>
                  </a:lnTo>
                  <a:lnTo>
                    <a:pt x="76342" y="28083"/>
                  </a:lnTo>
                  <a:lnTo>
                    <a:pt x="77988" y="28880"/>
                  </a:lnTo>
                  <a:lnTo>
                    <a:pt x="82075" y="29764"/>
                  </a:lnTo>
                  <a:lnTo>
                    <a:pt x="86713" y="30157"/>
                  </a:lnTo>
                  <a:lnTo>
                    <a:pt x="89135" y="31109"/>
                  </a:lnTo>
                  <a:lnTo>
                    <a:pt x="94085" y="34424"/>
                  </a:lnTo>
                  <a:lnTo>
                    <a:pt x="99107" y="36462"/>
                  </a:lnTo>
                  <a:lnTo>
                    <a:pt x="101631" y="37005"/>
                  </a:lnTo>
                  <a:lnTo>
                    <a:pt x="106694" y="39867"/>
                  </a:lnTo>
                  <a:lnTo>
                    <a:pt x="109229" y="41815"/>
                  </a:lnTo>
                  <a:lnTo>
                    <a:pt x="114304" y="43980"/>
                  </a:lnTo>
                  <a:lnTo>
                    <a:pt x="116842" y="44558"/>
                  </a:lnTo>
                  <a:lnTo>
                    <a:pt x="121921" y="47457"/>
                  </a:lnTo>
                  <a:lnTo>
                    <a:pt x="127000" y="51567"/>
                  </a:lnTo>
                  <a:lnTo>
                    <a:pt x="132080" y="56217"/>
                  </a:lnTo>
                  <a:lnTo>
                    <a:pt x="133773" y="58642"/>
                  </a:lnTo>
                  <a:lnTo>
                    <a:pt x="135654" y="63594"/>
                  </a:lnTo>
                  <a:lnTo>
                    <a:pt x="136714" y="67097"/>
                  </a:lnTo>
                  <a:lnTo>
                    <a:pt x="141073" y="72180"/>
                  </a:lnTo>
                  <a:lnTo>
                    <a:pt x="142309" y="74364"/>
                  </a:lnTo>
                  <a:lnTo>
                    <a:pt x="143681" y="79048"/>
                  </a:lnTo>
                  <a:lnTo>
                    <a:pt x="143201" y="81483"/>
                  </a:lnTo>
                  <a:lnTo>
                    <a:pt x="140410" y="86446"/>
                  </a:lnTo>
                  <a:lnTo>
                    <a:pt x="138604" y="91474"/>
                  </a:lnTo>
                  <a:lnTo>
                    <a:pt x="137801" y="96531"/>
                  </a:lnTo>
                  <a:lnTo>
                    <a:pt x="137446" y="101600"/>
                  </a:lnTo>
                  <a:lnTo>
                    <a:pt x="135656" y="104138"/>
                  </a:lnTo>
                  <a:lnTo>
                    <a:pt x="132771" y="106676"/>
                  </a:lnTo>
                  <a:lnTo>
                    <a:pt x="129154" y="109214"/>
                  </a:lnTo>
                  <a:lnTo>
                    <a:pt x="125896" y="112600"/>
                  </a:lnTo>
                  <a:lnTo>
                    <a:pt x="122877" y="116551"/>
                  </a:lnTo>
                  <a:lnTo>
                    <a:pt x="120018" y="120878"/>
                  </a:lnTo>
                  <a:lnTo>
                    <a:pt x="117265" y="124609"/>
                  </a:lnTo>
                  <a:lnTo>
                    <a:pt x="114583" y="127944"/>
                  </a:lnTo>
                  <a:lnTo>
                    <a:pt x="111949" y="131013"/>
                  </a:lnTo>
                  <a:lnTo>
                    <a:pt x="109345" y="133906"/>
                  </a:lnTo>
                  <a:lnTo>
                    <a:pt x="104196" y="139378"/>
                  </a:lnTo>
                  <a:lnTo>
                    <a:pt x="100790" y="142023"/>
                  </a:lnTo>
                  <a:lnTo>
                    <a:pt x="96827" y="144633"/>
                  </a:lnTo>
                  <a:lnTo>
                    <a:pt x="92491" y="147219"/>
                  </a:lnTo>
                  <a:lnTo>
                    <a:pt x="87908" y="149790"/>
                  </a:lnTo>
                  <a:lnTo>
                    <a:pt x="78298" y="154904"/>
                  </a:lnTo>
                  <a:lnTo>
                    <a:pt x="73366" y="156607"/>
                  </a:lnTo>
                  <a:lnTo>
                    <a:pt x="68384" y="157742"/>
                  </a:lnTo>
                  <a:lnTo>
                    <a:pt x="63369" y="158499"/>
                  </a:lnTo>
                  <a:lnTo>
                    <a:pt x="58333" y="159850"/>
                  </a:lnTo>
                  <a:lnTo>
                    <a:pt x="53282" y="161597"/>
                  </a:lnTo>
                  <a:lnTo>
                    <a:pt x="48221" y="163609"/>
                  </a:lnTo>
                  <a:lnTo>
                    <a:pt x="35825" y="168102"/>
                  </a:lnTo>
                  <a:lnTo>
                    <a:pt x="28964" y="170485"/>
                  </a:lnTo>
                  <a:lnTo>
                    <a:pt x="22696" y="172074"/>
                  </a:lnTo>
                  <a:lnTo>
                    <a:pt x="16824" y="173133"/>
                  </a:lnTo>
                  <a:lnTo>
                    <a:pt x="0" y="175252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1" name="SMARTInkAnnotation83"/>
            <p:cNvSpPr/>
            <p:nvPr/>
          </p:nvSpPr>
          <p:spPr bwMode="auto">
            <a:xfrm>
              <a:off x="4130040" y="5722620"/>
              <a:ext cx="800101" cy="53341"/>
            </a:xfrm>
            <a:custGeom>
              <a:avLst/>
              <a:gdLst/>
              <a:ahLst/>
              <a:cxnLst/>
              <a:rect l="0" t="0" r="0" b="0"/>
              <a:pathLst>
                <a:path w="800101" h="53341">
                  <a:moveTo>
                    <a:pt x="0" y="0"/>
                  </a:moveTo>
                  <a:lnTo>
                    <a:pt x="10606" y="0"/>
                  </a:lnTo>
                  <a:lnTo>
                    <a:pt x="12150" y="847"/>
                  </a:lnTo>
                  <a:lnTo>
                    <a:pt x="13180" y="2258"/>
                  </a:lnTo>
                  <a:lnTo>
                    <a:pt x="14833" y="6561"/>
                  </a:lnTo>
                  <a:lnTo>
                    <a:pt x="15815" y="6914"/>
                  </a:lnTo>
                  <a:lnTo>
                    <a:pt x="21765" y="7527"/>
                  </a:lnTo>
                  <a:lnTo>
                    <a:pt x="22976" y="8405"/>
                  </a:lnTo>
                  <a:lnTo>
                    <a:pt x="24631" y="9836"/>
                  </a:lnTo>
                  <a:lnTo>
                    <a:pt x="26580" y="11638"/>
                  </a:lnTo>
                  <a:lnTo>
                    <a:pt x="28727" y="12838"/>
                  </a:lnTo>
                  <a:lnTo>
                    <a:pt x="33369" y="14172"/>
                  </a:lnTo>
                  <a:lnTo>
                    <a:pt x="40743" y="14924"/>
                  </a:lnTo>
                  <a:lnTo>
                    <a:pt x="43249" y="15876"/>
                  </a:lnTo>
                  <a:lnTo>
                    <a:pt x="45766" y="17357"/>
                  </a:lnTo>
                  <a:lnTo>
                    <a:pt x="48290" y="19192"/>
                  </a:lnTo>
                  <a:lnTo>
                    <a:pt x="50820" y="20414"/>
                  </a:lnTo>
                  <a:lnTo>
                    <a:pt x="55889" y="21774"/>
                  </a:lnTo>
                  <a:lnTo>
                    <a:pt x="60119" y="22982"/>
                  </a:lnTo>
                  <a:lnTo>
                    <a:pt x="71592" y="26583"/>
                  </a:lnTo>
                  <a:lnTo>
                    <a:pt x="77361" y="27882"/>
                  </a:lnTo>
                  <a:lnTo>
                    <a:pt x="88287" y="29326"/>
                  </a:lnTo>
                  <a:lnTo>
                    <a:pt x="93572" y="30558"/>
                  </a:lnTo>
                  <a:lnTo>
                    <a:pt x="98788" y="32224"/>
                  </a:lnTo>
                  <a:lnTo>
                    <a:pt x="103959" y="34183"/>
                  </a:lnTo>
                  <a:lnTo>
                    <a:pt x="109946" y="35489"/>
                  </a:lnTo>
                  <a:lnTo>
                    <a:pt x="123371" y="36940"/>
                  </a:lnTo>
                  <a:lnTo>
                    <a:pt x="131354" y="38173"/>
                  </a:lnTo>
                  <a:lnTo>
                    <a:pt x="140063" y="39842"/>
                  </a:lnTo>
                  <a:lnTo>
                    <a:pt x="149255" y="41802"/>
                  </a:lnTo>
                  <a:lnTo>
                    <a:pt x="159616" y="43108"/>
                  </a:lnTo>
                  <a:lnTo>
                    <a:pt x="182418" y="44559"/>
                  </a:lnTo>
                  <a:lnTo>
                    <a:pt x="208922" y="45205"/>
                  </a:lnTo>
                  <a:lnTo>
                    <a:pt x="368055" y="45711"/>
                  </a:lnTo>
                  <a:lnTo>
                    <a:pt x="387611" y="46560"/>
                  </a:lnTo>
                  <a:lnTo>
                    <a:pt x="408267" y="47974"/>
                  </a:lnTo>
                  <a:lnTo>
                    <a:pt x="429657" y="49763"/>
                  </a:lnTo>
                  <a:lnTo>
                    <a:pt x="450692" y="50955"/>
                  </a:lnTo>
                  <a:lnTo>
                    <a:pt x="492125" y="52280"/>
                  </a:lnTo>
                  <a:lnTo>
                    <a:pt x="602565" y="53201"/>
                  </a:lnTo>
                  <a:lnTo>
                    <a:pt x="800100" y="5334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2" name="SMARTInkAnnotation84"/>
            <p:cNvSpPr/>
            <p:nvPr/>
          </p:nvSpPr>
          <p:spPr bwMode="auto">
            <a:xfrm>
              <a:off x="4191000" y="2758533"/>
              <a:ext cx="312421" cy="22768"/>
            </a:xfrm>
            <a:custGeom>
              <a:avLst/>
              <a:gdLst/>
              <a:ahLst/>
              <a:cxnLst/>
              <a:rect l="0" t="0" r="0" b="0"/>
              <a:pathLst>
                <a:path w="312421" h="22768">
                  <a:moveTo>
                    <a:pt x="7619" y="22767"/>
                  </a:moveTo>
                  <a:lnTo>
                    <a:pt x="1058" y="22767"/>
                  </a:lnTo>
                  <a:lnTo>
                    <a:pt x="705" y="21920"/>
                  </a:lnTo>
                  <a:lnTo>
                    <a:pt x="470" y="20509"/>
                  </a:lnTo>
                  <a:lnTo>
                    <a:pt x="2" y="15175"/>
                  </a:lnTo>
                  <a:lnTo>
                    <a:pt x="0" y="15147"/>
                  </a:lnTo>
                  <a:lnTo>
                    <a:pt x="7305" y="15147"/>
                  </a:lnTo>
                  <a:lnTo>
                    <a:pt x="8257" y="14300"/>
                  </a:lnTo>
                  <a:lnTo>
                    <a:pt x="11572" y="11102"/>
                  </a:lnTo>
                  <a:lnTo>
                    <a:pt x="13641" y="9910"/>
                  </a:lnTo>
                  <a:lnTo>
                    <a:pt x="15867" y="9116"/>
                  </a:lnTo>
                  <a:lnTo>
                    <a:pt x="18198" y="8586"/>
                  </a:lnTo>
                  <a:lnTo>
                    <a:pt x="23046" y="7998"/>
                  </a:lnTo>
                  <a:lnTo>
                    <a:pt x="30535" y="7667"/>
                  </a:lnTo>
                  <a:lnTo>
                    <a:pt x="40374" y="7569"/>
                  </a:lnTo>
                  <a:lnTo>
                    <a:pt x="100669" y="7527"/>
                  </a:lnTo>
                  <a:lnTo>
                    <a:pt x="108600" y="6681"/>
                  </a:lnTo>
                  <a:lnTo>
                    <a:pt x="117273" y="5270"/>
                  </a:lnTo>
                  <a:lnTo>
                    <a:pt x="126442" y="3482"/>
                  </a:lnTo>
                  <a:lnTo>
                    <a:pt x="135094" y="2291"/>
                  </a:lnTo>
                  <a:lnTo>
                    <a:pt x="143403" y="1496"/>
                  </a:lnTo>
                  <a:lnTo>
                    <a:pt x="151482" y="966"/>
                  </a:lnTo>
                  <a:lnTo>
                    <a:pt x="159408" y="613"/>
                  </a:lnTo>
                  <a:lnTo>
                    <a:pt x="174988" y="221"/>
                  </a:lnTo>
                  <a:lnTo>
                    <a:pt x="198039" y="0"/>
                  </a:lnTo>
                  <a:lnTo>
                    <a:pt x="208227" y="816"/>
                  </a:lnTo>
                  <a:lnTo>
                    <a:pt x="220097" y="2206"/>
                  </a:lnTo>
                  <a:lnTo>
                    <a:pt x="233091" y="3980"/>
                  </a:lnTo>
                  <a:lnTo>
                    <a:pt x="244294" y="5162"/>
                  </a:lnTo>
                  <a:lnTo>
                    <a:pt x="254303" y="5951"/>
                  </a:lnTo>
                  <a:lnTo>
                    <a:pt x="263515" y="6476"/>
                  </a:lnTo>
                  <a:lnTo>
                    <a:pt x="272197" y="7673"/>
                  </a:lnTo>
                  <a:lnTo>
                    <a:pt x="280524" y="9318"/>
                  </a:lnTo>
                  <a:lnTo>
                    <a:pt x="288616" y="11261"/>
                  </a:lnTo>
                  <a:lnTo>
                    <a:pt x="294857" y="12556"/>
                  </a:lnTo>
                  <a:lnTo>
                    <a:pt x="299865" y="13420"/>
                  </a:lnTo>
                  <a:lnTo>
                    <a:pt x="312420" y="15147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3" name="SMARTInkAnnotation85"/>
            <p:cNvSpPr/>
            <p:nvPr/>
          </p:nvSpPr>
          <p:spPr bwMode="auto">
            <a:xfrm>
              <a:off x="5516880" y="2773994"/>
              <a:ext cx="259081" cy="37787"/>
            </a:xfrm>
            <a:custGeom>
              <a:avLst/>
              <a:gdLst/>
              <a:ahLst/>
              <a:cxnLst/>
              <a:rect l="0" t="0" r="0" b="0"/>
              <a:pathLst>
                <a:path w="259081" h="37787">
                  <a:moveTo>
                    <a:pt x="0" y="37786"/>
                  </a:moveTo>
                  <a:lnTo>
                    <a:pt x="0" y="15020"/>
                  </a:lnTo>
                  <a:lnTo>
                    <a:pt x="4045" y="14954"/>
                  </a:lnTo>
                  <a:lnTo>
                    <a:pt x="5237" y="14098"/>
                  </a:lnTo>
                  <a:lnTo>
                    <a:pt x="6031" y="12681"/>
                  </a:lnTo>
                  <a:lnTo>
                    <a:pt x="6561" y="10889"/>
                  </a:lnTo>
                  <a:lnTo>
                    <a:pt x="7761" y="9695"/>
                  </a:lnTo>
                  <a:lnTo>
                    <a:pt x="9407" y="8899"/>
                  </a:lnTo>
                  <a:lnTo>
                    <a:pt x="14088" y="7621"/>
                  </a:lnTo>
                  <a:lnTo>
                    <a:pt x="19243" y="7446"/>
                  </a:lnTo>
                  <a:lnTo>
                    <a:pt x="67213" y="7307"/>
                  </a:lnTo>
                  <a:lnTo>
                    <a:pt x="71902" y="6460"/>
                  </a:lnTo>
                  <a:lnTo>
                    <a:pt x="76722" y="5048"/>
                  </a:lnTo>
                  <a:lnTo>
                    <a:pt x="81628" y="3261"/>
                  </a:lnTo>
                  <a:lnTo>
                    <a:pt x="87438" y="2069"/>
                  </a:lnTo>
                  <a:lnTo>
                    <a:pt x="93853" y="1275"/>
                  </a:lnTo>
                  <a:lnTo>
                    <a:pt x="100668" y="745"/>
                  </a:lnTo>
                  <a:lnTo>
                    <a:pt x="106905" y="392"/>
                  </a:lnTo>
                  <a:lnTo>
                    <a:pt x="118351" y="0"/>
                  </a:lnTo>
                  <a:lnTo>
                    <a:pt x="123774" y="742"/>
                  </a:lnTo>
                  <a:lnTo>
                    <a:pt x="129083" y="2083"/>
                  </a:lnTo>
                  <a:lnTo>
                    <a:pt x="134315" y="3824"/>
                  </a:lnTo>
                  <a:lnTo>
                    <a:pt x="140343" y="4985"/>
                  </a:lnTo>
                  <a:lnTo>
                    <a:pt x="146903" y="5759"/>
                  </a:lnTo>
                  <a:lnTo>
                    <a:pt x="153815" y="6275"/>
                  </a:lnTo>
                  <a:lnTo>
                    <a:pt x="160963" y="6618"/>
                  </a:lnTo>
                  <a:lnTo>
                    <a:pt x="175680" y="7001"/>
                  </a:lnTo>
                  <a:lnTo>
                    <a:pt x="183159" y="7949"/>
                  </a:lnTo>
                  <a:lnTo>
                    <a:pt x="190686" y="9428"/>
                  </a:lnTo>
                  <a:lnTo>
                    <a:pt x="198244" y="11261"/>
                  </a:lnTo>
                  <a:lnTo>
                    <a:pt x="205823" y="12482"/>
                  </a:lnTo>
                  <a:lnTo>
                    <a:pt x="213416" y="13297"/>
                  </a:lnTo>
                  <a:lnTo>
                    <a:pt x="221016" y="13840"/>
                  </a:lnTo>
                  <a:lnTo>
                    <a:pt x="228625" y="14202"/>
                  </a:lnTo>
                  <a:lnTo>
                    <a:pt x="259080" y="14926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4" name="SMARTInkAnnotation86"/>
            <p:cNvSpPr/>
            <p:nvPr/>
          </p:nvSpPr>
          <p:spPr bwMode="auto">
            <a:xfrm>
              <a:off x="3840576" y="4511040"/>
              <a:ext cx="60865" cy="30481"/>
            </a:xfrm>
            <a:custGeom>
              <a:avLst/>
              <a:gdLst/>
              <a:ahLst/>
              <a:cxnLst/>
              <a:rect l="0" t="0" r="0" b="0"/>
              <a:pathLst>
                <a:path w="60865" h="30481">
                  <a:moveTo>
                    <a:pt x="53244" y="30480"/>
                  </a:moveTo>
                  <a:lnTo>
                    <a:pt x="49199" y="26435"/>
                  </a:lnTo>
                  <a:lnTo>
                    <a:pt x="47160" y="25243"/>
                  </a:lnTo>
                  <a:lnTo>
                    <a:pt x="44955" y="24449"/>
                  </a:lnTo>
                  <a:lnTo>
                    <a:pt x="42638" y="23919"/>
                  </a:lnTo>
                  <a:lnTo>
                    <a:pt x="40247" y="22720"/>
                  </a:lnTo>
                  <a:lnTo>
                    <a:pt x="37806" y="21073"/>
                  </a:lnTo>
                  <a:lnTo>
                    <a:pt x="31850" y="16392"/>
                  </a:lnTo>
                  <a:lnTo>
                    <a:pt x="30515" y="15161"/>
                  </a:lnTo>
                  <a:lnTo>
                    <a:pt x="23952" y="8781"/>
                  </a:lnTo>
                  <a:lnTo>
                    <a:pt x="22710" y="8393"/>
                  </a:lnTo>
                  <a:lnTo>
                    <a:pt x="21034" y="8136"/>
                  </a:lnTo>
                  <a:lnTo>
                    <a:pt x="19071" y="7964"/>
                  </a:lnTo>
                  <a:lnTo>
                    <a:pt x="16915" y="7002"/>
                  </a:lnTo>
                  <a:lnTo>
                    <a:pt x="14632" y="5515"/>
                  </a:lnTo>
                  <a:lnTo>
                    <a:pt x="7940" y="323"/>
                  </a:lnTo>
                  <a:lnTo>
                    <a:pt x="6955" y="216"/>
                  </a:lnTo>
                  <a:lnTo>
                    <a:pt x="5451" y="143"/>
                  </a:lnTo>
                  <a:lnTo>
                    <a:pt x="0" y="2"/>
                  </a:lnTo>
                  <a:lnTo>
                    <a:pt x="60864" y="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0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157163"/>
            <a:ext cx="7769225" cy="987426"/>
          </a:xfrm>
        </p:spPr>
        <p:txBody>
          <a:bodyPr/>
          <a:lstStyle/>
          <a:p>
            <a:r>
              <a:rPr lang="en-US"/>
              <a:t>Data Layout</a:t>
            </a:r>
          </a:p>
        </p:txBody>
      </p:sp>
      <p:sp>
        <p:nvSpPr>
          <p:cNvPr id="1241091" name="Line 3"/>
          <p:cNvSpPr>
            <a:spLocks noChangeShapeType="1"/>
          </p:cNvSpPr>
          <p:nvPr/>
        </p:nvSpPr>
        <p:spPr bwMode="auto">
          <a:xfrm>
            <a:off x="533400" y="4743450"/>
            <a:ext cx="457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1092" name="Text Box 4"/>
          <p:cNvSpPr txBox="1">
            <a:spLocks noChangeArrowheads="1"/>
          </p:cNvSpPr>
          <p:nvPr/>
        </p:nvSpPr>
        <p:spPr bwMode="auto">
          <a:xfrm>
            <a:off x="381000" y="4667250"/>
            <a:ext cx="533400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34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000">
                <a:latin typeface="Arial" charset="0"/>
              </a:rPr>
              <a:t>sp</a:t>
            </a:r>
          </a:p>
        </p:txBody>
      </p:sp>
      <p:sp>
        <p:nvSpPr>
          <p:cNvPr id="1241093" name="Rectangle 5"/>
          <p:cNvSpPr>
            <a:spLocks noChangeArrowheads="1"/>
          </p:cNvSpPr>
          <p:nvPr/>
        </p:nvSpPr>
        <p:spPr bwMode="auto">
          <a:xfrm>
            <a:off x="990600" y="1314450"/>
            <a:ext cx="2057400" cy="48768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1094" name="Rectangle 6"/>
          <p:cNvSpPr>
            <a:spLocks noChangeArrowheads="1"/>
          </p:cNvSpPr>
          <p:nvPr/>
        </p:nvSpPr>
        <p:spPr bwMode="auto">
          <a:xfrm>
            <a:off x="990600" y="2228850"/>
            <a:ext cx="2057400" cy="381000"/>
          </a:xfrm>
          <a:prstGeom prst="rect">
            <a:avLst/>
          </a:prstGeom>
          <a:solidFill>
            <a:srgbClr val="00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lnSpc>
                <a:spcPct val="134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600"/>
              <a:t>arguments</a:t>
            </a:r>
          </a:p>
        </p:txBody>
      </p:sp>
      <p:sp>
        <p:nvSpPr>
          <p:cNvPr id="1241095" name="Rectangle 7"/>
          <p:cNvSpPr>
            <a:spLocks noChangeArrowheads="1"/>
          </p:cNvSpPr>
          <p:nvPr/>
        </p:nvSpPr>
        <p:spPr bwMode="auto">
          <a:xfrm>
            <a:off x="990600" y="2609850"/>
            <a:ext cx="2057400" cy="3810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lnSpc>
                <a:spcPct val="134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600"/>
              <a:t>return address</a:t>
            </a:r>
          </a:p>
        </p:txBody>
      </p:sp>
      <p:sp>
        <p:nvSpPr>
          <p:cNvPr id="1241096" name="Rectangle 8"/>
          <p:cNvSpPr>
            <a:spLocks noChangeArrowheads="1"/>
          </p:cNvSpPr>
          <p:nvPr/>
        </p:nvSpPr>
        <p:spPr bwMode="auto">
          <a:xfrm>
            <a:off x="990600" y="2990850"/>
            <a:ext cx="2057400" cy="3810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lnSpc>
                <a:spcPct val="134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600"/>
              <a:t>local variables</a:t>
            </a:r>
          </a:p>
        </p:txBody>
      </p:sp>
      <p:sp>
        <p:nvSpPr>
          <p:cNvPr id="1241097" name="Rectangle 9"/>
          <p:cNvSpPr>
            <a:spLocks noChangeArrowheads="1"/>
          </p:cNvSpPr>
          <p:nvPr/>
        </p:nvSpPr>
        <p:spPr bwMode="auto">
          <a:xfrm>
            <a:off x="990600" y="3371850"/>
            <a:ext cx="2057400" cy="3810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lnSpc>
                <a:spcPct val="134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600"/>
              <a:t>saved regs</a:t>
            </a:r>
          </a:p>
        </p:txBody>
      </p:sp>
      <p:sp>
        <p:nvSpPr>
          <p:cNvPr id="1241098" name="Rectangle 10"/>
          <p:cNvSpPr>
            <a:spLocks noChangeArrowheads="1"/>
          </p:cNvSpPr>
          <p:nvPr/>
        </p:nvSpPr>
        <p:spPr bwMode="auto">
          <a:xfrm>
            <a:off x="990600" y="3752850"/>
            <a:ext cx="2057400" cy="3810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lnSpc>
                <a:spcPct val="134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600"/>
              <a:t>arguments</a:t>
            </a:r>
          </a:p>
        </p:txBody>
      </p:sp>
      <p:sp>
        <p:nvSpPr>
          <p:cNvPr id="1241099" name="Rectangle 11"/>
          <p:cNvSpPr>
            <a:spLocks noChangeArrowheads="1"/>
          </p:cNvSpPr>
          <p:nvPr/>
        </p:nvSpPr>
        <p:spPr bwMode="auto">
          <a:xfrm>
            <a:off x="990600" y="1847850"/>
            <a:ext cx="2057400" cy="381000"/>
          </a:xfrm>
          <a:prstGeom prst="rect">
            <a:avLst/>
          </a:prstGeom>
          <a:solidFill>
            <a:srgbClr val="00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lnSpc>
                <a:spcPct val="134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600"/>
              <a:t>saved regs</a:t>
            </a:r>
          </a:p>
        </p:txBody>
      </p:sp>
      <p:sp>
        <p:nvSpPr>
          <p:cNvPr id="1241100" name="Rectangle 12"/>
          <p:cNvSpPr>
            <a:spLocks noChangeArrowheads="1"/>
          </p:cNvSpPr>
          <p:nvPr/>
        </p:nvSpPr>
        <p:spPr bwMode="auto">
          <a:xfrm>
            <a:off x="990600" y="4133850"/>
            <a:ext cx="2057400" cy="3810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lnSpc>
                <a:spcPct val="134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600"/>
              <a:t>return address</a:t>
            </a:r>
          </a:p>
        </p:txBody>
      </p:sp>
      <p:sp>
        <p:nvSpPr>
          <p:cNvPr id="1241101" name="Text Box 13"/>
          <p:cNvSpPr txBox="1">
            <a:spLocks noChangeArrowheads="1"/>
          </p:cNvSpPr>
          <p:nvPr/>
        </p:nvSpPr>
        <p:spPr bwMode="auto">
          <a:xfrm>
            <a:off x="3886200" y="1314450"/>
            <a:ext cx="3876675" cy="302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34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Tahoma" charset="0"/>
              </a:rPr>
              <a:t>blue() {</a:t>
            </a:r>
          </a:p>
          <a:p>
            <a:pPr eaLnBrk="1" hangingPunct="1">
              <a:lnSpc>
                <a:spcPct val="134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Tahoma" charset="0"/>
              </a:rPr>
              <a:t>   pink(0,1,2,3,4,5);</a:t>
            </a:r>
          </a:p>
          <a:p>
            <a:pPr eaLnBrk="1" hangingPunct="1">
              <a:lnSpc>
                <a:spcPct val="134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Tahoma" charset="0"/>
              </a:rPr>
              <a:t>}</a:t>
            </a:r>
          </a:p>
          <a:p>
            <a:pPr eaLnBrk="1" hangingPunct="1">
              <a:lnSpc>
                <a:spcPct val="134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Tahoma" charset="0"/>
              </a:rPr>
              <a:t>pink() {</a:t>
            </a:r>
          </a:p>
          <a:p>
            <a:pPr eaLnBrk="1" hangingPunct="1">
              <a:lnSpc>
                <a:spcPct val="134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Tahoma" charset="0"/>
              </a:rPr>
              <a:t>    orange(10,11,12,13,14);</a:t>
            </a:r>
          </a:p>
          <a:p>
            <a:pPr eaLnBrk="1" hangingPunct="1">
              <a:lnSpc>
                <a:spcPct val="134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Tahoma" charset="0"/>
              </a:rPr>
              <a:t>}</a:t>
            </a:r>
          </a:p>
        </p:txBody>
      </p:sp>
      <p:sp>
        <p:nvSpPr>
          <p:cNvPr id="1241102" name="Rectangle 14"/>
          <p:cNvSpPr>
            <a:spLocks noChangeArrowheads="1"/>
          </p:cNvSpPr>
          <p:nvPr/>
        </p:nvSpPr>
        <p:spPr bwMode="auto">
          <a:xfrm>
            <a:off x="990600" y="4514850"/>
            <a:ext cx="2057400" cy="3810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lnSpc>
                <a:spcPct val="134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600"/>
              <a:t>local variables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779520" y="1615440"/>
            <a:ext cx="228601" cy="1554481"/>
            <a:chOff x="3779520" y="1615440"/>
            <a:chExt cx="228601" cy="1554481"/>
          </a:xfrm>
        </p:grpSpPr>
        <p:sp>
          <p:nvSpPr>
            <p:cNvPr id="2" name="SMARTInkAnnotation72"/>
            <p:cNvSpPr/>
            <p:nvPr/>
          </p:nvSpPr>
          <p:spPr bwMode="auto">
            <a:xfrm>
              <a:off x="3779613" y="1615440"/>
              <a:ext cx="228508" cy="38101"/>
            </a:xfrm>
            <a:custGeom>
              <a:avLst/>
              <a:gdLst/>
              <a:ahLst/>
              <a:cxnLst/>
              <a:rect l="0" t="0" r="0" b="0"/>
              <a:pathLst>
                <a:path w="228508" h="38101">
                  <a:moveTo>
                    <a:pt x="7527" y="38100"/>
                  </a:moveTo>
                  <a:lnTo>
                    <a:pt x="0" y="30573"/>
                  </a:lnTo>
                  <a:lnTo>
                    <a:pt x="3980" y="30507"/>
                  </a:lnTo>
                  <a:lnTo>
                    <a:pt x="5162" y="29652"/>
                  </a:lnTo>
                  <a:lnTo>
                    <a:pt x="5950" y="28234"/>
                  </a:lnTo>
                  <a:lnTo>
                    <a:pt x="6476" y="26443"/>
                  </a:lnTo>
                  <a:lnTo>
                    <a:pt x="7672" y="25249"/>
                  </a:lnTo>
                  <a:lnTo>
                    <a:pt x="9317" y="24453"/>
                  </a:lnTo>
                  <a:lnTo>
                    <a:pt x="13995" y="23174"/>
                  </a:lnTo>
                  <a:lnTo>
                    <a:pt x="21026" y="22901"/>
                  </a:lnTo>
                  <a:lnTo>
                    <a:pt x="26468" y="22868"/>
                  </a:lnTo>
                  <a:lnTo>
                    <a:pt x="28621" y="22019"/>
                  </a:lnTo>
                  <a:lnTo>
                    <a:pt x="30903" y="20606"/>
                  </a:lnTo>
                  <a:lnTo>
                    <a:pt x="36603" y="16300"/>
                  </a:lnTo>
                  <a:lnTo>
                    <a:pt x="39641" y="15711"/>
                  </a:lnTo>
                  <a:lnTo>
                    <a:pt x="46110" y="15380"/>
                  </a:lnTo>
                  <a:lnTo>
                    <a:pt x="51768" y="15302"/>
                  </a:lnTo>
                  <a:lnTo>
                    <a:pt x="59927" y="15268"/>
                  </a:lnTo>
                  <a:lnTo>
                    <a:pt x="63627" y="14412"/>
                  </a:lnTo>
                  <a:lnTo>
                    <a:pt x="66941" y="12995"/>
                  </a:lnTo>
                  <a:lnTo>
                    <a:pt x="69996" y="11203"/>
                  </a:lnTo>
                  <a:lnTo>
                    <a:pt x="73726" y="10009"/>
                  </a:lnTo>
                  <a:lnTo>
                    <a:pt x="77907" y="9212"/>
                  </a:lnTo>
                  <a:lnTo>
                    <a:pt x="82386" y="8682"/>
                  </a:lnTo>
                  <a:lnTo>
                    <a:pt x="87067" y="8328"/>
                  </a:lnTo>
                  <a:lnTo>
                    <a:pt x="91880" y="8092"/>
                  </a:lnTo>
                  <a:lnTo>
                    <a:pt x="101743" y="7830"/>
                  </a:lnTo>
                  <a:lnTo>
                    <a:pt x="111772" y="7713"/>
                  </a:lnTo>
                  <a:lnTo>
                    <a:pt x="117664" y="6836"/>
                  </a:lnTo>
                  <a:lnTo>
                    <a:pt x="124132" y="5404"/>
                  </a:lnTo>
                  <a:lnTo>
                    <a:pt x="130984" y="3602"/>
                  </a:lnTo>
                  <a:lnTo>
                    <a:pt x="137244" y="2402"/>
                  </a:lnTo>
                  <a:lnTo>
                    <a:pt x="143112" y="1601"/>
                  </a:lnTo>
                  <a:lnTo>
                    <a:pt x="148717" y="1068"/>
                  </a:lnTo>
                  <a:lnTo>
                    <a:pt x="157533" y="1558"/>
                  </a:lnTo>
                  <a:lnTo>
                    <a:pt x="168492" y="2732"/>
                  </a:lnTo>
                  <a:lnTo>
                    <a:pt x="180877" y="4362"/>
                  </a:lnTo>
                  <a:lnTo>
                    <a:pt x="191673" y="4601"/>
                  </a:lnTo>
                  <a:lnTo>
                    <a:pt x="201410" y="3914"/>
                  </a:lnTo>
                  <a:lnTo>
                    <a:pt x="228507" y="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" name="SMARTInkAnnotation73"/>
            <p:cNvSpPr/>
            <p:nvPr/>
          </p:nvSpPr>
          <p:spPr bwMode="auto">
            <a:xfrm>
              <a:off x="3779520" y="3093720"/>
              <a:ext cx="106681" cy="76201"/>
            </a:xfrm>
            <a:custGeom>
              <a:avLst/>
              <a:gdLst/>
              <a:ahLst/>
              <a:cxnLst/>
              <a:rect l="0" t="0" r="0" b="0"/>
              <a:pathLst>
                <a:path w="106681" h="76201">
                  <a:moveTo>
                    <a:pt x="0" y="76200"/>
                  </a:moveTo>
                  <a:lnTo>
                    <a:pt x="0" y="30794"/>
                  </a:lnTo>
                  <a:lnTo>
                    <a:pt x="847" y="29843"/>
                  </a:lnTo>
                  <a:lnTo>
                    <a:pt x="6561" y="23947"/>
                  </a:lnTo>
                  <a:lnTo>
                    <a:pt x="7760" y="23585"/>
                  </a:lnTo>
                  <a:lnTo>
                    <a:pt x="9407" y="23343"/>
                  </a:lnTo>
                  <a:lnTo>
                    <a:pt x="11351" y="23182"/>
                  </a:lnTo>
                  <a:lnTo>
                    <a:pt x="12647" y="22228"/>
                  </a:lnTo>
                  <a:lnTo>
                    <a:pt x="13511" y="20746"/>
                  </a:lnTo>
                  <a:lnTo>
                    <a:pt x="14088" y="18911"/>
                  </a:lnTo>
                  <a:lnTo>
                    <a:pt x="15318" y="17687"/>
                  </a:lnTo>
                  <a:lnTo>
                    <a:pt x="16986" y="16871"/>
                  </a:lnTo>
                  <a:lnTo>
                    <a:pt x="18944" y="16328"/>
                  </a:lnTo>
                  <a:lnTo>
                    <a:pt x="21095" y="15965"/>
                  </a:lnTo>
                  <a:lnTo>
                    <a:pt x="23377" y="15724"/>
                  </a:lnTo>
                  <a:lnTo>
                    <a:pt x="25745" y="15562"/>
                  </a:lnTo>
                  <a:lnTo>
                    <a:pt x="28170" y="14608"/>
                  </a:lnTo>
                  <a:lnTo>
                    <a:pt x="30633" y="13126"/>
                  </a:lnTo>
                  <a:lnTo>
                    <a:pt x="33122" y="11290"/>
                  </a:lnTo>
                  <a:lnTo>
                    <a:pt x="35628" y="10067"/>
                  </a:lnTo>
                  <a:lnTo>
                    <a:pt x="38145" y="9252"/>
                  </a:lnTo>
                  <a:lnTo>
                    <a:pt x="40670" y="8708"/>
                  </a:lnTo>
                  <a:lnTo>
                    <a:pt x="44047" y="8345"/>
                  </a:lnTo>
                  <a:lnTo>
                    <a:pt x="47991" y="8103"/>
                  </a:lnTo>
                  <a:lnTo>
                    <a:pt x="52314" y="7942"/>
                  </a:lnTo>
                  <a:lnTo>
                    <a:pt x="56890" y="6988"/>
                  </a:lnTo>
                  <a:lnTo>
                    <a:pt x="61633" y="5506"/>
                  </a:lnTo>
                  <a:lnTo>
                    <a:pt x="66488" y="3670"/>
                  </a:lnTo>
                  <a:lnTo>
                    <a:pt x="71419" y="2447"/>
                  </a:lnTo>
                  <a:lnTo>
                    <a:pt x="76399" y="1632"/>
                  </a:lnTo>
                  <a:lnTo>
                    <a:pt x="81413" y="1088"/>
                  </a:lnTo>
                  <a:lnTo>
                    <a:pt x="86448" y="725"/>
                  </a:lnTo>
                  <a:lnTo>
                    <a:pt x="91499" y="483"/>
                  </a:lnTo>
                  <a:lnTo>
                    <a:pt x="106680" y="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61988" y="276225"/>
            <a:ext cx="7773987" cy="547688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/>
              <a:t>Course Objective</a:t>
            </a:r>
          </a:p>
        </p:txBody>
      </p:sp>
      <p:sp>
        <p:nvSpPr>
          <p:cNvPr id="1064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8950" y="1147763"/>
            <a:ext cx="8166100" cy="4319587"/>
          </a:xfrm>
          <a:noFill/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 marL="341313" indent="-341313" defTabSz="449263">
              <a:lnSpc>
                <a:spcPct val="91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/>
              <a:t>Bridge the gap between hardware and software</a:t>
            </a:r>
          </a:p>
          <a:p>
            <a:pPr marL="741363" lvl="1" indent="-284163" defTabSz="449263">
              <a:lnSpc>
                <a:spcPct val="91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/>
              <a:t>How a processor works</a:t>
            </a:r>
          </a:p>
          <a:p>
            <a:pPr marL="741363" lvl="1" indent="-284163" defTabSz="449263">
              <a:lnSpc>
                <a:spcPct val="91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/>
              <a:t>How a computer is organized</a:t>
            </a:r>
          </a:p>
          <a:p>
            <a:pPr marL="341313" indent="-341313" defTabSz="449263">
              <a:lnSpc>
                <a:spcPct val="91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/>
          </a:p>
          <a:p>
            <a:pPr marL="341313" indent="-341313" defTabSz="449263">
              <a:lnSpc>
                <a:spcPct val="91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/>
              <a:t>Establish a foundation for building higher-level applications</a:t>
            </a:r>
          </a:p>
          <a:p>
            <a:pPr marL="741363" lvl="1" indent="-284163" defTabSz="449263">
              <a:lnSpc>
                <a:spcPct val="91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/>
              <a:t>How to understand program performance</a:t>
            </a:r>
          </a:p>
          <a:p>
            <a:pPr marL="741363" lvl="1" indent="-284163" defTabSz="449263">
              <a:lnSpc>
                <a:spcPct val="91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/>
              <a:t>How to understand where the world is going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1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214313"/>
            <a:ext cx="7769225" cy="987426"/>
          </a:xfrm>
        </p:spPr>
        <p:txBody>
          <a:bodyPr/>
          <a:lstStyle/>
          <a:p>
            <a:r>
              <a:rPr lang="en-US"/>
              <a:t>Buffer Overflows</a:t>
            </a:r>
          </a:p>
        </p:txBody>
      </p:sp>
      <p:sp>
        <p:nvSpPr>
          <p:cNvPr id="1243139" name="Line 3"/>
          <p:cNvSpPr>
            <a:spLocks noChangeShapeType="1"/>
          </p:cNvSpPr>
          <p:nvPr/>
        </p:nvSpPr>
        <p:spPr bwMode="auto">
          <a:xfrm>
            <a:off x="133350" y="4714875"/>
            <a:ext cx="457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3140" name="Text Box 4"/>
          <p:cNvSpPr txBox="1">
            <a:spLocks noChangeArrowheads="1"/>
          </p:cNvSpPr>
          <p:nvPr/>
        </p:nvSpPr>
        <p:spPr bwMode="auto">
          <a:xfrm>
            <a:off x="-19050" y="4638675"/>
            <a:ext cx="533400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34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000">
                <a:latin typeface="Arial" charset="0"/>
              </a:rPr>
              <a:t>sp</a:t>
            </a:r>
          </a:p>
        </p:txBody>
      </p:sp>
      <p:sp>
        <p:nvSpPr>
          <p:cNvPr id="1243141" name="Rectangle 5"/>
          <p:cNvSpPr>
            <a:spLocks noChangeArrowheads="1"/>
          </p:cNvSpPr>
          <p:nvPr/>
        </p:nvSpPr>
        <p:spPr bwMode="auto">
          <a:xfrm>
            <a:off x="590550" y="1285875"/>
            <a:ext cx="2057400" cy="48768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3142" name="Rectangle 6"/>
          <p:cNvSpPr>
            <a:spLocks noChangeArrowheads="1"/>
          </p:cNvSpPr>
          <p:nvPr/>
        </p:nvSpPr>
        <p:spPr bwMode="auto">
          <a:xfrm>
            <a:off x="590550" y="2200275"/>
            <a:ext cx="2057400" cy="381000"/>
          </a:xfrm>
          <a:prstGeom prst="rect">
            <a:avLst/>
          </a:prstGeom>
          <a:solidFill>
            <a:srgbClr val="00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lnSpc>
                <a:spcPct val="134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600"/>
              <a:t>arguments</a:t>
            </a:r>
          </a:p>
        </p:txBody>
      </p:sp>
      <p:sp>
        <p:nvSpPr>
          <p:cNvPr id="1243143" name="Rectangle 7"/>
          <p:cNvSpPr>
            <a:spLocks noChangeArrowheads="1"/>
          </p:cNvSpPr>
          <p:nvPr/>
        </p:nvSpPr>
        <p:spPr bwMode="auto">
          <a:xfrm>
            <a:off x="590550" y="2581275"/>
            <a:ext cx="2057400" cy="3810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lnSpc>
                <a:spcPct val="134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600"/>
              <a:t>return address</a:t>
            </a:r>
          </a:p>
        </p:txBody>
      </p:sp>
      <p:sp>
        <p:nvSpPr>
          <p:cNvPr id="1243144" name="Rectangle 8"/>
          <p:cNvSpPr>
            <a:spLocks noChangeArrowheads="1"/>
          </p:cNvSpPr>
          <p:nvPr/>
        </p:nvSpPr>
        <p:spPr bwMode="auto">
          <a:xfrm>
            <a:off x="590550" y="2962275"/>
            <a:ext cx="2057400" cy="3810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lnSpc>
                <a:spcPct val="134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600"/>
              <a:t>local variables</a:t>
            </a:r>
          </a:p>
        </p:txBody>
      </p:sp>
      <p:sp>
        <p:nvSpPr>
          <p:cNvPr id="1243145" name="Rectangle 9"/>
          <p:cNvSpPr>
            <a:spLocks noChangeArrowheads="1"/>
          </p:cNvSpPr>
          <p:nvPr/>
        </p:nvSpPr>
        <p:spPr bwMode="auto">
          <a:xfrm>
            <a:off x="590550" y="3343275"/>
            <a:ext cx="2057400" cy="3810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lnSpc>
                <a:spcPct val="134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600"/>
              <a:t>saved regs</a:t>
            </a:r>
          </a:p>
        </p:txBody>
      </p:sp>
      <p:sp>
        <p:nvSpPr>
          <p:cNvPr id="1243146" name="Rectangle 10"/>
          <p:cNvSpPr>
            <a:spLocks noChangeArrowheads="1"/>
          </p:cNvSpPr>
          <p:nvPr/>
        </p:nvSpPr>
        <p:spPr bwMode="auto">
          <a:xfrm>
            <a:off x="590550" y="3724275"/>
            <a:ext cx="2057400" cy="3810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lnSpc>
                <a:spcPct val="134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600"/>
              <a:t>arguments</a:t>
            </a:r>
          </a:p>
        </p:txBody>
      </p:sp>
      <p:sp>
        <p:nvSpPr>
          <p:cNvPr id="1243147" name="Rectangle 11"/>
          <p:cNvSpPr>
            <a:spLocks noChangeArrowheads="1"/>
          </p:cNvSpPr>
          <p:nvPr/>
        </p:nvSpPr>
        <p:spPr bwMode="auto">
          <a:xfrm>
            <a:off x="590550" y="1819275"/>
            <a:ext cx="2057400" cy="381000"/>
          </a:xfrm>
          <a:prstGeom prst="rect">
            <a:avLst/>
          </a:prstGeom>
          <a:solidFill>
            <a:srgbClr val="00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lnSpc>
                <a:spcPct val="134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600"/>
              <a:t>saved regs</a:t>
            </a:r>
          </a:p>
        </p:txBody>
      </p:sp>
      <p:sp>
        <p:nvSpPr>
          <p:cNvPr id="1243148" name="Rectangle 12"/>
          <p:cNvSpPr>
            <a:spLocks noChangeArrowheads="1"/>
          </p:cNvSpPr>
          <p:nvPr/>
        </p:nvSpPr>
        <p:spPr bwMode="auto">
          <a:xfrm>
            <a:off x="590550" y="4105275"/>
            <a:ext cx="2057400" cy="3810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lnSpc>
                <a:spcPct val="134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600"/>
              <a:t>return address</a:t>
            </a:r>
          </a:p>
        </p:txBody>
      </p:sp>
      <p:sp>
        <p:nvSpPr>
          <p:cNvPr id="1243149" name="Text Box 13"/>
          <p:cNvSpPr txBox="1">
            <a:spLocks noChangeArrowheads="1"/>
          </p:cNvSpPr>
          <p:nvPr/>
        </p:nvSpPr>
        <p:spPr bwMode="auto">
          <a:xfrm>
            <a:off x="3486150" y="1285875"/>
            <a:ext cx="5799138" cy="498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34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Tahoma" charset="0"/>
              </a:rPr>
              <a:t>blue() {</a:t>
            </a:r>
          </a:p>
          <a:p>
            <a:pPr eaLnBrk="1" hangingPunct="1">
              <a:lnSpc>
                <a:spcPct val="134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Tahoma" charset="0"/>
              </a:rPr>
              <a:t>   pink(0,1,2,3,4,5);</a:t>
            </a:r>
          </a:p>
          <a:p>
            <a:pPr eaLnBrk="1" hangingPunct="1">
              <a:lnSpc>
                <a:spcPct val="134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Tahoma" charset="0"/>
              </a:rPr>
              <a:t>}</a:t>
            </a:r>
          </a:p>
          <a:p>
            <a:pPr eaLnBrk="1" hangingPunct="1">
              <a:lnSpc>
                <a:spcPct val="134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Tahoma" charset="0"/>
              </a:rPr>
              <a:t>pink() {</a:t>
            </a:r>
          </a:p>
          <a:p>
            <a:pPr eaLnBrk="1" hangingPunct="1">
              <a:lnSpc>
                <a:spcPct val="134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Tahoma" charset="0"/>
              </a:rPr>
              <a:t>    orange(10,11,12,13,14);</a:t>
            </a:r>
          </a:p>
          <a:p>
            <a:pPr eaLnBrk="1" hangingPunct="1">
              <a:lnSpc>
                <a:spcPct val="134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Tahoma" charset="0"/>
              </a:rPr>
              <a:t>}</a:t>
            </a:r>
          </a:p>
          <a:p>
            <a:pPr eaLnBrk="1" hangingPunct="1">
              <a:lnSpc>
                <a:spcPct val="134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Tahoma" charset="0"/>
              </a:rPr>
              <a:t>orange() {</a:t>
            </a:r>
          </a:p>
          <a:p>
            <a:pPr eaLnBrk="1" hangingPunct="1">
              <a:lnSpc>
                <a:spcPct val="134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Tahoma" charset="0"/>
              </a:rPr>
              <a:t>	char buf[100];</a:t>
            </a:r>
          </a:p>
          <a:p>
            <a:pPr eaLnBrk="1" hangingPunct="1">
              <a:lnSpc>
                <a:spcPct val="134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Tahoma" charset="0"/>
              </a:rPr>
              <a:t>	gets(buf); // read string, no check!</a:t>
            </a:r>
          </a:p>
          <a:p>
            <a:pPr eaLnBrk="1" hangingPunct="1">
              <a:lnSpc>
                <a:spcPct val="134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Tahoma" charset="0"/>
              </a:rPr>
              <a:t>}</a:t>
            </a:r>
          </a:p>
        </p:txBody>
      </p:sp>
      <p:sp>
        <p:nvSpPr>
          <p:cNvPr id="1243150" name="Rectangle 14"/>
          <p:cNvSpPr>
            <a:spLocks noChangeArrowheads="1"/>
          </p:cNvSpPr>
          <p:nvPr/>
        </p:nvSpPr>
        <p:spPr bwMode="auto">
          <a:xfrm>
            <a:off x="590550" y="4486275"/>
            <a:ext cx="2057400" cy="3810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lnSpc>
                <a:spcPct val="134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600"/>
              <a:t>local variables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191000" y="4672128"/>
            <a:ext cx="2757964" cy="593292"/>
            <a:chOff x="4191000" y="4672128"/>
            <a:chExt cx="2757964" cy="593292"/>
          </a:xfrm>
        </p:grpSpPr>
        <p:sp>
          <p:nvSpPr>
            <p:cNvPr id="2" name="SMARTInkAnnotation70"/>
            <p:cNvSpPr/>
            <p:nvPr/>
          </p:nvSpPr>
          <p:spPr bwMode="auto">
            <a:xfrm>
              <a:off x="4191000" y="5074920"/>
              <a:ext cx="327661" cy="22861"/>
            </a:xfrm>
            <a:custGeom>
              <a:avLst/>
              <a:gdLst/>
              <a:ahLst/>
              <a:cxnLst/>
              <a:rect l="0" t="0" r="0" b="0"/>
              <a:pathLst>
                <a:path w="327661" h="22861">
                  <a:moveTo>
                    <a:pt x="0" y="22860"/>
                  </a:moveTo>
                  <a:lnTo>
                    <a:pt x="0" y="7714"/>
                  </a:lnTo>
                  <a:lnTo>
                    <a:pt x="7305" y="7622"/>
                  </a:lnTo>
                  <a:lnTo>
                    <a:pt x="8257" y="6775"/>
                  </a:lnTo>
                  <a:lnTo>
                    <a:pt x="11572" y="3576"/>
                  </a:lnTo>
                  <a:lnTo>
                    <a:pt x="13641" y="2384"/>
                  </a:lnTo>
                  <a:lnTo>
                    <a:pt x="15867" y="1590"/>
                  </a:lnTo>
                  <a:lnTo>
                    <a:pt x="18198" y="1060"/>
                  </a:lnTo>
                  <a:lnTo>
                    <a:pt x="23046" y="471"/>
                  </a:lnTo>
                  <a:lnTo>
                    <a:pt x="33056" y="93"/>
                  </a:lnTo>
                  <a:lnTo>
                    <a:pt x="164039" y="0"/>
                  </a:lnTo>
                  <a:lnTo>
                    <a:pt x="170319" y="847"/>
                  </a:lnTo>
                  <a:lnTo>
                    <a:pt x="177045" y="2258"/>
                  </a:lnTo>
                  <a:lnTo>
                    <a:pt x="184070" y="4045"/>
                  </a:lnTo>
                  <a:lnTo>
                    <a:pt x="190447" y="5237"/>
                  </a:lnTo>
                  <a:lnTo>
                    <a:pt x="196392" y="6031"/>
                  </a:lnTo>
                  <a:lnTo>
                    <a:pt x="202047" y="6561"/>
                  </a:lnTo>
                  <a:lnTo>
                    <a:pt x="208359" y="6914"/>
                  </a:lnTo>
                  <a:lnTo>
                    <a:pt x="222144" y="7306"/>
                  </a:lnTo>
                  <a:lnTo>
                    <a:pt x="253202" y="7579"/>
                  </a:lnTo>
                  <a:lnTo>
                    <a:pt x="300857" y="7618"/>
                  </a:lnTo>
                  <a:lnTo>
                    <a:pt x="306404" y="8465"/>
                  </a:lnTo>
                  <a:lnTo>
                    <a:pt x="311797" y="9877"/>
                  </a:lnTo>
                  <a:lnTo>
                    <a:pt x="327660" y="1524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" name="SMARTInkAnnotation71"/>
            <p:cNvSpPr/>
            <p:nvPr/>
          </p:nvSpPr>
          <p:spPr bwMode="auto">
            <a:xfrm>
              <a:off x="4199816" y="4672128"/>
              <a:ext cx="2749148" cy="593292"/>
            </a:xfrm>
            <a:custGeom>
              <a:avLst/>
              <a:gdLst/>
              <a:ahLst/>
              <a:cxnLst/>
              <a:rect l="0" t="0" r="0" b="0"/>
              <a:pathLst>
                <a:path w="2749148" h="593292">
                  <a:moveTo>
                    <a:pt x="2277184" y="97992"/>
                  </a:moveTo>
                  <a:lnTo>
                    <a:pt x="2243224" y="81435"/>
                  </a:lnTo>
                  <a:lnTo>
                    <a:pt x="2198964" y="62762"/>
                  </a:lnTo>
                  <a:lnTo>
                    <a:pt x="2177525" y="55757"/>
                  </a:lnTo>
                  <a:lnTo>
                    <a:pt x="2124750" y="44187"/>
                  </a:lnTo>
                  <a:lnTo>
                    <a:pt x="2086679" y="32738"/>
                  </a:lnTo>
                  <a:lnTo>
                    <a:pt x="2001077" y="20063"/>
                  </a:lnTo>
                  <a:lnTo>
                    <a:pt x="1965916" y="15336"/>
                  </a:lnTo>
                  <a:lnTo>
                    <a:pt x="1920784" y="12067"/>
                  </a:lnTo>
                  <a:lnTo>
                    <a:pt x="1894441" y="8186"/>
                  </a:lnTo>
                  <a:lnTo>
                    <a:pt x="1810730" y="4337"/>
                  </a:lnTo>
                  <a:lnTo>
                    <a:pt x="1767356" y="0"/>
                  </a:lnTo>
                  <a:lnTo>
                    <a:pt x="1711474" y="1330"/>
                  </a:lnTo>
                  <a:lnTo>
                    <a:pt x="1634903" y="6247"/>
                  </a:lnTo>
                  <a:lnTo>
                    <a:pt x="1551314" y="7381"/>
                  </a:lnTo>
                  <a:lnTo>
                    <a:pt x="1468977" y="13700"/>
                  </a:lnTo>
                  <a:lnTo>
                    <a:pt x="1393221" y="20162"/>
                  </a:lnTo>
                  <a:lnTo>
                    <a:pt x="1317060" y="23907"/>
                  </a:lnTo>
                  <a:lnTo>
                    <a:pt x="1224118" y="33135"/>
                  </a:lnTo>
                  <a:lnTo>
                    <a:pt x="1144658" y="40735"/>
                  </a:lnTo>
                  <a:lnTo>
                    <a:pt x="1072597" y="50167"/>
                  </a:lnTo>
                  <a:lnTo>
                    <a:pt x="973069" y="58710"/>
                  </a:lnTo>
                  <a:lnTo>
                    <a:pt x="897820" y="68025"/>
                  </a:lnTo>
                  <a:lnTo>
                    <a:pt x="812542" y="80540"/>
                  </a:lnTo>
                  <a:lnTo>
                    <a:pt x="783799" y="83462"/>
                  </a:lnTo>
                  <a:lnTo>
                    <a:pt x="705159" y="97340"/>
                  </a:lnTo>
                  <a:lnTo>
                    <a:pt x="654170" y="108243"/>
                  </a:lnTo>
                  <a:lnTo>
                    <a:pt x="591476" y="125275"/>
                  </a:lnTo>
                  <a:lnTo>
                    <a:pt x="533685" y="142591"/>
                  </a:lnTo>
                  <a:lnTo>
                    <a:pt x="471104" y="158471"/>
                  </a:lnTo>
                  <a:lnTo>
                    <a:pt x="435360" y="168687"/>
                  </a:lnTo>
                  <a:lnTo>
                    <a:pt x="403321" y="182439"/>
                  </a:lnTo>
                  <a:lnTo>
                    <a:pt x="370121" y="197238"/>
                  </a:lnTo>
                  <a:lnTo>
                    <a:pt x="335730" y="212347"/>
                  </a:lnTo>
                  <a:lnTo>
                    <a:pt x="293769" y="228578"/>
                  </a:lnTo>
                  <a:lnTo>
                    <a:pt x="252868" y="246020"/>
                  </a:lnTo>
                  <a:lnTo>
                    <a:pt x="214434" y="263514"/>
                  </a:lnTo>
                  <a:lnTo>
                    <a:pt x="189977" y="274882"/>
                  </a:lnTo>
                  <a:lnTo>
                    <a:pt x="164385" y="288975"/>
                  </a:lnTo>
                  <a:lnTo>
                    <a:pt x="139869" y="303875"/>
                  </a:lnTo>
                  <a:lnTo>
                    <a:pt x="119624" y="319015"/>
                  </a:lnTo>
                  <a:lnTo>
                    <a:pt x="99796" y="334225"/>
                  </a:lnTo>
                  <a:lnTo>
                    <a:pt x="83196" y="349456"/>
                  </a:lnTo>
                  <a:lnTo>
                    <a:pt x="65296" y="364694"/>
                  </a:lnTo>
                  <a:lnTo>
                    <a:pt x="46163" y="379932"/>
                  </a:lnTo>
                  <a:lnTo>
                    <a:pt x="28572" y="396207"/>
                  </a:lnTo>
                  <a:lnTo>
                    <a:pt x="16945" y="412811"/>
                  </a:lnTo>
                  <a:lnTo>
                    <a:pt x="11665" y="419381"/>
                  </a:lnTo>
                  <a:lnTo>
                    <a:pt x="9918" y="423164"/>
                  </a:lnTo>
                  <a:lnTo>
                    <a:pt x="6612" y="435733"/>
                  </a:lnTo>
                  <a:lnTo>
                    <a:pt x="1494" y="445196"/>
                  </a:lnTo>
                  <a:lnTo>
                    <a:pt x="0" y="450707"/>
                  </a:lnTo>
                  <a:lnTo>
                    <a:pt x="447" y="454209"/>
                  </a:lnTo>
                  <a:lnTo>
                    <a:pt x="3204" y="462615"/>
                  </a:lnTo>
                  <a:lnTo>
                    <a:pt x="7250" y="469738"/>
                  </a:lnTo>
                  <a:lnTo>
                    <a:pt x="16747" y="485254"/>
                  </a:lnTo>
                  <a:lnTo>
                    <a:pt x="24252" y="495617"/>
                  </a:lnTo>
                  <a:lnTo>
                    <a:pt x="31563" y="501339"/>
                  </a:lnTo>
                  <a:lnTo>
                    <a:pt x="45199" y="511578"/>
                  </a:lnTo>
                  <a:lnTo>
                    <a:pt x="59964" y="523078"/>
                  </a:lnTo>
                  <a:lnTo>
                    <a:pt x="77321" y="531848"/>
                  </a:lnTo>
                  <a:lnTo>
                    <a:pt x="121919" y="550083"/>
                  </a:lnTo>
                  <a:lnTo>
                    <a:pt x="170594" y="565350"/>
                  </a:lnTo>
                  <a:lnTo>
                    <a:pt x="246553" y="576265"/>
                  </a:lnTo>
                  <a:lnTo>
                    <a:pt x="331773" y="584508"/>
                  </a:lnTo>
                  <a:lnTo>
                    <a:pt x="407764" y="585570"/>
                  </a:lnTo>
                  <a:lnTo>
                    <a:pt x="490506" y="585663"/>
                  </a:lnTo>
                  <a:lnTo>
                    <a:pt x="574232" y="592232"/>
                  </a:lnTo>
                  <a:lnTo>
                    <a:pt x="650795" y="593153"/>
                  </a:lnTo>
                  <a:lnTo>
                    <a:pt x="905967" y="593291"/>
                  </a:lnTo>
                  <a:lnTo>
                    <a:pt x="990709" y="587261"/>
                  </a:lnTo>
                  <a:lnTo>
                    <a:pt x="1060781" y="585986"/>
                  </a:lnTo>
                  <a:lnTo>
                    <a:pt x="1440530" y="585672"/>
                  </a:lnTo>
                  <a:lnTo>
                    <a:pt x="1530293" y="579641"/>
                  </a:lnTo>
                  <a:lnTo>
                    <a:pt x="1601518" y="578366"/>
                  </a:lnTo>
                  <a:lnTo>
                    <a:pt x="1708222" y="578079"/>
                  </a:lnTo>
                  <a:lnTo>
                    <a:pt x="1794866" y="572024"/>
                  </a:lnTo>
                  <a:lnTo>
                    <a:pt x="1879110" y="564558"/>
                  </a:lnTo>
                  <a:lnTo>
                    <a:pt x="1967397" y="552548"/>
                  </a:lnTo>
                  <a:lnTo>
                    <a:pt x="2053959" y="545970"/>
                  </a:lnTo>
                  <a:lnTo>
                    <a:pt x="2132108" y="534661"/>
                  </a:lnTo>
                  <a:lnTo>
                    <a:pt x="2208565" y="522144"/>
                  </a:lnTo>
                  <a:lnTo>
                    <a:pt x="2284799" y="515500"/>
                  </a:lnTo>
                  <a:lnTo>
                    <a:pt x="2367956" y="501712"/>
                  </a:lnTo>
                  <a:lnTo>
                    <a:pt x="2453439" y="484064"/>
                  </a:lnTo>
                  <a:lnTo>
                    <a:pt x="2532927" y="466291"/>
                  </a:lnTo>
                  <a:lnTo>
                    <a:pt x="2563121" y="457825"/>
                  </a:lnTo>
                  <a:lnTo>
                    <a:pt x="2608413" y="439411"/>
                  </a:lnTo>
                  <a:lnTo>
                    <a:pt x="2641297" y="427555"/>
                  </a:lnTo>
                  <a:lnTo>
                    <a:pt x="2659484" y="414550"/>
                  </a:lnTo>
                  <a:lnTo>
                    <a:pt x="2680800" y="397244"/>
                  </a:lnTo>
                  <a:lnTo>
                    <a:pt x="2696212" y="385908"/>
                  </a:lnTo>
                  <a:lnTo>
                    <a:pt x="2705566" y="376662"/>
                  </a:lnTo>
                  <a:lnTo>
                    <a:pt x="2716437" y="361935"/>
                  </a:lnTo>
                  <a:lnTo>
                    <a:pt x="2732595" y="344047"/>
                  </a:lnTo>
                  <a:lnTo>
                    <a:pt x="2738669" y="336890"/>
                  </a:lnTo>
                  <a:lnTo>
                    <a:pt x="2744191" y="328064"/>
                  </a:lnTo>
                  <a:lnTo>
                    <a:pt x="2747209" y="318498"/>
                  </a:lnTo>
                  <a:lnTo>
                    <a:pt x="2748909" y="303592"/>
                  </a:lnTo>
                  <a:lnTo>
                    <a:pt x="2749147" y="298559"/>
                  </a:lnTo>
                  <a:lnTo>
                    <a:pt x="2747155" y="288450"/>
                  </a:lnTo>
                  <a:lnTo>
                    <a:pt x="2741273" y="273240"/>
                  </a:lnTo>
                  <a:lnTo>
                    <a:pt x="2735752" y="263087"/>
                  </a:lnTo>
                  <a:lnTo>
                    <a:pt x="2727655" y="252930"/>
                  </a:lnTo>
                  <a:lnTo>
                    <a:pt x="2716153" y="245028"/>
                  </a:lnTo>
                  <a:lnTo>
                    <a:pt x="2684028" y="229012"/>
                  </a:lnTo>
                  <a:lnTo>
                    <a:pt x="2650978" y="210473"/>
                  </a:lnTo>
                  <a:lnTo>
                    <a:pt x="2606284" y="192938"/>
                  </a:lnTo>
                  <a:lnTo>
                    <a:pt x="2551461" y="177019"/>
                  </a:lnTo>
                  <a:lnTo>
                    <a:pt x="2488273" y="161577"/>
                  </a:lnTo>
                  <a:lnTo>
                    <a:pt x="2417247" y="150323"/>
                  </a:lnTo>
                  <a:lnTo>
                    <a:pt x="2334489" y="137580"/>
                  </a:lnTo>
                  <a:lnTo>
                    <a:pt x="2271044" y="130263"/>
                  </a:lnTo>
                  <a:lnTo>
                    <a:pt x="2202488" y="124187"/>
                  </a:lnTo>
                  <a:lnTo>
                    <a:pt x="2129686" y="118666"/>
                  </a:lnTo>
                  <a:lnTo>
                    <a:pt x="2050481" y="115647"/>
                  </a:lnTo>
                  <a:lnTo>
                    <a:pt x="1926664" y="113232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5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Parallel Processing</a:t>
            </a:r>
          </a:p>
        </p:txBody>
      </p:sp>
      <p:sp>
        <p:nvSpPr>
          <p:cNvPr id="1245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Spin Locks</a:t>
            </a:r>
          </a:p>
          <a:p>
            <a:endParaRPr lang="en-US"/>
          </a:p>
          <a:p>
            <a:r>
              <a:rPr lang="en-US"/>
              <a:t>Shared memory, multiple cores</a:t>
            </a:r>
          </a:p>
          <a:p>
            <a:endParaRPr lang="en-US"/>
          </a:p>
          <a:p>
            <a:r>
              <a:rPr lang="en-US"/>
              <a:t>Etc. </a:t>
            </a:r>
          </a:p>
        </p:txBody>
      </p:sp>
      <p:sp>
        <p:nvSpPr>
          <p:cNvPr id="2" name="SMARTInkAnnotation69"/>
          <p:cNvSpPr/>
          <p:nvPr/>
        </p:nvSpPr>
        <p:spPr bwMode="auto">
          <a:xfrm>
            <a:off x="4320540" y="2796540"/>
            <a:ext cx="2026921" cy="91441"/>
          </a:xfrm>
          <a:custGeom>
            <a:avLst/>
            <a:gdLst/>
            <a:ahLst/>
            <a:cxnLst/>
            <a:rect l="0" t="0" r="0" b="0"/>
            <a:pathLst>
              <a:path w="2026921" h="91441">
                <a:moveTo>
                  <a:pt x="0" y="91440"/>
                </a:moveTo>
                <a:lnTo>
                  <a:pt x="0" y="84879"/>
                </a:lnTo>
                <a:lnTo>
                  <a:pt x="846" y="84526"/>
                </a:lnTo>
                <a:lnTo>
                  <a:pt x="6561" y="83913"/>
                </a:lnTo>
                <a:lnTo>
                  <a:pt x="6914" y="83035"/>
                </a:lnTo>
                <a:lnTo>
                  <a:pt x="7149" y="81603"/>
                </a:lnTo>
                <a:lnTo>
                  <a:pt x="7612" y="76294"/>
                </a:lnTo>
                <a:lnTo>
                  <a:pt x="14180" y="76208"/>
                </a:lnTo>
                <a:lnTo>
                  <a:pt x="14533" y="75359"/>
                </a:lnTo>
                <a:lnTo>
                  <a:pt x="14769" y="73946"/>
                </a:lnTo>
                <a:lnTo>
                  <a:pt x="15212" y="68894"/>
                </a:lnTo>
                <a:lnTo>
                  <a:pt x="74859" y="68580"/>
                </a:lnTo>
                <a:lnTo>
                  <a:pt x="161534" y="68580"/>
                </a:lnTo>
                <a:lnTo>
                  <a:pt x="173676" y="66322"/>
                </a:lnTo>
                <a:lnTo>
                  <a:pt x="179283" y="64535"/>
                </a:lnTo>
                <a:lnTo>
                  <a:pt x="203357" y="62019"/>
                </a:lnTo>
                <a:lnTo>
                  <a:pt x="219921" y="59173"/>
                </a:lnTo>
                <a:lnTo>
                  <a:pt x="227894" y="57229"/>
                </a:lnTo>
                <a:lnTo>
                  <a:pt x="258941" y="53261"/>
                </a:lnTo>
                <a:lnTo>
                  <a:pt x="266607" y="51594"/>
                </a:lnTo>
                <a:lnTo>
                  <a:pt x="274258" y="49636"/>
                </a:lnTo>
                <a:lnTo>
                  <a:pt x="301207" y="46880"/>
                </a:lnTo>
                <a:lnTo>
                  <a:pt x="310871" y="45647"/>
                </a:lnTo>
                <a:lnTo>
                  <a:pt x="320701" y="43978"/>
                </a:lnTo>
                <a:lnTo>
                  <a:pt x="330640" y="42019"/>
                </a:lnTo>
                <a:lnTo>
                  <a:pt x="370927" y="38027"/>
                </a:lnTo>
                <a:lnTo>
                  <a:pt x="381058" y="36358"/>
                </a:lnTo>
                <a:lnTo>
                  <a:pt x="391198" y="34399"/>
                </a:lnTo>
                <a:lnTo>
                  <a:pt x="431808" y="30408"/>
                </a:lnTo>
                <a:lnTo>
                  <a:pt x="441965" y="28738"/>
                </a:lnTo>
                <a:lnTo>
                  <a:pt x="452123" y="26779"/>
                </a:lnTo>
                <a:lnTo>
                  <a:pt x="486646" y="24021"/>
                </a:lnTo>
                <a:lnTo>
                  <a:pt x="535390" y="22243"/>
                </a:lnTo>
                <a:lnTo>
                  <a:pt x="546581" y="20755"/>
                </a:lnTo>
                <a:lnTo>
                  <a:pt x="557427" y="18917"/>
                </a:lnTo>
                <a:lnTo>
                  <a:pt x="605252" y="15120"/>
                </a:lnTo>
                <a:lnTo>
                  <a:pt x="617708" y="13467"/>
                </a:lnTo>
                <a:lnTo>
                  <a:pt x="630245" y="11518"/>
                </a:lnTo>
                <a:lnTo>
                  <a:pt x="668116" y="8775"/>
                </a:lnTo>
                <a:lnTo>
                  <a:pt x="724076" y="7848"/>
                </a:lnTo>
                <a:lnTo>
                  <a:pt x="779031" y="5407"/>
                </a:lnTo>
                <a:lnTo>
                  <a:pt x="808516" y="3250"/>
                </a:lnTo>
                <a:lnTo>
                  <a:pt x="868837" y="4248"/>
                </a:lnTo>
                <a:lnTo>
                  <a:pt x="900077" y="1888"/>
                </a:lnTo>
                <a:lnTo>
                  <a:pt x="950984" y="559"/>
                </a:lnTo>
                <a:lnTo>
                  <a:pt x="1445296" y="0"/>
                </a:lnTo>
                <a:lnTo>
                  <a:pt x="1488174" y="2258"/>
                </a:lnTo>
                <a:lnTo>
                  <a:pt x="1510276" y="4045"/>
                </a:lnTo>
                <a:lnTo>
                  <a:pt x="1552896" y="6031"/>
                </a:lnTo>
                <a:lnTo>
                  <a:pt x="1614970" y="7150"/>
                </a:lnTo>
                <a:lnTo>
                  <a:pt x="1657564" y="8257"/>
                </a:lnTo>
                <a:lnTo>
                  <a:pt x="1728299" y="12795"/>
                </a:lnTo>
                <a:lnTo>
                  <a:pt x="1774820" y="14154"/>
                </a:lnTo>
                <a:lnTo>
                  <a:pt x="1797893" y="15362"/>
                </a:lnTo>
                <a:lnTo>
                  <a:pt x="1843850" y="18964"/>
                </a:lnTo>
                <a:lnTo>
                  <a:pt x="1912563" y="25751"/>
                </a:lnTo>
                <a:lnTo>
                  <a:pt x="1958315" y="28378"/>
                </a:lnTo>
                <a:lnTo>
                  <a:pt x="2026920" y="30480"/>
                </a:ln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Applications</a:t>
            </a:r>
          </a:p>
        </p:txBody>
      </p:sp>
      <p:sp>
        <p:nvSpPr>
          <p:cNvPr id="1069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9425" y="1011238"/>
            <a:ext cx="8478520" cy="5054600"/>
          </a:xfrm>
        </p:spPr>
        <p:txBody>
          <a:bodyPr/>
          <a:lstStyle/>
          <a:p>
            <a:r>
              <a:rPr lang="en-US" dirty="0" smtClean="0"/>
              <a:t>Everything these days!</a:t>
            </a:r>
          </a:p>
          <a:p>
            <a:pPr lvl="1"/>
            <a:r>
              <a:rPr lang="en-US" dirty="0" smtClean="0"/>
              <a:t>Phones, cars, televisions, games, computers,…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8690" name="Rectangle 2"/>
          <p:cNvSpPr>
            <a:spLocks noGrp="1" noChangeArrowheads="1"/>
          </p:cNvSpPr>
          <p:nvPr>
            <p:ph type="title"/>
          </p:nvPr>
        </p:nvSpPr>
        <p:spPr>
          <a:xfrm>
            <a:off x="661988" y="122238"/>
            <a:ext cx="7773987" cy="701675"/>
          </a:xfrm>
          <a:noFill/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/>
              <a:t>Why should you care?</a:t>
            </a:r>
          </a:p>
        </p:txBody>
      </p:sp>
      <p:sp>
        <p:nvSpPr>
          <p:cNvPr id="1138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8950" y="1147763"/>
            <a:ext cx="8166100" cy="4319587"/>
          </a:xfrm>
          <a:noFill/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 marL="341313" indent="-341313" defTabSz="449263">
              <a:lnSpc>
                <a:spcPct val="91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/>
              <a:t>Bridge the gap between hardware and software</a:t>
            </a:r>
          </a:p>
          <a:p>
            <a:pPr marL="741363" lvl="1" indent="-284163" defTabSz="449263">
              <a:lnSpc>
                <a:spcPct val="91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/>
              <a:t>How a processor works</a:t>
            </a:r>
          </a:p>
          <a:p>
            <a:pPr marL="741363" lvl="1" indent="-284163" defTabSz="449263">
              <a:lnSpc>
                <a:spcPct val="91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/>
              <a:t>How a computer is organized</a:t>
            </a:r>
          </a:p>
          <a:p>
            <a:pPr marL="341313" indent="-341313" defTabSz="449263">
              <a:lnSpc>
                <a:spcPct val="91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/>
          </a:p>
          <a:p>
            <a:pPr marL="341313" indent="-341313" defTabSz="449263">
              <a:lnSpc>
                <a:spcPct val="91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/>
              <a:t>Establish a foundation for building higher-level applications</a:t>
            </a:r>
          </a:p>
          <a:p>
            <a:pPr marL="741363" lvl="1" indent="-284163" defTabSz="449263">
              <a:lnSpc>
                <a:spcPct val="91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/>
              <a:t>How to understand program performance</a:t>
            </a:r>
          </a:p>
          <a:p>
            <a:pPr marL="741363" lvl="1" indent="-284163" defTabSz="449263">
              <a:lnSpc>
                <a:spcPct val="91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/>
              <a:t>How to understand where the world is going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3825"/>
            <a:ext cx="8190548" cy="698500"/>
          </a:xfrm>
        </p:spPr>
        <p:txBody>
          <a:bodyPr/>
          <a:lstStyle/>
          <a:p>
            <a:r>
              <a:rPr lang="en-US" sz="3600" dirty="0" smtClean="0"/>
              <a:t>Example: Can </a:t>
            </a:r>
            <a:r>
              <a:rPr lang="en-US" sz="3600" dirty="0"/>
              <a:t>answer the question</a:t>
            </a:r>
            <a:r>
              <a:rPr lang="en-US" sz="3600" dirty="0" smtClean="0"/>
              <a:t>…</a:t>
            </a:r>
            <a:endParaRPr lang="en-US" sz="3600" dirty="0"/>
          </a:p>
        </p:txBody>
      </p:sp>
      <p:sp>
        <p:nvSpPr>
          <p:cNvPr id="1071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A: for </a:t>
            </a:r>
            <a:r>
              <a:rPr lang="en-US" dirty="0" err="1"/>
              <a:t>i</a:t>
            </a:r>
            <a:r>
              <a:rPr lang="en-US" dirty="0"/>
              <a:t> = 0 to 99</a:t>
            </a:r>
          </a:p>
          <a:p>
            <a:pPr lvl="1"/>
            <a:r>
              <a:rPr lang="en-US" dirty="0"/>
              <a:t>for j = 0 to 999</a:t>
            </a:r>
          </a:p>
          <a:p>
            <a:pPr lvl="2"/>
            <a:r>
              <a:rPr lang="en-US" dirty="0"/>
              <a:t>A[</a:t>
            </a:r>
            <a:r>
              <a:rPr lang="en-US" dirty="0" err="1"/>
              <a:t>i</a:t>
            </a:r>
            <a:r>
              <a:rPr lang="en-US" dirty="0"/>
              <a:t>][j] = </a:t>
            </a:r>
            <a:r>
              <a:rPr lang="en-US" dirty="0" err="1" smtClean="0"/>
              <a:t>complexComputation</a:t>
            </a:r>
            <a:r>
              <a:rPr lang="en-US" dirty="0" smtClean="0"/>
              <a:t> </a:t>
            </a:r>
            <a:r>
              <a:rPr lang="en-US" dirty="0"/>
              <a:t>()</a:t>
            </a:r>
          </a:p>
          <a:p>
            <a:pPr lvl="2"/>
            <a:endParaRPr lang="en-US" dirty="0"/>
          </a:p>
          <a:p>
            <a:r>
              <a:rPr lang="en-US" dirty="0"/>
              <a:t>B: for j = 0 to 999</a:t>
            </a:r>
          </a:p>
          <a:p>
            <a:pPr lvl="1"/>
            <a:r>
              <a:rPr lang="en-US" dirty="0"/>
              <a:t>for </a:t>
            </a:r>
            <a:r>
              <a:rPr lang="en-US" dirty="0" err="1"/>
              <a:t>i</a:t>
            </a:r>
            <a:r>
              <a:rPr lang="en-US" dirty="0"/>
              <a:t> = 0 to 99</a:t>
            </a:r>
          </a:p>
          <a:p>
            <a:pPr lvl="2"/>
            <a:r>
              <a:rPr lang="en-US" dirty="0"/>
              <a:t>A[</a:t>
            </a:r>
            <a:r>
              <a:rPr lang="en-US" dirty="0" err="1"/>
              <a:t>i</a:t>
            </a:r>
            <a:r>
              <a:rPr lang="en-US" dirty="0"/>
              <a:t>][j] = </a:t>
            </a:r>
            <a:r>
              <a:rPr lang="en-US" dirty="0" err="1"/>
              <a:t>complexComputation</a:t>
            </a:r>
            <a:r>
              <a:rPr lang="en-US" dirty="0"/>
              <a:t> ()</a:t>
            </a:r>
          </a:p>
          <a:p>
            <a:endParaRPr lang="en-US" dirty="0"/>
          </a:p>
          <a:p>
            <a:r>
              <a:rPr lang="en-US" dirty="0"/>
              <a:t>Why is B 15 times slower than A?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1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1107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Example 2: Moore's Law</a:t>
            </a:r>
            <a:endParaRPr lang="en-US" dirty="0"/>
          </a:p>
        </p:txBody>
      </p:sp>
      <p:sp>
        <p:nvSpPr>
          <p:cNvPr id="23554" name="Rectangle 2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>
          <a:ln/>
        </p:spPr>
        <p:txBody>
          <a:bodyPr tIns="11199"/>
          <a:lstStyle/>
          <a:p>
            <a:pPr marL="0" indent="0"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endParaRPr lang="en-US" sz="1300" dirty="0"/>
          </a:p>
          <a:p>
            <a:pPr marL="0" indent="0">
              <a:buSzPct val="45000"/>
              <a:buNone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r>
              <a:rPr lang="en-US" dirty="0">
                <a:solidFill>
                  <a:srgbClr val="FFFF66"/>
                </a:solidFill>
              </a:rPr>
              <a:t>The number of transistors integrated on a single die will double every 24 months...</a:t>
            </a:r>
            <a:br>
              <a:rPr lang="en-US" dirty="0">
                <a:solidFill>
                  <a:srgbClr val="FFFF66"/>
                </a:solidFill>
              </a:rPr>
            </a:br>
            <a:r>
              <a:rPr lang="en-US" dirty="0">
                <a:solidFill>
                  <a:srgbClr val="FFFF66"/>
                </a:solidFill>
              </a:rPr>
              <a:t>	– Gordon Moore, Intel co-founder, </a:t>
            </a:r>
            <a:r>
              <a:rPr lang="en-US" dirty="0" smtClean="0">
                <a:solidFill>
                  <a:srgbClr val="FFFF66"/>
                </a:solidFill>
              </a:rPr>
              <a:t>1965</a:t>
            </a:r>
          </a:p>
          <a:p>
            <a:pPr marL="0" indent="0">
              <a:buSzPct val="45000"/>
              <a:buNone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endParaRPr lang="en-US" dirty="0" smtClean="0">
              <a:solidFill>
                <a:srgbClr val="FFFF66"/>
              </a:solidFill>
            </a:endParaRPr>
          </a:p>
          <a:p>
            <a:pPr marL="0" indent="0">
              <a:buSzPct val="45000"/>
              <a:buNone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r>
              <a:rPr lang="en-US" dirty="0" smtClean="0">
                <a:solidFill>
                  <a:srgbClr val="FFFF66"/>
                </a:solidFill>
              </a:rPr>
              <a:t>Amazingly Visionary</a:t>
            </a:r>
            <a:endParaRPr lang="en-US" dirty="0"/>
          </a:p>
          <a:p>
            <a:pPr marL="0" indent="0">
              <a:buSzPct val="45000"/>
              <a:buNone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r>
              <a:rPr lang="en-US" sz="2400" dirty="0" smtClean="0"/>
              <a:t>	1971 </a:t>
            </a:r>
            <a:r>
              <a:rPr lang="en-US" sz="2400" dirty="0"/>
              <a:t>– 2300 transistors – 1MHz – 4004</a:t>
            </a:r>
          </a:p>
          <a:p>
            <a:pPr marL="0" indent="0">
              <a:buSzPct val="45000"/>
              <a:buNone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r>
              <a:rPr lang="en-US" sz="2400" dirty="0" smtClean="0"/>
              <a:t>	1990 </a:t>
            </a:r>
            <a:r>
              <a:rPr lang="en-US" sz="2400" dirty="0"/>
              <a:t>– 1M transistors – 50MHz – i486</a:t>
            </a:r>
          </a:p>
          <a:p>
            <a:pPr marL="0" indent="0">
              <a:buSzPct val="45000"/>
              <a:buNone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r>
              <a:rPr lang="en-US" sz="2400" dirty="0" smtClean="0"/>
              <a:t>	2001 </a:t>
            </a:r>
            <a:r>
              <a:rPr lang="en-US" sz="2400" dirty="0"/>
              <a:t>– 42M transistors – 2GHz – Xeon</a:t>
            </a:r>
          </a:p>
          <a:p>
            <a:pPr marL="0" indent="0">
              <a:buSzPct val="45000"/>
              <a:buNone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r>
              <a:rPr lang="en-US" sz="2400" dirty="0" smtClean="0"/>
              <a:t>	2004 </a:t>
            </a:r>
            <a:r>
              <a:rPr lang="en-US" sz="2400" dirty="0"/>
              <a:t>– 55M transistors – 3GHz – P4</a:t>
            </a:r>
          </a:p>
          <a:p>
            <a:pPr marL="0" indent="0">
              <a:buSzPct val="45000"/>
              <a:buNone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r>
              <a:rPr lang="en-US" sz="2400" dirty="0" smtClean="0"/>
              <a:t>	2007 </a:t>
            </a:r>
            <a:r>
              <a:rPr lang="en-US" sz="2400" dirty="0"/>
              <a:t>– 290M transistors – 3GHz – Core 2 Duo</a:t>
            </a:r>
          </a:p>
          <a:p>
            <a:pPr marL="0" indent="0">
              <a:buSzPct val="45000"/>
              <a:buNone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r>
              <a:rPr lang="en-US" sz="2400" dirty="0" smtClean="0"/>
              <a:t>	2009 </a:t>
            </a:r>
            <a:r>
              <a:rPr lang="en-US" sz="2400" dirty="0"/>
              <a:t>– 731M transistors – 2GHz – Nehalem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90500" y="3828476"/>
            <a:ext cx="5646319" cy="3021905"/>
            <a:chOff x="190500" y="3828476"/>
            <a:chExt cx="5646319" cy="3021905"/>
          </a:xfrm>
        </p:grpSpPr>
        <p:sp>
          <p:nvSpPr>
            <p:cNvPr id="2" name="SMARTInkAnnotation60"/>
            <p:cNvSpPr/>
            <p:nvPr/>
          </p:nvSpPr>
          <p:spPr bwMode="auto">
            <a:xfrm>
              <a:off x="190500" y="6225540"/>
              <a:ext cx="15241" cy="15241"/>
            </a:xfrm>
            <a:custGeom>
              <a:avLst/>
              <a:gdLst/>
              <a:ahLst/>
              <a:cxnLst/>
              <a:rect l="0" t="0" r="0" b="0"/>
              <a:pathLst>
                <a:path w="15241" h="15241">
                  <a:moveTo>
                    <a:pt x="15240" y="0"/>
                  </a:moveTo>
                  <a:lnTo>
                    <a:pt x="0" y="15240"/>
                  </a:lnTo>
                </a:path>
              </a:pathLst>
            </a:cu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" name="SMARTInkAnnotation61"/>
            <p:cNvSpPr/>
            <p:nvPr/>
          </p:nvSpPr>
          <p:spPr bwMode="auto">
            <a:xfrm>
              <a:off x="674259" y="3832863"/>
              <a:ext cx="3676035" cy="3017518"/>
            </a:xfrm>
            <a:custGeom>
              <a:avLst/>
              <a:gdLst/>
              <a:ahLst/>
              <a:cxnLst/>
              <a:rect l="0" t="0" r="0" b="0"/>
              <a:pathLst>
                <a:path w="3676035" h="3017518">
                  <a:moveTo>
                    <a:pt x="1101201" y="30477"/>
                  </a:moveTo>
                  <a:lnTo>
                    <a:pt x="1084644" y="24393"/>
                  </a:lnTo>
                  <a:lnTo>
                    <a:pt x="1074376" y="18326"/>
                  </a:lnTo>
                  <a:lnTo>
                    <a:pt x="1065971" y="15306"/>
                  </a:lnTo>
                  <a:lnTo>
                    <a:pt x="1058119" y="10271"/>
                  </a:lnTo>
                  <a:lnTo>
                    <a:pt x="1052985" y="8797"/>
                  </a:lnTo>
                  <a:lnTo>
                    <a:pt x="1030082" y="7648"/>
                  </a:lnTo>
                  <a:lnTo>
                    <a:pt x="965398" y="7617"/>
                  </a:lnTo>
                  <a:lnTo>
                    <a:pt x="955895" y="9875"/>
                  </a:lnTo>
                  <a:lnTo>
                    <a:pt x="852374" y="55878"/>
                  </a:lnTo>
                  <a:lnTo>
                    <a:pt x="826743" y="72121"/>
                  </a:lnTo>
                  <a:lnTo>
                    <a:pt x="725492" y="150566"/>
                  </a:lnTo>
                  <a:lnTo>
                    <a:pt x="649081" y="244618"/>
                  </a:lnTo>
                  <a:lnTo>
                    <a:pt x="580710" y="336129"/>
                  </a:lnTo>
                  <a:lnTo>
                    <a:pt x="557965" y="371790"/>
                  </a:lnTo>
                  <a:lnTo>
                    <a:pt x="538922" y="398025"/>
                  </a:lnTo>
                  <a:lnTo>
                    <a:pt x="472682" y="497868"/>
                  </a:lnTo>
                  <a:lnTo>
                    <a:pt x="414246" y="589278"/>
                  </a:lnTo>
                  <a:lnTo>
                    <a:pt x="362840" y="672548"/>
                  </a:lnTo>
                  <a:lnTo>
                    <a:pt x="301737" y="773080"/>
                  </a:lnTo>
                  <a:lnTo>
                    <a:pt x="247687" y="879567"/>
                  </a:lnTo>
                  <a:lnTo>
                    <a:pt x="209805" y="967780"/>
                  </a:lnTo>
                  <a:lnTo>
                    <a:pt x="174109" y="1050078"/>
                  </a:lnTo>
                  <a:lnTo>
                    <a:pt x="146302" y="1137979"/>
                  </a:lnTo>
                  <a:lnTo>
                    <a:pt x="117709" y="1226820"/>
                  </a:lnTo>
                  <a:lnTo>
                    <a:pt x="98837" y="1290317"/>
                  </a:lnTo>
                  <a:lnTo>
                    <a:pt x="74145" y="1379217"/>
                  </a:lnTo>
                  <a:lnTo>
                    <a:pt x="42535" y="1487486"/>
                  </a:lnTo>
                  <a:lnTo>
                    <a:pt x="22568" y="1581475"/>
                  </a:lnTo>
                  <a:lnTo>
                    <a:pt x="8688" y="1670221"/>
                  </a:lnTo>
                  <a:lnTo>
                    <a:pt x="0" y="1762728"/>
                  </a:lnTo>
                  <a:lnTo>
                    <a:pt x="203" y="1780806"/>
                  </a:lnTo>
                  <a:lnTo>
                    <a:pt x="3857" y="1873104"/>
                  </a:lnTo>
                  <a:lnTo>
                    <a:pt x="4764" y="1933011"/>
                  </a:lnTo>
                  <a:lnTo>
                    <a:pt x="24127" y="2026898"/>
                  </a:lnTo>
                  <a:lnTo>
                    <a:pt x="25602" y="2042148"/>
                  </a:lnTo>
                  <a:lnTo>
                    <a:pt x="27688" y="2048924"/>
                  </a:lnTo>
                  <a:lnTo>
                    <a:pt x="37022" y="2067398"/>
                  </a:lnTo>
                  <a:lnTo>
                    <a:pt x="42233" y="2088582"/>
                  </a:lnTo>
                  <a:lnTo>
                    <a:pt x="78381" y="2171065"/>
                  </a:lnTo>
                  <a:lnTo>
                    <a:pt x="93763" y="2196188"/>
                  </a:lnTo>
                  <a:lnTo>
                    <a:pt x="105205" y="2221313"/>
                  </a:lnTo>
                  <a:lnTo>
                    <a:pt x="117093" y="2237386"/>
                  </a:lnTo>
                  <a:lnTo>
                    <a:pt x="139009" y="2263090"/>
                  </a:lnTo>
                  <a:lnTo>
                    <a:pt x="150345" y="2278363"/>
                  </a:lnTo>
                  <a:lnTo>
                    <a:pt x="192206" y="2324096"/>
                  </a:lnTo>
                  <a:lnTo>
                    <a:pt x="203643" y="2339337"/>
                  </a:lnTo>
                  <a:lnTo>
                    <a:pt x="245545" y="2385056"/>
                  </a:lnTo>
                  <a:lnTo>
                    <a:pt x="256982" y="2400296"/>
                  </a:lnTo>
                  <a:lnTo>
                    <a:pt x="266253" y="2409610"/>
                  </a:lnTo>
                  <a:lnTo>
                    <a:pt x="306209" y="2443790"/>
                  </a:lnTo>
                  <a:lnTo>
                    <a:pt x="375526" y="2529837"/>
                  </a:lnTo>
                  <a:lnTo>
                    <a:pt x="386653" y="2545076"/>
                  </a:lnTo>
                  <a:lnTo>
                    <a:pt x="409703" y="2571324"/>
                  </a:lnTo>
                  <a:lnTo>
                    <a:pt x="422587" y="2596550"/>
                  </a:lnTo>
                  <a:lnTo>
                    <a:pt x="444416" y="2628016"/>
                  </a:lnTo>
                  <a:lnTo>
                    <a:pt x="471255" y="2679681"/>
                  </a:lnTo>
                  <a:lnTo>
                    <a:pt x="474651" y="2683920"/>
                  </a:lnTo>
                  <a:lnTo>
                    <a:pt x="482939" y="2690887"/>
                  </a:lnTo>
                  <a:lnTo>
                    <a:pt x="490009" y="2701321"/>
                  </a:lnTo>
                  <a:lnTo>
                    <a:pt x="498750" y="2716960"/>
                  </a:lnTo>
                  <a:lnTo>
                    <a:pt x="573971" y="2809239"/>
                  </a:lnTo>
                  <a:lnTo>
                    <a:pt x="593416" y="2828710"/>
                  </a:lnTo>
                  <a:lnTo>
                    <a:pt x="646263" y="2870619"/>
                  </a:lnTo>
                  <a:lnTo>
                    <a:pt x="676316" y="2886004"/>
                  </a:lnTo>
                  <a:lnTo>
                    <a:pt x="702328" y="2904661"/>
                  </a:lnTo>
                  <a:lnTo>
                    <a:pt x="812158" y="2956416"/>
                  </a:lnTo>
                  <a:lnTo>
                    <a:pt x="911611" y="2991269"/>
                  </a:lnTo>
                  <a:lnTo>
                    <a:pt x="963341" y="3000443"/>
                  </a:lnTo>
                  <a:lnTo>
                    <a:pt x="986694" y="3006720"/>
                  </a:lnTo>
                  <a:lnTo>
                    <a:pt x="1100141" y="3017413"/>
                  </a:lnTo>
                  <a:lnTo>
                    <a:pt x="1282926" y="3017517"/>
                  </a:lnTo>
                  <a:lnTo>
                    <a:pt x="1372909" y="3004022"/>
                  </a:lnTo>
                  <a:lnTo>
                    <a:pt x="1501071" y="2969254"/>
                  </a:lnTo>
                  <a:lnTo>
                    <a:pt x="1586429" y="2930362"/>
                  </a:lnTo>
                  <a:lnTo>
                    <a:pt x="1611861" y="2916528"/>
                  </a:lnTo>
                  <a:lnTo>
                    <a:pt x="1692950" y="2877601"/>
                  </a:lnTo>
                  <a:lnTo>
                    <a:pt x="1807788" y="2811776"/>
                  </a:lnTo>
                  <a:lnTo>
                    <a:pt x="1823333" y="2803309"/>
                  </a:lnTo>
                  <a:lnTo>
                    <a:pt x="1846685" y="2794311"/>
                  </a:lnTo>
                  <a:lnTo>
                    <a:pt x="1945150" y="2736963"/>
                  </a:lnTo>
                  <a:lnTo>
                    <a:pt x="2050373" y="2669369"/>
                  </a:lnTo>
                  <a:lnTo>
                    <a:pt x="2200091" y="2560864"/>
                  </a:lnTo>
                  <a:lnTo>
                    <a:pt x="2312770" y="2490015"/>
                  </a:lnTo>
                  <a:lnTo>
                    <a:pt x="2345516" y="2470624"/>
                  </a:lnTo>
                  <a:lnTo>
                    <a:pt x="2442182" y="2413795"/>
                  </a:lnTo>
                  <a:lnTo>
                    <a:pt x="2554079" y="2346868"/>
                  </a:lnTo>
                  <a:lnTo>
                    <a:pt x="2711718" y="2255575"/>
                  </a:lnTo>
                  <a:lnTo>
                    <a:pt x="2819036" y="2192815"/>
                  </a:lnTo>
                  <a:lnTo>
                    <a:pt x="2935032" y="2123365"/>
                  </a:lnTo>
                  <a:lnTo>
                    <a:pt x="3046841" y="2049433"/>
                  </a:lnTo>
                  <a:lnTo>
                    <a:pt x="3155225" y="1965952"/>
                  </a:lnTo>
                  <a:lnTo>
                    <a:pt x="3255029" y="1876900"/>
                  </a:lnTo>
                  <a:lnTo>
                    <a:pt x="3341451" y="1784164"/>
                  </a:lnTo>
                  <a:lnTo>
                    <a:pt x="3410060" y="1710480"/>
                  </a:lnTo>
                  <a:lnTo>
                    <a:pt x="3472767" y="1617245"/>
                  </a:lnTo>
                  <a:lnTo>
                    <a:pt x="3489412" y="1588127"/>
                  </a:lnTo>
                  <a:lnTo>
                    <a:pt x="3508362" y="1562189"/>
                  </a:lnTo>
                  <a:lnTo>
                    <a:pt x="3559985" y="1452848"/>
                  </a:lnTo>
                  <a:lnTo>
                    <a:pt x="3599082" y="1363952"/>
                  </a:lnTo>
                  <a:lnTo>
                    <a:pt x="3632418" y="1274107"/>
                  </a:lnTo>
                  <a:lnTo>
                    <a:pt x="3656411" y="1186086"/>
                  </a:lnTo>
                  <a:lnTo>
                    <a:pt x="3667949" y="1098780"/>
                  </a:lnTo>
                  <a:lnTo>
                    <a:pt x="3676034" y="1000695"/>
                  </a:lnTo>
                  <a:lnTo>
                    <a:pt x="3675850" y="945028"/>
                  </a:lnTo>
                  <a:lnTo>
                    <a:pt x="3667021" y="851806"/>
                  </a:lnTo>
                  <a:lnTo>
                    <a:pt x="3651011" y="765676"/>
                  </a:lnTo>
                  <a:lnTo>
                    <a:pt x="3640285" y="732243"/>
                  </a:lnTo>
                  <a:lnTo>
                    <a:pt x="3624997" y="698923"/>
                  </a:lnTo>
                  <a:lnTo>
                    <a:pt x="3614009" y="672188"/>
                  </a:lnTo>
                  <a:lnTo>
                    <a:pt x="3559900" y="587602"/>
                  </a:lnTo>
                  <a:lnTo>
                    <a:pt x="3487849" y="497513"/>
                  </a:lnTo>
                  <a:lnTo>
                    <a:pt x="3424882" y="430668"/>
                  </a:lnTo>
                  <a:lnTo>
                    <a:pt x="3316362" y="350661"/>
                  </a:lnTo>
                  <a:lnTo>
                    <a:pt x="3210195" y="291816"/>
                  </a:lnTo>
                  <a:lnTo>
                    <a:pt x="3101007" y="246472"/>
                  </a:lnTo>
                  <a:lnTo>
                    <a:pt x="3026206" y="212227"/>
                  </a:lnTo>
                  <a:lnTo>
                    <a:pt x="2914757" y="173486"/>
                  </a:lnTo>
                  <a:lnTo>
                    <a:pt x="2882023" y="161750"/>
                  </a:lnTo>
                  <a:lnTo>
                    <a:pt x="2764116" y="125183"/>
                  </a:lnTo>
                  <a:lnTo>
                    <a:pt x="2659968" y="101616"/>
                  </a:lnTo>
                  <a:lnTo>
                    <a:pt x="2444861" y="50824"/>
                  </a:lnTo>
                  <a:lnTo>
                    <a:pt x="2333854" y="36509"/>
                  </a:lnTo>
                  <a:lnTo>
                    <a:pt x="2232902" y="24269"/>
                  </a:lnTo>
                  <a:lnTo>
                    <a:pt x="2129686" y="10789"/>
                  </a:lnTo>
                  <a:lnTo>
                    <a:pt x="2023208" y="1771"/>
                  </a:lnTo>
                  <a:lnTo>
                    <a:pt x="1916540" y="101"/>
                  </a:lnTo>
                  <a:lnTo>
                    <a:pt x="1772820" y="0"/>
                  </a:lnTo>
                  <a:lnTo>
                    <a:pt x="1669808" y="10603"/>
                  </a:lnTo>
                  <a:lnTo>
                    <a:pt x="1563450" y="29481"/>
                  </a:lnTo>
                  <a:lnTo>
                    <a:pt x="1446192" y="58553"/>
                  </a:lnTo>
                  <a:lnTo>
                    <a:pt x="1345041" y="91437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4" name="SMARTInkAnnotation62"/>
            <p:cNvSpPr/>
            <p:nvPr/>
          </p:nvSpPr>
          <p:spPr bwMode="auto">
            <a:xfrm>
              <a:off x="4572000" y="3828476"/>
              <a:ext cx="1233716" cy="2983662"/>
            </a:xfrm>
            <a:custGeom>
              <a:avLst/>
              <a:gdLst/>
              <a:ahLst/>
              <a:cxnLst/>
              <a:rect l="0" t="0" r="0" b="0"/>
              <a:pathLst>
                <a:path w="1233716" h="2983662">
                  <a:moveTo>
                    <a:pt x="373380" y="27244"/>
                  </a:moveTo>
                  <a:lnTo>
                    <a:pt x="346998" y="15181"/>
                  </a:lnTo>
                  <a:lnTo>
                    <a:pt x="336495" y="12945"/>
                  </a:lnTo>
                  <a:lnTo>
                    <a:pt x="333549" y="12632"/>
                  </a:lnTo>
                  <a:lnTo>
                    <a:pt x="330740" y="11576"/>
                  </a:lnTo>
                  <a:lnTo>
                    <a:pt x="322740" y="6891"/>
                  </a:lnTo>
                  <a:lnTo>
                    <a:pt x="317571" y="5499"/>
                  </a:lnTo>
                  <a:lnTo>
                    <a:pt x="283844" y="3557"/>
                  </a:lnTo>
                  <a:lnTo>
                    <a:pt x="275449" y="348"/>
                  </a:lnTo>
                  <a:lnTo>
                    <a:pt x="272532" y="0"/>
                  </a:lnTo>
                  <a:lnTo>
                    <a:pt x="270588" y="614"/>
                  </a:lnTo>
                  <a:lnTo>
                    <a:pt x="269292" y="1871"/>
                  </a:lnTo>
                  <a:lnTo>
                    <a:pt x="266734" y="2709"/>
                  </a:lnTo>
                  <a:lnTo>
                    <a:pt x="255892" y="4734"/>
                  </a:lnTo>
                  <a:lnTo>
                    <a:pt x="249761" y="8209"/>
                  </a:lnTo>
                  <a:lnTo>
                    <a:pt x="247787" y="10320"/>
                  </a:lnTo>
                  <a:lnTo>
                    <a:pt x="246471" y="12575"/>
                  </a:lnTo>
                  <a:lnTo>
                    <a:pt x="245595" y="14925"/>
                  </a:lnTo>
                  <a:lnTo>
                    <a:pt x="243317" y="17338"/>
                  </a:lnTo>
                  <a:lnTo>
                    <a:pt x="233713" y="24779"/>
                  </a:lnTo>
                  <a:lnTo>
                    <a:pt x="232008" y="27294"/>
                  </a:lnTo>
                  <a:lnTo>
                    <a:pt x="230873" y="29818"/>
                  </a:lnTo>
                  <a:lnTo>
                    <a:pt x="228421" y="32346"/>
                  </a:lnTo>
                  <a:lnTo>
                    <a:pt x="221183" y="37414"/>
                  </a:lnTo>
                  <a:lnTo>
                    <a:pt x="218575" y="40798"/>
                  </a:lnTo>
                  <a:lnTo>
                    <a:pt x="216837" y="44746"/>
                  </a:lnTo>
                  <a:lnTo>
                    <a:pt x="215678" y="49072"/>
                  </a:lnTo>
                  <a:lnTo>
                    <a:pt x="213212" y="52803"/>
                  </a:lnTo>
                  <a:lnTo>
                    <a:pt x="199345" y="67132"/>
                  </a:lnTo>
                  <a:lnTo>
                    <a:pt x="196397" y="71616"/>
                  </a:lnTo>
                  <a:lnTo>
                    <a:pt x="193120" y="81114"/>
                  </a:lnTo>
                  <a:lnTo>
                    <a:pt x="190818" y="90979"/>
                  </a:lnTo>
                  <a:lnTo>
                    <a:pt x="152397" y="187892"/>
                  </a:lnTo>
                  <a:lnTo>
                    <a:pt x="132926" y="248249"/>
                  </a:lnTo>
                  <a:lnTo>
                    <a:pt x="118228" y="336090"/>
                  </a:lnTo>
                  <a:lnTo>
                    <a:pt x="108786" y="379552"/>
                  </a:lnTo>
                  <a:lnTo>
                    <a:pt x="100156" y="472089"/>
                  </a:lnTo>
                  <a:lnTo>
                    <a:pt x="87738" y="563193"/>
                  </a:lnTo>
                  <a:lnTo>
                    <a:pt x="74566" y="653872"/>
                  </a:lnTo>
                  <a:lnTo>
                    <a:pt x="61052" y="746840"/>
                  </a:lnTo>
                  <a:lnTo>
                    <a:pt x="51608" y="832752"/>
                  </a:lnTo>
                  <a:lnTo>
                    <a:pt x="39504" y="916561"/>
                  </a:lnTo>
                  <a:lnTo>
                    <a:pt x="32946" y="1006010"/>
                  </a:lnTo>
                  <a:lnTo>
                    <a:pt x="24015" y="1114051"/>
                  </a:lnTo>
                  <a:lnTo>
                    <a:pt x="18916" y="1194582"/>
                  </a:lnTo>
                  <a:lnTo>
                    <a:pt x="10219" y="1292110"/>
                  </a:lnTo>
                  <a:lnTo>
                    <a:pt x="7848" y="1371523"/>
                  </a:lnTo>
                  <a:lnTo>
                    <a:pt x="2403" y="1453998"/>
                  </a:lnTo>
                  <a:lnTo>
                    <a:pt x="140" y="1543581"/>
                  </a:lnTo>
                  <a:lnTo>
                    <a:pt x="0" y="1815497"/>
                  </a:lnTo>
                  <a:lnTo>
                    <a:pt x="7149" y="1907600"/>
                  </a:lnTo>
                  <a:lnTo>
                    <a:pt x="8448" y="1995831"/>
                  </a:lnTo>
                  <a:lnTo>
                    <a:pt x="15877" y="2082747"/>
                  </a:lnTo>
                  <a:lnTo>
                    <a:pt x="22717" y="2175427"/>
                  </a:lnTo>
                  <a:lnTo>
                    <a:pt x="23644" y="2191879"/>
                  </a:lnTo>
                  <a:lnTo>
                    <a:pt x="32597" y="2281031"/>
                  </a:lnTo>
                  <a:lnTo>
                    <a:pt x="36469" y="2305111"/>
                  </a:lnTo>
                  <a:lnTo>
                    <a:pt x="38087" y="2397060"/>
                  </a:lnTo>
                  <a:lnTo>
                    <a:pt x="38945" y="2435164"/>
                  </a:lnTo>
                  <a:lnTo>
                    <a:pt x="52572" y="2525758"/>
                  </a:lnTo>
                  <a:lnTo>
                    <a:pt x="53959" y="2544228"/>
                  </a:lnTo>
                  <a:lnTo>
                    <a:pt x="60234" y="2580844"/>
                  </a:lnTo>
                  <a:lnTo>
                    <a:pt x="61743" y="2605981"/>
                  </a:lnTo>
                  <a:lnTo>
                    <a:pt x="66978" y="2625790"/>
                  </a:lnTo>
                  <a:lnTo>
                    <a:pt x="68715" y="2635880"/>
                  </a:lnTo>
                  <a:lnTo>
                    <a:pt x="75047" y="2657186"/>
                  </a:lnTo>
                  <a:lnTo>
                    <a:pt x="76819" y="2674632"/>
                  </a:lnTo>
                  <a:lnTo>
                    <a:pt x="89367" y="2709526"/>
                  </a:lnTo>
                  <a:lnTo>
                    <a:pt x="91366" y="2719662"/>
                  </a:lnTo>
                  <a:lnTo>
                    <a:pt x="124469" y="2790765"/>
                  </a:lnTo>
                  <a:lnTo>
                    <a:pt x="147320" y="2825133"/>
                  </a:lnTo>
                  <a:lnTo>
                    <a:pt x="169121" y="2848020"/>
                  </a:lnTo>
                  <a:lnTo>
                    <a:pt x="199866" y="2869459"/>
                  </a:lnTo>
                  <a:lnTo>
                    <a:pt x="231011" y="2884740"/>
                  </a:lnTo>
                  <a:lnTo>
                    <a:pt x="266243" y="2899984"/>
                  </a:lnTo>
                  <a:lnTo>
                    <a:pt x="286929" y="2910144"/>
                  </a:lnTo>
                  <a:lnTo>
                    <a:pt x="299397" y="2912967"/>
                  </a:lnTo>
                  <a:lnTo>
                    <a:pt x="312559" y="2915067"/>
                  </a:lnTo>
                  <a:lnTo>
                    <a:pt x="350466" y="2927288"/>
                  </a:lnTo>
                  <a:lnTo>
                    <a:pt x="382163" y="2934091"/>
                  </a:lnTo>
                  <a:lnTo>
                    <a:pt x="411710" y="2942532"/>
                  </a:lnTo>
                  <a:lnTo>
                    <a:pt x="439748" y="2947336"/>
                  </a:lnTo>
                  <a:lnTo>
                    <a:pt x="445565" y="2949331"/>
                  </a:lnTo>
                  <a:lnTo>
                    <a:pt x="478389" y="2953383"/>
                  </a:lnTo>
                  <a:lnTo>
                    <a:pt x="510210" y="2959200"/>
                  </a:lnTo>
                  <a:lnTo>
                    <a:pt x="533302" y="2962685"/>
                  </a:lnTo>
                  <a:lnTo>
                    <a:pt x="556232" y="2966822"/>
                  </a:lnTo>
                  <a:lnTo>
                    <a:pt x="579111" y="2970306"/>
                  </a:lnTo>
                  <a:lnTo>
                    <a:pt x="601978" y="2974442"/>
                  </a:lnTo>
                  <a:lnTo>
                    <a:pt x="640080" y="2976802"/>
                  </a:lnTo>
                  <a:lnTo>
                    <a:pt x="678180" y="2982714"/>
                  </a:lnTo>
                  <a:lnTo>
                    <a:pt x="714023" y="2983661"/>
                  </a:lnTo>
                  <a:lnTo>
                    <a:pt x="747466" y="2982938"/>
                  </a:lnTo>
                  <a:lnTo>
                    <a:pt x="787305" y="2976042"/>
                  </a:lnTo>
                  <a:lnTo>
                    <a:pt x="820321" y="2968485"/>
                  </a:lnTo>
                  <a:lnTo>
                    <a:pt x="837983" y="2962709"/>
                  </a:lnTo>
                  <a:lnTo>
                    <a:pt x="875070" y="2945659"/>
                  </a:lnTo>
                  <a:lnTo>
                    <a:pt x="896377" y="2935535"/>
                  </a:lnTo>
                  <a:lnTo>
                    <a:pt x="916044" y="2920146"/>
                  </a:lnTo>
                  <a:lnTo>
                    <a:pt x="950272" y="2886931"/>
                  </a:lnTo>
                  <a:lnTo>
                    <a:pt x="969495" y="2866895"/>
                  </a:lnTo>
                  <a:lnTo>
                    <a:pt x="1006983" y="2816338"/>
                  </a:lnTo>
                  <a:lnTo>
                    <a:pt x="1044091" y="2741367"/>
                  </a:lnTo>
                  <a:lnTo>
                    <a:pt x="1082060" y="2659904"/>
                  </a:lnTo>
                  <a:lnTo>
                    <a:pt x="1111853" y="2574408"/>
                  </a:lnTo>
                  <a:lnTo>
                    <a:pt x="1142223" y="2496399"/>
                  </a:lnTo>
                  <a:lnTo>
                    <a:pt x="1174733" y="2388866"/>
                  </a:lnTo>
                  <a:lnTo>
                    <a:pt x="1190316" y="2345805"/>
                  </a:lnTo>
                  <a:lnTo>
                    <a:pt x="1206711" y="2253648"/>
                  </a:lnTo>
                  <a:lnTo>
                    <a:pt x="1216970" y="2197201"/>
                  </a:lnTo>
                  <a:lnTo>
                    <a:pt x="1223114" y="2109942"/>
                  </a:lnTo>
                  <a:lnTo>
                    <a:pt x="1226495" y="2029790"/>
                  </a:lnTo>
                  <a:lnTo>
                    <a:pt x="1233715" y="1936686"/>
                  </a:lnTo>
                  <a:lnTo>
                    <a:pt x="1232039" y="1880534"/>
                  </a:lnTo>
                  <a:lnTo>
                    <a:pt x="1227278" y="1796816"/>
                  </a:lnTo>
                  <a:lnTo>
                    <a:pt x="1220829" y="1710747"/>
                  </a:lnTo>
                  <a:lnTo>
                    <a:pt x="1212735" y="1611115"/>
                  </a:lnTo>
                  <a:lnTo>
                    <a:pt x="1205121" y="1520668"/>
                  </a:lnTo>
                  <a:lnTo>
                    <a:pt x="1200017" y="1435877"/>
                  </a:lnTo>
                  <a:lnTo>
                    <a:pt x="1191318" y="1331048"/>
                  </a:lnTo>
                  <a:lnTo>
                    <a:pt x="1182841" y="1230730"/>
                  </a:lnTo>
                  <a:lnTo>
                    <a:pt x="1172964" y="1145753"/>
                  </a:lnTo>
                  <a:lnTo>
                    <a:pt x="1155378" y="1008823"/>
                  </a:lnTo>
                  <a:lnTo>
                    <a:pt x="1144815" y="916460"/>
                  </a:lnTo>
                  <a:lnTo>
                    <a:pt x="1133749" y="827357"/>
                  </a:lnTo>
                  <a:lnTo>
                    <a:pt x="1117505" y="738445"/>
                  </a:lnTo>
                  <a:lnTo>
                    <a:pt x="1104426" y="646252"/>
                  </a:lnTo>
                  <a:lnTo>
                    <a:pt x="1084285" y="553071"/>
                  </a:lnTo>
                  <a:lnTo>
                    <a:pt x="1072692" y="463843"/>
                  </a:lnTo>
                  <a:lnTo>
                    <a:pt x="1048989" y="374073"/>
                  </a:lnTo>
                  <a:lnTo>
                    <a:pt x="1030956" y="309338"/>
                  </a:lnTo>
                  <a:lnTo>
                    <a:pt x="1027111" y="286370"/>
                  </a:lnTo>
                  <a:lnTo>
                    <a:pt x="1008057" y="223777"/>
                  </a:lnTo>
                  <a:lnTo>
                    <a:pt x="1005978" y="210265"/>
                  </a:lnTo>
                  <a:lnTo>
                    <a:pt x="995364" y="182537"/>
                  </a:lnTo>
                  <a:lnTo>
                    <a:pt x="980412" y="151735"/>
                  </a:lnTo>
                  <a:lnTo>
                    <a:pt x="965038" y="132237"/>
                  </a:lnTo>
                  <a:lnTo>
                    <a:pt x="955744" y="121383"/>
                  </a:lnTo>
                  <a:lnTo>
                    <a:pt x="942762" y="102974"/>
                  </a:lnTo>
                  <a:lnTo>
                    <a:pt x="933778" y="93922"/>
                  </a:lnTo>
                  <a:lnTo>
                    <a:pt x="903310" y="70546"/>
                  </a:lnTo>
                  <a:lnTo>
                    <a:pt x="868223" y="51489"/>
                  </a:lnTo>
                  <a:lnTo>
                    <a:pt x="853237" y="46486"/>
                  </a:lnTo>
                  <a:lnTo>
                    <a:pt x="822920" y="39229"/>
                  </a:lnTo>
                  <a:lnTo>
                    <a:pt x="786389" y="30490"/>
                  </a:lnTo>
                  <a:lnTo>
                    <a:pt x="756620" y="27359"/>
                  </a:lnTo>
                  <a:lnTo>
                    <a:pt x="726351" y="22292"/>
                  </a:lnTo>
                  <a:lnTo>
                    <a:pt x="695087" y="21261"/>
                  </a:lnTo>
                  <a:lnTo>
                    <a:pt x="659389" y="25095"/>
                  </a:lnTo>
                  <a:lnTo>
                    <a:pt x="622000" y="27454"/>
                  </a:lnTo>
                  <a:lnTo>
                    <a:pt x="596767" y="31007"/>
                  </a:lnTo>
                  <a:lnTo>
                    <a:pt x="554715" y="37766"/>
                  </a:lnTo>
                  <a:lnTo>
                    <a:pt x="514128" y="45131"/>
                  </a:lnTo>
                  <a:lnTo>
                    <a:pt x="485888" y="52410"/>
                  </a:lnTo>
                  <a:lnTo>
                    <a:pt x="441960" y="65344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" name="SMARTInkAnnotation63"/>
            <p:cNvSpPr/>
            <p:nvPr/>
          </p:nvSpPr>
          <p:spPr bwMode="auto">
            <a:xfrm>
              <a:off x="2148840" y="6659880"/>
              <a:ext cx="114301" cy="190501"/>
            </a:xfrm>
            <a:custGeom>
              <a:avLst/>
              <a:gdLst/>
              <a:ahLst/>
              <a:cxnLst/>
              <a:rect l="0" t="0" r="0" b="0"/>
              <a:pathLst>
                <a:path w="114301" h="190501">
                  <a:moveTo>
                    <a:pt x="114300" y="22859"/>
                  </a:moveTo>
                  <a:lnTo>
                    <a:pt x="106773" y="15333"/>
                  </a:lnTo>
                  <a:lnTo>
                    <a:pt x="104464" y="15282"/>
                  </a:lnTo>
                  <a:lnTo>
                    <a:pt x="95331" y="15242"/>
                  </a:lnTo>
                  <a:lnTo>
                    <a:pt x="94034" y="14395"/>
                  </a:lnTo>
                  <a:lnTo>
                    <a:pt x="93169" y="12983"/>
                  </a:lnTo>
                  <a:lnTo>
                    <a:pt x="91449" y="7647"/>
                  </a:lnTo>
                  <a:lnTo>
                    <a:pt x="87398" y="7629"/>
                  </a:lnTo>
                  <a:lnTo>
                    <a:pt x="86205" y="6778"/>
                  </a:lnTo>
                  <a:lnTo>
                    <a:pt x="85410" y="5366"/>
                  </a:lnTo>
                  <a:lnTo>
                    <a:pt x="83821" y="3"/>
                  </a:lnTo>
                  <a:lnTo>
                    <a:pt x="77259" y="0"/>
                  </a:lnTo>
                  <a:lnTo>
                    <a:pt x="76059" y="2540"/>
                  </a:lnTo>
                  <a:lnTo>
                    <a:pt x="74413" y="6774"/>
                  </a:lnTo>
                  <a:lnTo>
                    <a:pt x="72469" y="12135"/>
                  </a:lnTo>
                  <a:lnTo>
                    <a:pt x="71172" y="16557"/>
                  </a:lnTo>
                  <a:lnTo>
                    <a:pt x="70308" y="20352"/>
                  </a:lnTo>
                  <a:lnTo>
                    <a:pt x="69732" y="23727"/>
                  </a:lnTo>
                  <a:lnTo>
                    <a:pt x="68502" y="26825"/>
                  </a:lnTo>
                  <a:lnTo>
                    <a:pt x="66834" y="29737"/>
                  </a:lnTo>
                  <a:lnTo>
                    <a:pt x="64876" y="32525"/>
                  </a:lnTo>
                  <a:lnTo>
                    <a:pt x="62724" y="35230"/>
                  </a:lnTo>
                  <a:lnTo>
                    <a:pt x="60443" y="37879"/>
                  </a:lnTo>
                  <a:lnTo>
                    <a:pt x="58075" y="40493"/>
                  </a:lnTo>
                  <a:lnTo>
                    <a:pt x="56497" y="43082"/>
                  </a:lnTo>
                  <a:lnTo>
                    <a:pt x="54743" y="48216"/>
                  </a:lnTo>
                  <a:lnTo>
                    <a:pt x="51706" y="57836"/>
                  </a:lnTo>
                  <a:lnTo>
                    <a:pt x="49710" y="63957"/>
                  </a:lnTo>
                  <a:lnTo>
                    <a:pt x="47534" y="69731"/>
                  </a:lnTo>
                  <a:lnTo>
                    <a:pt x="45236" y="75274"/>
                  </a:lnTo>
                  <a:lnTo>
                    <a:pt x="42857" y="80663"/>
                  </a:lnTo>
                  <a:lnTo>
                    <a:pt x="37956" y="91166"/>
                  </a:lnTo>
                  <a:lnTo>
                    <a:pt x="35464" y="96338"/>
                  </a:lnTo>
                  <a:lnTo>
                    <a:pt x="33803" y="101478"/>
                  </a:lnTo>
                  <a:lnTo>
                    <a:pt x="32695" y="106599"/>
                  </a:lnTo>
                  <a:lnTo>
                    <a:pt x="31957" y="111706"/>
                  </a:lnTo>
                  <a:lnTo>
                    <a:pt x="30618" y="116803"/>
                  </a:lnTo>
                  <a:lnTo>
                    <a:pt x="28879" y="121896"/>
                  </a:lnTo>
                  <a:lnTo>
                    <a:pt x="26872" y="126984"/>
                  </a:lnTo>
                  <a:lnTo>
                    <a:pt x="24688" y="132069"/>
                  </a:lnTo>
                  <a:lnTo>
                    <a:pt x="20004" y="142235"/>
                  </a:lnTo>
                  <a:lnTo>
                    <a:pt x="18416" y="146470"/>
                  </a:lnTo>
                  <a:lnTo>
                    <a:pt x="17357" y="150140"/>
                  </a:lnTo>
                  <a:lnTo>
                    <a:pt x="16651" y="153433"/>
                  </a:lnTo>
                  <a:lnTo>
                    <a:pt x="15334" y="157322"/>
                  </a:lnTo>
                  <a:lnTo>
                    <a:pt x="13609" y="161608"/>
                  </a:lnTo>
                  <a:lnTo>
                    <a:pt x="11613" y="166158"/>
                  </a:lnTo>
                  <a:lnTo>
                    <a:pt x="10282" y="170039"/>
                  </a:lnTo>
                  <a:lnTo>
                    <a:pt x="9395" y="173473"/>
                  </a:lnTo>
                  <a:lnTo>
                    <a:pt x="8803" y="176609"/>
                  </a:lnTo>
                  <a:lnTo>
                    <a:pt x="5888" y="182350"/>
                  </a:lnTo>
                  <a:lnTo>
                    <a:pt x="0" y="19050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7" name="SMARTInkAnnotation64"/>
            <p:cNvSpPr/>
            <p:nvPr/>
          </p:nvSpPr>
          <p:spPr bwMode="auto">
            <a:xfrm>
              <a:off x="2354580" y="6530340"/>
              <a:ext cx="205733" cy="320041"/>
            </a:xfrm>
            <a:custGeom>
              <a:avLst/>
              <a:gdLst/>
              <a:ahLst/>
              <a:cxnLst/>
              <a:rect l="0" t="0" r="0" b="0"/>
              <a:pathLst>
                <a:path w="205733" h="320041">
                  <a:moveTo>
                    <a:pt x="60960" y="30480"/>
                  </a:moveTo>
                  <a:lnTo>
                    <a:pt x="76014" y="30480"/>
                  </a:lnTo>
                  <a:lnTo>
                    <a:pt x="76145" y="34525"/>
                  </a:lnTo>
                  <a:lnTo>
                    <a:pt x="77010" y="35717"/>
                  </a:lnTo>
                  <a:lnTo>
                    <a:pt x="78433" y="36511"/>
                  </a:lnTo>
                  <a:lnTo>
                    <a:pt x="80229" y="37041"/>
                  </a:lnTo>
                  <a:lnTo>
                    <a:pt x="81426" y="38240"/>
                  </a:lnTo>
                  <a:lnTo>
                    <a:pt x="82224" y="39888"/>
                  </a:lnTo>
                  <a:lnTo>
                    <a:pt x="82756" y="41831"/>
                  </a:lnTo>
                  <a:lnTo>
                    <a:pt x="85605" y="46250"/>
                  </a:lnTo>
                  <a:lnTo>
                    <a:pt x="90287" y="51940"/>
                  </a:lnTo>
                  <a:lnTo>
                    <a:pt x="89825" y="53253"/>
                  </a:lnTo>
                  <a:lnTo>
                    <a:pt x="85975" y="59147"/>
                  </a:lnTo>
                  <a:lnTo>
                    <a:pt x="84778" y="63823"/>
                  </a:lnTo>
                  <a:lnTo>
                    <a:pt x="84104" y="71215"/>
                  </a:lnTo>
                  <a:lnTo>
                    <a:pt x="81689" y="78500"/>
                  </a:lnTo>
                  <a:lnTo>
                    <a:pt x="77792" y="86536"/>
                  </a:lnTo>
                  <a:lnTo>
                    <a:pt x="73239" y="92929"/>
                  </a:lnTo>
                  <a:lnTo>
                    <a:pt x="71686" y="96666"/>
                  </a:lnTo>
                  <a:lnTo>
                    <a:pt x="69960" y="105334"/>
                  </a:lnTo>
                  <a:lnTo>
                    <a:pt x="66936" y="114830"/>
                  </a:lnTo>
                  <a:lnTo>
                    <a:pt x="62769" y="124696"/>
                  </a:lnTo>
                  <a:lnTo>
                    <a:pt x="58095" y="134724"/>
                  </a:lnTo>
                  <a:lnTo>
                    <a:pt x="56510" y="139769"/>
                  </a:lnTo>
                  <a:lnTo>
                    <a:pt x="55453" y="144826"/>
                  </a:lnTo>
                  <a:lnTo>
                    <a:pt x="54749" y="149891"/>
                  </a:lnTo>
                  <a:lnTo>
                    <a:pt x="53433" y="154961"/>
                  </a:lnTo>
                  <a:lnTo>
                    <a:pt x="51709" y="160034"/>
                  </a:lnTo>
                  <a:lnTo>
                    <a:pt x="49712" y="165109"/>
                  </a:lnTo>
                  <a:lnTo>
                    <a:pt x="47535" y="170186"/>
                  </a:lnTo>
                  <a:lnTo>
                    <a:pt x="42858" y="180343"/>
                  </a:lnTo>
                  <a:lnTo>
                    <a:pt x="41272" y="186269"/>
                  </a:lnTo>
                  <a:lnTo>
                    <a:pt x="40215" y="192759"/>
                  </a:lnTo>
                  <a:lnTo>
                    <a:pt x="39510" y="199626"/>
                  </a:lnTo>
                  <a:lnTo>
                    <a:pt x="38193" y="205897"/>
                  </a:lnTo>
                  <a:lnTo>
                    <a:pt x="36469" y="211772"/>
                  </a:lnTo>
                  <a:lnTo>
                    <a:pt x="34472" y="217381"/>
                  </a:lnTo>
                  <a:lnTo>
                    <a:pt x="32295" y="222814"/>
                  </a:lnTo>
                  <a:lnTo>
                    <a:pt x="29997" y="228129"/>
                  </a:lnTo>
                  <a:lnTo>
                    <a:pt x="25185" y="238551"/>
                  </a:lnTo>
                  <a:lnTo>
                    <a:pt x="12672" y="264132"/>
                  </a:lnTo>
                  <a:lnTo>
                    <a:pt x="10988" y="269222"/>
                  </a:lnTo>
                  <a:lnTo>
                    <a:pt x="9865" y="274307"/>
                  </a:lnTo>
                  <a:lnTo>
                    <a:pt x="8618" y="283627"/>
                  </a:lnTo>
                  <a:lnTo>
                    <a:pt x="8064" y="290592"/>
                  </a:lnTo>
                  <a:lnTo>
                    <a:pt x="5559" y="298767"/>
                  </a:lnTo>
                  <a:lnTo>
                    <a:pt x="2471" y="307198"/>
                  </a:lnTo>
                  <a:lnTo>
                    <a:pt x="732" y="315858"/>
                  </a:lnTo>
                  <a:lnTo>
                    <a:pt x="1" y="320036"/>
                  </a:lnTo>
                  <a:lnTo>
                    <a:pt x="0" y="320037"/>
                  </a:lnTo>
                  <a:lnTo>
                    <a:pt x="0" y="320038"/>
                  </a:lnTo>
                  <a:lnTo>
                    <a:pt x="0" y="320039"/>
                  </a:lnTo>
                  <a:lnTo>
                    <a:pt x="26491" y="320040"/>
                  </a:lnTo>
                  <a:lnTo>
                    <a:pt x="27820" y="319193"/>
                  </a:lnTo>
                  <a:lnTo>
                    <a:pt x="28707" y="317782"/>
                  </a:lnTo>
                  <a:lnTo>
                    <a:pt x="32212" y="309493"/>
                  </a:lnTo>
                  <a:lnTo>
                    <a:pt x="35483" y="301806"/>
                  </a:lnTo>
                  <a:lnTo>
                    <a:pt x="37325" y="292718"/>
                  </a:lnTo>
                  <a:lnTo>
                    <a:pt x="37870" y="284663"/>
                  </a:lnTo>
                  <a:lnTo>
                    <a:pt x="38032" y="276914"/>
                  </a:lnTo>
                  <a:lnTo>
                    <a:pt x="38100" y="228603"/>
                  </a:lnTo>
                  <a:lnTo>
                    <a:pt x="71066" y="228600"/>
                  </a:lnTo>
                  <a:lnTo>
                    <a:pt x="74471" y="227754"/>
                  </a:lnTo>
                  <a:lnTo>
                    <a:pt x="78434" y="226342"/>
                  </a:lnTo>
                  <a:lnTo>
                    <a:pt x="82769" y="224555"/>
                  </a:lnTo>
                  <a:lnTo>
                    <a:pt x="87353" y="223362"/>
                  </a:lnTo>
                  <a:lnTo>
                    <a:pt x="92102" y="222569"/>
                  </a:lnTo>
                  <a:lnTo>
                    <a:pt x="96961" y="222039"/>
                  </a:lnTo>
                  <a:lnTo>
                    <a:pt x="101894" y="220839"/>
                  </a:lnTo>
                  <a:lnTo>
                    <a:pt x="106876" y="219192"/>
                  </a:lnTo>
                  <a:lnTo>
                    <a:pt x="111891" y="217249"/>
                  </a:lnTo>
                  <a:lnTo>
                    <a:pt x="116080" y="215952"/>
                  </a:lnTo>
                  <a:lnTo>
                    <a:pt x="119720" y="215088"/>
                  </a:lnTo>
                  <a:lnTo>
                    <a:pt x="122993" y="214512"/>
                  </a:lnTo>
                  <a:lnTo>
                    <a:pt x="126869" y="213281"/>
                  </a:lnTo>
                  <a:lnTo>
                    <a:pt x="131146" y="211614"/>
                  </a:lnTo>
                  <a:lnTo>
                    <a:pt x="135691" y="209656"/>
                  </a:lnTo>
                  <a:lnTo>
                    <a:pt x="139567" y="207504"/>
                  </a:lnTo>
                  <a:lnTo>
                    <a:pt x="142998" y="205223"/>
                  </a:lnTo>
                  <a:lnTo>
                    <a:pt x="149068" y="200431"/>
                  </a:lnTo>
                  <a:lnTo>
                    <a:pt x="154588" y="195478"/>
                  </a:lnTo>
                  <a:lnTo>
                    <a:pt x="160640" y="189789"/>
                  </a:lnTo>
                  <a:lnTo>
                    <a:pt x="167633" y="182846"/>
                  </a:lnTo>
                  <a:lnTo>
                    <a:pt x="171022" y="178624"/>
                  </a:lnTo>
                  <a:lnTo>
                    <a:pt x="177045" y="169418"/>
                  </a:lnTo>
                  <a:lnTo>
                    <a:pt x="180683" y="164592"/>
                  </a:lnTo>
                  <a:lnTo>
                    <a:pt x="184802" y="159681"/>
                  </a:lnTo>
                  <a:lnTo>
                    <a:pt x="189241" y="154714"/>
                  </a:lnTo>
                  <a:lnTo>
                    <a:pt x="194174" y="146937"/>
                  </a:lnTo>
                  <a:lnTo>
                    <a:pt x="195489" y="143678"/>
                  </a:lnTo>
                  <a:lnTo>
                    <a:pt x="196951" y="135541"/>
                  </a:lnTo>
                  <a:lnTo>
                    <a:pt x="197340" y="131001"/>
                  </a:lnTo>
                  <a:lnTo>
                    <a:pt x="198447" y="127127"/>
                  </a:lnTo>
                  <a:lnTo>
                    <a:pt x="201934" y="120565"/>
                  </a:lnTo>
                  <a:lnTo>
                    <a:pt x="204049" y="112569"/>
                  </a:lnTo>
                  <a:lnTo>
                    <a:pt x="205406" y="101728"/>
                  </a:lnTo>
                  <a:lnTo>
                    <a:pt x="205674" y="92657"/>
                  </a:lnTo>
                  <a:lnTo>
                    <a:pt x="205732" y="78702"/>
                  </a:lnTo>
                  <a:lnTo>
                    <a:pt x="200501" y="65374"/>
                  </a:lnTo>
                  <a:lnTo>
                    <a:pt x="199178" y="59253"/>
                  </a:lnTo>
                  <a:lnTo>
                    <a:pt x="196332" y="53711"/>
                  </a:lnTo>
                  <a:lnTo>
                    <a:pt x="189970" y="45830"/>
                  </a:lnTo>
                  <a:lnTo>
                    <a:pt x="187607" y="43253"/>
                  </a:lnTo>
                  <a:lnTo>
                    <a:pt x="186031" y="40689"/>
                  </a:lnTo>
                  <a:lnTo>
                    <a:pt x="182967" y="33035"/>
                  </a:lnTo>
                  <a:lnTo>
                    <a:pt x="179249" y="27946"/>
                  </a:lnTo>
                  <a:lnTo>
                    <a:pt x="177073" y="26250"/>
                  </a:lnTo>
                  <a:lnTo>
                    <a:pt x="174775" y="25120"/>
                  </a:lnTo>
                  <a:lnTo>
                    <a:pt x="172397" y="24367"/>
                  </a:lnTo>
                  <a:lnTo>
                    <a:pt x="167496" y="21273"/>
                  </a:lnTo>
                  <a:lnTo>
                    <a:pt x="165004" y="19261"/>
                  </a:lnTo>
                  <a:lnTo>
                    <a:pt x="163343" y="17074"/>
                  </a:lnTo>
                  <a:lnTo>
                    <a:pt x="162236" y="14769"/>
                  </a:lnTo>
                  <a:lnTo>
                    <a:pt x="161497" y="12386"/>
                  </a:lnTo>
                  <a:lnTo>
                    <a:pt x="160158" y="10798"/>
                  </a:lnTo>
                  <a:lnTo>
                    <a:pt x="158419" y="9738"/>
                  </a:lnTo>
                  <a:lnTo>
                    <a:pt x="153589" y="8038"/>
                  </a:lnTo>
                  <a:lnTo>
                    <a:pt x="148707" y="3698"/>
                  </a:lnTo>
                  <a:lnTo>
                    <a:pt x="146551" y="2466"/>
                  </a:lnTo>
                  <a:lnTo>
                    <a:pt x="140319" y="730"/>
                  </a:lnTo>
                  <a:lnTo>
                    <a:pt x="137283" y="28"/>
                  </a:lnTo>
                  <a:lnTo>
                    <a:pt x="129540" y="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8" name="SMARTInkAnnotation65"/>
            <p:cNvSpPr/>
            <p:nvPr/>
          </p:nvSpPr>
          <p:spPr bwMode="auto">
            <a:xfrm>
              <a:off x="2346960" y="6842761"/>
              <a:ext cx="205740" cy="7620"/>
            </a:xfrm>
            <a:custGeom>
              <a:avLst/>
              <a:gdLst/>
              <a:ahLst/>
              <a:cxnLst/>
              <a:rect l="0" t="0" r="0" b="0"/>
              <a:pathLst>
                <a:path w="205740" h="7620">
                  <a:moveTo>
                    <a:pt x="30480" y="7619"/>
                  </a:moveTo>
                  <a:lnTo>
                    <a:pt x="0" y="7619"/>
                  </a:lnTo>
                  <a:lnTo>
                    <a:pt x="205739" y="7619"/>
                  </a:lnTo>
                  <a:lnTo>
                    <a:pt x="96585" y="7619"/>
                  </a:lnTo>
                  <a:lnTo>
                    <a:pt x="94024" y="6773"/>
                  </a:lnTo>
                  <a:lnTo>
                    <a:pt x="91469" y="5362"/>
                  </a:lnTo>
                  <a:lnTo>
                    <a:pt x="88919" y="3575"/>
                  </a:lnTo>
                  <a:lnTo>
                    <a:pt x="86373" y="2382"/>
                  </a:lnTo>
                  <a:lnTo>
                    <a:pt x="83829" y="1589"/>
                  </a:lnTo>
                  <a:lnTo>
                    <a:pt x="76200" y="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9" name="SMARTInkAnnotation66"/>
            <p:cNvSpPr/>
            <p:nvPr/>
          </p:nvSpPr>
          <p:spPr bwMode="auto">
            <a:xfrm>
              <a:off x="2423162" y="6819901"/>
              <a:ext cx="167636" cy="30480"/>
            </a:xfrm>
            <a:custGeom>
              <a:avLst/>
              <a:gdLst/>
              <a:ahLst/>
              <a:cxnLst/>
              <a:rect l="0" t="0" r="0" b="0"/>
              <a:pathLst>
                <a:path w="167636" h="30480">
                  <a:moveTo>
                    <a:pt x="38098" y="30479"/>
                  </a:moveTo>
                  <a:lnTo>
                    <a:pt x="38098" y="26435"/>
                  </a:lnTo>
                  <a:lnTo>
                    <a:pt x="37251" y="25242"/>
                  </a:lnTo>
                  <a:lnTo>
                    <a:pt x="35840" y="24448"/>
                  </a:lnTo>
                  <a:lnTo>
                    <a:pt x="32014" y="23565"/>
                  </a:lnTo>
                  <a:lnTo>
                    <a:pt x="27492" y="23174"/>
                  </a:lnTo>
                  <a:lnTo>
                    <a:pt x="25947" y="22222"/>
                  </a:lnTo>
                  <a:lnTo>
                    <a:pt x="24917" y="20741"/>
                  </a:lnTo>
                  <a:lnTo>
                    <a:pt x="23265" y="16326"/>
                  </a:lnTo>
                  <a:lnTo>
                    <a:pt x="22283" y="15964"/>
                  </a:lnTo>
                  <a:lnTo>
                    <a:pt x="18933" y="15561"/>
                  </a:lnTo>
                  <a:lnTo>
                    <a:pt x="17701" y="14607"/>
                  </a:lnTo>
                  <a:lnTo>
                    <a:pt x="16881" y="13125"/>
                  </a:lnTo>
                  <a:lnTo>
                    <a:pt x="15334" y="7942"/>
                  </a:lnTo>
                  <a:lnTo>
                    <a:pt x="11221" y="7715"/>
                  </a:lnTo>
                  <a:lnTo>
                    <a:pt x="10020" y="6837"/>
                  </a:lnTo>
                  <a:lnTo>
                    <a:pt x="9220" y="5404"/>
                  </a:lnTo>
                  <a:lnTo>
                    <a:pt x="7934" y="1067"/>
                  </a:lnTo>
                  <a:lnTo>
                    <a:pt x="6982" y="711"/>
                  </a:lnTo>
                  <a:lnTo>
                    <a:pt x="2444" y="211"/>
                  </a:lnTo>
                  <a:lnTo>
                    <a:pt x="0" y="1"/>
                  </a:lnTo>
                  <a:lnTo>
                    <a:pt x="15615" y="0"/>
                  </a:lnTo>
                  <a:lnTo>
                    <a:pt x="18876" y="846"/>
                  </a:lnTo>
                  <a:lnTo>
                    <a:pt x="21896" y="2257"/>
                  </a:lnTo>
                  <a:lnTo>
                    <a:pt x="24757" y="4044"/>
                  </a:lnTo>
                  <a:lnTo>
                    <a:pt x="27511" y="5236"/>
                  </a:lnTo>
                  <a:lnTo>
                    <a:pt x="30193" y="6031"/>
                  </a:lnTo>
                  <a:lnTo>
                    <a:pt x="35431" y="6913"/>
                  </a:lnTo>
                  <a:lnTo>
                    <a:pt x="40581" y="7306"/>
                  </a:lnTo>
                  <a:lnTo>
                    <a:pt x="43140" y="8257"/>
                  </a:lnTo>
                  <a:lnTo>
                    <a:pt x="45693" y="9738"/>
                  </a:lnTo>
                  <a:lnTo>
                    <a:pt x="48241" y="11572"/>
                  </a:lnTo>
                  <a:lnTo>
                    <a:pt x="50787" y="13641"/>
                  </a:lnTo>
                  <a:lnTo>
                    <a:pt x="53330" y="15867"/>
                  </a:lnTo>
                  <a:lnTo>
                    <a:pt x="55873" y="18198"/>
                  </a:lnTo>
                  <a:lnTo>
                    <a:pt x="58415" y="19751"/>
                  </a:lnTo>
                  <a:lnTo>
                    <a:pt x="60956" y="20788"/>
                  </a:lnTo>
                  <a:lnTo>
                    <a:pt x="63496" y="21478"/>
                  </a:lnTo>
                  <a:lnTo>
                    <a:pt x="66037" y="22785"/>
                  </a:lnTo>
                  <a:lnTo>
                    <a:pt x="68578" y="24503"/>
                  </a:lnTo>
                  <a:lnTo>
                    <a:pt x="71118" y="26495"/>
                  </a:lnTo>
                  <a:lnTo>
                    <a:pt x="73658" y="27824"/>
                  </a:lnTo>
                  <a:lnTo>
                    <a:pt x="76198" y="28709"/>
                  </a:lnTo>
                  <a:lnTo>
                    <a:pt x="78738" y="29299"/>
                  </a:lnTo>
                  <a:lnTo>
                    <a:pt x="83818" y="29955"/>
                  </a:lnTo>
                  <a:lnTo>
                    <a:pt x="88898" y="30246"/>
                  </a:lnTo>
                  <a:lnTo>
                    <a:pt x="93978" y="30375"/>
                  </a:lnTo>
                  <a:lnTo>
                    <a:pt x="167635" y="30479"/>
                  </a:lnTo>
                  <a:lnTo>
                    <a:pt x="144778" y="30479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0" name="SMARTInkAnnotation67"/>
            <p:cNvSpPr/>
            <p:nvPr/>
          </p:nvSpPr>
          <p:spPr bwMode="auto">
            <a:xfrm>
              <a:off x="4427282" y="5273041"/>
              <a:ext cx="1409537" cy="1455421"/>
            </a:xfrm>
            <a:custGeom>
              <a:avLst/>
              <a:gdLst/>
              <a:ahLst/>
              <a:cxnLst/>
              <a:rect l="0" t="0" r="0" b="0"/>
              <a:pathLst>
                <a:path w="1409537" h="1455421">
                  <a:moveTo>
                    <a:pt x="1005778" y="487679"/>
                  </a:moveTo>
                  <a:lnTo>
                    <a:pt x="994458" y="482443"/>
                  </a:lnTo>
                  <a:lnTo>
                    <a:pt x="988612" y="481118"/>
                  </a:lnTo>
                  <a:lnTo>
                    <a:pt x="983191" y="478272"/>
                  </a:lnTo>
                  <a:lnTo>
                    <a:pt x="970254" y="467971"/>
                  </a:lnTo>
                  <a:lnTo>
                    <a:pt x="965154" y="466220"/>
                  </a:lnTo>
                  <a:lnTo>
                    <a:pt x="963455" y="464906"/>
                  </a:lnTo>
                  <a:lnTo>
                    <a:pt x="962323" y="463184"/>
                  </a:lnTo>
                  <a:lnTo>
                    <a:pt x="961568" y="461189"/>
                  </a:lnTo>
                  <a:lnTo>
                    <a:pt x="956460" y="454336"/>
                  </a:lnTo>
                  <a:lnTo>
                    <a:pt x="954273" y="452751"/>
                  </a:lnTo>
                  <a:lnTo>
                    <a:pt x="947149" y="449672"/>
                  </a:lnTo>
                  <a:lnTo>
                    <a:pt x="930586" y="439097"/>
                  </a:lnTo>
                  <a:lnTo>
                    <a:pt x="923535" y="436454"/>
                  </a:lnTo>
                  <a:lnTo>
                    <a:pt x="920469" y="435749"/>
                  </a:lnTo>
                  <a:lnTo>
                    <a:pt x="914805" y="432708"/>
                  </a:lnTo>
                  <a:lnTo>
                    <a:pt x="912110" y="430711"/>
                  </a:lnTo>
                  <a:lnTo>
                    <a:pt x="904599" y="428494"/>
                  </a:lnTo>
                  <a:lnTo>
                    <a:pt x="890025" y="427070"/>
                  </a:lnTo>
                  <a:lnTo>
                    <a:pt x="887123" y="426106"/>
                  </a:lnTo>
                  <a:lnTo>
                    <a:pt x="881640" y="422778"/>
                  </a:lnTo>
                  <a:lnTo>
                    <a:pt x="874123" y="420735"/>
                  </a:lnTo>
                  <a:lnTo>
                    <a:pt x="844600" y="419195"/>
                  </a:lnTo>
                  <a:lnTo>
                    <a:pt x="836494" y="421400"/>
                  </a:lnTo>
                  <a:lnTo>
                    <a:pt x="827247" y="424355"/>
                  </a:lnTo>
                  <a:lnTo>
                    <a:pt x="796587" y="426512"/>
                  </a:lnTo>
                  <a:lnTo>
                    <a:pt x="777002" y="427504"/>
                  </a:lnTo>
                  <a:lnTo>
                    <a:pt x="728980" y="439365"/>
                  </a:lnTo>
                  <a:lnTo>
                    <a:pt x="699481" y="445663"/>
                  </a:lnTo>
                  <a:lnTo>
                    <a:pt x="670970" y="455095"/>
                  </a:lnTo>
                  <a:lnTo>
                    <a:pt x="660547" y="457111"/>
                  </a:lnTo>
                  <a:lnTo>
                    <a:pt x="618759" y="472583"/>
                  </a:lnTo>
                  <a:lnTo>
                    <a:pt x="591969" y="484312"/>
                  </a:lnTo>
                  <a:lnTo>
                    <a:pt x="556060" y="493467"/>
                  </a:lnTo>
                  <a:lnTo>
                    <a:pt x="539130" y="499742"/>
                  </a:lnTo>
                  <a:lnTo>
                    <a:pt x="518239" y="504549"/>
                  </a:lnTo>
                  <a:lnTo>
                    <a:pt x="478502" y="520794"/>
                  </a:lnTo>
                  <a:lnTo>
                    <a:pt x="468608" y="525822"/>
                  </a:lnTo>
                  <a:lnTo>
                    <a:pt x="426560" y="550898"/>
                  </a:lnTo>
                  <a:lnTo>
                    <a:pt x="411389" y="562291"/>
                  </a:lnTo>
                  <a:lnTo>
                    <a:pt x="396169" y="573286"/>
                  </a:lnTo>
                  <a:lnTo>
                    <a:pt x="380936" y="585011"/>
                  </a:lnTo>
                  <a:lnTo>
                    <a:pt x="365698" y="596105"/>
                  </a:lnTo>
                  <a:lnTo>
                    <a:pt x="350458" y="607859"/>
                  </a:lnTo>
                  <a:lnTo>
                    <a:pt x="319979" y="626944"/>
                  </a:lnTo>
                  <a:lnTo>
                    <a:pt x="304738" y="638445"/>
                  </a:lnTo>
                  <a:lnTo>
                    <a:pt x="289499" y="649472"/>
                  </a:lnTo>
                  <a:lnTo>
                    <a:pt x="274258" y="661207"/>
                  </a:lnTo>
                  <a:lnTo>
                    <a:pt x="269178" y="664324"/>
                  </a:lnTo>
                  <a:lnTo>
                    <a:pt x="261276" y="672304"/>
                  </a:lnTo>
                  <a:lnTo>
                    <a:pt x="257984" y="676802"/>
                  </a:lnTo>
                  <a:lnTo>
                    <a:pt x="249810" y="684059"/>
                  </a:lnTo>
                  <a:lnTo>
                    <a:pt x="230764" y="699661"/>
                  </a:lnTo>
                  <a:lnTo>
                    <a:pt x="211177" y="718475"/>
                  </a:lnTo>
                  <a:lnTo>
                    <a:pt x="184519" y="756861"/>
                  </a:lnTo>
                  <a:lnTo>
                    <a:pt x="176236" y="763384"/>
                  </a:lnTo>
                  <a:lnTo>
                    <a:pt x="173350" y="767156"/>
                  </a:lnTo>
                  <a:lnTo>
                    <a:pt x="171426" y="771364"/>
                  </a:lnTo>
                  <a:lnTo>
                    <a:pt x="168442" y="779708"/>
                  </a:lnTo>
                  <a:lnTo>
                    <a:pt x="162002" y="789166"/>
                  </a:lnTo>
                  <a:lnTo>
                    <a:pt x="154731" y="798177"/>
                  </a:lnTo>
                  <a:lnTo>
                    <a:pt x="148061" y="810349"/>
                  </a:lnTo>
                  <a:lnTo>
                    <a:pt x="146204" y="816790"/>
                  </a:lnTo>
                  <a:lnTo>
                    <a:pt x="140863" y="824733"/>
                  </a:lnTo>
                  <a:lnTo>
                    <a:pt x="134538" y="833061"/>
                  </a:lnTo>
                  <a:lnTo>
                    <a:pt x="117459" y="870603"/>
                  </a:lnTo>
                  <a:lnTo>
                    <a:pt x="115669" y="877436"/>
                  </a:lnTo>
                  <a:lnTo>
                    <a:pt x="113675" y="893959"/>
                  </a:lnTo>
                  <a:lnTo>
                    <a:pt x="109085" y="904298"/>
                  </a:lnTo>
                  <a:lnTo>
                    <a:pt x="106944" y="923397"/>
                  </a:lnTo>
                  <a:lnTo>
                    <a:pt x="106622" y="965998"/>
                  </a:lnTo>
                  <a:lnTo>
                    <a:pt x="106621" y="969118"/>
                  </a:lnTo>
                  <a:lnTo>
                    <a:pt x="108878" y="977101"/>
                  </a:lnTo>
                  <a:lnTo>
                    <a:pt x="111856" y="985446"/>
                  </a:lnTo>
                  <a:lnTo>
                    <a:pt x="113180" y="991978"/>
                  </a:lnTo>
                  <a:lnTo>
                    <a:pt x="116026" y="997703"/>
                  </a:lnTo>
                  <a:lnTo>
                    <a:pt x="117970" y="1000416"/>
                  </a:lnTo>
                  <a:lnTo>
                    <a:pt x="120130" y="1007944"/>
                  </a:lnTo>
                  <a:lnTo>
                    <a:pt x="120706" y="1012323"/>
                  </a:lnTo>
                  <a:lnTo>
                    <a:pt x="123604" y="1019445"/>
                  </a:lnTo>
                  <a:lnTo>
                    <a:pt x="147483" y="1059570"/>
                  </a:lnTo>
                  <a:lnTo>
                    <a:pt x="175158" y="1103074"/>
                  </a:lnTo>
                  <a:lnTo>
                    <a:pt x="210549" y="1145466"/>
                  </a:lnTo>
                  <a:lnTo>
                    <a:pt x="215745" y="1151998"/>
                  </a:lnTo>
                  <a:lnTo>
                    <a:pt x="223135" y="1157723"/>
                  </a:lnTo>
                  <a:lnTo>
                    <a:pt x="235290" y="1165635"/>
                  </a:lnTo>
                  <a:lnTo>
                    <a:pt x="246539" y="1176324"/>
                  </a:lnTo>
                  <a:lnTo>
                    <a:pt x="248159" y="1179609"/>
                  </a:lnTo>
                  <a:lnTo>
                    <a:pt x="249958" y="1187775"/>
                  </a:lnTo>
                  <a:lnTo>
                    <a:pt x="252132" y="1191476"/>
                  </a:lnTo>
                  <a:lnTo>
                    <a:pt x="261587" y="1200731"/>
                  </a:lnTo>
                  <a:lnTo>
                    <a:pt x="263271" y="1203501"/>
                  </a:lnTo>
                  <a:lnTo>
                    <a:pt x="264393" y="1206193"/>
                  </a:lnTo>
                  <a:lnTo>
                    <a:pt x="270018" y="1214028"/>
                  </a:lnTo>
                  <a:lnTo>
                    <a:pt x="284740" y="1225108"/>
                  </a:lnTo>
                  <a:lnTo>
                    <a:pt x="315282" y="1259995"/>
                  </a:lnTo>
                  <a:lnTo>
                    <a:pt x="356479" y="1292003"/>
                  </a:lnTo>
                  <a:lnTo>
                    <a:pt x="395369" y="1317292"/>
                  </a:lnTo>
                  <a:lnTo>
                    <a:pt x="436787" y="1338541"/>
                  </a:lnTo>
                  <a:lnTo>
                    <a:pt x="467296" y="1352969"/>
                  </a:lnTo>
                  <a:lnTo>
                    <a:pt x="487618" y="1357947"/>
                  </a:lnTo>
                  <a:lnTo>
                    <a:pt x="513018" y="1368422"/>
                  </a:lnTo>
                  <a:lnTo>
                    <a:pt x="533338" y="1373229"/>
                  </a:lnTo>
                  <a:lnTo>
                    <a:pt x="543498" y="1376557"/>
                  </a:lnTo>
                  <a:lnTo>
                    <a:pt x="563818" y="1380951"/>
                  </a:lnTo>
                  <a:lnTo>
                    <a:pt x="576801" y="1385094"/>
                  </a:lnTo>
                  <a:lnTo>
                    <a:pt x="602389" y="1388944"/>
                  </a:lnTo>
                  <a:lnTo>
                    <a:pt x="612287" y="1392007"/>
                  </a:lnTo>
                  <a:lnTo>
                    <a:pt x="651424" y="1394316"/>
                  </a:lnTo>
                  <a:lnTo>
                    <a:pt x="713698" y="1394458"/>
                  </a:lnTo>
                  <a:lnTo>
                    <a:pt x="723847" y="1392201"/>
                  </a:lnTo>
                  <a:lnTo>
                    <a:pt x="734002" y="1389223"/>
                  </a:lnTo>
                  <a:lnTo>
                    <a:pt x="759242" y="1386202"/>
                  </a:lnTo>
                  <a:lnTo>
                    <a:pt x="772804" y="1381664"/>
                  </a:lnTo>
                  <a:lnTo>
                    <a:pt x="787547" y="1379097"/>
                  </a:lnTo>
                  <a:lnTo>
                    <a:pt x="802639" y="1374197"/>
                  </a:lnTo>
                  <a:lnTo>
                    <a:pt x="816990" y="1371522"/>
                  </a:lnTo>
                  <a:lnTo>
                    <a:pt x="843972" y="1358464"/>
                  </a:lnTo>
                  <a:lnTo>
                    <a:pt x="850891" y="1356448"/>
                  </a:lnTo>
                  <a:lnTo>
                    <a:pt x="864306" y="1351400"/>
                  </a:lnTo>
                  <a:lnTo>
                    <a:pt x="884010" y="1347008"/>
                  </a:lnTo>
                  <a:lnTo>
                    <a:pt x="893239" y="1342889"/>
                  </a:lnTo>
                  <a:lnTo>
                    <a:pt x="903195" y="1336659"/>
                  </a:lnTo>
                  <a:lnTo>
                    <a:pt x="945974" y="1319669"/>
                  </a:lnTo>
                  <a:lnTo>
                    <a:pt x="951823" y="1316628"/>
                  </a:lnTo>
                  <a:lnTo>
                    <a:pt x="995497" y="1289275"/>
                  </a:lnTo>
                  <a:lnTo>
                    <a:pt x="1037213" y="1248693"/>
                  </a:lnTo>
                  <a:lnTo>
                    <a:pt x="1076656" y="1204042"/>
                  </a:lnTo>
                  <a:lnTo>
                    <a:pt x="1112444" y="1163755"/>
                  </a:lnTo>
                  <a:lnTo>
                    <a:pt x="1145337" y="1118661"/>
                  </a:lnTo>
                  <a:lnTo>
                    <a:pt x="1171672" y="1089202"/>
                  </a:lnTo>
                  <a:lnTo>
                    <a:pt x="1182778" y="1074283"/>
                  </a:lnTo>
                  <a:lnTo>
                    <a:pt x="1194536" y="1059139"/>
                  </a:lnTo>
                  <a:lnTo>
                    <a:pt x="1205639" y="1043927"/>
                  </a:lnTo>
                  <a:lnTo>
                    <a:pt x="1217396" y="1028696"/>
                  </a:lnTo>
                  <a:lnTo>
                    <a:pt x="1242513" y="992188"/>
                  </a:lnTo>
                  <a:lnTo>
                    <a:pt x="1255133" y="975830"/>
                  </a:lnTo>
                  <a:lnTo>
                    <a:pt x="1266492" y="960259"/>
                  </a:lnTo>
                  <a:lnTo>
                    <a:pt x="1271027" y="955132"/>
                  </a:lnTo>
                  <a:lnTo>
                    <a:pt x="1278324" y="942663"/>
                  </a:lnTo>
                  <a:lnTo>
                    <a:pt x="1301819" y="897971"/>
                  </a:lnTo>
                  <a:lnTo>
                    <a:pt x="1325675" y="853590"/>
                  </a:lnTo>
                  <a:lnTo>
                    <a:pt x="1343590" y="811328"/>
                  </a:lnTo>
                  <a:lnTo>
                    <a:pt x="1361378" y="767001"/>
                  </a:lnTo>
                  <a:lnTo>
                    <a:pt x="1379158" y="724415"/>
                  </a:lnTo>
                  <a:lnTo>
                    <a:pt x="1389317" y="699636"/>
                  </a:lnTo>
                  <a:lnTo>
                    <a:pt x="1392893" y="681809"/>
                  </a:lnTo>
                  <a:lnTo>
                    <a:pt x="1394947" y="655377"/>
                  </a:lnTo>
                  <a:lnTo>
                    <a:pt x="1400370" y="630715"/>
                  </a:lnTo>
                  <a:lnTo>
                    <a:pt x="1402132" y="617290"/>
                  </a:lnTo>
                  <a:lnTo>
                    <a:pt x="1407904" y="594875"/>
                  </a:lnTo>
                  <a:lnTo>
                    <a:pt x="1409536" y="552269"/>
                  </a:lnTo>
                  <a:lnTo>
                    <a:pt x="1408785" y="510446"/>
                  </a:lnTo>
                  <a:lnTo>
                    <a:pt x="1400230" y="470325"/>
                  </a:lnTo>
                  <a:lnTo>
                    <a:pt x="1396126" y="451211"/>
                  </a:lnTo>
                  <a:lnTo>
                    <a:pt x="1395550" y="445587"/>
                  </a:lnTo>
                  <a:lnTo>
                    <a:pt x="1393472" y="440144"/>
                  </a:lnTo>
                  <a:lnTo>
                    <a:pt x="1384152" y="424394"/>
                  </a:lnTo>
                  <a:lnTo>
                    <a:pt x="1378945" y="408156"/>
                  </a:lnTo>
                  <a:lnTo>
                    <a:pt x="1346209" y="345533"/>
                  </a:lnTo>
                  <a:lnTo>
                    <a:pt x="1338832" y="337579"/>
                  </a:lnTo>
                  <a:lnTo>
                    <a:pt x="1334494" y="334272"/>
                  </a:lnTo>
                  <a:lnTo>
                    <a:pt x="1327416" y="326084"/>
                  </a:lnTo>
                  <a:lnTo>
                    <a:pt x="1296968" y="281898"/>
                  </a:lnTo>
                  <a:lnTo>
                    <a:pt x="1277653" y="250422"/>
                  </a:lnTo>
                  <a:lnTo>
                    <a:pt x="1265921" y="237699"/>
                  </a:lnTo>
                  <a:lnTo>
                    <a:pt x="1223487" y="203112"/>
                  </a:lnTo>
                  <a:lnTo>
                    <a:pt x="1183549" y="173874"/>
                  </a:lnTo>
                  <a:lnTo>
                    <a:pt x="1139691" y="147339"/>
                  </a:lnTo>
                  <a:lnTo>
                    <a:pt x="1109856" y="131234"/>
                  </a:lnTo>
                  <a:lnTo>
                    <a:pt x="1094659" y="120070"/>
                  </a:lnTo>
                  <a:lnTo>
                    <a:pt x="1053085" y="106348"/>
                  </a:lnTo>
                  <a:lnTo>
                    <a:pt x="1010073" y="86347"/>
                  </a:lnTo>
                  <a:lnTo>
                    <a:pt x="968152" y="68578"/>
                  </a:lnTo>
                  <a:lnTo>
                    <a:pt x="928100" y="50800"/>
                  </a:lnTo>
                  <a:lnTo>
                    <a:pt x="888303" y="33866"/>
                  </a:lnTo>
                  <a:lnTo>
                    <a:pt x="862628" y="28890"/>
                  </a:lnTo>
                  <a:lnTo>
                    <a:pt x="830576" y="18417"/>
                  </a:lnTo>
                  <a:lnTo>
                    <a:pt x="786539" y="9394"/>
                  </a:lnTo>
                  <a:lnTo>
                    <a:pt x="767816" y="5887"/>
                  </a:lnTo>
                  <a:lnTo>
                    <a:pt x="753544" y="2616"/>
                  </a:lnTo>
                  <a:lnTo>
                    <a:pt x="716116" y="344"/>
                  </a:lnTo>
                  <a:lnTo>
                    <a:pt x="677050" y="29"/>
                  </a:lnTo>
                  <a:lnTo>
                    <a:pt x="616071" y="0"/>
                  </a:lnTo>
                  <a:lnTo>
                    <a:pt x="603693" y="2258"/>
                  </a:lnTo>
                  <a:lnTo>
                    <a:pt x="591700" y="5236"/>
                  </a:lnTo>
                  <a:lnTo>
                    <a:pt x="553587" y="8256"/>
                  </a:lnTo>
                  <a:lnTo>
                    <a:pt x="527461" y="15866"/>
                  </a:lnTo>
                  <a:lnTo>
                    <a:pt x="483699" y="33056"/>
                  </a:lnTo>
                  <a:lnTo>
                    <a:pt x="433655" y="59372"/>
                  </a:lnTo>
                  <a:lnTo>
                    <a:pt x="403675" y="74851"/>
                  </a:lnTo>
                  <a:lnTo>
                    <a:pt x="364628" y="104244"/>
                  </a:lnTo>
                  <a:lnTo>
                    <a:pt x="326445" y="134628"/>
                  </a:lnTo>
                  <a:lnTo>
                    <a:pt x="288338" y="171661"/>
                  </a:lnTo>
                  <a:lnTo>
                    <a:pt x="264872" y="193677"/>
                  </a:lnTo>
                  <a:lnTo>
                    <a:pt x="226326" y="237994"/>
                  </a:lnTo>
                  <a:lnTo>
                    <a:pt x="214008" y="252248"/>
                  </a:lnTo>
                  <a:lnTo>
                    <a:pt x="187403" y="292012"/>
                  </a:lnTo>
                  <a:lnTo>
                    <a:pt x="156528" y="332798"/>
                  </a:lnTo>
                  <a:lnTo>
                    <a:pt x="133316" y="376746"/>
                  </a:lnTo>
                  <a:lnTo>
                    <a:pt x="117284" y="418539"/>
                  </a:lnTo>
                  <a:lnTo>
                    <a:pt x="88844" y="502913"/>
                  </a:lnTo>
                  <a:lnTo>
                    <a:pt x="73599" y="542078"/>
                  </a:lnTo>
                  <a:lnTo>
                    <a:pt x="64285" y="571709"/>
                  </a:lnTo>
                  <a:lnTo>
                    <a:pt x="59310" y="599763"/>
                  </a:lnTo>
                  <a:lnTo>
                    <a:pt x="48836" y="633171"/>
                  </a:lnTo>
                  <a:lnTo>
                    <a:pt x="39854" y="678241"/>
                  </a:lnTo>
                  <a:lnTo>
                    <a:pt x="33590" y="701058"/>
                  </a:lnTo>
                  <a:lnTo>
                    <a:pt x="24573" y="752122"/>
                  </a:lnTo>
                  <a:lnTo>
                    <a:pt x="21067" y="771208"/>
                  </a:lnTo>
                  <a:lnTo>
                    <a:pt x="17795" y="785566"/>
                  </a:lnTo>
                  <a:lnTo>
                    <a:pt x="9301" y="838241"/>
                  </a:lnTo>
                  <a:lnTo>
                    <a:pt x="7711" y="877892"/>
                  </a:lnTo>
                  <a:lnTo>
                    <a:pt x="7568" y="923171"/>
                  </a:lnTo>
                  <a:lnTo>
                    <a:pt x="998" y="963795"/>
                  </a:lnTo>
                  <a:lnTo>
                    <a:pt x="0" y="1008438"/>
                  </a:lnTo>
                  <a:lnTo>
                    <a:pt x="791" y="1050941"/>
                  </a:lnTo>
                  <a:lnTo>
                    <a:pt x="5970" y="1076053"/>
                  </a:lnTo>
                  <a:lnTo>
                    <a:pt x="7497" y="1117209"/>
                  </a:lnTo>
                  <a:lnTo>
                    <a:pt x="7557" y="1170964"/>
                  </a:lnTo>
                  <a:lnTo>
                    <a:pt x="9815" y="1181110"/>
                  </a:lnTo>
                  <a:lnTo>
                    <a:pt x="12795" y="1191264"/>
                  </a:lnTo>
                  <a:lnTo>
                    <a:pt x="17297" y="1232851"/>
                  </a:lnTo>
                  <a:lnTo>
                    <a:pt x="33082" y="1273952"/>
                  </a:lnTo>
                  <a:lnTo>
                    <a:pt x="55821" y="1341156"/>
                  </a:lnTo>
                  <a:lnTo>
                    <a:pt x="76807" y="1379224"/>
                  </a:lnTo>
                  <a:lnTo>
                    <a:pt x="87442" y="1393615"/>
                  </a:lnTo>
                  <a:lnTo>
                    <a:pt x="131283" y="1438393"/>
                  </a:lnTo>
                  <a:lnTo>
                    <a:pt x="152338" y="145542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1" name="SMARTInkAnnotation68"/>
            <p:cNvSpPr/>
            <p:nvPr/>
          </p:nvSpPr>
          <p:spPr bwMode="auto">
            <a:xfrm>
              <a:off x="4495800" y="4610303"/>
              <a:ext cx="1318259" cy="2216129"/>
            </a:xfrm>
            <a:custGeom>
              <a:avLst/>
              <a:gdLst/>
              <a:ahLst/>
              <a:cxnLst/>
              <a:rect l="0" t="0" r="0" b="0"/>
              <a:pathLst>
                <a:path w="1318259" h="2216129">
                  <a:moveTo>
                    <a:pt x="960120" y="266497"/>
                  </a:moveTo>
                  <a:lnTo>
                    <a:pt x="946998" y="253376"/>
                  </a:lnTo>
                  <a:lnTo>
                    <a:pt x="946292" y="251823"/>
                  </a:lnTo>
                  <a:lnTo>
                    <a:pt x="945508" y="247840"/>
                  </a:lnTo>
                  <a:lnTo>
                    <a:pt x="944452" y="246439"/>
                  </a:lnTo>
                  <a:lnTo>
                    <a:pt x="942901" y="245505"/>
                  </a:lnTo>
                  <a:lnTo>
                    <a:pt x="941021" y="244882"/>
                  </a:lnTo>
                  <a:lnTo>
                    <a:pt x="939767" y="243620"/>
                  </a:lnTo>
                  <a:lnTo>
                    <a:pt x="938931" y="241933"/>
                  </a:lnTo>
                  <a:lnTo>
                    <a:pt x="938374" y="239961"/>
                  </a:lnTo>
                  <a:lnTo>
                    <a:pt x="937156" y="238646"/>
                  </a:lnTo>
                  <a:lnTo>
                    <a:pt x="935497" y="237770"/>
                  </a:lnTo>
                  <a:lnTo>
                    <a:pt x="933545" y="237186"/>
                  </a:lnTo>
                  <a:lnTo>
                    <a:pt x="932243" y="235950"/>
                  </a:lnTo>
                  <a:lnTo>
                    <a:pt x="931376" y="234279"/>
                  </a:lnTo>
                  <a:lnTo>
                    <a:pt x="930411" y="230165"/>
                  </a:lnTo>
                  <a:lnTo>
                    <a:pt x="929741" y="222180"/>
                  </a:lnTo>
                  <a:lnTo>
                    <a:pt x="923088" y="214340"/>
                  </a:lnTo>
                  <a:lnTo>
                    <a:pt x="918291" y="209462"/>
                  </a:lnTo>
                  <a:lnTo>
                    <a:pt x="916994" y="207307"/>
                  </a:lnTo>
                  <a:lnTo>
                    <a:pt x="914742" y="199321"/>
                  </a:lnTo>
                  <a:lnTo>
                    <a:pt x="910456" y="194288"/>
                  </a:lnTo>
                  <a:lnTo>
                    <a:pt x="908384" y="192957"/>
                  </a:lnTo>
                  <a:lnTo>
                    <a:pt x="903824" y="191479"/>
                  </a:lnTo>
                  <a:lnTo>
                    <a:pt x="902269" y="190239"/>
                  </a:lnTo>
                  <a:lnTo>
                    <a:pt x="901233" y="188565"/>
                  </a:lnTo>
                  <a:lnTo>
                    <a:pt x="900542" y="186603"/>
                  </a:lnTo>
                  <a:lnTo>
                    <a:pt x="899234" y="185294"/>
                  </a:lnTo>
                  <a:lnTo>
                    <a:pt x="897516" y="184422"/>
                  </a:lnTo>
                  <a:lnTo>
                    <a:pt x="893350" y="183452"/>
                  </a:lnTo>
                  <a:lnTo>
                    <a:pt x="888675" y="183022"/>
                  </a:lnTo>
                  <a:lnTo>
                    <a:pt x="886244" y="182060"/>
                  </a:lnTo>
                  <a:lnTo>
                    <a:pt x="877777" y="176147"/>
                  </a:lnTo>
                  <a:lnTo>
                    <a:pt x="872692" y="171335"/>
                  </a:lnTo>
                  <a:lnTo>
                    <a:pt x="870508" y="170036"/>
                  </a:lnTo>
                  <a:lnTo>
                    <a:pt x="847367" y="161558"/>
                  </a:lnTo>
                  <a:lnTo>
                    <a:pt x="840010" y="160162"/>
                  </a:lnTo>
                  <a:lnTo>
                    <a:pt x="824118" y="153831"/>
                  </a:lnTo>
                  <a:lnTo>
                    <a:pt x="821192" y="153287"/>
                  </a:lnTo>
                  <a:lnTo>
                    <a:pt x="815683" y="150424"/>
                  </a:lnTo>
                  <a:lnTo>
                    <a:pt x="813029" y="148474"/>
                  </a:lnTo>
                  <a:lnTo>
                    <a:pt x="805564" y="146309"/>
                  </a:lnTo>
                  <a:lnTo>
                    <a:pt x="791019" y="144919"/>
                  </a:lnTo>
                  <a:lnTo>
                    <a:pt x="788119" y="143958"/>
                  </a:lnTo>
                  <a:lnTo>
                    <a:pt x="782639" y="140633"/>
                  </a:lnTo>
                  <a:lnTo>
                    <a:pt x="775124" y="138591"/>
                  </a:lnTo>
                  <a:lnTo>
                    <a:pt x="770749" y="138046"/>
                  </a:lnTo>
                  <a:lnTo>
                    <a:pt x="763631" y="135184"/>
                  </a:lnTo>
                  <a:lnTo>
                    <a:pt x="760547" y="133235"/>
                  </a:lnTo>
                  <a:lnTo>
                    <a:pt x="752606" y="131069"/>
                  </a:lnTo>
                  <a:lnTo>
                    <a:pt x="721431" y="128558"/>
                  </a:lnTo>
                  <a:lnTo>
                    <a:pt x="709176" y="123319"/>
                  </a:lnTo>
                  <a:lnTo>
                    <a:pt x="698935" y="122192"/>
                  </a:lnTo>
                  <a:lnTo>
                    <a:pt x="665356" y="121745"/>
                  </a:lnTo>
                  <a:lnTo>
                    <a:pt x="661164" y="120889"/>
                  </a:lnTo>
                  <a:lnTo>
                    <a:pt x="650372" y="116486"/>
                  </a:lnTo>
                  <a:lnTo>
                    <a:pt x="631984" y="114569"/>
                  </a:lnTo>
                  <a:lnTo>
                    <a:pt x="627063" y="114412"/>
                  </a:lnTo>
                  <a:lnTo>
                    <a:pt x="617079" y="116495"/>
                  </a:lnTo>
                  <a:lnTo>
                    <a:pt x="606997" y="119396"/>
                  </a:lnTo>
                  <a:lnTo>
                    <a:pt x="571338" y="122360"/>
                  </a:lnTo>
                  <a:lnTo>
                    <a:pt x="531280" y="131113"/>
                  </a:lnTo>
                  <a:lnTo>
                    <a:pt x="512170" y="135225"/>
                  </a:lnTo>
                  <a:lnTo>
                    <a:pt x="501104" y="137034"/>
                  </a:lnTo>
                  <a:lnTo>
                    <a:pt x="484508" y="141966"/>
                  </a:lnTo>
                  <a:lnTo>
                    <a:pt x="458831" y="146319"/>
                  </a:lnTo>
                  <a:lnTo>
                    <a:pt x="421734" y="162459"/>
                  </a:lnTo>
                  <a:lnTo>
                    <a:pt x="384607" y="177606"/>
                  </a:lnTo>
                  <a:lnTo>
                    <a:pt x="349108" y="192838"/>
                  </a:lnTo>
                  <a:lnTo>
                    <a:pt x="336910" y="200175"/>
                  </a:lnTo>
                  <a:lnTo>
                    <a:pt x="294703" y="233408"/>
                  </a:lnTo>
                  <a:lnTo>
                    <a:pt x="254002" y="271674"/>
                  </a:lnTo>
                  <a:lnTo>
                    <a:pt x="219287" y="307143"/>
                  </a:lnTo>
                  <a:lnTo>
                    <a:pt x="181151" y="360195"/>
                  </a:lnTo>
                  <a:lnTo>
                    <a:pt x="140474" y="422222"/>
                  </a:lnTo>
                  <a:lnTo>
                    <a:pt x="112055" y="481974"/>
                  </a:lnTo>
                  <a:lnTo>
                    <a:pt x="104835" y="495192"/>
                  </a:lnTo>
                  <a:lnTo>
                    <a:pt x="99078" y="512153"/>
                  </a:lnTo>
                  <a:lnTo>
                    <a:pt x="91729" y="522715"/>
                  </a:lnTo>
                  <a:lnTo>
                    <a:pt x="89093" y="528749"/>
                  </a:lnTo>
                  <a:lnTo>
                    <a:pt x="77353" y="571576"/>
                  </a:lnTo>
                  <a:lnTo>
                    <a:pt x="66570" y="593393"/>
                  </a:lnTo>
                  <a:lnTo>
                    <a:pt x="48954" y="655329"/>
                  </a:lnTo>
                  <a:lnTo>
                    <a:pt x="42101" y="693245"/>
                  </a:lnTo>
                  <a:lnTo>
                    <a:pt x="33653" y="718466"/>
                  </a:lnTo>
                  <a:lnTo>
                    <a:pt x="22377" y="769557"/>
                  </a:lnTo>
                  <a:lnTo>
                    <a:pt x="18411" y="784719"/>
                  </a:lnTo>
                  <a:lnTo>
                    <a:pt x="8802" y="845620"/>
                  </a:lnTo>
                  <a:lnTo>
                    <a:pt x="5517" y="889749"/>
                  </a:lnTo>
                  <a:lnTo>
                    <a:pt x="1635" y="913726"/>
                  </a:lnTo>
                  <a:lnTo>
                    <a:pt x="63" y="975985"/>
                  </a:lnTo>
                  <a:lnTo>
                    <a:pt x="0" y="1066504"/>
                  </a:lnTo>
                  <a:lnTo>
                    <a:pt x="7305" y="1135175"/>
                  </a:lnTo>
                  <a:lnTo>
                    <a:pt x="8448" y="1188517"/>
                  </a:lnTo>
                  <a:lnTo>
                    <a:pt x="14531" y="1234237"/>
                  </a:lnTo>
                  <a:lnTo>
                    <a:pt x="17456" y="1289835"/>
                  </a:lnTo>
                  <a:lnTo>
                    <a:pt x="27886" y="1355948"/>
                  </a:lnTo>
                  <a:lnTo>
                    <a:pt x="34423" y="1423670"/>
                  </a:lnTo>
                  <a:lnTo>
                    <a:pt x="43646" y="1456666"/>
                  </a:lnTo>
                  <a:lnTo>
                    <a:pt x="47363" y="1478507"/>
                  </a:lnTo>
                  <a:lnTo>
                    <a:pt x="58846" y="1523835"/>
                  </a:lnTo>
                  <a:lnTo>
                    <a:pt x="60867" y="1538207"/>
                  </a:lnTo>
                  <a:lnTo>
                    <a:pt x="80497" y="1600207"/>
                  </a:lnTo>
                  <a:lnTo>
                    <a:pt x="85421" y="1628261"/>
                  </a:lnTo>
                  <a:lnTo>
                    <a:pt x="95884" y="1661669"/>
                  </a:lnTo>
                  <a:lnTo>
                    <a:pt x="102686" y="1699151"/>
                  </a:lnTo>
                  <a:lnTo>
                    <a:pt x="111128" y="1724318"/>
                  </a:lnTo>
                  <a:lnTo>
                    <a:pt x="115053" y="1745489"/>
                  </a:lnTo>
                  <a:lnTo>
                    <a:pt x="126177" y="1773140"/>
                  </a:lnTo>
                  <a:lnTo>
                    <a:pt x="129944" y="1795142"/>
                  </a:lnTo>
                  <a:lnTo>
                    <a:pt x="134645" y="1808901"/>
                  </a:lnTo>
                  <a:lnTo>
                    <a:pt x="137261" y="1823702"/>
                  </a:lnTo>
                  <a:lnTo>
                    <a:pt x="150296" y="1859088"/>
                  </a:lnTo>
                  <a:lnTo>
                    <a:pt x="152311" y="1869243"/>
                  </a:lnTo>
                  <a:lnTo>
                    <a:pt x="182892" y="1935277"/>
                  </a:lnTo>
                  <a:lnTo>
                    <a:pt x="216057" y="2003805"/>
                  </a:lnTo>
                  <a:lnTo>
                    <a:pt x="226200" y="2020870"/>
                  </a:lnTo>
                  <a:lnTo>
                    <a:pt x="267217" y="2072425"/>
                  </a:lnTo>
                  <a:lnTo>
                    <a:pt x="307542" y="2111008"/>
                  </a:lnTo>
                  <a:lnTo>
                    <a:pt x="352869" y="2143435"/>
                  </a:lnTo>
                  <a:lnTo>
                    <a:pt x="378435" y="2158447"/>
                  </a:lnTo>
                  <a:lnTo>
                    <a:pt x="415499" y="2174006"/>
                  </a:lnTo>
                  <a:lnTo>
                    <a:pt x="450991" y="2189275"/>
                  </a:lnTo>
                  <a:lnTo>
                    <a:pt x="488863" y="2197956"/>
                  </a:lnTo>
                  <a:lnTo>
                    <a:pt x="526943" y="2205669"/>
                  </a:lnTo>
                  <a:lnTo>
                    <a:pt x="561775" y="2209080"/>
                  </a:lnTo>
                  <a:lnTo>
                    <a:pt x="573951" y="2210215"/>
                  </a:lnTo>
                  <a:lnTo>
                    <a:pt x="609922" y="2216128"/>
                  </a:lnTo>
                  <a:lnTo>
                    <a:pt x="624983" y="2214476"/>
                  </a:lnTo>
                  <a:lnTo>
                    <a:pt x="651303" y="2210561"/>
                  </a:lnTo>
                  <a:lnTo>
                    <a:pt x="686274" y="2207466"/>
                  </a:lnTo>
                  <a:lnTo>
                    <a:pt x="719572" y="2196617"/>
                  </a:lnTo>
                  <a:lnTo>
                    <a:pt x="757217" y="2184161"/>
                  </a:lnTo>
                  <a:lnTo>
                    <a:pt x="796304" y="2168955"/>
                  </a:lnTo>
                  <a:lnTo>
                    <a:pt x="828105" y="2152713"/>
                  </a:lnTo>
                  <a:lnTo>
                    <a:pt x="854707" y="2135457"/>
                  </a:lnTo>
                  <a:lnTo>
                    <a:pt x="861904" y="2132230"/>
                  </a:lnTo>
                  <a:lnTo>
                    <a:pt x="874418" y="2121872"/>
                  </a:lnTo>
                  <a:lnTo>
                    <a:pt x="880125" y="2115554"/>
                  </a:lnTo>
                  <a:lnTo>
                    <a:pt x="893239" y="2106276"/>
                  </a:lnTo>
                  <a:lnTo>
                    <a:pt x="900293" y="2102616"/>
                  </a:lnTo>
                  <a:lnTo>
                    <a:pt x="912645" y="2091777"/>
                  </a:lnTo>
                  <a:lnTo>
                    <a:pt x="951428" y="2049047"/>
                  </a:lnTo>
                  <a:lnTo>
                    <a:pt x="984775" y="1998484"/>
                  </a:lnTo>
                  <a:lnTo>
                    <a:pt x="1033169" y="1920333"/>
                  </a:lnTo>
                  <a:lnTo>
                    <a:pt x="1066177" y="1856878"/>
                  </a:lnTo>
                  <a:lnTo>
                    <a:pt x="1093112" y="1791568"/>
                  </a:lnTo>
                  <a:lnTo>
                    <a:pt x="1125077" y="1709757"/>
                  </a:lnTo>
                  <a:lnTo>
                    <a:pt x="1151642" y="1643671"/>
                  </a:lnTo>
                  <a:lnTo>
                    <a:pt x="1172312" y="1575700"/>
                  </a:lnTo>
                  <a:lnTo>
                    <a:pt x="1190934" y="1509689"/>
                  </a:lnTo>
                  <a:lnTo>
                    <a:pt x="1213033" y="1445379"/>
                  </a:lnTo>
                  <a:lnTo>
                    <a:pt x="1229265" y="1377564"/>
                  </a:lnTo>
                  <a:lnTo>
                    <a:pt x="1247135" y="1298508"/>
                  </a:lnTo>
                  <a:lnTo>
                    <a:pt x="1267460" y="1209927"/>
                  </a:lnTo>
                  <a:lnTo>
                    <a:pt x="1277902" y="1152149"/>
                  </a:lnTo>
                  <a:lnTo>
                    <a:pt x="1288250" y="1087352"/>
                  </a:lnTo>
                  <a:lnTo>
                    <a:pt x="1293988" y="1038241"/>
                  </a:lnTo>
                  <a:lnTo>
                    <a:pt x="1297472" y="981134"/>
                  </a:lnTo>
                  <a:lnTo>
                    <a:pt x="1308564" y="914722"/>
                  </a:lnTo>
                  <a:lnTo>
                    <a:pt x="1310458" y="847252"/>
                  </a:lnTo>
                  <a:lnTo>
                    <a:pt x="1316655" y="778770"/>
                  </a:lnTo>
                  <a:lnTo>
                    <a:pt x="1318120" y="713972"/>
                  </a:lnTo>
                  <a:lnTo>
                    <a:pt x="1318258" y="606953"/>
                  </a:lnTo>
                  <a:lnTo>
                    <a:pt x="1311699" y="539345"/>
                  </a:lnTo>
                  <a:lnTo>
                    <a:pt x="1310733" y="477411"/>
                  </a:lnTo>
                  <a:lnTo>
                    <a:pt x="1304087" y="416365"/>
                  </a:lnTo>
                  <a:lnTo>
                    <a:pt x="1294476" y="350474"/>
                  </a:lnTo>
                  <a:lnTo>
                    <a:pt x="1283489" y="314005"/>
                  </a:lnTo>
                  <a:lnTo>
                    <a:pt x="1276773" y="278045"/>
                  </a:lnTo>
                  <a:lnTo>
                    <a:pt x="1247432" y="205639"/>
                  </a:lnTo>
                  <a:lnTo>
                    <a:pt x="1210421" y="136960"/>
                  </a:lnTo>
                  <a:lnTo>
                    <a:pt x="1200058" y="123976"/>
                  </a:lnTo>
                  <a:lnTo>
                    <a:pt x="1182201" y="104889"/>
                  </a:lnTo>
                  <a:lnTo>
                    <a:pt x="1160998" y="79729"/>
                  </a:lnTo>
                  <a:lnTo>
                    <a:pt x="1127119" y="53295"/>
                  </a:lnTo>
                  <a:lnTo>
                    <a:pt x="1089576" y="28605"/>
                  </a:lnTo>
                  <a:lnTo>
                    <a:pt x="1051549" y="12945"/>
                  </a:lnTo>
                  <a:lnTo>
                    <a:pt x="1014994" y="3272"/>
                  </a:lnTo>
                  <a:lnTo>
                    <a:pt x="975161" y="484"/>
                  </a:lnTo>
                  <a:lnTo>
                    <a:pt x="942563" y="0"/>
                  </a:lnTo>
                  <a:lnTo>
                    <a:pt x="918451" y="1581"/>
                  </a:lnTo>
                  <a:lnTo>
                    <a:pt x="881921" y="11144"/>
                  </a:lnTo>
                  <a:lnTo>
                    <a:pt x="838200" y="22657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3514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 smtClean="0"/>
              <a:t>Example 3: New  Devices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294967295"/>
            <p:custDataLst>
              <p:tags r:id="rId3"/>
            </p:custDataLst>
          </p:nvPr>
        </p:nvSpPr>
        <p:spPr>
          <a:xfrm>
            <a:off x="6781800" y="6400802"/>
            <a:ext cx="2133600" cy="365125"/>
          </a:xfrm>
          <a:prstGeom prst="rect">
            <a:avLst/>
          </a:prstGeom>
        </p:spPr>
        <p:txBody>
          <a:bodyPr/>
          <a:lstStyle/>
          <a:p>
            <a:fld id="{E0000CE2-C82A-43FE-8B38-6C5ABD482D90}" type="slidenum">
              <a:rPr lang="en-US"/>
              <a:pPr/>
              <a:t>36</a:t>
            </a:fld>
            <a:endParaRPr lang="en-US"/>
          </a:p>
        </p:txBody>
      </p:sp>
      <p:graphicFrame>
        <p:nvGraphicFramePr>
          <p:cNvPr id="24578" name="Object 2"/>
          <p:cNvGraphicFramePr>
            <a:graphicFrameLocks noChangeAspect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1761574332"/>
              </p:ext>
            </p:extLst>
          </p:nvPr>
        </p:nvGraphicFramePr>
        <p:xfrm>
          <a:off x="4146550" y="957263"/>
          <a:ext cx="4562475" cy="311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r:id="rId13" imgW="5838480" imgH="3981240" progId="">
                  <p:embed/>
                </p:oleObj>
              </mc:Choice>
              <mc:Fallback>
                <p:oleObj r:id="rId13" imgW="5838480" imgH="398124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6550" y="957263"/>
                        <a:ext cx="4562475" cy="3111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579" name="Picture 3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806080" y="4562401"/>
            <a:ext cx="1520640" cy="699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4580" name="Text Box 4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598720" y="5391928"/>
            <a:ext cx="1931040" cy="39028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1" tIns="60015" rIns="81631" bIns="40816"/>
          <a:lstStyle/>
          <a:p>
            <a:pPr>
              <a:tabLst>
                <a:tab pos="656582" algn="l"/>
                <a:tab pos="1313162" algn="l"/>
              </a:tabLst>
            </a:pPr>
            <a:r>
              <a:rPr lang="en-US" sz="2200" dirty="0">
                <a:solidFill>
                  <a:srgbClr val="FFFFFF"/>
                </a:solidFill>
                <a:latin typeface="Calibri" pitchFamily="34" charset="0"/>
              </a:rPr>
              <a:t>Berkeley mote</a:t>
            </a:r>
          </a:p>
        </p:txBody>
      </p:sp>
      <p:pic>
        <p:nvPicPr>
          <p:cNvPr id="24581" name="Picture 5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29440" y="3814962"/>
            <a:ext cx="3317760" cy="212278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4582" name="Text Box 6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879200" y="5831173"/>
            <a:ext cx="1645920" cy="39028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1" tIns="60015" rIns="81631" bIns="40816"/>
          <a:lstStyle/>
          <a:p>
            <a:pPr>
              <a:tabLst>
                <a:tab pos="656582" algn="l"/>
                <a:tab pos="1313162" algn="l"/>
              </a:tabLst>
            </a:pPr>
            <a:r>
              <a:rPr lang="en-US" sz="2200" dirty="0" err="1">
                <a:solidFill>
                  <a:srgbClr val="FFFFFF"/>
                </a:solidFill>
                <a:latin typeface="Calibri" pitchFamily="34" charset="0"/>
              </a:rPr>
              <a:t>NVidia</a:t>
            </a:r>
            <a:r>
              <a:rPr lang="en-US" sz="2200" dirty="0">
                <a:solidFill>
                  <a:srgbClr val="FFFFFF"/>
                </a:solidFill>
                <a:latin typeface="Calibri" pitchFamily="34" charset="0"/>
              </a:rPr>
              <a:t> GPU</a:t>
            </a:r>
          </a:p>
        </p:txBody>
      </p:sp>
      <p:pic>
        <p:nvPicPr>
          <p:cNvPr id="24583" name="Picture 7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244160" y="1244291"/>
            <a:ext cx="1658880" cy="160144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4584" name="Text Box 8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252800" y="2927829"/>
            <a:ext cx="1650240" cy="39028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1" tIns="60015" rIns="81631" bIns="40816"/>
          <a:lstStyle/>
          <a:p>
            <a:pPr>
              <a:tabLst>
                <a:tab pos="656582" algn="l"/>
                <a:tab pos="1313162" algn="l"/>
              </a:tabLst>
            </a:pPr>
            <a:r>
              <a:rPr lang="en-US" sz="2200" dirty="0">
                <a:solidFill>
                  <a:srgbClr val="FFFFFF"/>
                </a:solidFill>
                <a:latin typeface="Calibri" pitchFamily="34" charset="0"/>
              </a:rPr>
              <a:t>Xilinx FPGA</a:t>
            </a:r>
          </a:p>
        </p:txBody>
      </p:sp>
      <p:sp>
        <p:nvSpPr>
          <p:cNvPr id="2" name="TextBox 1"/>
          <p:cNvSpPr txBox="1"/>
          <p:nvPr/>
        </p:nvSpPr>
        <p:spPr>
          <a:xfrm rot="16200000">
            <a:off x="3628388" y="2116456"/>
            <a:ext cx="941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smtClean="0"/>
              <a:t>millions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4756468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/>
      <p:bldP spid="24582" grpId="0"/>
      <p:bldP spid="2458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0" name="Rectangle 10"/>
          <p:cNvSpPr>
            <a:spLocks noChangeArrowheads="1"/>
          </p:cNvSpPr>
          <p:nvPr/>
        </p:nvSpPr>
        <p:spPr bwMode="auto">
          <a:xfrm>
            <a:off x="3071813" y="3303588"/>
            <a:ext cx="1130300" cy="330200"/>
          </a:xfrm>
          <a:prstGeom prst="rect">
            <a:avLst/>
          </a:prstGeom>
          <a:solidFill>
            <a:srgbClr val="3366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106" name="Rectangle 26"/>
          <p:cNvSpPr>
            <a:spLocks noChangeArrowheads="1"/>
          </p:cNvSpPr>
          <p:nvPr/>
        </p:nvSpPr>
        <p:spPr bwMode="auto">
          <a:xfrm>
            <a:off x="4443413" y="3303588"/>
            <a:ext cx="1130300" cy="330200"/>
          </a:xfrm>
          <a:prstGeom prst="rect">
            <a:avLst/>
          </a:prstGeom>
          <a:solidFill>
            <a:srgbClr val="3366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087" name="Rectangle 7"/>
          <p:cNvSpPr>
            <a:spLocks noChangeArrowheads="1"/>
          </p:cNvSpPr>
          <p:nvPr/>
        </p:nvSpPr>
        <p:spPr bwMode="auto">
          <a:xfrm>
            <a:off x="1947863" y="3830638"/>
            <a:ext cx="4800600" cy="685800"/>
          </a:xfrm>
          <a:prstGeom prst="rect">
            <a:avLst/>
          </a:prstGeom>
          <a:solidFill>
            <a:srgbClr val="3366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083" name="Rectangle 3"/>
          <p:cNvSpPr>
            <a:spLocks noGrp="1" noChangeArrowheads="1"/>
          </p:cNvSpPr>
          <p:nvPr>
            <p:ph type="title"/>
          </p:nvPr>
        </p:nvSpPr>
        <p:spPr>
          <a:xfrm>
            <a:off x="1771650" y="0"/>
            <a:ext cx="5183188" cy="660400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3500" tIns="25400" rIns="63500" bIns="25400" anchor="t">
            <a:spAutoFit/>
          </a:bodyPr>
          <a:lstStyle/>
          <a:p>
            <a:r>
              <a:rPr lang="en-US"/>
              <a:t>Covered in this course</a:t>
            </a:r>
          </a:p>
        </p:txBody>
      </p:sp>
      <p:sp>
        <p:nvSpPr>
          <p:cNvPr id="1198084" name="Rectangle 4"/>
          <p:cNvSpPr>
            <a:spLocks noChangeArrowheads="1"/>
          </p:cNvSpPr>
          <p:nvPr/>
        </p:nvSpPr>
        <p:spPr bwMode="auto">
          <a:xfrm>
            <a:off x="5453063" y="3830638"/>
            <a:ext cx="1282700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102000"/>
              </a:lnSpc>
            </a:pPr>
            <a:r>
              <a:rPr lang="en-US" sz="1800" b="1">
                <a:latin typeface="Arial" charset="0"/>
              </a:rPr>
              <a:t>I/O system</a:t>
            </a:r>
          </a:p>
        </p:txBody>
      </p:sp>
      <p:sp>
        <p:nvSpPr>
          <p:cNvPr id="1198085" name="Rectangle 5"/>
          <p:cNvSpPr>
            <a:spLocks noChangeArrowheads="1"/>
          </p:cNvSpPr>
          <p:nvPr/>
        </p:nvSpPr>
        <p:spPr bwMode="auto">
          <a:xfrm>
            <a:off x="3103563" y="5557838"/>
            <a:ext cx="25400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086" name="Rectangle 6"/>
          <p:cNvSpPr>
            <a:spLocks noChangeArrowheads="1"/>
          </p:cNvSpPr>
          <p:nvPr/>
        </p:nvSpPr>
        <p:spPr bwMode="auto">
          <a:xfrm>
            <a:off x="3395663" y="3830638"/>
            <a:ext cx="1739900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102000"/>
              </a:lnSpc>
            </a:pPr>
            <a:r>
              <a:rPr lang="en-US" sz="1800" b="1">
                <a:latin typeface="Arial" charset="0"/>
              </a:rPr>
              <a:t>Instr. Set Proc.</a:t>
            </a:r>
          </a:p>
        </p:txBody>
      </p:sp>
      <p:sp>
        <p:nvSpPr>
          <p:cNvPr id="1198088" name="Line 8"/>
          <p:cNvSpPr>
            <a:spLocks noChangeShapeType="1"/>
          </p:cNvSpPr>
          <p:nvPr/>
        </p:nvSpPr>
        <p:spPr bwMode="auto">
          <a:xfrm>
            <a:off x="5453063" y="3830638"/>
            <a:ext cx="0" cy="685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089" name="Rectangle 9"/>
          <p:cNvSpPr>
            <a:spLocks noChangeArrowheads="1"/>
          </p:cNvSpPr>
          <p:nvPr/>
        </p:nvSpPr>
        <p:spPr bwMode="auto">
          <a:xfrm>
            <a:off x="3109913" y="3278188"/>
            <a:ext cx="1117600" cy="330200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102000"/>
              </a:lnSpc>
            </a:pPr>
            <a:r>
              <a:rPr lang="en-US" sz="1800" b="1">
                <a:latin typeface="Arial" charset="0"/>
              </a:rPr>
              <a:t>Compiler</a:t>
            </a:r>
          </a:p>
        </p:txBody>
      </p:sp>
      <p:sp>
        <p:nvSpPr>
          <p:cNvPr id="1198091" name="Rectangle 11"/>
          <p:cNvSpPr>
            <a:spLocks noChangeArrowheads="1"/>
          </p:cNvSpPr>
          <p:nvPr/>
        </p:nvSpPr>
        <p:spPr bwMode="auto">
          <a:xfrm>
            <a:off x="4214813" y="2592388"/>
            <a:ext cx="1206500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102000"/>
              </a:lnSpc>
            </a:pPr>
            <a:r>
              <a:rPr lang="en-US" sz="1800" b="1">
                <a:latin typeface="Arial" charset="0"/>
              </a:rPr>
              <a:t>Operating</a:t>
            </a:r>
          </a:p>
        </p:txBody>
      </p:sp>
      <p:sp>
        <p:nvSpPr>
          <p:cNvPr id="1198092" name="Rectangle 12"/>
          <p:cNvSpPr>
            <a:spLocks noChangeArrowheads="1"/>
          </p:cNvSpPr>
          <p:nvPr/>
        </p:nvSpPr>
        <p:spPr bwMode="auto">
          <a:xfrm>
            <a:off x="4494213" y="2846388"/>
            <a:ext cx="939800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102000"/>
              </a:lnSpc>
            </a:pPr>
            <a:r>
              <a:rPr lang="en-US" sz="1800" b="1">
                <a:latin typeface="Arial" charset="0"/>
              </a:rPr>
              <a:t>System</a:t>
            </a:r>
          </a:p>
        </p:txBody>
      </p:sp>
      <p:sp>
        <p:nvSpPr>
          <p:cNvPr id="1198093" name="Line 13"/>
          <p:cNvSpPr>
            <a:spLocks noChangeShapeType="1"/>
          </p:cNvSpPr>
          <p:nvPr/>
        </p:nvSpPr>
        <p:spPr bwMode="auto">
          <a:xfrm flipV="1">
            <a:off x="3700463" y="2605088"/>
            <a:ext cx="0" cy="6985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094" name="Line 14"/>
          <p:cNvSpPr>
            <a:spLocks noChangeShapeType="1"/>
          </p:cNvSpPr>
          <p:nvPr/>
        </p:nvSpPr>
        <p:spPr bwMode="auto">
          <a:xfrm>
            <a:off x="3706813" y="2611438"/>
            <a:ext cx="19685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095" name="Line 15"/>
          <p:cNvSpPr>
            <a:spLocks noChangeShapeType="1"/>
          </p:cNvSpPr>
          <p:nvPr/>
        </p:nvSpPr>
        <p:spPr bwMode="auto">
          <a:xfrm>
            <a:off x="5681663" y="2617788"/>
            <a:ext cx="0" cy="1054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096" name="Rectangle 16"/>
          <p:cNvSpPr>
            <a:spLocks noChangeArrowheads="1"/>
          </p:cNvSpPr>
          <p:nvPr/>
        </p:nvSpPr>
        <p:spPr bwMode="auto">
          <a:xfrm>
            <a:off x="2855913" y="2249488"/>
            <a:ext cx="1371600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102000"/>
              </a:lnSpc>
            </a:pPr>
            <a:r>
              <a:rPr lang="en-US" sz="1800" b="1">
                <a:latin typeface="Arial" charset="0"/>
              </a:rPr>
              <a:t>Application</a:t>
            </a:r>
          </a:p>
        </p:txBody>
      </p:sp>
      <p:sp>
        <p:nvSpPr>
          <p:cNvPr id="1198097" name="Line 17"/>
          <p:cNvSpPr>
            <a:spLocks noChangeShapeType="1"/>
          </p:cNvSpPr>
          <p:nvPr/>
        </p:nvSpPr>
        <p:spPr bwMode="auto">
          <a:xfrm flipV="1">
            <a:off x="2633663" y="2147888"/>
            <a:ext cx="0" cy="15303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098" name="Line 18"/>
          <p:cNvSpPr>
            <a:spLocks noChangeShapeType="1"/>
          </p:cNvSpPr>
          <p:nvPr/>
        </p:nvSpPr>
        <p:spPr bwMode="auto">
          <a:xfrm>
            <a:off x="5453063" y="2160588"/>
            <a:ext cx="0" cy="4445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099" name="Rectangle 19"/>
          <p:cNvSpPr>
            <a:spLocks noChangeArrowheads="1"/>
          </p:cNvSpPr>
          <p:nvPr/>
        </p:nvSpPr>
        <p:spPr bwMode="auto">
          <a:xfrm>
            <a:off x="3376613" y="5030788"/>
            <a:ext cx="1651000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102000"/>
              </a:lnSpc>
            </a:pPr>
            <a:r>
              <a:rPr lang="en-US" sz="1800" b="1">
                <a:latin typeface="Arial" charset="0"/>
              </a:rPr>
              <a:t>Digital Design</a:t>
            </a:r>
          </a:p>
        </p:txBody>
      </p:sp>
      <p:sp>
        <p:nvSpPr>
          <p:cNvPr id="1198100" name="Rectangle 20"/>
          <p:cNvSpPr>
            <a:spLocks noChangeArrowheads="1"/>
          </p:cNvSpPr>
          <p:nvPr/>
        </p:nvSpPr>
        <p:spPr bwMode="auto">
          <a:xfrm>
            <a:off x="2919413" y="5005388"/>
            <a:ext cx="2654300" cy="3429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101" name="Rectangle 21"/>
          <p:cNvSpPr>
            <a:spLocks noChangeArrowheads="1"/>
          </p:cNvSpPr>
          <p:nvPr/>
        </p:nvSpPr>
        <p:spPr bwMode="auto">
          <a:xfrm>
            <a:off x="3319463" y="5354638"/>
            <a:ext cx="1676400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102000"/>
              </a:lnSpc>
            </a:pPr>
            <a:r>
              <a:rPr lang="en-US" sz="1800" b="1">
                <a:latin typeface="Arial" charset="0"/>
              </a:rPr>
              <a:t>Circuit Design</a:t>
            </a:r>
          </a:p>
        </p:txBody>
      </p:sp>
      <p:sp>
        <p:nvSpPr>
          <p:cNvPr id="1198102" name="Rectangle 22"/>
          <p:cNvSpPr>
            <a:spLocks noChangeArrowheads="1"/>
          </p:cNvSpPr>
          <p:nvPr/>
        </p:nvSpPr>
        <p:spPr bwMode="auto">
          <a:xfrm>
            <a:off x="3071813" y="5360988"/>
            <a:ext cx="2381250" cy="3746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103" name="Rectangle 23"/>
          <p:cNvSpPr>
            <a:spLocks noChangeArrowheads="1"/>
          </p:cNvSpPr>
          <p:nvPr/>
        </p:nvSpPr>
        <p:spPr bwMode="auto">
          <a:xfrm>
            <a:off x="1947863" y="3678238"/>
            <a:ext cx="4800600" cy="120650"/>
          </a:xfrm>
          <a:prstGeom prst="rect">
            <a:avLst/>
          </a:prstGeom>
          <a:solidFill>
            <a:srgbClr val="3366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104" name="Rectangle 24"/>
          <p:cNvSpPr>
            <a:spLocks noChangeArrowheads="1"/>
          </p:cNvSpPr>
          <p:nvPr/>
        </p:nvSpPr>
        <p:spPr bwMode="auto">
          <a:xfrm>
            <a:off x="6824663" y="3525838"/>
            <a:ext cx="17272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1800" b="1">
                <a:solidFill>
                  <a:schemeClr val="accent1"/>
                </a:solidFill>
                <a:latin typeface="Arial" charset="0"/>
              </a:rPr>
              <a:t>Instruction Set</a:t>
            </a:r>
          </a:p>
          <a:p>
            <a:pPr algn="ctr">
              <a:lnSpc>
                <a:spcPct val="85000"/>
              </a:lnSpc>
            </a:pPr>
            <a:r>
              <a:rPr lang="en-US" sz="1800" b="1">
                <a:solidFill>
                  <a:schemeClr val="accent1"/>
                </a:solidFill>
                <a:latin typeface="Arial" charset="0"/>
              </a:rPr>
              <a:t> Architecture</a:t>
            </a:r>
          </a:p>
        </p:txBody>
      </p:sp>
      <p:sp>
        <p:nvSpPr>
          <p:cNvPr id="1198105" name="Rectangle 25"/>
          <p:cNvSpPr>
            <a:spLocks noChangeArrowheads="1"/>
          </p:cNvSpPr>
          <p:nvPr/>
        </p:nvSpPr>
        <p:spPr bwMode="auto">
          <a:xfrm>
            <a:off x="4481513" y="3278188"/>
            <a:ext cx="1143000" cy="330200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102000"/>
              </a:lnSpc>
            </a:pPr>
            <a:r>
              <a:rPr lang="en-US" sz="1800" b="1">
                <a:latin typeface="Arial" charset="0"/>
              </a:rPr>
              <a:t>Firmware</a:t>
            </a:r>
          </a:p>
        </p:txBody>
      </p:sp>
      <p:sp>
        <p:nvSpPr>
          <p:cNvPr id="1198107" name="Line 27"/>
          <p:cNvSpPr>
            <a:spLocks noChangeShapeType="1"/>
          </p:cNvSpPr>
          <p:nvPr/>
        </p:nvSpPr>
        <p:spPr bwMode="auto">
          <a:xfrm>
            <a:off x="2640013" y="2154238"/>
            <a:ext cx="28067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108" name="Rectangle 28"/>
          <p:cNvSpPr>
            <a:spLocks noChangeArrowheads="1"/>
          </p:cNvSpPr>
          <p:nvPr/>
        </p:nvSpPr>
        <p:spPr bwMode="auto">
          <a:xfrm>
            <a:off x="2862263" y="4522788"/>
            <a:ext cx="2743200" cy="444500"/>
          </a:xfrm>
          <a:prstGeom prst="rect">
            <a:avLst/>
          </a:prstGeom>
          <a:solidFill>
            <a:srgbClr val="3366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109" name="Line 29"/>
          <p:cNvSpPr>
            <a:spLocks noChangeShapeType="1"/>
          </p:cNvSpPr>
          <p:nvPr/>
        </p:nvSpPr>
        <p:spPr bwMode="auto">
          <a:xfrm>
            <a:off x="3014663" y="3830638"/>
            <a:ext cx="0" cy="685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110" name="Rectangle 30"/>
          <p:cNvSpPr>
            <a:spLocks noChangeArrowheads="1"/>
          </p:cNvSpPr>
          <p:nvPr/>
        </p:nvSpPr>
        <p:spPr bwMode="auto">
          <a:xfrm>
            <a:off x="1947863" y="3830638"/>
            <a:ext cx="10668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102000"/>
              </a:lnSpc>
            </a:pPr>
            <a:r>
              <a:rPr lang="en-US" sz="1800" b="1">
                <a:latin typeface="Arial" charset="0"/>
              </a:rPr>
              <a:t>Memory </a:t>
            </a:r>
          </a:p>
          <a:p>
            <a:pPr>
              <a:lnSpc>
                <a:spcPct val="102000"/>
              </a:lnSpc>
            </a:pPr>
            <a:r>
              <a:rPr lang="en-US" sz="1800" b="1">
                <a:latin typeface="Arial" charset="0"/>
              </a:rPr>
              <a:t>system</a:t>
            </a:r>
          </a:p>
        </p:txBody>
      </p:sp>
      <p:sp>
        <p:nvSpPr>
          <p:cNvPr id="1198111" name="Rectangle 31"/>
          <p:cNvSpPr>
            <a:spLocks noChangeArrowheads="1"/>
          </p:cNvSpPr>
          <p:nvPr/>
        </p:nvSpPr>
        <p:spPr bwMode="auto">
          <a:xfrm>
            <a:off x="3070225" y="4564063"/>
            <a:ext cx="2327275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sz="1800" b="1">
                <a:latin typeface="Arial" charset="0"/>
              </a:rPr>
              <a:t>Datapath &amp; Control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04813" y="1870075"/>
            <a:ext cx="8559800" cy="1987550"/>
          </a:xfrm>
        </p:spPr>
        <p:txBody>
          <a:bodyPr/>
          <a:lstStyle/>
          <a:p>
            <a:r>
              <a:rPr lang="en-US" sz="4800"/>
              <a:t>Nuts and Bolts:</a:t>
            </a:r>
            <a:br>
              <a:rPr lang="en-US" sz="4800"/>
            </a:br>
            <a:r>
              <a:rPr lang="en-US" sz="4800"/>
              <a:t>Switches, Transistors, Gates</a:t>
            </a:r>
            <a:r>
              <a:rPr lang="en-US" sz="360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0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switch</a:t>
            </a:r>
          </a:p>
        </p:txBody>
      </p:sp>
      <p:sp>
        <p:nvSpPr>
          <p:cNvPr id="1210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00600" y="1447800"/>
            <a:ext cx="3808413" cy="4570413"/>
          </a:xfrm>
        </p:spPr>
        <p:txBody>
          <a:bodyPr/>
          <a:lstStyle/>
          <a:p>
            <a:r>
              <a:rPr lang="en-US"/>
              <a:t>A switch is a simple device that can act as a conductor or isolator</a:t>
            </a:r>
          </a:p>
          <a:p>
            <a:endParaRPr lang="en-US"/>
          </a:p>
          <a:p>
            <a:r>
              <a:rPr lang="en-US"/>
              <a:t>Can be used for amazing things…</a:t>
            </a:r>
          </a:p>
        </p:txBody>
      </p:sp>
      <p:pic>
        <p:nvPicPr>
          <p:cNvPr id="1210372" name="Picture 4" descr="on-off-swit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752600"/>
            <a:ext cx="3962400" cy="291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0373" name="Line 5"/>
          <p:cNvSpPr>
            <a:spLocks noChangeShapeType="1"/>
          </p:cNvSpPr>
          <p:nvPr/>
        </p:nvSpPr>
        <p:spPr bwMode="auto">
          <a:xfrm>
            <a:off x="381000" y="5980113"/>
            <a:ext cx="762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0374" name="Oval 6"/>
          <p:cNvSpPr>
            <a:spLocks noChangeArrowheads="1"/>
          </p:cNvSpPr>
          <p:nvPr/>
        </p:nvSpPr>
        <p:spPr bwMode="auto">
          <a:xfrm>
            <a:off x="1143000" y="5791200"/>
            <a:ext cx="381000" cy="3810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0375" name="Line 7"/>
          <p:cNvSpPr>
            <a:spLocks noChangeShapeType="1"/>
          </p:cNvSpPr>
          <p:nvPr/>
        </p:nvSpPr>
        <p:spPr bwMode="auto">
          <a:xfrm>
            <a:off x="2667000" y="5980113"/>
            <a:ext cx="762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0376" name="Oval 8"/>
          <p:cNvSpPr>
            <a:spLocks noChangeArrowheads="1"/>
          </p:cNvSpPr>
          <p:nvPr/>
        </p:nvSpPr>
        <p:spPr bwMode="auto">
          <a:xfrm>
            <a:off x="2286000" y="5791200"/>
            <a:ext cx="381000" cy="3810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0377" name="Line 9"/>
          <p:cNvSpPr>
            <a:spLocks noChangeShapeType="1"/>
          </p:cNvSpPr>
          <p:nvPr/>
        </p:nvSpPr>
        <p:spPr bwMode="auto">
          <a:xfrm flipV="1">
            <a:off x="1533525" y="5360988"/>
            <a:ext cx="885825" cy="609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396701" y="5143500"/>
            <a:ext cx="3327539" cy="1436648"/>
            <a:chOff x="396701" y="5143500"/>
            <a:chExt cx="3327539" cy="1436648"/>
          </a:xfrm>
        </p:grpSpPr>
        <p:sp>
          <p:nvSpPr>
            <p:cNvPr id="2" name="SMARTInkAnnotation57"/>
            <p:cNvSpPr/>
            <p:nvPr/>
          </p:nvSpPr>
          <p:spPr bwMode="auto">
            <a:xfrm>
              <a:off x="1531620" y="5143500"/>
              <a:ext cx="441961" cy="53341"/>
            </a:xfrm>
            <a:custGeom>
              <a:avLst/>
              <a:gdLst/>
              <a:ahLst/>
              <a:cxnLst/>
              <a:rect l="0" t="0" r="0" b="0"/>
              <a:pathLst>
                <a:path w="441961" h="53341">
                  <a:moveTo>
                    <a:pt x="441960" y="0"/>
                  </a:moveTo>
                  <a:lnTo>
                    <a:pt x="381282" y="0"/>
                  </a:lnTo>
                  <a:lnTo>
                    <a:pt x="359175" y="846"/>
                  </a:lnTo>
                  <a:lnTo>
                    <a:pt x="340203" y="2258"/>
                  </a:lnTo>
                  <a:lnTo>
                    <a:pt x="323322" y="4045"/>
                  </a:lnTo>
                  <a:lnTo>
                    <a:pt x="306988" y="5237"/>
                  </a:lnTo>
                  <a:lnTo>
                    <a:pt x="291019" y="6031"/>
                  </a:lnTo>
                  <a:lnTo>
                    <a:pt x="275292" y="6561"/>
                  </a:lnTo>
                  <a:lnTo>
                    <a:pt x="260575" y="7761"/>
                  </a:lnTo>
                  <a:lnTo>
                    <a:pt x="246530" y="9407"/>
                  </a:lnTo>
                  <a:lnTo>
                    <a:pt x="153556" y="23018"/>
                  </a:lnTo>
                  <a:lnTo>
                    <a:pt x="137931" y="25505"/>
                  </a:lnTo>
                  <a:lnTo>
                    <a:pt x="121587" y="28856"/>
                  </a:lnTo>
                  <a:lnTo>
                    <a:pt x="104765" y="32784"/>
                  </a:lnTo>
                  <a:lnTo>
                    <a:pt x="87623" y="37097"/>
                  </a:lnTo>
                  <a:lnTo>
                    <a:pt x="70269" y="40818"/>
                  </a:lnTo>
                  <a:lnTo>
                    <a:pt x="52772" y="44145"/>
                  </a:lnTo>
                  <a:lnTo>
                    <a:pt x="0" y="5334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" name="SMARTInkAnnotation58"/>
            <p:cNvSpPr/>
            <p:nvPr/>
          </p:nvSpPr>
          <p:spPr bwMode="auto">
            <a:xfrm>
              <a:off x="396701" y="5174364"/>
              <a:ext cx="3327539" cy="1405784"/>
            </a:xfrm>
            <a:custGeom>
              <a:avLst/>
              <a:gdLst/>
              <a:ahLst/>
              <a:cxnLst/>
              <a:rect l="0" t="0" r="0" b="0"/>
              <a:pathLst>
                <a:path w="3327539" h="1405784">
                  <a:moveTo>
                    <a:pt x="113839" y="441576"/>
                  </a:moveTo>
                  <a:lnTo>
                    <a:pt x="70251" y="490400"/>
                  </a:lnTo>
                  <a:lnTo>
                    <a:pt x="34178" y="532588"/>
                  </a:lnTo>
                  <a:lnTo>
                    <a:pt x="12827" y="574653"/>
                  </a:lnTo>
                  <a:lnTo>
                    <a:pt x="4793" y="595024"/>
                  </a:lnTo>
                  <a:lnTo>
                    <a:pt x="1096" y="617146"/>
                  </a:lnTo>
                  <a:lnTo>
                    <a:pt x="0" y="639788"/>
                  </a:lnTo>
                  <a:lnTo>
                    <a:pt x="3721" y="662583"/>
                  </a:lnTo>
                  <a:lnTo>
                    <a:pt x="14995" y="700660"/>
                  </a:lnTo>
                  <a:lnTo>
                    <a:pt x="20802" y="715051"/>
                  </a:lnTo>
                  <a:lnTo>
                    <a:pt x="32745" y="734366"/>
                  </a:lnTo>
                  <a:lnTo>
                    <a:pt x="51534" y="776111"/>
                  </a:lnTo>
                  <a:lnTo>
                    <a:pt x="84186" y="814858"/>
                  </a:lnTo>
                  <a:lnTo>
                    <a:pt x="117178" y="852196"/>
                  </a:lnTo>
                  <a:lnTo>
                    <a:pt x="167538" y="891861"/>
                  </a:lnTo>
                  <a:lnTo>
                    <a:pt x="205852" y="919518"/>
                  </a:lnTo>
                  <a:lnTo>
                    <a:pt x="272321" y="957961"/>
                  </a:lnTo>
                  <a:lnTo>
                    <a:pt x="362056" y="1001752"/>
                  </a:lnTo>
                  <a:lnTo>
                    <a:pt x="453548" y="1033294"/>
                  </a:lnTo>
                  <a:lnTo>
                    <a:pt x="545383" y="1063867"/>
                  </a:lnTo>
                  <a:lnTo>
                    <a:pt x="713178" y="1114675"/>
                  </a:lnTo>
                  <a:lnTo>
                    <a:pt x="813111" y="1145155"/>
                  </a:lnTo>
                  <a:lnTo>
                    <a:pt x="1061262" y="1216276"/>
                  </a:lnTo>
                  <a:lnTo>
                    <a:pt x="1162222" y="1239418"/>
                  </a:lnTo>
                  <a:lnTo>
                    <a:pt x="1257424" y="1259315"/>
                  </a:lnTo>
                  <a:lnTo>
                    <a:pt x="1361664" y="1282211"/>
                  </a:lnTo>
                  <a:lnTo>
                    <a:pt x="1456003" y="1307004"/>
                  </a:lnTo>
                  <a:lnTo>
                    <a:pt x="1551728" y="1323740"/>
                  </a:lnTo>
                  <a:lnTo>
                    <a:pt x="1651342" y="1345105"/>
                  </a:lnTo>
                  <a:lnTo>
                    <a:pt x="1739545" y="1358423"/>
                  </a:lnTo>
                  <a:lnTo>
                    <a:pt x="1842673" y="1377235"/>
                  </a:lnTo>
                  <a:lnTo>
                    <a:pt x="1945906" y="1391324"/>
                  </a:lnTo>
                  <a:lnTo>
                    <a:pt x="2034724" y="1399396"/>
                  </a:lnTo>
                  <a:lnTo>
                    <a:pt x="2147617" y="1405783"/>
                  </a:lnTo>
                  <a:lnTo>
                    <a:pt x="2256130" y="1402401"/>
                  </a:lnTo>
                  <a:lnTo>
                    <a:pt x="2345707" y="1394058"/>
                  </a:lnTo>
                  <a:lnTo>
                    <a:pt x="2439492" y="1376573"/>
                  </a:lnTo>
                  <a:lnTo>
                    <a:pt x="2510595" y="1362590"/>
                  </a:lnTo>
                  <a:lnTo>
                    <a:pt x="2582273" y="1345650"/>
                  </a:lnTo>
                  <a:lnTo>
                    <a:pt x="2652794" y="1326833"/>
                  </a:lnTo>
                  <a:lnTo>
                    <a:pt x="2752684" y="1296353"/>
                  </a:lnTo>
                  <a:lnTo>
                    <a:pt x="2841170" y="1260887"/>
                  </a:lnTo>
                  <a:lnTo>
                    <a:pt x="2918847" y="1224414"/>
                  </a:lnTo>
                  <a:lnTo>
                    <a:pt x="2980528" y="1190935"/>
                  </a:lnTo>
                  <a:lnTo>
                    <a:pt x="3034646" y="1154580"/>
                  </a:lnTo>
                  <a:lnTo>
                    <a:pt x="3104929" y="1095764"/>
                  </a:lnTo>
                  <a:lnTo>
                    <a:pt x="3163292" y="1043741"/>
                  </a:lnTo>
                  <a:lnTo>
                    <a:pt x="3195854" y="1013131"/>
                  </a:lnTo>
                  <a:lnTo>
                    <a:pt x="3221588" y="980354"/>
                  </a:lnTo>
                  <a:lnTo>
                    <a:pt x="3245300" y="946090"/>
                  </a:lnTo>
                  <a:lnTo>
                    <a:pt x="3272023" y="904170"/>
                  </a:lnTo>
                  <a:lnTo>
                    <a:pt x="3293608" y="863278"/>
                  </a:lnTo>
                  <a:lnTo>
                    <a:pt x="3308220" y="831907"/>
                  </a:lnTo>
                  <a:lnTo>
                    <a:pt x="3318289" y="797024"/>
                  </a:lnTo>
                  <a:lnTo>
                    <a:pt x="3325787" y="764017"/>
                  </a:lnTo>
                  <a:lnTo>
                    <a:pt x="3327538" y="727802"/>
                  </a:lnTo>
                  <a:lnTo>
                    <a:pt x="3323918" y="690261"/>
                  </a:lnTo>
                  <a:lnTo>
                    <a:pt x="3321622" y="651479"/>
                  </a:lnTo>
                  <a:lnTo>
                    <a:pt x="3315109" y="609038"/>
                  </a:lnTo>
                  <a:lnTo>
                    <a:pt x="3302831" y="569276"/>
                  </a:lnTo>
                  <a:lnTo>
                    <a:pt x="3288469" y="530684"/>
                  </a:lnTo>
                  <a:lnTo>
                    <a:pt x="3272643" y="492437"/>
                  </a:lnTo>
                  <a:lnTo>
                    <a:pt x="3253089" y="454294"/>
                  </a:lnTo>
                  <a:lnTo>
                    <a:pt x="3235349" y="416181"/>
                  </a:lnTo>
                  <a:lnTo>
                    <a:pt x="3213535" y="378924"/>
                  </a:lnTo>
                  <a:lnTo>
                    <a:pt x="3176253" y="335566"/>
                  </a:lnTo>
                  <a:lnTo>
                    <a:pt x="3144096" y="302357"/>
                  </a:lnTo>
                  <a:lnTo>
                    <a:pt x="3099350" y="261300"/>
                  </a:lnTo>
                  <a:lnTo>
                    <a:pt x="3050968" y="222647"/>
                  </a:lnTo>
                  <a:lnTo>
                    <a:pt x="2995630" y="184657"/>
                  </a:lnTo>
                  <a:lnTo>
                    <a:pt x="2919567" y="144681"/>
                  </a:lnTo>
                  <a:lnTo>
                    <a:pt x="2837960" y="106333"/>
                  </a:lnTo>
                  <a:lnTo>
                    <a:pt x="2739026" y="71185"/>
                  </a:lnTo>
                  <a:lnTo>
                    <a:pt x="2648887" y="45395"/>
                  </a:lnTo>
                  <a:lnTo>
                    <a:pt x="2549382" y="25181"/>
                  </a:lnTo>
                  <a:lnTo>
                    <a:pt x="2452102" y="9934"/>
                  </a:lnTo>
                  <a:lnTo>
                    <a:pt x="2353643" y="1560"/>
                  </a:lnTo>
                  <a:lnTo>
                    <a:pt x="2268699" y="0"/>
                  </a:lnTo>
                  <a:lnTo>
                    <a:pt x="2143605" y="6210"/>
                  </a:lnTo>
                  <a:lnTo>
                    <a:pt x="2041739" y="21421"/>
                  </a:lnTo>
                  <a:lnTo>
                    <a:pt x="1944494" y="35883"/>
                  </a:lnTo>
                  <a:lnTo>
                    <a:pt x="1862196" y="53598"/>
                  </a:lnTo>
                  <a:lnTo>
                    <a:pt x="1805479" y="68196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4" name="SMARTInkAnnotation59"/>
            <p:cNvSpPr/>
            <p:nvPr/>
          </p:nvSpPr>
          <p:spPr bwMode="auto">
            <a:xfrm>
              <a:off x="1402080" y="6012180"/>
              <a:ext cx="1074421" cy="83821"/>
            </a:xfrm>
            <a:custGeom>
              <a:avLst/>
              <a:gdLst/>
              <a:ahLst/>
              <a:cxnLst/>
              <a:rect l="0" t="0" r="0" b="0"/>
              <a:pathLst>
                <a:path w="1074421" h="83821">
                  <a:moveTo>
                    <a:pt x="0" y="83820"/>
                  </a:moveTo>
                  <a:lnTo>
                    <a:pt x="0" y="68921"/>
                  </a:lnTo>
                  <a:lnTo>
                    <a:pt x="2258" y="66474"/>
                  </a:lnTo>
                  <a:lnTo>
                    <a:pt x="6561" y="62049"/>
                  </a:lnTo>
                  <a:lnTo>
                    <a:pt x="6914" y="60839"/>
                  </a:lnTo>
                  <a:lnTo>
                    <a:pt x="7149" y="59186"/>
                  </a:lnTo>
                  <a:lnTo>
                    <a:pt x="7527" y="54495"/>
                  </a:lnTo>
                  <a:lnTo>
                    <a:pt x="7578" y="51596"/>
                  </a:lnTo>
                  <a:lnTo>
                    <a:pt x="7620" y="41705"/>
                  </a:lnTo>
                  <a:lnTo>
                    <a:pt x="8466" y="40503"/>
                  </a:lnTo>
                  <a:lnTo>
                    <a:pt x="9877" y="39702"/>
                  </a:lnTo>
                  <a:lnTo>
                    <a:pt x="11665" y="39168"/>
                  </a:lnTo>
                  <a:lnTo>
                    <a:pt x="13703" y="37966"/>
                  </a:lnTo>
                  <a:lnTo>
                    <a:pt x="15909" y="36317"/>
                  </a:lnTo>
                  <a:lnTo>
                    <a:pt x="21487" y="31632"/>
                  </a:lnTo>
                  <a:lnTo>
                    <a:pt x="24507" y="30992"/>
                  </a:lnTo>
                  <a:lnTo>
                    <a:pt x="26498" y="30821"/>
                  </a:lnTo>
                  <a:lnTo>
                    <a:pt x="28672" y="29861"/>
                  </a:lnTo>
                  <a:lnTo>
                    <a:pt x="30968" y="28374"/>
                  </a:lnTo>
                  <a:lnTo>
                    <a:pt x="36691" y="23949"/>
                  </a:lnTo>
                  <a:lnTo>
                    <a:pt x="39732" y="23344"/>
                  </a:lnTo>
                  <a:lnTo>
                    <a:pt x="55975" y="22888"/>
                  </a:lnTo>
                  <a:lnTo>
                    <a:pt x="57637" y="22032"/>
                  </a:lnTo>
                  <a:lnTo>
                    <a:pt x="58745" y="20615"/>
                  </a:lnTo>
                  <a:lnTo>
                    <a:pt x="59483" y="18823"/>
                  </a:lnTo>
                  <a:lnTo>
                    <a:pt x="60822" y="17629"/>
                  </a:lnTo>
                  <a:lnTo>
                    <a:pt x="62561" y="16833"/>
                  </a:lnTo>
                  <a:lnTo>
                    <a:pt x="66752" y="15948"/>
                  </a:lnTo>
                  <a:lnTo>
                    <a:pt x="98033" y="15248"/>
                  </a:lnTo>
                  <a:lnTo>
                    <a:pt x="101762" y="14398"/>
                  </a:lnTo>
                  <a:lnTo>
                    <a:pt x="105095" y="12986"/>
                  </a:lnTo>
                  <a:lnTo>
                    <a:pt x="108163" y="11198"/>
                  </a:lnTo>
                  <a:lnTo>
                    <a:pt x="113830" y="9210"/>
                  </a:lnTo>
                  <a:lnTo>
                    <a:pt x="124367" y="7934"/>
                  </a:lnTo>
                  <a:lnTo>
                    <a:pt x="154624" y="7629"/>
                  </a:lnTo>
                  <a:lnTo>
                    <a:pt x="309880" y="7620"/>
                  </a:lnTo>
                  <a:lnTo>
                    <a:pt x="320040" y="5362"/>
                  </a:lnTo>
                  <a:lnTo>
                    <a:pt x="325120" y="3575"/>
                  </a:lnTo>
                  <a:lnTo>
                    <a:pt x="340360" y="1059"/>
                  </a:lnTo>
                  <a:lnTo>
                    <a:pt x="371791" y="140"/>
                  </a:lnTo>
                  <a:lnTo>
                    <a:pt x="660398" y="0"/>
                  </a:lnTo>
                  <a:lnTo>
                    <a:pt x="670559" y="2258"/>
                  </a:lnTo>
                  <a:lnTo>
                    <a:pt x="675639" y="4045"/>
                  </a:lnTo>
                  <a:lnTo>
                    <a:pt x="690880" y="6561"/>
                  </a:lnTo>
                  <a:lnTo>
                    <a:pt x="721360" y="7527"/>
                  </a:lnTo>
                  <a:lnTo>
                    <a:pt x="805087" y="7620"/>
                  </a:lnTo>
                  <a:lnTo>
                    <a:pt x="809352" y="6773"/>
                  </a:lnTo>
                  <a:lnTo>
                    <a:pt x="813041" y="5362"/>
                  </a:lnTo>
                  <a:lnTo>
                    <a:pt x="816348" y="3575"/>
                  </a:lnTo>
                  <a:lnTo>
                    <a:pt x="820245" y="3230"/>
                  </a:lnTo>
                  <a:lnTo>
                    <a:pt x="833821" y="5096"/>
                  </a:lnTo>
                  <a:lnTo>
                    <a:pt x="848568" y="1887"/>
                  </a:lnTo>
                  <a:lnTo>
                    <a:pt x="881674" y="110"/>
                  </a:lnTo>
                  <a:lnTo>
                    <a:pt x="928500" y="1"/>
                  </a:lnTo>
                  <a:lnTo>
                    <a:pt x="932267" y="847"/>
                  </a:lnTo>
                  <a:lnTo>
                    <a:pt x="935625" y="2258"/>
                  </a:lnTo>
                  <a:lnTo>
                    <a:pt x="938710" y="4045"/>
                  </a:lnTo>
                  <a:lnTo>
                    <a:pt x="944396" y="6031"/>
                  </a:lnTo>
                  <a:lnTo>
                    <a:pt x="954945" y="7306"/>
                  </a:lnTo>
                  <a:lnTo>
                    <a:pt x="988059" y="7618"/>
                  </a:lnTo>
                  <a:lnTo>
                    <a:pt x="993140" y="7619"/>
                  </a:lnTo>
                  <a:lnTo>
                    <a:pt x="995680" y="8466"/>
                  </a:lnTo>
                  <a:lnTo>
                    <a:pt x="998220" y="9877"/>
                  </a:lnTo>
                  <a:lnTo>
                    <a:pt x="1000760" y="11665"/>
                  </a:lnTo>
                  <a:lnTo>
                    <a:pt x="1005840" y="13651"/>
                  </a:lnTo>
                  <a:lnTo>
                    <a:pt x="1013304" y="15030"/>
                  </a:lnTo>
                  <a:lnTo>
                    <a:pt x="1045681" y="15240"/>
                  </a:lnTo>
                  <a:lnTo>
                    <a:pt x="1070817" y="15240"/>
                  </a:lnTo>
                  <a:lnTo>
                    <a:pt x="1072018" y="16087"/>
                  </a:lnTo>
                  <a:lnTo>
                    <a:pt x="1072819" y="17498"/>
                  </a:lnTo>
                  <a:lnTo>
                    <a:pt x="1074392" y="22767"/>
                  </a:lnTo>
                  <a:lnTo>
                    <a:pt x="1074420" y="1524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Who am I?</a:t>
            </a:r>
            <a:endParaRPr lang="en-US" dirty="0"/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086978"/>
            <a:ext cx="8305800" cy="4724400"/>
          </a:xfrm>
        </p:spPr>
        <p:txBody>
          <a:bodyPr/>
          <a:lstStyle/>
          <a:p>
            <a:pPr marL="285750" indent="-285750">
              <a:lnSpc>
                <a:spcPct val="80000"/>
              </a:lnSpc>
            </a:pPr>
            <a:r>
              <a:rPr lang="en-US" sz="2800" dirty="0" smtClean="0"/>
              <a:t>Prof. </a:t>
            </a:r>
            <a:r>
              <a:rPr lang="en-US" sz="2800" dirty="0"/>
              <a:t>Hakim Weatherspoon </a:t>
            </a:r>
          </a:p>
          <a:p>
            <a:pPr marL="685800" lvl="1" indent="-228600">
              <a:lnSpc>
                <a:spcPct val="80000"/>
              </a:lnSpc>
            </a:pPr>
            <a:r>
              <a:rPr lang="en-US" sz="2400" dirty="0"/>
              <a:t>(Hakim means </a:t>
            </a:r>
            <a:r>
              <a:rPr lang="en-US" sz="2400" dirty="0" smtClean="0"/>
              <a:t>Doctor, wise, or </a:t>
            </a:r>
            <a:r>
              <a:rPr lang="en-US" sz="2400" dirty="0" err="1" smtClean="0"/>
              <a:t>prof</a:t>
            </a:r>
            <a:r>
              <a:rPr lang="en-US" sz="2400" dirty="0" smtClean="0"/>
              <a:t>. </a:t>
            </a:r>
            <a:r>
              <a:rPr lang="en-US" sz="2400" dirty="0"/>
              <a:t>in Arabic)</a:t>
            </a:r>
          </a:p>
          <a:p>
            <a:pPr marL="685800" lvl="1" indent="-228600">
              <a:lnSpc>
                <a:spcPct val="80000"/>
              </a:lnSpc>
            </a:pPr>
            <a:r>
              <a:rPr lang="en-US" sz="2400" dirty="0"/>
              <a:t>Background in Education</a:t>
            </a:r>
          </a:p>
          <a:p>
            <a:pPr lvl="2">
              <a:lnSpc>
                <a:spcPct val="80000"/>
              </a:lnSpc>
            </a:pPr>
            <a:r>
              <a:rPr lang="en-US" sz="2000" dirty="0"/>
              <a:t>Undergraduate University of</a:t>
            </a:r>
            <a:r>
              <a:rPr lang="en-US" sz="2000" dirty="0" smtClean="0"/>
              <a:t> Washington</a:t>
            </a:r>
            <a:endParaRPr lang="en-US" sz="2000" dirty="0"/>
          </a:p>
          <a:p>
            <a:pPr marL="1543050" lvl="3" indent="-171450">
              <a:lnSpc>
                <a:spcPct val="80000"/>
              </a:lnSpc>
            </a:pPr>
            <a:r>
              <a:rPr lang="en-US" sz="1800" dirty="0"/>
              <a:t>Played Varsity Football</a:t>
            </a:r>
          </a:p>
          <a:p>
            <a:pPr marL="2000250" lvl="4" indent="-171450">
              <a:lnSpc>
                <a:spcPct val="80000"/>
              </a:lnSpc>
            </a:pPr>
            <a:r>
              <a:rPr lang="en-US" sz="1800" dirty="0"/>
              <a:t>Some teammates collectively make $100’s of millions</a:t>
            </a:r>
          </a:p>
          <a:p>
            <a:pPr marL="2000250" lvl="4" indent="-171450">
              <a:lnSpc>
                <a:spcPct val="80000"/>
              </a:lnSpc>
            </a:pPr>
            <a:r>
              <a:rPr lang="en-US" sz="1800" dirty="0"/>
              <a:t>I teach!!!</a:t>
            </a:r>
          </a:p>
          <a:p>
            <a:pPr lvl="2">
              <a:lnSpc>
                <a:spcPct val="80000"/>
              </a:lnSpc>
            </a:pPr>
            <a:r>
              <a:rPr lang="en-US" sz="2000" dirty="0"/>
              <a:t>Graduate University of California, Berkeley</a:t>
            </a:r>
          </a:p>
          <a:p>
            <a:pPr marL="1543050" lvl="3" indent="-171450">
              <a:lnSpc>
                <a:spcPct val="80000"/>
              </a:lnSpc>
            </a:pPr>
            <a:r>
              <a:rPr lang="en-US" sz="1800" dirty="0"/>
              <a:t>Some class mates collectively make $100’s of millions</a:t>
            </a:r>
          </a:p>
          <a:p>
            <a:pPr marL="1543050" lvl="3" indent="-171450">
              <a:lnSpc>
                <a:spcPct val="80000"/>
              </a:lnSpc>
            </a:pPr>
            <a:r>
              <a:rPr lang="en-US" sz="1800" dirty="0"/>
              <a:t>I teach!!!</a:t>
            </a:r>
          </a:p>
          <a:p>
            <a:pPr marL="685800" lvl="1" indent="-228600">
              <a:lnSpc>
                <a:spcPct val="80000"/>
              </a:lnSpc>
            </a:pPr>
            <a:r>
              <a:rPr lang="en-US" sz="2400" dirty="0"/>
              <a:t>Background in Operating Systems</a:t>
            </a:r>
          </a:p>
          <a:p>
            <a:pPr lvl="2">
              <a:lnSpc>
                <a:spcPct val="80000"/>
              </a:lnSpc>
            </a:pPr>
            <a:r>
              <a:rPr lang="en-US" sz="2000" dirty="0"/>
              <a:t>Peer-to-Peer Storage</a:t>
            </a:r>
          </a:p>
          <a:p>
            <a:pPr marL="1543050" lvl="3" indent="-171450">
              <a:lnSpc>
                <a:spcPct val="80000"/>
              </a:lnSpc>
            </a:pPr>
            <a:r>
              <a:rPr lang="en-US" sz="1800" dirty="0"/>
              <a:t>Antiquity project - Secure wide-area distributed system</a:t>
            </a:r>
          </a:p>
          <a:p>
            <a:pPr marL="1543050" lvl="3" indent="-171450">
              <a:lnSpc>
                <a:spcPct val="80000"/>
              </a:lnSpc>
            </a:pPr>
            <a:r>
              <a:rPr lang="en-US" sz="1800" dirty="0" err="1"/>
              <a:t>OceanStore</a:t>
            </a:r>
            <a:r>
              <a:rPr lang="en-US" sz="1800" dirty="0"/>
              <a:t> project – Store your data for 1000 years</a:t>
            </a:r>
          </a:p>
          <a:p>
            <a:pPr lvl="2">
              <a:lnSpc>
                <a:spcPct val="80000"/>
              </a:lnSpc>
            </a:pPr>
            <a:r>
              <a:rPr lang="en-US" sz="2000" dirty="0"/>
              <a:t>Network overlays</a:t>
            </a:r>
          </a:p>
          <a:p>
            <a:pPr marL="1543050" lvl="3" indent="-171450">
              <a:lnSpc>
                <a:spcPct val="80000"/>
              </a:lnSpc>
            </a:pPr>
            <a:r>
              <a:rPr lang="en-US" sz="1800" dirty="0"/>
              <a:t>Bamboo and Tapestry – Find your data around globe</a:t>
            </a:r>
          </a:p>
          <a:p>
            <a:pPr lvl="2">
              <a:lnSpc>
                <a:spcPct val="80000"/>
              </a:lnSpc>
            </a:pPr>
            <a:r>
              <a:rPr lang="en-US" sz="2000" dirty="0"/>
              <a:t>Tiny OS</a:t>
            </a:r>
          </a:p>
          <a:p>
            <a:pPr marL="1543050" lvl="3" indent="-171450">
              <a:lnSpc>
                <a:spcPct val="80000"/>
              </a:lnSpc>
            </a:pPr>
            <a:r>
              <a:rPr lang="en-US" sz="1800" dirty="0"/>
              <a:t>Early adopter in 1999, but ultimately chose P2P direction</a:t>
            </a:r>
          </a:p>
        </p:txBody>
      </p:sp>
      <p:pic>
        <p:nvPicPr>
          <p:cNvPr id="98309" name="Picture 5" descr="oceanblu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43800" y="0"/>
            <a:ext cx="1600200" cy="23431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302074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07" grpId="0" build="p" bldLvl="2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Switches</a:t>
            </a:r>
          </a:p>
        </p:txBody>
      </p:sp>
      <p:sp>
        <p:nvSpPr>
          <p:cNvPr id="1212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34013" y="1011238"/>
            <a:ext cx="3328987" cy="5054600"/>
          </a:xfrm>
        </p:spPr>
        <p:txBody>
          <a:bodyPr/>
          <a:lstStyle/>
          <a:p>
            <a:r>
              <a:rPr lang="en-US"/>
              <a:t>Either (OR)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Both (AND)</a:t>
            </a:r>
          </a:p>
          <a:p>
            <a:endParaRPr lang="en-US"/>
          </a:p>
        </p:txBody>
      </p:sp>
      <p:grpSp>
        <p:nvGrpSpPr>
          <p:cNvPr id="1212420" name="Group 4"/>
          <p:cNvGrpSpPr>
            <a:grpSpLocks/>
          </p:cNvGrpSpPr>
          <p:nvPr/>
        </p:nvGrpSpPr>
        <p:grpSpPr bwMode="auto">
          <a:xfrm>
            <a:off x="762000" y="2743200"/>
            <a:ext cx="3048000" cy="811213"/>
            <a:chOff x="384" y="1745"/>
            <a:chExt cx="1920" cy="511"/>
          </a:xfrm>
        </p:grpSpPr>
        <p:sp>
          <p:nvSpPr>
            <p:cNvPr id="1212421" name="Line 5"/>
            <p:cNvSpPr>
              <a:spLocks noChangeShapeType="1"/>
            </p:cNvSpPr>
            <p:nvPr/>
          </p:nvSpPr>
          <p:spPr bwMode="auto">
            <a:xfrm>
              <a:off x="384" y="2135"/>
              <a:ext cx="48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2422" name="Oval 6"/>
            <p:cNvSpPr>
              <a:spLocks noChangeArrowheads="1"/>
            </p:cNvSpPr>
            <p:nvPr/>
          </p:nvSpPr>
          <p:spPr bwMode="auto">
            <a:xfrm>
              <a:off x="864" y="2016"/>
              <a:ext cx="240" cy="24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2423" name="Line 7"/>
            <p:cNvSpPr>
              <a:spLocks noChangeShapeType="1"/>
            </p:cNvSpPr>
            <p:nvPr/>
          </p:nvSpPr>
          <p:spPr bwMode="auto">
            <a:xfrm>
              <a:off x="1824" y="2135"/>
              <a:ext cx="48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2424" name="Oval 8"/>
            <p:cNvSpPr>
              <a:spLocks noChangeArrowheads="1"/>
            </p:cNvSpPr>
            <p:nvPr/>
          </p:nvSpPr>
          <p:spPr bwMode="auto">
            <a:xfrm>
              <a:off x="1584" y="2016"/>
              <a:ext cx="240" cy="24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2425" name="Line 9"/>
            <p:cNvSpPr>
              <a:spLocks noChangeShapeType="1"/>
            </p:cNvSpPr>
            <p:nvPr/>
          </p:nvSpPr>
          <p:spPr bwMode="auto">
            <a:xfrm flipV="1">
              <a:off x="1110" y="1745"/>
              <a:ext cx="576" cy="3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12426" name="Group 10"/>
          <p:cNvGrpSpPr>
            <a:grpSpLocks/>
          </p:cNvGrpSpPr>
          <p:nvPr/>
        </p:nvGrpSpPr>
        <p:grpSpPr bwMode="auto">
          <a:xfrm>
            <a:off x="762000" y="1600200"/>
            <a:ext cx="3048000" cy="811213"/>
            <a:chOff x="384" y="1745"/>
            <a:chExt cx="1920" cy="511"/>
          </a:xfrm>
        </p:grpSpPr>
        <p:sp>
          <p:nvSpPr>
            <p:cNvPr id="1212427" name="Line 11"/>
            <p:cNvSpPr>
              <a:spLocks noChangeShapeType="1"/>
            </p:cNvSpPr>
            <p:nvPr/>
          </p:nvSpPr>
          <p:spPr bwMode="auto">
            <a:xfrm>
              <a:off x="384" y="2135"/>
              <a:ext cx="48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2428" name="Oval 12"/>
            <p:cNvSpPr>
              <a:spLocks noChangeArrowheads="1"/>
            </p:cNvSpPr>
            <p:nvPr/>
          </p:nvSpPr>
          <p:spPr bwMode="auto">
            <a:xfrm>
              <a:off x="864" y="2016"/>
              <a:ext cx="240" cy="24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2429" name="Line 13"/>
            <p:cNvSpPr>
              <a:spLocks noChangeShapeType="1"/>
            </p:cNvSpPr>
            <p:nvPr/>
          </p:nvSpPr>
          <p:spPr bwMode="auto">
            <a:xfrm>
              <a:off x="1824" y="2135"/>
              <a:ext cx="48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2430" name="Oval 14"/>
            <p:cNvSpPr>
              <a:spLocks noChangeArrowheads="1"/>
            </p:cNvSpPr>
            <p:nvPr/>
          </p:nvSpPr>
          <p:spPr bwMode="auto">
            <a:xfrm>
              <a:off x="1584" y="2016"/>
              <a:ext cx="240" cy="24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2431" name="Line 15"/>
            <p:cNvSpPr>
              <a:spLocks noChangeShapeType="1"/>
            </p:cNvSpPr>
            <p:nvPr/>
          </p:nvSpPr>
          <p:spPr bwMode="auto">
            <a:xfrm flipV="1">
              <a:off x="1110" y="1745"/>
              <a:ext cx="576" cy="3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12432" name="Group 16"/>
          <p:cNvGrpSpPr>
            <a:grpSpLocks/>
          </p:cNvGrpSpPr>
          <p:nvPr/>
        </p:nvGrpSpPr>
        <p:grpSpPr bwMode="auto">
          <a:xfrm>
            <a:off x="533400" y="5486400"/>
            <a:ext cx="3048000" cy="811213"/>
            <a:chOff x="384" y="1745"/>
            <a:chExt cx="1920" cy="511"/>
          </a:xfrm>
        </p:grpSpPr>
        <p:sp>
          <p:nvSpPr>
            <p:cNvPr id="1212433" name="Line 17"/>
            <p:cNvSpPr>
              <a:spLocks noChangeShapeType="1"/>
            </p:cNvSpPr>
            <p:nvPr/>
          </p:nvSpPr>
          <p:spPr bwMode="auto">
            <a:xfrm>
              <a:off x="384" y="2135"/>
              <a:ext cx="48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2434" name="Oval 18"/>
            <p:cNvSpPr>
              <a:spLocks noChangeArrowheads="1"/>
            </p:cNvSpPr>
            <p:nvPr/>
          </p:nvSpPr>
          <p:spPr bwMode="auto">
            <a:xfrm>
              <a:off x="864" y="2016"/>
              <a:ext cx="240" cy="24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2435" name="Line 19"/>
            <p:cNvSpPr>
              <a:spLocks noChangeShapeType="1"/>
            </p:cNvSpPr>
            <p:nvPr/>
          </p:nvSpPr>
          <p:spPr bwMode="auto">
            <a:xfrm>
              <a:off x="1824" y="2135"/>
              <a:ext cx="48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2436" name="Oval 20"/>
            <p:cNvSpPr>
              <a:spLocks noChangeArrowheads="1"/>
            </p:cNvSpPr>
            <p:nvPr/>
          </p:nvSpPr>
          <p:spPr bwMode="auto">
            <a:xfrm>
              <a:off x="1584" y="2016"/>
              <a:ext cx="240" cy="24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2437" name="Line 21"/>
            <p:cNvSpPr>
              <a:spLocks noChangeShapeType="1"/>
            </p:cNvSpPr>
            <p:nvPr/>
          </p:nvSpPr>
          <p:spPr bwMode="auto">
            <a:xfrm flipV="1">
              <a:off x="1110" y="1745"/>
              <a:ext cx="576" cy="3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12438" name="Group 22"/>
          <p:cNvGrpSpPr>
            <a:grpSpLocks/>
          </p:cNvGrpSpPr>
          <p:nvPr/>
        </p:nvGrpSpPr>
        <p:grpSpPr bwMode="auto">
          <a:xfrm>
            <a:off x="533400" y="4419600"/>
            <a:ext cx="3048000" cy="811213"/>
            <a:chOff x="384" y="1745"/>
            <a:chExt cx="1920" cy="511"/>
          </a:xfrm>
        </p:grpSpPr>
        <p:sp>
          <p:nvSpPr>
            <p:cNvPr id="1212439" name="Line 23"/>
            <p:cNvSpPr>
              <a:spLocks noChangeShapeType="1"/>
            </p:cNvSpPr>
            <p:nvPr/>
          </p:nvSpPr>
          <p:spPr bwMode="auto">
            <a:xfrm>
              <a:off x="384" y="2135"/>
              <a:ext cx="48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2440" name="Oval 24"/>
            <p:cNvSpPr>
              <a:spLocks noChangeArrowheads="1"/>
            </p:cNvSpPr>
            <p:nvPr/>
          </p:nvSpPr>
          <p:spPr bwMode="auto">
            <a:xfrm>
              <a:off x="864" y="2016"/>
              <a:ext cx="240" cy="24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2441" name="Line 25"/>
            <p:cNvSpPr>
              <a:spLocks noChangeShapeType="1"/>
            </p:cNvSpPr>
            <p:nvPr/>
          </p:nvSpPr>
          <p:spPr bwMode="auto">
            <a:xfrm>
              <a:off x="1824" y="2135"/>
              <a:ext cx="48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2442" name="Oval 26"/>
            <p:cNvSpPr>
              <a:spLocks noChangeArrowheads="1"/>
            </p:cNvSpPr>
            <p:nvPr/>
          </p:nvSpPr>
          <p:spPr bwMode="auto">
            <a:xfrm>
              <a:off x="1584" y="2016"/>
              <a:ext cx="240" cy="24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2443" name="Line 27"/>
            <p:cNvSpPr>
              <a:spLocks noChangeShapeType="1"/>
            </p:cNvSpPr>
            <p:nvPr/>
          </p:nvSpPr>
          <p:spPr bwMode="auto">
            <a:xfrm flipV="1">
              <a:off x="1110" y="1745"/>
              <a:ext cx="576" cy="3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12444" name="Line 28"/>
          <p:cNvSpPr>
            <a:spLocks noChangeShapeType="1"/>
          </p:cNvSpPr>
          <p:nvPr/>
        </p:nvSpPr>
        <p:spPr bwMode="auto">
          <a:xfrm flipV="1">
            <a:off x="762000" y="1828800"/>
            <a:ext cx="0" cy="1524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2445" name="Text Box 29"/>
          <p:cNvSpPr txBox="1">
            <a:spLocks noChangeArrowheads="1"/>
          </p:cNvSpPr>
          <p:nvPr/>
        </p:nvSpPr>
        <p:spPr bwMode="auto">
          <a:xfrm>
            <a:off x="609600" y="1295400"/>
            <a:ext cx="38100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b="1"/>
              <a:t>+</a:t>
            </a:r>
          </a:p>
        </p:txBody>
      </p:sp>
      <p:sp>
        <p:nvSpPr>
          <p:cNvPr id="1212446" name="Litebulb"/>
          <p:cNvSpPr>
            <a:spLocks noEditPoints="1" noChangeArrowheads="1"/>
          </p:cNvSpPr>
          <p:nvPr/>
        </p:nvSpPr>
        <p:spPr bwMode="auto">
          <a:xfrm>
            <a:off x="4038600" y="1219200"/>
            <a:ext cx="1004888" cy="1471613"/>
          </a:xfrm>
          <a:custGeom>
            <a:avLst/>
            <a:gdLst>
              <a:gd name="T0" fmla="*/ 10800 w 21600"/>
              <a:gd name="T1" fmla="*/ 0 h 21600"/>
              <a:gd name="T2" fmla="*/ 21600 w 21600"/>
              <a:gd name="T3" fmla="*/ 7782 h 21600"/>
              <a:gd name="T4" fmla="*/ 0 w 21600"/>
              <a:gd name="T5" fmla="*/ 7782 h 21600"/>
              <a:gd name="T6" fmla="*/ 10800 w 21600"/>
              <a:gd name="T7" fmla="*/ 21600 h 21600"/>
              <a:gd name="T8" fmla="*/ 3556 w 21600"/>
              <a:gd name="T9" fmla="*/ 2188 h 21600"/>
              <a:gd name="T10" fmla="*/ 18277 w 21600"/>
              <a:gd name="T11" fmla="*/ 928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0825" y="21723"/>
                </a:moveTo>
                <a:lnTo>
                  <a:pt x="11215" y="21723"/>
                </a:lnTo>
                <a:lnTo>
                  <a:pt x="11552" y="21688"/>
                </a:lnTo>
                <a:lnTo>
                  <a:pt x="11916" y="21617"/>
                </a:lnTo>
                <a:lnTo>
                  <a:pt x="12253" y="21547"/>
                </a:lnTo>
                <a:lnTo>
                  <a:pt x="12617" y="21441"/>
                </a:lnTo>
                <a:lnTo>
                  <a:pt x="12902" y="21317"/>
                </a:lnTo>
                <a:lnTo>
                  <a:pt x="13162" y="21176"/>
                </a:lnTo>
                <a:lnTo>
                  <a:pt x="13396" y="21000"/>
                </a:lnTo>
                <a:lnTo>
                  <a:pt x="13655" y="20841"/>
                </a:lnTo>
                <a:lnTo>
                  <a:pt x="13863" y="20629"/>
                </a:lnTo>
                <a:lnTo>
                  <a:pt x="14045" y="20435"/>
                </a:lnTo>
                <a:lnTo>
                  <a:pt x="14200" y="20223"/>
                </a:lnTo>
                <a:lnTo>
                  <a:pt x="14356" y="19994"/>
                </a:lnTo>
                <a:lnTo>
                  <a:pt x="14460" y="19747"/>
                </a:lnTo>
                <a:lnTo>
                  <a:pt x="14512" y="19482"/>
                </a:lnTo>
                <a:lnTo>
                  <a:pt x="14512" y="19235"/>
                </a:lnTo>
                <a:lnTo>
                  <a:pt x="14512" y="19147"/>
                </a:lnTo>
                <a:lnTo>
                  <a:pt x="14512" y="18900"/>
                </a:lnTo>
                <a:lnTo>
                  <a:pt x="14512" y="18529"/>
                </a:lnTo>
                <a:lnTo>
                  <a:pt x="14512" y="18052"/>
                </a:lnTo>
                <a:lnTo>
                  <a:pt x="14512" y="17505"/>
                </a:lnTo>
                <a:lnTo>
                  <a:pt x="14512" y="16976"/>
                </a:lnTo>
                <a:lnTo>
                  <a:pt x="14512" y="16464"/>
                </a:lnTo>
                <a:lnTo>
                  <a:pt x="14512" y="15952"/>
                </a:lnTo>
                <a:lnTo>
                  <a:pt x="14512" y="15758"/>
                </a:lnTo>
                <a:lnTo>
                  <a:pt x="14616" y="15547"/>
                </a:lnTo>
                <a:lnTo>
                  <a:pt x="14694" y="15352"/>
                </a:lnTo>
                <a:lnTo>
                  <a:pt x="14798" y="15141"/>
                </a:lnTo>
                <a:lnTo>
                  <a:pt x="15161" y="14735"/>
                </a:lnTo>
                <a:lnTo>
                  <a:pt x="15602" y="14329"/>
                </a:lnTo>
                <a:lnTo>
                  <a:pt x="16745" y="13552"/>
                </a:lnTo>
                <a:lnTo>
                  <a:pt x="18043" y="12670"/>
                </a:lnTo>
                <a:lnTo>
                  <a:pt x="18744" y="12194"/>
                </a:lnTo>
                <a:lnTo>
                  <a:pt x="19341" y="11647"/>
                </a:lnTo>
                <a:lnTo>
                  <a:pt x="19938" y="11099"/>
                </a:lnTo>
                <a:lnTo>
                  <a:pt x="20483" y="10464"/>
                </a:lnTo>
                <a:lnTo>
                  <a:pt x="20743" y="10164"/>
                </a:lnTo>
                <a:lnTo>
                  <a:pt x="20950" y="9794"/>
                </a:lnTo>
                <a:lnTo>
                  <a:pt x="21132" y="9441"/>
                </a:lnTo>
                <a:lnTo>
                  <a:pt x="21288" y="9035"/>
                </a:lnTo>
                <a:lnTo>
                  <a:pt x="21444" y="8664"/>
                </a:lnTo>
                <a:lnTo>
                  <a:pt x="21548" y="8223"/>
                </a:lnTo>
                <a:lnTo>
                  <a:pt x="21600" y="7782"/>
                </a:lnTo>
                <a:lnTo>
                  <a:pt x="21600" y="7341"/>
                </a:lnTo>
                <a:lnTo>
                  <a:pt x="21600" y="6935"/>
                </a:lnTo>
                <a:lnTo>
                  <a:pt x="21548" y="6564"/>
                </a:lnTo>
                <a:lnTo>
                  <a:pt x="21496" y="6229"/>
                </a:lnTo>
                <a:lnTo>
                  <a:pt x="21392" y="5858"/>
                </a:lnTo>
                <a:lnTo>
                  <a:pt x="21288" y="5523"/>
                </a:lnTo>
                <a:lnTo>
                  <a:pt x="21132" y="5135"/>
                </a:lnTo>
                <a:lnTo>
                  <a:pt x="20950" y="4800"/>
                </a:lnTo>
                <a:lnTo>
                  <a:pt x="20743" y="4464"/>
                </a:lnTo>
                <a:lnTo>
                  <a:pt x="20535" y="4164"/>
                </a:lnTo>
                <a:lnTo>
                  <a:pt x="20301" y="3847"/>
                </a:lnTo>
                <a:lnTo>
                  <a:pt x="20042" y="3547"/>
                </a:lnTo>
                <a:lnTo>
                  <a:pt x="19782" y="3247"/>
                </a:lnTo>
                <a:lnTo>
                  <a:pt x="19133" y="2664"/>
                </a:lnTo>
                <a:lnTo>
                  <a:pt x="18458" y="2152"/>
                </a:lnTo>
                <a:lnTo>
                  <a:pt x="17705" y="1694"/>
                </a:lnTo>
                <a:lnTo>
                  <a:pt x="16849" y="1252"/>
                </a:lnTo>
                <a:lnTo>
                  <a:pt x="16407" y="1076"/>
                </a:lnTo>
                <a:lnTo>
                  <a:pt x="15940" y="900"/>
                </a:lnTo>
                <a:lnTo>
                  <a:pt x="15499" y="741"/>
                </a:lnTo>
                <a:lnTo>
                  <a:pt x="15057" y="600"/>
                </a:lnTo>
                <a:lnTo>
                  <a:pt x="14564" y="458"/>
                </a:lnTo>
                <a:lnTo>
                  <a:pt x="14045" y="335"/>
                </a:lnTo>
                <a:lnTo>
                  <a:pt x="13500" y="229"/>
                </a:lnTo>
                <a:lnTo>
                  <a:pt x="13006" y="158"/>
                </a:lnTo>
                <a:lnTo>
                  <a:pt x="12461" y="88"/>
                </a:lnTo>
                <a:lnTo>
                  <a:pt x="11968" y="52"/>
                </a:lnTo>
                <a:lnTo>
                  <a:pt x="11423" y="17"/>
                </a:lnTo>
                <a:lnTo>
                  <a:pt x="10825" y="17"/>
                </a:lnTo>
                <a:lnTo>
                  <a:pt x="10254" y="17"/>
                </a:lnTo>
                <a:lnTo>
                  <a:pt x="9709" y="52"/>
                </a:lnTo>
                <a:lnTo>
                  <a:pt x="9216" y="88"/>
                </a:lnTo>
                <a:lnTo>
                  <a:pt x="8671" y="158"/>
                </a:lnTo>
                <a:lnTo>
                  <a:pt x="8177" y="229"/>
                </a:lnTo>
                <a:lnTo>
                  <a:pt x="7632" y="335"/>
                </a:lnTo>
                <a:lnTo>
                  <a:pt x="7113" y="458"/>
                </a:lnTo>
                <a:lnTo>
                  <a:pt x="6620" y="600"/>
                </a:lnTo>
                <a:lnTo>
                  <a:pt x="6178" y="741"/>
                </a:lnTo>
                <a:lnTo>
                  <a:pt x="5737" y="900"/>
                </a:lnTo>
                <a:lnTo>
                  <a:pt x="5270" y="1076"/>
                </a:lnTo>
                <a:lnTo>
                  <a:pt x="4828" y="1252"/>
                </a:lnTo>
                <a:lnTo>
                  <a:pt x="3972" y="1694"/>
                </a:lnTo>
                <a:lnTo>
                  <a:pt x="3219" y="2152"/>
                </a:lnTo>
                <a:lnTo>
                  <a:pt x="2544" y="2664"/>
                </a:lnTo>
                <a:lnTo>
                  <a:pt x="1895" y="3247"/>
                </a:lnTo>
                <a:lnTo>
                  <a:pt x="1635" y="3547"/>
                </a:lnTo>
                <a:lnTo>
                  <a:pt x="1375" y="3847"/>
                </a:lnTo>
                <a:lnTo>
                  <a:pt x="1142" y="4164"/>
                </a:lnTo>
                <a:lnTo>
                  <a:pt x="934" y="4464"/>
                </a:lnTo>
                <a:lnTo>
                  <a:pt x="726" y="4800"/>
                </a:lnTo>
                <a:lnTo>
                  <a:pt x="545" y="5135"/>
                </a:lnTo>
                <a:lnTo>
                  <a:pt x="389" y="5523"/>
                </a:lnTo>
                <a:lnTo>
                  <a:pt x="285" y="5858"/>
                </a:lnTo>
                <a:lnTo>
                  <a:pt x="181" y="6229"/>
                </a:lnTo>
                <a:lnTo>
                  <a:pt x="129" y="6564"/>
                </a:lnTo>
                <a:lnTo>
                  <a:pt x="77" y="6935"/>
                </a:lnTo>
                <a:lnTo>
                  <a:pt x="77" y="7341"/>
                </a:lnTo>
                <a:lnTo>
                  <a:pt x="77" y="7782"/>
                </a:lnTo>
                <a:lnTo>
                  <a:pt x="129" y="8223"/>
                </a:lnTo>
                <a:lnTo>
                  <a:pt x="233" y="8664"/>
                </a:lnTo>
                <a:lnTo>
                  <a:pt x="389" y="9035"/>
                </a:lnTo>
                <a:lnTo>
                  <a:pt x="545" y="9441"/>
                </a:lnTo>
                <a:lnTo>
                  <a:pt x="726" y="9794"/>
                </a:lnTo>
                <a:lnTo>
                  <a:pt x="934" y="10164"/>
                </a:lnTo>
                <a:lnTo>
                  <a:pt x="1194" y="10464"/>
                </a:lnTo>
                <a:lnTo>
                  <a:pt x="1739" y="11099"/>
                </a:lnTo>
                <a:lnTo>
                  <a:pt x="2336" y="11647"/>
                </a:lnTo>
                <a:lnTo>
                  <a:pt x="2933" y="12194"/>
                </a:lnTo>
                <a:lnTo>
                  <a:pt x="3634" y="12670"/>
                </a:lnTo>
                <a:lnTo>
                  <a:pt x="4932" y="13552"/>
                </a:lnTo>
                <a:lnTo>
                  <a:pt x="6075" y="14329"/>
                </a:lnTo>
                <a:lnTo>
                  <a:pt x="6516" y="14735"/>
                </a:lnTo>
                <a:lnTo>
                  <a:pt x="6879" y="15141"/>
                </a:lnTo>
                <a:lnTo>
                  <a:pt x="6983" y="15352"/>
                </a:lnTo>
                <a:lnTo>
                  <a:pt x="7061" y="15547"/>
                </a:lnTo>
                <a:lnTo>
                  <a:pt x="7165" y="15758"/>
                </a:lnTo>
                <a:lnTo>
                  <a:pt x="7165" y="15952"/>
                </a:lnTo>
                <a:lnTo>
                  <a:pt x="7165" y="16464"/>
                </a:lnTo>
                <a:lnTo>
                  <a:pt x="7165" y="16976"/>
                </a:lnTo>
                <a:lnTo>
                  <a:pt x="7165" y="17505"/>
                </a:lnTo>
                <a:lnTo>
                  <a:pt x="7165" y="18052"/>
                </a:lnTo>
                <a:lnTo>
                  <a:pt x="7165" y="18529"/>
                </a:lnTo>
                <a:lnTo>
                  <a:pt x="7165" y="18900"/>
                </a:lnTo>
                <a:lnTo>
                  <a:pt x="7165" y="19147"/>
                </a:lnTo>
                <a:lnTo>
                  <a:pt x="7165" y="19235"/>
                </a:lnTo>
                <a:lnTo>
                  <a:pt x="7165" y="19482"/>
                </a:lnTo>
                <a:lnTo>
                  <a:pt x="7217" y="19747"/>
                </a:lnTo>
                <a:lnTo>
                  <a:pt x="7321" y="19994"/>
                </a:lnTo>
                <a:lnTo>
                  <a:pt x="7476" y="20223"/>
                </a:lnTo>
                <a:lnTo>
                  <a:pt x="7632" y="20435"/>
                </a:lnTo>
                <a:lnTo>
                  <a:pt x="7814" y="20629"/>
                </a:lnTo>
                <a:lnTo>
                  <a:pt x="8022" y="20841"/>
                </a:lnTo>
                <a:lnTo>
                  <a:pt x="8281" y="21000"/>
                </a:lnTo>
                <a:lnTo>
                  <a:pt x="8515" y="21176"/>
                </a:lnTo>
                <a:lnTo>
                  <a:pt x="8775" y="21317"/>
                </a:lnTo>
                <a:lnTo>
                  <a:pt x="9060" y="21441"/>
                </a:lnTo>
                <a:lnTo>
                  <a:pt x="9424" y="21547"/>
                </a:lnTo>
                <a:lnTo>
                  <a:pt x="9761" y="21617"/>
                </a:lnTo>
                <a:lnTo>
                  <a:pt x="10125" y="21688"/>
                </a:lnTo>
                <a:lnTo>
                  <a:pt x="10462" y="21723"/>
                </a:lnTo>
                <a:lnTo>
                  <a:pt x="10825" y="21723"/>
                </a:lnTo>
                <a:close/>
              </a:path>
              <a:path w="21600" h="21600" extrusionOk="0">
                <a:moveTo>
                  <a:pt x="9242" y="14417"/>
                </a:moveTo>
                <a:lnTo>
                  <a:pt x="8541" y="12035"/>
                </a:lnTo>
                <a:lnTo>
                  <a:pt x="7295" y="10129"/>
                </a:lnTo>
                <a:lnTo>
                  <a:pt x="6905" y="9652"/>
                </a:lnTo>
                <a:lnTo>
                  <a:pt x="8541" y="10182"/>
                </a:lnTo>
                <a:lnTo>
                  <a:pt x="9787" y="9547"/>
                </a:lnTo>
                <a:lnTo>
                  <a:pt x="11189" y="10129"/>
                </a:lnTo>
                <a:lnTo>
                  <a:pt x="12279" y="9547"/>
                </a:lnTo>
                <a:lnTo>
                  <a:pt x="13370" y="10076"/>
                </a:lnTo>
                <a:lnTo>
                  <a:pt x="14850" y="9652"/>
                </a:lnTo>
                <a:lnTo>
                  <a:pt x="12902" y="12247"/>
                </a:lnTo>
                <a:lnTo>
                  <a:pt x="12357" y="14417"/>
                </a:lnTo>
                <a:moveTo>
                  <a:pt x="7191" y="15952"/>
                </a:moveTo>
                <a:lnTo>
                  <a:pt x="14512" y="15952"/>
                </a:lnTo>
                <a:lnTo>
                  <a:pt x="14512" y="17064"/>
                </a:lnTo>
                <a:lnTo>
                  <a:pt x="7191" y="17047"/>
                </a:lnTo>
                <a:lnTo>
                  <a:pt x="7191" y="18123"/>
                </a:lnTo>
                <a:lnTo>
                  <a:pt x="14512" y="18158"/>
                </a:lnTo>
                <a:lnTo>
                  <a:pt x="14538" y="19182"/>
                </a:lnTo>
                <a:lnTo>
                  <a:pt x="7217" y="19182"/>
                </a:lnTo>
              </a:path>
            </a:pathLst>
          </a:custGeom>
          <a:solidFill>
            <a:srgbClr val="FFFFCC"/>
          </a:solidFill>
          <a:ln w="571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12447" name="Line 31"/>
          <p:cNvSpPr>
            <a:spLocks noChangeShapeType="1"/>
          </p:cNvSpPr>
          <p:nvPr/>
        </p:nvSpPr>
        <p:spPr bwMode="auto">
          <a:xfrm>
            <a:off x="3810000" y="2209800"/>
            <a:ext cx="0" cy="1371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2448" name="Line 32"/>
          <p:cNvSpPr>
            <a:spLocks noChangeShapeType="1"/>
          </p:cNvSpPr>
          <p:nvPr/>
        </p:nvSpPr>
        <p:spPr bwMode="auto">
          <a:xfrm>
            <a:off x="3810000" y="3581400"/>
            <a:ext cx="762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2449" name="Line 33"/>
          <p:cNvSpPr>
            <a:spLocks noChangeShapeType="1"/>
          </p:cNvSpPr>
          <p:nvPr/>
        </p:nvSpPr>
        <p:spPr bwMode="auto">
          <a:xfrm flipV="1">
            <a:off x="4572000" y="2743200"/>
            <a:ext cx="0" cy="838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2450" name="Line 34"/>
          <p:cNvSpPr>
            <a:spLocks noChangeShapeType="1"/>
          </p:cNvSpPr>
          <p:nvPr/>
        </p:nvSpPr>
        <p:spPr bwMode="auto">
          <a:xfrm flipH="1" flipV="1">
            <a:off x="4724400" y="2438400"/>
            <a:ext cx="22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2451" name="Text Box 35"/>
          <p:cNvSpPr txBox="1">
            <a:spLocks noChangeArrowheads="1"/>
          </p:cNvSpPr>
          <p:nvPr/>
        </p:nvSpPr>
        <p:spPr bwMode="auto">
          <a:xfrm>
            <a:off x="4953000" y="2133600"/>
            <a:ext cx="38100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b="1"/>
              <a:t>-</a:t>
            </a:r>
          </a:p>
        </p:txBody>
      </p:sp>
      <p:sp>
        <p:nvSpPr>
          <p:cNvPr id="1212452" name="Line 36"/>
          <p:cNvSpPr>
            <a:spLocks noChangeShapeType="1"/>
          </p:cNvSpPr>
          <p:nvPr/>
        </p:nvSpPr>
        <p:spPr bwMode="auto">
          <a:xfrm>
            <a:off x="3581400" y="50292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2453" name="Line 37"/>
          <p:cNvSpPr>
            <a:spLocks noChangeShapeType="1"/>
          </p:cNvSpPr>
          <p:nvPr/>
        </p:nvSpPr>
        <p:spPr bwMode="auto">
          <a:xfrm>
            <a:off x="3581400" y="6105525"/>
            <a:ext cx="762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2454" name="Line 38"/>
          <p:cNvSpPr>
            <a:spLocks noChangeShapeType="1"/>
          </p:cNvSpPr>
          <p:nvPr/>
        </p:nvSpPr>
        <p:spPr bwMode="auto">
          <a:xfrm flipV="1">
            <a:off x="4343400" y="5257800"/>
            <a:ext cx="0" cy="838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2455" name="Line 39"/>
          <p:cNvSpPr>
            <a:spLocks noChangeShapeType="1"/>
          </p:cNvSpPr>
          <p:nvPr/>
        </p:nvSpPr>
        <p:spPr bwMode="auto">
          <a:xfrm flipH="1">
            <a:off x="533400" y="5334000"/>
            <a:ext cx="3048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2456" name="Line 40"/>
          <p:cNvSpPr>
            <a:spLocks noChangeShapeType="1"/>
          </p:cNvSpPr>
          <p:nvPr/>
        </p:nvSpPr>
        <p:spPr bwMode="auto">
          <a:xfrm flipH="1" flipV="1">
            <a:off x="533400" y="5334000"/>
            <a:ext cx="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2457" name="Litebulb"/>
          <p:cNvSpPr>
            <a:spLocks noEditPoints="1" noChangeArrowheads="1"/>
          </p:cNvSpPr>
          <p:nvPr/>
        </p:nvSpPr>
        <p:spPr bwMode="auto">
          <a:xfrm>
            <a:off x="3810000" y="3810000"/>
            <a:ext cx="1004888" cy="1471613"/>
          </a:xfrm>
          <a:custGeom>
            <a:avLst/>
            <a:gdLst>
              <a:gd name="T0" fmla="*/ 10800 w 21600"/>
              <a:gd name="T1" fmla="*/ 0 h 21600"/>
              <a:gd name="T2" fmla="*/ 21600 w 21600"/>
              <a:gd name="T3" fmla="*/ 7782 h 21600"/>
              <a:gd name="T4" fmla="*/ 0 w 21600"/>
              <a:gd name="T5" fmla="*/ 7782 h 21600"/>
              <a:gd name="T6" fmla="*/ 10800 w 21600"/>
              <a:gd name="T7" fmla="*/ 21600 h 21600"/>
              <a:gd name="T8" fmla="*/ 3556 w 21600"/>
              <a:gd name="T9" fmla="*/ 2188 h 21600"/>
              <a:gd name="T10" fmla="*/ 18277 w 21600"/>
              <a:gd name="T11" fmla="*/ 928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0825" y="21723"/>
                </a:moveTo>
                <a:lnTo>
                  <a:pt x="11215" y="21723"/>
                </a:lnTo>
                <a:lnTo>
                  <a:pt x="11552" y="21688"/>
                </a:lnTo>
                <a:lnTo>
                  <a:pt x="11916" y="21617"/>
                </a:lnTo>
                <a:lnTo>
                  <a:pt x="12253" y="21547"/>
                </a:lnTo>
                <a:lnTo>
                  <a:pt x="12617" y="21441"/>
                </a:lnTo>
                <a:lnTo>
                  <a:pt x="12902" y="21317"/>
                </a:lnTo>
                <a:lnTo>
                  <a:pt x="13162" y="21176"/>
                </a:lnTo>
                <a:lnTo>
                  <a:pt x="13396" y="21000"/>
                </a:lnTo>
                <a:lnTo>
                  <a:pt x="13655" y="20841"/>
                </a:lnTo>
                <a:lnTo>
                  <a:pt x="13863" y="20629"/>
                </a:lnTo>
                <a:lnTo>
                  <a:pt x="14045" y="20435"/>
                </a:lnTo>
                <a:lnTo>
                  <a:pt x="14200" y="20223"/>
                </a:lnTo>
                <a:lnTo>
                  <a:pt x="14356" y="19994"/>
                </a:lnTo>
                <a:lnTo>
                  <a:pt x="14460" y="19747"/>
                </a:lnTo>
                <a:lnTo>
                  <a:pt x="14512" y="19482"/>
                </a:lnTo>
                <a:lnTo>
                  <a:pt x="14512" y="19235"/>
                </a:lnTo>
                <a:lnTo>
                  <a:pt x="14512" y="19147"/>
                </a:lnTo>
                <a:lnTo>
                  <a:pt x="14512" y="18900"/>
                </a:lnTo>
                <a:lnTo>
                  <a:pt x="14512" y="18529"/>
                </a:lnTo>
                <a:lnTo>
                  <a:pt x="14512" y="18052"/>
                </a:lnTo>
                <a:lnTo>
                  <a:pt x="14512" y="17505"/>
                </a:lnTo>
                <a:lnTo>
                  <a:pt x="14512" y="16976"/>
                </a:lnTo>
                <a:lnTo>
                  <a:pt x="14512" y="16464"/>
                </a:lnTo>
                <a:lnTo>
                  <a:pt x="14512" y="15952"/>
                </a:lnTo>
                <a:lnTo>
                  <a:pt x="14512" y="15758"/>
                </a:lnTo>
                <a:lnTo>
                  <a:pt x="14616" y="15547"/>
                </a:lnTo>
                <a:lnTo>
                  <a:pt x="14694" y="15352"/>
                </a:lnTo>
                <a:lnTo>
                  <a:pt x="14798" y="15141"/>
                </a:lnTo>
                <a:lnTo>
                  <a:pt x="15161" y="14735"/>
                </a:lnTo>
                <a:lnTo>
                  <a:pt x="15602" y="14329"/>
                </a:lnTo>
                <a:lnTo>
                  <a:pt x="16745" y="13552"/>
                </a:lnTo>
                <a:lnTo>
                  <a:pt x="18043" y="12670"/>
                </a:lnTo>
                <a:lnTo>
                  <a:pt x="18744" y="12194"/>
                </a:lnTo>
                <a:lnTo>
                  <a:pt x="19341" y="11647"/>
                </a:lnTo>
                <a:lnTo>
                  <a:pt x="19938" y="11099"/>
                </a:lnTo>
                <a:lnTo>
                  <a:pt x="20483" y="10464"/>
                </a:lnTo>
                <a:lnTo>
                  <a:pt x="20743" y="10164"/>
                </a:lnTo>
                <a:lnTo>
                  <a:pt x="20950" y="9794"/>
                </a:lnTo>
                <a:lnTo>
                  <a:pt x="21132" y="9441"/>
                </a:lnTo>
                <a:lnTo>
                  <a:pt x="21288" y="9035"/>
                </a:lnTo>
                <a:lnTo>
                  <a:pt x="21444" y="8664"/>
                </a:lnTo>
                <a:lnTo>
                  <a:pt x="21548" y="8223"/>
                </a:lnTo>
                <a:lnTo>
                  <a:pt x="21600" y="7782"/>
                </a:lnTo>
                <a:lnTo>
                  <a:pt x="21600" y="7341"/>
                </a:lnTo>
                <a:lnTo>
                  <a:pt x="21600" y="6935"/>
                </a:lnTo>
                <a:lnTo>
                  <a:pt x="21548" y="6564"/>
                </a:lnTo>
                <a:lnTo>
                  <a:pt x="21496" y="6229"/>
                </a:lnTo>
                <a:lnTo>
                  <a:pt x="21392" y="5858"/>
                </a:lnTo>
                <a:lnTo>
                  <a:pt x="21288" y="5523"/>
                </a:lnTo>
                <a:lnTo>
                  <a:pt x="21132" y="5135"/>
                </a:lnTo>
                <a:lnTo>
                  <a:pt x="20950" y="4800"/>
                </a:lnTo>
                <a:lnTo>
                  <a:pt x="20743" y="4464"/>
                </a:lnTo>
                <a:lnTo>
                  <a:pt x="20535" y="4164"/>
                </a:lnTo>
                <a:lnTo>
                  <a:pt x="20301" y="3847"/>
                </a:lnTo>
                <a:lnTo>
                  <a:pt x="20042" y="3547"/>
                </a:lnTo>
                <a:lnTo>
                  <a:pt x="19782" y="3247"/>
                </a:lnTo>
                <a:lnTo>
                  <a:pt x="19133" y="2664"/>
                </a:lnTo>
                <a:lnTo>
                  <a:pt x="18458" y="2152"/>
                </a:lnTo>
                <a:lnTo>
                  <a:pt x="17705" y="1694"/>
                </a:lnTo>
                <a:lnTo>
                  <a:pt x="16849" y="1252"/>
                </a:lnTo>
                <a:lnTo>
                  <a:pt x="16407" y="1076"/>
                </a:lnTo>
                <a:lnTo>
                  <a:pt x="15940" y="900"/>
                </a:lnTo>
                <a:lnTo>
                  <a:pt x="15499" y="741"/>
                </a:lnTo>
                <a:lnTo>
                  <a:pt x="15057" y="600"/>
                </a:lnTo>
                <a:lnTo>
                  <a:pt x="14564" y="458"/>
                </a:lnTo>
                <a:lnTo>
                  <a:pt x="14045" y="335"/>
                </a:lnTo>
                <a:lnTo>
                  <a:pt x="13500" y="229"/>
                </a:lnTo>
                <a:lnTo>
                  <a:pt x="13006" y="158"/>
                </a:lnTo>
                <a:lnTo>
                  <a:pt x="12461" y="88"/>
                </a:lnTo>
                <a:lnTo>
                  <a:pt x="11968" y="52"/>
                </a:lnTo>
                <a:lnTo>
                  <a:pt x="11423" y="17"/>
                </a:lnTo>
                <a:lnTo>
                  <a:pt x="10825" y="17"/>
                </a:lnTo>
                <a:lnTo>
                  <a:pt x="10254" y="17"/>
                </a:lnTo>
                <a:lnTo>
                  <a:pt x="9709" y="52"/>
                </a:lnTo>
                <a:lnTo>
                  <a:pt x="9216" y="88"/>
                </a:lnTo>
                <a:lnTo>
                  <a:pt x="8671" y="158"/>
                </a:lnTo>
                <a:lnTo>
                  <a:pt x="8177" y="229"/>
                </a:lnTo>
                <a:lnTo>
                  <a:pt x="7632" y="335"/>
                </a:lnTo>
                <a:lnTo>
                  <a:pt x="7113" y="458"/>
                </a:lnTo>
                <a:lnTo>
                  <a:pt x="6620" y="600"/>
                </a:lnTo>
                <a:lnTo>
                  <a:pt x="6178" y="741"/>
                </a:lnTo>
                <a:lnTo>
                  <a:pt x="5737" y="900"/>
                </a:lnTo>
                <a:lnTo>
                  <a:pt x="5270" y="1076"/>
                </a:lnTo>
                <a:lnTo>
                  <a:pt x="4828" y="1252"/>
                </a:lnTo>
                <a:lnTo>
                  <a:pt x="3972" y="1694"/>
                </a:lnTo>
                <a:lnTo>
                  <a:pt x="3219" y="2152"/>
                </a:lnTo>
                <a:lnTo>
                  <a:pt x="2544" y="2664"/>
                </a:lnTo>
                <a:lnTo>
                  <a:pt x="1895" y="3247"/>
                </a:lnTo>
                <a:lnTo>
                  <a:pt x="1635" y="3547"/>
                </a:lnTo>
                <a:lnTo>
                  <a:pt x="1375" y="3847"/>
                </a:lnTo>
                <a:lnTo>
                  <a:pt x="1142" y="4164"/>
                </a:lnTo>
                <a:lnTo>
                  <a:pt x="934" y="4464"/>
                </a:lnTo>
                <a:lnTo>
                  <a:pt x="726" y="4800"/>
                </a:lnTo>
                <a:lnTo>
                  <a:pt x="545" y="5135"/>
                </a:lnTo>
                <a:lnTo>
                  <a:pt x="389" y="5523"/>
                </a:lnTo>
                <a:lnTo>
                  <a:pt x="285" y="5858"/>
                </a:lnTo>
                <a:lnTo>
                  <a:pt x="181" y="6229"/>
                </a:lnTo>
                <a:lnTo>
                  <a:pt x="129" y="6564"/>
                </a:lnTo>
                <a:lnTo>
                  <a:pt x="77" y="6935"/>
                </a:lnTo>
                <a:lnTo>
                  <a:pt x="77" y="7341"/>
                </a:lnTo>
                <a:lnTo>
                  <a:pt x="77" y="7782"/>
                </a:lnTo>
                <a:lnTo>
                  <a:pt x="129" y="8223"/>
                </a:lnTo>
                <a:lnTo>
                  <a:pt x="233" y="8664"/>
                </a:lnTo>
                <a:lnTo>
                  <a:pt x="389" y="9035"/>
                </a:lnTo>
                <a:lnTo>
                  <a:pt x="545" y="9441"/>
                </a:lnTo>
                <a:lnTo>
                  <a:pt x="726" y="9794"/>
                </a:lnTo>
                <a:lnTo>
                  <a:pt x="934" y="10164"/>
                </a:lnTo>
                <a:lnTo>
                  <a:pt x="1194" y="10464"/>
                </a:lnTo>
                <a:lnTo>
                  <a:pt x="1739" y="11099"/>
                </a:lnTo>
                <a:lnTo>
                  <a:pt x="2336" y="11647"/>
                </a:lnTo>
                <a:lnTo>
                  <a:pt x="2933" y="12194"/>
                </a:lnTo>
                <a:lnTo>
                  <a:pt x="3634" y="12670"/>
                </a:lnTo>
                <a:lnTo>
                  <a:pt x="4932" y="13552"/>
                </a:lnTo>
                <a:lnTo>
                  <a:pt x="6075" y="14329"/>
                </a:lnTo>
                <a:lnTo>
                  <a:pt x="6516" y="14735"/>
                </a:lnTo>
                <a:lnTo>
                  <a:pt x="6879" y="15141"/>
                </a:lnTo>
                <a:lnTo>
                  <a:pt x="6983" y="15352"/>
                </a:lnTo>
                <a:lnTo>
                  <a:pt x="7061" y="15547"/>
                </a:lnTo>
                <a:lnTo>
                  <a:pt x="7165" y="15758"/>
                </a:lnTo>
                <a:lnTo>
                  <a:pt x="7165" y="15952"/>
                </a:lnTo>
                <a:lnTo>
                  <a:pt x="7165" y="16464"/>
                </a:lnTo>
                <a:lnTo>
                  <a:pt x="7165" y="16976"/>
                </a:lnTo>
                <a:lnTo>
                  <a:pt x="7165" y="17505"/>
                </a:lnTo>
                <a:lnTo>
                  <a:pt x="7165" y="18052"/>
                </a:lnTo>
                <a:lnTo>
                  <a:pt x="7165" y="18529"/>
                </a:lnTo>
                <a:lnTo>
                  <a:pt x="7165" y="18900"/>
                </a:lnTo>
                <a:lnTo>
                  <a:pt x="7165" y="19147"/>
                </a:lnTo>
                <a:lnTo>
                  <a:pt x="7165" y="19235"/>
                </a:lnTo>
                <a:lnTo>
                  <a:pt x="7165" y="19482"/>
                </a:lnTo>
                <a:lnTo>
                  <a:pt x="7217" y="19747"/>
                </a:lnTo>
                <a:lnTo>
                  <a:pt x="7321" y="19994"/>
                </a:lnTo>
                <a:lnTo>
                  <a:pt x="7476" y="20223"/>
                </a:lnTo>
                <a:lnTo>
                  <a:pt x="7632" y="20435"/>
                </a:lnTo>
                <a:lnTo>
                  <a:pt x="7814" y="20629"/>
                </a:lnTo>
                <a:lnTo>
                  <a:pt x="8022" y="20841"/>
                </a:lnTo>
                <a:lnTo>
                  <a:pt x="8281" y="21000"/>
                </a:lnTo>
                <a:lnTo>
                  <a:pt x="8515" y="21176"/>
                </a:lnTo>
                <a:lnTo>
                  <a:pt x="8775" y="21317"/>
                </a:lnTo>
                <a:lnTo>
                  <a:pt x="9060" y="21441"/>
                </a:lnTo>
                <a:lnTo>
                  <a:pt x="9424" y="21547"/>
                </a:lnTo>
                <a:lnTo>
                  <a:pt x="9761" y="21617"/>
                </a:lnTo>
                <a:lnTo>
                  <a:pt x="10125" y="21688"/>
                </a:lnTo>
                <a:lnTo>
                  <a:pt x="10462" y="21723"/>
                </a:lnTo>
                <a:lnTo>
                  <a:pt x="10825" y="21723"/>
                </a:lnTo>
                <a:close/>
              </a:path>
              <a:path w="21600" h="21600" extrusionOk="0">
                <a:moveTo>
                  <a:pt x="9242" y="14417"/>
                </a:moveTo>
                <a:lnTo>
                  <a:pt x="8541" y="12035"/>
                </a:lnTo>
                <a:lnTo>
                  <a:pt x="7295" y="10129"/>
                </a:lnTo>
                <a:lnTo>
                  <a:pt x="6905" y="9652"/>
                </a:lnTo>
                <a:lnTo>
                  <a:pt x="8541" y="10182"/>
                </a:lnTo>
                <a:lnTo>
                  <a:pt x="9787" y="9547"/>
                </a:lnTo>
                <a:lnTo>
                  <a:pt x="11189" y="10129"/>
                </a:lnTo>
                <a:lnTo>
                  <a:pt x="12279" y="9547"/>
                </a:lnTo>
                <a:lnTo>
                  <a:pt x="13370" y="10076"/>
                </a:lnTo>
                <a:lnTo>
                  <a:pt x="14850" y="9652"/>
                </a:lnTo>
                <a:lnTo>
                  <a:pt x="12902" y="12247"/>
                </a:lnTo>
                <a:lnTo>
                  <a:pt x="12357" y="14417"/>
                </a:lnTo>
                <a:moveTo>
                  <a:pt x="7191" y="15952"/>
                </a:moveTo>
                <a:lnTo>
                  <a:pt x="14512" y="15952"/>
                </a:lnTo>
                <a:lnTo>
                  <a:pt x="14512" y="17064"/>
                </a:lnTo>
                <a:lnTo>
                  <a:pt x="7191" y="17047"/>
                </a:lnTo>
                <a:lnTo>
                  <a:pt x="7191" y="18123"/>
                </a:lnTo>
                <a:lnTo>
                  <a:pt x="14512" y="18158"/>
                </a:lnTo>
                <a:lnTo>
                  <a:pt x="14538" y="19182"/>
                </a:lnTo>
                <a:lnTo>
                  <a:pt x="7217" y="19182"/>
                </a:lnTo>
              </a:path>
            </a:pathLst>
          </a:custGeom>
          <a:solidFill>
            <a:srgbClr val="FFFFCC"/>
          </a:solidFill>
          <a:ln w="571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12458" name="Line 42"/>
          <p:cNvSpPr>
            <a:spLocks noChangeShapeType="1"/>
          </p:cNvSpPr>
          <p:nvPr/>
        </p:nvSpPr>
        <p:spPr bwMode="auto">
          <a:xfrm flipH="1" flipV="1">
            <a:off x="4495800" y="5029200"/>
            <a:ext cx="22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2459" name="Text Box 43"/>
          <p:cNvSpPr txBox="1">
            <a:spLocks noChangeArrowheads="1"/>
          </p:cNvSpPr>
          <p:nvPr/>
        </p:nvSpPr>
        <p:spPr bwMode="auto">
          <a:xfrm>
            <a:off x="4724400" y="4724400"/>
            <a:ext cx="38100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b="1"/>
              <a:t>-</a:t>
            </a:r>
          </a:p>
        </p:txBody>
      </p:sp>
      <p:sp>
        <p:nvSpPr>
          <p:cNvPr id="1212460" name="Rectangle 44"/>
          <p:cNvSpPr>
            <a:spLocks noChangeArrowheads="1"/>
          </p:cNvSpPr>
          <p:nvPr/>
        </p:nvSpPr>
        <p:spPr bwMode="auto">
          <a:xfrm>
            <a:off x="5413375" y="5494338"/>
            <a:ext cx="396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en-US" sz="2800">
                <a:latin typeface="Helvetica" charset="0"/>
              </a:rPr>
              <a:t>But requires mechanical force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546862" y="2209800"/>
            <a:ext cx="1226819" cy="3983709"/>
            <a:chOff x="1546862" y="2209800"/>
            <a:chExt cx="1226819" cy="3983709"/>
          </a:xfrm>
        </p:grpSpPr>
        <p:sp>
          <p:nvSpPr>
            <p:cNvPr id="2" name="SMARTInkAnnotation54"/>
            <p:cNvSpPr/>
            <p:nvPr/>
          </p:nvSpPr>
          <p:spPr bwMode="auto">
            <a:xfrm>
              <a:off x="1805940" y="2209800"/>
              <a:ext cx="937261" cy="60961"/>
            </a:xfrm>
            <a:custGeom>
              <a:avLst/>
              <a:gdLst/>
              <a:ahLst/>
              <a:cxnLst/>
              <a:rect l="0" t="0" r="0" b="0"/>
              <a:pathLst>
                <a:path w="937261" h="60961">
                  <a:moveTo>
                    <a:pt x="0" y="60960"/>
                  </a:moveTo>
                  <a:lnTo>
                    <a:pt x="0" y="22860"/>
                  </a:lnTo>
                  <a:lnTo>
                    <a:pt x="4045" y="22860"/>
                  </a:lnTo>
                  <a:lnTo>
                    <a:pt x="5237" y="23707"/>
                  </a:lnTo>
                  <a:lnTo>
                    <a:pt x="6031" y="25118"/>
                  </a:lnTo>
                  <a:lnTo>
                    <a:pt x="6561" y="26905"/>
                  </a:lnTo>
                  <a:lnTo>
                    <a:pt x="7760" y="28097"/>
                  </a:lnTo>
                  <a:lnTo>
                    <a:pt x="9407" y="28891"/>
                  </a:lnTo>
                  <a:lnTo>
                    <a:pt x="13494" y="29774"/>
                  </a:lnTo>
                  <a:lnTo>
                    <a:pt x="18133" y="30166"/>
                  </a:lnTo>
                  <a:lnTo>
                    <a:pt x="20555" y="31117"/>
                  </a:lnTo>
                  <a:lnTo>
                    <a:pt x="23017" y="32598"/>
                  </a:lnTo>
                  <a:lnTo>
                    <a:pt x="25504" y="34432"/>
                  </a:lnTo>
                  <a:lnTo>
                    <a:pt x="28010" y="35655"/>
                  </a:lnTo>
                  <a:lnTo>
                    <a:pt x="33051" y="37013"/>
                  </a:lnTo>
                  <a:lnTo>
                    <a:pt x="59372" y="38058"/>
                  </a:lnTo>
                  <a:lnTo>
                    <a:pt x="161156" y="38100"/>
                  </a:lnTo>
                  <a:lnTo>
                    <a:pt x="165011" y="37253"/>
                  </a:lnTo>
                  <a:lnTo>
                    <a:pt x="169274" y="35842"/>
                  </a:lnTo>
                  <a:lnTo>
                    <a:pt x="173809" y="34055"/>
                  </a:lnTo>
                  <a:lnTo>
                    <a:pt x="178526" y="32863"/>
                  </a:lnTo>
                  <a:lnTo>
                    <a:pt x="192408" y="31186"/>
                  </a:lnTo>
                  <a:lnTo>
                    <a:pt x="221463" y="30521"/>
                  </a:lnTo>
                  <a:lnTo>
                    <a:pt x="256568" y="30482"/>
                  </a:lnTo>
                  <a:lnTo>
                    <a:pt x="260792" y="29635"/>
                  </a:lnTo>
                  <a:lnTo>
                    <a:pt x="264455" y="28223"/>
                  </a:lnTo>
                  <a:lnTo>
                    <a:pt x="267743" y="26435"/>
                  </a:lnTo>
                  <a:lnTo>
                    <a:pt x="271629" y="25244"/>
                  </a:lnTo>
                  <a:lnTo>
                    <a:pt x="286034" y="23566"/>
                  </a:lnTo>
                  <a:lnTo>
                    <a:pt x="310971" y="23000"/>
                  </a:lnTo>
                  <a:lnTo>
                    <a:pt x="363195" y="22862"/>
                  </a:lnTo>
                  <a:lnTo>
                    <a:pt x="368283" y="22015"/>
                  </a:lnTo>
                  <a:lnTo>
                    <a:pt x="373369" y="20603"/>
                  </a:lnTo>
                  <a:lnTo>
                    <a:pt x="378452" y="18816"/>
                  </a:lnTo>
                  <a:lnTo>
                    <a:pt x="384382" y="17624"/>
                  </a:lnTo>
                  <a:lnTo>
                    <a:pt x="403169" y="15946"/>
                  </a:lnTo>
                  <a:lnTo>
                    <a:pt x="429756" y="15302"/>
                  </a:lnTo>
                  <a:lnTo>
                    <a:pt x="469919" y="15242"/>
                  </a:lnTo>
                  <a:lnTo>
                    <a:pt x="474993" y="14395"/>
                  </a:lnTo>
                  <a:lnTo>
                    <a:pt x="480068" y="12983"/>
                  </a:lnTo>
                  <a:lnTo>
                    <a:pt x="485146" y="11195"/>
                  </a:lnTo>
                  <a:lnTo>
                    <a:pt x="490224" y="10004"/>
                  </a:lnTo>
                  <a:lnTo>
                    <a:pt x="505461" y="8326"/>
                  </a:lnTo>
                  <a:lnTo>
                    <a:pt x="530860" y="7713"/>
                  </a:lnTo>
                  <a:lnTo>
                    <a:pt x="554779" y="7628"/>
                  </a:lnTo>
                  <a:lnTo>
                    <a:pt x="559506" y="6779"/>
                  </a:lnTo>
                  <a:lnTo>
                    <a:pt x="564351" y="5366"/>
                  </a:lnTo>
                  <a:lnTo>
                    <a:pt x="569274" y="3577"/>
                  </a:lnTo>
                  <a:lnTo>
                    <a:pt x="573403" y="2385"/>
                  </a:lnTo>
                  <a:lnTo>
                    <a:pt x="584105" y="707"/>
                  </a:lnTo>
                  <a:lnTo>
                    <a:pt x="611332" y="41"/>
                  </a:lnTo>
                  <a:lnTo>
                    <a:pt x="926065" y="0"/>
                  </a:lnTo>
                  <a:lnTo>
                    <a:pt x="927257" y="847"/>
                  </a:lnTo>
                  <a:lnTo>
                    <a:pt x="928051" y="2258"/>
                  </a:lnTo>
                  <a:lnTo>
                    <a:pt x="928581" y="4045"/>
                  </a:lnTo>
                  <a:lnTo>
                    <a:pt x="929780" y="6084"/>
                  </a:lnTo>
                  <a:lnTo>
                    <a:pt x="931427" y="8289"/>
                  </a:lnTo>
                  <a:lnTo>
                    <a:pt x="936108" y="13867"/>
                  </a:lnTo>
                  <a:lnTo>
                    <a:pt x="936492" y="15171"/>
                  </a:lnTo>
                  <a:lnTo>
                    <a:pt x="936748" y="16887"/>
                  </a:lnTo>
                  <a:lnTo>
                    <a:pt x="937260" y="2286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" name="SMARTInkAnnotation55"/>
            <p:cNvSpPr/>
            <p:nvPr/>
          </p:nvSpPr>
          <p:spPr bwMode="auto">
            <a:xfrm>
              <a:off x="1546862" y="5074920"/>
              <a:ext cx="1226819" cy="91441"/>
            </a:xfrm>
            <a:custGeom>
              <a:avLst/>
              <a:gdLst/>
              <a:ahLst/>
              <a:cxnLst/>
              <a:rect l="0" t="0" r="0" b="0"/>
              <a:pathLst>
                <a:path w="1226819" h="91441">
                  <a:moveTo>
                    <a:pt x="30478" y="91440"/>
                  </a:moveTo>
                  <a:lnTo>
                    <a:pt x="26433" y="91440"/>
                  </a:lnTo>
                  <a:lnTo>
                    <a:pt x="25241" y="90594"/>
                  </a:lnTo>
                  <a:lnTo>
                    <a:pt x="24447" y="89183"/>
                  </a:lnTo>
                  <a:lnTo>
                    <a:pt x="23917" y="87395"/>
                  </a:lnTo>
                  <a:lnTo>
                    <a:pt x="22717" y="86203"/>
                  </a:lnTo>
                  <a:lnTo>
                    <a:pt x="21071" y="85409"/>
                  </a:lnTo>
                  <a:lnTo>
                    <a:pt x="19126" y="84879"/>
                  </a:lnTo>
                  <a:lnTo>
                    <a:pt x="17830" y="83680"/>
                  </a:lnTo>
                  <a:lnTo>
                    <a:pt x="16966" y="82033"/>
                  </a:lnTo>
                  <a:lnTo>
                    <a:pt x="15339" y="76542"/>
                  </a:lnTo>
                  <a:lnTo>
                    <a:pt x="13025" y="74094"/>
                  </a:lnTo>
                  <a:lnTo>
                    <a:pt x="7934" y="68903"/>
                  </a:lnTo>
                  <a:lnTo>
                    <a:pt x="7759" y="66466"/>
                  </a:lnTo>
                  <a:lnTo>
                    <a:pt x="7646" y="62047"/>
                  </a:lnTo>
                  <a:lnTo>
                    <a:pt x="7620" y="54495"/>
                  </a:lnTo>
                  <a:lnTo>
                    <a:pt x="6773" y="54110"/>
                  </a:lnTo>
                  <a:lnTo>
                    <a:pt x="1057" y="53442"/>
                  </a:lnTo>
                  <a:lnTo>
                    <a:pt x="704" y="52561"/>
                  </a:lnTo>
                  <a:lnTo>
                    <a:pt x="469" y="51128"/>
                  </a:lnTo>
                  <a:lnTo>
                    <a:pt x="0" y="45748"/>
                  </a:lnTo>
                  <a:lnTo>
                    <a:pt x="7304" y="38414"/>
                  </a:lnTo>
                  <a:lnTo>
                    <a:pt x="14151" y="38128"/>
                  </a:lnTo>
                  <a:lnTo>
                    <a:pt x="17013" y="35854"/>
                  </a:lnTo>
                  <a:lnTo>
                    <a:pt x="18961" y="34064"/>
                  </a:lnTo>
                  <a:lnTo>
                    <a:pt x="21107" y="32869"/>
                  </a:lnTo>
                  <a:lnTo>
                    <a:pt x="28171" y="30341"/>
                  </a:lnTo>
                  <a:lnTo>
                    <a:pt x="30634" y="28694"/>
                  </a:lnTo>
                  <a:lnTo>
                    <a:pt x="36624" y="24013"/>
                  </a:lnTo>
                  <a:lnTo>
                    <a:pt x="49127" y="23088"/>
                  </a:lnTo>
                  <a:lnTo>
                    <a:pt x="63278" y="22891"/>
                  </a:lnTo>
                  <a:lnTo>
                    <a:pt x="70738" y="20616"/>
                  </a:lnTo>
                  <a:lnTo>
                    <a:pt x="75098" y="18824"/>
                  </a:lnTo>
                  <a:lnTo>
                    <a:pt x="85279" y="16302"/>
                  </a:lnTo>
                  <a:lnTo>
                    <a:pt x="120541" y="15268"/>
                  </a:lnTo>
                  <a:lnTo>
                    <a:pt x="134963" y="15248"/>
                  </a:lnTo>
                  <a:lnTo>
                    <a:pt x="139081" y="14399"/>
                  </a:lnTo>
                  <a:lnTo>
                    <a:pt x="142673" y="12986"/>
                  </a:lnTo>
                  <a:lnTo>
                    <a:pt x="145915" y="11198"/>
                  </a:lnTo>
                  <a:lnTo>
                    <a:pt x="154032" y="9210"/>
                  </a:lnTo>
                  <a:lnTo>
                    <a:pt x="189053" y="7760"/>
                  </a:lnTo>
                  <a:lnTo>
                    <a:pt x="647698" y="7621"/>
                  </a:lnTo>
                  <a:lnTo>
                    <a:pt x="660680" y="9878"/>
                  </a:lnTo>
                  <a:lnTo>
                    <a:pt x="666513" y="11665"/>
                  </a:lnTo>
                  <a:lnTo>
                    <a:pt x="686857" y="14181"/>
                  </a:lnTo>
                  <a:lnTo>
                    <a:pt x="724037" y="15101"/>
                  </a:lnTo>
                  <a:lnTo>
                    <a:pt x="857040" y="15240"/>
                  </a:lnTo>
                  <a:lnTo>
                    <a:pt x="870279" y="17497"/>
                  </a:lnTo>
                  <a:lnTo>
                    <a:pt x="877365" y="19285"/>
                  </a:lnTo>
                  <a:lnTo>
                    <a:pt x="899474" y="21801"/>
                  </a:lnTo>
                  <a:lnTo>
                    <a:pt x="912281" y="20132"/>
                  </a:lnTo>
                  <a:lnTo>
                    <a:pt x="924464" y="17414"/>
                  </a:lnTo>
                  <a:lnTo>
                    <a:pt x="960440" y="15527"/>
                  </a:lnTo>
                  <a:lnTo>
                    <a:pt x="1034203" y="15243"/>
                  </a:lnTo>
                  <a:lnTo>
                    <a:pt x="1039988" y="15243"/>
                  </a:lnTo>
                  <a:lnTo>
                    <a:pt x="1050931" y="12984"/>
                  </a:lnTo>
                  <a:lnTo>
                    <a:pt x="1056220" y="11196"/>
                  </a:lnTo>
                  <a:lnTo>
                    <a:pt x="1075799" y="8679"/>
                  </a:lnTo>
                  <a:lnTo>
                    <a:pt x="1113995" y="7682"/>
                  </a:lnTo>
                  <a:lnTo>
                    <a:pt x="1137914" y="7629"/>
                  </a:lnTo>
                  <a:lnTo>
                    <a:pt x="1142995" y="6779"/>
                  </a:lnTo>
                  <a:lnTo>
                    <a:pt x="1147230" y="5366"/>
                  </a:lnTo>
                  <a:lnTo>
                    <a:pt x="1150899" y="3578"/>
                  </a:lnTo>
                  <a:lnTo>
                    <a:pt x="1159492" y="1590"/>
                  </a:lnTo>
                  <a:lnTo>
                    <a:pt x="1197708" y="28"/>
                  </a:lnTo>
                  <a:lnTo>
                    <a:pt x="1226818" y="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4" name="SMARTInkAnnotation56"/>
            <p:cNvSpPr/>
            <p:nvPr/>
          </p:nvSpPr>
          <p:spPr bwMode="auto">
            <a:xfrm>
              <a:off x="1607820" y="6164580"/>
              <a:ext cx="1059150" cy="28929"/>
            </a:xfrm>
            <a:custGeom>
              <a:avLst/>
              <a:gdLst/>
              <a:ahLst/>
              <a:cxnLst/>
              <a:rect l="0" t="0" r="0" b="0"/>
              <a:pathLst>
                <a:path w="1059150" h="28929">
                  <a:moveTo>
                    <a:pt x="0" y="15240"/>
                  </a:moveTo>
                  <a:lnTo>
                    <a:pt x="7306" y="15240"/>
                  </a:lnTo>
                  <a:lnTo>
                    <a:pt x="7411" y="14394"/>
                  </a:lnTo>
                  <a:lnTo>
                    <a:pt x="7481" y="12983"/>
                  </a:lnTo>
                  <a:lnTo>
                    <a:pt x="7618" y="7714"/>
                  </a:lnTo>
                  <a:lnTo>
                    <a:pt x="14181" y="7629"/>
                  </a:lnTo>
                  <a:lnTo>
                    <a:pt x="14534" y="6779"/>
                  </a:lnTo>
                  <a:lnTo>
                    <a:pt x="14769" y="5367"/>
                  </a:lnTo>
                  <a:lnTo>
                    <a:pt x="14926" y="3578"/>
                  </a:lnTo>
                  <a:lnTo>
                    <a:pt x="15878" y="2385"/>
                  </a:lnTo>
                  <a:lnTo>
                    <a:pt x="17358" y="1591"/>
                  </a:lnTo>
                  <a:lnTo>
                    <a:pt x="21773" y="315"/>
                  </a:lnTo>
                  <a:lnTo>
                    <a:pt x="53374" y="1"/>
                  </a:lnTo>
                  <a:lnTo>
                    <a:pt x="111886" y="0"/>
                  </a:lnTo>
                  <a:lnTo>
                    <a:pt x="116078" y="847"/>
                  </a:lnTo>
                  <a:lnTo>
                    <a:pt x="119719" y="2258"/>
                  </a:lnTo>
                  <a:lnTo>
                    <a:pt x="122992" y="4045"/>
                  </a:lnTo>
                  <a:lnTo>
                    <a:pt x="127715" y="5237"/>
                  </a:lnTo>
                  <a:lnTo>
                    <a:pt x="133403" y="6032"/>
                  </a:lnTo>
                  <a:lnTo>
                    <a:pt x="145650" y="6915"/>
                  </a:lnTo>
                  <a:lnTo>
                    <a:pt x="178500" y="7558"/>
                  </a:lnTo>
                  <a:lnTo>
                    <a:pt x="252557" y="7620"/>
                  </a:lnTo>
                  <a:lnTo>
                    <a:pt x="259811" y="8467"/>
                  </a:lnTo>
                  <a:lnTo>
                    <a:pt x="267187" y="9878"/>
                  </a:lnTo>
                  <a:lnTo>
                    <a:pt x="274645" y="11665"/>
                  </a:lnTo>
                  <a:lnTo>
                    <a:pt x="282157" y="12857"/>
                  </a:lnTo>
                  <a:lnTo>
                    <a:pt x="289705" y="13651"/>
                  </a:lnTo>
                  <a:lnTo>
                    <a:pt x="304864" y="14534"/>
                  </a:lnTo>
                  <a:lnTo>
                    <a:pt x="337551" y="15101"/>
                  </a:lnTo>
                  <a:lnTo>
                    <a:pt x="399972" y="15232"/>
                  </a:lnTo>
                  <a:lnTo>
                    <a:pt x="408888" y="16082"/>
                  </a:lnTo>
                  <a:lnTo>
                    <a:pt x="417372" y="17494"/>
                  </a:lnTo>
                  <a:lnTo>
                    <a:pt x="425568" y="19283"/>
                  </a:lnTo>
                  <a:lnTo>
                    <a:pt x="434419" y="20475"/>
                  </a:lnTo>
                  <a:lnTo>
                    <a:pt x="443706" y="21270"/>
                  </a:lnTo>
                  <a:lnTo>
                    <a:pt x="462209" y="22154"/>
                  </a:lnTo>
                  <a:lnTo>
                    <a:pt x="487753" y="22651"/>
                  </a:lnTo>
                  <a:lnTo>
                    <a:pt x="559961" y="22852"/>
                  </a:lnTo>
                  <a:lnTo>
                    <a:pt x="569734" y="23702"/>
                  </a:lnTo>
                  <a:lnTo>
                    <a:pt x="579636" y="25115"/>
                  </a:lnTo>
                  <a:lnTo>
                    <a:pt x="589624" y="26903"/>
                  </a:lnTo>
                  <a:lnTo>
                    <a:pt x="598823" y="28095"/>
                  </a:lnTo>
                  <a:lnTo>
                    <a:pt x="607495" y="28890"/>
                  </a:lnTo>
                  <a:lnTo>
                    <a:pt x="624751" y="28928"/>
                  </a:lnTo>
                  <a:lnTo>
                    <a:pt x="634094" y="27752"/>
                  </a:lnTo>
                  <a:lnTo>
                    <a:pt x="643710" y="26121"/>
                  </a:lnTo>
                  <a:lnTo>
                    <a:pt x="652660" y="25034"/>
                  </a:lnTo>
                  <a:lnTo>
                    <a:pt x="661167" y="24310"/>
                  </a:lnTo>
                  <a:lnTo>
                    <a:pt x="677391" y="23505"/>
                  </a:lnTo>
                  <a:lnTo>
                    <a:pt x="708504" y="22988"/>
                  </a:lnTo>
                  <a:lnTo>
                    <a:pt x="900219" y="22861"/>
                  </a:lnTo>
                  <a:lnTo>
                    <a:pt x="906639" y="22014"/>
                  </a:lnTo>
                  <a:lnTo>
                    <a:pt x="912613" y="20603"/>
                  </a:lnTo>
                  <a:lnTo>
                    <a:pt x="918289" y="18816"/>
                  </a:lnTo>
                  <a:lnTo>
                    <a:pt x="924612" y="17624"/>
                  </a:lnTo>
                  <a:lnTo>
                    <a:pt x="931368" y="16829"/>
                  </a:lnTo>
                  <a:lnTo>
                    <a:pt x="944801" y="15947"/>
                  </a:lnTo>
                  <a:lnTo>
                    <a:pt x="976520" y="15333"/>
                  </a:lnTo>
                  <a:lnTo>
                    <a:pt x="1004015" y="15249"/>
                  </a:lnTo>
                  <a:lnTo>
                    <a:pt x="1008010" y="14399"/>
                  </a:lnTo>
                  <a:lnTo>
                    <a:pt x="1011520" y="12986"/>
                  </a:lnTo>
                  <a:lnTo>
                    <a:pt x="1014707" y="11198"/>
                  </a:lnTo>
                  <a:lnTo>
                    <a:pt x="1017678" y="10006"/>
                  </a:lnTo>
                  <a:lnTo>
                    <a:pt x="1020505" y="9211"/>
                  </a:lnTo>
                  <a:lnTo>
                    <a:pt x="1025905" y="8327"/>
                  </a:lnTo>
                  <a:lnTo>
                    <a:pt x="1058945" y="7620"/>
                  </a:lnTo>
                  <a:lnTo>
                    <a:pt x="1059149" y="7620"/>
                  </a:lnTo>
                  <a:lnTo>
                    <a:pt x="1055125" y="7620"/>
                  </a:lnTo>
                  <a:lnTo>
                    <a:pt x="1053090" y="6774"/>
                  </a:lnTo>
                  <a:lnTo>
                    <a:pt x="1050887" y="5363"/>
                  </a:lnTo>
                  <a:lnTo>
                    <a:pt x="1043940" y="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Transistors</a:t>
            </a:r>
          </a:p>
        </p:txBody>
      </p:sp>
      <p:sp>
        <p:nvSpPr>
          <p:cNvPr id="1214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54413" y="1206500"/>
            <a:ext cx="5181600" cy="4113213"/>
          </a:xfrm>
        </p:spPr>
        <p:txBody>
          <a:bodyPr/>
          <a:lstStyle/>
          <a:p>
            <a:r>
              <a:rPr lang="en-US"/>
              <a:t>Solid-state switch</a:t>
            </a:r>
          </a:p>
          <a:p>
            <a:pPr lvl="1"/>
            <a:r>
              <a:rPr lang="en-US"/>
              <a:t>The most amazing invention of the 1900s</a:t>
            </a:r>
          </a:p>
          <a:p>
            <a:pPr lvl="1"/>
            <a:endParaRPr lang="en-US"/>
          </a:p>
          <a:p>
            <a:r>
              <a:rPr lang="en-US"/>
              <a:t>PNP and NPN</a:t>
            </a:r>
          </a:p>
        </p:txBody>
      </p:sp>
      <p:pic>
        <p:nvPicPr>
          <p:cNvPr id="1214468" name="Picture 4" descr="transis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"/>
            <a:ext cx="2466975" cy="26670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14469" name="Group 5"/>
          <p:cNvGrpSpPr>
            <a:grpSpLocks/>
          </p:cNvGrpSpPr>
          <p:nvPr/>
        </p:nvGrpSpPr>
        <p:grpSpPr bwMode="auto">
          <a:xfrm>
            <a:off x="701675" y="4792663"/>
            <a:ext cx="1522413" cy="1371600"/>
            <a:chOff x="529" y="2976"/>
            <a:chExt cx="1151" cy="1152"/>
          </a:xfrm>
        </p:grpSpPr>
        <p:sp>
          <p:nvSpPr>
            <p:cNvPr id="1214470" name="Oval 6"/>
            <p:cNvSpPr>
              <a:spLocks noChangeArrowheads="1"/>
            </p:cNvSpPr>
            <p:nvPr/>
          </p:nvSpPr>
          <p:spPr bwMode="auto">
            <a:xfrm>
              <a:off x="816" y="3072"/>
              <a:ext cx="864" cy="864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4471" name="Line 7"/>
            <p:cNvSpPr>
              <a:spLocks noChangeShapeType="1"/>
            </p:cNvSpPr>
            <p:nvPr/>
          </p:nvSpPr>
          <p:spPr bwMode="auto">
            <a:xfrm>
              <a:off x="529" y="3506"/>
              <a:ext cx="576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4472" name="Line 8"/>
            <p:cNvSpPr>
              <a:spLocks noChangeShapeType="1"/>
            </p:cNvSpPr>
            <p:nvPr/>
          </p:nvSpPr>
          <p:spPr bwMode="auto">
            <a:xfrm>
              <a:off x="1104" y="3312"/>
              <a:ext cx="0" cy="43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4473" name="Line 9"/>
            <p:cNvSpPr>
              <a:spLocks noChangeShapeType="1"/>
            </p:cNvSpPr>
            <p:nvPr/>
          </p:nvSpPr>
          <p:spPr bwMode="auto">
            <a:xfrm flipH="1">
              <a:off x="1104" y="3120"/>
              <a:ext cx="288" cy="2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4474" name="Line 10"/>
            <p:cNvSpPr>
              <a:spLocks noChangeShapeType="1"/>
            </p:cNvSpPr>
            <p:nvPr/>
          </p:nvSpPr>
          <p:spPr bwMode="auto">
            <a:xfrm>
              <a:off x="1392" y="2976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4475" name="Line 11"/>
            <p:cNvSpPr>
              <a:spLocks noChangeShapeType="1"/>
            </p:cNvSpPr>
            <p:nvPr/>
          </p:nvSpPr>
          <p:spPr bwMode="auto">
            <a:xfrm>
              <a:off x="1104" y="3600"/>
              <a:ext cx="288" cy="2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4476" name="Line 12"/>
            <p:cNvSpPr>
              <a:spLocks noChangeShapeType="1"/>
            </p:cNvSpPr>
            <p:nvPr/>
          </p:nvSpPr>
          <p:spPr bwMode="auto">
            <a:xfrm>
              <a:off x="1392" y="3888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4477" name="Line 13"/>
            <p:cNvSpPr>
              <a:spLocks noChangeShapeType="1"/>
            </p:cNvSpPr>
            <p:nvPr/>
          </p:nvSpPr>
          <p:spPr bwMode="auto">
            <a:xfrm>
              <a:off x="1200" y="3696"/>
              <a:ext cx="192" cy="19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14478" name="Text Box 14"/>
          <p:cNvSpPr txBox="1">
            <a:spLocks noChangeArrowheads="1"/>
          </p:cNvSpPr>
          <p:nvPr/>
        </p:nvSpPr>
        <p:spPr bwMode="auto">
          <a:xfrm>
            <a:off x="0" y="5175250"/>
            <a:ext cx="6794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800">
                <a:latin typeface="Arial" charset="0"/>
              </a:rPr>
              <a:t>base</a:t>
            </a:r>
          </a:p>
        </p:txBody>
      </p:sp>
      <p:sp>
        <p:nvSpPr>
          <p:cNvPr id="1214479" name="Text Box 15"/>
          <p:cNvSpPr txBox="1">
            <a:spLocks noChangeArrowheads="1"/>
          </p:cNvSpPr>
          <p:nvPr/>
        </p:nvSpPr>
        <p:spPr bwMode="auto">
          <a:xfrm>
            <a:off x="1235075" y="4343400"/>
            <a:ext cx="10350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800">
                <a:latin typeface="Arial" charset="0"/>
              </a:rPr>
              <a:t>collector</a:t>
            </a:r>
          </a:p>
        </p:txBody>
      </p:sp>
      <p:sp>
        <p:nvSpPr>
          <p:cNvPr id="1214480" name="Text Box 16"/>
          <p:cNvSpPr txBox="1">
            <a:spLocks noChangeArrowheads="1"/>
          </p:cNvSpPr>
          <p:nvPr/>
        </p:nvSpPr>
        <p:spPr bwMode="auto">
          <a:xfrm>
            <a:off x="1235075" y="6248400"/>
            <a:ext cx="8826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800">
                <a:latin typeface="Arial" charset="0"/>
              </a:rPr>
              <a:t>emitter</a:t>
            </a:r>
          </a:p>
        </p:txBody>
      </p:sp>
      <p:sp>
        <p:nvSpPr>
          <p:cNvPr id="1214481" name="Rectangle 17"/>
          <p:cNvSpPr>
            <a:spLocks noChangeArrowheads="1"/>
          </p:cNvSpPr>
          <p:nvPr/>
        </p:nvSpPr>
        <p:spPr bwMode="auto">
          <a:xfrm>
            <a:off x="1006475" y="3421063"/>
            <a:ext cx="1524000" cy="457200"/>
          </a:xfrm>
          <a:prstGeom prst="rect">
            <a:avLst/>
          </a:prstGeom>
          <a:solidFill>
            <a:srgbClr val="00B8FF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/>
              <a:t>N</a:t>
            </a:r>
          </a:p>
        </p:txBody>
      </p:sp>
      <p:sp>
        <p:nvSpPr>
          <p:cNvPr id="1214482" name="Line 18"/>
          <p:cNvSpPr>
            <a:spLocks noChangeShapeType="1"/>
          </p:cNvSpPr>
          <p:nvPr/>
        </p:nvSpPr>
        <p:spPr bwMode="auto">
          <a:xfrm>
            <a:off x="1539875" y="3421063"/>
            <a:ext cx="0" cy="457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4483" name="Line 19"/>
          <p:cNvSpPr>
            <a:spLocks noChangeShapeType="1"/>
          </p:cNvSpPr>
          <p:nvPr/>
        </p:nvSpPr>
        <p:spPr bwMode="auto">
          <a:xfrm>
            <a:off x="2073275" y="3421063"/>
            <a:ext cx="0" cy="457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4484" name="Text Box 20"/>
          <p:cNvSpPr txBox="1">
            <a:spLocks noChangeArrowheads="1"/>
          </p:cNvSpPr>
          <p:nvPr/>
        </p:nvSpPr>
        <p:spPr bwMode="auto">
          <a:xfrm>
            <a:off x="1082675" y="3344863"/>
            <a:ext cx="354013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/>
              <a:t>P</a:t>
            </a:r>
          </a:p>
        </p:txBody>
      </p:sp>
      <p:sp>
        <p:nvSpPr>
          <p:cNvPr id="1214485" name="Text Box 21"/>
          <p:cNvSpPr txBox="1">
            <a:spLocks noChangeArrowheads="1"/>
          </p:cNvSpPr>
          <p:nvPr/>
        </p:nvSpPr>
        <p:spPr bwMode="auto">
          <a:xfrm>
            <a:off x="2073275" y="3344863"/>
            <a:ext cx="354013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/>
              <a:t>P</a:t>
            </a:r>
          </a:p>
        </p:txBody>
      </p:sp>
      <p:sp>
        <p:nvSpPr>
          <p:cNvPr id="1214486" name="Text Box 22"/>
          <p:cNvSpPr txBox="1">
            <a:spLocks noChangeArrowheads="1"/>
          </p:cNvSpPr>
          <p:nvPr/>
        </p:nvSpPr>
        <p:spPr bwMode="auto">
          <a:xfrm>
            <a:off x="15875" y="3497263"/>
            <a:ext cx="939800" cy="37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600">
                <a:latin typeface="Arial" charset="0"/>
              </a:rPr>
              <a:t>collector</a:t>
            </a:r>
          </a:p>
        </p:txBody>
      </p:sp>
      <p:sp>
        <p:nvSpPr>
          <p:cNvPr id="1214487" name="Text Box 23"/>
          <p:cNvSpPr txBox="1">
            <a:spLocks noChangeArrowheads="1"/>
          </p:cNvSpPr>
          <p:nvPr/>
        </p:nvSpPr>
        <p:spPr bwMode="auto">
          <a:xfrm>
            <a:off x="2530475" y="3497263"/>
            <a:ext cx="806450" cy="37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600">
                <a:latin typeface="Arial" charset="0"/>
              </a:rPr>
              <a:t>emitter</a:t>
            </a:r>
          </a:p>
        </p:txBody>
      </p:sp>
      <p:sp>
        <p:nvSpPr>
          <p:cNvPr id="1214488" name="Text Box 24"/>
          <p:cNvSpPr txBox="1">
            <a:spLocks noChangeArrowheads="1"/>
          </p:cNvSpPr>
          <p:nvPr/>
        </p:nvSpPr>
        <p:spPr bwMode="auto">
          <a:xfrm>
            <a:off x="777875" y="3268663"/>
            <a:ext cx="252413" cy="37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600">
                <a:latin typeface="Arial" charset="0"/>
              </a:rPr>
              <a:t>-</a:t>
            </a:r>
          </a:p>
        </p:txBody>
      </p:sp>
      <p:sp>
        <p:nvSpPr>
          <p:cNvPr id="1214489" name="Text Box 25"/>
          <p:cNvSpPr txBox="1">
            <a:spLocks noChangeArrowheads="1"/>
          </p:cNvSpPr>
          <p:nvPr/>
        </p:nvSpPr>
        <p:spPr bwMode="auto">
          <a:xfrm>
            <a:off x="2530475" y="3268663"/>
            <a:ext cx="303213" cy="37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600">
                <a:latin typeface="Arial" charset="0"/>
              </a:rPr>
              <a:t>+</a:t>
            </a:r>
          </a:p>
        </p:txBody>
      </p:sp>
      <p:sp>
        <p:nvSpPr>
          <p:cNvPr id="1214490" name="Text Box 26"/>
          <p:cNvSpPr txBox="1">
            <a:spLocks noChangeArrowheads="1"/>
          </p:cNvSpPr>
          <p:nvPr/>
        </p:nvSpPr>
        <p:spPr bwMode="auto">
          <a:xfrm>
            <a:off x="2378075" y="6011863"/>
            <a:ext cx="811213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Arial" charset="0"/>
              </a:rPr>
              <a:t>PNP</a:t>
            </a:r>
          </a:p>
        </p:txBody>
      </p:sp>
      <p:sp>
        <p:nvSpPr>
          <p:cNvPr id="1214491" name="AutoShape 27"/>
          <p:cNvSpPr>
            <a:spLocks noChangeArrowheads="1"/>
          </p:cNvSpPr>
          <p:nvPr/>
        </p:nvSpPr>
        <p:spPr bwMode="auto">
          <a:xfrm>
            <a:off x="15875" y="3040063"/>
            <a:ext cx="3429000" cy="3581400"/>
          </a:xfrm>
          <a:prstGeom prst="roundRect">
            <a:avLst>
              <a:gd name="adj" fmla="val 8287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214492" name="Rectangle 28"/>
          <p:cNvSpPr>
            <a:spLocks noChangeArrowheads="1"/>
          </p:cNvSpPr>
          <p:nvPr/>
        </p:nvSpPr>
        <p:spPr bwMode="auto">
          <a:xfrm>
            <a:off x="1539875" y="3878263"/>
            <a:ext cx="533400" cy="762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214493" name="Text Box 29"/>
          <p:cNvSpPr txBox="1">
            <a:spLocks noChangeArrowheads="1"/>
          </p:cNvSpPr>
          <p:nvPr/>
        </p:nvSpPr>
        <p:spPr bwMode="auto">
          <a:xfrm>
            <a:off x="1470025" y="3841750"/>
            <a:ext cx="6794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800">
                <a:latin typeface="Arial" charset="0"/>
              </a:rPr>
              <a:t>base</a:t>
            </a:r>
          </a:p>
        </p:txBody>
      </p:sp>
      <p:grpSp>
        <p:nvGrpSpPr>
          <p:cNvPr id="1214494" name="Group 30"/>
          <p:cNvGrpSpPr>
            <a:grpSpLocks/>
          </p:cNvGrpSpPr>
          <p:nvPr/>
        </p:nvGrpSpPr>
        <p:grpSpPr bwMode="auto">
          <a:xfrm>
            <a:off x="5889625" y="5097463"/>
            <a:ext cx="1143000" cy="1219200"/>
            <a:chOff x="529" y="2976"/>
            <a:chExt cx="1151" cy="1152"/>
          </a:xfrm>
        </p:grpSpPr>
        <p:sp>
          <p:nvSpPr>
            <p:cNvPr id="1214495" name="Oval 31"/>
            <p:cNvSpPr>
              <a:spLocks noChangeArrowheads="1"/>
            </p:cNvSpPr>
            <p:nvPr/>
          </p:nvSpPr>
          <p:spPr bwMode="auto">
            <a:xfrm>
              <a:off x="816" y="3072"/>
              <a:ext cx="864" cy="864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4496" name="Line 32"/>
            <p:cNvSpPr>
              <a:spLocks noChangeShapeType="1"/>
            </p:cNvSpPr>
            <p:nvPr/>
          </p:nvSpPr>
          <p:spPr bwMode="auto">
            <a:xfrm>
              <a:off x="529" y="3506"/>
              <a:ext cx="576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4497" name="Line 33"/>
            <p:cNvSpPr>
              <a:spLocks noChangeShapeType="1"/>
            </p:cNvSpPr>
            <p:nvPr/>
          </p:nvSpPr>
          <p:spPr bwMode="auto">
            <a:xfrm>
              <a:off x="1104" y="3312"/>
              <a:ext cx="0" cy="43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4498" name="Line 34"/>
            <p:cNvSpPr>
              <a:spLocks noChangeShapeType="1"/>
            </p:cNvSpPr>
            <p:nvPr/>
          </p:nvSpPr>
          <p:spPr bwMode="auto">
            <a:xfrm flipH="1">
              <a:off x="1104" y="3120"/>
              <a:ext cx="288" cy="2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4499" name="Line 35"/>
            <p:cNvSpPr>
              <a:spLocks noChangeShapeType="1"/>
            </p:cNvSpPr>
            <p:nvPr/>
          </p:nvSpPr>
          <p:spPr bwMode="auto">
            <a:xfrm>
              <a:off x="1392" y="2976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4500" name="Line 36"/>
            <p:cNvSpPr>
              <a:spLocks noChangeShapeType="1"/>
            </p:cNvSpPr>
            <p:nvPr/>
          </p:nvSpPr>
          <p:spPr bwMode="auto">
            <a:xfrm>
              <a:off x="1104" y="3600"/>
              <a:ext cx="288" cy="2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4501" name="Line 37"/>
            <p:cNvSpPr>
              <a:spLocks noChangeShapeType="1"/>
            </p:cNvSpPr>
            <p:nvPr/>
          </p:nvSpPr>
          <p:spPr bwMode="auto">
            <a:xfrm>
              <a:off x="1392" y="3888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4502" name="Line 38"/>
            <p:cNvSpPr>
              <a:spLocks noChangeShapeType="1"/>
            </p:cNvSpPr>
            <p:nvPr/>
          </p:nvSpPr>
          <p:spPr bwMode="auto">
            <a:xfrm>
              <a:off x="1200" y="3696"/>
              <a:ext cx="192" cy="19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lg" len="lg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14503" name="Text Box 39"/>
          <p:cNvSpPr txBox="1">
            <a:spLocks noChangeArrowheads="1"/>
          </p:cNvSpPr>
          <p:nvPr/>
        </p:nvSpPr>
        <p:spPr bwMode="auto">
          <a:xfrm>
            <a:off x="5432425" y="5707063"/>
            <a:ext cx="679450" cy="41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800">
                <a:latin typeface="Arial" charset="0"/>
              </a:rPr>
              <a:t>base</a:t>
            </a:r>
          </a:p>
        </p:txBody>
      </p:sp>
      <p:sp>
        <p:nvSpPr>
          <p:cNvPr id="1214504" name="Text Box 40"/>
          <p:cNvSpPr txBox="1">
            <a:spLocks noChangeArrowheads="1"/>
          </p:cNvSpPr>
          <p:nvPr/>
        </p:nvSpPr>
        <p:spPr bwMode="auto">
          <a:xfrm>
            <a:off x="6194425" y="4716463"/>
            <a:ext cx="1035050" cy="41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800">
                <a:latin typeface="Arial" charset="0"/>
              </a:rPr>
              <a:t>collector</a:t>
            </a:r>
          </a:p>
        </p:txBody>
      </p:sp>
      <p:sp>
        <p:nvSpPr>
          <p:cNvPr id="1214505" name="Rectangle 41"/>
          <p:cNvSpPr>
            <a:spLocks noChangeArrowheads="1"/>
          </p:cNvSpPr>
          <p:nvPr/>
        </p:nvSpPr>
        <p:spPr bwMode="auto">
          <a:xfrm>
            <a:off x="3984625" y="5097463"/>
            <a:ext cx="1524000" cy="457200"/>
          </a:xfrm>
          <a:prstGeom prst="rect">
            <a:avLst/>
          </a:prstGeom>
          <a:solidFill>
            <a:srgbClr val="00B8FF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/>
              <a:t>P</a:t>
            </a:r>
          </a:p>
        </p:txBody>
      </p:sp>
      <p:sp>
        <p:nvSpPr>
          <p:cNvPr id="1214506" name="Line 42"/>
          <p:cNvSpPr>
            <a:spLocks noChangeShapeType="1"/>
          </p:cNvSpPr>
          <p:nvPr/>
        </p:nvSpPr>
        <p:spPr bwMode="auto">
          <a:xfrm>
            <a:off x="4518025" y="5097463"/>
            <a:ext cx="0" cy="457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4507" name="Line 43"/>
          <p:cNvSpPr>
            <a:spLocks noChangeShapeType="1"/>
          </p:cNvSpPr>
          <p:nvPr/>
        </p:nvSpPr>
        <p:spPr bwMode="auto">
          <a:xfrm>
            <a:off x="5051425" y="5097463"/>
            <a:ext cx="0" cy="457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4508" name="Text Box 44"/>
          <p:cNvSpPr txBox="1">
            <a:spLocks noChangeArrowheads="1"/>
          </p:cNvSpPr>
          <p:nvPr/>
        </p:nvSpPr>
        <p:spPr bwMode="auto">
          <a:xfrm>
            <a:off x="4060825" y="5021263"/>
            <a:ext cx="404813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/>
              <a:t>N</a:t>
            </a:r>
          </a:p>
        </p:txBody>
      </p:sp>
      <p:sp>
        <p:nvSpPr>
          <p:cNvPr id="1214509" name="Text Box 45"/>
          <p:cNvSpPr txBox="1">
            <a:spLocks noChangeArrowheads="1"/>
          </p:cNvSpPr>
          <p:nvPr/>
        </p:nvSpPr>
        <p:spPr bwMode="auto">
          <a:xfrm>
            <a:off x="5051425" y="5021263"/>
            <a:ext cx="404813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/>
              <a:t>N</a:t>
            </a:r>
          </a:p>
        </p:txBody>
      </p:sp>
      <p:sp>
        <p:nvSpPr>
          <p:cNvPr id="1214510" name="Text Box 46"/>
          <p:cNvSpPr txBox="1">
            <a:spLocks noChangeArrowheads="1"/>
          </p:cNvSpPr>
          <p:nvPr/>
        </p:nvSpPr>
        <p:spPr bwMode="auto">
          <a:xfrm>
            <a:off x="5737225" y="6092825"/>
            <a:ext cx="806450" cy="37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600">
                <a:latin typeface="Arial" charset="0"/>
              </a:rPr>
              <a:t>emitter</a:t>
            </a:r>
          </a:p>
        </p:txBody>
      </p:sp>
      <p:sp>
        <p:nvSpPr>
          <p:cNvPr id="1214511" name="Text Box 47"/>
          <p:cNvSpPr txBox="1">
            <a:spLocks noChangeArrowheads="1"/>
          </p:cNvSpPr>
          <p:nvPr/>
        </p:nvSpPr>
        <p:spPr bwMode="auto">
          <a:xfrm>
            <a:off x="3756025" y="4945063"/>
            <a:ext cx="303213" cy="37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600">
                <a:latin typeface="Arial" charset="0"/>
              </a:rPr>
              <a:t>+</a:t>
            </a:r>
          </a:p>
        </p:txBody>
      </p:sp>
      <p:sp>
        <p:nvSpPr>
          <p:cNvPr id="1214512" name="Text Box 48"/>
          <p:cNvSpPr txBox="1">
            <a:spLocks noChangeArrowheads="1"/>
          </p:cNvSpPr>
          <p:nvPr/>
        </p:nvSpPr>
        <p:spPr bwMode="auto">
          <a:xfrm>
            <a:off x="5584825" y="5021263"/>
            <a:ext cx="252413" cy="37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600">
                <a:latin typeface="Arial" charset="0"/>
              </a:rPr>
              <a:t>-</a:t>
            </a:r>
          </a:p>
        </p:txBody>
      </p:sp>
      <p:sp>
        <p:nvSpPr>
          <p:cNvPr id="1214513" name="Text Box 49"/>
          <p:cNvSpPr txBox="1">
            <a:spLocks noChangeArrowheads="1"/>
          </p:cNvSpPr>
          <p:nvPr/>
        </p:nvSpPr>
        <p:spPr bwMode="auto">
          <a:xfrm>
            <a:off x="7718425" y="4945063"/>
            <a:ext cx="828675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Arial" charset="0"/>
              </a:rPr>
              <a:t>NPN</a:t>
            </a:r>
          </a:p>
        </p:txBody>
      </p:sp>
      <p:sp>
        <p:nvSpPr>
          <p:cNvPr id="1214514" name="AutoShape 50"/>
          <p:cNvSpPr>
            <a:spLocks noChangeArrowheads="1"/>
          </p:cNvSpPr>
          <p:nvPr/>
        </p:nvSpPr>
        <p:spPr bwMode="auto">
          <a:xfrm>
            <a:off x="3679825" y="4716463"/>
            <a:ext cx="5029200" cy="1752600"/>
          </a:xfrm>
          <a:prstGeom prst="roundRect">
            <a:avLst>
              <a:gd name="adj" fmla="val 8287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214515" name="Rectangle 51"/>
          <p:cNvSpPr>
            <a:spLocks noChangeArrowheads="1"/>
          </p:cNvSpPr>
          <p:nvPr/>
        </p:nvSpPr>
        <p:spPr bwMode="auto">
          <a:xfrm>
            <a:off x="4518025" y="5554663"/>
            <a:ext cx="533400" cy="762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792511" y="2568081"/>
            <a:ext cx="2719929" cy="2244530"/>
            <a:chOff x="792511" y="2568081"/>
            <a:chExt cx="2719929" cy="2244530"/>
          </a:xfrm>
        </p:grpSpPr>
        <p:sp>
          <p:nvSpPr>
            <p:cNvPr id="2" name="SMARTInkAnnotation40"/>
            <p:cNvSpPr/>
            <p:nvPr/>
          </p:nvSpPr>
          <p:spPr bwMode="auto">
            <a:xfrm>
              <a:off x="792511" y="3329970"/>
              <a:ext cx="845789" cy="731460"/>
            </a:xfrm>
            <a:custGeom>
              <a:avLst/>
              <a:gdLst/>
              <a:ahLst/>
              <a:cxnLst/>
              <a:rect l="0" t="0" r="0" b="0"/>
              <a:pathLst>
                <a:path w="845789" h="731460">
                  <a:moveTo>
                    <a:pt x="167609" y="83790"/>
                  </a:moveTo>
                  <a:lnTo>
                    <a:pt x="167609" y="79744"/>
                  </a:lnTo>
                  <a:lnTo>
                    <a:pt x="166762" y="78553"/>
                  </a:lnTo>
                  <a:lnTo>
                    <a:pt x="165351" y="77759"/>
                  </a:lnTo>
                  <a:lnTo>
                    <a:pt x="163564" y="77229"/>
                  </a:lnTo>
                  <a:lnTo>
                    <a:pt x="162372" y="76029"/>
                  </a:lnTo>
                  <a:lnTo>
                    <a:pt x="161578" y="74383"/>
                  </a:lnTo>
                  <a:lnTo>
                    <a:pt x="160082" y="68892"/>
                  </a:lnTo>
                  <a:lnTo>
                    <a:pt x="159989" y="47454"/>
                  </a:lnTo>
                  <a:lnTo>
                    <a:pt x="159989" y="22838"/>
                  </a:lnTo>
                  <a:lnTo>
                    <a:pt x="159989" y="36983"/>
                  </a:lnTo>
                  <a:lnTo>
                    <a:pt x="154752" y="43938"/>
                  </a:lnTo>
                  <a:lnTo>
                    <a:pt x="152683" y="51908"/>
                  </a:lnTo>
                  <a:lnTo>
                    <a:pt x="147194" y="59117"/>
                  </a:lnTo>
                  <a:lnTo>
                    <a:pt x="138284" y="81254"/>
                  </a:lnTo>
                  <a:lnTo>
                    <a:pt x="132120" y="94609"/>
                  </a:lnTo>
                  <a:lnTo>
                    <a:pt x="129436" y="103553"/>
                  </a:lnTo>
                  <a:lnTo>
                    <a:pt x="124501" y="111565"/>
                  </a:lnTo>
                  <a:lnTo>
                    <a:pt x="116882" y="132192"/>
                  </a:lnTo>
                  <a:lnTo>
                    <a:pt x="115043" y="141500"/>
                  </a:lnTo>
                  <a:lnTo>
                    <a:pt x="114613" y="146974"/>
                  </a:lnTo>
                  <a:lnTo>
                    <a:pt x="110326" y="158862"/>
                  </a:lnTo>
                  <a:lnTo>
                    <a:pt x="102139" y="172812"/>
                  </a:lnTo>
                  <a:lnTo>
                    <a:pt x="97385" y="190996"/>
                  </a:lnTo>
                  <a:lnTo>
                    <a:pt x="93180" y="203608"/>
                  </a:lnTo>
                  <a:lnTo>
                    <a:pt x="91349" y="210702"/>
                  </a:lnTo>
                  <a:lnTo>
                    <a:pt x="83275" y="229055"/>
                  </a:lnTo>
                  <a:lnTo>
                    <a:pt x="76017" y="246211"/>
                  </a:lnTo>
                  <a:lnTo>
                    <a:pt x="68504" y="265124"/>
                  </a:lnTo>
                  <a:lnTo>
                    <a:pt x="62602" y="276143"/>
                  </a:lnTo>
                  <a:lnTo>
                    <a:pt x="50607" y="292713"/>
                  </a:lnTo>
                  <a:lnTo>
                    <a:pt x="41313" y="312487"/>
                  </a:lnTo>
                  <a:lnTo>
                    <a:pt x="33198" y="328600"/>
                  </a:lnTo>
                  <a:lnTo>
                    <a:pt x="28002" y="335963"/>
                  </a:lnTo>
                  <a:lnTo>
                    <a:pt x="25128" y="346573"/>
                  </a:lnTo>
                  <a:lnTo>
                    <a:pt x="23004" y="358909"/>
                  </a:lnTo>
                  <a:lnTo>
                    <a:pt x="19238" y="370036"/>
                  </a:lnTo>
                  <a:lnTo>
                    <a:pt x="14742" y="378368"/>
                  </a:lnTo>
                  <a:lnTo>
                    <a:pt x="12358" y="381776"/>
                  </a:lnTo>
                  <a:lnTo>
                    <a:pt x="9708" y="390077"/>
                  </a:lnTo>
                  <a:lnTo>
                    <a:pt x="7684" y="399411"/>
                  </a:lnTo>
                  <a:lnTo>
                    <a:pt x="1744" y="416943"/>
                  </a:lnTo>
                  <a:lnTo>
                    <a:pt x="320" y="432855"/>
                  </a:lnTo>
                  <a:lnTo>
                    <a:pt x="0" y="451739"/>
                  </a:lnTo>
                  <a:lnTo>
                    <a:pt x="836" y="453549"/>
                  </a:lnTo>
                  <a:lnTo>
                    <a:pt x="2241" y="454756"/>
                  </a:lnTo>
                  <a:lnTo>
                    <a:pt x="4024" y="455561"/>
                  </a:lnTo>
                  <a:lnTo>
                    <a:pt x="5212" y="456944"/>
                  </a:lnTo>
                  <a:lnTo>
                    <a:pt x="6004" y="458712"/>
                  </a:lnTo>
                  <a:lnTo>
                    <a:pt x="6885" y="462935"/>
                  </a:lnTo>
                  <a:lnTo>
                    <a:pt x="7276" y="467634"/>
                  </a:lnTo>
                  <a:lnTo>
                    <a:pt x="8227" y="469226"/>
                  </a:lnTo>
                  <a:lnTo>
                    <a:pt x="9707" y="470288"/>
                  </a:lnTo>
                  <a:lnTo>
                    <a:pt x="11541" y="470995"/>
                  </a:lnTo>
                  <a:lnTo>
                    <a:pt x="20568" y="477367"/>
                  </a:lnTo>
                  <a:lnTo>
                    <a:pt x="25493" y="478847"/>
                  </a:lnTo>
                  <a:lnTo>
                    <a:pt x="27145" y="480087"/>
                  </a:lnTo>
                  <a:lnTo>
                    <a:pt x="28246" y="481762"/>
                  </a:lnTo>
                  <a:lnTo>
                    <a:pt x="28981" y="483724"/>
                  </a:lnTo>
                  <a:lnTo>
                    <a:pt x="31164" y="485879"/>
                  </a:lnTo>
                  <a:lnTo>
                    <a:pt x="43442" y="493866"/>
                  </a:lnTo>
                  <a:lnTo>
                    <a:pt x="61971" y="497343"/>
                  </a:lnTo>
                  <a:lnTo>
                    <a:pt x="74220" y="501246"/>
                  </a:lnTo>
                  <a:lnTo>
                    <a:pt x="77410" y="501794"/>
                  </a:lnTo>
                  <a:lnTo>
                    <a:pt x="83211" y="504660"/>
                  </a:lnTo>
                  <a:lnTo>
                    <a:pt x="85944" y="506611"/>
                  </a:lnTo>
                  <a:lnTo>
                    <a:pt x="93496" y="508777"/>
                  </a:lnTo>
                  <a:lnTo>
                    <a:pt x="102496" y="510586"/>
                  </a:lnTo>
                  <a:lnTo>
                    <a:pt x="119815" y="516389"/>
                  </a:lnTo>
                  <a:lnTo>
                    <a:pt x="126894" y="518203"/>
                  </a:lnTo>
                  <a:lnTo>
                    <a:pt x="141246" y="523137"/>
                  </a:lnTo>
                  <a:lnTo>
                    <a:pt x="166165" y="527492"/>
                  </a:lnTo>
                  <a:lnTo>
                    <a:pt x="187644" y="536254"/>
                  </a:lnTo>
                  <a:lnTo>
                    <a:pt x="197962" y="538885"/>
                  </a:lnTo>
                  <a:lnTo>
                    <a:pt x="208193" y="540901"/>
                  </a:lnTo>
                  <a:lnTo>
                    <a:pt x="237687" y="551473"/>
                  </a:lnTo>
                  <a:lnTo>
                    <a:pt x="268455" y="563892"/>
                  </a:lnTo>
                  <a:lnTo>
                    <a:pt x="293457" y="574018"/>
                  </a:lnTo>
                  <a:lnTo>
                    <a:pt x="313553" y="585678"/>
                  </a:lnTo>
                  <a:lnTo>
                    <a:pt x="335594" y="595812"/>
                  </a:lnTo>
                  <a:lnTo>
                    <a:pt x="360560" y="606821"/>
                  </a:lnTo>
                  <a:lnTo>
                    <a:pt x="386816" y="617148"/>
                  </a:lnTo>
                  <a:lnTo>
                    <a:pt x="397961" y="623098"/>
                  </a:lnTo>
                  <a:lnTo>
                    <a:pt x="414602" y="635121"/>
                  </a:lnTo>
                  <a:lnTo>
                    <a:pt x="440294" y="647198"/>
                  </a:lnTo>
                  <a:lnTo>
                    <a:pt x="467114" y="660308"/>
                  </a:lnTo>
                  <a:lnTo>
                    <a:pt x="485349" y="670518"/>
                  </a:lnTo>
                  <a:lnTo>
                    <a:pt x="501400" y="680688"/>
                  </a:lnTo>
                  <a:lnTo>
                    <a:pt x="523630" y="693389"/>
                  </a:lnTo>
                  <a:lnTo>
                    <a:pt x="545986" y="713710"/>
                  </a:lnTo>
                  <a:lnTo>
                    <a:pt x="551112" y="718790"/>
                  </a:lnTo>
                  <a:lnTo>
                    <a:pt x="553665" y="720483"/>
                  </a:lnTo>
                  <a:lnTo>
                    <a:pt x="561302" y="723713"/>
                  </a:lnTo>
                  <a:lnTo>
                    <a:pt x="568927" y="728809"/>
                  </a:lnTo>
                  <a:lnTo>
                    <a:pt x="577583" y="731137"/>
                  </a:lnTo>
                  <a:lnTo>
                    <a:pt x="585518" y="731459"/>
                  </a:lnTo>
                  <a:lnTo>
                    <a:pt x="592557" y="726247"/>
                  </a:lnTo>
                  <a:lnTo>
                    <a:pt x="597211" y="724926"/>
                  </a:lnTo>
                  <a:lnTo>
                    <a:pt x="598790" y="723728"/>
                  </a:lnTo>
                  <a:lnTo>
                    <a:pt x="599843" y="722082"/>
                  </a:lnTo>
                  <a:lnTo>
                    <a:pt x="600545" y="720137"/>
                  </a:lnTo>
                  <a:lnTo>
                    <a:pt x="603583" y="715720"/>
                  </a:lnTo>
                  <a:lnTo>
                    <a:pt x="622333" y="695063"/>
                  </a:lnTo>
                  <a:lnTo>
                    <a:pt x="627378" y="686795"/>
                  </a:lnTo>
                  <a:lnTo>
                    <a:pt x="634699" y="679734"/>
                  </a:lnTo>
                  <a:lnTo>
                    <a:pt x="639022" y="676666"/>
                  </a:lnTo>
                  <a:lnTo>
                    <a:pt x="646084" y="668742"/>
                  </a:lnTo>
                  <a:lnTo>
                    <a:pt x="652044" y="658728"/>
                  </a:lnTo>
                  <a:lnTo>
                    <a:pt x="661007" y="639658"/>
                  </a:lnTo>
                  <a:lnTo>
                    <a:pt x="676519" y="617614"/>
                  </a:lnTo>
                  <a:lnTo>
                    <a:pt x="687544" y="599818"/>
                  </a:lnTo>
                  <a:lnTo>
                    <a:pt x="699277" y="578458"/>
                  </a:lnTo>
                  <a:lnTo>
                    <a:pt x="710374" y="556043"/>
                  </a:lnTo>
                  <a:lnTo>
                    <a:pt x="722128" y="533315"/>
                  </a:lnTo>
                  <a:lnTo>
                    <a:pt x="729022" y="517258"/>
                  </a:lnTo>
                  <a:lnTo>
                    <a:pt x="737730" y="498834"/>
                  </a:lnTo>
                  <a:lnTo>
                    <a:pt x="744987" y="481614"/>
                  </a:lnTo>
                  <a:lnTo>
                    <a:pt x="751881" y="464647"/>
                  </a:lnTo>
                  <a:lnTo>
                    <a:pt x="760590" y="445817"/>
                  </a:lnTo>
                  <a:lnTo>
                    <a:pt x="767847" y="428418"/>
                  </a:lnTo>
                  <a:lnTo>
                    <a:pt x="773895" y="412218"/>
                  </a:lnTo>
                  <a:lnTo>
                    <a:pt x="784676" y="381121"/>
                  </a:lnTo>
                  <a:lnTo>
                    <a:pt x="790688" y="365797"/>
                  </a:lnTo>
                  <a:lnTo>
                    <a:pt x="799004" y="350520"/>
                  </a:lnTo>
                  <a:lnTo>
                    <a:pt x="806087" y="335263"/>
                  </a:lnTo>
                  <a:lnTo>
                    <a:pt x="812057" y="320016"/>
                  </a:lnTo>
                  <a:lnTo>
                    <a:pt x="819331" y="297998"/>
                  </a:lnTo>
                  <a:lnTo>
                    <a:pt x="822710" y="280374"/>
                  </a:lnTo>
                  <a:lnTo>
                    <a:pt x="831008" y="259249"/>
                  </a:lnTo>
                  <a:lnTo>
                    <a:pt x="834986" y="248978"/>
                  </a:lnTo>
                  <a:lnTo>
                    <a:pt x="838073" y="234523"/>
                  </a:lnTo>
                  <a:lnTo>
                    <a:pt x="843126" y="223655"/>
                  </a:lnTo>
                  <a:lnTo>
                    <a:pt x="845263" y="207499"/>
                  </a:lnTo>
                  <a:lnTo>
                    <a:pt x="845769" y="185460"/>
                  </a:lnTo>
                  <a:lnTo>
                    <a:pt x="845788" y="171634"/>
                  </a:lnTo>
                  <a:lnTo>
                    <a:pt x="844942" y="170292"/>
                  </a:lnTo>
                  <a:lnTo>
                    <a:pt x="843531" y="169398"/>
                  </a:lnTo>
                  <a:lnTo>
                    <a:pt x="841744" y="168802"/>
                  </a:lnTo>
                  <a:lnTo>
                    <a:pt x="840552" y="167558"/>
                  </a:lnTo>
                  <a:lnTo>
                    <a:pt x="839758" y="165882"/>
                  </a:lnTo>
                  <a:lnTo>
                    <a:pt x="839228" y="163918"/>
                  </a:lnTo>
                  <a:lnTo>
                    <a:pt x="838028" y="162609"/>
                  </a:lnTo>
                  <a:lnTo>
                    <a:pt x="836382" y="161736"/>
                  </a:lnTo>
                  <a:lnTo>
                    <a:pt x="834438" y="161154"/>
                  </a:lnTo>
                  <a:lnTo>
                    <a:pt x="833141" y="159919"/>
                  </a:lnTo>
                  <a:lnTo>
                    <a:pt x="832277" y="158250"/>
                  </a:lnTo>
                  <a:lnTo>
                    <a:pt x="831701" y="156290"/>
                  </a:lnTo>
                  <a:lnTo>
                    <a:pt x="830470" y="154983"/>
                  </a:lnTo>
                  <a:lnTo>
                    <a:pt x="828803" y="154112"/>
                  </a:lnTo>
                  <a:lnTo>
                    <a:pt x="824089" y="152714"/>
                  </a:lnTo>
                  <a:lnTo>
                    <a:pt x="809092" y="152379"/>
                  </a:lnTo>
                  <a:lnTo>
                    <a:pt x="806055" y="150116"/>
                  </a:lnTo>
                  <a:lnTo>
                    <a:pt x="804060" y="148327"/>
                  </a:lnTo>
                  <a:lnTo>
                    <a:pt x="801883" y="147135"/>
                  </a:lnTo>
                  <a:lnTo>
                    <a:pt x="793859" y="145064"/>
                  </a:lnTo>
                  <a:lnTo>
                    <a:pt x="781134" y="144758"/>
                  </a:lnTo>
                  <a:lnTo>
                    <a:pt x="779826" y="143909"/>
                  </a:lnTo>
                  <a:lnTo>
                    <a:pt x="778954" y="142496"/>
                  </a:lnTo>
                  <a:lnTo>
                    <a:pt x="778372" y="140707"/>
                  </a:lnTo>
                  <a:lnTo>
                    <a:pt x="777138" y="139515"/>
                  </a:lnTo>
                  <a:lnTo>
                    <a:pt x="775468" y="138720"/>
                  </a:lnTo>
                  <a:lnTo>
                    <a:pt x="773509" y="138190"/>
                  </a:lnTo>
                  <a:lnTo>
                    <a:pt x="769073" y="135343"/>
                  </a:lnTo>
                  <a:lnTo>
                    <a:pt x="766705" y="133399"/>
                  </a:lnTo>
                  <a:lnTo>
                    <a:pt x="764280" y="132102"/>
                  </a:lnTo>
                  <a:lnTo>
                    <a:pt x="756821" y="129432"/>
                  </a:lnTo>
                  <a:lnTo>
                    <a:pt x="751779" y="125806"/>
                  </a:lnTo>
                  <a:lnTo>
                    <a:pt x="748402" y="124501"/>
                  </a:lnTo>
                  <a:lnTo>
                    <a:pt x="736406" y="121817"/>
                  </a:lnTo>
                  <a:lnTo>
                    <a:pt x="673038" y="88861"/>
                  </a:lnTo>
                  <a:lnTo>
                    <a:pt x="662895" y="86044"/>
                  </a:lnTo>
                  <a:lnTo>
                    <a:pt x="652743" y="83945"/>
                  </a:lnTo>
                  <a:lnTo>
                    <a:pt x="627348" y="73316"/>
                  </a:lnTo>
                  <a:lnTo>
                    <a:pt x="601949" y="60889"/>
                  </a:lnTo>
                  <a:lnTo>
                    <a:pt x="577584" y="50762"/>
                  </a:lnTo>
                  <a:lnTo>
                    <a:pt x="555783" y="43147"/>
                  </a:lnTo>
                  <a:lnTo>
                    <a:pt x="510470" y="27910"/>
                  </a:lnTo>
                  <a:lnTo>
                    <a:pt x="492994" y="22830"/>
                  </a:lnTo>
                  <a:lnTo>
                    <a:pt x="474784" y="18597"/>
                  </a:lnTo>
                  <a:lnTo>
                    <a:pt x="449406" y="15367"/>
                  </a:lnTo>
                  <a:lnTo>
                    <a:pt x="430577" y="11611"/>
                  </a:lnTo>
                  <a:lnTo>
                    <a:pt x="410919" y="9377"/>
                  </a:lnTo>
                  <a:lnTo>
                    <a:pt x="390894" y="7537"/>
                  </a:lnTo>
                  <a:lnTo>
                    <a:pt x="370705" y="3898"/>
                  </a:lnTo>
                  <a:lnTo>
                    <a:pt x="348185" y="1716"/>
                  </a:lnTo>
                  <a:lnTo>
                    <a:pt x="324912" y="746"/>
                  </a:lnTo>
                  <a:lnTo>
                    <a:pt x="292769" y="200"/>
                  </a:lnTo>
                  <a:lnTo>
                    <a:pt x="241361" y="0"/>
                  </a:lnTo>
                  <a:lnTo>
                    <a:pt x="223248" y="2241"/>
                  </a:lnTo>
                  <a:lnTo>
                    <a:pt x="205884" y="5212"/>
                  </a:lnTo>
                  <a:lnTo>
                    <a:pt x="186878" y="6533"/>
                  </a:lnTo>
                  <a:lnTo>
                    <a:pt x="165228" y="11322"/>
                  </a:lnTo>
                  <a:lnTo>
                    <a:pt x="143589" y="15289"/>
                  </a:lnTo>
                  <a:lnTo>
                    <a:pt x="136331" y="18914"/>
                  </a:lnTo>
                  <a:lnTo>
                    <a:pt x="134057" y="21066"/>
                  </a:lnTo>
                  <a:lnTo>
                    <a:pt x="132541" y="23347"/>
                  </a:lnTo>
                  <a:lnTo>
                    <a:pt x="129509" y="3045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" name="SMARTInkAnnotation41"/>
            <p:cNvSpPr/>
            <p:nvPr/>
          </p:nvSpPr>
          <p:spPr bwMode="auto">
            <a:xfrm>
              <a:off x="2689890" y="4253191"/>
              <a:ext cx="316476" cy="559420"/>
            </a:xfrm>
            <a:custGeom>
              <a:avLst/>
              <a:gdLst/>
              <a:ahLst/>
              <a:cxnLst/>
              <a:rect l="0" t="0" r="0" b="0"/>
              <a:pathLst>
                <a:path w="316476" h="559420">
                  <a:moveTo>
                    <a:pt x="22830" y="555029"/>
                  </a:moveTo>
                  <a:lnTo>
                    <a:pt x="18785" y="559074"/>
                  </a:lnTo>
                  <a:lnTo>
                    <a:pt x="17593" y="559419"/>
                  </a:lnTo>
                  <a:lnTo>
                    <a:pt x="16799" y="558802"/>
                  </a:lnTo>
                  <a:lnTo>
                    <a:pt x="8742" y="542129"/>
                  </a:lnTo>
                  <a:lnTo>
                    <a:pt x="2581" y="534168"/>
                  </a:lnTo>
                  <a:lnTo>
                    <a:pt x="1130" y="529388"/>
                  </a:lnTo>
                  <a:lnTo>
                    <a:pt x="72" y="514368"/>
                  </a:lnTo>
                  <a:lnTo>
                    <a:pt x="0" y="502718"/>
                  </a:lnTo>
                  <a:lnTo>
                    <a:pt x="2241" y="491140"/>
                  </a:lnTo>
                  <a:lnTo>
                    <a:pt x="5213" y="478374"/>
                  </a:lnTo>
                  <a:lnTo>
                    <a:pt x="6534" y="467056"/>
                  </a:lnTo>
                  <a:lnTo>
                    <a:pt x="9378" y="454123"/>
                  </a:lnTo>
                  <a:lnTo>
                    <a:pt x="12618" y="439062"/>
                  </a:lnTo>
                  <a:lnTo>
                    <a:pt x="13482" y="430305"/>
                  </a:lnTo>
                  <a:lnTo>
                    <a:pt x="14058" y="421080"/>
                  </a:lnTo>
                  <a:lnTo>
                    <a:pt x="15288" y="411542"/>
                  </a:lnTo>
                  <a:lnTo>
                    <a:pt x="16956" y="401798"/>
                  </a:lnTo>
                  <a:lnTo>
                    <a:pt x="18914" y="391915"/>
                  </a:lnTo>
                  <a:lnTo>
                    <a:pt x="21066" y="382786"/>
                  </a:lnTo>
                  <a:lnTo>
                    <a:pt x="25715" y="365870"/>
                  </a:lnTo>
                  <a:lnTo>
                    <a:pt x="27293" y="356956"/>
                  </a:lnTo>
                  <a:lnTo>
                    <a:pt x="28345" y="347627"/>
                  </a:lnTo>
                  <a:lnTo>
                    <a:pt x="29047" y="338021"/>
                  </a:lnTo>
                  <a:lnTo>
                    <a:pt x="30361" y="328230"/>
                  </a:lnTo>
                  <a:lnTo>
                    <a:pt x="32084" y="318316"/>
                  </a:lnTo>
                  <a:lnTo>
                    <a:pt x="34080" y="308321"/>
                  </a:lnTo>
                  <a:lnTo>
                    <a:pt x="38554" y="288183"/>
                  </a:lnTo>
                  <a:lnTo>
                    <a:pt x="40932" y="278072"/>
                  </a:lnTo>
                  <a:lnTo>
                    <a:pt x="43365" y="268791"/>
                  </a:lnTo>
                  <a:lnTo>
                    <a:pt x="48326" y="251706"/>
                  </a:lnTo>
                  <a:lnTo>
                    <a:pt x="51680" y="242747"/>
                  </a:lnTo>
                  <a:lnTo>
                    <a:pt x="55610" y="233387"/>
                  </a:lnTo>
                  <a:lnTo>
                    <a:pt x="59924" y="223761"/>
                  </a:lnTo>
                  <a:lnTo>
                    <a:pt x="66974" y="206292"/>
                  </a:lnTo>
                  <a:lnTo>
                    <a:pt x="73776" y="190061"/>
                  </a:lnTo>
                  <a:lnTo>
                    <a:pt x="82444" y="174381"/>
                  </a:lnTo>
                  <a:lnTo>
                    <a:pt x="89683" y="158946"/>
                  </a:lnTo>
                  <a:lnTo>
                    <a:pt x="96569" y="143619"/>
                  </a:lnTo>
                  <a:lnTo>
                    <a:pt x="105274" y="128340"/>
                  </a:lnTo>
                  <a:lnTo>
                    <a:pt x="114787" y="115340"/>
                  </a:lnTo>
                  <a:lnTo>
                    <a:pt x="123813" y="103072"/>
                  </a:lnTo>
                  <a:lnTo>
                    <a:pt x="130647" y="89153"/>
                  </a:lnTo>
                  <a:lnTo>
                    <a:pt x="138764" y="76757"/>
                  </a:lnTo>
                  <a:lnTo>
                    <a:pt x="148016" y="65604"/>
                  </a:lnTo>
                  <a:lnTo>
                    <a:pt x="157773" y="55003"/>
                  </a:lnTo>
                  <a:lnTo>
                    <a:pt x="163592" y="49804"/>
                  </a:lnTo>
                  <a:lnTo>
                    <a:pt x="170011" y="44646"/>
                  </a:lnTo>
                  <a:lnTo>
                    <a:pt x="176831" y="39514"/>
                  </a:lnTo>
                  <a:lnTo>
                    <a:pt x="183070" y="34399"/>
                  </a:lnTo>
                  <a:lnTo>
                    <a:pt x="188924" y="29296"/>
                  </a:lnTo>
                  <a:lnTo>
                    <a:pt x="194519" y="24200"/>
                  </a:lnTo>
                  <a:lnTo>
                    <a:pt x="199943" y="19957"/>
                  </a:lnTo>
                  <a:lnTo>
                    <a:pt x="205252" y="16281"/>
                  </a:lnTo>
                  <a:lnTo>
                    <a:pt x="214820" y="10786"/>
                  </a:lnTo>
                  <a:lnTo>
                    <a:pt x="225813" y="6845"/>
                  </a:lnTo>
                  <a:lnTo>
                    <a:pt x="234683" y="2923"/>
                  </a:lnTo>
                  <a:lnTo>
                    <a:pt x="244269" y="615"/>
                  </a:lnTo>
                  <a:lnTo>
                    <a:pt x="249196" y="0"/>
                  </a:lnTo>
                  <a:lnTo>
                    <a:pt x="254174" y="436"/>
                  </a:lnTo>
                  <a:lnTo>
                    <a:pt x="259186" y="1574"/>
                  </a:lnTo>
                  <a:lnTo>
                    <a:pt x="264221" y="3179"/>
                  </a:lnTo>
                  <a:lnTo>
                    <a:pt x="269270" y="5096"/>
                  </a:lnTo>
                  <a:lnTo>
                    <a:pt x="274330" y="7220"/>
                  </a:lnTo>
                  <a:lnTo>
                    <a:pt x="283621" y="11839"/>
                  </a:lnTo>
                  <a:lnTo>
                    <a:pt x="290573" y="16713"/>
                  </a:lnTo>
                  <a:lnTo>
                    <a:pt x="296484" y="23960"/>
                  </a:lnTo>
                  <a:lnTo>
                    <a:pt x="304573" y="37560"/>
                  </a:lnTo>
                  <a:lnTo>
                    <a:pt x="307179" y="42410"/>
                  </a:lnTo>
                  <a:lnTo>
                    <a:pt x="310074" y="52314"/>
                  </a:lnTo>
                  <a:lnTo>
                    <a:pt x="312207" y="62360"/>
                  </a:lnTo>
                  <a:lnTo>
                    <a:pt x="315978" y="72470"/>
                  </a:lnTo>
                  <a:lnTo>
                    <a:pt x="316475" y="77536"/>
                  </a:lnTo>
                  <a:lnTo>
                    <a:pt x="313977" y="93604"/>
                  </a:lnTo>
                  <a:lnTo>
                    <a:pt x="313095" y="106958"/>
                  </a:lnTo>
                  <a:lnTo>
                    <a:pt x="310446" y="119102"/>
                  </a:lnTo>
                  <a:lnTo>
                    <a:pt x="301846" y="144741"/>
                  </a:lnTo>
                  <a:lnTo>
                    <a:pt x="296979" y="157061"/>
                  </a:lnTo>
                  <a:lnTo>
                    <a:pt x="291148" y="168181"/>
                  </a:lnTo>
                  <a:lnTo>
                    <a:pt x="282911" y="178767"/>
                  </a:lnTo>
                  <a:lnTo>
                    <a:pt x="273606" y="189118"/>
                  </a:lnTo>
                  <a:lnTo>
                    <a:pt x="263826" y="199361"/>
                  </a:lnTo>
                  <a:lnTo>
                    <a:pt x="253835" y="209559"/>
                  </a:lnTo>
                  <a:lnTo>
                    <a:pt x="248800" y="213803"/>
                  </a:lnTo>
                  <a:lnTo>
                    <a:pt x="243750" y="217478"/>
                  </a:lnTo>
                  <a:lnTo>
                    <a:pt x="238690" y="220775"/>
                  </a:lnTo>
                  <a:lnTo>
                    <a:pt x="233623" y="223819"/>
                  </a:lnTo>
                  <a:lnTo>
                    <a:pt x="228552" y="226696"/>
                  </a:lnTo>
                  <a:lnTo>
                    <a:pt x="223478" y="229461"/>
                  </a:lnTo>
                  <a:lnTo>
                    <a:pt x="217555" y="232150"/>
                  </a:lnTo>
                  <a:lnTo>
                    <a:pt x="211067" y="234790"/>
                  </a:lnTo>
                  <a:lnTo>
                    <a:pt x="204201" y="237396"/>
                  </a:lnTo>
                  <a:lnTo>
                    <a:pt x="197931" y="239134"/>
                  </a:lnTo>
                  <a:lnTo>
                    <a:pt x="192057" y="240292"/>
                  </a:lnTo>
                  <a:lnTo>
                    <a:pt x="186448" y="241065"/>
                  </a:lnTo>
                  <a:lnTo>
                    <a:pt x="181015" y="242426"/>
                  </a:lnTo>
                  <a:lnTo>
                    <a:pt x="175700" y="244181"/>
                  </a:lnTo>
                  <a:lnTo>
                    <a:pt x="170463" y="246197"/>
                  </a:lnTo>
                  <a:lnTo>
                    <a:pt x="165279" y="247541"/>
                  </a:lnTo>
                  <a:lnTo>
                    <a:pt x="160129" y="248437"/>
                  </a:lnTo>
                  <a:lnTo>
                    <a:pt x="150738" y="249432"/>
                  </a:lnTo>
                  <a:lnTo>
                    <a:pt x="143742" y="249875"/>
                  </a:lnTo>
                  <a:lnTo>
                    <a:pt x="135553" y="247814"/>
                  </a:lnTo>
                  <a:lnTo>
                    <a:pt x="127116" y="244922"/>
                  </a:lnTo>
                  <a:lnTo>
                    <a:pt x="120543" y="243637"/>
                  </a:lnTo>
                  <a:lnTo>
                    <a:pt x="114800" y="240808"/>
                  </a:lnTo>
                  <a:lnTo>
                    <a:pt x="112084" y="238868"/>
                  </a:lnTo>
                  <a:lnTo>
                    <a:pt x="110272" y="236728"/>
                  </a:lnTo>
                  <a:lnTo>
                    <a:pt x="109065" y="234455"/>
                  </a:lnTo>
                  <a:lnTo>
                    <a:pt x="107723" y="229672"/>
                  </a:lnTo>
                  <a:lnTo>
                    <a:pt x="106650" y="219749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4" name="SMARTInkAnnotation42"/>
            <p:cNvSpPr/>
            <p:nvPr/>
          </p:nvSpPr>
          <p:spPr bwMode="auto">
            <a:xfrm>
              <a:off x="2025539" y="3200403"/>
              <a:ext cx="161402" cy="524098"/>
            </a:xfrm>
            <a:custGeom>
              <a:avLst/>
              <a:gdLst/>
              <a:ahLst/>
              <a:cxnLst/>
              <a:rect l="0" t="0" r="0" b="0"/>
              <a:pathLst>
                <a:path w="161402" h="524098">
                  <a:moveTo>
                    <a:pt x="161401" y="22857"/>
                  </a:moveTo>
                  <a:lnTo>
                    <a:pt x="154841" y="16296"/>
                  </a:lnTo>
                  <a:lnTo>
                    <a:pt x="154252" y="13450"/>
                  </a:lnTo>
                  <a:lnTo>
                    <a:pt x="154095" y="11505"/>
                  </a:lnTo>
                  <a:lnTo>
                    <a:pt x="154837" y="10209"/>
                  </a:lnTo>
                  <a:lnTo>
                    <a:pt x="156179" y="9345"/>
                  </a:lnTo>
                  <a:lnTo>
                    <a:pt x="157920" y="8769"/>
                  </a:lnTo>
                  <a:lnTo>
                    <a:pt x="159080" y="7538"/>
                  </a:lnTo>
                  <a:lnTo>
                    <a:pt x="159854" y="5871"/>
                  </a:lnTo>
                  <a:lnTo>
                    <a:pt x="161375" y="99"/>
                  </a:lnTo>
                  <a:lnTo>
                    <a:pt x="154094" y="0"/>
                  </a:lnTo>
                  <a:lnTo>
                    <a:pt x="149829" y="4043"/>
                  </a:lnTo>
                  <a:lnTo>
                    <a:pt x="148606" y="6081"/>
                  </a:lnTo>
                  <a:lnTo>
                    <a:pt x="146039" y="12994"/>
                  </a:lnTo>
                  <a:lnTo>
                    <a:pt x="142438" y="17909"/>
                  </a:lnTo>
                  <a:lnTo>
                    <a:pt x="141139" y="21252"/>
                  </a:lnTo>
                  <a:lnTo>
                    <a:pt x="136797" y="38784"/>
                  </a:lnTo>
                  <a:lnTo>
                    <a:pt x="125612" y="64434"/>
                  </a:lnTo>
                  <a:lnTo>
                    <a:pt x="115636" y="92124"/>
                  </a:lnTo>
                  <a:lnTo>
                    <a:pt x="108048" y="116758"/>
                  </a:lnTo>
                  <a:lnTo>
                    <a:pt x="100437" y="143248"/>
                  </a:lnTo>
                  <a:lnTo>
                    <a:pt x="96206" y="160184"/>
                  </a:lnTo>
                  <a:lnTo>
                    <a:pt x="92131" y="188759"/>
                  </a:lnTo>
                  <a:lnTo>
                    <a:pt x="82645" y="217828"/>
                  </a:lnTo>
                  <a:lnTo>
                    <a:pt x="76323" y="253093"/>
                  </a:lnTo>
                  <a:lnTo>
                    <a:pt x="71942" y="272504"/>
                  </a:lnTo>
                  <a:lnTo>
                    <a:pt x="59728" y="322673"/>
                  </a:lnTo>
                  <a:lnTo>
                    <a:pt x="42017" y="385942"/>
                  </a:lnTo>
                  <a:lnTo>
                    <a:pt x="34400" y="411531"/>
                  </a:lnTo>
                  <a:lnTo>
                    <a:pt x="25934" y="439339"/>
                  </a:lnTo>
                  <a:lnTo>
                    <a:pt x="13924" y="464888"/>
                  </a:lnTo>
                  <a:lnTo>
                    <a:pt x="5474" y="492684"/>
                  </a:lnTo>
                  <a:lnTo>
                    <a:pt x="1747" y="517383"/>
                  </a:lnTo>
                  <a:lnTo>
                    <a:pt x="0" y="524097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" name="SMARTInkAnnotation43"/>
            <p:cNvSpPr/>
            <p:nvPr/>
          </p:nvSpPr>
          <p:spPr bwMode="auto">
            <a:xfrm>
              <a:off x="2263140" y="3238527"/>
              <a:ext cx="395142" cy="898999"/>
            </a:xfrm>
            <a:custGeom>
              <a:avLst/>
              <a:gdLst/>
              <a:ahLst/>
              <a:cxnLst/>
              <a:rect l="0" t="0" r="0" b="0"/>
              <a:pathLst>
                <a:path w="395142" h="898999">
                  <a:moveTo>
                    <a:pt x="100976" y="864350"/>
                  </a:moveTo>
                  <a:lnTo>
                    <a:pt x="109150" y="871073"/>
                  </a:lnTo>
                  <a:lnTo>
                    <a:pt x="124439" y="880565"/>
                  </a:lnTo>
                  <a:lnTo>
                    <a:pt x="139694" y="888740"/>
                  </a:lnTo>
                  <a:lnTo>
                    <a:pt x="154091" y="895677"/>
                  </a:lnTo>
                  <a:lnTo>
                    <a:pt x="161054" y="897597"/>
                  </a:lnTo>
                  <a:lnTo>
                    <a:pt x="181093" y="898931"/>
                  </a:lnTo>
                  <a:lnTo>
                    <a:pt x="184228" y="898998"/>
                  </a:lnTo>
                  <a:lnTo>
                    <a:pt x="187165" y="898196"/>
                  </a:lnTo>
                  <a:lnTo>
                    <a:pt x="195345" y="893870"/>
                  </a:lnTo>
                  <a:lnTo>
                    <a:pt x="203130" y="891365"/>
                  </a:lnTo>
                  <a:lnTo>
                    <a:pt x="208248" y="887778"/>
                  </a:lnTo>
                  <a:lnTo>
                    <a:pt x="209953" y="885636"/>
                  </a:lnTo>
                  <a:lnTo>
                    <a:pt x="211088" y="883362"/>
                  </a:lnTo>
                  <a:lnTo>
                    <a:pt x="219191" y="860317"/>
                  </a:lnTo>
                  <a:lnTo>
                    <a:pt x="221031" y="850555"/>
                  </a:lnTo>
                  <a:lnTo>
                    <a:pt x="231482" y="821386"/>
                  </a:lnTo>
                  <a:lnTo>
                    <a:pt x="237854" y="784629"/>
                  </a:lnTo>
                  <a:lnTo>
                    <a:pt x="246702" y="750268"/>
                  </a:lnTo>
                  <a:lnTo>
                    <a:pt x="249346" y="730807"/>
                  </a:lnTo>
                  <a:lnTo>
                    <a:pt x="252214" y="710021"/>
                  </a:lnTo>
                  <a:lnTo>
                    <a:pt x="259132" y="686673"/>
                  </a:lnTo>
                  <a:lnTo>
                    <a:pt x="263337" y="662184"/>
                  </a:lnTo>
                  <a:lnTo>
                    <a:pt x="266052" y="637189"/>
                  </a:lnTo>
                  <a:lnTo>
                    <a:pt x="270081" y="611969"/>
                  </a:lnTo>
                  <a:lnTo>
                    <a:pt x="276951" y="586649"/>
                  </a:lnTo>
                  <a:lnTo>
                    <a:pt x="284802" y="561284"/>
                  </a:lnTo>
                  <a:lnTo>
                    <a:pt x="291115" y="535900"/>
                  </a:lnTo>
                  <a:lnTo>
                    <a:pt x="299428" y="497809"/>
                  </a:lnTo>
                  <a:lnTo>
                    <a:pt x="306928" y="470154"/>
                  </a:lnTo>
                  <a:lnTo>
                    <a:pt x="315906" y="442622"/>
                  </a:lnTo>
                  <a:lnTo>
                    <a:pt x="325540" y="419097"/>
                  </a:lnTo>
                  <a:lnTo>
                    <a:pt x="333209" y="392837"/>
                  </a:lnTo>
                  <a:lnTo>
                    <a:pt x="340286" y="365926"/>
                  </a:lnTo>
                  <a:lnTo>
                    <a:pt x="349076" y="342677"/>
                  </a:lnTo>
                  <a:lnTo>
                    <a:pt x="356369" y="318797"/>
                  </a:lnTo>
                  <a:lnTo>
                    <a:pt x="362433" y="294072"/>
                  </a:lnTo>
                  <a:lnTo>
                    <a:pt x="375816" y="235087"/>
                  </a:lnTo>
                  <a:lnTo>
                    <a:pt x="383509" y="207643"/>
                  </a:lnTo>
                  <a:lnTo>
                    <a:pt x="387105" y="179380"/>
                  </a:lnTo>
                  <a:lnTo>
                    <a:pt x="387947" y="159578"/>
                  </a:lnTo>
                  <a:lnTo>
                    <a:pt x="389167" y="141182"/>
                  </a:lnTo>
                  <a:lnTo>
                    <a:pt x="394592" y="113317"/>
                  </a:lnTo>
                  <a:lnTo>
                    <a:pt x="395141" y="106015"/>
                  </a:lnTo>
                  <a:lnTo>
                    <a:pt x="393494" y="93387"/>
                  </a:lnTo>
                  <a:lnTo>
                    <a:pt x="390064" y="76758"/>
                  </a:lnTo>
                  <a:lnTo>
                    <a:pt x="388705" y="51253"/>
                  </a:lnTo>
                  <a:lnTo>
                    <a:pt x="387830" y="48553"/>
                  </a:lnTo>
                  <a:lnTo>
                    <a:pt x="383399" y="40708"/>
                  </a:lnTo>
                  <a:lnTo>
                    <a:pt x="382066" y="35575"/>
                  </a:lnTo>
                  <a:lnTo>
                    <a:pt x="381316" y="27925"/>
                  </a:lnTo>
                  <a:lnTo>
                    <a:pt x="380364" y="26228"/>
                  </a:lnTo>
                  <a:lnTo>
                    <a:pt x="378883" y="25096"/>
                  </a:lnTo>
                  <a:lnTo>
                    <a:pt x="373702" y="22965"/>
                  </a:lnTo>
                  <a:lnTo>
                    <a:pt x="373475" y="18827"/>
                  </a:lnTo>
                  <a:lnTo>
                    <a:pt x="372596" y="17622"/>
                  </a:lnTo>
                  <a:lnTo>
                    <a:pt x="371164" y="16819"/>
                  </a:lnTo>
                  <a:lnTo>
                    <a:pt x="366827" y="15530"/>
                  </a:lnTo>
                  <a:lnTo>
                    <a:pt x="359293" y="8680"/>
                  </a:lnTo>
                  <a:lnTo>
                    <a:pt x="356394" y="8076"/>
                  </a:lnTo>
                  <a:lnTo>
                    <a:pt x="340016" y="7601"/>
                  </a:lnTo>
                  <a:lnTo>
                    <a:pt x="324048" y="2358"/>
                  </a:lnTo>
                  <a:lnTo>
                    <a:pt x="304588" y="444"/>
                  </a:lnTo>
                  <a:lnTo>
                    <a:pt x="287240" y="112"/>
                  </a:lnTo>
                  <a:lnTo>
                    <a:pt x="254576" y="0"/>
                  </a:lnTo>
                  <a:lnTo>
                    <a:pt x="237605" y="2243"/>
                  </a:lnTo>
                  <a:lnTo>
                    <a:pt x="219902" y="5215"/>
                  </a:lnTo>
                  <a:lnTo>
                    <a:pt x="209254" y="6008"/>
                  </a:lnTo>
                  <a:lnTo>
                    <a:pt x="197923" y="6536"/>
                  </a:lnTo>
                  <a:lnTo>
                    <a:pt x="186982" y="7735"/>
                  </a:lnTo>
                  <a:lnTo>
                    <a:pt x="176301" y="9381"/>
                  </a:lnTo>
                  <a:lnTo>
                    <a:pt x="130780" y="18106"/>
                  </a:lnTo>
                  <a:lnTo>
                    <a:pt x="119360" y="19681"/>
                  </a:lnTo>
                  <a:lnTo>
                    <a:pt x="108360" y="20732"/>
                  </a:lnTo>
                  <a:lnTo>
                    <a:pt x="97640" y="21432"/>
                  </a:lnTo>
                  <a:lnTo>
                    <a:pt x="86260" y="22746"/>
                  </a:lnTo>
                  <a:lnTo>
                    <a:pt x="74440" y="24468"/>
                  </a:lnTo>
                  <a:lnTo>
                    <a:pt x="50018" y="28640"/>
                  </a:lnTo>
                  <a:lnTo>
                    <a:pt x="0" y="38073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" name="SMARTInkAnnotation44"/>
            <p:cNvSpPr/>
            <p:nvPr/>
          </p:nvSpPr>
          <p:spPr bwMode="auto">
            <a:xfrm>
              <a:off x="2187489" y="4250681"/>
              <a:ext cx="296632" cy="245120"/>
            </a:xfrm>
            <a:custGeom>
              <a:avLst/>
              <a:gdLst/>
              <a:ahLst/>
              <a:cxnLst/>
              <a:rect l="0" t="0" r="0" b="0"/>
              <a:pathLst>
                <a:path w="296632" h="245120">
                  <a:moveTo>
                    <a:pt x="296631" y="245119"/>
                  </a:moveTo>
                  <a:lnTo>
                    <a:pt x="292586" y="241074"/>
                  </a:lnTo>
                  <a:lnTo>
                    <a:pt x="290548" y="239882"/>
                  </a:lnTo>
                  <a:lnTo>
                    <a:pt x="286025" y="238558"/>
                  </a:lnTo>
                  <a:lnTo>
                    <a:pt x="278719" y="237812"/>
                  </a:lnTo>
                  <a:lnTo>
                    <a:pt x="276223" y="236862"/>
                  </a:lnTo>
                  <a:lnTo>
                    <a:pt x="271192" y="233546"/>
                  </a:lnTo>
                  <a:lnTo>
                    <a:pt x="261063" y="225366"/>
                  </a:lnTo>
                  <a:lnTo>
                    <a:pt x="253449" y="222333"/>
                  </a:lnTo>
                  <a:lnTo>
                    <a:pt x="244983" y="216448"/>
                  </a:lnTo>
                  <a:lnTo>
                    <a:pt x="232974" y="209342"/>
                  </a:lnTo>
                  <a:lnTo>
                    <a:pt x="220901" y="199356"/>
                  </a:lnTo>
                  <a:lnTo>
                    <a:pt x="210364" y="189230"/>
                  </a:lnTo>
                  <a:lnTo>
                    <a:pt x="198633" y="181616"/>
                  </a:lnTo>
                  <a:lnTo>
                    <a:pt x="189295" y="176537"/>
                  </a:lnTo>
                  <a:lnTo>
                    <a:pt x="179499" y="170612"/>
                  </a:lnTo>
                  <a:lnTo>
                    <a:pt x="169501" y="162334"/>
                  </a:lnTo>
                  <a:lnTo>
                    <a:pt x="158398" y="152198"/>
                  </a:lnTo>
                  <a:lnTo>
                    <a:pt x="150245" y="146529"/>
                  </a:lnTo>
                  <a:lnTo>
                    <a:pt x="140977" y="140342"/>
                  </a:lnTo>
                  <a:lnTo>
                    <a:pt x="131214" y="131947"/>
                  </a:lnTo>
                  <a:lnTo>
                    <a:pt x="121230" y="124829"/>
                  </a:lnTo>
                  <a:lnTo>
                    <a:pt x="116197" y="121745"/>
                  </a:lnTo>
                  <a:lnTo>
                    <a:pt x="108347" y="113804"/>
                  </a:lnTo>
                  <a:lnTo>
                    <a:pt x="101189" y="104630"/>
                  </a:lnTo>
                  <a:lnTo>
                    <a:pt x="92363" y="94908"/>
                  </a:lnTo>
                  <a:lnTo>
                    <a:pt x="82796" y="87200"/>
                  </a:lnTo>
                  <a:lnTo>
                    <a:pt x="72900" y="80953"/>
                  </a:lnTo>
                  <a:lnTo>
                    <a:pt x="62857" y="75354"/>
                  </a:lnTo>
                  <a:lnTo>
                    <a:pt x="55007" y="67785"/>
                  </a:lnTo>
                  <a:lnTo>
                    <a:pt x="51728" y="63396"/>
                  </a:lnTo>
                  <a:lnTo>
                    <a:pt x="43570" y="56262"/>
                  </a:lnTo>
                  <a:lnTo>
                    <a:pt x="39023" y="53174"/>
                  </a:lnTo>
                  <a:lnTo>
                    <a:pt x="31714" y="45228"/>
                  </a:lnTo>
                  <a:lnTo>
                    <a:pt x="25644" y="36052"/>
                  </a:lnTo>
                  <a:lnTo>
                    <a:pt x="20123" y="26329"/>
                  </a:lnTo>
                  <a:lnTo>
                    <a:pt x="12255" y="15380"/>
                  </a:lnTo>
                  <a:lnTo>
                    <a:pt x="4562" y="6774"/>
                  </a:lnTo>
                  <a:lnTo>
                    <a:pt x="0" y="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7" name="SMARTInkAnnotation45"/>
            <p:cNvSpPr/>
            <p:nvPr/>
          </p:nvSpPr>
          <p:spPr bwMode="auto">
            <a:xfrm>
              <a:off x="2124146" y="4260183"/>
              <a:ext cx="47555" cy="197518"/>
            </a:xfrm>
            <a:custGeom>
              <a:avLst/>
              <a:gdLst/>
              <a:ahLst/>
              <a:cxnLst/>
              <a:rect l="0" t="0" r="0" b="0"/>
              <a:pathLst>
                <a:path w="47555" h="197518">
                  <a:moveTo>
                    <a:pt x="0" y="0"/>
                  </a:moveTo>
                  <a:lnTo>
                    <a:pt x="192" y="1529"/>
                  </a:lnTo>
                  <a:lnTo>
                    <a:pt x="739" y="8438"/>
                  </a:lnTo>
                  <a:lnTo>
                    <a:pt x="1951" y="14737"/>
                  </a:lnTo>
                  <a:lnTo>
                    <a:pt x="3605" y="20631"/>
                  </a:lnTo>
                  <a:lnTo>
                    <a:pt x="12344" y="46301"/>
                  </a:lnTo>
                  <a:lnTo>
                    <a:pt x="13920" y="52679"/>
                  </a:lnTo>
                  <a:lnTo>
                    <a:pt x="14972" y="58625"/>
                  </a:lnTo>
                  <a:lnTo>
                    <a:pt x="15672" y="64282"/>
                  </a:lnTo>
                  <a:lnTo>
                    <a:pt x="16986" y="70594"/>
                  </a:lnTo>
                  <a:lnTo>
                    <a:pt x="18709" y="77341"/>
                  </a:lnTo>
                  <a:lnTo>
                    <a:pt x="20704" y="84380"/>
                  </a:lnTo>
                  <a:lnTo>
                    <a:pt x="22034" y="90765"/>
                  </a:lnTo>
                  <a:lnTo>
                    <a:pt x="22921" y="96716"/>
                  </a:lnTo>
                  <a:lnTo>
                    <a:pt x="24753" y="107843"/>
                  </a:lnTo>
                  <a:lnTo>
                    <a:pt x="28389" y="118433"/>
                  </a:lnTo>
                  <a:lnTo>
                    <a:pt x="30569" y="128784"/>
                  </a:lnTo>
                  <a:lnTo>
                    <a:pt x="32385" y="139029"/>
                  </a:lnTo>
                  <a:lnTo>
                    <a:pt x="36014" y="149226"/>
                  </a:lnTo>
                  <a:lnTo>
                    <a:pt x="38192" y="159403"/>
                  </a:lnTo>
                  <a:lnTo>
                    <a:pt x="38773" y="164487"/>
                  </a:lnTo>
                  <a:lnTo>
                    <a:pt x="41676" y="172395"/>
                  </a:lnTo>
                  <a:lnTo>
                    <a:pt x="43635" y="175688"/>
                  </a:lnTo>
                  <a:lnTo>
                    <a:pt x="45812" y="183864"/>
                  </a:lnTo>
                  <a:lnTo>
                    <a:pt x="47554" y="197517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8" name="SMARTInkAnnotation46"/>
            <p:cNvSpPr/>
            <p:nvPr/>
          </p:nvSpPr>
          <p:spPr bwMode="auto">
            <a:xfrm>
              <a:off x="1425008" y="3192781"/>
              <a:ext cx="895793" cy="937259"/>
            </a:xfrm>
            <a:custGeom>
              <a:avLst/>
              <a:gdLst/>
              <a:ahLst/>
              <a:cxnLst/>
              <a:rect l="0" t="0" r="0" b="0"/>
              <a:pathLst>
                <a:path w="895793" h="937259">
                  <a:moveTo>
                    <a:pt x="350452" y="60959"/>
                  </a:moveTo>
                  <a:lnTo>
                    <a:pt x="346407" y="60959"/>
                  </a:lnTo>
                  <a:lnTo>
                    <a:pt x="345215" y="61806"/>
                  </a:lnTo>
                  <a:lnTo>
                    <a:pt x="344421" y="63217"/>
                  </a:lnTo>
                  <a:lnTo>
                    <a:pt x="343891" y="65004"/>
                  </a:lnTo>
                  <a:lnTo>
                    <a:pt x="342691" y="66196"/>
                  </a:lnTo>
                  <a:lnTo>
                    <a:pt x="341045" y="66991"/>
                  </a:lnTo>
                  <a:lnTo>
                    <a:pt x="336958" y="67873"/>
                  </a:lnTo>
                  <a:lnTo>
                    <a:pt x="317206" y="69364"/>
                  </a:lnTo>
                  <a:lnTo>
                    <a:pt x="310840" y="72596"/>
                  </a:lnTo>
                  <a:lnTo>
                    <a:pt x="299855" y="80724"/>
                  </a:lnTo>
                  <a:lnTo>
                    <a:pt x="292092" y="83749"/>
                  </a:lnTo>
                  <a:lnTo>
                    <a:pt x="275295" y="94304"/>
                  </a:lnTo>
                  <a:lnTo>
                    <a:pt x="268224" y="96946"/>
                  </a:lnTo>
                  <a:lnTo>
                    <a:pt x="265154" y="97650"/>
                  </a:lnTo>
                  <a:lnTo>
                    <a:pt x="259484" y="100691"/>
                  </a:lnTo>
                  <a:lnTo>
                    <a:pt x="230133" y="121961"/>
                  </a:lnTo>
                  <a:lnTo>
                    <a:pt x="219129" y="129551"/>
                  </a:lnTo>
                  <a:lnTo>
                    <a:pt x="214643" y="132088"/>
                  </a:lnTo>
                  <a:lnTo>
                    <a:pt x="207401" y="139420"/>
                  </a:lnTo>
                  <a:lnTo>
                    <a:pt x="188326" y="161806"/>
                  </a:lnTo>
                  <a:lnTo>
                    <a:pt x="180183" y="170973"/>
                  </a:lnTo>
                  <a:lnTo>
                    <a:pt x="161310" y="195684"/>
                  </a:lnTo>
                  <a:lnTo>
                    <a:pt x="154064" y="208043"/>
                  </a:lnTo>
                  <a:lnTo>
                    <a:pt x="147175" y="221157"/>
                  </a:lnTo>
                  <a:lnTo>
                    <a:pt x="134623" y="238906"/>
                  </a:lnTo>
                  <a:lnTo>
                    <a:pt x="120110" y="264972"/>
                  </a:lnTo>
                  <a:lnTo>
                    <a:pt x="111765" y="276938"/>
                  </a:lnTo>
                  <a:lnTo>
                    <a:pt x="97250" y="305317"/>
                  </a:lnTo>
                  <a:lnTo>
                    <a:pt x="85494" y="327813"/>
                  </a:lnTo>
                  <a:lnTo>
                    <a:pt x="76648" y="350565"/>
                  </a:lnTo>
                  <a:lnTo>
                    <a:pt x="66407" y="373393"/>
                  </a:lnTo>
                  <a:lnTo>
                    <a:pt x="54906" y="396243"/>
                  </a:lnTo>
                  <a:lnTo>
                    <a:pt x="46136" y="419100"/>
                  </a:lnTo>
                  <a:lnTo>
                    <a:pt x="35588" y="449579"/>
                  </a:lnTo>
                  <a:lnTo>
                    <a:pt x="20261" y="495299"/>
                  </a:lnTo>
                  <a:lnTo>
                    <a:pt x="16680" y="518159"/>
                  </a:lnTo>
                  <a:lnTo>
                    <a:pt x="10233" y="543402"/>
                  </a:lnTo>
                  <a:lnTo>
                    <a:pt x="5824" y="571970"/>
                  </a:lnTo>
                  <a:lnTo>
                    <a:pt x="1678" y="592241"/>
                  </a:lnTo>
                  <a:lnTo>
                    <a:pt x="277" y="618306"/>
                  </a:lnTo>
                  <a:lnTo>
                    <a:pt x="0" y="642677"/>
                  </a:lnTo>
                  <a:lnTo>
                    <a:pt x="799" y="662862"/>
                  </a:lnTo>
                  <a:lnTo>
                    <a:pt x="5967" y="687540"/>
                  </a:lnTo>
                  <a:lnTo>
                    <a:pt x="7694" y="700966"/>
                  </a:lnTo>
                  <a:lnTo>
                    <a:pt x="15702" y="725641"/>
                  </a:lnTo>
                  <a:lnTo>
                    <a:pt x="25437" y="750678"/>
                  </a:lnTo>
                  <a:lnTo>
                    <a:pt x="28201" y="761483"/>
                  </a:lnTo>
                  <a:lnTo>
                    <a:pt x="34021" y="786262"/>
                  </a:lnTo>
                  <a:lnTo>
                    <a:pt x="40765" y="798465"/>
                  </a:lnTo>
                  <a:lnTo>
                    <a:pt x="60463" y="828178"/>
                  </a:lnTo>
                  <a:lnTo>
                    <a:pt x="82126" y="853897"/>
                  </a:lnTo>
                  <a:lnTo>
                    <a:pt x="85208" y="858824"/>
                  </a:lnTo>
                  <a:lnTo>
                    <a:pt x="93148" y="866557"/>
                  </a:lnTo>
                  <a:lnTo>
                    <a:pt x="97636" y="869805"/>
                  </a:lnTo>
                  <a:lnTo>
                    <a:pt x="104880" y="877928"/>
                  </a:lnTo>
                  <a:lnTo>
                    <a:pt x="107998" y="882465"/>
                  </a:lnTo>
                  <a:lnTo>
                    <a:pt x="115977" y="889764"/>
                  </a:lnTo>
                  <a:lnTo>
                    <a:pt x="139862" y="904005"/>
                  </a:lnTo>
                  <a:lnTo>
                    <a:pt x="162255" y="914352"/>
                  </a:lnTo>
                  <a:lnTo>
                    <a:pt x="175369" y="918612"/>
                  </a:lnTo>
                  <a:lnTo>
                    <a:pt x="199843" y="923603"/>
                  </a:lnTo>
                  <a:lnTo>
                    <a:pt x="221443" y="930109"/>
                  </a:lnTo>
                  <a:lnTo>
                    <a:pt x="241671" y="935140"/>
                  </a:lnTo>
                  <a:lnTo>
                    <a:pt x="262905" y="936631"/>
                  </a:lnTo>
                  <a:lnTo>
                    <a:pt x="288388" y="937073"/>
                  </a:lnTo>
                  <a:lnTo>
                    <a:pt x="388547" y="937258"/>
                  </a:lnTo>
                  <a:lnTo>
                    <a:pt x="411411" y="933213"/>
                  </a:lnTo>
                  <a:lnTo>
                    <a:pt x="441892" y="929498"/>
                  </a:lnTo>
                  <a:lnTo>
                    <a:pt x="464752" y="923765"/>
                  </a:lnTo>
                  <a:lnTo>
                    <a:pt x="487612" y="916704"/>
                  </a:lnTo>
                  <a:lnTo>
                    <a:pt x="525712" y="904208"/>
                  </a:lnTo>
                  <a:lnTo>
                    <a:pt x="548572" y="892565"/>
                  </a:lnTo>
                  <a:lnTo>
                    <a:pt x="578205" y="874307"/>
                  </a:lnTo>
                  <a:lnTo>
                    <a:pt x="603501" y="859411"/>
                  </a:lnTo>
                  <a:lnTo>
                    <a:pt x="628661" y="840414"/>
                  </a:lnTo>
                  <a:lnTo>
                    <a:pt x="655173" y="820355"/>
                  </a:lnTo>
                  <a:lnTo>
                    <a:pt x="679852" y="800086"/>
                  </a:lnTo>
                  <a:lnTo>
                    <a:pt x="704890" y="779777"/>
                  </a:lnTo>
                  <a:lnTo>
                    <a:pt x="726143" y="754222"/>
                  </a:lnTo>
                  <a:lnTo>
                    <a:pt x="746646" y="729732"/>
                  </a:lnTo>
                  <a:lnTo>
                    <a:pt x="767003" y="704731"/>
                  </a:lnTo>
                  <a:lnTo>
                    <a:pt x="787330" y="677403"/>
                  </a:lnTo>
                  <a:lnTo>
                    <a:pt x="817812" y="632391"/>
                  </a:lnTo>
                  <a:lnTo>
                    <a:pt x="832206" y="609579"/>
                  </a:lnTo>
                  <a:lnTo>
                    <a:pt x="843055" y="586733"/>
                  </a:lnTo>
                  <a:lnTo>
                    <a:pt x="855771" y="563877"/>
                  </a:lnTo>
                  <a:lnTo>
                    <a:pt x="865278" y="541019"/>
                  </a:lnTo>
                  <a:lnTo>
                    <a:pt x="873457" y="518159"/>
                  </a:lnTo>
                  <a:lnTo>
                    <a:pt x="880395" y="495299"/>
                  </a:lnTo>
                  <a:lnTo>
                    <a:pt x="883675" y="472439"/>
                  </a:lnTo>
                  <a:lnTo>
                    <a:pt x="888786" y="449579"/>
                  </a:lnTo>
                  <a:lnTo>
                    <a:pt x="890676" y="426719"/>
                  </a:lnTo>
                  <a:lnTo>
                    <a:pt x="892083" y="403859"/>
                  </a:lnTo>
                  <a:lnTo>
                    <a:pt x="895792" y="380999"/>
                  </a:lnTo>
                  <a:lnTo>
                    <a:pt x="892576" y="350519"/>
                  </a:lnTo>
                  <a:lnTo>
                    <a:pt x="891799" y="327659"/>
                  </a:lnTo>
                  <a:lnTo>
                    <a:pt x="890771" y="313266"/>
                  </a:lnTo>
                  <a:lnTo>
                    <a:pt x="885470" y="287970"/>
                  </a:lnTo>
                  <a:lnTo>
                    <a:pt x="882074" y="266228"/>
                  </a:lnTo>
                  <a:lnTo>
                    <a:pt x="875705" y="243700"/>
                  </a:lnTo>
                  <a:lnTo>
                    <a:pt x="865968" y="217377"/>
                  </a:lnTo>
                  <a:lnTo>
                    <a:pt x="863203" y="204138"/>
                  </a:lnTo>
                  <a:lnTo>
                    <a:pt x="862466" y="197052"/>
                  </a:lnTo>
                  <a:lnTo>
                    <a:pt x="857132" y="182405"/>
                  </a:lnTo>
                  <a:lnTo>
                    <a:pt x="843955" y="156351"/>
                  </a:lnTo>
                  <a:lnTo>
                    <a:pt x="824579" y="129725"/>
                  </a:lnTo>
                  <a:lnTo>
                    <a:pt x="813514" y="114354"/>
                  </a:lnTo>
                  <a:lnTo>
                    <a:pt x="789641" y="88906"/>
                  </a:lnTo>
                  <a:lnTo>
                    <a:pt x="774564" y="74508"/>
                  </a:lnTo>
                  <a:lnTo>
                    <a:pt x="752041" y="59371"/>
                  </a:lnTo>
                  <a:lnTo>
                    <a:pt x="727428" y="44370"/>
                  </a:lnTo>
                  <a:lnTo>
                    <a:pt x="705414" y="33254"/>
                  </a:lnTo>
                  <a:lnTo>
                    <a:pt x="685637" y="26315"/>
                  </a:lnTo>
                  <a:lnTo>
                    <a:pt x="663355" y="21284"/>
                  </a:lnTo>
                  <a:lnTo>
                    <a:pt x="632299" y="9952"/>
                  </a:lnTo>
                  <a:lnTo>
                    <a:pt x="615337" y="3324"/>
                  </a:lnTo>
                  <a:lnTo>
                    <a:pt x="594435" y="656"/>
                  </a:lnTo>
                  <a:lnTo>
                    <a:pt x="569955" y="129"/>
                  </a:lnTo>
                  <a:lnTo>
                    <a:pt x="493848" y="0"/>
                  </a:lnTo>
                  <a:lnTo>
                    <a:pt x="481635" y="2257"/>
                  </a:lnTo>
                  <a:lnTo>
                    <a:pt x="433922" y="17911"/>
                  </a:lnTo>
                  <a:lnTo>
                    <a:pt x="402157" y="30496"/>
                  </a:lnTo>
                  <a:lnTo>
                    <a:pt x="377035" y="40643"/>
                  </a:lnTo>
                  <a:lnTo>
                    <a:pt x="354919" y="51647"/>
                  </a:lnTo>
                  <a:lnTo>
                    <a:pt x="329227" y="66991"/>
                  </a:lnTo>
                  <a:lnTo>
                    <a:pt x="307595" y="78425"/>
                  </a:lnTo>
                  <a:lnTo>
                    <a:pt x="299513" y="85937"/>
                  </a:lnTo>
                  <a:lnTo>
                    <a:pt x="296173" y="90311"/>
                  </a:lnTo>
                  <a:lnTo>
                    <a:pt x="287946" y="97429"/>
                  </a:lnTo>
                  <a:lnTo>
                    <a:pt x="268867" y="112942"/>
                  </a:lnTo>
                  <a:lnTo>
                    <a:pt x="242711" y="138298"/>
                  </a:lnTo>
                  <a:lnTo>
                    <a:pt x="234050" y="150949"/>
                  </a:lnTo>
                  <a:lnTo>
                    <a:pt x="218712" y="177660"/>
                  </a:lnTo>
                  <a:lnTo>
                    <a:pt x="207278" y="198831"/>
                  </a:lnTo>
                  <a:lnTo>
                    <a:pt x="193183" y="231076"/>
                  </a:lnTo>
                  <a:lnTo>
                    <a:pt x="182854" y="259568"/>
                  </a:lnTo>
                  <a:lnTo>
                    <a:pt x="165034" y="312448"/>
                  </a:lnTo>
                  <a:lnTo>
                    <a:pt x="152332" y="344491"/>
                  </a:lnTo>
                  <a:lnTo>
                    <a:pt x="142172" y="373694"/>
                  </a:lnTo>
                  <a:lnTo>
                    <a:pt x="138597" y="392287"/>
                  </a:lnTo>
                  <a:lnTo>
                    <a:pt x="136543" y="419823"/>
                  </a:lnTo>
                  <a:lnTo>
                    <a:pt x="131943" y="442174"/>
                  </a:lnTo>
                  <a:lnTo>
                    <a:pt x="129358" y="464883"/>
                  </a:lnTo>
                  <a:lnTo>
                    <a:pt x="127703" y="472482"/>
                  </a:lnTo>
                  <a:lnTo>
                    <a:pt x="121852" y="495299"/>
                  </a:lnTo>
                </a:path>
              </a:pathLst>
            </a:cu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9" name="SMARTInkAnnotation47"/>
            <p:cNvSpPr/>
            <p:nvPr/>
          </p:nvSpPr>
          <p:spPr bwMode="auto">
            <a:xfrm>
              <a:off x="1805940" y="2819401"/>
              <a:ext cx="198121" cy="502912"/>
            </a:xfrm>
            <a:custGeom>
              <a:avLst/>
              <a:gdLst/>
              <a:ahLst/>
              <a:cxnLst/>
              <a:rect l="0" t="0" r="0" b="0"/>
              <a:pathLst>
                <a:path w="198121" h="502912">
                  <a:moveTo>
                    <a:pt x="182880" y="7619"/>
                  </a:moveTo>
                  <a:lnTo>
                    <a:pt x="182880" y="1058"/>
                  </a:lnTo>
                  <a:lnTo>
                    <a:pt x="182033" y="705"/>
                  </a:lnTo>
                  <a:lnTo>
                    <a:pt x="175966" y="61"/>
                  </a:lnTo>
                  <a:lnTo>
                    <a:pt x="175268" y="0"/>
                  </a:lnTo>
                  <a:lnTo>
                    <a:pt x="175260" y="7305"/>
                  </a:lnTo>
                  <a:lnTo>
                    <a:pt x="171215" y="11571"/>
                  </a:lnTo>
                  <a:lnTo>
                    <a:pt x="170023" y="13640"/>
                  </a:lnTo>
                  <a:lnTo>
                    <a:pt x="165853" y="25302"/>
                  </a:lnTo>
                  <a:lnTo>
                    <a:pt x="162612" y="33258"/>
                  </a:lnTo>
                  <a:lnTo>
                    <a:pt x="160788" y="42497"/>
                  </a:lnTo>
                  <a:lnTo>
                    <a:pt x="160361" y="47956"/>
                  </a:lnTo>
                  <a:lnTo>
                    <a:pt x="154851" y="64442"/>
                  </a:lnTo>
                  <a:lnTo>
                    <a:pt x="152279" y="79018"/>
                  </a:lnTo>
                  <a:lnTo>
                    <a:pt x="146532" y="94062"/>
                  </a:lnTo>
                  <a:lnTo>
                    <a:pt x="141890" y="104176"/>
                  </a:lnTo>
                  <a:lnTo>
                    <a:pt x="139262" y="114315"/>
                  </a:lnTo>
                  <a:lnTo>
                    <a:pt x="137783" y="129544"/>
                  </a:lnTo>
                  <a:lnTo>
                    <a:pt x="137575" y="134622"/>
                  </a:lnTo>
                  <a:lnTo>
                    <a:pt x="136590" y="138854"/>
                  </a:lnTo>
                  <a:lnTo>
                    <a:pt x="131158" y="149703"/>
                  </a:lnTo>
                  <a:lnTo>
                    <a:pt x="126590" y="158538"/>
                  </a:lnTo>
                  <a:lnTo>
                    <a:pt x="123995" y="168110"/>
                  </a:lnTo>
                  <a:lnTo>
                    <a:pt x="121996" y="178008"/>
                  </a:lnTo>
                  <a:lnTo>
                    <a:pt x="116957" y="193101"/>
                  </a:lnTo>
                  <a:lnTo>
                    <a:pt x="114240" y="208297"/>
                  </a:lnTo>
                  <a:lnTo>
                    <a:pt x="109296" y="223524"/>
                  </a:lnTo>
                  <a:lnTo>
                    <a:pt x="106608" y="238760"/>
                  </a:lnTo>
                  <a:lnTo>
                    <a:pt x="102979" y="248920"/>
                  </a:lnTo>
                  <a:lnTo>
                    <a:pt x="98544" y="261337"/>
                  </a:lnTo>
                  <a:lnTo>
                    <a:pt x="93751" y="274476"/>
                  </a:lnTo>
                  <a:lnTo>
                    <a:pt x="88798" y="285960"/>
                  </a:lnTo>
                  <a:lnTo>
                    <a:pt x="86033" y="296708"/>
                  </a:lnTo>
                  <a:lnTo>
                    <a:pt x="83957" y="307130"/>
                  </a:lnTo>
                  <a:lnTo>
                    <a:pt x="78028" y="322517"/>
                  </a:lnTo>
                  <a:lnTo>
                    <a:pt x="73343" y="332711"/>
                  </a:lnTo>
                  <a:lnTo>
                    <a:pt x="60918" y="358135"/>
                  </a:lnTo>
                  <a:lnTo>
                    <a:pt x="56708" y="368297"/>
                  </a:lnTo>
                  <a:lnTo>
                    <a:pt x="53491" y="383538"/>
                  </a:lnTo>
                  <a:lnTo>
                    <a:pt x="47552" y="398779"/>
                  </a:lnTo>
                  <a:lnTo>
                    <a:pt x="42865" y="408939"/>
                  </a:lnTo>
                  <a:lnTo>
                    <a:pt x="35467" y="424179"/>
                  </a:lnTo>
                  <a:lnTo>
                    <a:pt x="32696" y="432081"/>
                  </a:lnTo>
                  <a:lnTo>
                    <a:pt x="30618" y="439262"/>
                  </a:lnTo>
                  <a:lnTo>
                    <a:pt x="24688" y="451978"/>
                  </a:lnTo>
                  <a:lnTo>
                    <a:pt x="20004" y="458548"/>
                  </a:lnTo>
                  <a:lnTo>
                    <a:pt x="17357" y="464290"/>
                  </a:lnTo>
                  <a:lnTo>
                    <a:pt x="16651" y="467006"/>
                  </a:lnTo>
                  <a:lnTo>
                    <a:pt x="13609" y="472282"/>
                  </a:lnTo>
                  <a:lnTo>
                    <a:pt x="8803" y="478523"/>
                  </a:lnTo>
                  <a:lnTo>
                    <a:pt x="8146" y="481634"/>
                  </a:lnTo>
                  <a:lnTo>
                    <a:pt x="7971" y="483649"/>
                  </a:lnTo>
                  <a:lnTo>
                    <a:pt x="7007" y="485839"/>
                  </a:lnTo>
                  <a:lnTo>
                    <a:pt x="1090" y="493886"/>
                  </a:lnTo>
                  <a:lnTo>
                    <a:pt x="0" y="495299"/>
                  </a:lnTo>
                  <a:lnTo>
                    <a:pt x="0" y="499344"/>
                  </a:lnTo>
                  <a:lnTo>
                    <a:pt x="846" y="500536"/>
                  </a:lnTo>
                  <a:lnTo>
                    <a:pt x="2258" y="501330"/>
                  </a:lnTo>
                  <a:lnTo>
                    <a:pt x="6561" y="502605"/>
                  </a:lnTo>
                  <a:lnTo>
                    <a:pt x="12647" y="502857"/>
                  </a:lnTo>
                  <a:lnTo>
                    <a:pt x="16985" y="502907"/>
                  </a:lnTo>
                  <a:lnTo>
                    <a:pt x="18944" y="502911"/>
                  </a:lnTo>
                  <a:lnTo>
                    <a:pt x="21096" y="502067"/>
                  </a:lnTo>
                  <a:lnTo>
                    <a:pt x="25745" y="498871"/>
                  </a:lnTo>
                  <a:lnTo>
                    <a:pt x="29077" y="496357"/>
                  </a:lnTo>
                  <a:lnTo>
                    <a:pt x="32114" y="495770"/>
                  </a:lnTo>
                  <a:lnTo>
                    <a:pt x="34110" y="495613"/>
                  </a:lnTo>
                  <a:lnTo>
                    <a:pt x="37133" y="494661"/>
                  </a:lnTo>
                  <a:lnTo>
                    <a:pt x="40842" y="493181"/>
                  </a:lnTo>
                  <a:lnTo>
                    <a:pt x="45008" y="491347"/>
                  </a:lnTo>
                  <a:lnTo>
                    <a:pt x="48632" y="489277"/>
                  </a:lnTo>
                  <a:lnTo>
                    <a:pt x="51895" y="487051"/>
                  </a:lnTo>
                  <a:lnTo>
                    <a:pt x="54916" y="484720"/>
                  </a:lnTo>
                  <a:lnTo>
                    <a:pt x="60531" y="482131"/>
                  </a:lnTo>
                  <a:lnTo>
                    <a:pt x="63214" y="481440"/>
                  </a:lnTo>
                  <a:lnTo>
                    <a:pt x="68453" y="478415"/>
                  </a:lnTo>
                  <a:lnTo>
                    <a:pt x="73604" y="474248"/>
                  </a:lnTo>
                  <a:lnTo>
                    <a:pt x="78715" y="469574"/>
                  </a:lnTo>
                  <a:lnTo>
                    <a:pt x="82110" y="467143"/>
                  </a:lnTo>
                  <a:lnTo>
                    <a:pt x="86066" y="464675"/>
                  </a:lnTo>
                  <a:lnTo>
                    <a:pt x="90398" y="462182"/>
                  </a:lnTo>
                  <a:lnTo>
                    <a:pt x="94132" y="459675"/>
                  </a:lnTo>
                  <a:lnTo>
                    <a:pt x="97468" y="457156"/>
                  </a:lnTo>
                  <a:lnTo>
                    <a:pt x="103432" y="452100"/>
                  </a:lnTo>
                  <a:lnTo>
                    <a:pt x="108905" y="447031"/>
                  </a:lnTo>
                  <a:lnTo>
                    <a:pt x="116747" y="439416"/>
                  </a:lnTo>
                  <a:lnTo>
                    <a:pt x="120164" y="436877"/>
                  </a:lnTo>
                  <a:lnTo>
                    <a:pt x="124136" y="434338"/>
                  </a:lnTo>
                  <a:lnTo>
                    <a:pt x="128477" y="431798"/>
                  </a:lnTo>
                  <a:lnTo>
                    <a:pt x="132218" y="429259"/>
                  </a:lnTo>
                  <a:lnTo>
                    <a:pt x="135559" y="426719"/>
                  </a:lnTo>
                  <a:lnTo>
                    <a:pt x="141528" y="421639"/>
                  </a:lnTo>
                  <a:lnTo>
                    <a:pt x="147003" y="416559"/>
                  </a:lnTo>
                  <a:lnTo>
                    <a:pt x="154846" y="408939"/>
                  </a:lnTo>
                  <a:lnTo>
                    <a:pt x="170172" y="393699"/>
                  </a:lnTo>
                  <a:lnTo>
                    <a:pt x="173561" y="391159"/>
                  </a:lnTo>
                  <a:lnTo>
                    <a:pt x="177514" y="388619"/>
                  </a:lnTo>
                  <a:lnTo>
                    <a:pt x="187935" y="382504"/>
                  </a:lnTo>
                  <a:lnTo>
                    <a:pt x="191618" y="381668"/>
                  </a:lnTo>
                  <a:lnTo>
                    <a:pt x="198120" y="380999"/>
                  </a:lnTo>
                </a:path>
              </a:pathLst>
            </a:custGeom>
            <a:noFill/>
            <a:ln w="266700" cap="flat" cmpd="sng" algn="ctr">
              <a:solidFill>
                <a:srgbClr val="FFFF00">
                  <a:alpha val="50000"/>
                </a:srgbClr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0" name="SMARTInkAnnotation48"/>
            <p:cNvSpPr/>
            <p:nvPr/>
          </p:nvSpPr>
          <p:spPr bwMode="auto">
            <a:xfrm>
              <a:off x="1844040" y="2887980"/>
              <a:ext cx="632461" cy="487681"/>
            </a:xfrm>
            <a:custGeom>
              <a:avLst/>
              <a:gdLst/>
              <a:ahLst/>
              <a:cxnLst/>
              <a:rect l="0" t="0" r="0" b="0"/>
              <a:pathLst>
                <a:path w="632461" h="487681">
                  <a:moveTo>
                    <a:pt x="632460" y="0"/>
                  </a:moveTo>
                  <a:lnTo>
                    <a:pt x="621109" y="11352"/>
                  </a:lnTo>
                  <a:lnTo>
                    <a:pt x="618965" y="12648"/>
                  </a:lnTo>
                  <a:lnTo>
                    <a:pt x="614327" y="14088"/>
                  </a:lnTo>
                  <a:lnTo>
                    <a:pt x="603454" y="15139"/>
                  </a:lnTo>
                  <a:lnTo>
                    <a:pt x="600378" y="17453"/>
                  </a:lnTo>
                  <a:lnTo>
                    <a:pt x="598372" y="19255"/>
                  </a:lnTo>
                  <a:lnTo>
                    <a:pt x="596188" y="20457"/>
                  </a:lnTo>
                  <a:lnTo>
                    <a:pt x="588152" y="22544"/>
                  </a:lnTo>
                  <a:lnTo>
                    <a:pt x="580303" y="29393"/>
                  </a:lnTo>
                  <a:lnTo>
                    <a:pt x="577388" y="29997"/>
                  </a:lnTo>
                  <a:lnTo>
                    <a:pt x="575425" y="30158"/>
                  </a:lnTo>
                  <a:lnTo>
                    <a:pt x="573270" y="31112"/>
                  </a:lnTo>
                  <a:lnTo>
                    <a:pt x="566192" y="35653"/>
                  </a:lnTo>
                  <a:lnTo>
                    <a:pt x="558733" y="38222"/>
                  </a:lnTo>
                  <a:lnTo>
                    <a:pt x="551160" y="43122"/>
                  </a:lnTo>
                  <a:lnTo>
                    <a:pt x="543554" y="45797"/>
                  </a:lnTo>
                  <a:lnTo>
                    <a:pt x="535939" y="50729"/>
                  </a:lnTo>
                  <a:lnTo>
                    <a:pt x="528319" y="53413"/>
                  </a:lnTo>
                  <a:lnTo>
                    <a:pt x="520700" y="59195"/>
                  </a:lnTo>
                  <a:lnTo>
                    <a:pt x="512233" y="66270"/>
                  </a:lnTo>
                  <a:lnTo>
                    <a:pt x="493819" y="78770"/>
                  </a:lnTo>
                  <a:lnTo>
                    <a:pt x="474168" y="91444"/>
                  </a:lnTo>
                  <a:lnTo>
                    <a:pt x="463074" y="99061"/>
                  </a:lnTo>
                  <a:lnTo>
                    <a:pt x="444155" y="109220"/>
                  </a:lnTo>
                  <a:lnTo>
                    <a:pt x="429158" y="116840"/>
                  </a:lnTo>
                  <a:lnTo>
                    <a:pt x="413989" y="128505"/>
                  </a:lnTo>
                  <a:lnTo>
                    <a:pt x="393694" y="142381"/>
                  </a:lnTo>
                  <a:lnTo>
                    <a:pt x="378458" y="154888"/>
                  </a:lnTo>
                  <a:lnTo>
                    <a:pt x="363219" y="165179"/>
                  </a:lnTo>
                  <a:lnTo>
                    <a:pt x="347980" y="177729"/>
                  </a:lnTo>
                  <a:lnTo>
                    <a:pt x="332740" y="188033"/>
                  </a:lnTo>
                  <a:lnTo>
                    <a:pt x="317500" y="201435"/>
                  </a:lnTo>
                  <a:lnTo>
                    <a:pt x="302260" y="216129"/>
                  </a:lnTo>
                  <a:lnTo>
                    <a:pt x="287020" y="230361"/>
                  </a:lnTo>
                  <a:lnTo>
                    <a:pt x="271780" y="241163"/>
                  </a:lnTo>
                  <a:lnTo>
                    <a:pt x="257386" y="253866"/>
                  </a:lnTo>
                  <a:lnTo>
                    <a:pt x="242251" y="268430"/>
                  </a:lnTo>
                  <a:lnTo>
                    <a:pt x="214748" y="295800"/>
                  </a:lnTo>
                  <a:lnTo>
                    <a:pt x="196199" y="309953"/>
                  </a:lnTo>
                  <a:lnTo>
                    <a:pt x="183504" y="325918"/>
                  </a:lnTo>
                  <a:lnTo>
                    <a:pt x="172843" y="337476"/>
                  </a:lnTo>
                  <a:lnTo>
                    <a:pt x="161091" y="345338"/>
                  </a:lnTo>
                  <a:lnTo>
                    <a:pt x="142797" y="355580"/>
                  </a:lnTo>
                  <a:lnTo>
                    <a:pt x="127408" y="368297"/>
                  </a:lnTo>
                  <a:lnTo>
                    <a:pt x="114354" y="381000"/>
                  </a:lnTo>
                  <a:lnTo>
                    <a:pt x="104151" y="391160"/>
                  </a:lnTo>
                  <a:lnTo>
                    <a:pt x="101607" y="392853"/>
                  </a:lnTo>
                  <a:lnTo>
                    <a:pt x="96523" y="394735"/>
                  </a:lnTo>
                  <a:lnTo>
                    <a:pt x="93982" y="396930"/>
                  </a:lnTo>
                  <a:lnTo>
                    <a:pt x="83977" y="410826"/>
                  </a:lnTo>
                  <a:lnTo>
                    <a:pt x="70911" y="424346"/>
                  </a:lnTo>
                  <a:lnTo>
                    <a:pt x="58393" y="436902"/>
                  </a:lnTo>
                  <a:lnTo>
                    <a:pt x="56709" y="439435"/>
                  </a:lnTo>
                  <a:lnTo>
                    <a:pt x="54837" y="444507"/>
                  </a:lnTo>
                  <a:lnTo>
                    <a:pt x="53491" y="446198"/>
                  </a:lnTo>
                  <a:lnTo>
                    <a:pt x="51747" y="447325"/>
                  </a:lnTo>
                  <a:lnTo>
                    <a:pt x="49738" y="448077"/>
                  </a:lnTo>
                  <a:lnTo>
                    <a:pt x="45248" y="451170"/>
                  </a:lnTo>
                  <a:lnTo>
                    <a:pt x="30422" y="464891"/>
                  </a:lnTo>
                  <a:lnTo>
                    <a:pt x="26785" y="468520"/>
                  </a:lnTo>
                  <a:lnTo>
                    <a:pt x="24630" y="469827"/>
                  </a:lnTo>
                  <a:lnTo>
                    <a:pt x="19978" y="471279"/>
                  </a:lnTo>
                  <a:lnTo>
                    <a:pt x="18399" y="472513"/>
                  </a:lnTo>
                  <a:lnTo>
                    <a:pt x="17346" y="474182"/>
                  </a:lnTo>
                  <a:lnTo>
                    <a:pt x="15656" y="478899"/>
                  </a:lnTo>
                  <a:lnTo>
                    <a:pt x="14670" y="479286"/>
                  </a:lnTo>
                  <a:lnTo>
                    <a:pt x="11318" y="479716"/>
                  </a:lnTo>
                  <a:lnTo>
                    <a:pt x="10086" y="480677"/>
                  </a:lnTo>
                  <a:lnTo>
                    <a:pt x="9264" y="482165"/>
                  </a:lnTo>
                  <a:lnTo>
                    <a:pt x="8716" y="484003"/>
                  </a:lnTo>
                  <a:lnTo>
                    <a:pt x="7504" y="485229"/>
                  </a:lnTo>
                  <a:lnTo>
                    <a:pt x="5849" y="486046"/>
                  </a:lnTo>
                  <a:lnTo>
                    <a:pt x="0" y="487680"/>
                  </a:lnTo>
                  <a:lnTo>
                    <a:pt x="4045" y="487680"/>
                  </a:lnTo>
                  <a:lnTo>
                    <a:pt x="6084" y="486833"/>
                  </a:lnTo>
                  <a:lnTo>
                    <a:pt x="13867" y="481119"/>
                  </a:lnTo>
                  <a:lnTo>
                    <a:pt x="16887" y="480531"/>
                  </a:lnTo>
                  <a:lnTo>
                    <a:pt x="25725" y="480153"/>
                  </a:lnTo>
                  <a:lnTo>
                    <a:pt x="28157" y="479276"/>
                  </a:lnTo>
                  <a:lnTo>
                    <a:pt x="33117" y="476043"/>
                  </a:lnTo>
                  <a:lnTo>
                    <a:pt x="43199" y="467915"/>
                  </a:lnTo>
                  <a:lnTo>
                    <a:pt x="59928" y="461182"/>
                  </a:lnTo>
                  <a:lnTo>
                    <a:pt x="66992" y="458970"/>
                  </a:lnTo>
                  <a:lnTo>
                    <a:pt x="70061" y="458380"/>
                  </a:lnTo>
                  <a:lnTo>
                    <a:pt x="75729" y="455467"/>
                  </a:lnTo>
                  <a:lnTo>
                    <a:pt x="90312" y="446697"/>
                  </a:lnTo>
                  <a:lnTo>
                    <a:pt x="99688" y="444066"/>
                  </a:lnTo>
                  <a:lnTo>
                    <a:pt x="109499" y="442049"/>
                  </a:lnTo>
                  <a:lnTo>
                    <a:pt x="124543" y="436154"/>
                  </a:lnTo>
                  <a:lnTo>
                    <a:pt x="134657" y="431477"/>
                  </a:lnTo>
                  <a:lnTo>
                    <a:pt x="149871" y="420039"/>
                  </a:lnTo>
                  <a:lnTo>
                    <a:pt x="165103" y="409971"/>
                  </a:lnTo>
                  <a:lnTo>
                    <a:pt x="180341" y="401625"/>
                  </a:lnTo>
                  <a:lnTo>
                    <a:pt x="210820" y="386107"/>
                  </a:lnTo>
                  <a:lnTo>
                    <a:pt x="230293" y="375925"/>
                  </a:lnTo>
                  <a:lnTo>
                    <a:pt x="249979" y="363221"/>
                  </a:lnTo>
                  <a:lnTo>
                    <a:pt x="263366" y="353060"/>
                  </a:lnTo>
                  <a:lnTo>
                    <a:pt x="268887" y="347980"/>
                  </a:lnTo>
                  <a:lnTo>
                    <a:pt x="271544" y="346287"/>
                  </a:lnTo>
                  <a:lnTo>
                    <a:pt x="279330" y="343057"/>
                  </a:lnTo>
                  <a:lnTo>
                    <a:pt x="289546" y="334809"/>
                  </a:lnTo>
                  <a:lnTo>
                    <a:pt x="297180" y="32766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1" name="SMARTInkAnnotation49"/>
            <p:cNvSpPr/>
            <p:nvPr/>
          </p:nvSpPr>
          <p:spPr bwMode="auto">
            <a:xfrm>
              <a:off x="1768156" y="3108960"/>
              <a:ext cx="37785" cy="251461"/>
            </a:xfrm>
            <a:custGeom>
              <a:avLst/>
              <a:gdLst/>
              <a:ahLst/>
              <a:cxnLst/>
              <a:rect l="0" t="0" r="0" b="0"/>
              <a:pathLst>
                <a:path w="37785" h="251461">
                  <a:moveTo>
                    <a:pt x="37784" y="251460"/>
                  </a:moveTo>
                  <a:lnTo>
                    <a:pt x="33739" y="247415"/>
                  </a:lnTo>
                  <a:lnTo>
                    <a:pt x="32547" y="245376"/>
                  </a:lnTo>
                  <a:lnTo>
                    <a:pt x="31753" y="243171"/>
                  </a:lnTo>
                  <a:lnTo>
                    <a:pt x="31223" y="240854"/>
                  </a:lnTo>
                  <a:lnTo>
                    <a:pt x="30024" y="238463"/>
                  </a:lnTo>
                  <a:lnTo>
                    <a:pt x="28377" y="236022"/>
                  </a:lnTo>
                  <a:lnTo>
                    <a:pt x="23696" y="230066"/>
                  </a:lnTo>
                  <a:lnTo>
                    <a:pt x="23056" y="226994"/>
                  </a:lnTo>
                  <a:lnTo>
                    <a:pt x="22885" y="224989"/>
                  </a:lnTo>
                  <a:lnTo>
                    <a:pt x="21925" y="223653"/>
                  </a:lnTo>
                  <a:lnTo>
                    <a:pt x="20438" y="222762"/>
                  </a:lnTo>
                  <a:lnTo>
                    <a:pt x="18600" y="222168"/>
                  </a:lnTo>
                  <a:lnTo>
                    <a:pt x="17374" y="220926"/>
                  </a:lnTo>
                  <a:lnTo>
                    <a:pt x="16558" y="219250"/>
                  </a:lnTo>
                  <a:lnTo>
                    <a:pt x="15650" y="215131"/>
                  </a:lnTo>
                  <a:lnTo>
                    <a:pt x="15247" y="210478"/>
                  </a:lnTo>
                  <a:lnTo>
                    <a:pt x="14292" y="207205"/>
                  </a:lnTo>
                  <a:lnTo>
                    <a:pt x="12810" y="203330"/>
                  </a:lnTo>
                  <a:lnTo>
                    <a:pt x="10974" y="199054"/>
                  </a:lnTo>
                  <a:lnTo>
                    <a:pt x="9751" y="195356"/>
                  </a:lnTo>
                  <a:lnTo>
                    <a:pt x="8935" y="192044"/>
                  </a:lnTo>
                  <a:lnTo>
                    <a:pt x="8029" y="186106"/>
                  </a:lnTo>
                  <a:lnTo>
                    <a:pt x="7626" y="180645"/>
                  </a:lnTo>
                  <a:lnTo>
                    <a:pt x="7447" y="173138"/>
                  </a:lnTo>
                  <a:lnTo>
                    <a:pt x="7399" y="168766"/>
                  </a:lnTo>
                  <a:lnTo>
                    <a:pt x="6521" y="164156"/>
                  </a:lnTo>
                  <a:lnTo>
                    <a:pt x="5089" y="159391"/>
                  </a:lnTo>
                  <a:lnTo>
                    <a:pt x="3287" y="154521"/>
                  </a:lnTo>
                  <a:lnTo>
                    <a:pt x="2086" y="149581"/>
                  </a:lnTo>
                  <a:lnTo>
                    <a:pt x="1285" y="144594"/>
                  </a:lnTo>
                  <a:lnTo>
                    <a:pt x="752" y="139576"/>
                  </a:lnTo>
                  <a:lnTo>
                    <a:pt x="396" y="134537"/>
                  </a:lnTo>
                  <a:lnTo>
                    <a:pt x="158" y="129485"/>
                  </a:lnTo>
                  <a:lnTo>
                    <a:pt x="0" y="124423"/>
                  </a:lnTo>
                  <a:lnTo>
                    <a:pt x="741" y="119356"/>
                  </a:lnTo>
                  <a:lnTo>
                    <a:pt x="2082" y="114284"/>
                  </a:lnTo>
                  <a:lnTo>
                    <a:pt x="3823" y="109209"/>
                  </a:lnTo>
                  <a:lnTo>
                    <a:pt x="4983" y="104133"/>
                  </a:lnTo>
                  <a:lnTo>
                    <a:pt x="5757" y="99055"/>
                  </a:lnTo>
                  <a:lnTo>
                    <a:pt x="6272" y="93977"/>
                  </a:lnTo>
                  <a:lnTo>
                    <a:pt x="6616" y="88051"/>
                  </a:lnTo>
                  <a:lnTo>
                    <a:pt x="6998" y="74694"/>
                  </a:lnTo>
                  <a:lnTo>
                    <a:pt x="7947" y="68423"/>
                  </a:lnTo>
                  <a:lnTo>
                    <a:pt x="9426" y="62548"/>
                  </a:lnTo>
                  <a:lnTo>
                    <a:pt x="11258" y="56939"/>
                  </a:lnTo>
                  <a:lnTo>
                    <a:pt x="13327" y="51506"/>
                  </a:lnTo>
                  <a:lnTo>
                    <a:pt x="15552" y="46191"/>
                  </a:lnTo>
                  <a:lnTo>
                    <a:pt x="17883" y="40954"/>
                  </a:lnTo>
                  <a:lnTo>
                    <a:pt x="19437" y="35769"/>
                  </a:lnTo>
                  <a:lnTo>
                    <a:pt x="20472" y="30619"/>
                  </a:lnTo>
                  <a:lnTo>
                    <a:pt x="21163" y="25493"/>
                  </a:lnTo>
                  <a:lnTo>
                    <a:pt x="22470" y="20382"/>
                  </a:lnTo>
                  <a:lnTo>
                    <a:pt x="24188" y="15281"/>
                  </a:lnTo>
                  <a:lnTo>
                    <a:pt x="30164" y="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2" name="SMARTInkAnnotation50"/>
            <p:cNvSpPr/>
            <p:nvPr/>
          </p:nvSpPr>
          <p:spPr bwMode="auto">
            <a:xfrm>
              <a:off x="2743200" y="3048000"/>
              <a:ext cx="320041" cy="198121"/>
            </a:xfrm>
            <a:custGeom>
              <a:avLst/>
              <a:gdLst/>
              <a:ahLst/>
              <a:cxnLst/>
              <a:rect l="0" t="0" r="0" b="0"/>
              <a:pathLst>
                <a:path w="320041" h="198121">
                  <a:moveTo>
                    <a:pt x="0" y="198120"/>
                  </a:moveTo>
                  <a:lnTo>
                    <a:pt x="7620" y="198120"/>
                  </a:lnTo>
                  <a:lnTo>
                    <a:pt x="18972" y="186769"/>
                  </a:lnTo>
                  <a:lnTo>
                    <a:pt x="21115" y="185473"/>
                  </a:lnTo>
                  <a:lnTo>
                    <a:pt x="25753" y="184032"/>
                  </a:lnTo>
                  <a:lnTo>
                    <a:pt x="27329" y="182801"/>
                  </a:lnTo>
                  <a:lnTo>
                    <a:pt x="28379" y="181134"/>
                  </a:lnTo>
                  <a:lnTo>
                    <a:pt x="29079" y="179176"/>
                  </a:lnTo>
                  <a:lnTo>
                    <a:pt x="31239" y="177024"/>
                  </a:lnTo>
                  <a:lnTo>
                    <a:pt x="41523" y="169950"/>
                  </a:lnTo>
                  <a:lnTo>
                    <a:pt x="47524" y="164998"/>
                  </a:lnTo>
                  <a:lnTo>
                    <a:pt x="53013" y="159975"/>
                  </a:lnTo>
                  <a:lnTo>
                    <a:pt x="59122" y="154920"/>
                  </a:lnTo>
                  <a:lnTo>
                    <a:pt x="67481" y="149851"/>
                  </a:lnTo>
                  <a:lnTo>
                    <a:pt x="74582" y="144776"/>
                  </a:lnTo>
                  <a:lnTo>
                    <a:pt x="81407" y="139698"/>
                  </a:lnTo>
                  <a:lnTo>
                    <a:pt x="90086" y="134619"/>
                  </a:lnTo>
                  <a:lnTo>
                    <a:pt x="99587" y="129540"/>
                  </a:lnTo>
                  <a:lnTo>
                    <a:pt x="109454" y="123613"/>
                  </a:lnTo>
                  <a:lnTo>
                    <a:pt x="114456" y="119662"/>
                  </a:lnTo>
                  <a:lnTo>
                    <a:pt x="119484" y="115335"/>
                  </a:lnTo>
                  <a:lnTo>
                    <a:pt x="124529" y="111603"/>
                  </a:lnTo>
                  <a:lnTo>
                    <a:pt x="129586" y="108269"/>
                  </a:lnTo>
                  <a:lnTo>
                    <a:pt x="134651" y="105199"/>
                  </a:lnTo>
                  <a:lnTo>
                    <a:pt x="139721" y="101460"/>
                  </a:lnTo>
                  <a:lnTo>
                    <a:pt x="144793" y="97273"/>
                  </a:lnTo>
                  <a:lnTo>
                    <a:pt x="149869" y="92789"/>
                  </a:lnTo>
                  <a:lnTo>
                    <a:pt x="154946" y="88953"/>
                  </a:lnTo>
                  <a:lnTo>
                    <a:pt x="160024" y="85548"/>
                  </a:lnTo>
                  <a:lnTo>
                    <a:pt x="165103" y="82432"/>
                  </a:lnTo>
                  <a:lnTo>
                    <a:pt x="171028" y="79508"/>
                  </a:lnTo>
                  <a:lnTo>
                    <a:pt x="177518" y="76712"/>
                  </a:lnTo>
                  <a:lnTo>
                    <a:pt x="184386" y="74001"/>
                  </a:lnTo>
                  <a:lnTo>
                    <a:pt x="190657" y="71348"/>
                  </a:lnTo>
                  <a:lnTo>
                    <a:pt x="202141" y="66141"/>
                  </a:lnTo>
                  <a:lnTo>
                    <a:pt x="208421" y="63568"/>
                  </a:lnTo>
                  <a:lnTo>
                    <a:pt x="215147" y="61005"/>
                  </a:lnTo>
                  <a:lnTo>
                    <a:pt x="222172" y="58450"/>
                  </a:lnTo>
                  <a:lnTo>
                    <a:pt x="228547" y="55053"/>
                  </a:lnTo>
                  <a:lnTo>
                    <a:pt x="234492" y="51096"/>
                  </a:lnTo>
                  <a:lnTo>
                    <a:pt x="240148" y="46764"/>
                  </a:lnTo>
                  <a:lnTo>
                    <a:pt x="245612" y="43029"/>
                  </a:lnTo>
                  <a:lnTo>
                    <a:pt x="250948" y="39693"/>
                  </a:lnTo>
                  <a:lnTo>
                    <a:pt x="256198" y="36622"/>
                  </a:lnTo>
                  <a:lnTo>
                    <a:pt x="261392" y="33728"/>
                  </a:lnTo>
                  <a:lnTo>
                    <a:pt x="271678" y="28254"/>
                  </a:lnTo>
                  <a:lnTo>
                    <a:pt x="279637" y="23000"/>
                  </a:lnTo>
                  <a:lnTo>
                    <a:pt x="282945" y="20413"/>
                  </a:lnTo>
                  <a:lnTo>
                    <a:pt x="286843" y="18689"/>
                  </a:lnTo>
                  <a:lnTo>
                    <a:pt x="295690" y="16773"/>
                  </a:lnTo>
                  <a:lnTo>
                    <a:pt x="303009" y="13663"/>
                  </a:lnTo>
                  <a:lnTo>
                    <a:pt x="309083" y="9459"/>
                  </a:lnTo>
                  <a:lnTo>
                    <a:pt x="311889" y="7153"/>
                  </a:lnTo>
                  <a:lnTo>
                    <a:pt x="320040" y="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3" name="SMARTInkAnnotation51"/>
            <p:cNvSpPr/>
            <p:nvPr/>
          </p:nvSpPr>
          <p:spPr bwMode="auto">
            <a:xfrm>
              <a:off x="3177970" y="2667012"/>
              <a:ext cx="334470" cy="487630"/>
            </a:xfrm>
            <a:custGeom>
              <a:avLst/>
              <a:gdLst/>
              <a:ahLst/>
              <a:cxnLst/>
              <a:rect l="0" t="0" r="0" b="0"/>
              <a:pathLst>
                <a:path w="334470" h="487630">
                  <a:moveTo>
                    <a:pt x="174830" y="182868"/>
                  </a:moveTo>
                  <a:lnTo>
                    <a:pt x="174830" y="176307"/>
                  </a:lnTo>
                  <a:lnTo>
                    <a:pt x="173983" y="175954"/>
                  </a:lnTo>
                  <a:lnTo>
                    <a:pt x="167524" y="175276"/>
                  </a:lnTo>
                  <a:lnTo>
                    <a:pt x="163257" y="175256"/>
                  </a:lnTo>
                  <a:lnTo>
                    <a:pt x="162035" y="176100"/>
                  </a:lnTo>
                  <a:lnTo>
                    <a:pt x="161220" y="177510"/>
                  </a:lnTo>
                  <a:lnTo>
                    <a:pt x="160677" y="179296"/>
                  </a:lnTo>
                  <a:lnTo>
                    <a:pt x="159468" y="180486"/>
                  </a:lnTo>
                  <a:lnTo>
                    <a:pt x="157815" y="181280"/>
                  </a:lnTo>
                  <a:lnTo>
                    <a:pt x="155867" y="181809"/>
                  </a:lnTo>
                  <a:lnTo>
                    <a:pt x="154568" y="183009"/>
                  </a:lnTo>
                  <a:lnTo>
                    <a:pt x="153702" y="184656"/>
                  </a:lnTo>
                  <a:lnTo>
                    <a:pt x="153124" y="186600"/>
                  </a:lnTo>
                  <a:lnTo>
                    <a:pt x="151047" y="188742"/>
                  </a:lnTo>
                  <a:lnTo>
                    <a:pt x="140878" y="196650"/>
                  </a:lnTo>
                  <a:lnTo>
                    <a:pt x="132127" y="209341"/>
                  </a:lnTo>
                  <a:lnTo>
                    <a:pt x="124171" y="223826"/>
                  </a:lnTo>
                  <a:lnTo>
                    <a:pt x="115605" y="238842"/>
                  </a:lnTo>
                  <a:lnTo>
                    <a:pt x="107304" y="248950"/>
                  </a:lnTo>
                  <a:lnTo>
                    <a:pt x="97155" y="264160"/>
                  </a:lnTo>
                  <a:lnTo>
                    <a:pt x="89226" y="276571"/>
                  </a:lnTo>
                  <a:lnTo>
                    <a:pt x="80904" y="289708"/>
                  </a:lnTo>
                  <a:lnTo>
                    <a:pt x="74383" y="301190"/>
                  </a:lnTo>
                  <a:lnTo>
                    <a:pt x="66405" y="314195"/>
                  </a:lnTo>
                  <a:lnTo>
                    <a:pt x="58061" y="328443"/>
                  </a:lnTo>
                  <a:lnTo>
                    <a:pt x="51530" y="343241"/>
                  </a:lnTo>
                  <a:lnTo>
                    <a:pt x="43548" y="356027"/>
                  </a:lnTo>
                  <a:lnTo>
                    <a:pt x="34356" y="367354"/>
                  </a:lnTo>
                  <a:lnTo>
                    <a:pt x="24626" y="378033"/>
                  </a:lnTo>
                  <a:lnTo>
                    <a:pt x="21354" y="384098"/>
                  </a:lnTo>
                  <a:lnTo>
                    <a:pt x="17719" y="397610"/>
                  </a:lnTo>
                  <a:lnTo>
                    <a:pt x="13844" y="409825"/>
                  </a:lnTo>
                  <a:lnTo>
                    <a:pt x="9301" y="420898"/>
                  </a:lnTo>
                  <a:lnTo>
                    <a:pt x="4460" y="431463"/>
                  </a:lnTo>
                  <a:lnTo>
                    <a:pt x="1743" y="441804"/>
                  </a:lnTo>
                  <a:lnTo>
                    <a:pt x="214" y="454888"/>
                  </a:lnTo>
                  <a:lnTo>
                    <a:pt x="0" y="458195"/>
                  </a:lnTo>
                  <a:lnTo>
                    <a:pt x="703" y="461246"/>
                  </a:lnTo>
                  <a:lnTo>
                    <a:pt x="5658" y="472226"/>
                  </a:lnTo>
                  <a:lnTo>
                    <a:pt x="6169" y="474833"/>
                  </a:lnTo>
                  <a:lnTo>
                    <a:pt x="8994" y="479988"/>
                  </a:lnTo>
                  <a:lnTo>
                    <a:pt x="13661" y="486151"/>
                  </a:lnTo>
                  <a:lnTo>
                    <a:pt x="18815" y="486994"/>
                  </a:lnTo>
                  <a:lnTo>
                    <a:pt x="27831" y="487535"/>
                  </a:lnTo>
                  <a:lnTo>
                    <a:pt x="37483" y="487629"/>
                  </a:lnTo>
                  <a:lnTo>
                    <a:pt x="40932" y="486795"/>
                  </a:lnTo>
                  <a:lnTo>
                    <a:pt x="50678" y="481577"/>
                  </a:lnTo>
                  <a:lnTo>
                    <a:pt x="59255" y="477059"/>
                  </a:lnTo>
                  <a:lnTo>
                    <a:pt x="69560" y="469755"/>
                  </a:lnTo>
                  <a:lnTo>
                    <a:pt x="77526" y="464749"/>
                  </a:lnTo>
                  <a:lnTo>
                    <a:pt x="86710" y="459702"/>
                  </a:lnTo>
                  <a:lnTo>
                    <a:pt x="96437" y="454636"/>
                  </a:lnTo>
                  <a:lnTo>
                    <a:pt x="106405" y="447305"/>
                  </a:lnTo>
                  <a:lnTo>
                    <a:pt x="116479" y="438402"/>
                  </a:lnTo>
                  <a:lnTo>
                    <a:pt x="126601" y="428801"/>
                  </a:lnTo>
                  <a:lnTo>
                    <a:pt x="145943" y="409821"/>
                  </a:lnTo>
                  <a:lnTo>
                    <a:pt x="150492" y="405290"/>
                  </a:lnTo>
                  <a:lnTo>
                    <a:pt x="157804" y="393482"/>
                  </a:lnTo>
                  <a:lnTo>
                    <a:pt x="166681" y="374812"/>
                  </a:lnTo>
                  <a:lnTo>
                    <a:pt x="174673" y="360814"/>
                  </a:lnTo>
                  <a:lnTo>
                    <a:pt x="182403" y="349046"/>
                  </a:lnTo>
                  <a:lnTo>
                    <a:pt x="184959" y="344453"/>
                  </a:lnTo>
                  <a:lnTo>
                    <a:pt x="187799" y="334835"/>
                  </a:lnTo>
                  <a:lnTo>
                    <a:pt x="189397" y="322157"/>
                  </a:lnTo>
                  <a:lnTo>
                    <a:pt x="189871" y="310781"/>
                  </a:lnTo>
                  <a:lnTo>
                    <a:pt x="190067" y="279492"/>
                  </a:lnTo>
                  <a:lnTo>
                    <a:pt x="189221" y="276917"/>
                  </a:lnTo>
                  <a:lnTo>
                    <a:pt x="183509" y="268202"/>
                  </a:lnTo>
                  <a:lnTo>
                    <a:pt x="182921" y="265103"/>
                  </a:lnTo>
                  <a:lnTo>
                    <a:pt x="182764" y="263092"/>
                  </a:lnTo>
                  <a:lnTo>
                    <a:pt x="181812" y="261750"/>
                  </a:lnTo>
                  <a:lnTo>
                    <a:pt x="180332" y="260856"/>
                  </a:lnTo>
                  <a:lnTo>
                    <a:pt x="174858" y="259077"/>
                  </a:lnTo>
                  <a:lnTo>
                    <a:pt x="181393" y="259069"/>
                  </a:lnTo>
                  <a:lnTo>
                    <a:pt x="188325" y="253831"/>
                  </a:lnTo>
                  <a:lnTo>
                    <a:pt x="192963" y="252507"/>
                  </a:lnTo>
                  <a:lnTo>
                    <a:pt x="200335" y="251762"/>
                  </a:lnTo>
                  <a:lnTo>
                    <a:pt x="207614" y="249330"/>
                  </a:lnTo>
                  <a:lnTo>
                    <a:pt x="215647" y="245427"/>
                  </a:lnTo>
                  <a:lnTo>
                    <a:pt x="222040" y="240870"/>
                  </a:lnTo>
                  <a:lnTo>
                    <a:pt x="225777" y="239316"/>
                  </a:lnTo>
                  <a:lnTo>
                    <a:pt x="234444" y="237589"/>
                  </a:lnTo>
                  <a:lnTo>
                    <a:pt x="241683" y="234564"/>
                  </a:lnTo>
                  <a:lnTo>
                    <a:pt x="248569" y="229551"/>
                  </a:lnTo>
                  <a:lnTo>
                    <a:pt x="257273" y="221678"/>
                  </a:lnTo>
                  <a:lnTo>
                    <a:pt x="267650" y="211771"/>
                  </a:lnTo>
                  <a:lnTo>
                    <a:pt x="275632" y="206156"/>
                  </a:lnTo>
                  <a:lnTo>
                    <a:pt x="280131" y="203473"/>
                  </a:lnTo>
                  <a:lnTo>
                    <a:pt x="287388" y="195977"/>
                  </a:lnTo>
                  <a:lnTo>
                    <a:pt x="296234" y="182237"/>
                  </a:lnTo>
                  <a:lnTo>
                    <a:pt x="304217" y="169699"/>
                  </a:lnTo>
                  <a:lnTo>
                    <a:pt x="314202" y="158364"/>
                  </a:lnTo>
                  <a:lnTo>
                    <a:pt x="318544" y="153832"/>
                  </a:lnTo>
                  <a:lnTo>
                    <a:pt x="321440" y="149117"/>
                  </a:lnTo>
                  <a:lnTo>
                    <a:pt x="328344" y="129384"/>
                  </a:lnTo>
                  <a:lnTo>
                    <a:pt x="331958" y="119304"/>
                  </a:lnTo>
                  <a:lnTo>
                    <a:pt x="333993" y="104109"/>
                  </a:lnTo>
                  <a:lnTo>
                    <a:pt x="334469" y="93960"/>
                  </a:lnTo>
                  <a:lnTo>
                    <a:pt x="332423" y="83804"/>
                  </a:lnTo>
                  <a:lnTo>
                    <a:pt x="329537" y="73646"/>
                  </a:lnTo>
                  <a:lnTo>
                    <a:pt x="328256" y="63487"/>
                  </a:lnTo>
                  <a:lnTo>
                    <a:pt x="325427" y="53328"/>
                  </a:lnTo>
                  <a:lnTo>
                    <a:pt x="321349" y="44015"/>
                  </a:lnTo>
                  <a:lnTo>
                    <a:pt x="314292" y="34012"/>
                  </a:lnTo>
                  <a:lnTo>
                    <a:pt x="309345" y="28374"/>
                  </a:lnTo>
                  <a:lnTo>
                    <a:pt x="302065" y="23046"/>
                  </a:lnTo>
                  <a:lnTo>
                    <a:pt x="293185" y="17856"/>
                  </a:lnTo>
                  <a:lnTo>
                    <a:pt x="283594" y="12727"/>
                  </a:lnTo>
                  <a:lnTo>
                    <a:pt x="275946" y="7626"/>
                  </a:lnTo>
                  <a:lnTo>
                    <a:pt x="272720" y="5080"/>
                  </a:lnTo>
                  <a:lnTo>
                    <a:pt x="268877" y="3383"/>
                  </a:lnTo>
                  <a:lnTo>
                    <a:pt x="260091" y="1497"/>
                  </a:lnTo>
                  <a:lnTo>
                    <a:pt x="250541" y="659"/>
                  </a:lnTo>
                  <a:lnTo>
                    <a:pt x="240653" y="286"/>
                  </a:lnTo>
                  <a:lnTo>
                    <a:pt x="220507" y="47"/>
                  </a:lnTo>
                  <a:lnTo>
                    <a:pt x="200221" y="0"/>
                  </a:lnTo>
                  <a:lnTo>
                    <a:pt x="195991" y="842"/>
                  </a:lnTo>
                  <a:lnTo>
                    <a:pt x="189033" y="4037"/>
                  </a:lnTo>
                  <a:lnTo>
                    <a:pt x="176310" y="10595"/>
                  </a:lnTo>
                  <a:lnTo>
                    <a:pt x="165861" y="17900"/>
                  </a:lnTo>
                  <a:lnTo>
                    <a:pt x="160120" y="25165"/>
                  </a:lnTo>
                  <a:lnTo>
                    <a:pt x="152127" y="36517"/>
                  </a:lnTo>
                  <a:lnTo>
                    <a:pt x="146960" y="43316"/>
                  </a:lnTo>
                  <a:lnTo>
                    <a:pt x="144396" y="47500"/>
                  </a:lnTo>
                  <a:lnTo>
                    <a:pt x="136730" y="60948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4" name="SMARTInkAnnotation52"/>
            <p:cNvSpPr/>
            <p:nvPr/>
          </p:nvSpPr>
          <p:spPr bwMode="auto">
            <a:xfrm>
              <a:off x="2552709" y="2568081"/>
              <a:ext cx="342751" cy="358000"/>
            </a:xfrm>
            <a:custGeom>
              <a:avLst/>
              <a:gdLst/>
              <a:ahLst/>
              <a:cxnLst/>
              <a:rect l="0" t="0" r="0" b="0"/>
              <a:pathLst>
                <a:path w="342751" h="358000">
                  <a:moveTo>
                    <a:pt x="68571" y="319899"/>
                  </a:moveTo>
                  <a:lnTo>
                    <a:pt x="64526" y="319899"/>
                  </a:lnTo>
                  <a:lnTo>
                    <a:pt x="62487" y="320746"/>
                  </a:lnTo>
                  <a:lnTo>
                    <a:pt x="55574" y="325983"/>
                  </a:lnTo>
                  <a:lnTo>
                    <a:pt x="47177" y="333766"/>
                  </a:lnTo>
                  <a:lnTo>
                    <a:pt x="45842" y="334224"/>
                  </a:lnTo>
                  <a:lnTo>
                    <a:pt x="42100" y="334733"/>
                  </a:lnTo>
                  <a:lnTo>
                    <a:pt x="40764" y="335715"/>
                  </a:lnTo>
                  <a:lnTo>
                    <a:pt x="39873" y="337216"/>
                  </a:lnTo>
                  <a:lnTo>
                    <a:pt x="39279" y="339064"/>
                  </a:lnTo>
                  <a:lnTo>
                    <a:pt x="38036" y="340296"/>
                  </a:lnTo>
                  <a:lnTo>
                    <a:pt x="36361" y="341117"/>
                  </a:lnTo>
                  <a:lnTo>
                    <a:pt x="31635" y="342435"/>
                  </a:lnTo>
                  <a:lnTo>
                    <a:pt x="24617" y="347932"/>
                  </a:lnTo>
                  <a:lnTo>
                    <a:pt x="19967" y="349292"/>
                  </a:lnTo>
                  <a:lnTo>
                    <a:pt x="18388" y="350501"/>
                  </a:lnTo>
                  <a:lnTo>
                    <a:pt x="17336" y="352154"/>
                  </a:lnTo>
                  <a:lnTo>
                    <a:pt x="15354" y="357657"/>
                  </a:lnTo>
                  <a:lnTo>
                    <a:pt x="5829" y="357986"/>
                  </a:lnTo>
                  <a:lnTo>
                    <a:pt x="92" y="357999"/>
                  </a:lnTo>
                  <a:lnTo>
                    <a:pt x="0" y="347393"/>
                  </a:lnTo>
                  <a:lnTo>
                    <a:pt x="843" y="345002"/>
                  </a:lnTo>
                  <a:lnTo>
                    <a:pt x="4039" y="340087"/>
                  </a:lnTo>
                  <a:lnTo>
                    <a:pt x="6024" y="332823"/>
                  </a:lnTo>
                  <a:lnTo>
                    <a:pt x="6906" y="323950"/>
                  </a:lnTo>
                  <a:lnTo>
                    <a:pt x="7298" y="314361"/>
                  </a:lnTo>
                  <a:lnTo>
                    <a:pt x="7518" y="299444"/>
                  </a:lnTo>
                  <a:lnTo>
                    <a:pt x="7603" y="269087"/>
                  </a:lnTo>
                  <a:lnTo>
                    <a:pt x="9865" y="258934"/>
                  </a:lnTo>
                  <a:lnTo>
                    <a:pt x="12846" y="248777"/>
                  </a:lnTo>
                  <a:lnTo>
                    <a:pt x="14171" y="238618"/>
                  </a:lnTo>
                  <a:lnTo>
                    <a:pt x="14760" y="228459"/>
                  </a:lnTo>
                  <a:lnTo>
                    <a:pt x="15022" y="218299"/>
                  </a:lnTo>
                  <a:lnTo>
                    <a:pt x="15138" y="208139"/>
                  </a:lnTo>
                  <a:lnTo>
                    <a:pt x="16015" y="202212"/>
                  </a:lnTo>
                  <a:lnTo>
                    <a:pt x="17447" y="195721"/>
                  </a:lnTo>
                  <a:lnTo>
                    <a:pt x="19248" y="188854"/>
                  </a:lnTo>
                  <a:lnTo>
                    <a:pt x="21296" y="182582"/>
                  </a:lnTo>
                  <a:lnTo>
                    <a:pt x="23508" y="176708"/>
                  </a:lnTo>
                  <a:lnTo>
                    <a:pt x="27376" y="165665"/>
                  </a:lnTo>
                  <a:lnTo>
                    <a:pt x="29095" y="155113"/>
                  </a:lnTo>
                  <a:lnTo>
                    <a:pt x="30401" y="149082"/>
                  </a:lnTo>
                  <a:lnTo>
                    <a:pt x="32118" y="142521"/>
                  </a:lnTo>
                  <a:lnTo>
                    <a:pt x="34109" y="135607"/>
                  </a:lnTo>
                  <a:lnTo>
                    <a:pt x="36283" y="129304"/>
                  </a:lnTo>
                  <a:lnTo>
                    <a:pt x="38579" y="123409"/>
                  </a:lnTo>
                  <a:lnTo>
                    <a:pt x="43388" y="112344"/>
                  </a:lnTo>
                  <a:lnTo>
                    <a:pt x="48348" y="101781"/>
                  </a:lnTo>
                  <a:lnTo>
                    <a:pt x="50855" y="95747"/>
                  </a:lnTo>
                  <a:lnTo>
                    <a:pt x="53374" y="89185"/>
                  </a:lnTo>
                  <a:lnTo>
                    <a:pt x="55900" y="82269"/>
                  </a:lnTo>
                  <a:lnTo>
                    <a:pt x="58430" y="75966"/>
                  </a:lnTo>
                  <a:lnTo>
                    <a:pt x="60964" y="70070"/>
                  </a:lnTo>
                  <a:lnTo>
                    <a:pt x="66883" y="59004"/>
                  </a:lnTo>
                  <a:lnTo>
                    <a:pt x="75159" y="48441"/>
                  </a:lnTo>
                  <a:lnTo>
                    <a:pt x="84481" y="40360"/>
                  </a:lnTo>
                  <a:lnTo>
                    <a:pt x="94269" y="33099"/>
                  </a:lnTo>
                  <a:lnTo>
                    <a:pt x="104263" y="24228"/>
                  </a:lnTo>
                  <a:lnTo>
                    <a:pt x="114350" y="16899"/>
                  </a:lnTo>
                  <a:lnTo>
                    <a:pt x="124477" y="10819"/>
                  </a:lnTo>
                  <a:lnTo>
                    <a:pt x="134623" y="5294"/>
                  </a:lnTo>
                  <a:lnTo>
                    <a:pt x="140545" y="3483"/>
                  </a:lnTo>
                  <a:lnTo>
                    <a:pt x="147034" y="2275"/>
                  </a:lnTo>
                  <a:lnTo>
                    <a:pt x="153900" y="1470"/>
                  </a:lnTo>
                  <a:lnTo>
                    <a:pt x="161017" y="933"/>
                  </a:lnTo>
                  <a:lnTo>
                    <a:pt x="168302" y="575"/>
                  </a:lnTo>
                  <a:lnTo>
                    <a:pt x="182322" y="177"/>
                  </a:lnTo>
                  <a:lnTo>
                    <a:pt x="194198" y="0"/>
                  </a:lnTo>
                  <a:lnTo>
                    <a:pt x="200583" y="800"/>
                  </a:lnTo>
                  <a:lnTo>
                    <a:pt x="207378" y="2180"/>
                  </a:lnTo>
                  <a:lnTo>
                    <a:pt x="214449" y="3946"/>
                  </a:lnTo>
                  <a:lnTo>
                    <a:pt x="221703" y="5971"/>
                  </a:lnTo>
                  <a:lnTo>
                    <a:pt x="236536" y="10477"/>
                  </a:lnTo>
                  <a:lnTo>
                    <a:pt x="259167" y="17775"/>
                  </a:lnTo>
                  <a:lnTo>
                    <a:pt x="265908" y="20270"/>
                  </a:lnTo>
                  <a:lnTo>
                    <a:pt x="272096" y="22779"/>
                  </a:lnTo>
                  <a:lnTo>
                    <a:pt x="277915" y="25299"/>
                  </a:lnTo>
                  <a:lnTo>
                    <a:pt x="288894" y="30357"/>
                  </a:lnTo>
                  <a:lnTo>
                    <a:pt x="298573" y="35427"/>
                  </a:lnTo>
                  <a:lnTo>
                    <a:pt x="305696" y="40503"/>
                  </a:lnTo>
                  <a:lnTo>
                    <a:pt x="313942" y="47838"/>
                  </a:lnTo>
                  <a:lnTo>
                    <a:pt x="325847" y="59231"/>
                  </a:lnTo>
                  <a:lnTo>
                    <a:pt x="337455" y="70665"/>
                  </a:lnTo>
                  <a:lnTo>
                    <a:pt x="339266" y="73310"/>
                  </a:lnTo>
                  <a:lnTo>
                    <a:pt x="341280" y="78506"/>
                  </a:lnTo>
                  <a:lnTo>
                    <a:pt x="342573" y="88741"/>
                  </a:lnTo>
                  <a:lnTo>
                    <a:pt x="342750" y="93831"/>
                  </a:lnTo>
                  <a:lnTo>
                    <a:pt x="341950" y="96374"/>
                  </a:lnTo>
                  <a:lnTo>
                    <a:pt x="338804" y="101457"/>
                  </a:lnTo>
                  <a:lnTo>
                    <a:pt x="329885" y="111618"/>
                  </a:lnTo>
                  <a:lnTo>
                    <a:pt x="324975" y="116699"/>
                  </a:lnTo>
                  <a:lnTo>
                    <a:pt x="317713" y="121779"/>
                  </a:lnTo>
                  <a:lnTo>
                    <a:pt x="308841" y="126859"/>
                  </a:lnTo>
                  <a:lnTo>
                    <a:pt x="299253" y="131939"/>
                  </a:lnTo>
                  <a:lnTo>
                    <a:pt x="284335" y="139559"/>
                  </a:lnTo>
                  <a:lnTo>
                    <a:pt x="274250" y="142381"/>
                  </a:lnTo>
                  <a:lnTo>
                    <a:pt x="269191" y="143134"/>
                  </a:lnTo>
                  <a:lnTo>
                    <a:pt x="263278" y="144482"/>
                  </a:lnTo>
                  <a:lnTo>
                    <a:pt x="256795" y="146228"/>
                  </a:lnTo>
                  <a:lnTo>
                    <a:pt x="249934" y="148238"/>
                  </a:lnTo>
                  <a:lnTo>
                    <a:pt x="242819" y="149579"/>
                  </a:lnTo>
                  <a:lnTo>
                    <a:pt x="235537" y="150472"/>
                  </a:lnTo>
                  <a:lnTo>
                    <a:pt x="228141" y="151068"/>
                  </a:lnTo>
                  <a:lnTo>
                    <a:pt x="220671" y="152312"/>
                  </a:lnTo>
                  <a:lnTo>
                    <a:pt x="213151" y="153987"/>
                  </a:lnTo>
                  <a:lnTo>
                    <a:pt x="205598" y="155951"/>
                  </a:lnTo>
                  <a:lnTo>
                    <a:pt x="198869" y="157261"/>
                  </a:lnTo>
                  <a:lnTo>
                    <a:pt x="192690" y="158133"/>
                  </a:lnTo>
                  <a:lnTo>
                    <a:pt x="186877" y="158715"/>
                  </a:lnTo>
                  <a:lnTo>
                    <a:pt x="180461" y="159103"/>
                  </a:lnTo>
                  <a:lnTo>
                    <a:pt x="166560" y="159534"/>
                  </a:lnTo>
                  <a:lnTo>
                    <a:pt x="159297" y="160496"/>
                  </a:lnTo>
                  <a:lnTo>
                    <a:pt x="151915" y="161984"/>
                  </a:lnTo>
                  <a:lnTo>
                    <a:pt x="144454" y="163822"/>
                  </a:lnTo>
                  <a:lnTo>
                    <a:pt x="137786" y="165048"/>
                  </a:lnTo>
                  <a:lnTo>
                    <a:pt x="131647" y="165865"/>
                  </a:lnTo>
                  <a:lnTo>
                    <a:pt x="114291" y="167499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5" name="SMARTInkAnnotation53"/>
            <p:cNvSpPr/>
            <p:nvPr/>
          </p:nvSpPr>
          <p:spPr bwMode="auto">
            <a:xfrm>
              <a:off x="1592580" y="4130049"/>
              <a:ext cx="472441" cy="45712"/>
            </a:xfrm>
            <a:custGeom>
              <a:avLst/>
              <a:gdLst/>
              <a:ahLst/>
              <a:cxnLst/>
              <a:rect l="0" t="0" r="0" b="0"/>
              <a:pathLst>
                <a:path w="472441" h="45712">
                  <a:moveTo>
                    <a:pt x="0" y="45711"/>
                  </a:moveTo>
                  <a:lnTo>
                    <a:pt x="11572" y="45711"/>
                  </a:lnTo>
                  <a:lnTo>
                    <a:pt x="13642" y="44865"/>
                  </a:lnTo>
                  <a:lnTo>
                    <a:pt x="15868" y="43454"/>
                  </a:lnTo>
                  <a:lnTo>
                    <a:pt x="21479" y="39150"/>
                  </a:lnTo>
                  <a:lnTo>
                    <a:pt x="24504" y="38562"/>
                  </a:lnTo>
                  <a:lnTo>
                    <a:pt x="38854" y="38110"/>
                  </a:lnTo>
                  <a:lnTo>
                    <a:pt x="130893" y="38091"/>
                  </a:lnTo>
                  <a:lnTo>
                    <a:pt x="134675" y="37245"/>
                  </a:lnTo>
                  <a:lnTo>
                    <a:pt x="138890" y="35834"/>
                  </a:lnTo>
                  <a:lnTo>
                    <a:pt x="143393" y="34046"/>
                  </a:lnTo>
                  <a:lnTo>
                    <a:pt x="148089" y="32854"/>
                  </a:lnTo>
                  <a:lnTo>
                    <a:pt x="157822" y="31530"/>
                  </a:lnTo>
                  <a:lnTo>
                    <a:pt x="167792" y="30942"/>
                  </a:lnTo>
                  <a:lnTo>
                    <a:pt x="172821" y="30785"/>
                  </a:lnTo>
                  <a:lnTo>
                    <a:pt x="177868" y="29834"/>
                  </a:lnTo>
                  <a:lnTo>
                    <a:pt x="182925" y="28353"/>
                  </a:lnTo>
                  <a:lnTo>
                    <a:pt x="187990" y="26519"/>
                  </a:lnTo>
                  <a:lnTo>
                    <a:pt x="193907" y="25296"/>
                  </a:lnTo>
                  <a:lnTo>
                    <a:pt x="207254" y="23938"/>
                  </a:lnTo>
                  <a:lnTo>
                    <a:pt x="213523" y="22729"/>
                  </a:lnTo>
                  <a:lnTo>
                    <a:pt x="219395" y="21076"/>
                  </a:lnTo>
                  <a:lnTo>
                    <a:pt x="225003" y="19128"/>
                  </a:lnTo>
                  <a:lnTo>
                    <a:pt x="230436" y="17829"/>
                  </a:lnTo>
                  <a:lnTo>
                    <a:pt x="235750" y="16963"/>
                  </a:lnTo>
                  <a:lnTo>
                    <a:pt x="246171" y="16001"/>
                  </a:lnTo>
                  <a:lnTo>
                    <a:pt x="256447" y="15573"/>
                  </a:lnTo>
                  <a:lnTo>
                    <a:pt x="262405" y="14612"/>
                  </a:lnTo>
                  <a:lnTo>
                    <a:pt x="268917" y="13125"/>
                  </a:lnTo>
                  <a:lnTo>
                    <a:pt x="275797" y="11287"/>
                  </a:lnTo>
                  <a:lnTo>
                    <a:pt x="282925" y="10061"/>
                  </a:lnTo>
                  <a:lnTo>
                    <a:pt x="297618" y="8700"/>
                  </a:lnTo>
                  <a:lnTo>
                    <a:pt x="310357" y="8095"/>
                  </a:lnTo>
                  <a:lnTo>
                    <a:pt x="321663" y="6979"/>
                  </a:lnTo>
                  <a:lnTo>
                    <a:pt x="327049" y="5497"/>
                  </a:lnTo>
                  <a:lnTo>
                    <a:pt x="332333" y="3661"/>
                  </a:lnTo>
                  <a:lnTo>
                    <a:pt x="338395" y="2438"/>
                  </a:lnTo>
                  <a:lnTo>
                    <a:pt x="351904" y="1079"/>
                  </a:lnTo>
                  <a:lnTo>
                    <a:pt x="366375" y="474"/>
                  </a:lnTo>
                  <a:lnTo>
                    <a:pt x="392316" y="86"/>
                  </a:lnTo>
                  <a:lnTo>
                    <a:pt x="424059" y="0"/>
                  </a:lnTo>
                  <a:lnTo>
                    <a:pt x="429179" y="844"/>
                  </a:lnTo>
                  <a:lnTo>
                    <a:pt x="434286" y="2253"/>
                  </a:lnTo>
                  <a:lnTo>
                    <a:pt x="439384" y="4039"/>
                  </a:lnTo>
                  <a:lnTo>
                    <a:pt x="443629" y="5230"/>
                  </a:lnTo>
                  <a:lnTo>
                    <a:pt x="450604" y="6553"/>
                  </a:lnTo>
                  <a:lnTo>
                    <a:pt x="454496" y="7752"/>
                  </a:lnTo>
                  <a:lnTo>
                    <a:pt x="458784" y="9399"/>
                  </a:lnTo>
                  <a:lnTo>
                    <a:pt x="472440" y="15231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6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NPN Transistors</a:t>
            </a:r>
          </a:p>
        </p:txBody>
      </p:sp>
      <p:pic>
        <p:nvPicPr>
          <p:cNvPr id="1216515" name="Picture 3" descr="Npn_BJT_cross_sec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3" y="2081213"/>
            <a:ext cx="4333875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16516" name="Group 4"/>
          <p:cNvGrpSpPr>
            <a:grpSpLocks/>
          </p:cNvGrpSpPr>
          <p:nvPr/>
        </p:nvGrpSpPr>
        <p:grpSpPr bwMode="auto">
          <a:xfrm>
            <a:off x="2344738" y="4533900"/>
            <a:ext cx="1143000" cy="1219200"/>
            <a:chOff x="529" y="2976"/>
            <a:chExt cx="1151" cy="1152"/>
          </a:xfrm>
        </p:grpSpPr>
        <p:sp>
          <p:nvSpPr>
            <p:cNvPr id="1216517" name="Oval 5"/>
            <p:cNvSpPr>
              <a:spLocks noChangeArrowheads="1"/>
            </p:cNvSpPr>
            <p:nvPr/>
          </p:nvSpPr>
          <p:spPr bwMode="auto">
            <a:xfrm>
              <a:off x="816" y="3072"/>
              <a:ext cx="864" cy="864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6518" name="Line 6"/>
            <p:cNvSpPr>
              <a:spLocks noChangeShapeType="1"/>
            </p:cNvSpPr>
            <p:nvPr/>
          </p:nvSpPr>
          <p:spPr bwMode="auto">
            <a:xfrm>
              <a:off x="529" y="3506"/>
              <a:ext cx="576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6519" name="Line 7"/>
            <p:cNvSpPr>
              <a:spLocks noChangeShapeType="1"/>
            </p:cNvSpPr>
            <p:nvPr/>
          </p:nvSpPr>
          <p:spPr bwMode="auto">
            <a:xfrm>
              <a:off x="1104" y="3312"/>
              <a:ext cx="0" cy="43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6520" name="Line 8"/>
            <p:cNvSpPr>
              <a:spLocks noChangeShapeType="1"/>
            </p:cNvSpPr>
            <p:nvPr/>
          </p:nvSpPr>
          <p:spPr bwMode="auto">
            <a:xfrm flipH="1">
              <a:off x="1104" y="3120"/>
              <a:ext cx="288" cy="2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6521" name="Line 9"/>
            <p:cNvSpPr>
              <a:spLocks noChangeShapeType="1"/>
            </p:cNvSpPr>
            <p:nvPr/>
          </p:nvSpPr>
          <p:spPr bwMode="auto">
            <a:xfrm>
              <a:off x="1392" y="2976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6522" name="Line 10"/>
            <p:cNvSpPr>
              <a:spLocks noChangeShapeType="1"/>
            </p:cNvSpPr>
            <p:nvPr/>
          </p:nvSpPr>
          <p:spPr bwMode="auto">
            <a:xfrm>
              <a:off x="1104" y="3600"/>
              <a:ext cx="288" cy="2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6523" name="Line 11"/>
            <p:cNvSpPr>
              <a:spLocks noChangeShapeType="1"/>
            </p:cNvSpPr>
            <p:nvPr/>
          </p:nvSpPr>
          <p:spPr bwMode="auto">
            <a:xfrm>
              <a:off x="1392" y="3888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6524" name="Line 12"/>
            <p:cNvSpPr>
              <a:spLocks noChangeShapeType="1"/>
            </p:cNvSpPr>
            <p:nvPr/>
          </p:nvSpPr>
          <p:spPr bwMode="auto">
            <a:xfrm>
              <a:off x="1200" y="3696"/>
              <a:ext cx="192" cy="19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lg" len="lg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16525" name="Text Box 13"/>
          <p:cNvSpPr txBox="1">
            <a:spLocks noChangeArrowheads="1"/>
          </p:cNvSpPr>
          <p:nvPr/>
        </p:nvSpPr>
        <p:spPr bwMode="auto">
          <a:xfrm>
            <a:off x="1887538" y="5143500"/>
            <a:ext cx="6794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800">
                <a:latin typeface="Arial" charset="0"/>
              </a:rPr>
              <a:t>base</a:t>
            </a:r>
          </a:p>
        </p:txBody>
      </p:sp>
      <p:sp>
        <p:nvSpPr>
          <p:cNvPr id="1216526" name="Text Box 14"/>
          <p:cNvSpPr txBox="1">
            <a:spLocks noChangeArrowheads="1"/>
          </p:cNvSpPr>
          <p:nvPr/>
        </p:nvSpPr>
        <p:spPr bwMode="auto">
          <a:xfrm>
            <a:off x="2649538" y="4152900"/>
            <a:ext cx="10350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800">
                <a:latin typeface="Arial" charset="0"/>
              </a:rPr>
              <a:t>collector</a:t>
            </a:r>
          </a:p>
        </p:txBody>
      </p:sp>
      <p:sp>
        <p:nvSpPr>
          <p:cNvPr id="1216527" name="Rectangle 15"/>
          <p:cNvSpPr>
            <a:spLocks noChangeArrowheads="1"/>
          </p:cNvSpPr>
          <p:nvPr/>
        </p:nvSpPr>
        <p:spPr bwMode="auto">
          <a:xfrm>
            <a:off x="439738" y="4533900"/>
            <a:ext cx="1524000" cy="457200"/>
          </a:xfrm>
          <a:prstGeom prst="rect">
            <a:avLst/>
          </a:prstGeom>
          <a:solidFill>
            <a:srgbClr val="00B8FF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/>
              <a:t>P</a:t>
            </a:r>
          </a:p>
        </p:txBody>
      </p:sp>
      <p:sp>
        <p:nvSpPr>
          <p:cNvPr id="1216528" name="Line 16"/>
          <p:cNvSpPr>
            <a:spLocks noChangeShapeType="1"/>
          </p:cNvSpPr>
          <p:nvPr/>
        </p:nvSpPr>
        <p:spPr bwMode="auto">
          <a:xfrm>
            <a:off x="973138" y="4533900"/>
            <a:ext cx="0" cy="457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6529" name="Line 17"/>
          <p:cNvSpPr>
            <a:spLocks noChangeShapeType="1"/>
          </p:cNvSpPr>
          <p:nvPr/>
        </p:nvSpPr>
        <p:spPr bwMode="auto">
          <a:xfrm>
            <a:off x="1506538" y="4533900"/>
            <a:ext cx="0" cy="457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6530" name="Text Box 18"/>
          <p:cNvSpPr txBox="1">
            <a:spLocks noChangeArrowheads="1"/>
          </p:cNvSpPr>
          <p:nvPr/>
        </p:nvSpPr>
        <p:spPr bwMode="auto">
          <a:xfrm>
            <a:off x="515938" y="4457700"/>
            <a:ext cx="40481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/>
              <a:t>N</a:t>
            </a:r>
          </a:p>
        </p:txBody>
      </p:sp>
      <p:sp>
        <p:nvSpPr>
          <p:cNvPr id="1216531" name="Text Box 19"/>
          <p:cNvSpPr txBox="1">
            <a:spLocks noChangeArrowheads="1"/>
          </p:cNvSpPr>
          <p:nvPr/>
        </p:nvSpPr>
        <p:spPr bwMode="auto">
          <a:xfrm>
            <a:off x="1506538" y="4457700"/>
            <a:ext cx="40481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/>
              <a:t>N</a:t>
            </a:r>
          </a:p>
        </p:txBody>
      </p:sp>
      <p:sp>
        <p:nvSpPr>
          <p:cNvPr id="1216532" name="Text Box 20"/>
          <p:cNvSpPr txBox="1">
            <a:spLocks noChangeArrowheads="1"/>
          </p:cNvSpPr>
          <p:nvPr/>
        </p:nvSpPr>
        <p:spPr bwMode="auto">
          <a:xfrm>
            <a:off x="2192338" y="5529263"/>
            <a:ext cx="806450" cy="37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600">
                <a:latin typeface="Arial" charset="0"/>
              </a:rPr>
              <a:t>emitter</a:t>
            </a:r>
          </a:p>
        </p:txBody>
      </p:sp>
      <p:sp>
        <p:nvSpPr>
          <p:cNvPr id="1216533" name="Text Box 21"/>
          <p:cNvSpPr txBox="1">
            <a:spLocks noChangeArrowheads="1"/>
          </p:cNvSpPr>
          <p:nvPr/>
        </p:nvSpPr>
        <p:spPr bwMode="auto">
          <a:xfrm>
            <a:off x="211138" y="4381500"/>
            <a:ext cx="303212" cy="37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600">
                <a:latin typeface="Arial" charset="0"/>
              </a:rPr>
              <a:t>+</a:t>
            </a:r>
          </a:p>
        </p:txBody>
      </p:sp>
      <p:sp>
        <p:nvSpPr>
          <p:cNvPr id="1216534" name="Text Box 22"/>
          <p:cNvSpPr txBox="1">
            <a:spLocks noChangeArrowheads="1"/>
          </p:cNvSpPr>
          <p:nvPr/>
        </p:nvSpPr>
        <p:spPr bwMode="auto">
          <a:xfrm>
            <a:off x="2039938" y="4457700"/>
            <a:ext cx="252412" cy="37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600">
                <a:latin typeface="Arial" charset="0"/>
              </a:rPr>
              <a:t>-</a:t>
            </a:r>
          </a:p>
        </p:txBody>
      </p:sp>
      <p:sp>
        <p:nvSpPr>
          <p:cNvPr id="1216535" name="Text Box 23"/>
          <p:cNvSpPr txBox="1">
            <a:spLocks noChangeArrowheads="1"/>
          </p:cNvSpPr>
          <p:nvPr/>
        </p:nvSpPr>
        <p:spPr bwMode="auto">
          <a:xfrm>
            <a:off x="4173538" y="4381500"/>
            <a:ext cx="8286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Arial" charset="0"/>
              </a:rPr>
              <a:t>NPN</a:t>
            </a:r>
          </a:p>
        </p:txBody>
      </p:sp>
      <p:sp>
        <p:nvSpPr>
          <p:cNvPr id="1216536" name="AutoShape 24"/>
          <p:cNvSpPr>
            <a:spLocks noChangeArrowheads="1"/>
          </p:cNvSpPr>
          <p:nvPr/>
        </p:nvSpPr>
        <p:spPr bwMode="auto">
          <a:xfrm>
            <a:off x="92075" y="4167188"/>
            <a:ext cx="5029200" cy="1752600"/>
          </a:xfrm>
          <a:prstGeom prst="roundRect">
            <a:avLst>
              <a:gd name="adj" fmla="val 8287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216537" name="Rectangle 25"/>
          <p:cNvSpPr>
            <a:spLocks noChangeArrowheads="1"/>
          </p:cNvSpPr>
          <p:nvPr/>
        </p:nvSpPr>
        <p:spPr bwMode="auto">
          <a:xfrm>
            <a:off x="973138" y="4991100"/>
            <a:ext cx="533400" cy="762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216538" name="Rectangle 26"/>
          <p:cNvSpPr>
            <a:spLocks noGrp="1" noChangeArrowheads="1"/>
          </p:cNvSpPr>
          <p:nvPr>
            <p:ph type="body" idx="1"/>
          </p:nvPr>
        </p:nvSpPr>
        <p:spPr>
          <a:xfrm>
            <a:off x="438150" y="1179513"/>
            <a:ext cx="8147050" cy="4113212"/>
          </a:xfrm>
          <a:noFill/>
          <a:ln/>
        </p:spPr>
        <p:txBody>
          <a:bodyPr/>
          <a:lstStyle/>
          <a:p>
            <a:r>
              <a:rPr lang="en-US"/>
              <a:t>Semi-conductor</a:t>
            </a:r>
          </a:p>
        </p:txBody>
      </p:sp>
      <p:sp>
        <p:nvSpPr>
          <p:cNvPr id="1216550" name="Rectangle 38"/>
          <p:cNvSpPr>
            <a:spLocks noChangeArrowheads="1"/>
          </p:cNvSpPr>
          <p:nvPr/>
        </p:nvSpPr>
        <p:spPr bwMode="auto">
          <a:xfrm>
            <a:off x="5418138" y="1746250"/>
            <a:ext cx="4114800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</a:pPr>
            <a:endParaRPr lang="en-US" sz="2800">
              <a:latin typeface="Helvetica" charset="0"/>
            </a:endParaRP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endParaRPr lang="en-US" sz="2800">
              <a:latin typeface="Helvetica" charset="0"/>
            </a:endParaRP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endParaRPr lang="en-US" sz="2800">
              <a:latin typeface="Helvetica" charset="0"/>
            </a:endParaRP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endParaRPr lang="en-US" sz="2800">
              <a:latin typeface="Helvetica" charset="0"/>
            </a:endParaRP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endParaRPr lang="en-US" sz="2800">
              <a:latin typeface="Helvetica" charset="0"/>
            </a:endParaRP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endParaRPr lang="en-US" sz="2800">
              <a:latin typeface="Helvetica" charset="0"/>
            </a:endParaRP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en-US" sz="2800">
                <a:latin typeface="Helvetica" charset="0"/>
              </a:rPr>
              <a:t>Connect E to C when</a:t>
            </a:r>
            <a:br>
              <a:rPr lang="en-US" sz="2800">
                <a:latin typeface="Helvetica" charset="0"/>
              </a:rPr>
            </a:br>
            <a:r>
              <a:rPr lang="en-US" sz="2800">
                <a:latin typeface="Helvetica" charset="0"/>
              </a:rPr>
              <a:t>base = 1</a:t>
            </a:r>
          </a:p>
        </p:txBody>
      </p:sp>
      <p:sp>
        <p:nvSpPr>
          <p:cNvPr id="1216551" name="Line 39"/>
          <p:cNvSpPr>
            <a:spLocks noChangeShapeType="1"/>
          </p:cNvSpPr>
          <p:nvPr/>
        </p:nvSpPr>
        <p:spPr bwMode="auto">
          <a:xfrm>
            <a:off x="6962775" y="3281363"/>
            <a:ext cx="609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6552" name="Line 40"/>
          <p:cNvSpPr>
            <a:spLocks noChangeShapeType="1"/>
          </p:cNvSpPr>
          <p:nvPr/>
        </p:nvSpPr>
        <p:spPr bwMode="auto">
          <a:xfrm>
            <a:off x="8029575" y="2366963"/>
            <a:ext cx="0" cy="457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6553" name="Line 41"/>
          <p:cNvSpPr>
            <a:spLocks noChangeShapeType="1"/>
          </p:cNvSpPr>
          <p:nvPr/>
        </p:nvSpPr>
        <p:spPr bwMode="auto">
          <a:xfrm>
            <a:off x="8029575" y="3738563"/>
            <a:ext cx="0" cy="457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6554" name="Line 42"/>
          <p:cNvSpPr>
            <a:spLocks noChangeShapeType="1"/>
          </p:cNvSpPr>
          <p:nvPr/>
        </p:nvSpPr>
        <p:spPr bwMode="auto">
          <a:xfrm>
            <a:off x="7724775" y="2824163"/>
            <a:ext cx="0" cy="914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6555" name="Line 43"/>
          <p:cNvSpPr>
            <a:spLocks noChangeShapeType="1"/>
          </p:cNvSpPr>
          <p:nvPr/>
        </p:nvSpPr>
        <p:spPr bwMode="auto">
          <a:xfrm>
            <a:off x="7724775" y="3738563"/>
            <a:ext cx="304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6556" name="Line 44"/>
          <p:cNvSpPr>
            <a:spLocks noChangeShapeType="1"/>
          </p:cNvSpPr>
          <p:nvPr/>
        </p:nvSpPr>
        <p:spPr bwMode="auto">
          <a:xfrm>
            <a:off x="7724775" y="2824163"/>
            <a:ext cx="304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6557" name="Line 45"/>
          <p:cNvSpPr>
            <a:spLocks noChangeShapeType="1"/>
          </p:cNvSpPr>
          <p:nvPr/>
        </p:nvSpPr>
        <p:spPr bwMode="auto">
          <a:xfrm>
            <a:off x="7572375" y="2824163"/>
            <a:ext cx="0" cy="914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6558" name="Text Box 46"/>
          <p:cNvSpPr txBox="1">
            <a:spLocks noChangeArrowheads="1"/>
          </p:cNvSpPr>
          <p:nvPr/>
        </p:nvSpPr>
        <p:spPr bwMode="auto">
          <a:xfrm>
            <a:off x="8181975" y="2290763"/>
            <a:ext cx="387350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Arial" charset="0"/>
              </a:rPr>
              <a:t>E</a:t>
            </a:r>
          </a:p>
        </p:txBody>
      </p:sp>
      <p:sp>
        <p:nvSpPr>
          <p:cNvPr id="1216559" name="Text Box 47"/>
          <p:cNvSpPr txBox="1">
            <a:spLocks noChangeArrowheads="1"/>
          </p:cNvSpPr>
          <p:nvPr/>
        </p:nvSpPr>
        <p:spPr bwMode="auto">
          <a:xfrm>
            <a:off x="8181975" y="3890963"/>
            <a:ext cx="404813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Arial" charset="0"/>
              </a:rPr>
              <a:t>C</a:t>
            </a:r>
          </a:p>
        </p:txBody>
      </p:sp>
      <p:sp>
        <p:nvSpPr>
          <p:cNvPr id="1216560" name="Text Box 48"/>
          <p:cNvSpPr txBox="1">
            <a:spLocks noChangeArrowheads="1"/>
          </p:cNvSpPr>
          <p:nvPr/>
        </p:nvSpPr>
        <p:spPr bwMode="auto">
          <a:xfrm>
            <a:off x="6581775" y="2747963"/>
            <a:ext cx="387350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Arial" charset="0"/>
              </a:rPr>
              <a:t>B</a:t>
            </a:r>
          </a:p>
        </p:txBody>
      </p:sp>
      <p:sp>
        <p:nvSpPr>
          <p:cNvPr id="2" name="Freeform 1"/>
          <p:cNvSpPr/>
          <p:nvPr/>
        </p:nvSpPr>
        <p:spPr bwMode="auto">
          <a:xfrm>
            <a:off x="8595359" y="2537460"/>
            <a:ext cx="2259" cy="1"/>
          </a:xfrm>
          <a:custGeom>
            <a:avLst/>
            <a:gdLst/>
            <a:ahLst/>
            <a:cxnLst/>
            <a:rect l="0" t="0" r="0" b="0"/>
            <a:pathLst>
              <a:path w="2259" h="1">
                <a:moveTo>
                  <a:pt x="0" y="0"/>
                </a:moveTo>
                <a:lnTo>
                  <a:pt x="2258" y="0"/>
                </a:lnTo>
                <a:close/>
              </a:path>
            </a:pathLst>
          </a:cu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3" name="SMARTInkAnnotation37"/>
          <p:cNvSpPr/>
          <p:nvPr/>
        </p:nvSpPr>
        <p:spPr bwMode="auto">
          <a:xfrm>
            <a:off x="8625840" y="4229100"/>
            <a:ext cx="15241" cy="7621"/>
          </a:xfrm>
          <a:custGeom>
            <a:avLst/>
            <a:gdLst/>
            <a:ahLst/>
            <a:cxnLst/>
            <a:rect l="0" t="0" r="0" b="0"/>
            <a:pathLst>
              <a:path w="15241" h="7621">
                <a:moveTo>
                  <a:pt x="0" y="0"/>
                </a:moveTo>
                <a:lnTo>
                  <a:pt x="4391" y="0"/>
                </a:lnTo>
                <a:lnTo>
                  <a:pt x="0" y="0"/>
                </a:lnTo>
                <a:lnTo>
                  <a:pt x="0" y="6561"/>
                </a:lnTo>
                <a:lnTo>
                  <a:pt x="846" y="6914"/>
                </a:lnTo>
                <a:lnTo>
                  <a:pt x="2258" y="7149"/>
                </a:lnTo>
                <a:lnTo>
                  <a:pt x="4045" y="7306"/>
                </a:lnTo>
                <a:lnTo>
                  <a:pt x="6083" y="7411"/>
                </a:lnTo>
                <a:lnTo>
                  <a:pt x="15240" y="7620"/>
                </a:ln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4" name="SMARTInkAnnotation38"/>
          <p:cNvSpPr/>
          <p:nvPr/>
        </p:nvSpPr>
        <p:spPr bwMode="auto">
          <a:xfrm>
            <a:off x="6606542" y="3238500"/>
            <a:ext cx="167639" cy="53341"/>
          </a:xfrm>
          <a:custGeom>
            <a:avLst/>
            <a:gdLst/>
            <a:ahLst/>
            <a:cxnLst/>
            <a:rect l="0" t="0" r="0" b="0"/>
            <a:pathLst>
              <a:path w="167639" h="53341">
                <a:moveTo>
                  <a:pt x="7618" y="53340"/>
                </a:moveTo>
                <a:lnTo>
                  <a:pt x="91" y="38286"/>
                </a:lnTo>
                <a:lnTo>
                  <a:pt x="60" y="37377"/>
                </a:lnTo>
                <a:lnTo>
                  <a:pt x="0" y="30799"/>
                </a:lnTo>
                <a:lnTo>
                  <a:pt x="846" y="29846"/>
                </a:lnTo>
                <a:lnTo>
                  <a:pt x="4044" y="26529"/>
                </a:lnTo>
                <a:lnTo>
                  <a:pt x="6082" y="25306"/>
                </a:lnTo>
                <a:lnTo>
                  <a:pt x="10604" y="23947"/>
                </a:lnTo>
                <a:lnTo>
                  <a:pt x="12996" y="22738"/>
                </a:lnTo>
                <a:lnTo>
                  <a:pt x="15436" y="21086"/>
                </a:lnTo>
                <a:lnTo>
                  <a:pt x="17910" y="19137"/>
                </a:lnTo>
                <a:lnTo>
                  <a:pt x="20406" y="17838"/>
                </a:lnTo>
                <a:lnTo>
                  <a:pt x="25438" y="16395"/>
                </a:lnTo>
                <a:lnTo>
                  <a:pt x="28811" y="15163"/>
                </a:lnTo>
                <a:lnTo>
                  <a:pt x="32754" y="13496"/>
                </a:lnTo>
                <a:lnTo>
                  <a:pt x="37075" y="11537"/>
                </a:lnTo>
                <a:lnTo>
                  <a:pt x="41649" y="10232"/>
                </a:lnTo>
                <a:lnTo>
                  <a:pt x="46391" y="9361"/>
                </a:lnTo>
                <a:lnTo>
                  <a:pt x="51247" y="8781"/>
                </a:lnTo>
                <a:lnTo>
                  <a:pt x="56178" y="8394"/>
                </a:lnTo>
                <a:lnTo>
                  <a:pt x="61156" y="8136"/>
                </a:lnTo>
                <a:lnTo>
                  <a:pt x="66171" y="7964"/>
                </a:lnTo>
                <a:lnTo>
                  <a:pt x="72053" y="7003"/>
                </a:lnTo>
                <a:lnTo>
                  <a:pt x="78515" y="5515"/>
                </a:lnTo>
                <a:lnTo>
                  <a:pt x="85362" y="3677"/>
                </a:lnTo>
                <a:lnTo>
                  <a:pt x="92468" y="2452"/>
                </a:lnTo>
                <a:lnTo>
                  <a:pt x="99745" y="1634"/>
                </a:lnTo>
                <a:lnTo>
                  <a:pt x="107136" y="1089"/>
                </a:lnTo>
                <a:lnTo>
                  <a:pt x="114603" y="727"/>
                </a:lnTo>
                <a:lnTo>
                  <a:pt x="129674" y="323"/>
                </a:lnTo>
                <a:lnTo>
                  <a:pt x="167638" y="0"/>
                </a:ln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5" name="SMARTInkAnnotation39"/>
          <p:cNvSpPr/>
          <p:nvPr/>
        </p:nvSpPr>
        <p:spPr bwMode="auto">
          <a:xfrm>
            <a:off x="762000" y="5364481"/>
            <a:ext cx="1287781" cy="44664"/>
          </a:xfrm>
          <a:custGeom>
            <a:avLst/>
            <a:gdLst/>
            <a:ahLst/>
            <a:cxnLst/>
            <a:rect l="0" t="0" r="0" b="0"/>
            <a:pathLst>
              <a:path w="1287781" h="44664">
                <a:moveTo>
                  <a:pt x="0" y="38099"/>
                </a:moveTo>
                <a:lnTo>
                  <a:pt x="12135" y="42144"/>
                </a:lnTo>
                <a:lnTo>
                  <a:pt x="19097" y="43336"/>
                </a:lnTo>
                <a:lnTo>
                  <a:pt x="35863" y="44660"/>
                </a:lnTo>
                <a:lnTo>
                  <a:pt x="68985" y="44663"/>
                </a:lnTo>
                <a:lnTo>
                  <a:pt x="78163" y="43321"/>
                </a:lnTo>
                <a:lnTo>
                  <a:pt x="87669" y="41581"/>
                </a:lnTo>
                <a:lnTo>
                  <a:pt x="97393" y="40420"/>
                </a:lnTo>
                <a:lnTo>
                  <a:pt x="117228" y="39131"/>
                </a:lnTo>
                <a:lnTo>
                  <a:pt x="151480" y="38405"/>
                </a:lnTo>
                <a:lnTo>
                  <a:pt x="162793" y="37456"/>
                </a:lnTo>
                <a:lnTo>
                  <a:pt x="173722" y="35977"/>
                </a:lnTo>
                <a:lnTo>
                  <a:pt x="184395" y="34145"/>
                </a:lnTo>
                <a:lnTo>
                  <a:pt x="194896" y="32922"/>
                </a:lnTo>
                <a:lnTo>
                  <a:pt x="215596" y="31565"/>
                </a:lnTo>
                <a:lnTo>
                  <a:pt x="250335" y="30801"/>
                </a:lnTo>
                <a:lnTo>
                  <a:pt x="262563" y="29847"/>
                </a:lnTo>
                <a:lnTo>
                  <a:pt x="274949" y="28364"/>
                </a:lnTo>
                <a:lnTo>
                  <a:pt x="287439" y="26529"/>
                </a:lnTo>
                <a:lnTo>
                  <a:pt x="299999" y="25306"/>
                </a:lnTo>
                <a:lnTo>
                  <a:pt x="325244" y="23946"/>
                </a:lnTo>
                <a:lnTo>
                  <a:pt x="337903" y="22737"/>
                </a:lnTo>
                <a:lnTo>
                  <a:pt x="350575" y="21085"/>
                </a:lnTo>
                <a:lnTo>
                  <a:pt x="363257" y="19136"/>
                </a:lnTo>
                <a:lnTo>
                  <a:pt x="375944" y="17837"/>
                </a:lnTo>
                <a:lnTo>
                  <a:pt x="388636" y="16971"/>
                </a:lnTo>
                <a:lnTo>
                  <a:pt x="414874" y="16009"/>
                </a:lnTo>
                <a:lnTo>
                  <a:pt x="443468" y="15581"/>
                </a:lnTo>
                <a:lnTo>
                  <a:pt x="457359" y="14621"/>
                </a:lnTo>
                <a:lnTo>
                  <a:pt x="470853" y="13133"/>
                </a:lnTo>
                <a:lnTo>
                  <a:pt x="484082" y="11295"/>
                </a:lnTo>
                <a:lnTo>
                  <a:pt x="497981" y="10070"/>
                </a:lnTo>
                <a:lnTo>
                  <a:pt x="526971" y="8708"/>
                </a:lnTo>
                <a:lnTo>
                  <a:pt x="540968" y="7498"/>
                </a:lnTo>
                <a:lnTo>
                  <a:pt x="554532" y="5845"/>
                </a:lnTo>
                <a:lnTo>
                  <a:pt x="567808" y="3896"/>
                </a:lnTo>
                <a:lnTo>
                  <a:pt x="581738" y="2598"/>
                </a:lnTo>
                <a:lnTo>
                  <a:pt x="596106" y="1731"/>
                </a:lnTo>
                <a:lnTo>
                  <a:pt x="624769" y="769"/>
                </a:lnTo>
                <a:lnTo>
                  <a:pt x="679922" y="151"/>
                </a:lnTo>
                <a:lnTo>
                  <a:pt x="879570" y="0"/>
                </a:lnTo>
                <a:lnTo>
                  <a:pt x="893720" y="847"/>
                </a:lnTo>
                <a:lnTo>
                  <a:pt x="908234" y="2257"/>
                </a:lnTo>
                <a:lnTo>
                  <a:pt x="922989" y="4044"/>
                </a:lnTo>
                <a:lnTo>
                  <a:pt x="937906" y="5236"/>
                </a:lnTo>
                <a:lnTo>
                  <a:pt x="968027" y="6560"/>
                </a:lnTo>
                <a:lnTo>
                  <a:pt x="1013545" y="7305"/>
                </a:lnTo>
                <a:lnTo>
                  <a:pt x="1143316" y="7610"/>
                </a:lnTo>
                <a:lnTo>
                  <a:pt x="1157604" y="8460"/>
                </a:lnTo>
                <a:lnTo>
                  <a:pt x="1171363" y="9873"/>
                </a:lnTo>
                <a:lnTo>
                  <a:pt x="1184769" y="11662"/>
                </a:lnTo>
                <a:lnTo>
                  <a:pt x="1197939" y="12854"/>
                </a:lnTo>
                <a:lnTo>
                  <a:pt x="1223862" y="14179"/>
                </a:lnTo>
                <a:lnTo>
                  <a:pt x="1249494" y="14768"/>
                </a:lnTo>
                <a:lnTo>
                  <a:pt x="1287780" y="15239"/>
                </a:ln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62" name="Rectangle 2"/>
          <p:cNvSpPr>
            <a:spLocks noChangeArrowheads="1"/>
          </p:cNvSpPr>
          <p:nvPr/>
        </p:nvSpPr>
        <p:spPr bwMode="auto">
          <a:xfrm>
            <a:off x="4689475" y="1089025"/>
            <a:ext cx="4114800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en-US" sz="2800">
                <a:latin typeface="Helvetica" charset="0"/>
              </a:rPr>
              <a:t>NPN Transistor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endParaRPr lang="en-US" sz="2800">
              <a:latin typeface="Helvetica" charset="0"/>
            </a:endParaRP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endParaRPr lang="en-US" sz="2800">
              <a:latin typeface="Helvetica" charset="0"/>
            </a:endParaRP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endParaRPr lang="en-US" sz="2800">
              <a:latin typeface="Helvetica" charset="0"/>
            </a:endParaRP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endParaRPr lang="en-US" sz="2800">
              <a:latin typeface="Helvetica" charset="0"/>
            </a:endParaRP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endParaRPr lang="en-US" sz="2800">
              <a:latin typeface="Helvetica" charset="0"/>
            </a:endParaRP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en-US" sz="2800">
                <a:latin typeface="Helvetica" charset="0"/>
              </a:rPr>
              <a:t>Connect E to C when</a:t>
            </a:r>
            <a:br>
              <a:rPr lang="en-US" sz="2800">
                <a:latin typeface="Helvetica" charset="0"/>
              </a:rPr>
            </a:br>
            <a:r>
              <a:rPr lang="en-US" sz="2800">
                <a:latin typeface="Helvetica" charset="0"/>
              </a:rPr>
              <a:t>base = 1</a:t>
            </a:r>
          </a:p>
        </p:txBody>
      </p:sp>
      <p:sp>
        <p:nvSpPr>
          <p:cNvPr id="121856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 and N Transistors</a:t>
            </a:r>
          </a:p>
        </p:txBody>
      </p:sp>
      <p:sp>
        <p:nvSpPr>
          <p:cNvPr id="121856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79425" y="1011238"/>
            <a:ext cx="4386263" cy="5054600"/>
          </a:xfrm>
        </p:spPr>
        <p:txBody>
          <a:bodyPr/>
          <a:lstStyle/>
          <a:p>
            <a:r>
              <a:rPr lang="en-US" sz="2800"/>
              <a:t>PNP Transistor</a:t>
            </a:r>
          </a:p>
          <a:p>
            <a:endParaRPr lang="en-US" sz="2800"/>
          </a:p>
          <a:p>
            <a:endParaRPr lang="en-US" sz="2800"/>
          </a:p>
          <a:p>
            <a:endParaRPr lang="en-US" sz="2800"/>
          </a:p>
          <a:p>
            <a:endParaRPr lang="en-US" sz="2800"/>
          </a:p>
          <a:p>
            <a:pPr>
              <a:buFontTx/>
              <a:buNone/>
            </a:pPr>
            <a:endParaRPr lang="en-US" sz="2800"/>
          </a:p>
          <a:p>
            <a:r>
              <a:rPr lang="en-US" sz="2800"/>
              <a:t>Connect E to C when</a:t>
            </a:r>
            <a:br>
              <a:rPr lang="en-US" sz="2800"/>
            </a:br>
            <a:r>
              <a:rPr lang="en-US" sz="2800"/>
              <a:t>base = 0</a:t>
            </a:r>
          </a:p>
        </p:txBody>
      </p:sp>
      <p:sp>
        <p:nvSpPr>
          <p:cNvPr id="1218565" name="Line 5"/>
          <p:cNvSpPr>
            <a:spLocks noChangeShapeType="1"/>
          </p:cNvSpPr>
          <p:nvPr/>
        </p:nvSpPr>
        <p:spPr bwMode="auto">
          <a:xfrm>
            <a:off x="1509713" y="2624138"/>
            <a:ext cx="609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566" name="Line 6"/>
          <p:cNvSpPr>
            <a:spLocks noChangeShapeType="1"/>
          </p:cNvSpPr>
          <p:nvPr/>
        </p:nvSpPr>
        <p:spPr bwMode="auto">
          <a:xfrm>
            <a:off x="2805113" y="1709738"/>
            <a:ext cx="0" cy="457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567" name="Line 7"/>
          <p:cNvSpPr>
            <a:spLocks noChangeShapeType="1"/>
          </p:cNvSpPr>
          <p:nvPr/>
        </p:nvSpPr>
        <p:spPr bwMode="auto">
          <a:xfrm>
            <a:off x="2805113" y="3081338"/>
            <a:ext cx="0" cy="457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568" name="Line 8"/>
          <p:cNvSpPr>
            <a:spLocks noChangeShapeType="1"/>
          </p:cNvSpPr>
          <p:nvPr/>
        </p:nvSpPr>
        <p:spPr bwMode="auto">
          <a:xfrm>
            <a:off x="2500313" y="2166938"/>
            <a:ext cx="0" cy="914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569" name="Line 9"/>
          <p:cNvSpPr>
            <a:spLocks noChangeShapeType="1"/>
          </p:cNvSpPr>
          <p:nvPr/>
        </p:nvSpPr>
        <p:spPr bwMode="auto">
          <a:xfrm>
            <a:off x="2500313" y="3081338"/>
            <a:ext cx="304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570" name="Line 10"/>
          <p:cNvSpPr>
            <a:spLocks noChangeShapeType="1"/>
          </p:cNvSpPr>
          <p:nvPr/>
        </p:nvSpPr>
        <p:spPr bwMode="auto">
          <a:xfrm>
            <a:off x="2500313" y="2166938"/>
            <a:ext cx="304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571" name="Line 11"/>
          <p:cNvSpPr>
            <a:spLocks noChangeShapeType="1"/>
          </p:cNvSpPr>
          <p:nvPr/>
        </p:nvSpPr>
        <p:spPr bwMode="auto">
          <a:xfrm>
            <a:off x="2347913" y="2166938"/>
            <a:ext cx="0" cy="914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572" name="Oval 12"/>
          <p:cNvSpPr>
            <a:spLocks noChangeArrowheads="1"/>
          </p:cNvSpPr>
          <p:nvPr/>
        </p:nvSpPr>
        <p:spPr bwMode="auto">
          <a:xfrm>
            <a:off x="2117725" y="2549525"/>
            <a:ext cx="155575" cy="15557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8573" name="Line 13"/>
          <p:cNvSpPr>
            <a:spLocks noChangeShapeType="1"/>
          </p:cNvSpPr>
          <p:nvPr/>
        </p:nvSpPr>
        <p:spPr bwMode="auto">
          <a:xfrm>
            <a:off x="6234113" y="2624138"/>
            <a:ext cx="609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574" name="Line 14"/>
          <p:cNvSpPr>
            <a:spLocks noChangeShapeType="1"/>
          </p:cNvSpPr>
          <p:nvPr/>
        </p:nvSpPr>
        <p:spPr bwMode="auto">
          <a:xfrm>
            <a:off x="7300913" y="1709738"/>
            <a:ext cx="0" cy="457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575" name="Line 15"/>
          <p:cNvSpPr>
            <a:spLocks noChangeShapeType="1"/>
          </p:cNvSpPr>
          <p:nvPr/>
        </p:nvSpPr>
        <p:spPr bwMode="auto">
          <a:xfrm>
            <a:off x="7300913" y="3081338"/>
            <a:ext cx="0" cy="457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576" name="Line 16"/>
          <p:cNvSpPr>
            <a:spLocks noChangeShapeType="1"/>
          </p:cNvSpPr>
          <p:nvPr/>
        </p:nvSpPr>
        <p:spPr bwMode="auto">
          <a:xfrm>
            <a:off x="6996113" y="2166938"/>
            <a:ext cx="0" cy="914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577" name="Line 17"/>
          <p:cNvSpPr>
            <a:spLocks noChangeShapeType="1"/>
          </p:cNvSpPr>
          <p:nvPr/>
        </p:nvSpPr>
        <p:spPr bwMode="auto">
          <a:xfrm>
            <a:off x="6996113" y="3081338"/>
            <a:ext cx="304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578" name="Line 18"/>
          <p:cNvSpPr>
            <a:spLocks noChangeShapeType="1"/>
          </p:cNvSpPr>
          <p:nvPr/>
        </p:nvSpPr>
        <p:spPr bwMode="auto">
          <a:xfrm>
            <a:off x="6996113" y="2166938"/>
            <a:ext cx="304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579" name="Line 19"/>
          <p:cNvSpPr>
            <a:spLocks noChangeShapeType="1"/>
          </p:cNvSpPr>
          <p:nvPr/>
        </p:nvSpPr>
        <p:spPr bwMode="auto">
          <a:xfrm>
            <a:off x="6843713" y="2166938"/>
            <a:ext cx="0" cy="914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580" name="Text Box 20"/>
          <p:cNvSpPr txBox="1">
            <a:spLocks noChangeArrowheads="1"/>
          </p:cNvSpPr>
          <p:nvPr/>
        </p:nvSpPr>
        <p:spPr bwMode="auto">
          <a:xfrm>
            <a:off x="2881313" y="1633538"/>
            <a:ext cx="387350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Arial" charset="0"/>
              </a:rPr>
              <a:t>E</a:t>
            </a:r>
          </a:p>
        </p:txBody>
      </p:sp>
      <p:sp>
        <p:nvSpPr>
          <p:cNvPr id="1218581" name="Text Box 21"/>
          <p:cNvSpPr txBox="1">
            <a:spLocks noChangeArrowheads="1"/>
          </p:cNvSpPr>
          <p:nvPr/>
        </p:nvSpPr>
        <p:spPr bwMode="auto">
          <a:xfrm>
            <a:off x="2881313" y="3233738"/>
            <a:ext cx="404812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Arial" charset="0"/>
              </a:rPr>
              <a:t>C</a:t>
            </a:r>
          </a:p>
        </p:txBody>
      </p:sp>
      <p:sp>
        <p:nvSpPr>
          <p:cNvPr id="1218582" name="Text Box 22"/>
          <p:cNvSpPr txBox="1">
            <a:spLocks noChangeArrowheads="1"/>
          </p:cNvSpPr>
          <p:nvPr/>
        </p:nvSpPr>
        <p:spPr bwMode="auto">
          <a:xfrm>
            <a:off x="7453313" y="1633538"/>
            <a:ext cx="387350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Arial" charset="0"/>
              </a:rPr>
              <a:t>E</a:t>
            </a:r>
          </a:p>
        </p:txBody>
      </p:sp>
      <p:sp>
        <p:nvSpPr>
          <p:cNvPr id="1218583" name="Text Box 23"/>
          <p:cNvSpPr txBox="1">
            <a:spLocks noChangeArrowheads="1"/>
          </p:cNvSpPr>
          <p:nvPr/>
        </p:nvSpPr>
        <p:spPr bwMode="auto">
          <a:xfrm>
            <a:off x="7453313" y="3233738"/>
            <a:ext cx="404812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Arial" charset="0"/>
              </a:rPr>
              <a:t>C</a:t>
            </a:r>
          </a:p>
        </p:txBody>
      </p:sp>
      <p:sp>
        <p:nvSpPr>
          <p:cNvPr id="1218584" name="Text Box 24"/>
          <p:cNvSpPr txBox="1">
            <a:spLocks noChangeArrowheads="1"/>
          </p:cNvSpPr>
          <p:nvPr/>
        </p:nvSpPr>
        <p:spPr bwMode="auto">
          <a:xfrm>
            <a:off x="1052513" y="2166938"/>
            <a:ext cx="387350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Arial" charset="0"/>
              </a:rPr>
              <a:t>B</a:t>
            </a:r>
          </a:p>
        </p:txBody>
      </p:sp>
      <p:sp>
        <p:nvSpPr>
          <p:cNvPr id="1218585" name="Text Box 25"/>
          <p:cNvSpPr txBox="1">
            <a:spLocks noChangeArrowheads="1"/>
          </p:cNvSpPr>
          <p:nvPr/>
        </p:nvSpPr>
        <p:spPr bwMode="auto">
          <a:xfrm>
            <a:off x="5853113" y="2090738"/>
            <a:ext cx="387350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Arial" charset="0"/>
              </a:rPr>
              <a:t>B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028742" y="1889760"/>
            <a:ext cx="7017979" cy="1714501"/>
            <a:chOff x="1028742" y="1889760"/>
            <a:chExt cx="7017979" cy="1714501"/>
          </a:xfrm>
        </p:grpSpPr>
        <p:sp>
          <p:nvSpPr>
            <p:cNvPr id="2" name="SMARTInkAnnotation31"/>
            <p:cNvSpPr/>
            <p:nvPr/>
          </p:nvSpPr>
          <p:spPr bwMode="auto">
            <a:xfrm>
              <a:off x="1028742" y="2727962"/>
              <a:ext cx="342726" cy="373244"/>
            </a:xfrm>
            <a:custGeom>
              <a:avLst/>
              <a:gdLst/>
              <a:ahLst/>
              <a:cxnLst/>
              <a:rect l="0" t="0" r="0" b="0"/>
              <a:pathLst>
                <a:path w="342726" h="373244">
                  <a:moveTo>
                    <a:pt x="198078" y="7618"/>
                  </a:moveTo>
                  <a:lnTo>
                    <a:pt x="190551" y="7618"/>
                  </a:lnTo>
                  <a:lnTo>
                    <a:pt x="183905" y="1057"/>
                  </a:lnTo>
                  <a:lnTo>
                    <a:pt x="181055" y="469"/>
                  </a:lnTo>
                  <a:lnTo>
                    <a:pt x="171274" y="6"/>
                  </a:lnTo>
                  <a:lnTo>
                    <a:pt x="164642" y="0"/>
                  </a:lnTo>
                  <a:lnTo>
                    <a:pt x="162241" y="846"/>
                  </a:lnTo>
                  <a:lnTo>
                    <a:pt x="153827" y="6559"/>
                  </a:lnTo>
                  <a:lnTo>
                    <a:pt x="144263" y="15768"/>
                  </a:lnTo>
                  <a:lnTo>
                    <a:pt x="141881" y="18131"/>
                  </a:lnTo>
                  <a:lnTo>
                    <a:pt x="138600" y="19707"/>
                  </a:lnTo>
                  <a:lnTo>
                    <a:pt x="130439" y="21457"/>
                  </a:lnTo>
                  <a:lnTo>
                    <a:pt x="123425" y="24493"/>
                  </a:lnTo>
                  <a:lnTo>
                    <a:pt x="120369" y="26488"/>
                  </a:lnTo>
                  <a:lnTo>
                    <a:pt x="114717" y="33220"/>
                  </a:lnTo>
                  <a:lnTo>
                    <a:pt x="106774" y="44273"/>
                  </a:lnTo>
                  <a:lnTo>
                    <a:pt x="96800" y="55168"/>
                  </a:lnTo>
                  <a:lnTo>
                    <a:pt x="88719" y="64311"/>
                  </a:lnTo>
                  <a:lnTo>
                    <a:pt x="82305" y="74020"/>
                  </a:lnTo>
                  <a:lnTo>
                    <a:pt x="69889" y="93050"/>
                  </a:lnTo>
                  <a:lnTo>
                    <a:pt x="66052" y="100133"/>
                  </a:lnTo>
                  <a:lnTo>
                    <a:pt x="62647" y="107395"/>
                  </a:lnTo>
                  <a:lnTo>
                    <a:pt x="59531" y="114776"/>
                  </a:lnTo>
                  <a:lnTo>
                    <a:pt x="55760" y="122237"/>
                  </a:lnTo>
                  <a:lnTo>
                    <a:pt x="51553" y="129750"/>
                  </a:lnTo>
                  <a:lnTo>
                    <a:pt x="47055" y="137300"/>
                  </a:lnTo>
                  <a:lnTo>
                    <a:pt x="43209" y="144872"/>
                  </a:lnTo>
                  <a:lnTo>
                    <a:pt x="39799" y="152461"/>
                  </a:lnTo>
                  <a:lnTo>
                    <a:pt x="36679" y="160060"/>
                  </a:lnTo>
                  <a:lnTo>
                    <a:pt x="32905" y="167666"/>
                  </a:lnTo>
                  <a:lnTo>
                    <a:pt x="28696" y="175277"/>
                  </a:lnTo>
                  <a:lnTo>
                    <a:pt x="24197" y="182891"/>
                  </a:lnTo>
                  <a:lnTo>
                    <a:pt x="20351" y="190507"/>
                  </a:lnTo>
                  <a:lnTo>
                    <a:pt x="16940" y="198124"/>
                  </a:lnTo>
                  <a:lnTo>
                    <a:pt x="13819" y="205742"/>
                  </a:lnTo>
                  <a:lnTo>
                    <a:pt x="10892" y="213361"/>
                  </a:lnTo>
                  <a:lnTo>
                    <a:pt x="5382" y="228599"/>
                  </a:lnTo>
                  <a:lnTo>
                    <a:pt x="3574" y="236219"/>
                  </a:lnTo>
                  <a:lnTo>
                    <a:pt x="2369" y="243838"/>
                  </a:lnTo>
                  <a:lnTo>
                    <a:pt x="1565" y="251458"/>
                  </a:lnTo>
                  <a:lnTo>
                    <a:pt x="1029" y="259078"/>
                  </a:lnTo>
                  <a:lnTo>
                    <a:pt x="672" y="266698"/>
                  </a:lnTo>
                  <a:lnTo>
                    <a:pt x="276" y="281092"/>
                  </a:lnTo>
                  <a:lnTo>
                    <a:pt x="0" y="309432"/>
                  </a:lnTo>
                  <a:lnTo>
                    <a:pt x="2234" y="319840"/>
                  </a:lnTo>
                  <a:lnTo>
                    <a:pt x="6050" y="330110"/>
                  </a:lnTo>
                  <a:lnTo>
                    <a:pt x="10568" y="340319"/>
                  </a:lnTo>
                  <a:lnTo>
                    <a:pt x="13804" y="344566"/>
                  </a:lnTo>
                  <a:lnTo>
                    <a:pt x="21916" y="351541"/>
                  </a:lnTo>
                  <a:lnTo>
                    <a:pt x="31166" y="357464"/>
                  </a:lnTo>
                  <a:lnTo>
                    <a:pt x="40922" y="362919"/>
                  </a:lnTo>
                  <a:lnTo>
                    <a:pt x="50902" y="368165"/>
                  </a:lnTo>
                  <a:lnTo>
                    <a:pt x="60982" y="371061"/>
                  </a:lnTo>
                  <a:lnTo>
                    <a:pt x="71107" y="372348"/>
                  </a:lnTo>
                  <a:lnTo>
                    <a:pt x="81251" y="372920"/>
                  </a:lnTo>
                  <a:lnTo>
                    <a:pt x="93662" y="373175"/>
                  </a:lnTo>
                  <a:lnTo>
                    <a:pt x="100527" y="373243"/>
                  </a:lnTo>
                  <a:lnTo>
                    <a:pt x="106798" y="372441"/>
                  </a:lnTo>
                  <a:lnTo>
                    <a:pt x="112671" y="371060"/>
                  </a:lnTo>
                  <a:lnTo>
                    <a:pt x="118280" y="369293"/>
                  </a:lnTo>
                  <a:lnTo>
                    <a:pt x="123712" y="368115"/>
                  </a:lnTo>
                  <a:lnTo>
                    <a:pt x="134264" y="366806"/>
                  </a:lnTo>
                  <a:lnTo>
                    <a:pt x="140296" y="365610"/>
                  </a:lnTo>
                  <a:lnTo>
                    <a:pt x="146856" y="363966"/>
                  </a:lnTo>
                  <a:lnTo>
                    <a:pt x="153770" y="362023"/>
                  </a:lnTo>
                  <a:lnTo>
                    <a:pt x="160073" y="359882"/>
                  </a:lnTo>
                  <a:lnTo>
                    <a:pt x="165968" y="357607"/>
                  </a:lnTo>
                  <a:lnTo>
                    <a:pt x="171591" y="355244"/>
                  </a:lnTo>
                  <a:lnTo>
                    <a:pt x="177880" y="352822"/>
                  </a:lnTo>
                  <a:lnTo>
                    <a:pt x="191641" y="347873"/>
                  </a:lnTo>
                  <a:lnTo>
                    <a:pt x="198020" y="345368"/>
                  </a:lnTo>
                  <a:lnTo>
                    <a:pt x="203966" y="342852"/>
                  </a:lnTo>
                  <a:lnTo>
                    <a:pt x="209623" y="340327"/>
                  </a:lnTo>
                  <a:lnTo>
                    <a:pt x="215088" y="336951"/>
                  </a:lnTo>
                  <a:lnTo>
                    <a:pt x="230870" y="324955"/>
                  </a:lnTo>
                  <a:lnTo>
                    <a:pt x="241156" y="318555"/>
                  </a:lnTo>
                  <a:lnTo>
                    <a:pt x="251373" y="310630"/>
                  </a:lnTo>
                  <a:lnTo>
                    <a:pt x="256468" y="306146"/>
                  </a:lnTo>
                  <a:lnTo>
                    <a:pt x="262404" y="301463"/>
                  </a:lnTo>
                  <a:lnTo>
                    <a:pt x="268902" y="296648"/>
                  </a:lnTo>
                  <a:lnTo>
                    <a:pt x="275774" y="291745"/>
                  </a:lnTo>
                  <a:lnTo>
                    <a:pt x="285667" y="281781"/>
                  </a:lnTo>
                  <a:lnTo>
                    <a:pt x="293733" y="271708"/>
                  </a:lnTo>
                  <a:lnTo>
                    <a:pt x="302963" y="261587"/>
                  </a:lnTo>
                  <a:lnTo>
                    <a:pt x="306948" y="255671"/>
                  </a:lnTo>
                  <a:lnTo>
                    <a:pt x="310451" y="249187"/>
                  </a:lnTo>
                  <a:lnTo>
                    <a:pt x="316601" y="236056"/>
                  </a:lnTo>
                  <a:lnTo>
                    <a:pt x="330045" y="208591"/>
                  </a:lnTo>
                  <a:lnTo>
                    <a:pt x="332623" y="202560"/>
                  </a:lnTo>
                  <a:lnTo>
                    <a:pt x="335188" y="195999"/>
                  </a:lnTo>
                  <a:lnTo>
                    <a:pt x="337745" y="189086"/>
                  </a:lnTo>
                  <a:lnTo>
                    <a:pt x="339449" y="182783"/>
                  </a:lnTo>
                  <a:lnTo>
                    <a:pt x="341343" y="171265"/>
                  </a:lnTo>
                  <a:lnTo>
                    <a:pt x="342185" y="160501"/>
                  </a:lnTo>
                  <a:lnTo>
                    <a:pt x="342558" y="149226"/>
                  </a:lnTo>
                  <a:lnTo>
                    <a:pt x="342725" y="135748"/>
                  </a:lnTo>
                  <a:lnTo>
                    <a:pt x="341923" y="129445"/>
                  </a:lnTo>
                  <a:lnTo>
                    <a:pt x="338773" y="117925"/>
                  </a:lnTo>
                  <a:lnTo>
                    <a:pt x="334551" y="107161"/>
                  </a:lnTo>
                  <a:lnTo>
                    <a:pt x="329006" y="96733"/>
                  </a:lnTo>
                  <a:lnTo>
                    <a:pt x="320897" y="86453"/>
                  </a:lnTo>
                  <a:lnTo>
                    <a:pt x="311648" y="78498"/>
                  </a:lnTo>
                  <a:lnTo>
                    <a:pt x="301047" y="72140"/>
                  </a:lnTo>
                  <a:lnTo>
                    <a:pt x="294664" y="69260"/>
                  </a:lnTo>
                  <a:lnTo>
                    <a:pt x="287869" y="66492"/>
                  </a:lnTo>
                  <a:lnTo>
                    <a:pt x="279952" y="63801"/>
                  </a:lnTo>
                  <a:lnTo>
                    <a:pt x="271287" y="61160"/>
                  </a:lnTo>
                  <a:lnTo>
                    <a:pt x="253475" y="55968"/>
                  </a:lnTo>
                  <a:lnTo>
                    <a:pt x="237092" y="50838"/>
                  </a:lnTo>
                  <a:lnTo>
                    <a:pt x="227474" y="49131"/>
                  </a:lnTo>
                  <a:lnTo>
                    <a:pt x="216829" y="47994"/>
                  </a:lnTo>
                  <a:lnTo>
                    <a:pt x="205499" y="47235"/>
                  </a:lnTo>
                  <a:lnTo>
                    <a:pt x="194559" y="47576"/>
                  </a:lnTo>
                  <a:lnTo>
                    <a:pt x="183878" y="48650"/>
                  </a:lnTo>
                  <a:lnTo>
                    <a:pt x="173371" y="50213"/>
                  </a:lnTo>
                  <a:lnTo>
                    <a:pt x="150409" y="54207"/>
                  </a:lnTo>
                  <a:lnTo>
                    <a:pt x="101173" y="63669"/>
                  </a:lnTo>
                  <a:lnTo>
                    <a:pt x="89448" y="66999"/>
                  </a:lnTo>
                  <a:lnTo>
                    <a:pt x="78245" y="70912"/>
                  </a:lnTo>
                  <a:lnTo>
                    <a:pt x="67389" y="75214"/>
                  </a:lnTo>
                  <a:lnTo>
                    <a:pt x="56766" y="80622"/>
                  </a:lnTo>
                  <a:lnTo>
                    <a:pt x="46297" y="86768"/>
                  </a:lnTo>
                  <a:lnTo>
                    <a:pt x="15198" y="106678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" name="SMARTInkAnnotation32"/>
            <p:cNvSpPr/>
            <p:nvPr/>
          </p:nvSpPr>
          <p:spPr bwMode="auto">
            <a:xfrm>
              <a:off x="3352800" y="1912620"/>
              <a:ext cx="7621" cy="15241"/>
            </a:xfrm>
            <a:custGeom>
              <a:avLst/>
              <a:gdLst/>
              <a:ahLst/>
              <a:cxnLst/>
              <a:rect l="0" t="0" r="0" b="0"/>
              <a:pathLst>
                <a:path w="7621" h="15241">
                  <a:moveTo>
                    <a:pt x="7620" y="15240"/>
                  </a:moveTo>
                  <a:lnTo>
                    <a:pt x="7620" y="11195"/>
                  </a:lnTo>
                  <a:lnTo>
                    <a:pt x="6774" y="10003"/>
                  </a:lnTo>
                  <a:lnTo>
                    <a:pt x="5363" y="9209"/>
                  </a:lnTo>
                  <a:lnTo>
                    <a:pt x="19" y="7625"/>
                  </a:lnTo>
                  <a:lnTo>
                    <a:pt x="0" y="7620"/>
                  </a:lnTo>
                  <a:lnTo>
                    <a:pt x="0" y="1059"/>
                  </a:lnTo>
                  <a:lnTo>
                    <a:pt x="847" y="706"/>
                  </a:lnTo>
                  <a:lnTo>
                    <a:pt x="2258" y="471"/>
                  </a:lnTo>
                  <a:lnTo>
                    <a:pt x="7620" y="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4" name="SMARTInkAnnotation33"/>
            <p:cNvSpPr/>
            <p:nvPr/>
          </p:nvSpPr>
          <p:spPr bwMode="auto">
            <a:xfrm>
              <a:off x="5989322" y="2629002"/>
              <a:ext cx="45718" cy="335179"/>
            </a:xfrm>
            <a:custGeom>
              <a:avLst/>
              <a:gdLst/>
              <a:ahLst/>
              <a:cxnLst/>
              <a:rect l="0" t="0" r="0" b="0"/>
              <a:pathLst>
                <a:path w="45718" h="335179">
                  <a:moveTo>
                    <a:pt x="7618" y="76098"/>
                  </a:moveTo>
                  <a:lnTo>
                    <a:pt x="7618" y="65492"/>
                  </a:lnTo>
                  <a:lnTo>
                    <a:pt x="6771" y="63101"/>
                  </a:lnTo>
                  <a:lnTo>
                    <a:pt x="5360" y="60660"/>
                  </a:lnTo>
                  <a:lnTo>
                    <a:pt x="3573" y="58186"/>
                  </a:lnTo>
                  <a:lnTo>
                    <a:pt x="2381" y="55690"/>
                  </a:lnTo>
                  <a:lnTo>
                    <a:pt x="1057" y="50659"/>
                  </a:lnTo>
                  <a:lnTo>
                    <a:pt x="207" y="40530"/>
                  </a:lnTo>
                  <a:lnTo>
                    <a:pt x="39" y="30377"/>
                  </a:lnTo>
                  <a:lnTo>
                    <a:pt x="0" y="16643"/>
                  </a:lnTo>
                  <a:lnTo>
                    <a:pt x="846" y="15295"/>
                  </a:lnTo>
                  <a:lnTo>
                    <a:pt x="2257" y="13549"/>
                  </a:lnTo>
                  <a:lnTo>
                    <a:pt x="6559" y="8709"/>
                  </a:lnTo>
                  <a:lnTo>
                    <a:pt x="7147" y="5790"/>
                  </a:lnTo>
                  <a:lnTo>
                    <a:pt x="7524" y="1061"/>
                  </a:lnTo>
                  <a:lnTo>
                    <a:pt x="8403" y="674"/>
                  </a:lnTo>
                  <a:lnTo>
                    <a:pt x="9834" y="415"/>
                  </a:lnTo>
                  <a:lnTo>
                    <a:pt x="11636" y="243"/>
                  </a:lnTo>
                  <a:lnTo>
                    <a:pt x="13683" y="128"/>
                  </a:lnTo>
                  <a:lnTo>
                    <a:pt x="18215" y="0"/>
                  </a:lnTo>
                  <a:lnTo>
                    <a:pt x="19763" y="813"/>
                  </a:lnTo>
                  <a:lnTo>
                    <a:pt x="20795" y="2201"/>
                  </a:lnTo>
                  <a:lnTo>
                    <a:pt x="21482" y="3973"/>
                  </a:lnTo>
                  <a:lnTo>
                    <a:pt x="22788" y="6002"/>
                  </a:lnTo>
                  <a:lnTo>
                    <a:pt x="24504" y="8200"/>
                  </a:lnTo>
                  <a:lnTo>
                    <a:pt x="26495" y="10513"/>
                  </a:lnTo>
                  <a:lnTo>
                    <a:pt x="27823" y="12901"/>
                  </a:lnTo>
                  <a:lnTo>
                    <a:pt x="28708" y="15340"/>
                  </a:lnTo>
                  <a:lnTo>
                    <a:pt x="29298" y="17813"/>
                  </a:lnTo>
                  <a:lnTo>
                    <a:pt x="30538" y="21154"/>
                  </a:lnTo>
                  <a:lnTo>
                    <a:pt x="32210" y="25075"/>
                  </a:lnTo>
                  <a:lnTo>
                    <a:pt x="34173" y="29383"/>
                  </a:lnTo>
                  <a:lnTo>
                    <a:pt x="35481" y="33948"/>
                  </a:lnTo>
                  <a:lnTo>
                    <a:pt x="36353" y="38685"/>
                  </a:lnTo>
                  <a:lnTo>
                    <a:pt x="36935" y="43536"/>
                  </a:lnTo>
                  <a:lnTo>
                    <a:pt x="38169" y="48463"/>
                  </a:lnTo>
                  <a:lnTo>
                    <a:pt x="39838" y="53441"/>
                  </a:lnTo>
                  <a:lnTo>
                    <a:pt x="41797" y="58454"/>
                  </a:lnTo>
                  <a:lnTo>
                    <a:pt x="43104" y="64335"/>
                  </a:lnTo>
                  <a:lnTo>
                    <a:pt x="43976" y="70796"/>
                  </a:lnTo>
                  <a:lnTo>
                    <a:pt x="44557" y="77643"/>
                  </a:lnTo>
                  <a:lnTo>
                    <a:pt x="44943" y="84748"/>
                  </a:lnTo>
                  <a:lnTo>
                    <a:pt x="45374" y="99416"/>
                  </a:lnTo>
                  <a:lnTo>
                    <a:pt x="45698" y="152325"/>
                  </a:lnTo>
                  <a:lnTo>
                    <a:pt x="45717" y="219820"/>
                  </a:lnTo>
                  <a:lnTo>
                    <a:pt x="44871" y="227792"/>
                  </a:lnTo>
                  <a:lnTo>
                    <a:pt x="43460" y="235648"/>
                  </a:lnTo>
                  <a:lnTo>
                    <a:pt x="41673" y="243425"/>
                  </a:lnTo>
                  <a:lnTo>
                    <a:pt x="40481" y="250302"/>
                  </a:lnTo>
                  <a:lnTo>
                    <a:pt x="39686" y="256581"/>
                  </a:lnTo>
                  <a:lnTo>
                    <a:pt x="39157" y="262460"/>
                  </a:lnTo>
                  <a:lnTo>
                    <a:pt x="38803" y="268919"/>
                  </a:lnTo>
                  <a:lnTo>
                    <a:pt x="38411" y="282870"/>
                  </a:lnTo>
                  <a:lnTo>
                    <a:pt x="38097" y="335178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" name="SMARTInkAnnotation34"/>
            <p:cNvSpPr/>
            <p:nvPr/>
          </p:nvSpPr>
          <p:spPr bwMode="auto">
            <a:xfrm>
              <a:off x="8008620" y="1889760"/>
              <a:ext cx="22861" cy="7621"/>
            </a:xfrm>
            <a:custGeom>
              <a:avLst/>
              <a:gdLst/>
              <a:ahLst/>
              <a:cxnLst/>
              <a:rect l="0" t="0" r="0" b="0"/>
              <a:pathLst>
                <a:path w="22861" h="7621">
                  <a:moveTo>
                    <a:pt x="15240" y="7620"/>
                  </a:moveTo>
                  <a:lnTo>
                    <a:pt x="7713" y="93"/>
                  </a:lnTo>
                  <a:lnTo>
                    <a:pt x="6836" y="62"/>
                  </a:lnTo>
                  <a:lnTo>
                    <a:pt x="28" y="0"/>
                  </a:lnTo>
                  <a:lnTo>
                    <a:pt x="0" y="0"/>
                  </a:lnTo>
                  <a:lnTo>
                    <a:pt x="14087" y="0"/>
                  </a:lnTo>
                  <a:lnTo>
                    <a:pt x="15319" y="847"/>
                  </a:lnTo>
                  <a:lnTo>
                    <a:pt x="16985" y="2258"/>
                  </a:lnTo>
                  <a:lnTo>
                    <a:pt x="22860" y="762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" name="SMARTInkAnnotation35"/>
            <p:cNvSpPr/>
            <p:nvPr/>
          </p:nvSpPr>
          <p:spPr bwMode="auto">
            <a:xfrm>
              <a:off x="8008620" y="3573780"/>
              <a:ext cx="38101" cy="30481"/>
            </a:xfrm>
            <a:custGeom>
              <a:avLst/>
              <a:gdLst/>
              <a:ahLst/>
              <a:cxnLst/>
              <a:rect l="0" t="0" r="0" b="0"/>
              <a:pathLst>
                <a:path w="38101" h="30481">
                  <a:moveTo>
                    <a:pt x="0" y="30480"/>
                  </a:moveTo>
                  <a:lnTo>
                    <a:pt x="0" y="17358"/>
                  </a:lnTo>
                  <a:lnTo>
                    <a:pt x="846" y="15806"/>
                  </a:lnTo>
                  <a:lnTo>
                    <a:pt x="2258" y="13924"/>
                  </a:lnTo>
                  <a:lnTo>
                    <a:pt x="6561" y="8865"/>
                  </a:lnTo>
                  <a:lnTo>
                    <a:pt x="6913" y="7604"/>
                  </a:lnTo>
                  <a:lnTo>
                    <a:pt x="7149" y="5915"/>
                  </a:lnTo>
                  <a:lnTo>
                    <a:pt x="7616" y="46"/>
                  </a:lnTo>
                  <a:lnTo>
                    <a:pt x="7619" y="9"/>
                  </a:lnTo>
                  <a:lnTo>
                    <a:pt x="7619" y="6"/>
                  </a:lnTo>
                  <a:lnTo>
                    <a:pt x="7619" y="3"/>
                  </a:lnTo>
                  <a:lnTo>
                    <a:pt x="19192" y="0"/>
                  </a:lnTo>
                  <a:lnTo>
                    <a:pt x="20414" y="847"/>
                  </a:lnTo>
                  <a:lnTo>
                    <a:pt x="21229" y="2258"/>
                  </a:lnTo>
                  <a:lnTo>
                    <a:pt x="21773" y="4045"/>
                  </a:lnTo>
                  <a:lnTo>
                    <a:pt x="22981" y="6084"/>
                  </a:lnTo>
                  <a:lnTo>
                    <a:pt x="24635" y="8289"/>
                  </a:lnTo>
                  <a:lnTo>
                    <a:pt x="26583" y="10606"/>
                  </a:lnTo>
                  <a:lnTo>
                    <a:pt x="28729" y="12151"/>
                  </a:lnTo>
                  <a:lnTo>
                    <a:pt x="31006" y="13181"/>
                  </a:lnTo>
                  <a:lnTo>
                    <a:pt x="38100" y="1524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Then and Now</a:t>
            </a:r>
          </a:p>
        </p:txBody>
      </p:sp>
      <p:sp>
        <p:nvSpPr>
          <p:cNvPr id="1220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0350" y="4606925"/>
            <a:ext cx="4724400" cy="2055813"/>
          </a:xfrm>
        </p:spPr>
        <p:txBody>
          <a:bodyPr/>
          <a:lstStyle/>
          <a:p>
            <a:r>
              <a:rPr lang="en-US"/>
              <a:t>The first transistor</a:t>
            </a:r>
          </a:p>
          <a:p>
            <a:pPr lvl="1"/>
            <a:r>
              <a:rPr lang="en-US"/>
              <a:t>on a workbench at AT&amp;T Bell Labs in 1947</a:t>
            </a:r>
          </a:p>
        </p:txBody>
      </p:sp>
      <p:pic>
        <p:nvPicPr>
          <p:cNvPr id="1220612" name="Picture 4" descr="transis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1095375"/>
            <a:ext cx="3419475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0614" name="Rectangle 6"/>
          <p:cNvSpPr>
            <a:spLocks noChangeArrowheads="1"/>
          </p:cNvSpPr>
          <p:nvPr/>
        </p:nvSpPr>
        <p:spPr bwMode="auto">
          <a:xfrm>
            <a:off x="4756150" y="4606925"/>
            <a:ext cx="4038600" cy="205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en-US" sz="3200" dirty="0">
                <a:latin typeface="Helvetica" charset="0"/>
              </a:rPr>
              <a:t>An Intel </a:t>
            </a:r>
            <a:r>
              <a:rPr lang="en-US" sz="3200" dirty="0" smtClean="0">
                <a:latin typeface="Helvetica" charset="0"/>
              </a:rPr>
              <a:t>Nehalem</a:t>
            </a:r>
            <a:endParaRPr lang="en-US" sz="3200" dirty="0">
              <a:latin typeface="Helvetica" charset="0"/>
            </a:endParaRPr>
          </a:p>
          <a:p>
            <a:pPr marL="742950" lvl="1" indent="-285750">
              <a:spcBef>
                <a:spcPct val="20000"/>
              </a:spcBef>
              <a:buClr>
                <a:schemeClr val="tx2"/>
              </a:buClr>
              <a:buFontTx/>
              <a:buChar char="–"/>
            </a:pPr>
            <a:r>
              <a:rPr lang="en-US" sz="2800" dirty="0">
                <a:latin typeface="Helvetica" charset="0"/>
              </a:rPr>
              <a:t> </a:t>
            </a:r>
            <a:r>
              <a:rPr lang="en-US" sz="2800" dirty="0" smtClean="0">
                <a:latin typeface="Helvetica" charset="0"/>
              </a:rPr>
              <a:t>731 </a:t>
            </a:r>
            <a:r>
              <a:rPr lang="en-US" sz="2800" dirty="0">
                <a:latin typeface="Helvetica" charset="0"/>
              </a:rPr>
              <a:t>million transistors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1033" y="1351944"/>
            <a:ext cx="3771133" cy="26211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2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Inverter</a:t>
            </a:r>
          </a:p>
        </p:txBody>
      </p:sp>
      <p:graphicFrame>
        <p:nvGraphicFramePr>
          <p:cNvPr id="1222659" name="Group 3"/>
          <p:cNvGraphicFramePr>
            <a:graphicFrameLocks noGrp="1"/>
          </p:cNvGraphicFramePr>
          <p:nvPr>
            <p:ph idx="1"/>
          </p:nvPr>
        </p:nvGraphicFramePr>
        <p:xfrm>
          <a:off x="762000" y="4267200"/>
          <a:ext cx="1524000" cy="1554480"/>
        </p:xfrm>
        <a:graphic>
          <a:graphicData uri="http://schemas.openxmlformats.org/drawingml/2006/table">
            <a:tbl>
              <a:tblPr/>
              <a:tblGrid>
                <a:gridCol w="762000"/>
                <a:gridCol w="762000"/>
              </a:tblGrid>
              <a:tr h="482600"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Out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2600"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2600"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22673" name="Rectangle 17"/>
          <p:cNvSpPr>
            <a:spLocks noChangeArrowheads="1"/>
          </p:cNvSpPr>
          <p:nvPr/>
        </p:nvSpPr>
        <p:spPr bwMode="auto">
          <a:xfrm>
            <a:off x="4364038" y="1381125"/>
            <a:ext cx="4114800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en-US" sz="2800">
                <a:latin typeface="Helvetica" charset="0"/>
              </a:rPr>
              <a:t>Function: NOT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en-US" sz="2800">
                <a:latin typeface="Helvetica" charset="0"/>
              </a:rPr>
              <a:t>Called an inverter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en-US" sz="2800">
                <a:latin typeface="Helvetica" charset="0"/>
              </a:rPr>
              <a:t>Symbol: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endParaRPr lang="en-US" sz="2800">
              <a:latin typeface="Helvetica" charset="0"/>
            </a:endParaRP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endParaRPr lang="en-US" sz="2800">
              <a:latin typeface="Helvetica" charset="0"/>
            </a:endParaRP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endParaRPr lang="en-US" sz="2800">
              <a:latin typeface="Helvetica" charset="0"/>
            </a:endParaRP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en-US" sz="2800">
                <a:latin typeface="Helvetica" charset="0"/>
              </a:rPr>
              <a:t>Useful for taking the inverse of an input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endParaRPr lang="en-US" sz="1200">
              <a:latin typeface="Helvetica" charset="0"/>
            </a:endParaRP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en-US" sz="1200">
                <a:latin typeface="Helvetica" charset="0"/>
              </a:rPr>
              <a:t>CMOS: complementary-symmetry metal</a:t>
            </a:r>
            <a:r>
              <a:rPr lang="en-US" sz="1200" b="1">
                <a:latin typeface="Helvetica" charset="0"/>
              </a:rPr>
              <a:t>–oxide–semiconductor</a:t>
            </a:r>
            <a:endParaRPr lang="en-US" sz="1200">
              <a:latin typeface="Helvetica" charset="0"/>
            </a:endParaRPr>
          </a:p>
        </p:txBody>
      </p:sp>
      <p:sp>
        <p:nvSpPr>
          <p:cNvPr id="1222674" name="AutoShape 18"/>
          <p:cNvSpPr>
            <a:spLocks noChangeArrowheads="1"/>
          </p:cNvSpPr>
          <p:nvPr/>
        </p:nvSpPr>
        <p:spPr bwMode="auto">
          <a:xfrm rot="5400000">
            <a:off x="5545138" y="2867025"/>
            <a:ext cx="533400" cy="609600"/>
          </a:xfrm>
          <a:prstGeom prst="triangle">
            <a:avLst>
              <a:gd name="adj" fmla="val 50000"/>
            </a:avLst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22675" name="Oval 19"/>
          <p:cNvSpPr>
            <a:spLocks noChangeArrowheads="1"/>
          </p:cNvSpPr>
          <p:nvPr/>
        </p:nvSpPr>
        <p:spPr bwMode="auto">
          <a:xfrm>
            <a:off x="6126163" y="3094038"/>
            <a:ext cx="152400" cy="1524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22676" name="Line 20"/>
          <p:cNvSpPr>
            <a:spLocks noChangeShapeType="1"/>
          </p:cNvSpPr>
          <p:nvPr/>
        </p:nvSpPr>
        <p:spPr bwMode="auto">
          <a:xfrm flipH="1">
            <a:off x="5059363" y="3170238"/>
            <a:ext cx="457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22677" name="Line 21"/>
          <p:cNvSpPr>
            <a:spLocks noChangeShapeType="1"/>
          </p:cNvSpPr>
          <p:nvPr/>
        </p:nvSpPr>
        <p:spPr bwMode="auto">
          <a:xfrm flipH="1" flipV="1">
            <a:off x="6278563" y="3170238"/>
            <a:ext cx="263525" cy="47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222678" name="Text Box 22"/>
          <p:cNvSpPr txBox="1">
            <a:spLocks noChangeArrowheads="1"/>
          </p:cNvSpPr>
          <p:nvPr/>
        </p:nvSpPr>
        <p:spPr bwMode="auto">
          <a:xfrm>
            <a:off x="4513263" y="2940050"/>
            <a:ext cx="4222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Arial" charset="0"/>
              </a:rPr>
              <a:t>in</a:t>
            </a:r>
          </a:p>
        </p:txBody>
      </p:sp>
      <p:sp>
        <p:nvSpPr>
          <p:cNvPr id="1222679" name="Text Box 23"/>
          <p:cNvSpPr txBox="1">
            <a:spLocks noChangeArrowheads="1"/>
          </p:cNvSpPr>
          <p:nvPr/>
        </p:nvSpPr>
        <p:spPr bwMode="auto">
          <a:xfrm>
            <a:off x="6650038" y="2905125"/>
            <a:ext cx="60801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Arial" charset="0"/>
              </a:rPr>
              <a:t>out</a:t>
            </a:r>
          </a:p>
        </p:txBody>
      </p:sp>
      <p:sp>
        <p:nvSpPr>
          <p:cNvPr id="1222680" name="Text Box 24"/>
          <p:cNvSpPr txBox="1">
            <a:spLocks noChangeArrowheads="1"/>
          </p:cNvSpPr>
          <p:nvPr/>
        </p:nvSpPr>
        <p:spPr bwMode="auto">
          <a:xfrm>
            <a:off x="685800" y="5791200"/>
            <a:ext cx="16414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Arial" charset="0"/>
              </a:rPr>
              <a:t>Truth table</a:t>
            </a:r>
          </a:p>
        </p:txBody>
      </p:sp>
      <p:pic>
        <p:nvPicPr>
          <p:cNvPr id="1222681" name="Picture 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19646" r="56471" b="50188"/>
          <a:stretch>
            <a:fillRect/>
          </a:stretch>
        </p:blipFill>
        <p:spPr bwMode="auto">
          <a:xfrm>
            <a:off x="679450" y="1266825"/>
            <a:ext cx="2259013" cy="229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 type="none" w="sm" len="sm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222682" name="Text Box 26"/>
          <p:cNvSpPr txBox="1">
            <a:spLocks noChangeArrowheads="1"/>
          </p:cNvSpPr>
          <p:nvPr/>
        </p:nvSpPr>
        <p:spPr bwMode="auto">
          <a:xfrm>
            <a:off x="755650" y="2125663"/>
            <a:ext cx="422275" cy="51593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solidFill>
                  <a:srgbClr val="000000"/>
                </a:solidFill>
                <a:latin typeface="Arial" charset="0"/>
              </a:rPr>
              <a:t>in</a:t>
            </a:r>
          </a:p>
        </p:txBody>
      </p:sp>
      <p:sp>
        <p:nvSpPr>
          <p:cNvPr id="1222683" name="Text Box 27"/>
          <p:cNvSpPr txBox="1">
            <a:spLocks noChangeArrowheads="1"/>
          </p:cNvSpPr>
          <p:nvPr/>
        </p:nvSpPr>
        <p:spPr bwMode="auto">
          <a:xfrm>
            <a:off x="2489200" y="2116138"/>
            <a:ext cx="608013" cy="51593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solidFill>
                  <a:srgbClr val="000000"/>
                </a:solidFill>
                <a:latin typeface="Arial" charset="0"/>
              </a:rPr>
              <a:t>out</a:t>
            </a:r>
          </a:p>
        </p:txBody>
      </p:sp>
      <p:sp>
        <p:nvSpPr>
          <p:cNvPr id="2" name="SMARTInkAnnotation17"/>
          <p:cNvSpPr/>
          <p:nvPr/>
        </p:nvSpPr>
        <p:spPr bwMode="auto">
          <a:xfrm>
            <a:off x="76416" y="869874"/>
            <a:ext cx="3496283" cy="3054334"/>
          </a:xfrm>
          <a:custGeom>
            <a:avLst/>
            <a:gdLst/>
            <a:ahLst/>
            <a:cxnLst/>
            <a:rect l="0" t="0" r="0" b="0"/>
            <a:pathLst>
              <a:path w="3496283" h="3054334">
                <a:moveTo>
                  <a:pt x="1958125" y="196926"/>
                </a:moveTo>
                <a:lnTo>
                  <a:pt x="1945989" y="184791"/>
                </a:lnTo>
                <a:lnTo>
                  <a:pt x="1940721" y="181216"/>
                </a:lnTo>
                <a:lnTo>
                  <a:pt x="1922356" y="173220"/>
                </a:lnTo>
                <a:lnTo>
                  <a:pt x="1919039" y="170962"/>
                </a:lnTo>
                <a:lnTo>
                  <a:pt x="1910838" y="168453"/>
                </a:lnTo>
                <a:lnTo>
                  <a:pt x="1906280" y="167784"/>
                </a:lnTo>
                <a:lnTo>
                  <a:pt x="1898958" y="164783"/>
                </a:lnTo>
                <a:lnTo>
                  <a:pt x="1892881" y="161474"/>
                </a:lnTo>
                <a:lnTo>
                  <a:pt x="1866062" y="152950"/>
                </a:lnTo>
                <a:lnTo>
                  <a:pt x="1842049" y="150589"/>
                </a:lnTo>
                <a:lnTo>
                  <a:pt x="1831257" y="146037"/>
                </a:lnTo>
                <a:lnTo>
                  <a:pt x="1812869" y="144070"/>
                </a:lnTo>
                <a:lnTo>
                  <a:pt x="1807947" y="143909"/>
                </a:lnTo>
                <a:lnTo>
                  <a:pt x="1797963" y="141472"/>
                </a:lnTo>
                <a:lnTo>
                  <a:pt x="1787881" y="138413"/>
                </a:lnTo>
                <a:lnTo>
                  <a:pt x="1758412" y="136109"/>
                </a:lnTo>
                <a:lnTo>
                  <a:pt x="1685283" y="135966"/>
                </a:lnTo>
                <a:lnTo>
                  <a:pt x="1675712" y="138224"/>
                </a:lnTo>
                <a:lnTo>
                  <a:pt x="1665814" y="141203"/>
                </a:lnTo>
                <a:lnTo>
                  <a:pt x="1630452" y="143447"/>
                </a:lnTo>
                <a:lnTo>
                  <a:pt x="1619452" y="144371"/>
                </a:lnTo>
                <a:lnTo>
                  <a:pt x="1583757" y="150494"/>
                </a:lnTo>
                <a:lnTo>
                  <a:pt x="1576403" y="150890"/>
                </a:lnTo>
                <a:lnTo>
                  <a:pt x="1551577" y="157195"/>
                </a:lnTo>
                <a:lnTo>
                  <a:pt x="1506197" y="159609"/>
                </a:lnTo>
                <a:lnTo>
                  <a:pt x="1485723" y="164845"/>
                </a:lnTo>
                <a:lnTo>
                  <a:pt x="1433934" y="168662"/>
                </a:lnTo>
                <a:lnTo>
                  <a:pt x="1422891" y="171664"/>
                </a:lnTo>
                <a:lnTo>
                  <a:pt x="1407154" y="174201"/>
                </a:lnTo>
                <a:lnTo>
                  <a:pt x="1365365" y="187205"/>
                </a:lnTo>
                <a:lnTo>
                  <a:pt x="1354316" y="189219"/>
                </a:lnTo>
                <a:lnTo>
                  <a:pt x="1290427" y="214734"/>
                </a:lnTo>
                <a:lnTo>
                  <a:pt x="1229147" y="252713"/>
                </a:lnTo>
                <a:lnTo>
                  <a:pt x="1199971" y="265494"/>
                </a:lnTo>
                <a:lnTo>
                  <a:pt x="1171764" y="283441"/>
                </a:lnTo>
                <a:lnTo>
                  <a:pt x="1066579" y="332729"/>
                </a:lnTo>
                <a:lnTo>
                  <a:pt x="1030020" y="351253"/>
                </a:lnTo>
                <a:lnTo>
                  <a:pt x="992444" y="366201"/>
                </a:lnTo>
                <a:lnTo>
                  <a:pt x="886180" y="420465"/>
                </a:lnTo>
                <a:lnTo>
                  <a:pt x="776971" y="482253"/>
                </a:lnTo>
                <a:lnTo>
                  <a:pt x="671119" y="558531"/>
                </a:lnTo>
                <a:lnTo>
                  <a:pt x="568621" y="650488"/>
                </a:lnTo>
                <a:lnTo>
                  <a:pt x="479790" y="743260"/>
                </a:lnTo>
                <a:lnTo>
                  <a:pt x="377155" y="854789"/>
                </a:lnTo>
                <a:lnTo>
                  <a:pt x="297382" y="946226"/>
                </a:lnTo>
                <a:lnTo>
                  <a:pt x="236021" y="1036913"/>
                </a:lnTo>
                <a:lnTo>
                  <a:pt x="175892" y="1129882"/>
                </a:lnTo>
                <a:lnTo>
                  <a:pt x="131111" y="1220309"/>
                </a:lnTo>
                <a:lnTo>
                  <a:pt x="76502" y="1342045"/>
                </a:lnTo>
                <a:lnTo>
                  <a:pt x="45550" y="1429294"/>
                </a:lnTo>
                <a:lnTo>
                  <a:pt x="17286" y="1515673"/>
                </a:lnTo>
                <a:lnTo>
                  <a:pt x="2241" y="1598380"/>
                </a:lnTo>
                <a:lnTo>
                  <a:pt x="0" y="1681182"/>
                </a:lnTo>
                <a:lnTo>
                  <a:pt x="1506" y="1746110"/>
                </a:lnTo>
                <a:lnTo>
                  <a:pt x="18600" y="1837471"/>
                </a:lnTo>
                <a:lnTo>
                  <a:pt x="46748" y="1931431"/>
                </a:lnTo>
                <a:lnTo>
                  <a:pt x="78746" y="2020628"/>
                </a:lnTo>
                <a:lnTo>
                  <a:pt x="120129" y="2109545"/>
                </a:lnTo>
                <a:lnTo>
                  <a:pt x="132857" y="2134945"/>
                </a:lnTo>
                <a:lnTo>
                  <a:pt x="189971" y="2221588"/>
                </a:lnTo>
                <a:lnTo>
                  <a:pt x="252079" y="2310275"/>
                </a:lnTo>
                <a:lnTo>
                  <a:pt x="292268" y="2352898"/>
                </a:lnTo>
                <a:lnTo>
                  <a:pt x="394314" y="2435406"/>
                </a:lnTo>
                <a:lnTo>
                  <a:pt x="491082" y="2511093"/>
                </a:lnTo>
                <a:lnTo>
                  <a:pt x="619482" y="2595398"/>
                </a:lnTo>
                <a:lnTo>
                  <a:pt x="739021" y="2675994"/>
                </a:lnTo>
                <a:lnTo>
                  <a:pt x="846456" y="2734091"/>
                </a:lnTo>
                <a:lnTo>
                  <a:pt x="943959" y="2780080"/>
                </a:lnTo>
                <a:lnTo>
                  <a:pt x="1041279" y="2825824"/>
                </a:lnTo>
                <a:lnTo>
                  <a:pt x="1141033" y="2865462"/>
                </a:lnTo>
                <a:lnTo>
                  <a:pt x="1246994" y="2896858"/>
                </a:lnTo>
                <a:lnTo>
                  <a:pt x="1354457" y="2927418"/>
                </a:lnTo>
                <a:lnTo>
                  <a:pt x="1449066" y="2952825"/>
                </a:lnTo>
                <a:lnTo>
                  <a:pt x="1544916" y="2972195"/>
                </a:lnTo>
                <a:lnTo>
                  <a:pt x="1636164" y="2990979"/>
                </a:lnTo>
                <a:lnTo>
                  <a:pt x="1730975" y="3010082"/>
                </a:lnTo>
                <a:lnTo>
                  <a:pt x="1826852" y="3026051"/>
                </a:lnTo>
                <a:lnTo>
                  <a:pt x="1935112" y="3046322"/>
                </a:lnTo>
                <a:lnTo>
                  <a:pt x="2029381" y="3053359"/>
                </a:lnTo>
                <a:lnTo>
                  <a:pt x="2138253" y="3054333"/>
                </a:lnTo>
                <a:lnTo>
                  <a:pt x="2231382" y="3050368"/>
                </a:lnTo>
                <a:lnTo>
                  <a:pt x="2323410" y="3045017"/>
                </a:lnTo>
                <a:lnTo>
                  <a:pt x="2428265" y="3031409"/>
                </a:lnTo>
                <a:lnTo>
                  <a:pt x="2527833" y="3010281"/>
                </a:lnTo>
                <a:lnTo>
                  <a:pt x="2626939" y="2985315"/>
                </a:lnTo>
                <a:lnTo>
                  <a:pt x="2735262" y="2950255"/>
                </a:lnTo>
                <a:lnTo>
                  <a:pt x="2842038" y="2901727"/>
                </a:lnTo>
                <a:lnTo>
                  <a:pt x="2940435" y="2846410"/>
                </a:lnTo>
                <a:lnTo>
                  <a:pt x="3048746" y="2774231"/>
                </a:lnTo>
                <a:lnTo>
                  <a:pt x="3151111" y="2683565"/>
                </a:lnTo>
                <a:lnTo>
                  <a:pt x="3229128" y="2595744"/>
                </a:lnTo>
                <a:lnTo>
                  <a:pt x="3283914" y="2510631"/>
                </a:lnTo>
                <a:lnTo>
                  <a:pt x="3335081" y="2421952"/>
                </a:lnTo>
                <a:lnTo>
                  <a:pt x="3367625" y="2337476"/>
                </a:lnTo>
                <a:lnTo>
                  <a:pt x="3402060" y="2250420"/>
                </a:lnTo>
                <a:lnTo>
                  <a:pt x="3429114" y="2155592"/>
                </a:lnTo>
                <a:lnTo>
                  <a:pt x="3457036" y="2061597"/>
                </a:lnTo>
                <a:lnTo>
                  <a:pt x="3471671" y="1980716"/>
                </a:lnTo>
                <a:lnTo>
                  <a:pt x="3486332" y="1887782"/>
                </a:lnTo>
                <a:lnTo>
                  <a:pt x="3495576" y="1780772"/>
                </a:lnTo>
                <a:lnTo>
                  <a:pt x="3496282" y="1700302"/>
                </a:lnTo>
                <a:lnTo>
                  <a:pt x="3489583" y="1606822"/>
                </a:lnTo>
                <a:lnTo>
                  <a:pt x="3477654" y="1515203"/>
                </a:lnTo>
                <a:lnTo>
                  <a:pt x="3470874" y="1434943"/>
                </a:lnTo>
                <a:lnTo>
                  <a:pt x="3456628" y="1340240"/>
                </a:lnTo>
                <a:lnTo>
                  <a:pt x="3441476" y="1241953"/>
                </a:lnTo>
                <a:lnTo>
                  <a:pt x="3419683" y="1149521"/>
                </a:lnTo>
                <a:lnTo>
                  <a:pt x="3393145" y="1042752"/>
                </a:lnTo>
                <a:lnTo>
                  <a:pt x="3365055" y="956543"/>
                </a:lnTo>
                <a:lnTo>
                  <a:pt x="3334784" y="873360"/>
                </a:lnTo>
                <a:lnTo>
                  <a:pt x="3293212" y="779939"/>
                </a:lnTo>
                <a:lnTo>
                  <a:pt x="3252112" y="692032"/>
                </a:lnTo>
                <a:lnTo>
                  <a:pt x="3201916" y="599091"/>
                </a:lnTo>
                <a:lnTo>
                  <a:pt x="3154120" y="518348"/>
                </a:lnTo>
                <a:lnTo>
                  <a:pt x="3085875" y="430394"/>
                </a:lnTo>
                <a:lnTo>
                  <a:pt x="3054556" y="390771"/>
                </a:lnTo>
                <a:lnTo>
                  <a:pt x="2953451" y="296339"/>
                </a:lnTo>
                <a:lnTo>
                  <a:pt x="2851351" y="225029"/>
                </a:lnTo>
                <a:lnTo>
                  <a:pt x="2744242" y="164345"/>
                </a:lnTo>
                <a:lnTo>
                  <a:pt x="2641406" y="108122"/>
                </a:lnTo>
                <a:lnTo>
                  <a:pt x="2536774" y="54405"/>
                </a:lnTo>
                <a:lnTo>
                  <a:pt x="2435636" y="19479"/>
                </a:lnTo>
                <a:lnTo>
                  <a:pt x="2394156" y="9882"/>
                </a:lnTo>
                <a:lnTo>
                  <a:pt x="2298328" y="0"/>
                </a:lnTo>
                <a:lnTo>
                  <a:pt x="2192180" y="14291"/>
                </a:lnTo>
                <a:lnTo>
                  <a:pt x="2110524" y="29286"/>
                </a:ln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3" name="SMARTInkAnnotation18"/>
          <p:cNvSpPr/>
          <p:nvPr/>
        </p:nvSpPr>
        <p:spPr bwMode="auto">
          <a:xfrm>
            <a:off x="861060" y="1577340"/>
            <a:ext cx="510541" cy="45721"/>
          </a:xfrm>
          <a:custGeom>
            <a:avLst/>
            <a:gdLst/>
            <a:ahLst/>
            <a:cxnLst/>
            <a:rect l="0" t="0" r="0" b="0"/>
            <a:pathLst>
              <a:path w="510541" h="45721">
                <a:moveTo>
                  <a:pt x="0" y="45720"/>
                </a:moveTo>
                <a:lnTo>
                  <a:pt x="0" y="39159"/>
                </a:lnTo>
                <a:lnTo>
                  <a:pt x="846" y="38806"/>
                </a:lnTo>
                <a:lnTo>
                  <a:pt x="6561" y="38193"/>
                </a:lnTo>
                <a:lnTo>
                  <a:pt x="6914" y="37316"/>
                </a:lnTo>
                <a:lnTo>
                  <a:pt x="7149" y="35884"/>
                </a:lnTo>
                <a:lnTo>
                  <a:pt x="7618" y="30508"/>
                </a:lnTo>
                <a:lnTo>
                  <a:pt x="7620" y="22953"/>
                </a:lnTo>
                <a:lnTo>
                  <a:pt x="9878" y="25159"/>
                </a:lnTo>
                <a:lnTo>
                  <a:pt x="14181" y="29429"/>
                </a:lnTo>
                <a:lnTo>
                  <a:pt x="17027" y="30013"/>
                </a:lnTo>
                <a:lnTo>
                  <a:pt x="26564" y="30453"/>
                </a:lnTo>
                <a:lnTo>
                  <a:pt x="28716" y="31308"/>
                </a:lnTo>
                <a:lnTo>
                  <a:pt x="30997" y="32726"/>
                </a:lnTo>
                <a:lnTo>
                  <a:pt x="33364" y="34517"/>
                </a:lnTo>
                <a:lnTo>
                  <a:pt x="36636" y="35711"/>
                </a:lnTo>
                <a:lnTo>
                  <a:pt x="44787" y="37038"/>
                </a:lnTo>
                <a:lnTo>
                  <a:pt x="58896" y="37785"/>
                </a:lnTo>
                <a:lnTo>
                  <a:pt x="73801" y="38007"/>
                </a:lnTo>
                <a:lnTo>
                  <a:pt x="88942" y="38072"/>
                </a:lnTo>
                <a:lnTo>
                  <a:pt x="94854" y="37235"/>
                </a:lnTo>
                <a:lnTo>
                  <a:pt x="101336" y="35830"/>
                </a:lnTo>
                <a:lnTo>
                  <a:pt x="108197" y="34047"/>
                </a:lnTo>
                <a:lnTo>
                  <a:pt x="114465" y="32858"/>
                </a:lnTo>
                <a:lnTo>
                  <a:pt x="125944" y="31537"/>
                </a:lnTo>
                <a:lnTo>
                  <a:pt x="138949" y="30950"/>
                </a:lnTo>
                <a:lnTo>
                  <a:pt x="153195" y="29842"/>
                </a:lnTo>
                <a:lnTo>
                  <a:pt x="160550" y="28361"/>
                </a:lnTo>
                <a:lnTo>
                  <a:pt x="167993" y="26528"/>
                </a:lnTo>
                <a:lnTo>
                  <a:pt x="176342" y="25305"/>
                </a:lnTo>
                <a:lnTo>
                  <a:pt x="185295" y="24490"/>
                </a:lnTo>
                <a:lnTo>
                  <a:pt x="194650" y="23947"/>
                </a:lnTo>
                <a:lnTo>
                  <a:pt x="211818" y="23343"/>
                </a:lnTo>
                <a:lnTo>
                  <a:pt x="219952" y="23182"/>
                </a:lnTo>
                <a:lnTo>
                  <a:pt x="227914" y="22228"/>
                </a:lnTo>
                <a:lnTo>
                  <a:pt x="235763" y="20745"/>
                </a:lnTo>
                <a:lnTo>
                  <a:pt x="243535" y="18910"/>
                </a:lnTo>
                <a:lnTo>
                  <a:pt x="251257" y="17687"/>
                </a:lnTo>
                <a:lnTo>
                  <a:pt x="266610" y="16328"/>
                </a:lnTo>
                <a:lnTo>
                  <a:pt x="275107" y="15965"/>
                </a:lnTo>
                <a:lnTo>
                  <a:pt x="293579" y="15562"/>
                </a:lnTo>
                <a:lnTo>
                  <a:pt x="302399" y="14608"/>
                </a:lnTo>
                <a:lnTo>
                  <a:pt x="310819" y="13125"/>
                </a:lnTo>
                <a:lnTo>
                  <a:pt x="318973" y="11290"/>
                </a:lnTo>
                <a:lnTo>
                  <a:pt x="327795" y="10067"/>
                </a:lnTo>
                <a:lnTo>
                  <a:pt x="337063" y="9251"/>
                </a:lnTo>
                <a:lnTo>
                  <a:pt x="346629" y="8707"/>
                </a:lnTo>
                <a:lnTo>
                  <a:pt x="366288" y="8103"/>
                </a:lnTo>
                <a:lnTo>
                  <a:pt x="426766" y="7662"/>
                </a:lnTo>
                <a:lnTo>
                  <a:pt x="463324" y="7628"/>
                </a:lnTo>
                <a:lnTo>
                  <a:pt x="472289" y="6779"/>
                </a:lnTo>
                <a:lnTo>
                  <a:pt x="481653" y="5366"/>
                </a:lnTo>
                <a:lnTo>
                  <a:pt x="510540" y="0"/>
                </a:ln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4" name="SMARTInkAnnotation19"/>
          <p:cNvSpPr/>
          <p:nvPr/>
        </p:nvSpPr>
        <p:spPr bwMode="auto">
          <a:xfrm>
            <a:off x="853533" y="3474813"/>
            <a:ext cx="373288" cy="30388"/>
          </a:xfrm>
          <a:custGeom>
            <a:avLst/>
            <a:gdLst/>
            <a:ahLst/>
            <a:cxnLst/>
            <a:rect l="0" t="0" r="0" b="0"/>
            <a:pathLst>
              <a:path w="373288" h="30388">
                <a:moveTo>
                  <a:pt x="22767" y="30387"/>
                </a:moveTo>
                <a:lnTo>
                  <a:pt x="15175" y="22795"/>
                </a:lnTo>
                <a:lnTo>
                  <a:pt x="7842" y="22768"/>
                </a:lnTo>
                <a:lnTo>
                  <a:pt x="7737" y="21921"/>
                </a:lnTo>
                <a:lnTo>
                  <a:pt x="7667" y="20510"/>
                </a:lnTo>
                <a:lnTo>
                  <a:pt x="7554" y="16206"/>
                </a:lnTo>
                <a:lnTo>
                  <a:pt x="6699" y="15853"/>
                </a:lnTo>
                <a:lnTo>
                  <a:pt x="0" y="15155"/>
                </a:lnTo>
                <a:lnTo>
                  <a:pt x="37820" y="15147"/>
                </a:lnTo>
                <a:lnTo>
                  <a:pt x="42116" y="14300"/>
                </a:lnTo>
                <a:lnTo>
                  <a:pt x="46673" y="12890"/>
                </a:lnTo>
                <a:lnTo>
                  <a:pt x="51404" y="11102"/>
                </a:lnTo>
                <a:lnTo>
                  <a:pt x="55405" y="9910"/>
                </a:lnTo>
                <a:lnTo>
                  <a:pt x="58919" y="9116"/>
                </a:lnTo>
                <a:lnTo>
                  <a:pt x="66774" y="8233"/>
                </a:lnTo>
                <a:lnTo>
                  <a:pt x="72425" y="7998"/>
                </a:lnTo>
                <a:lnTo>
                  <a:pt x="90256" y="7666"/>
                </a:lnTo>
                <a:lnTo>
                  <a:pt x="115497" y="7555"/>
                </a:lnTo>
                <a:lnTo>
                  <a:pt x="121840" y="6699"/>
                </a:lnTo>
                <a:lnTo>
                  <a:pt x="127762" y="5281"/>
                </a:lnTo>
                <a:lnTo>
                  <a:pt x="133404" y="3490"/>
                </a:lnTo>
                <a:lnTo>
                  <a:pt x="139705" y="2296"/>
                </a:lnTo>
                <a:lnTo>
                  <a:pt x="146446" y="1500"/>
                </a:lnTo>
                <a:lnTo>
                  <a:pt x="153480" y="969"/>
                </a:lnTo>
                <a:lnTo>
                  <a:pt x="160709" y="615"/>
                </a:lnTo>
                <a:lnTo>
                  <a:pt x="175514" y="221"/>
                </a:lnTo>
                <a:lnTo>
                  <a:pt x="198130" y="0"/>
                </a:lnTo>
                <a:lnTo>
                  <a:pt x="205716" y="816"/>
                </a:lnTo>
                <a:lnTo>
                  <a:pt x="213312" y="2206"/>
                </a:lnTo>
                <a:lnTo>
                  <a:pt x="220918" y="3979"/>
                </a:lnTo>
                <a:lnTo>
                  <a:pt x="228527" y="5162"/>
                </a:lnTo>
                <a:lnTo>
                  <a:pt x="236140" y="5951"/>
                </a:lnTo>
                <a:lnTo>
                  <a:pt x="243756" y="6476"/>
                </a:lnTo>
                <a:lnTo>
                  <a:pt x="251373" y="6826"/>
                </a:lnTo>
                <a:lnTo>
                  <a:pt x="266610" y="7216"/>
                </a:lnTo>
                <a:lnTo>
                  <a:pt x="373287" y="7527"/>
                </a:ln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5" name="SMARTInkAnnotation20"/>
          <p:cNvSpPr/>
          <p:nvPr/>
        </p:nvSpPr>
        <p:spPr bwMode="auto">
          <a:xfrm>
            <a:off x="952500" y="2583180"/>
            <a:ext cx="22861" cy="228601"/>
          </a:xfrm>
          <a:custGeom>
            <a:avLst/>
            <a:gdLst/>
            <a:ahLst/>
            <a:cxnLst/>
            <a:rect l="0" t="0" r="0" b="0"/>
            <a:pathLst>
              <a:path w="22861" h="228601">
                <a:moveTo>
                  <a:pt x="22860" y="22860"/>
                </a:moveTo>
                <a:lnTo>
                  <a:pt x="22860" y="0"/>
                </a:lnTo>
                <a:lnTo>
                  <a:pt x="22860" y="18133"/>
                </a:lnTo>
                <a:lnTo>
                  <a:pt x="22013" y="20555"/>
                </a:lnTo>
                <a:lnTo>
                  <a:pt x="20602" y="23017"/>
                </a:lnTo>
                <a:lnTo>
                  <a:pt x="18815" y="25504"/>
                </a:lnTo>
                <a:lnTo>
                  <a:pt x="17623" y="28010"/>
                </a:lnTo>
                <a:lnTo>
                  <a:pt x="16829" y="30527"/>
                </a:lnTo>
                <a:lnTo>
                  <a:pt x="16299" y="33051"/>
                </a:lnTo>
                <a:lnTo>
                  <a:pt x="15711" y="38114"/>
                </a:lnTo>
                <a:lnTo>
                  <a:pt x="15449" y="44033"/>
                </a:lnTo>
                <a:lnTo>
                  <a:pt x="15268" y="62442"/>
                </a:lnTo>
                <a:lnTo>
                  <a:pt x="14412" y="65334"/>
                </a:lnTo>
                <a:lnTo>
                  <a:pt x="12995" y="68110"/>
                </a:lnTo>
                <a:lnTo>
                  <a:pt x="11203" y="70806"/>
                </a:lnTo>
                <a:lnTo>
                  <a:pt x="10009" y="74298"/>
                </a:lnTo>
                <a:lnTo>
                  <a:pt x="9213" y="78318"/>
                </a:lnTo>
                <a:lnTo>
                  <a:pt x="8682" y="82692"/>
                </a:lnTo>
                <a:lnTo>
                  <a:pt x="8328" y="87301"/>
                </a:lnTo>
                <a:lnTo>
                  <a:pt x="8092" y="92068"/>
                </a:lnTo>
                <a:lnTo>
                  <a:pt x="7830" y="101879"/>
                </a:lnTo>
                <a:lnTo>
                  <a:pt x="7620" y="187961"/>
                </a:lnTo>
                <a:lnTo>
                  <a:pt x="6774" y="193040"/>
                </a:lnTo>
                <a:lnTo>
                  <a:pt x="5363" y="198120"/>
                </a:lnTo>
                <a:lnTo>
                  <a:pt x="3575" y="203200"/>
                </a:lnTo>
                <a:lnTo>
                  <a:pt x="2383" y="208280"/>
                </a:lnTo>
                <a:lnTo>
                  <a:pt x="1589" y="213360"/>
                </a:lnTo>
                <a:lnTo>
                  <a:pt x="0" y="228600"/>
                </a:ln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6" name="Freeform 5"/>
          <p:cNvSpPr/>
          <p:nvPr/>
        </p:nvSpPr>
        <p:spPr bwMode="auto">
          <a:xfrm>
            <a:off x="1783080" y="2895600"/>
            <a:ext cx="2259" cy="1"/>
          </a:xfrm>
          <a:custGeom>
            <a:avLst/>
            <a:gdLst/>
            <a:ahLst/>
            <a:cxnLst/>
            <a:rect l="0" t="0" r="0" b="0"/>
            <a:pathLst>
              <a:path w="2259" h="1">
                <a:moveTo>
                  <a:pt x="0" y="0"/>
                </a:moveTo>
                <a:lnTo>
                  <a:pt x="2258" y="0"/>
                </a:lnTo>
                <a:close/>
              </a:path>
            </a:pathLst>
          </a:cu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7" name="SMARTInkAnnotation22"/>
          <p:cNvSpPr/>
          <p:nvPr/>
        </p:nvSpPr>
        <p:spPr bwMode="auto">
          <a:xfrm>
            <a:off x="1783080" y="2887980"/>
            <a:ext cx="7621" cy="7621"/>
          </a:xfrm>
          <a:custGeom>
            <a:avLst/>
            <a:gdLst/>
            <a:ahLst/>
            <a:cxnLst/>
            <a:rect l="0" t="0" r="0" b="0"/>
            <a:pathLst>
              <a:path w="7621" h="7621">
                <a:moveTo>
                  <a:pt x="0" y="7620"/>
                </a:moveTo>
                <a:lnTo>
                  <a:pt x="7620" y="7620"/>
                </a:lnTo>
                <a:lnTo>
                  <a:pt x="7620" y="0"/>
                </a:lnTo>
                <a:lnTo>
                  <a:pt x="7620" y="7620"/>
                </a:ln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8" name="SMARTInkAnnotation23"/>
          <p:cNvSpPr/>
          <p:nvPr/>
        </p:nvSpPr>
        <p:spPr bwMode="auto">
          <a:xfrm>
            <a:off x="1699261" y="2590800"/>
            <a:ext cx="510501" cy="472429"/>
          </a:xfrm>
          <a:custGeom>
            <a:avLst/>
            <a:gdLst/>
            <a:ahLst/>
            <a:cxnLst/>
            <a:rect l="0" t="0" r="0" b="0"/>
            <a:pathLst>
              <a:path w="510501" h="472429">
                <a:moveTo>
                  <a:pt x="213359" y="0"/>
                </a:moveTo>
                <a:lnTo>
                  <a:pt x="164781" y="0"/>
                </a:lnTo>
                <a:lnTo>
                  <a:pt x="162347" y="847"/>
                </a:lnTo>
                <a:lnTo>
                  <a:pt x="154876" y="5237"/>
                </a:lnTo>
                <a:lnTo>
                  <a:pt x="147300" y="7761"/>
                </a:lnTo>
                <a:lnTo>
                  <a:pt x="133311" y="16986"/>
                </a:lnTo>
                <a:lnTo>
                  <a:pt x="129514" y="18944"/>
                </a:lnTo>
                <a:lnTo>
                  <a:pt x="126982" y="21096"/>
                </a:lnTo>
                <a:lnTo>
                  <a:pt x="125295" y="23377"/>
                </a:lnTo>
                <a:lnTo>
                  <a:pt x="124169" y="25745"/>
                </a:lnTo>
                <a:lnTo>
                  <a:pt x="114495" y="37167"/>
                </a:lnTo>
                <a:lnTo>
                  <a:pt x="102140" y="50114"/>
                </a:lnTo>
                <a:lnTo>
                  <a:pt x="74739" y="77654"/>
                </a:lnTo>
                <a:lnTo>
                  <a:pt x="66359" y="90084"/>
                </a:lnTo>
                <a:lnTo>
                  <a:pt x="58514" y="104491"/>
                </a:lnTo>
                <a:lnTo>
                  <a:pt x="51123" y="114456"/>
                </a:lnTo>
                <a:lnTo>
                  <a:pt x="43041" y="124529"/>
                </a:lnTo>
                <a:lnTo>
                  <a:pt x="36626" y="134651"/>
                </a:lnTo>
                <a:lnTo>
                  <a:pt x="30953" y="144794"/>
                </a:lnTo>
                <a:lnTo>
                  <a:pt x="23000" y="160024"/>
                </a:lnTo>
                <a:lnTo>
                  <a:pt x="18688" y="170182"/>
                </a:lnTo>
                <a:lnTo>
                  <a:pt x="16772" y="180341"/>
                </a:lnTo>
                <a:lnTo>
                  <a:pt x="13663" y="190501"/>
                </a:lnTo>
                <a:lnTo>
                  <a:pt x="9459" y="200660"/>
                </a:lnTo>
                <a:lnTo>
                  <a:pt x="4768" y="210820"/>
                </a:lnTo>
                <a:lnTo>
                  <a:pt x="2118" y="220980"/>
                </a:lnTo>
                <a:lnTo>
                  <a:pt x="941" y="231140"/>
                </a:lnTo>
                <a:lnTo>
                  <a:pt x="418" y="241300"/>
                </a:lnTo>
                <a:lnTo>
                  <a:pt x="185" y="251460"/>
                </a:lnTo>
                <a:lnTo>
                  <a:pt x="0" y="324806"/>
                </a:lnTo>
                <a:lnTo>
                  <a:pt x="2257" y="335141"/>
                </a:lnTo>
                <a:lnTo>
                  <a:pt x="5236" y="345378"/>
                </a:lnTo>
                <a:lnTo>
                  <a:pt x="6560" y="355573"/>
                </a:lnTo>
                <a:lnTo>
                  <a:pt x="9406" y="365748"/>
                </a:lnTo>
                <a:lnTo>
                  <a:pt x="13511" y="378739"/>
                </a:lnTo>
                <a:lnTo>
                  <a:pt x="15318" y="385922"/>
                </a:lnTo>
                <a:lnTo>
                  <a:pt x="21095" y="399486"/>
                </a:lnTo>
                <a:lnTo>
                  <a:pt x="28169" y="413383"/>
                </a:lnTo>
                <a:lnTo>
                  <a:pt x="38145" y="426092"/>
                </a:lnTo>
                <a:lnTo>
                  <a:pt x="40669" y="428842"/>
                </a:lnTo>
                <a:lnTo>
                  <a:pt x="52313" y="436756"/>
                </a:lnTo>
                <a:lnTo>
                  <a:pt x="66488" y="444463"/>
                </a:lnTo>
                <a:lnTo>
                  <a:pt x="96559" y="459737"/>
                </a:lnTo>
                <a:lnTo>
                  <a:pt x="108954" y="464819"/>
                </a:lnTo>
                <a:lnTo>
                  <a:pt x="122084" y="469053"/>
                </a:lnTo>
                <a:lnTo>
                  <a:pt x="133563" y="470934"/>
                </a:lnTo>
                <a:lnTo>
                  <a:pt x="146568" y="471771"/>
                </a:lnTo>
                <a:lnTo>
                  <a:pt x="160814" y="472142"/>
                </a:lnTo>
                <a:lnTo>
                  <a:pt x="216965" y="472428"/>
                </a:lnTo>
                <a:lnTo>
                  <a:pt x="232460" y="470177"/>
                </a:lnTo>
                <a:lnTo>
                  <a:pt x="241333" y="468391"/>
                </a:lnTo>
                <a:lnTo>
                  <a:pt x="249788" y="467201"/>
                </a:lnTo>
                <a:lnTo>
                  <a:pt x="257965" y="466407"/>
                </a:lnTo>
                <a:lnTo>
                  <a:pt x="265956" y="465878"/>
                </a:lnTo>
                <a:lnTo>
                  <a:pt x="281609" y="460775"/>
                </a:lnTo>
                <a:lnTo>
                  <a:pt x="297032" y="453709"/>
                </a:lnTo>
                <a:lnTo>
                  <a:pt x="319149" y="444971"/>
                </a:lnTo>
                <a:lnTo>
                  <a:pt x="331214" y="439629"/>
                </a:lnTo>
                <a:lnTo>
                  <a:pt x="344479" y="432175"/>
                </a:lnTo>
                <a:lnTo>
                  <a:pt x="358841" y="423218"/>
                </a:lnTo>
                <a:lnTo>
                  <a:pt x="373691" y="413593"/>
                </a:lnTo>
                <a:lnTo>
                  <a:pt x="386500" y="405928"/>
                </a:lnTo>
                <a:lnTo>
                  <a:pt x="398684" y="398853"/>
                </a:lnTo>
                <a:lnTo>
                  <a:pt x="412566" y="390063"/>
                </a:lnTo>
                <a:lnTo>
                  <a:pt x="424944" y="380513"/>
                </a:lnTo>
                <a:lnTo>
                  <a:pt x="436090" y="370624"/>
                </a:lnTo>
                <a:lnTo>
                  <a:pt x="446688" y="360584"/>
                </a:lnTo>
                <a:lnTo>
                  <a:pt x="462175" y="345411"/>
                </a:lnTo>
                <a:lnTo>
                  <a:pt x="470135" y="333009"/>
                </a:lnTo>
                <a:lnTo>
                  <a:pt x="482144" y="308397"/>
                </a:lnTo>
                <a:lnTo>
                  <a:pt x="487477" y="295392"/>
                </a:lnTo>
                <a:lnTo>
                  <a:pt x="492669" y="281145"/>
                </a:lnTo>
                <a:lnTo>
                  <a:pt x="497799" y="266347"/>
                </a:lnTo>
                <a:lnTo>
                  <a:pt x="502901" y="253561"/>
                </a:lnTo>
                <a:lnTo>
                  <a:pt x="505447" y="247780"/>
                </a:lnTo>
                <a:lnTo>
                  <a:pt x="508276" y="234585"/>
                </a:lnTo>
                <a:lnTo>
                  <a:pt x="509533" y="221100"/>
                </a:lnTo>
                <a:lnTo>
                  <a:pt x="510092" y="209462"/>
                </a:lnTo>
                <a:lnTo>
                  <a:pt x="510407" y="189345"/>
                </a:lnTo>
                <a:lnTo>
                  <a:pt x="510500" y="171343"/>
                </a:lnTo>
                <a:lnTo>
                  <a:pt x="508264" y="158279"/>
                </a:lnTo>
                <a:lnTo>
                  <a:pt x="504448" y="144853"/>
                </a:lnTo>
                <a:lnTo>
                  <a:pt x="495099" y="120178"/>
                </a:lnTo>
                <a:lnTo>
                  <a:pt x="490130" y="106753"/>
                </a:lnTo>
                <a:lnTo>
                  <a:pt x="485099" y="95141"/>
                </a:lnTo>
                <a:lnTo>
                  <a:pt x="481726" y="90521"/>
                </a:lnTo>
                <a:lnTo>
                  <a:pt x="469735" y="79126"/>
                </a:lnTo>
                <a:lnTo>
                  <a:pt x="459597" y="65402"/>
                </a:lnTo>
                <a:lnTo>
                  <a:pt x="446244" y="51458"/>
                </a:lnTo>
                <a:lnTo>
                  <a:pt x="431563" y="40741"/>
                </a:lnTo>
                <a:lnTo>
                  <a:pt x="421534" y="31936"/>
                </a:lnTo>
                <a:lnTo>
                  <a:pt x="416489" y="28911"/>
                </a:lnTo>
                <a:lnTo>
                  <a:pt x="406368" y="25549"/>
                </a:lnTo>
                <a:lnTo>
                  <a:pt x="393967" y="21798"/>
                </a:lnTo>
                <a:lnTo>
                  <a:pt x="379989" y="18155"/>
                </a:lnTo>
                <a:lnTo>
                  <a:pt x="372706" y="17183"/>
                </a:lnTo>
                <a:lnTo>
                  <a:pt x="350519" y="15240"/>
                </a:ln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9" name="SMARTInkAnnotation24"/>
          <p:cNvSpPr/>
          <p:nvPr/>
        </p:nvSpPr>
        <p:spPr bwMode="auto">
          <a:xfrm>
            <a:off x="2209809" y="2499363"/>
            <a:ext cx="678172" cy="685798"/>
          </a:xfrm>
          <a:custGeom>
            <a:avLst/>
            <a:gdLst/>
            <a:ahLst/>
            <a:cxnLst/>
            <a:rect l="0" t="0" r="0" b="0"/>
            <a:pathLst>
              <a:path w="678172" h="685798">
                <a:moveTo>
                  <a:pt x="22851" y="685797"/>
                </a:moveTo>
                <a:lnTo>
                  <a:pt x="18806" y="681752"/>
                </a:lnTo>
                <a:lnTo>
                  <a:pt x="17615" y="679713"/>
                </a:lnTo>
                <a:lnTo>
                  <a:pt x="16290" y="675191"/>
                </a:lnTo>
                <a:lnTo>
                  <a:pt x="15244" y="654841"/>
                </a:lnTo>
                <a:lnTo>
                  <a:pt x="15231" y="629822"/>
                </a:lnTo>
                <a:lnTo>
                  <a:pt x="14385" y="627313"/>
                </a:lnTo>
                <a:lnTo>
                  <a:pt x="9995" y="619738"/>
                </a:lnTo>
                <a:lnTo>
                  <a:pt x="8670" y="614669"/>
                </a:lnTo>
                <a:lnTo>
                  <a:pt x="7653" y="594357"/>
                </a:lnTo>
                <a:lnTo>
                  <a:pt x="7611" y="531143"/>
                </a:lnTo>
                <a:lnTo>
                  <a:pt x="6764" y="528508"/>
                </a:lnTo>
                <a:lnTo>
                  <a:pt x="2374" y="520753"/>
                </a:lnTo>
                <a:lnTo>
                  <a:pt x="1050" y="515642"/>
                </a:lnTo>
                <a:lnTo>
                  <a:pt x="32" y="495298"/>
                </a:lnTo>
                <a:lnTo>
                  <a:pt x="0" y="485137"/>
                </a:lnTo>
                <a:lnTo>
                  <a:pt x="843" y="482597"/>
                </a:lnTo>
                <a:lnTo>
                  <a:pt x="5230" y="474977"/>
                </a:lnTo>
                <a:lnTo>
                  <a:pt x="6553" y="469897"/>
                </a:lnTo>
                <a:lnTo>
                  <a:pt x="7570" y="449577"/>
                </a:lnTo>
                <a:lnTo>
                  <a:pt x="7609" y="425236"/>
                </a:lnTo>
                <a:lnTo>
                  <a:pt x="8456" y="422343"/>
                </a:lnTo>
                <a:lnTo>
                  <a:pt x="12848" y="414226"/>
                </a:lnTo>
                <a:lnTo>
                  <a:pt x="20258" y="393558"/>
                </a:lnTo>
                <a:lnTo>
                  <a:pt x="21699" y="387144"/>
                </a:lnTo>
                <a:lnTo>
                  <a:pt x="24597" y="381471"/>
                </a:lnTo>
                <a:lnTo>
                  <a:pt x="26555" y="378773"/>
                </a:lnTo>
                <a:lnTo>
                  <a:pt x="28731" y="371260"/>
                </a:lnTo>
                <a:lnTo>
                  <a:pt x="29311" y="366886"/>
                </a:lnTo>
                <a:lnTo>
                  <a:pt x="32213" y="359768"/>
                </a:lnTo>
                <a:lnTo>
                  <a:pt x="34172" y="356684"/>
                </a:lnTo>
                <a:lnTo>
                  <a:pt x="36349" y="348742"/>
                </a:lnTo>
                <a:lnTo>
                  <a:pt x="36930" y="344254"/>
                </a:lnTo>
                <a:lnTo>
                  <a:pt x="39833" y="337009"/>
                </a:lnTo>
                <a:lnTo>
                  <a:pt x="41792" y="333892"/>
                </a:lnTo>
                <a:lnTo>
                  <a:pt x="43970" y="325913"/>
                </a:lnTo>
                <a:lnTo>
                  <a:pt x="46329" y="307264"/>
                </a:lnTo>
                <a:lnTo>
                  <a:pt x="49655" y="298556"/>
                </a:lnTo>
                <a:lnTo>
                  <a:pt x="53955" y="291299"/>
                </a:lnTo>
                <a:lnTo>
                  <a:pt x="56287" y="288178"/>
                </a:lnTo>
                <a:lnTo>
                  <a:pt x="57842" y="284404"/>
                </a:lnTo>
                <a:lnTo>
                  <a:pt x="60030" y="271849"/>
                </a:lnTo>
                <a:lnTo>
                  <a:pt x="60542" y="265318"/>
                </a:lnTo>
                <a:lnTo>
                  <a:pt x="64875" y="252836"/>
                </a:lnTo>
                <a:lnTo>
                  <a:pt x="74116" y="236733"/>
                </a:lnTo>
                <a:lnTo>
                  <a:pt x="75269" y="230520"/>
                </a:lnTo>
                <a:lnTo>
                  <a:pt x="75782" y="222114"/>
                </a:lnTo>
                <a:lnTo>
                  <a:pt x="76765" y="218348"/>
                </a:lnTo>
                <a:lnTo>
                  <a:pt x="82168" y="206221"/>
                </a:lnTo>
                <a:lnTo>
                  <a:pt x="82716" y="203519"/>
                </a:lnTo>
                <a:lnTo>
                  <a:pt x="85582" y="198260"/>
                </a:lnTo>
                <a:lnTo>
                  <a:pt x="95898" y="185436"/>
                </a:lnTo>
                <a:lnTo>
                  <a:pt x="98963" y="177803"/>
                </a:lnTo>
                <a:lnTo>
                  <a:pt x="104011" y="170179"/>
                </a:lnTo>
                <a:lnTo>
                  <a:pt x="106730" y="162558"/>
                </a:lnTo>
                <a:lnTo>
                  <a:pt x="113128" y="153902"/>
                </a:lnTo>
                <a:lnTo>
                  <a:pt x="132173" y="134524"/>
                </a:lnTo>
                <a:lnTo>
                  <a:pt x="147320" y="119369"/>
                </a:lnTo>
                <a:lnTo>
                  <a:pt x="149011" y="116832"/>
                </a:lnTo>
                <a:lnTo>
                  <a:pt x="150888" y="111755"/>
                </a:lnTo>
                <a:lnTo>
                  <a:pt x="153083" y="109215"/>
                </a:lnTo>
                <a:lnTo>
                  <a:pt x="165381" y="100562"/>
                </a:lnTo>
                <a:lnTo>
                  <a:pt x="181655" y="90966"/>
                </a:lnTo>
                <a:lnTo>
                  <a:pt x="195411" y="79522"/>
                </a:lnTo>
                <a:lnTo>
                  <a:pt x="215187" y="71252"/>
                </a:lnTo>
                <a:lnTo>
                  <a:pt x="231783" y="63575"/>
                </a:lnTo>
                <a:lnTo>
                  <a:pt x="240732" y="60886"/>
                </a:lnTo>
                <a:lnTo>
                  <a:pt x="246123" y="57257"/>
                </a:lnTo>
                <a:lnTo>
                  <a:pt x="253598" y="55079"/>
                </a:lnTo>
                <a:lnTo>
                  <a:pt x="268150" y="53681"/>
                </a:lnTo>
                <a:lnTo>
                  <a:pt x="271050" y="52720"/>
                </a:lnTo>
                <a:lnTo>
                  <a:pt x="279178" y="48168"/>
                </a:lnTo>
                <a:lnTo>
                  <a:pt x="296108" y="41995"/>
                </a:lnTo>
                <a:lnTo>
                  <a:pt x="305448" y="39829"/>
                </a:lnTo>
                <a:lnTo>
                  <a:pt x="310309" y="39252"/>
                </a:lnTo>
                <a:lnTo>
                  <a:pt x="317968" y="36352"/>
                </a:lnTo>
                <a:lnTo>
                  <a:pt x="321196" y="34394"/>
                </a:lnTo>
                <a:lnTo>
                  <a:pt x="329297" y="32218"/>
                </a:lnTo>
                <a:lnTo>
                  <a:pt x="338543" y="30404"/>
                </a:lnTo>
                <a:lnTo>
                  <a:pt x="353268" y="25469"/>
                </a:lnTo>
                <a:lnTo>
                  <a:pt x="373414" y="21115"/>
                </a:lnTo>
                <a:lnTo>
                  <a:pt x="378480" y="19156"/>
                </a:lnTo>
                <a:lnTo>
                  <a:pt x="397745" y="16398"/>
                </a:lnTo>
                <a:lnTo>
                  <a:pt x="415495" y="15581"/>
                </a:lnTo>
                <a:lnTo>
                  <a:pt x="426242" y="13132"/>
                </a:lnTo>
                <a:lnTo>
                  <a:pt x="436663" y="10068"/>
                </a:lnTo>
                <a:lnTo>
                  <a:pt x="451203" y="7497"/>
                </a:lnTo>
                <a:lnTo>
                  <a:pt x="462096" y="2596"/>
                </a:lnTo>
                <a:lnTo>
                  <a:pt x="480518" y="510"/>
                </a:lnTo>
                <a:lnTo>
                  <a:pt x="500463" y="98"/>
                </a:lnTo>
                <a:lnTo>
                  <a:pt x="546094" y="0"/>
                </a:lnTo>
                <a:lnTo>
                  <a:pt x="565377" y="4043"/>
                </a:lnTo>
                <a:lnTo>
                  <a:pt x="583132" y="6558"/>
                </a:lnTo>
                <a:lnTo>
                  <a:pt x="600654" y="11662"/>
                </a:lnTo>
                <a:lnTo>
                  <a:pt x="654526" y="30163"/>
                </a:lnTo>
                <a:lnTo>
                  <a:pt x="678171" y="38097"/>
                </a:ln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10" name="SMARTInkAnnotation25"/>
          <p:cNvSpPr/>
          <p:nvPr/>
        </p:nvSpPr>
        <p:spPr bwMode="auto">
          <a:xfrm>
            <a:off x="1181416" y="1988823"/>
            <a:ext cx="174600" cy="198089"/>
          </a:xfrm>
          <a:custGeom>
            <a:avLst/>
            <a:gdLst/>
            <a:ahLst/>
            <a:cxnLst/>
            <a:rect l="0" t="0" r="0" b="0"/>
            <a:pathLst>
              <a:path w="174600" h="198089">
                <a:moveTo>
                  <a:pt x="113984" y="45717"/>
                </a:moveTo>
                <a:lnTo>
                  <a:pt x="106457" y="38190"/>
                </a:lnTo>
                <a:lnTo>
                  <a:pt x="101145" y="38115"/>
                </a:lnTo>
                <a:lnTo>
                  <a:pt x="42768" y="38097"/>
                </a:lnTo>
                <a:lnTo>
                  <a:pt x="41107" y="38944"/>
                </a:lnTo>
                <a:lnTo>
                  <a:pt x="39999" y="40355"/>
                </a:lnTo>
                <a:lnTo>
                  <a:pt x="39261" y="42142"/>
                </a:lnTo>
                <a:lnTo>
                  <a:pt x="37922" y="43334"/>
                </a:lnTo>
                <a:lnTo>
                  <a:pt x="36183" y="44128"/>
                </a:lnTo>
                <a:lnTo>
                  <a:pt x="34176" y="44658"/>
                </a:lnTo>
                <a:lnTo>
                  <a:pt x="32839" y="45857"/>
                </a:lnTo>
                <a:lnTo>
                  <a:pt x="31947" y="47504"/>
                </a:lnTo>
                <a:lnTo>
                  <a:pt x="31353" y="49449"/>
                </a:lnTo>
                <a:lnTo>
                  <a:pt x="30110" y="50745"/>
                </a:lnTo>
                <a:lnTo>
                  <a:pt x="28435" y="51609"/>
                </a:lnTo>
                <a:lnTo>
                  <a:pt x="26471" y="52185"/>
                </a:lnTo>
                <a:lnTo>
                  <a:pt x="25162" y="53416"/>
                </a:lnTo>
                <a:lnTo>
                  <a:pt x="24289" y="55083"/>
                </a:lnTo>
                <a:lnTo>
                  <a:pt x="23708" y="57041"/>
                </a:lnTo>
                <a:lnTo>
                  <a:pt x="20803" y="61474"/>
                </a:lnTo>
                <a:lnTo>
                  <a:pt x="18844" y="63842"/>
                </a:lnTo>
                <a:lnTo>
                  <a:pt x="17537" y="66267"/>
                </a:lnTo>
                <a:lnTo>
                  <a:pt x="16085" y="71219"/>
                </a:lnTo>
                <a:lnTo>
                  <a:pt x="13182" y="76243"/>
                </a:lnTo>
                <a:lnTo>
                  <a:pt x="11223" y="78767"/>
                </a:lnTo>
                <a:lnTo>
                  <a:pt x="9046" y="83831"/>
                </a:lnTo>
                <a:lnTo>
                  <a:pt x="8078" y="89750"/>
                </a:lnTo>
                <a:lnTo>
                  <a:pt x="7820" y="93699"/>
                </a:lnTo>
                <a:lnTo>
                  <a:pt x="7533" y="101756"/>
                </a:lnTo>
                <a:lnTo>
                  <a:pt x="7406" y="108158"/>
                </a:lnTo>
                <a:lnTo>
                  <a:pt x="6525" y="111051"/>
                </a:lnTo>
                <a:lnTo>
                  <a:pt x="3289" y="116523"/>
                </a:lnTo>
                <a:lnTo>
                  <a:pt x="1286" y="121778"/>
                </a:lnTo>
                <a:lnTo>
                  <a:pt x="396" y="126935"/>
                </a:lnTo>
                <a:lnTo>
                  <a:pt x="0" y="132049"/>
                </a:lnTo>
                <a:lnTo>
                  <a:pt x="741" y="134599"/>
                </a:lnTo>
                <a:lnTo>
                  <a:pt x="3823" y="139689"/>
                </a:lnTo>
                <a:lnTo>
                  <a:pt x="5757" y="144774"/>
                </a:lnTo>
                <a:lnTo>
                  <a:pt x="6616" y="149856"/>
                </a:lnTo>
                <a:lnTo>
                  <a:pt x="6998" y="154936"/>
                </a:lnTo>
                <a:lnTo>
                  <a:pt x="7947" y="157476"/>
                </a:lnTo>
                <a:lnTo>
                  <a:pt x="11259" y="162557"/>
                </a:lnTo>
                <a:lnTo>
                  <a:pt x="13838" y="166132"/>
                </a:lnTo>
                <a:lnTo>
                  <a:pt x="14441" y="169226"/>
                </a:lnTo>
                <a:lnTo>
                  <a:pt x="14602" y="171236"/>
                </a:lnTo>
                <a:lnTo>
                  <a:pt x="15556" y="173423"/>
                </a:lnTo>
                <a:lnTo>
                  <a:pt x="18874" y="178111"/>
                </a:lnTo>
                <a:lnTo>
                  <a:pt x="22666" y="182782"/>
                </a:lnTo>
                <a:lnTo>
                  <a:pt x="26267" y="186504"/>
                </a:lnTo>
                <a:lnTo>
                  <a:pt x="28413" y="187835"/>
                </a:lnTo>
                <a:lnTo>
                  <a:pt x="33054" y="189314"/>
                </a:lnTo>
                <a:lnTo>
                  <a:pt x="36383" y="190146"/>
                </a:lnTo>
                <a:lnTo>
                  <a:pt x="41414" y="194438"/>
                </a:lnTo>
                <a:lnTo>
                  <a:pt x="43591" y="195664"/>
                </a:lnTo>
                <a:lnTo>
                  <a:pt x="48267" y="197027"/>
                </a:lnTo>
                <a:lnTo>
                  <a:pt x="52931" y="197902"/>
                </a:lnTo>
                <a:lnTo>
                  <a:pt x="56652" y="198021"/>
                </a:lnTo>
                <a:lnTo>
                  <a:pt x="63506" y="198088"/>
                </a:lnTo>
                <a:lnTo>
                  <a:pt x="66786" y="197251"/>
                </a:lnTo>
                <a:lnTo>
                  <a:pt x="70665" y="195846"/>
                </a:lnTo>
                <a:lnTo>
                  <a:pt x="80968" y="191554"/>
                </a:lnTo>
                <a:lnTo>
                  <a:pt x="84634" y="190967"/>
                </a:lnTo>
                <a:lnTo>
                  <a:pt x="86798" y="190810"/>
                </a:lnTo>
                <a:lnTo>
                  <a:pt x="89087" y="189859"/>
                </a:lnTo>
                <a:lnTo>
                  <a:pt x="93887" y="186545"/>
                </a:lnTo>
                <a:lnTo>
                  <a:pt x="98843" y="182249"/>
                </a:lnTo>
                <a:lnTo>
                  <a:pt x="101350" y="179918"/>
                </a:lnTo>
                <a:lnTo>
                  <a:pt x="103868" y="178365"/>
                </a:lnTo>
                <a:lnTo>
                  <a:pt x="108923" y="176638"/>
                </a:lnTo>
                <a:lnTo>
                  <a:pt x="113993" y="173613"/>
                </a:lnTo>
                <a:lnTo>
                  <a:pt x="119068" y="169446"/>
                </a:lnTo>
                <a:lnTo>
                  <a:pt x="124146" y="164772"/>
                </a:lnTo>
                <a:lnTo>
                  <a:pt x="131765" y="157381"/>
                </a:lnTo>
                <a:lnTo>
                  <a:pt x="134304" y="155720"/>
                </a:lnTo>
                <a:lnTo>
                  <a:pt x="139384" y="153874"/>
                </a:lnTo>
                <a:lnTo>
                  <a:pt x="141924" y="151688"/>
                </a:lnTo>
                <a:lnTo>
                  <a:pt x="144464" y="148538"/>
                </a:lnTo>
                <a:lnTo>
                  <a:pt x="147004" y="144744"/>
                </a:lnTo>
                <a:lnTo>
                  <a:pt x="149544" y="142215"/>
                </a:lnTo>
                <a:lnTo>
                  <a:pt x="152084" y="140529"/>
                </a:lnTo>
                <a:lnTo>
                  <a:pt x="154624" y="139405"/>
                </a:lnTo>
                <a:lnTo>
                  <a:pt x="156317" y="136962"/>
                </a:lnTo>
                <a:lnTo>
                  <a:pt x="157446" y="133640"/>
                </a:lnTo>
                <a:lnTo>
                  <a:pt x="158199" y="129733"/>
                </a:lnTo>
                <a:lnTo>
                  <a:pt x="159547" y="126281"/>
                </a:lnTo>
                <a:lnTo>
                  <a:pt x="163303" y="120187"/>
                </a:lnTo>
                <a:lnTo>
                  <a:pt x="165537" y="114657"/>
                </a:lnTo>
                <a:lnTo>
                  <a:pt x="166133" y="111997"/>
                </a:lnTo>
                <a:lnTo>
                  <a:pt x="169052" y="106784"/>
                </a:lnTo>
                <a:lnTo>
                  <a:pt x="171016" y="104208"/>
                </a:lnTo>
                <a:lnTo>
                  <a:pt x="172326" y="100798"/>
                </a:lnTo>
                <a:lnTo>
                  <a:pt x="173198" y="96831"/>
                </a:lnTo>
                <a:lnTo>
                  <a:pt x="173780" y="92493"/>
                </a:lnTo>
                <a:lnTo>
                  <a:pt x="174168" y="88754"/>
                </a:lnTo>
                <a:lnTo>
                  <a:pt x="174427" y="85415"/>
                </a:lnTo>
                <a:lnTo>
                  <a:pt x="174599" y="82342"/>
                </a:lnTo>
                <a:lnTo>
                  <a:pt x="173867" y="79447"/>
                </a:lnTo>
                <a:lnTo>
                  <a:pt x="170797" y="73973"/>
                </a:lnTo>
                <a:lnTo>
                  <a:pt x="169639" y="70481"/>
                </a:lnTo>
                <a:lnTo>
                  <a:pt x="168867" y="66459"/>
                </a:lnTo>
                <a:lnTo>
                  <a:pt x="168353" y="62085"/>
                </a:lnTo>
                <a:lnTo>
                  <a:pt x="167163" y="58323"/>
                </a:lnTo>
                <a:lnTo>
                  <a:pt x="165523" y="54967"/>
                </a:lnTo>
                <a:lnTo>
                  <a:pt x="161444" y="48982"/>
                </a:lnTo>
                <a:lnTo>
                  <a:pt x="156808" y="43499"/>
                </a:lnTo>
                <a:lnTo>
                  <a:pt x="151926" y="38240"/>
                </a:lnTo>
                <a:lnTo>
                  <a:pt x="141893" y="27965"/>
                </a:lnTo>
                <a:lnTo>
                  <a:pt x="126681" y="12700"/>
                </a:lnTo>
                <a:lnTo>
                  <a:pt x="123295" y="11006"/>
                </a:lnTo>
                <a:lnTo>
                  <a:pt x="119345" y="9876"/>
                </a:lnTo>
                <a:lnTo>
                  <a:pt x="115018" y="9123"/>
                </a:lnTo>
                <a:lnTo>
                  <a:pt x="111287" y="7774"/>
                </a:lnTo>
                <a:lnTo>
                  <a:pt x="107952" y="6029"/>
                </a:lnTo>
                <a:lnTo>
                  <a:pt x="104883" y="4018"/>
                </a:lnTo>
                <a:lnTo>
                  <a:pt x="101990" y="2678"/>
                </a:lnTo>
                <a:lnTo>
                  <a:pt x="99214" y="1784"/>
                </a:lnTo>
                <a:lnTo>
                  <a:pt x="93873" y="791"/>
                </a:lnTo>
                <a:lnTo>
                  <a:pt x="88677" y="350"/>
                </a:lnTo>
                <a:lnTo>
                  <a:pt x="83545" y="154"/>
                </a:lnTo>
                <a:lnTo>
                  <a:pt x="75896" y="44"/>
                </a:lnTo>
                <a:lnTo>
                  <a:pt x="58105" y="0"/>
                </a:lnTo>
                <a:lnTo>
                  <a:pt x="55565" y="846"/>
                </a:lnTo>
                <a:lnTo>
                  <a:pt x="50484" y="4043"/>
                </a:lnTo>
                <a:lnTo>
                  <a:pt x="45404" y="8286"/>
                </a:lnTo>
                <a:lnTo>
                  <a:pt x="42864" y="10603"/>
                </a:lnTo>
                <a:lnTo>
                  <a:pt x="39477" y="12148"/>
                </a:lnTo>
                <a:lnTo>
                  <a:pt x="35526" y="13178"/>
                </a:lnTo>
                <a:lnTo>
                  <a:pt x="22544" y="15237"/>
                </a:ln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11" name="SMARTInkAnnotation26"/>
          <p:cNvSpPr/>
          <p:nvPr/>
        </p:nvSpPr>
        <p:spPr bwMode="auto">
          <a:xfrm>
            <a:off x="1889760" y="1722120"/>
            <a:ext cx="53341" cy="83821"/>
          </a:xfrm>
          <a:custGeom>
            <a:avLst/>
            <a:gdLst/>
            <a:ahLst/>
            <a:cxnLst/>
            <a:rect l="0" t="0" r="0" b="0"/>
            <a:pathLst>
              <a:path w="53341" h="83821">
                <a:moveTo>
                  <a:pt x="53340" y="0"/>
                </a:moveTo>
                <a:lnTo>
                  <a:pt x="46033" y="0"/>
                </a:lnTo>
                <a:lnTo>
                  <a:pt x="45082" y="847"/>
                </a:lnTo>
                <a:lnTo>
                  <a:pt x="38422" y="7306"/>
                </a:lnTo>
                <a:lnTo>
                  <a:pt x="24015" y="21705"/>
                </a:lnTo>
                <a:lnTo>
                  <a:pt x="23630" y="22937"/>
                </a:lnTo>
                <a:lnTo>
                  <a:pt x="23373" y="24604"/>
                </a:lnTo>
                <a:lnTo>
                  <a:pt x="23202" y="26563"/>
                </a:lnTo>
                <a:lnTo>
                  <a:pt x="22241" y="28715"/>
                </a:lnTo>
                <a:lnTo>
                  <a:pt x="20754" y="30997"/>
                </a:lnTo>
                <a:lnTo>
                  <a:pt x="16329" y="36697"/>
                </a:lnTo>
                <a:lnTo>
                  <a:pt x="15966" y="38011"/>
                </a:lnTo>
                <a:lnTo>
                  <a:pt x="15724" y="39734"/>
                </a:lnTo>
                <a:lnTo>
                  <a:pt x="15563" y="41729"/>
                </a:lnTo>
                <a:lnTo>
                  <a:pt x="14608" y="43906"/>
                </a:lnTo>
                <a:lnTo>
                  <a:pt x="13125" y="46204"/>
                </a:lnTo>
                <a:lnTo>
                  <a:pt x="11290" y="48583"/>
                </a:lnTo>
                <a:lnTo>
                  <a:pt x="10067" y="51015"/>
                </a:lnTo>
                <a:lnTo>
                  <a:pt x="9251" y="53483"/>
                </a:lnTo>
                <a:lnTo>
                  <a:pt x="8707" y="55976"/>
                </a:lnTo>
                <a:lnTo>
                  <a:pt x="7498" y="58484"/>
                </a:lnTo>
                <a:lnTo>
                  <a:pt x="5846" y="61003"/>
                </a:lnTo>
                <a:lnTo>
                  <a:pt x="3897" y="63528"/>
                </a:lnTo>
                <a:lnTo>
                  <a:pt x="2598" y="66059"/>
                </a:lnTo>
                <a:lnTo>
                  <a:pt x="1732" y="68592"/>
                </a:lnTo>
                <a:lnTo>
                  <a:pt x="1154" y="71128"/>
                </a:lnTo>
                <a:lnTo>
                  <a:pt x="770" y="73666"/>
                </a:lnTo>
                <a:lnTo>
                  <a:pt x="513" y="76204"/>
                </a:lnTo>
                <a:lnTo>
                  <a:pt x="0" y="83820"/>
                </a:ln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12" name="SMARTInkAnnotation27"/>
          <p:cNvSpPr/>
          <p:nvPr/>
        </p:nvSpPr>
        <p:spPr bwMode="auto">
          <a:xfrm>
            <a:off x="1752600" y="1927860"/>
            <a:ext cx="53341" cy="144781"/>
          </a:xfrm>
          <a:custGeom>
            <a:avLst/>
            <a:gdLst/>
            <a:ahLst/>
            <a:cxnLst/>
            <a:rect l="0" t="0" r="0" b="0"/>
            <a:pathLst>
              <a:path w="53341" h="144781">
                <a:moveTo>
                  <a:pt x="53340" y="0"/>
                </a:moveTo>
                <a:lnTo>
                  <a:pt x="41204" y="16181"/>
                </a:lnTo>
                <a:lnTo>
                  <a:pt x="36783" y="21794"/>
                </a:lnTo>
                <a:lnTo>
                  <a:pt x="32988" y="26383"/>
                </a:lnTo>
                <a:lnTo>
                  <a:pt x="29612" y="30288"/>
                </a:lnTo>
                <a:lnTo>
                  <a:pt x="27361" y="33739"/>
                </a:lnTo>
                <a:lnTo>
                  <a:pt x="25861" y="36886"/>
                </a:lnTo>
                <a:lnTo>
                  <a:pt x="24861" y="39831"/>
                </a:lnTo>
                <a:lnTo>
                  <a:pt x="23347" y="43487"/>
                </a:lnTo>
                <a:lnTo>
                  <a:pt x="21491" y="47618"/>
                </a:lnTo>
                <a:lnTo>
                  <a:pt x="19407" y="52065"/>
                </a:lnTo>
                <a:lnTo>
                  <a:pt x="18018" y="55877"/>
                </a:lnTo>
                <a:lnTo>
                  <a:pt x="17092" y="59264"/>
                </a:lnTo>
                <a:lnTo>
                  <a:pt x="16475" y="62370"/>
                </a:lnTo>
                <a:lnTo>
                  <a:pt x="15216" y="65286"/>
                </a:lnTo>
                <a:lnTo>
                  <a:pt x="13531" y="68078"/>
                </a:lnTo>
                <a:lnTo>
                  <a:pt x="11561" y="70785"/>
                </a:lnTo>
                <a:lnTo>
                  <a:pt x="10247" y="73437"/>
                </a:lnTo>
                <a:lnTo>
                  <a:pt x="9371" y="76051"/>
                </a:lnTo>
                <a:lnTo>
                  <a:pt x="8787" y="78641"/>
                </a:lnTo>
                <a:lnTo>
                  <a:pt x="7551" y="81214"/>
                </a:lnTo>
                <a:lnTo>
                  <a:pt x="5881" y="83776"/>
                </a:lnTo>
                <a:lnTo>
                  <a:pt x="3921" y="86331"/>
                </a:lnTo>
                <a:lnTo>
                  <a:pt x="2613" y="88880"/>
                </a:lnTo>
                <a:lnTo>
                  <a:pt x="1742" y="91427"/>
                </a:lnTo>
                <a:lnTo>
                  <a:pt x="1162" y="93971"/>
                </a:lnTo>
                <a:lnTo>
                  <a:pt x="774" y="97361"/>
                </a:lnTo>
                <a:lnTo>
                  <a:pt x="516" y="101314"/>
                </a:lnTo>
                <a:lnTo>
                  <a:pt x="102" y="111735"/>
                </a:lnTo>
                <a:lnTo>
                  <a:pt x="30" y="117585"/>
                </a:lnTo>
                <a:lnTo>
                  <a:pt x="0" y="144780"/>
                </a:ln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13" name="SMARTInkAnnotation28"/>
          <p:cNvSpPr/>
          <p:nvPr/>
        </p:nvSpPr>
        <p:spPr bwMode="auto">
          <a:xfrm>
            <a:off x="1775460" y="1767842"/>
            <a:ext cx="403861" cy="434339"/>
          </a:xfrm>
          <a:custGeom>
            <a:avLst/>
            <a:gdLst/>
            <a:ahLst/>
            <a:cxnLst/>
            <a:rect l="0" t="0" r="0" b="0"/>
            <a:pathLst>
              <a:path w="403861" h="434339">
                <a:moveTo>
                  <a:pt x="0" y="358138"/>
                </a:moveTo>
                <a:lnTo>
                  <a:pt x="8090" y="370273"/>
                </a:lnTo>
                <a:lnTo>
                  <a:pt x="12062" y="378489"/>
                </a:lnTo>
                <a:lnTo>
                  <a:pt x="13121" y="381866"/>
                </a:lnTo>
                <a:lnTo>
                  <a:pt x="16556" y="387875"/>
                </a:lnTo>
                <a:lnTo>
                  <a:pt x="18657" y="390663"/>
                </a:lnTo>
                <a:lnTo>
                  <a:pt x="20905" y="392521"/>
                </a:lnTo>
                <a:lnTo>
                  <a:pt x="23250" y="393760"/>
                </a:lnTo>
                <a:lnTo>
                  <a:pt x="25660" y="394586"/>
                </a:lnTo>
                <a:lnTo>
                  <a:pt x="27267" y="395983"/>
                </a:lnTo>
                <a:lnTo>
                  <a:pt x="28338" y="397762"/>
                </a:lnTo>
                <a:lnTo>
                  <a:pt x="29052" y="399794"/>
                </a:lnTo>
                <a:lnTo>
                  <a:pt x="30374" y="401148"/>
                </a:lnTo>
                <a:lnTo>
                  <a:pt x="32103" y="402052"/>
                </a:lnTo>
                <a:lnTo>
                  <a:pt x="34102" y="402654"/>
                </a:lnTo>
                <a:lnTo>
                  <a:pt x="38581" y="405580"/>
                </a:lnTo>
                <a:lnTo>
                  <a:pt x="40961" y="407546"/>
                </a:lnTo>
                <a:lnTo>
                  <a:pt x="43394" y="408857"/>
                </a:lnTo>
                <a:lnTo>
                  <a:pt x="50863" y="411548"/>
                </a:lnTo>
                <a:lnTo>
                  <a:pt x="55908" y="415178"/>
                </a:lnTo>
                <a:lnTo>
                  <a:pt x="57592" y="417331"/>
                </a:lnTo>
                <a:lnTo>
                  <a:pt x="58715" y="419614"/>
                </a:lnTo>
                <a:lnTo>
                  <a:pt x="59463" y="421982"/>
                </a:lnTo>
                <a:lnTo>
                  <a:pt x="61655" y="423560"/>
                </a:lnTo>
                <a:lnTo>
                  <a:pt x="68607" y="425315"/>
                </a:lnTo>
                <a:lnTo>
                  <a:pt x="77995" y="426302"/>
                </a:lnTo>
                <a:lnTo>
                  <a:pt x="79937" y="427288"/>
                </a:lnTo>
                <a:lnTo>
                  <a:pt x="81231" y="428791"/>
                </a:lnTo>
                <a:lnTo>
                  <a:pt x="82094" y="430640"/>
                </a:lnTo>
                <a:lnTo>
                  <a:pt x="83516" y="431873"/>
                </a:lnTo>
                <a:lnTo>
                  <a:pt x="85311" y="432694"/>
                </a:lnTo>
                <a:lnTo>
                  <a:pt x="89563" y="433608"/>
                </a:lnTo>
                <a:lnTo>
                  <a:pt x="101687" y="434242"/>
                </a:lnTo>
                <a:lnTo>
                  <a:pt x="143745" y="434338"/>
                </a:lnTo>
                <a:lnTo>
                  <a:pt x="147477" y="433491"/>
                </a:lnTo>
                <a:lnTo>
                  <a:pt x="159549" y="428307"/>
                </a:lnTo>
                <a:lnTo>
                  <a:pt x="169758" y="427189"/>
                </a:lnTo>
                <a:lnTo>
                  <a:pt x="174132" y="427032"/>
                </a:lnTo>
                <a:lnTo>
                  <a:pt x="177895" y="426081"/>
                </a:lnTo>
                <a:lnTo>
                  <a:pt x="184333" y="422766"/>
                </a:lnTo>
                <a:lnTo>
                  <a:pt x="195365" y="413739"/>
                </a:lnTo>
                <a:lnTo>
                  <a:pt x="205697" y="403803"/>
                </a:lnTo>
                <a:lnTo>
                  <a:pt x="208251" y="401281"/>
                </a:lnTo>
                <a:lnTo>
                  <a:pt x="211648" y="399600"/>
                </a:lnTo>
                <a:lnTo>
                  <a:pt x="223671" y="396388"/>
                </a:lnTo>
                <a:lnTo>
                  <a:pt x="230078" y="392635"/>
                </a:lnTo>
                <a:lnTo>
                  <a:pt x="241090" y="383328"/>
                </a:lnTo>
                <a:lnTo>
                  <a:pt x="249704" y="375856"/>
                </a:lnTo>
                <a:lnTo>
                  <a:pt x="261758" y="368280"/>
                </a:lnTo>
                <a:lnTo>
                  <a:pt x="271915" y="360673"/>
                </a:lnTo>
                <a:lnTo>
                  <a:pt x="284426" y="353056"/>
                </a:lnTo>
                <a:lnTo>
                  <a:pt x="290947" y="347977"/>
                </a:lnTo>
                <a:lnTo>
                  <a:pt x="296668" y="340640"/>
                </a:lnTo>
                <a:lnTo>
                  <a:pt x="299378" y="336313"/>
                </a:lnTo>
                <a:lnTo>
                  <a:pt x="306906" y="329247"/>
                </a:lnTo>
                <a:lnTo>
                  <a:pt x="318406" y="320509"/>
                </a:lnTo>
                <a:lnTo>
                  <a:pt x="325241" y="315167"/>
                </a:lnTo>
                <a:lnTo>
                  <a:pt x="333922" y="309971"/>
                </a:lnTo>
                <a:lnTo>
                  <a:pt x="343426" y="302581"/>
                </a:lnTo>
                <a:lnTo>
                  <a:pt x="356038" y="291159"/>
                </a:lnTo>
                <a:lnTo>
                  <a:pt x="367885" y="279714"/>
                </a:lnTo>
                <a:lnTo>
                  <a:pt x="375797" y="267827"/>
                </a:lnTo>
                <a:lnTo>
                  <a:pt x="378687" y="260709"/>
                </a:lnTo>
                <a:lnTo>
                  <a:pt x="379458" y="257625"/>
                </a:lnTo>
                <a:lnTo>
                  <a:pt x="382573" y="251941"/>
                </a:lnTo>
                <a:lnTo>
                  <a:pt x="389086" y="241724"/>
                </a:lnTo>
                <a:lnTo>
                  <a:pt x="393061" y="233585"/>
                </a:lnTo>
                <a:lnTo>
                  <a:pt x="396145" y="224243"/>
                </a:lnTo>
                <a:lnTo>
                  <a:pt x="399867" y="218760"/>
                </a:lnTo>
                <a:lnTo>
                  <a:pt x="402085" y="211244"/>
                </a:lnTo>
                <a:lnTo>
                  <a:pt x="403334" y="199749"/>
                </a:lnTo>
                <a:lnTo>
                  <a:pt x="403756" y="188280"/>
                </a:lnTo>
                <a:lnTo>
                  <a:pt x="403860" y="142332"/>
                </a:lnTo>
                <a:lnTo>
                  <a:pt x="403013" y="139761"/>
                </a:lnTo>
                <a:lnTo>
                  <a:pt x="398623" y="132096"/>
                </a:lnTo>
                <a:lnTo>
                  <a:pt x="397299" y="127006"/>
                </a:lnTo>
                <a:lnTo>
                  <a:pt x="396379" y="114299"/>
                </a:lnTo>
                <a:lnTo>
                  <a:pt x="396268" y="104138"/>
                </a:lnTo>
                <a:lnTo>
                  <a:pt x="395412" y="101598"/>
                </a:lnTo>
                <a:lnTo>
                  <a:pt x="391009" y="93978"/>
                </a:lnTo>
                <a:lnTo>
                  <a:pt x="388481" y="86358"/>
                </a:lnTo>
                <a:lnTo>
                  <a:pt x="382152" y="77703"/>
                </a:lnTo>
                <a:lnTo>
                  <a:pt x="381512" y="74609"/>
                </a:lnTo>
                <a:lnTo>
                  <a:pt x="381341" y="72599"/>
                </a:lnTo>
                <a:lnTo>
                  <a:pt x="380381" y="71259"/>
                </a:lnTo>
                <a:lnTo>
                  <a:pt x="378894" y="70365"/>
                </a:lnTo>
                <a:lnTo>
                  <a:pt x="377056" y="69769"/>
                </a:lnTo>
                <a:lnTo>
                  <a:pt x="375831" y="68526"/>
                </a:lnTo>
                <a:lnTo>
                  <a:pt x="375014" y="66850"/>
                </a:lnTo>
                <a:lnTo>
                  <a:pt x="374469" y="64886"/>
                </a:lnTo>
                <a:lnTo>
                  <a:pt x="371606" y="60446"/>
                </a:lnTo>
                <a:lnTo>
                  <a:pt x="369658" y="58077"/>
                </a:lnTo>
                <a:lnTo>
                  <a:pt x="367512" y="56497"/>
                </a:lnTo>
                <a:lnTo>
                  <a:pt x="362870" y="54742"/>
                </a:lnTo>
                <a:lnTo>
                  <a:pt x="361293" y="53427"/>
                </a:lnTo>
                <a:lnTo>
                  <a:pt x="360242" y="51704"/>
                </a:lnTo>
                <a:lnTo>
                  <a:pt x="359541" y="49709"/>
                </a:lnTo>
                <a:lnTo>
                  <a:pt x="358228" y="48379"/>
                </a:lnTo>
                <a:lnTo>
                  <a:pt x="356505" y="47492"/>
                </a:lnTo>
                <a:lnTo>
                  <a:pt x="354510" y="46901"/>
                </a:lnTo>
                <a:lnTo>
                  <a:pt x="350035" y="43986"/>
                </a:lnTo>
                <a:lnTo>
                  <a:pt x="339273" y="34397"/>
                </a:lnTo>
                <a:lnTo>
                  <a:pt x="332418" y="27594"/>
                </a:lnTo>
                <a:lnTo>
                  <a:pt x="329138" y="26016"/>
                </a:lnTo>
                <a:lnTo>
                  <a:pt x="317280" y="23793"/>
                </a:lnTo>
                <a:lnTo>
                  <a:pt x="310911" y="23274"/>
                </a:lnTo>
                <a:lnTo>
                  <a:pt x="308027" y="22288"/>
                </a:lnTo>
                <a:lnTo>
                  <a:pt x="299923" y="17703"/>
                </a:lnTo>
                <a:lnTo>
                  <a:pt x="294730" y="16334"/>
                </a:lnTo>
                <a:lnTo>
                  <a:pt x="287047" y="15563"/>
                </a:lnTo>
                <a:lnTo>
                  <a:pt x="284498" y="14608"/>
                </a:lnTo>
                <a:lnTo>
                  <a:pt x="279408" y="11289"/>
                </a:lnTo>
                <a:lnTo>
                  <a:pt x="272066" y="9250"/>
                </a:lnTo>
                <a:lnTo>
                  <a:pt x="260670" y="8102"/>
                </a:lnTo>
                <a:lnTo>
                  <a:pt x="257600" y="7940"/>
                </a:lnTo>
                <a:lnTo>
                  <a:pt x="255553" y="6986"/>
                </a:lnTo>
                <a:lnTo>
                  <a:pt x="254189" y="5503"/>
                </a:lnTo>
                <a:lnTo>
                  <a:pt x="253279" y="3668"/>
                </a:lnTo>
                <a:lnTo>
                  <a:pt x="251826" y="2445"/>
                </a:lnTo>
                <a:lnTo>
                  <a:pt x="250011" y="1629"/>
                </a:lnTo>
                <a:lnTo>
                  <a:pt x="245736" y="723"/>
                </a:lnTo>
                <a:lnTo>
                  <a:pt x="233595" y="93"/>
                </a:lnTo>
                <a:lnTo>
                  <a:pt x="210818" y="0"/>
                </a:lnTo>
                <a:lnTo>
                  <a:pt x="199154" y="4044"/>
                </a:lnTo>
                <a:lnTo>
                  <a:pt x="189019" y="10604"/>
                </a:lnTo>
                <a:lnTo>
                  <a:pt x="178009" y="20406"/>
                </a:lnTo>
                <a:lnTo>
                  <a:pt x="167681" y="30496"/>
                </a:lnTo>
                <a:lnTo>
                  <a:pt x="160020" y="38098"/>
                </a:ln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14" name="SMARTInkAnnotation29"/>
          <p:cNvSpPr/>
          <p:nvPr/>
        </p:nvSpPr>
        <p:spPr bwMode="auto">
          <a:xfrm>
            <a:off x="2263140" y="1516380"/>
            <a:ext cx="373381" cy="693421"/>
          </a:xfrm>
          <a:custGeom>
            <a:avLst/>
            <a:gdLst/>
            <a:ahLst/>
            <a:cxnLst/>
            <a:rect l="0" t="0" r="0" b="0"/>
            <a:pathLst>
              <a:path w="373381" h="693421">
                <a:moveTo>
                  <a:pt x="45720" y="0"/>
                </a:moveTo>
                <a:lnTo>
                  <a:pt x="39159" y="0"/>
                </a:lnTo>
                <a:lnTo>
                  <a:pt x="38806" y="847"/>
                </a:lnTo>
                <a:lnTo>
                  <a:pt x="38193" y="6561"/>
                </a:lnTo>
                <a:lnTo>
                  <a:pt x="31547" y="14088"/>
                </a:lnTo>
                <a:lnTo>
                  <a:pt x="30954" y="16986"/>
                </a:lnTo>
                <a:lnTo>
                  <a:pt x="30574" y="21699"/>
                </a:lnTo>
                <a:lnTo>
                  <a:pt x="23927" y="29319"/>
                </a:lnTo>
                <a:lnTo>
                  <a:pt x="23334" y="32222"/>
                </a:lnTo>
                <a:lnTo>
                  <a:pt x="23176" y="34181"/>
                </a:lnTo>
                <a:lnTo>
                  <a:pt x="22224" y="36334"/>
                </a:lnTo>
                <a:lnTo>
                  <a:pt x="17685" y="43409"/>
                </a:lnTo>
                <a:lnTo>
                  <a:pt x="15562" y="51865"/>
                </a:lnTo>
                <a:lnTo>
                  <a:pt x="10067" y="59132"/>
                </a:lnTo>
                <a:lnTo>
                  <a:pt x="7942" y="67168"/>
                </a:lnTo>
                <a:lnTo>
                  <a:pt x="7622" y="87447"/>
                </a:lnTo>
                <a:lnTo>
                  <a:pt x="7620" y="116848"/>
                </a:lnTo>
                <a:lnTo>
                  <a:pt x="6773" y="119385"/>
                </a:lnTo>
                <a:lnTo>
                  <a:pt x="2383" y="127001"/>
                </a:lnTo>
                <a:lnTo>
                  <a:pt x="1059" y="132081"/>
                </a:lnTo>
                <a:lnTo>
                  <a:pt x="62" y="152384"/>
                </a:lnTo>
                <a:lnTo>
                  <a:pt x="0" y="269147"/>
                </a:lnTo>
                <a:lnTo>
                  <a:pt x="846" y="271718"/>
                </a:lnTo>
                <a:lnTo>
                  <a:pt x="5237" y="279382"/>
                </a:lnTo>
                <a:lnTo>
                  <a:pt x="7306" y="288052"/>
                </a:lnTo>
                <a:lnTo>
                  <a:pt x="7612" y="307433"/>
                </a:lnTo>
                <a:lnTo>
                  <a:pt x="7620" y="353087"/>
                </a:lnTo>
                <a:lnTo>
                  <a:pt x="8466" y="355618"/>
                </a:lnTo>
                <a:lnTo>
                  <a:pt x="12856" y="363225"/>
                </a:lnTo>
                <a:lnTo>
                  <a:pt x="14181" y="368302"/>
                </a:lnTo>
                <a:lnTo>
                  <a:pt x="15198" y="388620"/>
                </a:lnTo>
                <a:lnTo>
                  <a:pt x="15231" y="402825"/>
                </a:lnTo>
                <a:lnTo>
                  <a:pt x="16081" y="406557"/>
                </a:lnTo>
                <a:lnTo>
                  <a:pt x="21800" y="417281"/>
                </a:lnTo>
                <a:lnTo>
                  <a:pt x="22389" y="420549"/>
                </a:lnTo>
                <a:lnTo>
                  <a:pt x="22832" y="436965"/>
                </a:lnTo>
                <a:lnTo>
                  <a:pt x="23688" y="438630"/>
                </a:lnTo>
                <a:lnTo>
                  <a:pt x="25106" y="439740"/>
                </a:lnTo>
                <a:lnTo>
                  <a:pt x="26897" y="440480"/>
                </a:lnTo>
                <a:lnTo>
                  <a:pt x="28091" y="441820"/>
                </a:lnTo>
                <a:lnTo>
                  <a:pt x="28888" y="443560"/>
                </a:lnTo>
                <a:lnTo>
                  <a:pt x="29772" y="447751"/>
                </a:lnTo>
                <a:lnTo>
                  <a:pt x="30387" y="455788"/>
                </a:lnTo>
                <a:lnTo>
                  <a:pt x="35698" y="463005"/>
                </a:lnTo>
                <a:lnTo>
                  <a:pt x="37033" y="467682"/>
                </a:lnTo>
                <a:lnTo>
                  <a:pt x="38235" y="469268"/>
                </a:lnTo>
                <a:lnTo>
                  <a:pt x="39883" y="470325"/>
                </a:lnTo>
                <a:lnTo>
                  <a:pt x="41829" y="471030"/>
                </a:lnTo>
                <a:lnTo>
                  <a:pt x="43126" y="472347"/>
                </a:lnTo>
                <a:lnTo>
                  <a:pt x="43991" y="474071"/>
                </a:lnTo>
                <a:lnTo>
                  <a:pt x="45379" y="478877"/>
                </a:lnTo>
                <a:lnTo>
                  <a:pt x="52251" y="486517"/>
                </a:lnTo>
                <a:lnTo>
                  <a:pt x="52856" y="489421"/>
                </a:lnTo>
                <a:lnTo>
                  <a:pt x="53017" y="491380"/>
                </a:lnTo>
                <a:lnTo>
                  <a:pt x="53971" y="492687"/>
                </a:lnTo>
                <a:lnTo>
                  <a:pt x="55454" y="493558"/>
                </a:lnTo>
                <a:lnTo>
                  <a:pt x="57289" y="494139"/>
                </a:lnTo>
                <a:lnTo>
                  <a:pt x="58513" y="495373"/>
                </a:lnTo>
                <a:lnTo>
                  <a:pt x="59329" y="497042"/>
                </a:lnTo>
                <a:lnTo>
                  <a:pt x="60638" y="501759"/>
                </a:lnTo>
                <a:lnTo>
                  <a:pt x="70694" y="512645"/>
                </a:lnTo>
                <a:lnTo>
                  <a:pt x="75112" y="517071"/>
                </a:lnTo>
                <a:lnTo>
                  <a:pt x="75717" y="519934"/>
                </a:lnTo>
                <a:lnTo>
                  <a:pt x="76105" y="528670"/>
                </a:lnTo>
                <a:lnTo>
                  <a:pt x="76983" y="530247"/>
                </a:lnTo>
                <a:lnTo>
                  <a:pt x="78415" y="531298"/>
                </a:lnTo>
                <a:lnTo>
                  <a:pt x="80217" y="531999"/>
                </a:lnTo>
                <a:lnTo>
                  <a:pt x="81418" y="533313"/>
                </a:lnTo>
                <a:lnTo>
                  <a:pt x="82219" y="535035"/>
                </a:lnTo>
                <a:lnTo>
                  <a:pt x="83503" y="539838"/>
                </a:lnTo>
                <a:lnTo>
                  <a:pt x="88994" y="546870"/>
                </a:lnTo>
                <a:lnTo>
                  <a:pt x="91118" y="554856"/>
                </a:lnTo>
                <a:lnTo>
                  <a:pt x="92072" y="555324"/>
                </a:lnTo>
                <a:lnTo>
                  <a:pt x="95389" y="555844"/>
                </a:lnTo>
                <a:lnTo>
                  <a:pt x="96613" y="556830"/>
                </a:lnTo>
                <a:lnTo>
                  <a:pt x="97429" y="558333"/>
                </a:lnTo>
                <a:lnTo>
                  <a:pt x="98738" y="562784"/>
                </a:lnTo>
                <a:lnTo>
                  <a:pt x="98964" y="567600"/>
                </a:lnTo>
                <a:lnTo>
                  <a:pt x="99843" y="568900"/>
                </a:lnTo>
                <a:lnTo>
                  <a:pt x="101275" y="569767"/>
                </a:lnTo>
                <a:lnTo>
                  <a:pt x="103077" y="570345"/>
                </a:lnTo>
                <a:lnTo>
                  <a:pt x="104278" y="571577"/>
                </a:lnTo>
                <a:lnTo>
                  <a:pt x="105079" y="573244"/>
                </a:lnTo>
                <a:lnTo>
                  <a:pt x="105613" y="575203"/>
                </a:lnTo>
                <a:lnTo>
                  <a:pt x="106815" y="576509"/>
                </a:lnTo>
                <a:lnTo>
                  <a:pt x="108463" y="577379"/>
                </a:lnTo>
                <a:lnTo>
                  <a:pt x="113147" y="578776"/>
                </a:lnTo>
                <a:lnTo>
                  <a:pt x="113531" y="579738"/>
                </a:lnTo>
                <a:lnTo>
                  <a:pt x="114199" y="585651"/>
                </a:lnTo>
                <a:lnTo>
                  <a:pt x="122055" y="594437"/>
                </a:lnTo>
                <a:lnTo>
                  <a:pt x="128387" y="600819"/>
                </a:lnTo>
                <a:lnTo>
                  <a:pt x="128771" y="602053"/>
                </a:lnTo>
                <a:lnTo>
                  <a:pt x="129198" y="605681"/>
                </a:lnTo>
                <a:lnTo>
                  <a:pt x="130159" y="606988"/>
                </a:lnTo>
                <a:lnTo>
                  <a:pt x="131646" y="607858"/>
                </a:lnTo>
                <a:lnTo>
                  <a:pt x="136071" y="609256"/>
                </a:lnTo>
                <a:lnTo>
                  <a:pt x="146524" y="618994"/>
                </a:lnTo>
                <a:lnTo>
                  <a:pt x="156102" y="628543"/>
                </a:lnTo>
                <a:lnTo>
                  <a:pt x="158254" y="629849"/>
                </a:lnTo>
                <a:lnTo>
                  <a:pt x="162904" y="631299"/>
                </a:lnTo>
                <a:lnTo>
                  <a:pt x="164483" y="632533"/>
                </a:lnTo>
                <a:lnTo>
                  <a:pt x="165535" y="634202"/>
                </a:lnTo>
                <a:lnTo>
                  <a:pt x="167224" y="638919"/>
                </a:lnTo>
                <a:lnTo>
                  <a:pt x="168209" y="639306"/>
                </a:lnTo>
                <a:lnTo>
                  <a:pt x="175874" y="639927"/>
                </a:lnTo>
                <a:lnTo>
                  <a:pt x="178209" y="639978"/>
                </a:lnTo>
                <a:lnTo>
                  <a:pt x="179766" y="640859"/>
                </a:lnTo>
                <a:lnTo>
                  <a:pt x="180804" y="642293"/>
                </a:lnTo>
                <a:lnTo>
                  <a:pt x="181496" y="644095"/>
                </a:lnTo>
                <a:lnTo>
                  <a:pt x="182804" y="645297"/>
                </a:lnTo>
                <a:lnTo>
                  <a:pt x="184523" y="646098"/>
                </a:lnTo>
                <a:lnTo>
                  <a:pt x="188690" y="646988"/>
                </a:lnTo>
                <a:lnTo>
                  <a:pt x="196710" y="647606"/>
                </a:lnTo>
                <a:lnTo>
                  <a:pt x="197180" y="648484"/>
                </a:lnTo>
                <a:lnTo>
                  <a:pt x="197702" y="651718"/>
                </a:lnTo>
                <a:lnTo>
                  <a:pt x="198688" y="652918"/>
                </a:lnTo>
                <a:lnTo>
                  <a:pt x="200192" y="653719"/>
                </a:lnTo>
                <a:lnTo>
                  <a:pt x="204121" y="654608"/>
                </a:lnTo>
                <a:lnTo>
                  <a:pt x="211976" y="655226"/>
                </a:lnTo>
                <a:lnTo>
                  <a:pt x="212437" y="656104"/>
                </a:lnTo>
                <a:lnTo>
                  <a:pt x="212950" y="659337"/>
                </a:lnTo>
                <a:lnTo>
                  <a:pt x="213933" y="660538"/>
                </a:lnTo>
                <a:lnTo>
                  <a:pt x="215435" y="661339"/>
                </a:lnTo>
                <a:lnTo>
                  <a:pt x="219885" y="662624"/>
                </a:lnTo>
                <a:lnTo>
                  <a:pt x="231490" y="662912"/>
                </a:lnTo>
                <a:lnTo>
                  <a:pt x="242658" y="662939"/>
                </a:lnTo>
                <a:lnTo>
                  <a:pt x="250297" y="669501"/>
                </a:lnTo>
                <a:lnTo>
                  <a:pt x="253201" y="670089"/>
                </a:lnTo>
                <a:lnTo>
                  <a:pt x="262781" y="670532"/>
                </a:lnTo>
                <a:lnTo>
                  <a:pt x="269584" y="670552"/>
                </a:lnTo>
                <a:lnTo>
                  <a:pt x="271162" y="671401"/>
                </a:lnTo>
                <a:lnTo>
                  <a:pt x="272215" y="672814"/>
                </a:lnTo>
                <a:lnTo>
                  <a:pt x="272917" y="674603"/>
                </a:lnTo>
                <a:lnTo>
                  <a:pt x="274231" y="675795"/>
                </a:lnTo>
                <a:lnTo>
                  <a:pt x="275954" y="676590"/>
                </a:lnTo>
                <a:lnTo>
                  <a:pt x="280126" y="677473"/>
                </a:lnTo>
                <a:lnTo>
                  <a:pt x="289703" y="678041"/>
                </a:lnTo>
                <a:lnTo>
                  <a:pt x="299748" y="678152"/>
                </a:lnTo>
                <a:lnTo>
                  <a:pt x="346592" y="678180"/>
                </a:lnTo>
                <a:lnTo>
                  <a:pt x="348748" y="679027"/>
                </a:lnTo>
                <a:lnTo>
                  <a:pt x="357724" y="685486"/>
                </a:lnTo>
                <a:lnTo>
                  <a:pt x="367530" y="685788"/>
                </a:lnTo>
                <a:lnTo>
                  <a:pt x="372225" y="685798"/>
                </a:lnTo>
                <a:lnTo>
                  <a:pt x="372610" y="686645"/>
                </a:lnTo>
                <a:lnTo>
                  <a:pt x="373380" y="693420"/>
                </a:ln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15" name="SMARTInkAnnotation30"/>
          <p:cNvSpPr/>
          <p:nvPr/>
        </p:nvSpPr>
        <p:spPr bwMode="auto">
          <a:xfrm>
            <a:off x="3764280" y="2689891"/>
            <a:ext cx="3877034" cy="1287749"/>
          </a:xfrm>
          <a:custGeom>
            <a:avLst/>
            <a:gdLst/>
            <a:ahLst/>
            <a:cxnLst/>
            <a:rect l="0" t="0" r="0" b="0"/>
            <a:pathLst>
              <a:path w="3877034" h="1287749">
                <a:moveTo>
                  <a:pt x="342900" y="731489"/>
                </a:moveTo>
                <a:lnTo>
                  <a:pt x="342900" y="748656"/>
                </a:lnTo>
                <a:lnTo>
                  <a:pt x="343747" y="751400"/>
                </a:lnTo>
                <a:lnTo>
                  <a:pt x="346945" y="756707"/>
                </a:lnTo>
                <a:lnTo>
                  <a:pt x="348932" y="764146"/>
                </a:lnTo>
                <a:lnTo>
                  <a:pt x="349461" y="768500"/>
                </a:lnTo>
                <a:lnTo>
                  <a:pt x="350660" y="772250"/>
                </a:lnTo>
                <a:lnTo>
                  <a:pt x="361033" y="791095"/>
                </a:lnTo>
                <a:lnTo>
                  <a:pt x="382511" y="816448"/>
                </a:lnTo>
                <a:lnTo>
                  <a:pt x="419258" y="853552"/>
                </a:lnTo>
                <a:lnTo>
                  <a:pt x="446214" y="878828"/>
                </a:lnTo>
                <a:lnTo>
                  <a:pt x="502649" y="916628"/>
                </a:lnTo>
                <a:lnTo>
                  <a:pt x="518886" y="929766"/>
                </a:lnTo>
                <a:lnTo>
                  <a:pt x="559163" y="951998"/>
                </a:lnTo>
                <a:lnTo>
                  <a:pt x="638769" y="992046"/>
                </a:lnTo>
                <a:lnTo>
                  <a:pt x="727358" y="1030998"/>
                </a:lnTo>
                <a:lnTo>
                  <a:pt x="815644" y="1066907"/>
                </a:lnTo>
                <a:lnTo>
                  <a:pt x="928069" y="1102471"/>
                </a:lnTo>
                <a:lnTo>
                  <a:pt x="1046834" y="1133114"/>
                </a:lnTo>
                <a:lnTo>
                  <a:pt x="1159752" y="1159271"/>
                </a:lnTo>
                <a:lnTo>
                  <a:pt x="1299024" y="1190593"/>
                </a:lnTo>
                <a:lnTo>
                  <a:pt x="1453375" y="1217394"/>
                </a:lnTo>
                <a:lnTo>
                  <a:pt x="1561988" y="1232482"/>
                </a:lnTo>
                <a:lnTo>
                  <a:pt x="1669936" y="1251099"/>
                </a:lnTo>
                <a:lnTo>
                  <a:pt x="1783232" y="1264746"/>
                </a:lnTo>
                <a:lnTo>
                  <a:pt x="1902637" y="1272333"/>
                </a:lnTo>
                <a:lnTo>
                  <a:pt x="2042799" y="1284570"/>
                </a:lnTo>
                <a:lnTo>
                  <a:pt x="2162993" y="1287331"/>
                </a:lnTo>
                <a:lnTo>
                  <a:pt x="2518614" y="1287748"/>
                </a:lnTo>
                <a:lnTo>
                  <a:pt x="2636045" y="1279460"/>
                </a:lnTo>
                <a:lnTo>
                  <a:pt x="2933698" y="1247106"/>
                </a:lnTo>
                <a:lnTo>
                  <a:pt x="3045742" y="1226120"/>
                </a:lnTo>
                <a:lnTo>
                  <a:pt x="3214862" y="1186123"/>
                </a:lnTo>
                <a:lnTo>
                  <a:pt x="3326886" y="1149583"/>
                </a:lnTo>
                <a:lnTo>
                  <a:pt x="3412187" y="1112356"/>
                </a:lnTo>
                <a:lnTo>
                  <a:pt x="3505061" y="1066757"/>
                </a:lnTo>
                <a:lnTo>
                  <a:pt x="3560050" y="1035440"/>
                </a:lnTo>
                <a:lnTo>
                  <a:pt x="3609419" y="997520"/>
                </a:lnTo>
                <a:lnTo>
                  <a:pt x="3652034" y="957417"/>
                </a:lnTo>
                <a:lnTo>
                  <a:pt x="3713437" y="896577"/>
                </a:lnTo>
                <a:lnTo>
                  <a:pt x="3739902" y="866106"/>
                </a:lnTo>
                <a:lnTo>
                  <a:pt x="3767875" y="835628"/>
                </a:lnTo>
                <a:lnTo>
                  <a:pt x="3789522" y="805148"/>
                </a:lnTo>
                <a:lnTo>
                  <a:pt x="3810706" y="770623"/>
                </a:lnTo>
                <a:lnTo>
                  <a:pt x="3829024" y="737628"/>
                </a:lnTo>
                <a:lnTo>
                  <a:pt x="3845176" y="706403"/>
                </a:lnTo>
                <a:lnTo>
                  <a:pt x="3856641" y="675702"/>
                </a:lnTo>
                <a:lnTo>
                  <a:pt x="3865400" y="641111"/>
                </a:lnTo>
                <a:lnTo>
                  <a:pt x="3873358" y="608096"/>
                </a:lnTo>
                <a:lnTo>
                  <a:pt x="3877033" y="572820"/>
                </a:lnTo>
                <a:lnTo>
                  <a:pt x="3874077" y="539602"/>
                </a:lnTo>
                <a:lnTo>
                  <a:pt x="3867839" y="508310"/>
                </a:lnTo>
                <a:lnTo>
                  <a:pt x="3858145" y="462159"/>
                </a:lnTo>
                <a:lnTo>
                  <a:pt x="3853128" y="440478"/>
                </a:lnTo>
                <a:lnTo>
                  <a:pt x="3843562" y="419553"/>
                </a:lnTo>
                <a:lnTo>
                  <a:pt x="3826152" y="388733"/>
                </a:lnTo>
                <a:lnTo>
                  <a:pt x="3808012" y="358151"/>
                </a:lnTo>
                <a:lnTo>
                  <a:pt x="3786551" y="327641"/>
                </a:lnTo>
                <a:lnTo>
                  <a:pt x="3770791" y="308161"/>
                </a:lnTo>
                <a:lnTo>
                  <a:pt x="3735337" y="272701"/>
                </a:lnTo>
                <a:lnTo>
                  <a:pt x="3709137" y="245596"/>
                </a:lnTo>
                <a:lnTo>
                  <a:pt x="3659055" y="205944"/>
                </a:lnTo>
                <a:lnTo>
                  <a:pt x="3602749" y="167640"/>
                </a:lnTo>
                <a:lnTo>
                  <a:pt x="3536735" y="131771"/>
                </a:lnTo>
                <a:lnTo>
                  <a:pt x="3436236" y="94081"/>
                </a:lnTo>
                <a:lnTo>
                  <a:pt x="3321310" y="59243"/>
                </a:lnTo>
                <a:lnTo>
                  <a:pt x="3210183" y="35670"/>
                </a:lnTo>
                <a:lnTo>
                  <a:pt x="3090924" y="17984"/>
                </a:lnTo>
                <a:lnTo>
                  <a:pt x="2985500" y="9125"/>
                </a:lnTo>
                <a:lnTo>
                  <a:pt x="2880826" y="1760"/>
                </a:lnTo>
                <a:lnTo>
                  <a:pt x="2773584" y="205"/>
                </a:lnTo>
                <a:lnTo>
                  <a:pt x="2665817" y="0"/>
                </a:lnTo>
                <a:lnTo>
                  <a:pt x="2558575" y="8262"/>
                </a:lnTo>
                <a:lnTo>
                  <a:pt x="2425264" y="22888"/>
                </a:lnTo>
                <a:lnTo>
                  <a:pt x="2315753" y="36383"/>
                </a:lnTo>
                <a:lnTo>
                  <a:pt x="2198039" y="54791"/>
                </a:lnTo>
                <a:lnTo>
                  <a:pt x="2080718" y="70667"/>
                </a:lnTo>
                <a:lnTo>
                  <a:pt x="1960783" y="94228"/>
                </a:lnTo>
                <a:lnTo>
                  <a:pt x="1840317" y="115340"/>
                </a:lnTo>
                <a:lnTo>
                  <a:pt x="1739667" y="132762"/>
                </a:lnTo>
                <a:lnTo>
                  <a:pt x="1377738" y="203171"/>
                </a:lnTo>
                <a:lnTo>
                  <a:pt x="1217812" y="240210"/>
                </a:lnTo>
                <a:lnTo>
                  <a:pt x="1114441" y="266617"/>
                </a:lnTo>
                <a:lnTo>
                  <a:pt x="1007474" y="293532"/>
                </a:lnTo>
                <a:lnTo>
                  <a:pt x="900517" y="326914"/>
                </a:lnTo>
                <a:lnTo>
                  <a:pt x="790553" y="358814"/>
                </a:lnTo>
                <a:lnTo>
                  <a:pt x="686424" y="396850"/>
                </a:lnTo>
                <a:lnTo>
                  <a:pt x="584324" y="436976"/>
                </a:lnTo>
                <a:lnTo>
                  <a:pt x="508037" y="471412"/>
                </a:lnTo>
                <a:lnTo>
                  <a:pt x="431811" y="508426"/>
                </a:lnTo>
                <a:lnTo>
                  <a:pt x="359649" y="546204"/>
                </a:lnTo>
                <a:lnTo>
                  <a:pt x="290007" y="584209"/>
                </a:lnTo>
                <a:lnTo>
                  <a:pt x="246297" y="611845"/>
                </a:lnTo>
                <a:lnTo>
                  <a:pt x="204292" y="641907"/>
                </a:lnTo>
                <a:lnTo>
                  <a:pt x="163046" y="675024"/>
                </a:lnTo>
                <a:lnTo>
                  <a:pt x="119878" y="707240"/>
                </a:lnTo>
                <a:lnTo>
                  <a:pt x="76986" y="738492"/>
                </a:lnTo>
                <a:lnTo>
                  <a:pt x="57250" y="753937"/>
                </a:lnTo>
                <a:lnTo>
                  <a:pt x="0" y="800069"/>
                </a:ln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4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NAND Gate</a:t>
            </a:r>
          </a:p>
        </p:txBody>
      </p:sp>
      <p:graphicFrame>
        <p:nvGraphicFramePr>
          <p:cNvPr id="1224707" name="Group 3"/>
          <p:cNvGraphicFramePr>
            <a:graphicFrameLocks noGrp="1"/>
          </p:cNvGraphicFramePr>
          <p:nvPr>
            <p:ph idx="1"/>
          </p:nvPr>
        </p:nvGraphicFramePr>
        <p:xfrm>
          <a:off x="1219200" y="4267200"/>
          <a:ext cx="1600200" cy="2590800"/>
        </p:xfrm>
        <a:graphic>
          <a:graphicData uri="http://schemas.openxmlformats.org/drawingml/2006/table">
            <a:tbl>
              <a:tblPr/>
              <a:tblGrid>
                <a:gridCol w="457200"/>
                <a:gridCol w="457200"/>
                <a:gridCol w="685800"/>
              </a:tblGrid>
              <a:tr h="365125"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out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0850"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1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125"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125"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24733" name="Rectangle 29"/>
          <p:cNvSpPr>
            <a:spLocks noChangeArrowheads="1"/>
          </p:cNvSpPr>
          <p:nvPr/>
        </p:nvSpPr>
        <p:spPr bwMode="auto">
          <a:xfrm>
            <a:off x="3983038" y="1017588"/>
            <a:ext cx="4114800" cy="411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en-US" sz="2800">
                <a:latin typeface="Helvetica" charset="0"/>
              </a:rPr>
              <a:t>Function: NAND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en-US" sz="2800">
                <a:latin typeface="Helvetica" charset="0"/>
              </a:rPr>
              <a:t>Symbol: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endParaRPr lang="en-US" sz="2800">
              <a:latin typeface="Helvetica" charset="0"/>
            </a:endParaRP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endParaRPr lang="en-US" sz="2800">
              <a:latin typeface="Helvetica" charset="0"/>
            </a:endParaRP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endParaRPr lang="en-US" sz="2800">
              <a:latin typeface="Helvetica" charset="0"/>
            </a:endParaRP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endParaRPr lang="en-US" sz="2800">
              <a:latin typeface="Helvetica" charset="0"/>
            </a:endParaRPr>
          </a:p>
        </p:txBody>
      </p:sp>
      <p:sp>
        <p:nvSpPr>
          <p:cNvPr id="1224734" name="AutoShape 30"/>
          <p:cNvSpPr>
            <a:spLocks noChangeArrowheads="1"/>
          </p:cNvSpPr>
          <p:nvPr/>
        </p:nvSpPr>
        <p:spPr bwMode="auto">
          <a:xfrm>
            <a:off x="4973638" y="2160588"/>
            <a:ext cx="838200" cy="685800"/>
          </a:xfrm>
          <a:prstGeom prst="flowChartDelay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224735" name="Line 31"/>
          <p:cNvSpPr>
            <a:spLocks noChangeShapeType="1"/>
          </p:cNvSpPr>
          <p:nvPr/>
        </p:nvSpPr>
        <p:spPr bwMode="auto">
          <a:xfrm flipH="1">
            <a:off x="4668838" y="2312988"/>
            <a:ext cx="304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224736" name="Line 32"/>
          <p:cNvSpPr>
            <a:spLocks noChangeShapeType="1"/>
          </p:cNvSpPr>
          <p:nvPr/>
        </p:nvSpPr>
        <p:spPr bwMode="auto">
          <a:xfrm flipH="1">
            <a:off x="4668838" y="2693988"/>
            <a:ext cx="304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224737" name="Text Box 33"/>
          <p:cNvSpPr txBox="1">
            <a:spLocks noChangeArrowheads="1"/>
          </p:cNvSpPr>
          <p:nvPr/>
        </p:nvSpPr>
        <p:spPr bwMode="auto">
          <a:xfrm>
            <a:off x="4287838" y="2389188"/>
            <a:ext cx="354012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Arial" charset="0"/>
              </a:rPr>
              <a:t>b</a:t>
            </a:r>
          </a:p>
        </p:txBody>
      </p:sp>
      <p:sp>
        <p:nvSpPr>
          <p:cNvPr id="1224738" name="Text Box 34"/>
          <p:cNvSpPr txBox="1">
            <a:spLocks noChangeArrowheads="1"/>
          </p:cNvSpPr>
          <p:nvPr/>
        </p:nvSpPr>
        <p:spPr bwMode="auto">
          <a:xfrm>
            <a:off x="4287838" y="2008188"/>
            <a:ext cx="354012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Arial" charset="0"/>
              </a:rPr>
              <a:t>a</a:t>
            </a:r>
          </a:p>
        </p:txBody>
      </p:sp>
      <p:sp>
        <p:nvSpPr>
          <p:cNvPr id="1224739" name="Oval 35"/>
          <p:cNvSpPr>
            <a:spLocks noChangeArrowheads="1"/>
          </p:cNvSpPr>
          <p:nvPr/>
        </p:nvSpPr>
        <p:spPr bwMode="auto">
          <a:xfrm>
            <a:off x="5811838" y="2416175"/>
            <a:ext cx="152400" cy="1524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24740" name="Line 36"/>
          <p:cNvSpPr>
            <a:spLocks noChangeShapeType="1"/>
          </p:cNvSpPr>
          <p:nvPr/>
        </p:nvSpPr>
        <p:spPr bwMode="auto">
          <a:xfrm flipH="1">
            <a:off x="5965825" y="2493963"/>
            <a:ext cx="304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224741" name="Text Box 37"/>
          <p:cNvSpPr txBox="1">
            <a:spLocks noChangeArrowheads="1"/>
          </p:cNvSpPr>
          <p:nvPr/>
        </p:nvSpPr>
        <p:spPr bwMode="auto">
          <a:xfrm>
            <a:off x="6345238" y="2160588"/>
            <a:ext cx="608012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Arial" charset="0"/>
              </a:rPr>
              <a:t>out</a:t>
            </a:r>
          </a:p>
        </p:txBody>
      </p:sp>
      <p:pic>
        <p:nvPicPr>
          <p:cNvPr id="1224742" name="Picture 38" descr="CMOS_NAND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200025"/>
            <a:ext cx="2247900" cy="387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4743" name="Picture 39" descr="294px-CMOS_NAND_Layou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988" y="3403600"/>
            <a:ext cx="1509712" cy="3014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693420" y="167991"/>
            <a:ext cx="6787907" cy="5074570"/>
            <a:chOff x="693420" y="167991"/>
            <a:chExt cx="6787907" cy="5074570"/>
          </a:xfrm>
        </p:grpSpPr>
        <p:sp>
          <p:nvSpPr>
            <p:cNvPr id="2" name="SMARTInkAnnotation5"/>
            <p:cNvSpPr/>
            <p:nvPr/>
          </p:nvSpPr>
          <p:spPr bwMode="auto">
            <a:xfrm>
              <a:off x="1783090" y="4030980"/>
              <a:ext cx="510531" cy="22861"/>
            </a:xfrm>
            <a:custGeom>
              <a:avLst/>
              <a:gdLst/>
              <a:ahLst/>
              <a:cxnLst/>
              <a:rect l="0" t="0" r="0" b="0"/>
              <a:pathLst>
                <a:path w="510531" h="22861">
                  <a:moveTo>
                    <a:pt x="15230" y="22860"/>
                  </a:moveTo>
                  <a:lnTo>
                    <a:pt x="11184" y="18815"/>
                  </a:lnTo>
                  <a:lnTo>
                    <a:pt x="9146" y="17623"/>
                  </a:lnTo>
                  <a:lnTo>
                    <a:pt x="6941" y="16829"/>
                  </a:lnTo>
                  <a:lnTo>
                    <a:pt x="5" y="15244"/>
                  </a:lnTo>
                  <a:lnTo>
                    <a:pt x="0" y="15242"/>
                  </a:lnTo>
                  <a:lnTo>
                    <a:pt x="250398" y="15240"/>
                  </a:lnTo>
                  <a:lnTo>
                    <a:pt x="259216" y="14394"/>
                  </a:lnTo>
                  <a:lnTo>
                    <a:pt x="268481" y="12982"/>
                  </a:lnTo>
                  <a:lnTo>
                    <a:pt x="278043" y="11195"/>
                  </a:lnTo>
                  <a:lnTo>
                    <a:pt x="286959" y="10003"/>
                  </a:lnTo>
                  <a:lnTo>
                    <a:pt x="295442" y="9209"/>
                  </a:lnTo>
                  <a:lnTo>
                    <a:pt x="303638" y="8679"/>
                  </a:lnTo>
                  <a:lnTo>
                    <a:pt x="312489" y="8326"/>
                  </a:lnTo>
                  <a:lnTo>
                    <a:pt x="340279" y="7829"/>
                  </a:lnTo>
                  <a:lnTo>
                    <a:pt x="356969" y="7713"/>
                  </a:lnTo>
                  <a:lnTo>
                    <a:pt x="365823" y="6835"/>
                  </a:lnTo>
                  <a:lnTo>
                    <a:pt x="375112" y="5404"/>
                  </a:lnTo>
                  <a:lnTo>
                    <a:pt x="384691" y="3602"/>
                  </a:lnTo>
                  <a:lnTo>
                    <a:pt x="394464" y="2402"/>
                  </a:lnTo>
                  <a:lnTo>
                    <a:pt x="404366" y="1601"/>
                  </a:lnTo>
                  <a:lnTo>
                    <a:pt x="414354" y="1067"/>
                  </a:lnTo>
                  <a:lnTo>
                    <a:pt x="432225" y="474"/>
                  </a:lnTo>
                  <a:lnTo>
                    <a:pt x="468439" y="93"/>
                  </a:lnTo>
                  <a:lnTo>
                    <a:pt x="510530" y="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" name="SMARTInkAnnotation6"/>
            <p:cNvSpPr/>
            <p:nvPr/>
          </p:nvSpPr>
          <p:spPr bwMode="auto">
            <a:xfrm>
              <a:off x="2270760" y="167991"/>
              <a:ext cx="129541" cy="60610"/>
            </a:xfrm>
            <a:custGeom>
              <a:avLst/>
              <a:gdLst/>
              <a:ahLst/>
              <a:cxnLst/>
              <a:rect l="0" t="0" r="0" b="0"/>
              <a:pathLst>
                <a:path w="129541" h="60610">
                  <a:moveTo>
                    <a:pt x="0" y="60609"/>
                  </a:moveTo>
                  <a:lnTo>
                    <a:pt x="0" y="54048"/>
                  </a:lnTo>
                  <a:lnTo>
                    <a:pt x="846" y="52849"/>
                  </a:lnTo>
                  <a:lnTo>
                    <a:pt x="2258" y="51202"/>
                  </a:lnTo>
                  <a:lnTo>
                    <a:pt x="4045" y="49258"/>
                  </a:lnTo>
                  <a:lnTo>
                    <a:pt x="8289" y="44840"/>
                  </a:lnTo>
                  <a:lnTo>
                    <a:pt x="10606" y="42476"/>
                  </a:lnTo>
                  <a:lnTo>
                    <a:pt x="12998" y="39207"/>
                  </a:lnTo>
                  <a:lnTo>
                    <a:pt x="15438" y="35334"/>
                  </a:lnTo>
                  <a:lnTo>
                    <a:pt x="17912" y="31059"/>
                  </a:lnTo>
                  <a:lnTo>
                    <a:pt x="20408" y="28209"/>
                  </a:lnTo>
                  <a:lnTo>
                    <a:pt x="22919" y="26309"/>
                  </a:lnTo>
                  <a:lnTo>
                    <a:pt x="25439" y="25042"/>
                  </a:lnTo>
                  <a:lnTo>
                    <a:pt x="27966" y="23351"/>
                  </a:lnTo>
                  <a:lnTo>
                    <a:pt x="30497" y="21377"/>
                  </a:lnTo>
                  <a:lnTo>
                    <a:pt x="33031" y="19214"/>
                  </a:lnTo>
                  <a:lnTo>
                    <a:pt x="35568" y="16926"/>
                  </a:lnTo>
                  <a:lnTo>
                    <a:pt x="40643" y="12125"/>
                  </a:lnTo>
                  <a:lnTo>
                    <a:pt x="44029" y="10507"/>
                  </a:lnTo>
                  <a:lnTo>
                    <a:pt x="47979" y="9427"/>
                  </a:lnTo>
                  <a:lnTo>
                    <a:pt x="52306" y="8708"/>
                  </a:lnTo>
                  <a:lnTo>
                    <a:pt x="57731" y="7382"/>
                  </a:lnTo>
                  <a:lnTo>
                    <a:pt x="63887" y="5651"/>
                  </a:lnTo>
                  <a:lnTo>
                    <a:pt x="70531" y="3650"/>
                  </a:lnTo>
                  <a:lnTo>
                    <a:pt x="75808" y="2316"/>
                  </a:lnTo>
                  <a:lnTo>
                    <a:pt x="80172" y="1427"/>
                  </a:lnTo>
                  <a:lnTo>
                    <a:pt x="83928" y="835"/>
                  </a:lnTo>
                  <a:lnTo>
                    <a:pt x="88972" y="439"/>
                  </a:lnTo>
                  <a:lnTo>
                    <a:pt x="94874" y="176"/>
                  </a:lnTo>
                  <a:lnTo>
                    <a:pt x="101350" y="0"/>
                  </a:lnTo>
                  <a:lnTo>
                    <a:pt x="107360" y="730"/>
                  </a:lnTo>
                  <a:lnTo>
                    <a:pt x="113060" y="2063"/>
                  </a:lnTo>
                  <a:lnTo>
                    <a:pt x="129540" y="7269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4" name="SMARTInkAnnotation7"/>
            <p:cNvSpPr/>
            <p:nvPr/>
          </p:nvSpPr>
          <p:spPr bwMode="auto">
            <a:xfrm>
              <a:off x="1219200" y="2286009"/>
              <a:ext cx="30479" cy="198112"/>
            </a:xfrm>
            <a:custGeom>
              <a:avLst/>
              <a:gdLst/>
              <a:ahLst/>
              <a:cxnLst/>
              <a:rect l="0" t="0" r="0" b="0"/>
              <a:pathLst>
                <a:path w="30479" h="198112">
                  <a:moveTo>
                    <a:pt x="22860" y="30471"/>
                  </a:moveTo>
                  <a:lnTo>
                    <a:pt x="18815" y="22381"/>
                  </a:lnTo>
                  <a:lnTo>
                    <a:pt x="17623" y="19151"/>
                  </a:lnTo>
                  <a:lnTo>
                    <a:pt x="16829" y="16151"/>
                  </a:lnTo>
                  <a:lnTo>
                    <a:pt x="15554" y="9298"/>
                  </a:lnTo>
                  <a:lnTo>
                    <a:pt x="15333" y="4066"/>
                  </a:lnTo>
                  <a:lnTo>
                    <a:pt x="15268" y="1198"/>
                  </a:lnTo>
                  <a:lnTo>
                    <a:pt x="16105" y="796"/>
                  </a:lnTo>
                  <a:lnTo>
                    <a:pt x="17510" y="528"/>
                  </a:lnTo>
                  <a:lnTo>
                    <a:pt x="22547" y="23"/>
                  </a:lnTo>
                  <a:lnTo>
                    <a:pt x="26813" y="0"/>
                  </a:lnTo>
                  <a:lnTo>
                    <a:pt x="28035" y="844"/>
                  </a:lnTo>
                  <a:lnTo>
                    <a:pt x="28850" y="2253"/>
                  </a:lnTo>
                  <a:lnTo>
                    <a:pt x="29756" y="6076"/>
                  </a:lnTo>
                  <a:lnTo>
                    <a:pt x="30158" y="10598"/>
                  </a:lnTo>
                  <a:lnTo>
                    <a:pt x="30337" y="15430"/>
                  </a:lnTo>
                  <a:lnTo>
                    <a:pt x="30452" y="25430"/>
                  </a:lnTo>
                  <a:lnTo>
                    <a:pt x="30478" y="40634"/>
                  </a:lnTo>
                  <a:lnTo>
                    <a:pt x="29632" y="44020"/>
                  </a:lnTo>
                  <a:lnTo>
                    <a:pt x="28221" y="47970"/>
                  </a:lnTo>
                  <a:lnTo>
                    <a:pt x="26434" y="52297"/>
                  </a:lnTo>
                  <a:lnTo>
                    <a:pt x="25243" y="56875"/>
                  </a:lnTo>
                  <a:lnTo>
                    <a:pt x="24449" y="61620"/>
                  </a:lnTo>
                  <a:lnTo>
                    <a:pt x="23919" y="66477"/>
                  </a:lnTo>
                  <a:lnTo>
                    <a:pt x="23566" y="71409"/>
                  </a:lnTo>
                  <a:lnTo>
                    <a:pt x="23331" y="76389"/>
                  </a:lnTo>
                  <a:lnTo>
                    <a:pt x="23174" y="81403"/>
                  </a:lnTo>
                  <a:lnTo>
                    <a:pt x="22223" y="87286"/>
                  </a:lnTo>
                  <a:lnTo>
                    <a:pt x="20742" y="93748"/>
                  </a:lnTo>
                  <a:lnTo>
                    <a:pt x="18908" y="100595"/>
                  </a:lnTo>
                  <a:lnTo>
                    <a:pt x="17685" y="106854"/>
                  </a:lnTo>
                  <a:lnTo>
                    <a:pt x="16870" y="112720"/>
                  </a:lnTo>
                  <a:lnTo>
                    <a:pt x="16327" y="118323"/>
                  </a:lnTo>
                  <a:lnTo>
                    <a:pt x="15964" y="123753"/>
                  </a:lnTo>
                  <a:lnTo>
                    <a:pt x="15723" y="129065"/>
                  </a:lnTo>
                  <a:lnTo>
                    <a:pt x="15562" y="134301"/>
                  </a:lnTo>
                  <a:lnTo>
                    <a:pt x="14608" y="139484"/>
                  </a:lnTo>
                  <a:lnTo>
                    <a:pt x="13125" y="144633"/>
                  </a:lnTo>
                  <a:lnTo>
                    <a:pt x="11290" y="149759"/>
                  </a:lnTo>
                  <a:lnTo>
                    <a:pt x="10067" y="155716"/>
                  </a:lnTo>
                  <a:lnTo>
                    <a:pt x="9251" y="162228"/>
                  </a:lnTo>
                  <a:lnTo>
                    <a:pt x="8708" y="169109"/>
                  </a:lnTo>
                  <a:lnTo>
                    <a:pt x="7498" y="175390"/>
                  </a:lnTo>
                  <a:lnTo>
                    <a:pt x="5845" y="181270"/>
                  </a:lnTo>
                  <a:lnTo>
                    <a:pt x="0" y="198111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" name="SMARTInkAnnotation8"/>
            <p:cNvSpPr/>
            <p:nvPr/>
          </p:nvSpPr>
          <p:spPr bwMode="auto">
            <a:xfrm>
              <a:off x="1325880" y="3116580"/>
              <a:ext cx="7621" cy="182881"/>
            </a:xfrm>
            <a:custGeom>
              <a:avLst/>
              <a:gdLst/>
              <a:ahLst/>
              <a:cxnLst/>
              <a:rect l="0" t="0" r="0" b="0"/>
              <a:pathLst>
                <a:path w="7621" h="182881">
                  <a:moveTo>
                    <a:pt x="0" y="0"/>
                  </a:moveTo>
                  <a:lnTo>
                    <a:pt x="7612" y="7612"/>
                  </a:lnTo>
                  <a:lnTo>
                    <a:pt x="7620" y="18288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" name="SMARTInkAnnotation9"/>
            <p:cNvSpPr/>
            <p:nvPr/>
          </p:nvSpPr>
          <p:spPr bwMode="auto">
            <a:xfrm>
              <a:off x="2057400" y="1821180"/>
              <a:ext cx="632461" cy="1958341"/>
            </a:xfrm>
            <a:custGeom>
              <a:avLst/>
              <a:gdLst/>
              <a:ahLst/>
              <a:cxnLst/>
              <a:rect l="0" t="0" r="0" b="0"/>
              <a:pathLst>
                <a:path w="632461" h="1958341">
                  <a:moveTo>
                    <a:pt x="632460" y="30480"/>
                  </a:moveTo>
                  <a:lnTo>
                    <a:pt x="632460" y="15581"/>
                  </a:lnTo>
                  <a:lnTo>
                    <a:pt x="625899" y="15270"/>
                  </a:lnTo>
                  <a:lnTo>
                    <a:pt x="625546" y="14413"/>
                  </a:lnTo>
                  <a:lnTo>
                    <a:pt x="625154" y="11204"/>
                  </a:lnTo>
                  <a:lnTo>
                    <a:pt x="624203" y="10009"/>
                  </a:lnTo>
                  <a:lnTo>
                    <a:pt x="622722" y="9213"/>
                  </a:lnTo>
                  <a:lnTo>
                    <a:pt x="617542" y="7713"/>
                  </a:lnTo>
                  <a:lnTo>
                    <a:pt x="610687" y="1067"/>
                  </a:lnTo>
                  <a:lnTo>
                    <a:pt x="607826" y="474"/>
                  </a:lnTo>
                  <a:lnTo>
                    <a:pt x="589211" y="18"/>
                  </a:lnTo>
                  <a:lnTo>
                    <a:pt x="519198" y="0"/>
                  </a:lnTo>
                  <a:lnTo>
                    <a:pt x="515465" y="847"/>
                  </a:lnTo>
                  <a:lnTo>
                    <a:pt x="503391" y="6031"/>
                  </a:lnTo>
                  <a:lnTo>
                    <a:pt x="500694" y="6561"/>
                  </a:lnTo>
                  <a:lnTo>
                    <a:pt x="495440" y="9407"/>
                  </a:lnTo>
                  <a:lnTo>
                    <a:pt x="492853" y="11351"/>
                  </a:lnTo>
                  <a:lnTo>
                    <a:pt x="487721" y="13512"/>
                  </a:lnTo>
                  <a:lnTo>
                    <a:pt x="485168" y="14088"/>
                  </a:lnTo>
                  <a:lnTo>
                    <a:pt x="480073" y="16986"/>
                  </a:lnTo>
                  <a:lnTo>
                    <a:pt x="477528" y="18944"/>
                  </a:lnTo>
                  <a:lnTo>
                    <a:pt x="472444" y="21120"/>
                  </a:lnTo>
                  <a:lnTo>
                    <a:pt x="469903" y="21700"/>
                  </a:lnTo>
                  <a:lnTo>
                    <a:pt x="464821" y="24602"/>
                  </a:lnTo>
                  <a:lnTo>
                    <a:pt x="454943" y="30996"/>
                  </a:lnTo>
                  <a:lnTo>
                    <a:pt x="438584" y="39734"/>
                  </a:lnTo>
                  <a:lnTo>
                    <a:pt x="431146" y="43906"/>
                  </a:lnTo>
                  <a:lnTo>
                    <a:pt x="411590" y="61002"/>
                  </a:lnTo>
                  <a:lnTo>
                    <a:pt x="405602" y="66059"/>
                  </a:lnTo>
                  <a:lnTo>
                    <a:pt x="387146" y="78743"/>
                  </a:lnTo>
                  <a:lnTo>
                    <a:pt x="370047" y="88901"/>
                  </a:lnTo>
                  <a:lnTo>
                    <a:pt x="352621" y="99060"/>
                  </a:lnTo>
                  <a:lnTo>
                    <a:pt x="333207" y="114300"/>
                  </a:lnTo>
                  <a:lnTo>
                    <a:pt x="321683" y="121920"/>
                  </a:lnTo>
                  <a:lnTo>
                    <a:pt x="302687" y="137160"/>
                  </a:lnTo>
                  <a:lnTo>
                    <a:pt x="291192" y="144780"/>
                  </a:lnTo>
                  <a:lnTo>
                    <a:pt x="272205" y="162278"/>
                  </a:lnTo>
                  <a:lnTo>
                    <a:pt x="249242" y="185106"/>
                  </a:lnTo>
                  <a:lnTo>
                    <a:pt x="230231" y="198079"/>
                  </a:lnTo>
                  <a:lnTo>
                    <a:pt x="227148" y="200632"/>
                  </a:lnTo>
                  <a:lnTo>
                    <a:pt x="221463" y="207985"/>
                  </a:lnTo>
                  <a:lnTo>
                    <a:pt x="203228" y="234870"/>
                  </a:lnTo>
                  <a:lnTo>
                    <a:pt x="184472" y="259237"/>
                  </a:lnTo>
                  <a:lnTo>
                    <a:pt x="165193" y="288088"/>
                  </a:lnTo>
                  <a:lnTo>
                    <a:pt x="162319" y="297655"/>
                  </a:lnTo>
                  <a:lnTo>
                    <a:pt x="161553" y="302576"/>
                  </a:lnTo>
                  <a:lnTo>
                    <a:pt x="159348" y="306704"/>
                  </a:lnTo>
                  <a:lnTo>
                    <a:pt x="149849" y="317406"/>
                  </a:lnTo>
                  <a:lnTo>
                    <a:pt x="131688" y="363544"/>
                  </a:lnTo>
                  <a:lnTo>
                    <a:pt x="129648" y="370702"/>
                  </a:lnTo>
                  <a:lnTo>
                    <a:pt x="110004" y="414082"/>
                  </a:lnTo>
                  <a:lnTo>
                    <a:pt x="105079" y="434352"/>
                  </a:lnTo>
                  <a:lnTo>
                    <a:pt x="94616" y="464978"/>
                  </a:lnTo>
                  <a:lnTo>
                    <a:pt x="91534" y="481047"/>
                  </a:lnTo>
                  <a:lnTo>
                    <a:pt x="86482" y="492394"/>
                  </a:lnTo>
                  <a:lnTo>
                    <a:pt x="82088" y="510970"/>
                  </a:lnTo>
                  <a:lnTo>
                    <a:pt x="78817" y="520891"/>
                  </a:lnTo>
                  <a:lnTo>
                    <a:pt x="76545" y="546125"/>
                  </a:lnTo>
                  <a:lnTo>
                    <a:pt x="75359" y="596901"/>
                  </a:lnTo>
                  <a:lnTo>
                    <a:pt x="70170" y="617220"/>
                  </a:lnTo>
                  <a:lnTo>
                    <a:pt x="68592" y="678180"/>
                  </a:lnTo>
                  <a:lnTo>
                    <a:pt x="68588" y="683260"/>
                  </a:lnTo>
                  <a:lnTo>
                    <a:pt x="66326" y="693420"/>
                  </a:lnTo>
                  <a:lnTo>
                    <a:pt x="63345" y="704427"/>
                  </a:lnTo>
                  <a:lnTo>
                    <a:pt x="61001" y="761860"/>
                  </a:lnTo>
                  <a:lnTo>
                    <a:pt x="60960" y="843280"/>
                  </a:lnTo>
                  <a:lnTo>
                    <a:pt x="63217" y="853440"/>
                  </a:lnTo>
                  <a:lnTo>
                    <a:pt x="66197" y="863600"/>
                  </a:lnTo>
                  <a:lnTo>
                    <a:pt x="68487" y="910801"/>
                  </a:lnTo>
                  <a:lnTo>
                    <a:pt x="67728" y="952595"/>
                  </a:lnTo>
                  <a:lnTo>
                    <a:pt x="62019" y="980118"/>
                  </a:lnTo>
                  <a:lnTo>
                    <a:pt x="60132" y="1038645"/>
                  </a:lnTo>
                  <a:lnTo>
                    <a:pt x="54932" y="1059138"/>
                  </a:lnTo>
                  <a:lnTo>
                    <a:pt x="51123" y="1110930"/>
                  </a:lnTo>
                  <a:lnTo>
                    <a:pt x="48122" y="1121973"/>
                  </a:lnTo>
                  <a:lnTo>
                    <a:pt x="45748" y="1178552"/>
                  </a:lnTo>
                  <a:lnTo>
                    <a:pt x="45720" y="1299393"/>
                  </a:lnTo>
                  <a:lnTo>
                    <a:pt x="43463" y="1310157"/>
                  </a:lnTo>
                  <a:lnTo>
                    <a:pt x="40483" y="1320585"/>
                  </a:lnTo>
                  <a:lnTo>
                    <a:pt x="38193" y="1367993"/>
                  </a:lnTo>
                  <a:lnTo>
                    <a:pt x="37259" y="1405404"/>
                  </a:lnTo>
                  <a:lnTo>
                    <a:pt x="31540" y="1436573"/>
                  </a:lnTo>
                  <a:lnTo>
                    <a:pt x="29843" y="1457749"/>
                  </a:lnTo>
                  <a:lnTo>
                    <a:pt x="24490" y="1478238"/>
                  </a:lnTo>
                  <a:lnTo>
                    <a:pt x="22077" y="1518919"/>
                  </a:lnTo>
                  <a:lnTo>
                    <a:pt x="16841" y="1539240"/>
                  </a:lnTo>
                  <a:lnTo>
                    <a:pt x="15105" y="1549400"/>
                  </a:lnTo>
                  <a:lnTo>
                    <a:pt x="9349" y="1569720"/>
                  </a:lnTo>
                  <a:lnTo>
                    <a:pt x="7633" y="1630680"/>
                  </a:lnTo>
                  <a:lnTo>
                    <a:pt x="7629" y="1635760"/>
                  </a:lnTo>
                  <a:lnTo>
                    <a:pt x="5366" y="1645920"/>
                  </a:lnTo>
                  <a:lnTo>
                    <a:pt x="2385" y="1656080"/>
                  </a:lnTo>
                  <a:lnTo>
                    <a:pt x="93" y="1696720"/>
                  </a:lnTo>
                  <a:lnTo>
                    <a:pt x="0" y="1929310"/>
                  </a:lnTo>
                  <a:lnTo>
                    <a:pt x="2258" y="1937254"/>
                  </a:lnTo>
                  <a:lnTo>
                    <a:pt x="5237" y="1945582"/>
                  </a:lnTo>
                  <a:lnTo>
                    <a:pt x="7620" y="195834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7" name="SMARTInkAnnotation10"/>
            <p:cNvSpPr/>
            <p:nvPr/>
          </p:nvSpPr>
          <p:spPr bwMode="auto">
            <a:xfrm>
              <a:off x="4176914" y="2133628"/>
              <a:ext cx="29319" cy="198093"/>
            </a:xfrm>
            <a:custGeom>
              <a:avLst/>
              <a:gdLst/>
              <a:ahLst/>
              <a:cxnLst/>
              <a:rect l="0" t="0" r="0" b="0"/>
              <a:pathLst>
                <a:path w="29319" h="198093">
                  <a:moveTo>
                    <a:pt x="21706" y="38072"/>
                  </a:moveTo>
                  <a:lnTo>
                    <a:pt x="17661" y="34027"/>
                  </a:lnTo>
                  <a:lnTo>
                    <a:pt x="17316" y="32835"/>
                  </a:lnTo>
                  <a:lnTo>
                    <a:pt x="17932" y="32041"/>
                  </a:lnTo>
                  <a:lnTo>
                    <a:pt x="19190" y="31511"/>
                  </a:lnTo>
                  <a:lnTo>
                    <a:pt x="19183" y="30312"/>
                  </a:lnTo>
                  <a:lnTo>
                    <a:pt x="18330" y="28665"/>
                  </a:lnTo>
                  <a:lnTo>
                    <a:pt x="16916" y="26721"/>
                  </a:lnTo>
                  <a:lnTo>
                    <a:pt x="16819" y="25424"/>
                  </a:lnTo>
                  <a:lnTo>
                    <a:pt x="17601" y="24560"/>
                  </a:lnTo>
                  <a:lnTo>
                    <a:pt x="18969" y="23984"/>
                  </a:lnTo>
                  <a:lnTo>
                    <a:pt x="19881" y="22754"/>
                  </a:lnTo>
                  <a:lnTo>
                    <a:pt x="20489" y="21086"/>
                  </a:lnTo>
                  <a:lnTo>
                    <a:pt x="21465" y="16372"/>
                  </a:lnTo>
                  <a:lnTo>
                    <a:pt x="21658" y="10204"/>
                  </a:lnTo>
                  <a:lnTo>
                    <a:pt x="21699" y="7936"/>
                  </a:lnTo>
                  <a:lnTo>
                    <a:pt x="22548" y="6975"/>
                  </a:lnTo>
                  <a:lnTo>
                    <a:pt x="29233" y="68"/>
                  </a:lnTo>
                  <a:lnTo>
                    <a:pt x="29298" y="0"/>
                  </a:lnTo>
                  <a:lnTo>
                    <a:pt x="29318" y="4026"/>
                  </a:lnTo>
                  <a:lnTo>
                    <a:pt x="28474" y="5215"/>
                  </a:lnTo>
                  <a:lnTo>
                    <a:pt x="27065" y="6007"/>
                  </a:lnTo>
                  <a:lnTo>
                    <a:pt x="25278" y="6535"/>
                  </a:lnTo>
                  <a:lnTo>
                    <a:pt x="24088" y="7734"/>
                  </a:lnTo>
                  <a:lnTo>
                    <a:pt x="23294" y="9380"/>
                  </a:lnTo>
                  <a:lnTo>
                    <a:pt x="22411" y="13467"/>
                  </a:lnTo>
                  <a:lnTo>
                    <a:pt x="22019" y="18105"/>
                  </a:lnTo>
                  <a:lnTo>
                    <a:pt x="21845" y="22989"/>
                  </a:lnTo>
                  <a:lnTo>
                    <a:pt x="21799" y="25477"/>
                  </a:lnTo>
                  <a:lnTo>
                    <a:pt x="20921" y="28828"/>
                  </a:lnTo>
                  <a:lnTo>
                    <a:pt x="19490" y="32756"/>
                  </a:lnTo>
                  <a:lnTo>
                    <a:pt x="17688" y="37068"/>
                  </a:lnTo>
                  <a:lnTo>
                    <a:pt x="16487" y="40789"/>
                  </a:lnTo>
                  <a:lnTo>
                    <a:pt x="15687" y="44117"/>
                  </a:lnTo>
                  <a:lnTo>
                    <a:pt x="15153" y="47182"/>
                  </a:lnTo>
                  <a:lnTo>
                    <a:pt x="14798" y="50919"/>
                  </a:lnTo>
                  <a:lnTo>
                    <a:pt x="14560" y="55103"/>
                  </a:lnTo>
                  <a:lnTo>
                    <a:pt x="14402" y="59586"/>
                  </a:lnTo>
                  <a:lnTo>
                    <a:pt x="13450" y="64268"/>
                  </a:lnTo>
                  <a:lnTo>
                    <a:pt x="11969" y="69083"/>
                  </a:lnTo>
                  <a:lnTo>
                    <a:pt x="10134" y="73986"/>
                  </a:lnTo>
                  <a:lnTo>
                    <a:pt x="8912" y="78948"/>
                  </a:lnTo>
                  <a:lnTo>
                    <a:pt x="8096" y="83949"/>
                  </a:lnTo>
                  <a:lnTo>
                    <a:pt x="7553" y="88977"/>
                  </a:lnTo>
                  <a:lnTo>
                    <a:pt x="6344" y="94022"/>
                  </a:lnTo>
                  <a:lnTo>
                    <a:pt x="4691" y="99079"/>
                  </a:lnTo>
                  <a:lnTo>
                    <a:pt x="2743" y="104143"/>
                  </a:lnTo>
                  <a:lnTo>
                    <a:pt x="1444" y="109213"/>
                  </a:lnTo>
                  <a:lnTo>
                    <a:pt x="578" y="114286"/>
                  </a:lnTo>
                  <a:lnTo>
                    <a:pt x="0" y="119361"/>
                  </a:lnTo>
                  <a:lnTo>
                    <a:pt x="462" y="125285"/>
                  </a:lnTo>
                  <a:lnTo>
                    <a:pt x="1617" y="131774"/>
                  </a:lnTo>
                  <a:lnTo>
                    <a:pt x="3234" y="138640"/>
                  </a:lnTo>
                  <a:lnTo>
                    <a:pt x="3464" y="144911"/>
                  </a:lnTo>
                  <a:lnTo>
                    <a:pt x="2772" y="150785"/>
                  </a:lnTo>
                  <a:lnTo>
                    <a:pt x="1463" y="156394"/>
                  </a:lnTo>
                  <a:lnTo>
                    <a:pt x="1438" y="161827"/>
                  </a:lnTo>
                  <a:lnTo>
                    <a:pt x="2267" y="167142"/>
                  </a:lnTo>
                  <a:lnTo>
                    <a:pt x="3666" y="172379"/>
                  </a:lnTo>
                  <a:lnTo>
                    <a:pt x="4600" y="177563"/>
                  </a:lnTo>
                  <a:lnTo>
                    <a:pt x="5222" y="182713"/>
                  </a:lnTo>
                  <a:lnTo>
                    <a:pt x="6466" y="198092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8" name="SMARTInkAnnotation11"/>
            <p:cNvSpPr/>
            <p:nvPr/>
          </p:nvSpPr>
          <p:spPr bwMode="auto">
            <a:xfrm>
              <a:off x="4099560" y="2727960"/>
              <a:ext cx="22861" cy="99061"/>
            </a:xfrm>
            <a:custGeom>
              <a:avLst/>
              <a:gdLst/>
              <a:ahLst/>
              <a:cxnLst/>
              <a:rect l="0" t="0" r="0" b="0"/>
              <a:pathLst>
                <a:path w="22861" h="99061">
                  <a:moveTo>
                    <a:pt x="22860" y="0"/>
                  </a:moveTo>
                  <a:lnTo>
                    <a:pt x="22860" y="33097"/>
                  </a:lnTo>
                  <a:lnTo>
                    <a:pt x="22013" y="35611"/>
                  </a:lnTo>
                  <a:lnTo>
                    <a:pt x="20602" y="38134"/>
                  </a:lnTo>
                  <a:lnTo>
                    <a:pt x="18815" y="40663"/>
                  </a:lnTo>
                  <a:lnTo>
                    <a:pt x="17623" y="43195"/>
                  </a:lnTo>
                  <a:lnTo>
                    <a:pt x="16829" y="45730"/>
                  </a:lnTo>
                  <a:lnTo>
                    <a:pt x="16299" y="48267"/>
                  </a:lnTo>
                  <a:lnTo>
                    <a:pt x="15099" y="50805"/>
                  </a:lnTo>
                  <a:lnTo>
                    <a:pt x="13453" y="53343"/>
                  </a:lnTo>
                  <a:lnTo>
                    <a:pt x="11509" y="55882"/>
                  </a:lnTo>
                  <a:lnTo>
                    <a:pt x="10212" y="59268"/>
                  </a:lnTo>
                  <a:lnTo>
                    <a:pt x="9348" y="63219"/>
                  </a:lnTo>
                  <a:lnTo>
                    <a:pt x="8772" y="67546"/>
                  </a:lnTo>
                  <a:lnTo>
                    <a:pt x="8388" y="71277"/>
                  </a:lnTo>
                  <a:lnTo>
                    <a:pt x="8133" y="74612"/>
                  </a:lnTo>
                  <a:lnTo>
                    <a:pt x="7962" y="77681"/>
                  </a:lnTo>
                  <a:lnTo>
                    <a:pt x="7001" y="81421"/>
                  </a:lnTo>
                  <a:lnTo>
                    <a:pt x="5514" y="85607"/>
                  </a:lnTo>
                  <a:lnTo>
                    <a:pt x="0" y="9906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9" name="SMARTInkAnnotation12"/>
            <p:cNvSpPr/>
            <p:nvPr/>
          </p:nvSpPr>
          <p:spPr bwMode="auto">
            <a:xfrm>
              <a:off x="7071704" y="2400300"/>
              <a:ext cx="409623" cy="304272"/>
            </a:xfrm>
            <a:custGeom>
              <a:avLst/>
              <a:gdLst/>
              <a:ahLst/>
              <a:cxnLst/>
              <a:rect l="0" t="0" r="0" b="0"/>
              <a:pathLst>
                <a:path w="409623" h="304272">
                  <a:moveTo>
                    <a:pt x="113956" y="0"/>
                  </a:moveTo>
                  <a:lnTo>
                    <a:pt x="109910" y="0"/>
                  </a:lnTo>
                  <a:lnTo>
                    <a:pt x="107872" y="847"/>
                  </a:lnTo>
                  <a:lnTo>
                    <a:pt x="100958" y="5237"/>
                  </a:lnTo>
                  <a:lnTo>
                    <a:pt x="93548" y="7760"/>
                  </a:lnTo>
                  <a:lnTo>
                    <a:pt x="85990" y="13494"/>
                  </a:lnTo>
                  <a:lnTo>
                    <a:pt x="78387" y="20555"/>
                  </a:lnTo>
                  <a:lnTo>
                    <a:pt x="73313" y="25504"/>
                  </a:lnTo>
                  <a:lnTo>
                    <a:pt x="68234" y="32784"/>
                  </a:lnTo>
                  <a:lnTo>
                    <a:pt x="63155" y="40817"/>
                  </a:lnTo>
                  <a:lnTo>
                    <a:pt x="55535" y="50100"/>
                  </a:lnTo>
                  <a:lnTo>
                    <a:pt x="47916" y="58213"/>
                  </a:lnTo>
                  <a:lnTo>
                    <a:pt x="27595" y="78732"/>
                  </a:lnTo>
                  <a:lnTo>
                    <a:pt x="22516" y="86074"/>
                  </a:lnTo>
                  <a:lnTo>
                    <a:pt x="18282" y="94135"/>
                  </a:lnTo>
                  <a:lnTo>
                    <a:pt x="15053" y="103433"/>
                  </a:lnTo>
                  <a:lnTo>
                    <a:pt x="11297" y="108906"/>
                  </a:lnTo>
                  <a:lnTo>
                    <a:pt x="9956" y="112397"/>
                  </a:lnTo>
                  <a:lnTo>
                    <a:pt x="8467" y="120792"/>
                  </a:lnTo>
                  <a:lnTo>
                    <a:pt x="5547" y="127910"/>
                  </a:lnTo>
                  <a:lnTo>
                    <a:pt x="2274" y="133895"/>
                  </a:lnTo>
                  <a:lnTo>
                    <a:pt x="819" y="139378"/>
                  </a:lnTo>
                  <a:lnTo>
                    <a:pt x="0" y="147225"/>
                  </a:lnTo>
                  <a:lnTo>
                    <a:pt x="2067" y="154615"/>
                  </a:lnTo>
                  <a:lnTo>
                    <a:pt x="4960" y="162698"/>
                  </a:lnTo>
                  <a:lnTo>
                    <a:pt x="6247" y="169112"/>
                  </a:lnTo>
                  <a:lnTo>
                    <a:pt x="9075" y="174786"/>
                  </a:lnTo>
                  <a:lnTo>
                    <a:pt x="11016" y="177484"/>
                  </a:lnTo>
                  <a:lnTo>
                    <a:pt x="13171" y="182740"/>
                  </a:lnTo>
                  <a:lnTo>
                    <a:pt x="13746" y="185326"/>
                  </a:lnTo>
                  <a:lnTo>
                    <a:pt x="16643" y="190458"/>
                  </a:lnTo>
                  <a:lnTo>
                    <a:pt x="20752" y="196408"/>
                  </a:lnTo>
                  <a:lnTo>
                    <a:pt x="25401" y="204697"/>
                  </a:lnTo>
                  <a:lnTo>
                    <a:pt x="30288" y="211768"/>
                  </a:lnTo>
                  <a:lnTo>
                    <a:pt x="37801" y="220508"/>
                  </a:lnTo>
                  <a:lnTo>
                    <a:pt x="40326" y="223205"/>
                  </a:lnTo>
                  <a:lnTo>
                    <a:pt x="51970" y="231047"/>
                  </a:lnTo>
                  <a:lnTo>
                    <a:pt x="59031" y="238436"/>
                  </a:lnTo>
                  <a:lnTo>
                    <a:pt x="62099" y="242777"/>
                  </a:lnTo>
                  <a:lnTo>
                    <a:pt x="70024" y="249859"/>
                  </a:lnTo>
                  <a:lnTo>
                    <a:pt x="81748" y="258606"/>
                  </a:lnTo>
                  <a:lnTo>
                    <a:pt x="88634" y="263949"/>
                  </a:lnTo>
                  <a:lnTo>
                    <a:pt x="97339" y="269146"/>
                  </a:lnTo>
                  <a:lnTo>
                    <a:pt x="106853" y="274278"/>
                  </a:lnTo>
                  <a:lnTo>
                    <a:pt x="131804" y="287014"/>
                  </a:lnTo>
                  <a:lnTo>
                    <a:pt x="141926" y="292097"/>
                  </a:lnTo>
                  <a:lnTo>
                    <a:pt x="152069" y="294921"/>
                  </a:lnTo>
                  <a:lnTo>
                    <a:pt x="162222" y="297023"/>
                  </a:lnTo>
                  <a:lnTo>
                    <a:pt x="172379" y="300779"/>
                  </a:lnTo>
                  <a:lnTo>
                    <a:pt x="184795" y="303013"/>
                  </a:lnTo>
                  <a:lnTo>
                    <a:pt x="191662" y="303608"/>
                  </a:lnTo>
                  <a:lnTo>
                    <a:pt x="203807" y="304271"/>
                  </a:lnTo>
                  <a:lnTo>
                    <a:pt x="215697" y="303718"/>
                  </a:lnTo>
                  <a:lnTo>
                    <a:pt x="222423" y="302385"/>
                  </a:lnTo>
                  <a:lnTo>
                    <a:pt x="229448" y="300650"/>
                  </a:lnTo>
                  <a:lnTo>
                    <a:pt x="241767" y="296465"/>
                  </a:lnTo>
                  <a:lnTo>
                    <a:pt x="252888" y="291782"/>
                  </a:lnTo>
                  <a:lnTo>
                    <a:pt x="263475" y="286879"/>
                  </a:lnTo>
                  <a:lnTo>
                    <a:pt x="278955" y="279358"/>
                  </a:lnTo>
                  <a:lnTo>
                    <a:pt x="291429" y="274301"/>
                  </a:lnTo>
                  <a:lnTo>
                    <a:pt x="298311" y="271768"/>
                  </a:lnTo>
                  <a:lnTo>
                    <a:pt x="310473" y="264437"/>
                  </a:lnTo>
                  <a:lnTo>
                    <a:pt x="321524" y="256381"/>
                  </a:lnTo>
                  <a:lnTo>
                    <a:pt x="332080" y="249978"/>
                  </a:lnTo>
                  <a:lnTo>
                    <a:pt x="342416" y="242053"/>
                  </a:lnTo>
                  <a:lnTo>
                    <a:pt x="351806" y="232886"/>
                  </a:lnTo>
                  <a:lnTo>
                    <a:pt x="355497" y="228070"/>
                  </a:lnTo>
                  <a:lnTo>
                    <a:pt x="358803" y="223167"/>
                  </a:lnTo>
                  <a:lnTo>
                    <a:pt x="362700" y="218205"/>
                  </a:lnTo>
                  <a:lnTo>
                    <a:pt x="366992" y="213203"/>
                  </a:lnTo>
                  <a:lnTo>
                    <a:pt x="371547" y="208175"/>
                  </a:lnTo>
                  <a:lnTo>
                    <a:pt x="375430" y="203130"/>
                  </a:lnTo>
                  <a:lnTo>
                    <a:pt x="378865" y="198074"/>
                  </a:lnTo>
                  <a:lnTo>
                    <a:pt x="384941" y="188786"/>
                  </a:lnTo>
                  <a:lnTo>
                    <a:pt x="390462" y="181836"/>
                  </a:lnTo>
                  <a:lnTo>
                    <a:pt x="395739" y="173667"/>
                  </a:lnTo>
                  <a:lnTo>
                    <a:pt x="400906" y="164392"/>
                  </a:lnTo>
                  <a:lnTo>
                    <a:pt x="406025" y="154625"/>
                  </a:lnTo>
                  <a:lnTo>
                    <a:pt x="407729" y="149650"/>
                  </a:lnTo>
                  <a:lnTo>
                    <a:pt x="408864" y="144640"/>
                  </a:lnTo>
                  <a:lnTo>
                    <a:pt x="409622" y="139607"/>
                  </a:lnTo>
                  <a:lnTo>
                    <a:pt x="409280" y="135405"/>
                  </a:lnTo>
                  <a:lnTo>
                    <a:pt x="408205" y="131756"/>
                  </a:lnTo>
                  <a:lnTo>
                    <a:pt x="404754" y="125445"/>
                  </a:lnTo>
                  <a:lnTo>
                    <a:pt x="398050" y="116285"/>
                  </a:lnTo>
                  <a:lnTo>
                    <a:pt x="393185" y="107845"/>
                  </a:lnTo>
                  <a:lnTo>
                    <a:pt x="388200" y="98449"/>
                  </a:lnTo>
                  <a:lnTo>
                    <a:pt x="385686" y="93572"/>
                  </a:lnTo>
                  <a:lnTo>
                    <a:pt x="378375" y="85897"/>
                  </a:lnTo>
                  <a:lnTo>
                    <a:pt x="368636" y="79663"/>
                  </a:lnTo>
                  <a:lnTo>
                    <a:pt x="355840" y="74070"/>
                  </a:lnTo>
                  <a:lnTo>
                    <a:pt x="348872" y="70547"/>
                  </a:lnTo>
                  <a:lnTo>
                    <a:pt x="341688" y="66504"/>
                  </a:lnTo>
                  <a:lnTo>
                    <a:pt x="334357" y="62116"/>
                  </a:lnTo>
                  <a:lnTo>
                    <a:pt x="326930" y="58344"/>
                  </a:lnTo>
                  <a:lnTo>
                    <a:pt x="319439" y="54983"/>
                  </a:lnTo>
                  <a:lnTo>
                    <a:pt x="311905" y="51895"/>
                  </a:lnTo>
                  <a:lnTo>
                    <a:pt x="303495" y="49837"/>
                  </a:lnTo>
                  <a:lnTo>
                    <a:pt x="294502" y="48465"/>
                  </a:lnTo>
                  <a:lnTo>
                    <a:pt x="285119" y="47550"/>
                  </a:lnTo>
                  <a:lnTo>
                    <a:pt x="276325" y="46093"/>
                  </a:lnTo>
                  <a:lnTo>
                    <a:pt x="267922" y="44275"/>
                  </a:lnTo>
                  <a:lnTo>
                    <a:pt x="259780" y="42217"/>
                  </a:lnTo>
                  <a:lnTo>
                    <a:pt x="250965" y="40845"/>
                  </a:lnTo>
                  <a:lnTo>
                    <a:pt x="241702" y="39930"/>
                  </a:lnTo>
                  <a:lnTo>
                    <a:pt x="232140" y="39320"/>
                  </a:lnTo>
                  <a:lnTo>
                    <a:pt x="222379" y="38913"/>
                  </a:lnTo>
                  <a:lnTo>
                    <a:pt x="202502" y="38461"/>
                  </a:lnTo>
                  <a:lnTo>
                    <a:pt x="192460" y="39187"/>
                  </a:lnTo>
                  <a:lnTo>
                    <a:pt x="182378" y="40518"/>
                  </a:lnTo>
                  <a:lnTo>
                    <a:pt x="172270" y="42252"/>
                  </a:lnTo>
                  <a:lnTo>
                    <a:pt x="162146" y="44255"/>
                  </a:lnTo>
                  <a:lnTo>
                    <a:pt x="141865" y="48738"/>
                  </a:lnTo>
                  <a:lnTo>
                    <a:pt x="91095" y="6096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0" name="SMARTInkAnnotation13"/>
            <p:cNvSpPr/>
            <p:nvPr/>
          </p:nvSpPr>
          <p:spPr bwMode="auto">
            <a:xfrm>
              <a:off x="990600" y="762000"/>
              <a:ext cx="7621" cy="91441"/>
            </a:xfrm>
            <a:custGeom>
              <a:avLst/>
              <a:gdLst/>
              <a:ahLst/>
              <a:cxnLst/>
              <a:rect l="0" t="0" r="0" b="0"/>
              <a:pathLst>
                <a:path w="7621" h="91441">
                  <a:moveTo>
                    <a:pt x="7620" y="0"/>
                  </a:moveTo>
                  <a:lnTo>
                    <a:pt x="2" y="0"/>
                  </a:lnTo>
                  <a:lnTo>
                    <a:pt x="0" y="9144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1" name="SMARTInkAnnotation14"/>
            <p:cNvSpPr/>
            <p:nvPr/>
          </p:nvSpPr>
          <p:spPr bwMode="auto">
            <a:xfrm>
              <a:off x="1912651" y="632460"/>
              <a:ext cx="220817" cy="213358"/>
            </a:xfrm>
            <a:custGeom>
              <a:avLst/>
              <a:gdLst/>
              <a:ahLst/>
              <a:cxnLst/>
              <a:rect l="0" t="0" r="0" b="0"/>
              <a:pathLst>
                <a:path w="220817" h="213358">
                  <a:moveTo>
                    <a:pt x="121889" y="68580"/>
                  </a:moveTo>
                  <a:lnTo>
                    <a:pt x="106744" y="53435"/>
                  </a:lnTo>
                  <a:lnTo>
                    <a:pt x="100096" y="53348"/>
                  </a:lnTo>
                  <a:lnTo>
                    <a:pt x="99741" y="52499"/>
                  </a:lnTo>
                  <a:lnTo>
                    <a:pt x="99123" y="46780"/>
                  </a:lnTo>
                  <a:lnTo>
                    <a:pt x="98245" y="46427"/>
                  </a:lnTo>
                  <a:lnTo>
                    <a:pt x="92476" y="45813"/>
                  </a:lnTo>
                  <a:lnTo>
                    <a:pt x="92121" y="46629"/>
                  </a:lnTo>
                  <a:lnTo>
                    <a:pt x="91726" y="49793"/>
                  </a:lnTo>
                  <a:lnTo>
                    <a:pt x="90773" y="50975"/>
                  </a:lnTo>
                  <a:lnTo>
                    <a:pt x="89292" y="51763"/>
                  </a:lnTo>
                  <a:lnTo>
                    <a:pt x="84876" y="53029"/>
                  </a:lnTo>
                  <a:lnTo>
                    <a:pt x="78767" y="58515"/>
                  </a:lnTo>
                  <a:lnTo>
                    <a:pt x="72466" y="64683"/>
                  </a:lnTo>
                  <a:lnTo>
                    <a:pt x="71160" y="66829"/>
                  </a:lnTo>
                  <a:lnTo>
                    <a:pt x="69710" y="71470"/>
                  </a:lnTo>
                  <a:lnTo>
                    <a:pt x="68476" y="73047"/>
                  </a:lnTo>
                  <a:lnTo>
                    <a:pt x="66807" y="74098"/>
                  </a:lnTo>
                  <a:lnTo>
                    <a:pt x="64847" y="74799"/>
                  </a:lnTo>
                  <a:lnTo>
                    <a:pt x="60413" y="77835"/>
                  </a:lnTo>
                  <a:lnTo>
                    <a:pt x="55620" y="82007"/>
                  </a:lnTo>
                  <a:lnTo>
                    <a:pt x="50667" y="86683"/>
                  </a:lnTo>
                  <a:lnTo>
                    <a:pt x="49008" y="89115"/>
                  </a:lnTo>
                  <a:lnTo>
                    <a:pt x="47164" y="94076"/>
                  </a:lnTo>
                  <a:lnTo>
                    <a:pt x="45826" y="97430"/>
                  </a:lnTo>
                  <a:lnTo>
                    <a:pt x="44087" y="101360"/>
                  </a:lnTo>
                  <a:lnTo>
                    <a:pt x="42081" y="105674"/>
                  </a:lnTo>
                  <a:lnTo>
                    <a:pt x="39897" y="109396"/>
                  </a:lnTo>
                  <a:lnTo>
                    <a:pt x="35213" y="115789"/>
                  </a:lnTo>
                  <a:lnTo>
                    <a:pt x="33624" y="119526"/>
                  </a:lnTo>
                  <a:lnTo>
                    <a:pt x="32566" y="123711"/>
                  </a:lnTo>
                  <a:lnTo>
                    <a:pt x="31860" y="128194"/>
                  </a:lnTo>
                  <a:lnTo>
                    <a:pt x="30543" y="132029"/>
                  </a:lnTo>
                  <a:lnTo>
                    <a:pt x="26822" y="138548"/>
                  </a:lnTo>
                  <a:lnTo>
                    <a:pt x="22346" y="144268"/>
                  </a:lnTo>
                  <a:lnTo>
                    <a:pt x="17534" y="150479"/>
                  </a:lnTo>
                  <a:lnTo>
                    <a:pt x="15066" y="154506"/>
                  </a:lnTo>
                  <a:lnTo>
                    <a:pt x="12574" y="158884"/>
                  </a:lnTo>
                  <a:lnTo>
                    <a:pt x="10912" y="162649"/>
                  </a:lnTo>
                  <a:lnTo>
                    <a:pt x="9066" y="169091"/>
                  </a:lnTo>
                  <a:lnTo>
                    <a:pt x="5988" y="174776"/>
                  </a:lnTo>
                  <a:lnTo>
                    <a:pt x="3982" y="177477"/>
                  </a:lnTo>
                  <a:lnTo>
                    <a:pt x="1752" y="182736"/>
                  </a:lnTo>
                  <a:lnTo>
                    <a:pt x="321" y="188966"/>
                  </a:lnTo>
                  <a:lnTo>
                    <a:pt x="74" y="194091"/>
                  </a:lnTo>
                  <a:lnTo>
                    <a:pt x="0" y="200971"/>
                  </a:lnTo>
                  <a:lnTo>
                    <a:pt x="836" y="202561"/>
                  </a:lnTo>
                  <a:lnTo>
                    <a:pt x="2240" y="203621"/>
                  </a:lnTo>
                  <a:lnTo>
                    <a:pt x="4023" y="204327"/>
                  </a:lnTo>
                  <a:lnTo>
                    <a:pt x="5212" y="205645"/>
                  </a:lnTo>
                  <a:lnTo>
                    <a:pt x="6004" y="207370"/>
                  </a:lnTo>
                  <a:lnTo>
                    <a:pt x="6532" y="209366"/>
                  </a:lnTo>
                  <a:lnTo>
                    <a:pt x="7731" y="210698"/>
                  </a:lnTo>
                  <a:lnTo>
                    <a:pt x="9377" y="211585"/>
                  </a:lnTo>
                  <a:lnTo>
                    <a:pt x="13464" y="212571"/>
                  </a:lnTo>
                  <a:lnTo>
                    <a:pt x="18102" y="213009"/>
                  </a:lnTo>
                  <a:lnTo>
                    <a:pt x="22986" y="213204"/>
                  </a:lnTo>
                  <a:lnTo>
                    <a:pt x="30495" y="213314"/>
                  </a:lnTo>
                  <a:lnTo>
                    <a:pt x="48232" y="213357"/>
                  </a:lnTo>
                  <a:lnTo>
                    <a:pt x="50771" y="212511"/>
                  </a:lnTo>
                  <a:lnTo>
                    <a:pt x="55850" y="209314"/>
                  </a:lnTo>
                  <a:lnTo>
                    <a:pt x="60930" y="207328"/>
                  </a:lnTo>
                  <a:lnTo>
                    <a:pt x="66856" y="206446"/>
                  </a:lnTo>
                  <a:lnTo>
                    <a:pt x="70807" y="206211"/>
                  </a:lnTo>
                  <a:lnTo>
                    <a:pt x="75134" y="206054"/>
                  </a:lnTo>
                  <a:lnTo>
                    <a:pt x="78866" y="205102"/>
                  </a:lnTo>
                  <a:lnTo>
                    <a:pt x="85270" y="201788"/>
                  </a:lnTo>
                  <a:lnTo>
                    <a:pt x="90938" y="197492"/>
                  </a:lnTo>
                  <a:lnTo>
                    <a:pt x="93635" y="195161"/>
                  </a:lnTo>
                  <a:lnTo>
                    <a:pt x="97127" y="193608"/>
                  </a:lnTo>
                  <a:lnTo>
                    <a:pt x="101147" y="192572"/>
                  </a:lnTo>
                  <a:lnTo>
                    <a:pt x="105521" y="191881"/>
                  </a:lnTo>
                  <a:lnTo>
                    <a:pt x="109284" y="190574"/>
                  </a:lnTo>
                  <a:lnTo>
                    <a:pt x="115722" y="186864"/>
                  </a:lnTo>
                  <a:lnTo>
                    <a:pt x="121406" y="182393"/>
                  </a:lnTo>
                  <a:lnTo>
                    <a:pt x="127601" y="177583"/>
                  </a:lnTo>
                  <a:lnTo>
                    <a:pt x="131623" y="175116"/>
                  </a:lnTo>
                  <a:lnTo>
                    <a:pt x="135999" y="172624"/>
                  </a:lnTo>
                  <a:lnTo>
                    <a:pt x="139762" y="170116"/>
                  </a:lnTo>
                  <a:lnTo>
                    <a:pt x="146201" y="165071"/>
                  </a:lnTo>
                  <a:lnTo>
                    <a:pt x="149950" y="162541"/>
                  </a:lnTo>
                  <a:lnTo>
                    <a:pt x="154143" y="160007"/>
                  </a:lnTo>
                  <a:lnTo>
                    <a:pt x="158632" y="157471"/>
                  </a:lnTo>
                  <a:lnTo>
                    <a:pt x="162471" y="154934"/>
                  </a:lnTo>
                  <a:lnTo>
                    <a:pt x="168994" y="149857"/>
                  </a:lnTo>
                  <a:lnTo>
                    <a:pt x="172766" y="146472"/>
                  </a:lnTo>
                  <a:lnTo>
                    <a:pt x="181472" y="138194"/>
                  </a:lnTo>
                  <a:lnTo>
                    <a:pt x="191848" y="128059"/>
                  </a:lnTo>
                  <a:lnTo>
                    <a:pt x="194775" y="124319"/>
                  </a:lnTo>
                  <a:lnTo>
                    <a:pt x="197573" y="120133"/>
                  </a:lnTo>
                  <a:lnTo>
                    <a:pt x="200285" y="115649"/>
                  </a:lnTo>
                  <a:lnTo>
                    <a:pt x="202940" y="111812"/>
                  </a:lnTo>
                  <a:lnTo>
                    <a:pt x="208147" y="105292"/>
                  </a:lnTo>
                  <a:lnTo>
                    <a:pt x="210721" y="101521"/>
                  </a:lnTo>
                  <a:lnTo>
                    <a:pt x="213283" y="97314"/>
                  </a:lnTo>
                  <a:lnTo>
                    <a:pt x="215838" y="92816"/>
                  </a:lnTo>
                  <a:lnTo>
                    <a:pt x="217542" y="88971"/>
                  </a:lnTo>
                  <a:lnTo>
                    <a:pt x="219435" y="82440"/>
                  </a:lnTo>
                  <a:lnTo>
                    <a:pt x="219939" y="78667"/>
                  </a:lnTo>
                  <a:lnTo>
                    <a:pt x="220276" y="74458"/>
                  </a:lnTo>
                  <a:lnTo>
                    <a:pt x="220650" y="66112"/>
                  </a:lnTo>
                  <a:lnTo>
                    <a:pt x="220816" y="59581"/>
                  </a:lnTo>
                  <a:lnTo>
                    <a:pt x="220014" y="56654"/>
                  </a:lnTo>
                  <a:lnTo>
                    <a:pt x="216864" y="51144"/>
                  </a:lnTo>
                  <a:lnTo>
                    <a:pt x="214900" y="45873"/>
                  </a:lnTo>
                  <a:lnTo>
                    <a:pt x="214376" y="43282"/>
                  </a:lnTo>
                  <a:lnTo>
                    <a:pt x="211537" y="38145"/>
                  </a:lnTo>
                  <a:lnTo>
                    <a:pt x="207452" y="33040"/>
                  </a:lnTo>
                  <a:lnTo>
                    <a:pt x="202815" y="27949"/>
                  </a:lnTo>
                  <a:lnTo>
                    <a:pt x="195444" y="20323"/>
                  </a:lnTo>
                  <a:lnTo>
                    <a:pt x="192939" y="18628"/>
                  </a:lnTo>
                  <a:lnTo>
                    <a:pt x="187898" y="16746"/>
                  </a:lnTo>
                  <a:lnTo>
                    <a:pt x="184521" y="15397"/>
                  </a:lnTo>
                  <a:lnTo>
                    <a:pt x="180577" y="13651"/>
                  </a:lnTo>
                  <a:lnTo>
                    <a:pt x="176254" y="11641"/>
                  </a:lnTo>
                  <a:lnTo>
                    <a:pt x="171679" y="10301"/>
                  </a:lnTo>
                  <a:lnTo>
                    <a:pt x="166936" y="9407"/>
                  </a:lnTo>
                  <a:lnTo>
                    <a:pt x="162080" y="8811"/>
                  </a:lnTo>
                  <a:lnTo>
                    <a:pt x="157150" y="7568"/>
                  </a:lnTo>
                  <a:lnTo>
                    <a:pt x="152170" y="5892"/>
                  </a:lnTo>
                  <a:lnTo>
                    <a:pt x="147156" y="3928"/>
                  </a:lnTo>
                  <a:lnTo>
                    <a:pt x="142967" y="2618"/>
                  </a:lnTo>
                  <a:lnTo>
                    <a:pt x="139328" y="1746"/>
                  </a:lnTo>
                  <a:lnTo>
                    <a:pt x="129509" y="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2" name="SMARTInkAnnotation15"/>
            <p:cNvSpPr/>
            <p:nvPr/>
          </p:nvSpPr>
          <p:spPr bwMode="auto">
            <a:xfrm>
              <a:off x="2468880" y="449580"/>
              <a:ext cx="342901" cy="1094051"/>
            </a:xfrm>
            <a:custGeom>
              <a:avLst/>
              <a:gdLst/>
              <a:ahLst/>
              <a:cxnLst/>
              <a:rect l="0" t="0" r="0" b="0"/>
              <a:pathLst>
                <a:path w="342901" h="1094051">
                  <a:moveTo>
                    <a:pt x="91440" y="0"/>
                  </a:moveTo>
                  <a:lnTo>
                    <a:pt x="83821" y="0"/>
                  </a:lnTo>
                  <a:lnTo>
                    <a:pt x="83820" y="40649"/>
                  </a:lnTo>
                  <a:lnTo>
                    <a:pt x="82974" y="43186"/>
                  </a:lnTo>
                  <a:lnTo>
                    <a:pt x="77259" y="51835"/>
                  </a:lnTo>
                  <a:lnTo>
                    <a:pt x="76671" y="54929"/>
                  </a:lnTo>
                  <a:lnTo>
                    <a:pt x="76514" y="56939"/>
                  </a:lnTo>
                  <a:lnTo>
                    <a:pt x="75563" y="59126"/>
                  </a:lnTo>
                  <a:lnTo>
                    <a:pt x="71025" y="66249"/>
                  </a:lnTo>
                  <a:lnTo>
                    <a:pt x="69667" y="71213"/>
                  </a:lnTo>
                  <a:lnTo>
                    <a:pt x="68675" y="86368"/>
                  </a:lnTo>
                  <a:lnTo>
                    <a:pt x="67797" y="88059"/>
                  </a:lnTo>
                  <a:lnTo>
                    <a:pt x="66364" y="89186"/>
                  </a:lnTo>
                  <a:lnTo>
                    <a:pt x="64563" y="89937"/>
                  </a:lnTo>
                  <a:lnTo>
                    <a:pt x="63362" y="91285"/>
                  </a:lnTo>
                  <a:lnTo>
                    <a:pt x="62561" y="93030"/>
                  </a:lnTo>
                  <a:lnTo>
                    <a:pt x="61672" y="97226"/>
                  </a:lnTo>
                  <a:lnTo>
                    <a:pt x="61053" y="109313"/>
                  </a:lnTo>
                  <a:lnTo>
                    <a:pt x="60176" y="111822"/>
                  </a:lnTo>
                  <a:lnTo>
                    <a:pt x="55742" y="119398"/>
                  </a:lnTo>
                  <a:lnTo>
                    <a:pt x="54407" y="124468"/>
                  </a:lnTo>
                  <a:lnTo>
                    <a:pt x="53434" y="139701"/>
                  </a:lnTo>
                  <a:lnTo>
                    <a:pt x="52556" y="142240"/>
                  </a:lnTo>
                  <a:lnTo>
                    <a:pt x="48122" y="149860"/>
                  </a:lnTo>
                  <a:lnTo>
                    <a:pt x="46787" y="154940"/>
                  </a:lnTo>
                  <a:lnTo>
                    <a:pt x="45813" y="170180"/>
                  </a:lnTo>
                  <a:lnTo>
                    <a:pt x="44936" y="172720"/>
                  </a:lnTo>
                  <a:lnTo>
                    <a:pt x="40502" y="180340"/>
                  </a:lnTo>
                  <a:lnTo>
                    <a:pt x="37965" y="187960"/>
                  </a:lnTo>
                  <a:lnTo>
                    <a:pt x="33074" y="195580"/>
                  </a:lnTo>
                  <a:lnTo>
                    <a:pt x="31633" y="200660"/>
                  </a:lnTo>
                  <a:lnTo>
                    <a:pt x="30581" y="215900"/>
                  </a:lnTo>
                  <a:lnTo>
                    <a:pt x="29701" y="218440"/>
                  </a:lnTo>
                  <a:lnTo>
                    <a:pt x="25263" y="226060"/>
                  </a:lnTo>
                  <a:lnTo>
                    <a:pt x="23928" y="231140"/>
                  </a:lnTo>
                  <a:lnTo>
                    <a:pt x="22076" y="249767"/>
                  </a:lnTo>
                  <a:lnTo>
                    <a:pt x="16841" y="265111"/>
                  </a:lnTo>
                  <a:lnTo>
                    <a:pt x="15381" y="281800"/>
                  </a:lnTo>
                  <a:lnTo>
                    <a:pt x="15244" y="314203"/>
                  </a:lnTo>
                  <a:lnTo>
                    <a:pt x="15240" y="425583"/>
                  </a:lnTo>
                  <a:lnTo>
                    <a:pt x="14393" y="429349"/>
                  </a:lnTo>
                  <a:lnTo>
                    <a:pt x="10003" y="439540"/>
                  </a:lnTo>
                  <a:lnTo>
                    <a:pt x="7934" y="458585"/>
                  </a:lnTo>
                  <a:lnTo>
                    <a:pt x="7633" y="489422"/>
                  </a:lnTo>
                  <a:lnTo>
                    <a:pt x="7628" y="493921"/>
                  </a:lnTo>
                  <a:lnTo>
                    <a:pt x="5366" y="503436"/>
                  </a:lnTo>
                  <a:lnTo>
                    <a:pt x="1590" y="516055"/>
                  </a:lnTo>
                  <a:lnTo>
                    <a:pt x="140" y="535473"/>
                  </a:lnTo>
                  <a:lnTo>
                    <a:pt x="0" y="871192"/>
                  </a:lnTo>
                  <a:lnTo>
                    <a:pt x="847" y="873741"/>
                  </a:lnTo>
                  <a:lnTo>
                    <a:pt x="5237" y="881374"/>
                  </a:lnTo>
                  <a:lnTo>
                    <a:pt x="6561" y="886457"/>
                  </a:lnTo>
                  <a:lnTo>
                    <a:pt x="7593" y="915881"/>
                  </a:lnTo>
                  <a:lnTo>
                    <a:pt x="8448" y="918774"/>
                  </a:lnTo>
                  <a:lnTo>
                    <a:pt x="12851" y="926891"/>
                  </a:lnTo>
                  <a:lnTo>
                    <a:pt x="14178" y="932087"/>
                  </a:lnTo>
                  <a:lnTo>
                    <a:pt x="15877" y="943168"/>
                  </a:lnTo>
                  <a:lnTo>
                    <a:pt x="27882" y="970933"/>
                  </a:lnTo>
                  <a:lnTo>
                    <a:pt x="29326" y="977061"/>
                  </a:lnTo>
                  <a:lnTo>
                    <a:pt x="30557" y="979034"/>
                  </a:lnTo>
                  <a:lnTo>
                    <a:pt x="32225" y="980349"/>
                  </a:lnTo>
                  <a:lnTo>
                    <a:pt x="34183" y="981226"/>
                  </a:lnTo>
                  <a:lnTo>
                    <a:pt x="40984" y="986506"/>
                  </a:lnTo>
                  <a:lnTo>
                    <a:pt x="42563" y="988717"/>
                  </a:lnTo>
                  <a:lnTo>
                    <a:pt x="44317" y="993432"/>
                  </a:lnTo>
                  <a:lnTo>
                    <a:pt x="45304" y="1000846"/>
                  </a:lnTo>
                  <a:lnTo>
                    <a:pt x="46290" y="1003358"/>
                  </a:lnTo>
                  <a:lnTo>
                    <a:pt x="49642" y="1008406"/>
                  </a:lnTo>
                  <a:lnTo>
                    <a:pt x="51722" y="1010090"/>
                  </a:lnTo>
                  <a:lnTo>
                    <a:pt x="53954" y="1011214"/>
                  </a:lnTo>
                  <a:lnTo>
                    <a:pt x="56290" y="1011962"/>
                  </a:lnTo>
                  <a:lnTo>
                    <a:pt x="57846" y="1013308"/>
                  </a:lnTo>
                  <a:lnTo>
                    <a:pt x="58884" y="1015052"/>
                  </a:lnTo>
                  <a:lnTo>
                    <a:pt x="59577" y="1017061"/>
                  </a:lnTo>
                  <a:lnTo>
                    <a:pt x="62603" y="1021552"/>
                  </a:lnTo>
                  <a:lnTo>
                    <a:pt x="72275" y="1032327"/>
                  </a:lnTo>
                  <a:lnTo>
                    <a:pt x="74430" y="1033658"/>
                  </a:lnTo>
                  <a:lnTo>
                    <a:pt x="81508" y="1036378"/>
                  </a:lnTo>
                  <a:lnTo>
                    <a:pt x="91485" y="1044453"/>
                  </a:lnTo>
                  <a:lnTo>
                    <a:pt x="94010" y="1046822"/>
                  </a:lnTo>
                  <a:lnTo>
                    <a:pt x="96540" y="1048401"/>
                  </a:lnTo>
                  <a:lnTo>
                    <a:pt x="104146" y="1051471"/>
                  </a:lnTo>
                  <a:lnTo>
                    <a:pt x="111762" y="1056519"/>
                  </a:lnTo>
                  <a:lnTo>
                    <a:pt x="120227" y="1059238"/>
                  </a:lnTo>
                  <a:lnTo>
                    <a:pt x="128505" y="1062875"/>
                  </a:lnTo>
                  <a:lnTo>
                    <a:pt x="135571" y="1065055"/>
                  </a:lnTo>
                  <a:lnTo>
                    <a:pt x="138641" y="1065637"/>
                  </a:lnTo>
                  <a:lnTo>
                    <a:pt x="144309" y="1068541"/>
                  </a:lnTo>
                  <a:lnTo>
                    <a:pt x="147006" y="1070500"/>
                  </a:lnTo>
                  <a:lnTo>
                    <a:pt x="154519" y="1072678"/>
                  </a:lnTo>
                  <a:lnTo>
                    <a:pt x="162655" y="1073646"/>
                  </a:lnTo>
                  <a:lnTo>
                    <a:pt x="169093" y="1074076"/>
                  </a:lnTo>
                  <a:lnTo>
                    <a:pt x="177035" y="1076525"/>
                  </a:lnTo>
                  <a:lnTo>
                    <a:pt x="185362" y="1079589"/>
                  </a:lnTo>
                  <a:lnTo>
                    <a:pt x="194811" y="1081314"/>
                  </a:lnTo>
                  <a:lnTo>
                    <a:pt x="203819" y="1081825"/>
                  </a:lnTo>
                  <a:lnTo>
                    <a:pt x="212224" y="1081944"/>
                  </a:lnTo>
                  <a:lnTo>
                    <a:pt x="215989" y="1082823"/>
                  </a:lnTo>
                  <a:lnTo>
                    <a:pt x="226181" y="1087258"/>
                  </a:lnTo>
                  <a:lnTo>
                    <a:pt x="234863" y="1088592"/>
                  </a:lnTo>
                  <a:lnTo>
                    <a:pt x="245225" y="1089344"/>
                  </a:lnTo>
                  <a:lnTo>
                    <a:pt x="253205" y="1089519"/>
                  </a:lnTo>
                  <a:lnTo>
                    <a:pt x="302290" y="1089657"/>
                  </a:lnTo>
                  <a:lnTo>
                    <a:pt x="312434" y="1091917"/>
                  </a:lnTo>
                  <a:lnTo>
                    <a:pt x="317509" y="1093704"/>
                  </a:lnTo>
                  <a:lnTo>
                    <a:pt x="322586" y="1094050"/>
                  </a:lnTo>
                  <a:lnTo>
                    <a:pt x="327664" y="1093433"/>
                  </a:lnTo>
                  <a:lnTo>
                    <a:pt x="342900" y="108966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3" name="SMARTInkAnnotation16"/>
            <p:cNvSpPr/>
            <p:nvPr/>
          </p:nvSpPr>
          <p:spPr bwMode="auto">
            <a:xfrm>
              <a:off x="693420" y="5219709"/>
              <a:ext cx="106681" cy="22852"/>
            </a:xfrm>
            <a:custGeom>
              <a:avLst/>
              <a:gdLst/>
              <a:ahLst/>
              <a:cxnLst/>
              <a:rect l="0" t="0" r="0" b="0"/>
              <a:pathLst>
                <a:path w="106681" h="22852">
                  <a:moveTo>
                    <a:pt x="0" y="22851"/>
                  </a:moveTo>
                  <a:lnTo>
                    <a:pt x="0" y="11186"/>
                  </a:lnTo>
                  <a:lnTo>
                    <a:pt x="847" y="9995"/>
                  </a:lnTo>
                  <a:lnTo>
                    <a:pt x="2258" y="9200"/>
                  </a:lnTo>
                  <a:lnTo>
                    <a:pt x="6561" y="7925"/>
                  </a:lnTo>
                  <a:lnTo>
                    <a:pt x="8607" y="6974"/>
                  </a:lnTo>
                  <a:lnTo>
                    <a:pt x="15396" y="3659"/>
                  </a:lnTo>
                  <a:lnTo>
                    <a:pt x="18731" y="2436"/>
                  </a:lnTo>
                  <a:lnTo>
                    <a:pt x="21801" y="1621"/>
                  </a:lnTo>
                  <a:lnTo>
                    <a:pt x="24694" y="1078"/>
                  </a:lnTo>
                  <a:lnTo>
                    <a:pt x="27469" y="715"/>
                  </a:lnTo>
                  <a:lnTo>
                    <a:pt x="30166" y="474"/>
                  </a:lnTo>
                  <a:lnTo>
                    <a:pt x="32811" y="313"/>
                  </a:lnTo>
                  <a:lnTo>
                    <a:pt x="40265" y="134"/>
                  </a:lnTo>
                  <a:lnTo>
                    <a:pt x="77832" y="0"/>
                  </a:lnTo>
                  <a:lnTo>
                    <a:pt x="84061" y="844"/>
                  </a:lnTo>
                  <a:lnTo>
                    <a:pt x="89908" y="2253"/>
                  </a:lnTo>
                  <a:lnTo>
                    <a:pt x="106680" y="7611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5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NOR Gate</a:t>
            </a:r>
          </a:p>
        </p:txBody>
      </p:sp>
      <p:grpSp>
        <p:nvGrpSpPr>
          <p:cNvPr id="1255427" name="Group 3"/>
          <p:cNvGrpSpPr>
            <a:grpSpLocks/>
          </p:cNvGrpSpPr>
          <p:nvPr/>
        </p:nvGrpSpPr>
        <p:grpSpPr bwMode="auto">
          <a:xfrm>
            <a:off x="1447800" y="1905000"/>
            <a:ext cx="762000" cy="609600"/>
            <a:chOff x="432" y="2016"/>
            <a:chExt cx="816" cy="1152"/>
          </a:xfrm>
        </p:grpSpPr>
        <p:sp>
          <p:nvSpPr>
            <p:cNvPr id="1255428" name="Line 4"/>
            <p:cNvSpPr>
              <a:spLocks noChangeShapeType="1"/>
            </p:cNvSpPr>
            <p:nvPr/>
          </p:nvSpPr>
          <p:spPr bwMode="auto">
            <a:xfrm>
              <a:off x="432" y="2592"/>
              <a:ext cx="38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55429" name="Line 5"/>
            <p:cNvSpPr>
              <a:spLocks noChangeShapeType="1"/>
            </p:cNvSpPr>
            <p:nvPr/>
          </p:nvSpPr>
          <p:spPr bwMode="auto">
            <a:xfrm>
              <a:off x="1248" y="2016"/>
              <a:ext cx="0" cy="2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55430" name="Line 6"/>
            <p:cNvSpPr>
              <a:spLocks noChangeShapeType="1"/>
            </p:cNvSpPr>
            <p:nvPr/>
          </p:nvSpPr>
          <p:spPr bwMode="auto">
            <a:xfrm>
              <a:off x="1248" y="2880"/>
              <a:ext cx="0" cy="2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55431" name="Line 7"/>
            <p:cNvSpPr>
              <a:spLocks noChangeShapeType="1"/>
            </p:cNvSpPr>
            <p:nvPr/>
          </p:nvSpPr>
          <p:spPr bwMode="auto">
            <a:xfrm>
              <a:off x="1056" y="2304"/>
              <a:ext cx="0" cy="57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55432" name="Line 8"/>
            <p:cNvSpPr>
              <a:spLocks noChangeShapeType="1"/>
            </p:cNvSpPr>
            <p:nvPr/>
          </p:nvSpPr>
          <p:spPr bwMode="auto">
            <a:xfrm>
              <a:off x="1056" y="2880"/>
              <a:ext cx="19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55433" name="Line 9"/>
            <p:cNvSpPr>
              <a:spLocks noChangeShapeType="1"/>
            </p:cNvSpPr>
            <p:nvPr/>
          </p:nvSpPr>
          <p:spPr bwMode="auto">
            <a:xfrm>
              <a:off x="1056" y="2304"/>
              <a:ext cx="19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55434" name="Line 10"/>
            <p:cNvSpPr>
              <a:spLocks noChangeShapeType="1"/>
            </p:cNvSpPr>
            <p:nvPr/>
          </p:nvSpPr>
          <p:spPr bwMode="auto">
            <a:xfrm>
              <a:off x="960" y="2304"/>
              <a:ext cx="0" cy="57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55435" name="Oval 11"/>
            <p:cNvSpPr>
              <a:spLocks noChangeArrowheads="1"/>
            </p:cNvSpPr>
            <p:nvPr/>
          </p:nvSpPr>
          <p:spPr bwMode="auto">
            <a:xfrm>
              <a:off x="815" y="2545"/>
              <a:ext cx="98" cy="98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55436" name="Group 12"/>
          <p:cNvGrpSpPr>
            <a:grpSpLocks/>
          </p:cNvGrpSpPr>
          <p:nvPr/>
        </p:nvGrpSpPr>
        <p:grpSpPr bwMode="auto">
          <a:xfrm>
            <a:off x="1676400" y="2438400"/>
            <a:ext cx="533400" cy="762000"/>
            <a:chOff x="3408" y="2016"/>
            <a:chExt cx="672" cy="1152"/>
          </a:xfrm>
        </p:grpSpPr>
        <p:sp>
          <p:nvSpPr>
            <p:cNvPr id="1255437" name="Line 13"/>
            <p:cNvSpPr>
              <a:spLocks noChangeShapeType="1"/>
            </p:cNvSpPr>
            <p:nvPr/>
          </p:nvSpPr>
          <p:spPr bwMode="auto">
            <a:xfrm>
              <a:off x="3408" y="2592"/>
              <a:ext cx="38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55438" name="Line 14"/>
            <p:cNvSpPr>
              <a:spLocks noChangeShapeType="1"/>
            </p:cNvSpPr>
            <p:nvPr/>
          </p:nvSpPr>
          <p:spPr bwMode="auto">
            <a:xfrm>
              <a:off x="4080" y="2016"/>
              <a:ext cx="0" cy="2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55439" name="Line 15"/>
            <p:cNvSpPr>
              <a:spLocks noChangeShapeType="1"/>
            </p:cNvSpPr>
            <p:nvPr/>
          </p:nvSpPr>
          <p:spPr bwMode="auto">
            <a:xfrm>
              <a:off x="4080" y="2880"/>
              <a:ext cx="0" cy="2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55440" name="Line 16"/>
            <p:cNvSpPr>
              <a:spLocks noChangeShapeType="1"/>
            </p:cNvSpPr>
            <p:nvPr/>
          </p:nvSpPr>
          <p:spPr bwMode="auto">
            <a:xfrm>
              <a:off x="3888" y="2304"/>
              <a:ext cx="0" cy="57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55441" name="Line 17"/>
            <p:cNvSpPr>
              <a:spLocks noChangeShapeType="1"/>
            </p:cNvSpPr>
            <p:nvPr/>
          </p:nvSpPr>
          <p:spPr bwMode="auto">
            <a:xfrm>
              <a:off x="3888" y="2880"/>
              <a:ext cx="19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55442" name="Line 18"/>
            <p:cNvSpPr>
              <a:spLocks noChangeShapeType="1"/>
            </p:cNvSpPr>
            <p:nvPr/>
          </p:nvSpPr>
          <p:spPr bwMode="auto">
            <a:xfrm>
              <a:off x="3888" y="2304"/>
              <a:ext cx="19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55443" name="Line 19"/>
            <p:cNvSpPr>
              <a:spLocks noChangeShapeType="1"/>
            </p:cNvSpPr>
            <p:nvPr/>
          </p:nvSpPr>
          <p:spPr bwMode="auto">
            <a:xfrm>
              <a:off x="3792" y="2304"/>
              <a:ext cx="0" cy="57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55444" name="Line 20"/>
          <p:cNvSpPr>
            <a:spLocks noChangeShapeType="1"/>
          </p:cNvSpPr>
          <p:nvPr/>
        </p:nvSpPr>
        <p:spPr bwMode="auto">
          <a:xfrm flipH="1">
            <a:off x="1143000" y="2819400"/>
            <a:ext cx="762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255445" name="Line 21"/>
          <p:cNvSpPr>
            <a:spLocks noChangeShapeType="1"/>
          </p:cNvSpPr>
          <p:nvPr/>
        </p:nvSpPr>
        <p:spPr bwMode="auto">
          <a:xfrm flipH="1">
            <a:off x="1143000" y="2209800"/>
            <a:ext cx="609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255446" name="Line 22"/>
          <p:cNvSpPr>
            <a:spLocks noChangeShapeType="1"/>
          </p:cNvSpPr>
          <p:nvPr/>
        </p:nvSpPr>
        <p:spPr bwMode="auto">
          <a:xfrm flipH="1" flipV="1">
            <a:off x="1143000" y="2209800"/>
            <a:ext cx="0" cy="60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255447" name="Line 23"/>
          <p:cNvSpPr>
            <a:spLocks noChangeShapeType="1"/>
          </p:cNvSpPr>
          <p:nvPr/>
        </p:nvSpPr>
        <p:spPr bwMode="auto">
          <a:xfrm flipH="1">
            <a:off x="838200" y="2514600"/>
            <a:ext cx="304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255448" name="Text Box 24"/>
          <p:cNvSpPr txBox="1">
            <a:spLocks noChangeArrowheads="1"/>
          </p:cNvSpPr>
          <p:nvPr/>
        </p:nvSpPr>
        <p:spPr bwMode="auto">
          <a:xfrm>
            <a:off x="533400" y="2209800"/>
            <a:ext cx="354013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Arial" charset="0"/>
              </a:rPr>
              <a:t>a</a:t>
            </a:r>
          </a:p>
        </p:txBody>
      </p:sp>
      <p:sp>
        <p:nvSpPr>
          <p:cNvPr id="1255449" name="Line 25"/>
          <p:cNvSpPr>
            <a:spLocks noChangeShapeType="1"/>
          </p:cNvSpPr>
          <p:nvPr/>
        </p:nvSpPr>
        <p:spPr bwMode="auto">
          <a:xfrm flipH="1">
            <a:off x="2209800" y="2514600"/>
            <a:ext cx="304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255450" name="Text Box 26"/>
          <p:cNvSpPr txBox="1">
            <a:spLocks noChangeArrowheads="1"/>
          </p:cNvSpPr>
          <p:nvPr/>
        </p:nvSpPr>
        <p:spPr bwMode="auto">
          <a:xfrm>
            <a:off x="685800" y="1524000"/>
            <a:ext cx="608013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Arial" charset="0"/>
              </a:rPr>
              <a:t>out</a:t>
            </a:r>
          </a:p>
        </p:txBody>
      </p:sp>
      <p:sp>
        <p:nvSpPr>
          <p:cNvPr id="1255451" name="Text Box 27"/>
          <p:cNvSpPr txBox="1">
            <a:spLocks noChangeArrowheads="1"/>
          </p:cNvSpPr>
          <p:nvPr/>
        </p:nvSpPr>
        <p:spPr bwMode="auto">
          <a:xfrm>
            <a:off x="2032000" y="931863"/>
            <a:ext cx="904875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Arial" charset="0"/>
              </a:rPr>
              <a:t>+Vdd</a:t>
            </a:r>
          </a:p>
        </p:txBody>
      </p:sp>
      <p:sp>
        <p:nvSpPr>
          <p:cNvPr id="1255452" name="Text Box 28"/>
          <p:cNvSpPr txBox="1">
            <a:spLocks noChangeArrowheads="1"/>
          </p:cNvSpPr>
          <p:nvPr/>
        </p:nvSpPr>
        <p:spPr bwMode="auto">
          <a:xfrm>
            <a:off x="1981200" y="3505200"/>
            <a:ext cx="69215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Arial" charset="0"/>
              </a:rPr>
              <a:t>Vss</a:t>
            </a:r>
          </a:p>
        </p:txBody>
      </p:sp>
      <p:grpSp>
        <p:nvGrpSpPr>
          <p:cNvPr id="1255453" name="Group 29"/>
          <p:cNvGrpSpPr>
            <a:grpSpLocks/>
          </p:cNvGrpSpPr>
          <p:nvPr/>
        </p:nvGrpSpPr>
        <p:grpSpPr bwMode="auto">
          <a:xfrm rot="10800000">
            <a:off x="2209800" y="1371600"/>
            <a:ext cx="762000" cy="609600"/>
            <a:chOff x="432" y="2016"/>
            <a:chExt cx="816" cy="1152"/>
          </a:xfrm>
        </p:grpSpPr>
        <p:sp>
          <p:nvSpPr>
            <p:cNvPr id="1255454" name="Line 30"/>
            <p:cNvSpPr>
              <a:spLocks noChangeShapeType="1"/>
            </p:cNvSpPr>
            <p:nvPr/>
          </p:nvSpPr>
          <p:spPr bwMode="auto">
            <a:xfrm>
              <a:off x="432" y="2592"/>
              <a:ext cx="38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55455" name="Line 31"/>
            <p:cNvSpPr>
              <a:spLocks noChangeShapeType="1"/>
            </p:cNvSpPr>
            <p:nvPr/>
          </p:nvSpPr>
          <p:spPr bwMode="auto">
            <a:xfrm>
              <a:off x="1248" y="2016"/>
              <a:ext cx="0" cy="2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55456" name="Line 32"/>
            <p:cNvSpPr>
              <a:spLocks noChangeShapeType="1"/>
            </p:cNvSpPr>
            <p:nvPr/>
          </p:nvSpPr>
          <p:spPr bwMode="auto">
            <a:xfrm>
              <a:off x="1248" y="2880"/>
              <a:ext cx="0" cy="2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55457" name="Line 33"/>
            <p:cNvSpPr>
              <a:spLocks noChangeShapeType="1"/>
            </p:cNvSpPr>
            <p:nvPr/>
          </p:nvSpPr>
          <p:spPr bwMode="auto">
            <a:xfrm flipH="1">
              <a:off x="1056" y="2304"/>
              <a:ext cx="0" cy="57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55458" name="Line 34"/>
            <p:cNvSpPr>
              <a:spLocks noChangeShapeType="1"/>
            </p:cNvSpPr>
            <p:nvPr/>
          </p:nvSpPr>
          <p:spPr bwMode="auto">
            <a:xfrm>
              <a:off x="1056" y="2880"/>
              <a:ext cx="19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55459" name="Line 35"/>
            <p:cNvSpPr>
              <a:spLocks noChangeShapeType="1"/>
            </p:cNvSpPr>
            <p:nvPr/>
          </p:nvSpPr>
          <p:spPr bwMode="auto">
            <a:xfrm>
              <a:off x="1056" y="2304"/>
              <a:ext cx="19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55460" name="Line 36"/>
            <p:cNvSpPr>
              <a:spLocks noChangeShapeType="1"/>
            </p:cNvSpPr>
            <p:nvPr/>
          </p:nvSpPr>
          <p:spPr bwMode="auto">
            <a:xfrm>
              <a:off x="960" y="2304"/>
              <a:ext cx="0" cy="57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55461" name="Oval 37"/>
            <p:cNvSpPr>
              <a:spLocks noChangeArrowheads="1"/>
            </p:cNvSpPr>
            <p:nvPr/>
          </p:nvSpPr>
          <p:spPr bwMode="auto">
            <a:xfrm>
              <a:off x="815" y="2545"/>
              <a:ext cx="98" cy="98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55462" name="Group 38"/>
          <p:cNvGrpSpPr>
            <a:grpSpLocks/>
          </p:cNvGrpSpPr>
          <p:nvPr/>
        </p:nvGrpSpPr>
        <p:grpSpPr bwMode="auto">
          <a:xfrm rot="10800000">
            <a:off x="2514600" y="2514600"/>
            <a:ext cx="533400" cy="685800"/>
            <a:chOff x="3408" y="2016"/>
            <a:chExt cx="672" cy="1152"/>
          </a:xfrm>
        </p:grpSpPr>
        <p:sp>
          <p:nvSpPr>
            <p:cNvPr id="1255463" name="Line 39"/>
            <p:cNvSpPr>
              <a:spLocks noChangeShapeType="1"/>
            </p:cNvSpPr>
            <p:nvPr/>
          </p:nvSpPr>
          <p:spPr bwMode="auto">
            <a:xfrm>
              <a:off x="3408" y="2592"/>
              <a:ext cx="38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55464" name="Line 40"/>
            <p:cNvSpPr>
              <a:spLocks noChangeShapeType="1"/>
            </p:cNvSpPr>
            <p:nvPr/>
          </p:nvSpPr>
          <p:spPr bwMode="auto">
            <a:xfrm>
              <a:off x="4080" y="2016"/>
              <a:ext cx="0" cy="2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55465" name="Line 41"/>
            <p:cNvSpPr>
              <a:spLocks noChangeShapeType="1"/>
            </p:cNvSpPr>
            <p:nvPr/>
          </p:nvSpPr>
          <p:spPr bwMode="auto">
            <a:xfrm>
              <a:off x="4080" y="2880"/>
              <a:ext cx="0" cy="2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55466" name="Line 42"/>
            <p:cNvSpPr>
              <a:spLocks noChangeShapeType="1"/>
            </p:cNvSpPr>
            <p:nvPr/>
          </p:nvSpPr>
          <p:spPr bwMode="auto">
            <a:xfrm>
              <a:off x="3888" y="2304"/>
              <a:ext cx="0" cy="57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55467" name="Line 43"/>
            <p:cNvSpPr>
              <a:spLocks noChangeShapeType="1"/>
            </p:cNvSpPr>
            <p:nvPr/>
          </p:nvSpPr>
          <p:spPr bwMode="auto">
            <a:xfrm>
              <a:off x="3888" y="2880"/>
              <a:ext cx="19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55468" name="Line 44"/>
            <p:cNvSpPr>
              <a:spLocks noChangeShapeType="1"/>
            </p:cNvSpPr>
            <p:nvPr/>
          </p:nvSpPr>
          <p:spPr bwMode="auto">
            <a:xfrm>
              <a:off x="3888" y="2304"/>
              <a:ext cx="19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55469" name="Line 45"/>
            <p:cNvSpPr>
              <a:spLocks noChangeShapeType="1"/>
            </p:cNvSpPr>
            <p:nvPr/>
          </p:nvSpPr>
          <p:spPr bwMode="auto">
            <a:xfrm>
              <a:off x="3792" y="2304"/>
              <a:ext cx="0" cy="57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55470" name="Line 46"/>
          <p:cNvSpPr>
            <a:spLocks noChangeShapeType="1"/>
          </p:cNvSpPr>
          <p:nvPr/>
        </p:nvSpPr>
        <p:spPr bwMode="auto">
          <a:xfrm flipV="1">
            <a:off x="3038475" y="1676400"/>
            <a:ext cx="9525" cy="11842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255471" name="Line 47"/>
          <p:cNvSpPr>
            <a:spLocks noChangeShapeType="1"/>
          </p:cNvSpPr>
          <p:nvPr/>
        </p:nvSpPr>
        <p:spPr bwMode="auto">
          <a:xfrm flipH="1">
            <a:off x="2209800" y="3200400"/>
            <a:ext cx="304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255472" name="Text Box 48"/>
          <p:cNvSpPr txBox="1">
            <a:spLocks noChangeArrowheads="1"/>
          </p:cNvSpPr>
          <p:nvPr/>
        </p:nvSpPr>
        <p:spPr bwMode="auto">
          <a:xfrm>
            <a:off x="3352800" y="1905000"/>
            <a:ext cx="354013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Arial" charset="0"/>
              </a:rPr>
              <a:t>b</a:t>
            </a:r>
          </a:p>
        </p:txBody>
      </p:sp>
      <p:sp>
        <p:nvSpPr>
          <p:cNvPr id="1255473" name="Freeform 49"/>
          <p:cNvSpPr>
            <a:spLocks/>
          </p:cNvSpPr>
          <p:nvPr/>
        </p:nvSpPr>
        <p:spPr bwMode="auto">
          <a:xfrm>
            <a:off x="1295400" y="1858963"/>
            <a:ext cx="1343025" cy="650875"/>
          </a:xfrm>
          <a:custGeom>
            <a:avLst/>
            <a:gdLst>
              <a:gd name="T0" fmla="*/ 665 w 846"/>
              <a:gd name="T1" fmla="*/ 410 h 410"/>
              <a:gd name="T2" fmla="*/ 794 w 846"/>
              <a:gd name="T3" fmla="*/ 315 h 410"/>
              <a:gd name="T4" fmla="*/ 776 w 846"/>
              <a:gd name="T5" fmla="*/ 105 h 410"/>
              <a:gd name="T6" fmla="*/ 372 w 846"/>
              <a:gd name="T7" fmla="*/ 17 h 410"/>
              <a:gd name="T8" fmla="*/ 0 w 846"/>
              <a:gd name="T9" fmla="*/ 4 h 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46" h="410">
                <a:moveTo>
                  <a:pt x="665" y="410"/>
                </a:moveTo>
                <a:cubicBezTo>
                  <a:pt x="686" y="394"/>
                  <a:pt x="776" y="366"/>
                  <a:pt x="794" y="315"/>
                </a:cubicBezTo>
                <a:cubicBezTo>
                  <a:pt x="812" y="264"/>
                  <a:pt x="846" y="155"/>
                  <a:pt x="776" y="105"/>
                </a:cubicBezTo>
                <a:cubicBezTo>
                  <a:pt x="706" y="55"/>
                  <a:pt x="501" y="34"/>
                  <a:pt x="372" y="17"/>
                </a:cubicBezTo>
                <a:cubicBezTo>
                  <a:pt x="243" y="0"/>
                  <a:pt x="77" y="7"/>
                  <a:pt x="0" y="4"/>
                </a:cubicBez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5474" name="Line 50"/>
          <p:cNvSpPr>
            <a:spLocks noChangeShapeType="1"/>
          </p:cNvSpPr>
          <p:nvPr/>
        </p:nvSpPr>
        <p:spPr bwMode="auto">
          <a:xfrm flipH="1" flipV="1">
            <a:off x="2362200" y="320040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255475" name="Line 51"/>
          <p:cNvSpPr>
            <a:spLocks noChangeShapeType="1"/>
          </p:cNvSpPr>
          <p:nvPr/>
        </p:nvSpPr>
        <p:spPr bwMode="auto">
          <a:xfrm flipH="1">
            <a:off x="3048000" y="2209800"/>
            <a:ext cx="304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255476" name="Line 52"/>
          <p:cNvSpPr>
            <a:spLocks noChangeShapeType="1"/>
          </p:cNvSpPr>
          <p:nvPr/>
        </p:nvSpPr>
        <p:spPr bwMode="auto">
          <a:xfrm flipH="1">
            <a:off x="2743200" y="1676400"/>
            <a:ext cx="304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1255477" name="Group 53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257398480"/>
              </p:ext>
            </p:extLst>
          </p:nvPr>
        </p:nvGraphicFramePr>
        <p:xfrm>
          <a:off x="914400" y="4114800"/>
          <a:ext cx="1371600" cy="2639060"/>
        </p:xfrm>
        <a:graphic>
          <a:graphicData uri="http://schemas.openxmlformats.org/drawingml/2006/table">
            <a:tbl>
              <a:tblPr/>
              <a:tblGrid>
                <a:gridCol w="360363"/>
                <a:gridCol w="325437"/>
                <a:gridCol w="685800"/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out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0225"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0225"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1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0225"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0225"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55503" name="Rectangle 79"/>
          <p:cNvSpPr>
            <a:spLocks noChangeArrowheads="1"/>
          </p:cNvSpPr>
          <p:nvPr/>
        </p:nvSpPr>
        <p:spPr bwMode="auto">
          <a:xfrm>
            <a:off x="4800600" y="1905000"/>
            <a:ext cx="4114800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en-US" sz="2800">
                <a:latin typeface="Helvetica" charset="0"/>
              </a:rPr>
              <a:t>Function: NOR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en-US" sz="2800">
                <a:latin typeface="Helvetica" charset="0"/>
              </a:rPr>
              <a:t>Symbol: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endParaRPr lang="en-US" sz="2800">
              <a:latin typeface="Helvetica" charset="0"/>
            </a:endParaRP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endParaRPr lang="en-US" sz="2800">
              <a:latin typeface="Helvetica" charset="0"/>
            </a:endParaRP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endParaRPr lang="en-US" sz="2800">
              <a:latin typeface="Helvetica" charset="0"/>
            </a:endParaRP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endParaRPr lang="en-US" sz="2800">
              <a:latin typeface="Helvetica" charset="0"/>
            </a:endParaRPr>
          </a:p>
        </p:txBody>
      </p:sp>
      <p:sp>
        <p:nvSpPr>
          <p:cNvPr id="1255504" name="AutoShape 80"/>
          <p:cNvSpPr>
            <a:spLocks noChangeArrowheads="1"/>
          </p:cNvSpPr>
          <p:nvPr/>
        </p:nvSpPr>
        <p:spPr bwMode="auto">
          <a:xfrm flipH="1">
            <a:off x="5432425" y="4398963"/>
            <a:ext cx="1022350" cy="889000"/>
          </a:xfrm>
          <a:prstGeom prst="moon">
            <a:avLst>
              <a:gd name="adj" fmla="val 71690"/>
            </a:avLst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255505" name="Line 81"/>
          <p:cNvSpPr>
            <a:spLocks noChangeShapeType="1"/>
          </p:cNvSpPr>
          <p:nvPr/>
        </p:nvSpPr>
        <p:spPr bwMode="auto">
          <a:xfrm flipH="1">
            <a:off x="5351463" y="4668838"/>
            <a:ext cx="304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255506" name="Line 82"/>
          <p:cNvSpPr>
            <a:spLocks noChangeShapeType="1"/>
          </p:cNvSpPr>
          <p:nvPr/>
        </p:nvSpPr>
        <p:spPr bwMode="auto">
          <a:xfrm flipH="1">
            <a:off x="5351463" y="5049838"/>
            <a:ext cx="304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255507" name="Text Box 83"/>
          <p:cNvSpPr txBox="1">
            <a:spLocks noChangeArrowheads="1"/>
          </p:cNvSpPr>
          <p:nvPr/>
        </p:nvSpPr>
        <p:spPr bwMode="auto">
          <a:xfrm>
            <a:off x="4970463" y="4745038"/>
            <a:ext cx="354012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Arial" charset="0"/>
              </a:rPr>
              <a:t>b</a:t>
            </a:r>
          </a:p>
        </p:txBody>
      </p:sp>
      <p:sp>
        <p:nvSpPr>
          <p:cNvPr id="1255508" name="Text Box 84"/>
          <p:cNvSpPr txBox="1">
            <a:spLocks noChangeArrowheads="1"/>
          </p:cNvSpPr>
          <p:nvPr/>
        </p:nvSpPr>
        <p:spPr bwMode="auto">
          <a:xfrm>
            <a:off x="4970463" y="4364038"/>
            <a:ext cx="354012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Arial" charset="0"/>
              </a:rPr>
              <a:t>a</a:t>
            </a:r>
          </a:p>
        </p:txBody>
      </p:sp>
      <p:sp>
        <p:nvSpPr>
          <p:cNvPr id="1255509" name="Oval 85"/>
          <p:cNvSpPr>
            <a:spLocks noChangeArrowheads="1"/>
          </p:cNvSpPr>
          <p:nvPr/>
        </p:nvSpPr>
        <p:spPr bwMode="auto">
          <a:xfrm>
            <a:off x="6465888" y="4772025"/>
            <a:ext cx="152400" cy="1524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5510" name="Line 86"/>
          <p:cNvSpPr>
            <a:spLocks noChangeShapeType="1"/>
          </p:cNvSpPr>
          <p:nvPr/>
        </p:nvSpPr>
        <p:spPr bwMode="auto">
          <a:xfrm flipH="1">
            <a:off x="6619875" y="4849813"/>
            <a:ext cx="304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255511" name="Text Box 87"/>
          <p:cNvSpPr txBox="1">
            <a:spLocks noChangeArrowheads="1"/>
          </p:cNvSpPr>
          <p:nvPr/>
        </p:nvSpPr>
        <p:spPr bwMode="auto">
          <a:xfrm>
            <a:off x="6999288" y="4516438"/>
            <a:ext cx="608012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Arial" charset="0"/>
              </a:rPr>
              <a:t>out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41020" y="1409700"/>
            <a:ext cx="3257993" cy="1577236"/>
            <a:chOff x="541020" y="1409700"/>
            <a:chExt cx="3257993" cy="1577236"/>
          </a:xfrm>
        </p:grpSpPr>
        <p:sp>
          <p:nvSpPr>
            <p:cNvPr id="2" name="SMARTInkAnnotation0"/>
            <p:cNvSpPr/>
            <p:nvPr/>
          </p:nvSpPr>
          <p:spPr bwMode="auto">
            <a:xfrm>
              <a:off x="541020" y="2744260"/>
              <a:ext cx="198112" cy="242676"/>
            </a:xfrm>
            <a:custGeom>
              <a:avLst/>
              <a:gdLst/>
              <a:ahLst/>
              <a:cxnLst/>
              <a:rect l="0" t="0" r="0" b="0"/>
              <a:pathLst>
                <a:path w="198112" h="242676">
                  <a:moveTo>
                    <a:pt x="121920" y="59900"/>
                  </a:moveTo>
                  <a:lnTo>
                    <a:pt x="115359" y="46778"/>
                  </a:lnTo>
                  <a:lnTo>
                    <a:pt x="114771" y="43344"/>
                  </a:lnTo>
                  <a:lnTo>
                    <a:pt x="114393" y="38285"/>
                  </a:lnTo>
                  <a:lnTo>
                    <a:pt x="108281" y="31173"/>
                  </a:lnTo>
                  <a:lnTo>
                    <a:pt x="107747" y="30589"/>
                  </a:lnTo>
                  <a:lnTo>
                    <a:pt x="107154" y="27682"/>
                  </a:lnTo>
                  <a:lnTo>
                    <a:pt x="106742" y="21728"/>
                  </a:lnTo>
                  <a:lnTo>
                    <a:pt x="106680" y="6656"/>
                  </a:lnTo>
                  <a:lnTo>
                    <a:pt x="100649" y="6573"/>
                  </a:lnTo>
                  <a:lnTo>
                    <a:pt x="100119" y="6569"/>
                  </a:lnTo>
                  <a:lnTo>
                    <a:pt x="99766" y="5719"/>
                  </a:lnTo>
                  <a:lnTo>
                    <a:pt x="99153" y="0"/>
                  </a:lnTo>
                  <a:lnTo>
                    <a:pt x="98275" y="494"/>
                  </a:lnTo>
                  <a:lnTo>
                    <a:pt x="92507" y="5594"/>
                  </a:lnTo>
                  <a:lnTo>
                    <a:pt x="89657" y="6131"/>
                  </a:lnTo>
                  <a:lnTo>
                    <a:pt x="87711" y="6274"/>
                  </a:lnTo>
                  <a:lnTo>
                    <a:pt x="85567" y="7216"/>
                  </a:lnTo>
                  <a:lnTo>
                    <a:pt x="80928" y="10521"/>
                  </a:lnTo>
                  <a:lnTo>
                    <a:pt x="76044" y="14812"/>
                  </a:lnTo>
                  <a:lnTo>
                    <a:pt x="71051" y="19540"/>
                  </a:lnTo>
                  <a:lnTo>
                    <a:pt x="58411" y="31997"/>
                  </a:lnTo>
                  <a:lnTo>
                    <a:pt x="55027" y="34525"/>
                  </a:lnTo>
                  <a:lnTo>
                    <a:pt x="51078" y="37056"/>
                  </a:lnTo>
                  <a:lnTo>
                    <a:pt x="46752" y="39591"/>
                  </a:lnTo>
                  <a:lnTo>
                    <a:pt x="43021" y="42974"/>
                  </a:lnTo>
                  <a:lnTo>
                    <a:pt x="39688" y="46923"/>
                  </a:lnTo>
                  <a:lnTo>
                    <a:pt x="36618" y="51248"/>
                  </a:lnTo>
                  <a:lnTo>
                    <a:pt x="33726" y="55826"/>
                  </a:lnTo>
                  <a:lnTo>
                    <a:pt x="30950" y="60570"/>
                  </a:lnTo>
                  <a:lnTo>
                    <a:pt x="28254" y="65427"/>
                  </a:lnTo>
                  <a:lnTo>
                    <a:pt x="22999" y="75339"/>
                  </a:lnTo>
                  <a:lnTo>
                    <a:pt x="5088" y="110711"/>
                  </a:lnTo>
                  <a:lnTo>
                    <a:pt x="3392" y="114941"/>
                  </a:lnTo>
                  <a:lnTo>
                    <a:pt x="1508" y="121898"/>
                  </a:lnTo>
                  <a:lnTo>
                    <a:pt x="1005" y="125785"/>
                  </a:lnTo>
                  <a:lnTo>
                    <a:pt x="670" y="130070"/>
                  </a:lnTo>
                  <a:lnTo>
                    <a:pt x="447" y="134620"/>
                  </a:lnTo>
                  <a:lnTo>
                    <a:pt x="198" y="144191"/>
                  </a:lnTo>
                  <a:lnTo>
                    <a:pt x="3" y="190483"/>
                  </a:lnTo>
                  <a:lnTo>
                    <a:pt x="849" y="194369"/>
                  </a:lnTo>
                  <a:lnTo>
                    <a:pt x="2259" y="198652"/>
                  </a:lnTo>
                  <a:lnTo>
                    <a:pt x="4046" y="203202"/>
                  </a:lnTo>
                  <a:lnTo>
                    <a:pt x="8290" y="210514"/>
                  </a:lnTo>
                  <a:lnTo>
                    <a:pt x="10606" y="213649"/>
                  </a:lnTo>
                  <a:lnTo>
                    <a:pt x="13181" y="219391"/>
                  </a:lnTo>
                  <a:lnTo>
                    <a:pt x="13867" y="222107"/>
                  </a:lnTo>
                  <a:lnTo>
                    <a:pt x="16018" y="224765"/>
                  </a:lnTo>
                  <a:lnTo>
                    <a:pt x="19145" y="227383"/>
                  </a:lnTo>
                  <a:lnTo>
                    <a:pt x="22923" y="229975"/>
                  </a:lnTo>
                  <a:lnTo>
                    <a:pt x="26289" y="231704"/>
                  </a:lnTo>
                  <a:lnTo>
                    <a:pt x="32286" y="233624"/>
                  </a:lnTo>
                  <a:lnTo>
                    <a:pt x="37774" y="236735"/>
                  </a:lnTo>
                  <a:lnTo>
                    <a:pt x="40423" y="238750"/>
                  </a:lnTo>
                  <a:lnTo>
                    <a:pt x="45623" y="240989"/>
                  </a:lnTo>
                  <a:lnTo>
                    <a:pt x="51604" y="241984"/>
                  </a:lnTo>
                  <a:lnTo>
                    <a:pt x="55569" y="242250"/>
                  </a:lnTo>
                  <a:lnTo>
                    <a:pt x="63644" y="242544"/>
                  </a:lnTo>
                  <a:lnTo>
                    <a:pt x="70055" y="242675"/>
                  </a:lnTo>
                  <a:lnTo>
                    <a:pt x="72950" y="241863"/>
                  </a:lnTo>
                  <a:lnTo>
                    <a:pt x="78425" y="238704"/>
                  </a:lnTo>
                  <a:lnTo>
                    <a:pt x="81916" y="237523"/>
                  </a:lnTo>
                  <a:lnTo>
                    <a:pt x="85938" y="236735"/>
                  </a:lnTo>
                  <a:lnTo>
                    <a:pt x="90312" y="236210"/>
                  </a:lnTo>
                  <a:lnTo>
                    <a:pt x="94074" y="235860"/>
                  </a:lnTo>
                  <a:lnTo>
                    <a:pt x="97430" y="235627"/>
                  </a:lnTo>
                  <a:lnTo>
                    <a:pt x="100513" y="235471"/>
                  </a:lnTo>
                  <a:lnTo>
                    <a:pt x="104262" y="234521"/>
                  </a:lnTo>
                  <a:lnTo>
                    <a:pt x="108455" y="233040"/>
                  </a:lnTo>
                  <a:lnTo>
                    <a:pt x="112943" y="231207"/>
                  </a:lnTo>
                  <a:lnTo>
                    <a:pt x="116782" y="229985"/>
                  </a:lnTo>
                  <a:lnTo>
                    <a:pt x="120188" y="229170"/>
                  </a:lnTo>
                  <a:lnTo>
                    <a:pt x="123305" y="228627"/>
                  </a:lnTo>
                  <a:lnTo>
                    <a:pt x="129027" y="225765"/>
                  </a:lnTo>
                  <a:lnTo>
                    <a:pt x="131738" y="223817"/>
                  </a:lnTo>
                  <a:lnTo>
                    <a:pt x="135238" y="221671"/>
                  </a:lnTo>
                  <a:lnTo>
                    <a:pt x="139266" y="219394"/>
                  </a:lnTo>
                  <a:lnTo>
                    <a:pt x="143644" y="217030"/>
                  </a:lnTo>
                  <a:lnTo>
                    <a:pt x="147409" y="214606"/>
                  </a:lnTo>
                  <a:lnTo>
                    <a:pt x="150766" y="212144"/>
                  </a:lnTo>
                  <a:lnTo>
                    <a:pt x="156754" y="207151"/>
                  </a:lnTo>
                  <a:lnTo>
                    <a:pt x="162237" y="202109"/>
                  </a:lnTo>
                  <a:lnTo>
                    <a:pt x="170084" y="194511"/>
                  </a:lnTo>
                  <a:lnTo>
                    <a:pt x="185412" y="179279"/>
                  </a:lnTo>
                  <a:lnTo>
                    <a:pt x="187108" y="176740"/>
                  </a:lnTo>
                  <a:lnTo>
                    <a:pt x="188992" y="171660"/>
                  </a:lnTo>
                  <a:lnTo>
                    <a:pt x="192088" y="166580"/>
                  </a:lnTo>
                  <a:lnTo>
                    <a:pt x="194098" y="164040"/>
                  </a:lnTo>
                  <a:lnTo>
                    <a:pt x="195439" y="160653"/>
                  </a:lnTo>
                  <a:lnTo>
                    <a:pt x="196333" y="156702"/>
                  </a:lnTo>
                  <a:lnTo>
                    <a:pt x="196929" y="152375"/>
                  </a:lnTo>
                  <a:lnTo>
                    <a:pt x="197591" y="145309"/>
                  </a:lnTo>
                  <a:lnTo>
                    <a:pt x="197885" y="139346"/>
                  </a:lnTo>
                  <a:lnTo>
                    <a:pt x="198015" y="133874"/>
                  </a:lnTo>
                  <a:lnTo>
                    <a:pt x="198111" y="118348"/>
                  </a:lnTo>
                  <a:lnTo>
                    <a:pt x="195858" y="110995"/>
                  </a:lnTo>
                  <a:lnTo>
                    <a:pt x="194072" y="106663"/>
                  </a:lnTo>
                  <a:lnTo>
                    <a:pt x="189830" y="99593"/>
                  </a:lnTo>
                  <a:lnTo>
                    <a:pt x="185122" y="93628"/>
                  </a:lnTo>
                  <a:lnTo>
                    <a:pt x="180208" y="88155"/>
                  </a:lnTo>
                  <a:lnTo>
                    <a:pt x="176865" y="85510"/>
                  </a:lnTo>
                  <a:lnTo>
                    <a:pt x="172943" y="82900"/>
                  </a:lnTo>
                  <a:lnTo>
                    <a:pt x="168636" y="80313"/>
                  </a:lnTo>
                  <a:lnTo>
                    <a:pt x="164917" y="77742"/>
                  </a:lnTo>
                  <a:lnTo>
                    <a:pt x="161591" y="75181"/>
                  </a:lnTo>
                  <a:lnTo>
                    <a:pt x="158528" y="72628"/>
                  </a:lnTo>
                  <a:lnTo>
                    <a:pt x="154792" y="70078"/>
                  </a:lnTo>
                  <a:lnTo>
                    <a:pt x="150608" y="67532"/>
                  </a:lnTo>
                  <a:lnTo>
                    <a:pt x="146125" y="64988"/>
                  </a:lnTo>
                  <a:lnTo>
                    <a:pt x="136629" y="59904"/>
                  </a:lnTo>
                  <a:lnTo>
                    <a:pt x="116735" y="49741"/>
                  </a:lnTo>
                  <a:lnTo>
                    <a:pt x="111690" y="48047"/>
                  </a:lnTo>
                  <a:lnTo>
                    <a:pt x="106633" y="46918"/>
                  </a:lnTo>
                  <a:lnTo>
                    <a:pt x="101569" y="46165"/>
                  </a:lnTo>
                  <a:lnTo>
                    <a:pt x="95653" y="45664"/>
                  </a:lnTo>
                  <a:lnTo>
                    <a:pt x="89168" y="45329"/>
                  </a:lnTo>
                  <a:lnTo>
                    <a:pt x="82306" y="45106"/>
                  </a:lnTo>
                  <a:lnTo>
                    <a:pt x="76037" y="44111"/>
                  </a:lnTo>
                  <a:lnTo>
                    <a:pt x="70165" y="42600"/>
                  </a:lnTo>
                  <a:lnTo>
                    <a:pt x="64557" y="40747"/>
                  </a:lnTo>
                  <a:lnTo>
                    <a:pt x="59124" y="39511"/>
                  </a:lnTo>
                  <a:lnTo>
                    <a:pt x="53810" y="38687"/>
                  </a:lnTo>
                  <a:lnTo>
                    <a:pt x="48573" y="38138"/>
                  </a:lnTo>
                  <a:lnTo>
                    <a:pt x="44236" y="38619"/>
                  </a:lnTo>
                  <a:lnTo>
                    <a:pt x="40497" y="39786"/>
                  </a:lnTo>
                  <a:lnTo>
                    <a:pt x="37158" y="41411"/>
                  </a:lnTo>
                  <a:lnTo>
                    <a:pt x="33239" y="42494"/>
                  </a:lnTo>
                  <a:lnTo>
                    <a:pt x="28932" y="43216"/>
                  </a:lnTo>
                  <a:lnTo>
                    <a:pt x="17945" y="44375"/>
                  </a:lnTo>
                  <a:lnTo>
                    <a:pt x="11926" y="49049"/>
                  </a:lnTo>
                  <a:lnTo>
                    <a:pt x="7951" y="52666"/>
                  </a:lnTo>
                  <a:lnTo>
                    <a:pt x="5301" y="55924"/>
                  </a:lnTo>
                  <a:lnTo>
                    <a:pt x="3534" y="58943"/>
                  </a:lnTo>
                  <a:lnTo>
                    <a:pt x="0" y="6752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" name="SMARTInkAnnotation1"/>
            <p:cNvSpPr/>
            <p:nvPr/>
          </p:nvSpPr>
          <p:spPr bwMode="auto">
            <a:xfrm>
              <a:off x="3475046" y="2339340"/>
              <a:ext cx="323967" cy="251452"/>
            </a:xfrm>
            <a:custGeom>
              <a:avLst/>
              <a:gdLst/>
              <a:ahLst/>
              <a:cxnLst/>
              <a:rect l="0" t="0" r="0" b="0"/>
              <a:pathLst>
                <a:path w="323967" h="251452">
                  <a:moveTo>
                    <a:pt x="182554" y="76200"/>
                  </a:moveTo>
                  <a:lnTo>
                    <a:pt x="182554" y="62047"/>
                  </a:lnTo>
                  <a:lnTo>
                    <a:pt x="181708" y="61684"/>
                  </a:lnTo>
                  <a:lnTo>
                    <a:pt x="175027" y="60969"/>
                  </a:lnTo>
                  <a:lnTo>
                    <a:pt x="174935" y="53433"/>
                  </a:lnTo>
                  <a:lnTo>
                    <a:pt x="174934" y="46036"/>
                  </a:lnTo>
                  <a:lnTo>
                    <a:pt x="167628" y="38422"/>
                  </a:lnTo>
                  <a:lnTo>
                    <a:pt x="153229" y="24015"/>
                  </a:lnTo>
                  <a:lnTo>
                    <a:pt x="151997" y="23630"/>
                  </a:lnTo>
                  <a:lnTo>
                    <a:pt x="142712" y="22905"/>
                  </a:lnTo>
                  <a:lnTo>
                    <a:pt x="133950" y="22869"/>
                  </a:lnTo>
                  <a:lnTo>
                    <a:pt x="131525" y="23713"/>
                  </a:lnTo>
                  <a:lnTo>
                    <a:pt x="124066" y="28099"/>
                  </a:lnTo>
                  <a:lnTo>
                    <a:pt x="115647" y="30621"/>
                  </a:lnTo>
                  <a:lnTo>
                    <a:pt x="107380" y="34212"/>
                  </a:lnTo>
                  <a:lnTo>
                    <a:pt x="100319" y="36372"/>
                  </a:lnTo>
                  <a:lnTo>
                    <a:pt x="97251" y="36948"/>
                  </a:lnTo>
                  <a:lnTo>
                    <a:pt x="91584" y="39846"/>
                  </a:lnTo>
                  <a:lnTo>
                    <a:pt x="83633" y="46237"/>
                  </a:lnTo>
                  <a:lnTo>
                    <a:pt x="77629" y="51030"/>
                  </a:lnTo>
                  <a:lnTo>
                    <a:pt x="69316" y="55982"/>
                  </a:lnTo>
                  <a:lnTo>
                    <a:pt x="62235" y="61006"/>
                  </a:lnTo>
                  <a:lnTo>
                    <a:pt x="53488" y="68593"/>
                  </a:lnTo>
                  <a:lnTo>
                    <a:pt x="50791" y="71129"/>
                  </a:lnTo>
                  <a:lnTo>
                    <a:pt x="48146" y="72819"/>
                  </a:lnTo>
                  <a:lnTo>
                    <a:pt x="42947" y="74698"/>
                  </a:lnTo>
                  <a:lnTo>
                    <a:pt x="40377" y="76892"/>
                  </a:lnTo>
                  <a:lnTo>
                    <a:pt x="35262" y="83845"/>
                  </a:lnTo>
                  <a:lnTo>
                    <a:pt x="30167" y="90322"/>
                  </a:lnTo>
                  <a:lnTo>
                    <a:pt x="25080" y="96023"/>
                  </a:lnTo>
                  <a:lnTo>
                    <a:pt x="19996" y="101379"/>
                  </a:lnTo>
                  <a:lnTo>
                    <a:pt x="12375" y="109154"/>
                  </a:lnTo>
                  <a:lnTo>
                    <a:pt x="10682" y="111716"/>
                  </a:lnTo>
                  <a:lnTo>
                    <a:pt x="8799" y="116821"/>
                  </a:lnTo>
                  <a:lnTo>
                    <a:pt x="7740" y="124454"/>
                  </a:lnTo>
                  <a:lnTo>
                    <a:pt x="6745" y="126996"/>
                  </a:lnTo>
                  <a:lnTo>
                    <a:pt x="2145" y="134619"/>
                  </a:lnTo>
                  <a:lnTo>
                    <a:pt x="772" y="139699"/>
                  </a:lnTo>
                  <a:lnTo>
                    <a:pt x="0" y="147320"/>
                  </a:lnTo>
                  <a:lnTo>
                    <a:pt x="738" y="149860"/>
                  </a:lnTo>
                  <a:lnTo>
                    <a:pt x="4975" y="157480"/>
                  </a:lnTo>
                  <a:lnTo>
                    <a:pt x="6263" y="162560"/>
                  </a:lnTo>
                  <a:lnTo>
                    <a:pt x="6989" y="170180"/>
                  </a:lnTo>
                  <a:lnTo>
                    <a:pt x="9416" y="177518"/>
                  </a:lnTo>
                  <a:lnTo>
                    <a:pt x="11249" y="181845"/>
                  </a:lnTo>
                  <a:lnTo>
                    <a:pt x="15543" y="188911"/>
                  </a:lnTo>
                  <a:lnTo>
                    <a:pt x="20274" y="194874"/>
                  </a:lnTo>
                  <a:lnTo>
                    <a:pt x="25198" y="200346"/>
                  </a:lnTo>
                  <a:lnTo>
                    <a:pt x="32731" y="208187"/>
                  </a:lnTo>
                  <a:lnTo>
                    <a:pt x="40048" y="213319"/>
                  </a:lnTo>
                  <a:lnTo>
                    <a:pt x="48098" y="218422"/>
                  </a:lnTo>
                  <a:lnTo>
                    <a:pt x="54498" y="223512"/>
                  </a:lnTo>
                  <a:lnTo>
                    <a:pt x="62422" y="228596"/>
                  </a:lnTo>
                  <a:lnTo>
                    <a:pt x="71589" y="233679"/>
                  </a:lnTo>
                  <a:lnTo>
                    <a:pt x="81307" y="238759"/>
                  </a:lnTo>
                  <a:lnTo>
                    <a:pt x="91272" y="241582"/>
                  </a:lnTo>
                  <a:lnTo>
                    <a:pt x="96299" y="242335"/>
                  </a:lnTo>
                  <a:lnTo>
                    <a:pt x="104143" y="245429"/>
                  </a:lnTo>
                  <a:lnTo>
                    <a:pt x="107420" y="247439"/>
                  </a:lnTo>
                  <a:lnTo>
                    <a:pt x="115577" y="249673"/>
                  </a:lnTo>
                  <a:lnTo>
                    <a:pt x="124847" y="250666"/>
                  </a:lnTo>
                  <a:lnTo>
                    <a:pt x="134611" y="251107"/>
                  </a:lnTo>
                  <a:lnTo>
                    <a:pt x="149628" y="251355"/>
                  </a:lnTo>
                  <a:lnTo>
                    <a:pt x="180022" y="251451"/>
                  </a:lnTo>
                  <a:lnTo>
                    <a:pt x="185100" y="250607"/>
                  </a:lnTo>
                  <a:lnTo>
                    <a:pt x="190178" y="249198"/>
                  </a:lnTo>
                  <a:lnTo>
                    <a:pt x="199489" y="246221"/>
                  </a:lnTo>
                  <a:lnTo>
                    <a:pt x="206449" y="244898"/>
                  </a:lnTo>
                  <a:lnTo>
                    <a:pt x="214623" y="242053"/>
                  </a:lnTo>
                  <a:lnTo>
                    <a:pt x="223900" y="238812"/>
                  </a:lnTo>
                  <a:lnTo>
                    <a:pt x="233668" y="237372"/>
                  </a:lnTo>
                  <a:lnTo>
                    <a:pt x="243654" y="234474"/>
                  </a:lnTo>
                  <a:lnTo>
                    <a:pt x="248687" y="232516"/>
                  </a:lnTo>
                  <a:lnTo>
                    <a:pt x="252889" y="229517"/>
                  </a:lnTo>
                  <a:lnTo>
                    <a:pt x="259817" y="221670"/>
                  </a:lnTo>
                  <a:lnTo>
                    <a:pt x="267976" y="214795"/>
                  </a:lnTo>
                  <a:lnTo>
                    <a:pt x="276399" y="208918"/>
                  </a:lnTo>
                  <a:lnTo>
                    <a:pt x="282965" y="203483"/>
                  </a:lnTo>
                  <a:lnTo>
                    <a:pt x="290964" y="198246"/>
                  </a:lnTo>
                  <a:lnTo>
                    <a:pt x="295467" y="195664"/>
                  </a:lnTo>
                  <a:lnTo>
                    <a:pt x="298469" y="192249"/>
                  </a:lnTo>
                  <a:lnTo>
                    <a:pt x="300471" y="188280"/>
                  </a:lnTo>
                  <a:lnTo>
                    <a:pt x="301806" y="183940"/>
                  </a:lnTo>
                  <a:lnTo>
                    <a:pt x="304388" y="179353"/>
                  </a:lnTo>
                  <a:lnTo>
                    <a:pt x="307804" y="174602"/>
                  </a:lnTo>
                  <a:lnTo>
                    <a:pt x="311774" y="169741"/>
                  </a:lnTo>
                  <a:lnTo>
                    <a:pt x="314421" y="164808"/>
                  </a:lnTo>
                  <a:lnTo>
                    <a:pt x="316185" y="159825"/>
                  </a:lnTo>
                  <a:lnTo>
                    <a:pt x="317362" y="154810"/>
                  </a:lnTo>
                  <a:lnTo>
                    <a:pt x="318669" y="146980"/>
                  </a:lnTo>
                  <a:lnTo>
                    <a:pt x="319017" y="143706"/>
                  </a:lnTo>
                  <a:lnTo>
                    <a:pt x="320096" y="139831"/>
                  </a:lnTo>
                  <a:lnTo>
                    <a:pt x="321662" y="135554"/>
                  </a:lnTo>
                  <a:lnTo>
                    <a:pt x="323553" y="131009"/>
                  </a:lnTo>
                  <a:lnTo>
                    <a:pt x="323966" y="126286"/>
                  </a:lnTo>
                  <a:lnTo>
                    <a:pt x="323395" y="121444"/>
                  </a:lnTo>
                  <a:lnTo>
                    <a:pt x="322168" y="116523"/>
                  </a:lnTo>
                  <a:lnTo>
                    <a:pt x="321350" y="111549"/>
                  </a:lnTo>
                  <a:lnTo>
                    <a:pt x="320805" y="106539"/>
                  </a:lnTo>
                  <a:lnTo>
                    <a:pt x="320442" y="101506"/>
                  </a:lnTo>
                  <a:lnTo>
                    <a:pt x="320199" y="96457"/>
                  </a:lnTo>
                  <a:lnTo>
                    <a:pt x="319929" y="86332"/>
                  </a:lnTo>
                  <a:lnTo>
                    <a:pt x="319011" y="82108"/>
                  </a:lnTo>
                  <a:lnTo>
                    <a:pt x="315733" y="75157"/>
                  </a:lnTo>
                  <a:lnTo>
                    <a:pt x="311453" y="66988"/>
                  </a:lnTo>
                  <a:lnTo>
                    <a:pt x="301808" y="47945"/>
                  </a:lnTo>
                  <a:lnTo>
                    <a:pt x="298463" y="43817"/>
                  </a:lnTo>
                  <a:lnTo>
                    <a:pt x="290232" y="36972"/>
                  </a:lnTo>
                  <a:lnTo>
                    <a:pt x="280929" y="31108"/>
                  </a:lnTo>
                  <a:lnTo>
                    <a:pt x="271149" y="24832"/>
                  </a:lnTo>
                  <a:lnTo>
                    <a:pt x="266172" y="20788"/>
                  </a:lnTo>
                  <a:lnTo>
                    <a:pt x="261159" y="16399"/>
                  </a:lnTo>
                  <a:lnTo>
                    <a:pt x="256124" y="13473"/>
                  </a:lnTo>
                  <a:lnTo>
                    <a:pt x="246014" y="10221"/>
                  </a:lnTo>
                  <a:lnTo>
                    <a:pt x="240947" y="8508"/>
                  </a:lnTo>
                  <a:lnTo>
                    <a:pt x="235877" y="6518"/>
                  </a:lnTo>
                  <a:lnTo>
                    <a:pt x="230803" y="4346"/>
                  </a:lnTo>
                  <a:lnTo>
                    <a:pt x="224879" y="2897"/>
                  </a:lnTo>
                  <a:lnTo>
                    <a:pt x="218391" y="1931"/>
                  </a:lnTo>
                  <a:lnTo>
                    <a:pt x="211526" y="1288"/>
                  </a:lnTo>
                  <a:lnTo>
                    <a:pt x="204408" y="858"/>
                  </a:lnTo>
                  <a:lnTo>
                    <a:pt x="174934" y="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4" name="SMARTInkAnnotation2"/>
            <p:cNvSpPr/>
            <p:nvPr/>
          </p:nvSpPr>
          <p:spPr bwMode="auto">
            <a:xfrm>
              <a:off x="1722120" y="1996441"/>
              <a:ext cx="525772" cy="495300"/>
            </a:xfrm>
            <a:custGeom>
              <a:avLst/>
              <a:gdLst/>
              <a:ahLst/>
              <a:cxnLst/>
              <a:rect l="0" t="0" r="0" b="0"/>
              <a:pathLst>
                <a:path w="525772" h="495300">
                  <a:moveTo>
                    <a:pt x="304800" y="22859"/>
                  </a:moveTo>
                  <a:lnTo>
                    <a:pt x="293480" y="16775"/>
                  </a:lnTo>
                  <a:lnTo>
                    <a:pt x="284889" y="10708"/>
                  </a:lnTo>
                  <a:lnTo>
                    <a:pt x="275879" y="8026"/>
                  </a:lnTo>
                  <a:lnTo>
                    <a:pt x="263851" y="7655"/>
                  </a:lnTo>
                  <a:lnTo>
                    <a:pt x="262261" y="6796"/>
                  </a:lnTo>
                  <a:lnTo>
                    <a:pt x="261200" y="5377"/>
                  </a:lnTo>
                  <a:lnTo>
                    <a:pt x="260493" y="3584"/>
                  </a:lnTo>
                  <a:lnTo>
                    <a:pt x="259176" y="2390"/>
                  </a:lnTo>
                  <a:lnTo>
                    <a:pt x="257450" y="1592"/>
                  </a:lnTo>
                  <a:lnTo>
                    <a:pt x="253276" y="707"/>
                  </a:lnTo>
                  <a:lnTo>
                    <a:pt x="238035" y="17"/>
                  </a:lnTo>
                  <a:lnTo>
                    <a:pt x="218412" y="0"/>
                  </a:lnTo>
                  <a:lnTo>
                    <a:pt x="215881" y="846"/>
                  </a:lnTo>
                  <a:lnTo>
                    <a:pt x="208275" y="5236"/>
                  </a:lnTo>
                  <a:lnTo>
                    <a:pt x="200659" y="7760"/>
                  </a:lnTo>
                  <a:lnTo>
                    <a:pt x="193040" y="12647"/>
                  </a:lnTo>
                  <a:lnTo>
                    <a:pt x="180622" y="16985"/>
                  </a:lnTo>
                  <a:lnTo>
                    <a:pt x="172563" y="21095"/>
                  </a:lnTo>
                  <a:lnTo>
                    <a:pt x="158233" y="30632"/>
                  </a:lnTo>
                  <a:lnTo>
                    <a:pt x="146508" y="38145"/>
                  </a:lnTo>
                  <a:lnTo>
                    <a:pt x="130916" y="52313"/>
                  </a:lnTo>
                  <a:lnTo>
                    <a:pt x="116767" y="65335"/>
                  </a:lnTo>
                  <a:lnTo>
                    <a:pt x="108058" y="70806"/>
                  </a:lnTo>
                  <a:lnTo>
                    <a:pt x="100802" y="78318"/>
                  </a:lnTo>
                  <a:lnTo>
                    <a:pt x="89244" y="92892"/>
                  </a:lnTo>
                  <a:lnTo>
                    <a:pt x="77337" y="105322"/>
                  </a:lnTo>
                  <a:lnTo>
                    <a:pt x="67130" y="119730"/>
                  </a:lnTo>
                  <a:lnTo>
                    <a:pt x="56095" y="134531"/>
                  </a:lnTo>
                  <a:lnTo>
                    <a:pt x="50896" y="143329"/>
                  </a:lnTo>
                  <a:lnTo>
                    <a:pt x="43505" y="150626"/>
                  </a:lnTo>
                  <a:lnTo>
                    <a:pt x="39163" y="153757"/>
                  </a:lnTo>
                  <a:lnTo>
                    <a:pt x="36269" y="156691"/>
                  </a:lnTo>
                  <a:lnTo>
                    <a:pt x="34339" y="159493"/>
                  </a:lnTo>
                  <a:lnTo>
                    <a:pt x="27197" y="174120"/>
                  </a:lnTo>
                  <a:lnTo>
                    <a:pt x="18480" y="188079"/>
                  </a:lnTo>
                  <a:lnTo>
                    <a:pt x="15353" y="200600"/>
                  </a:lnTo>
                  <a:lnTo>
                    <a:pt x="7141" y="215103"/>
                  </a:lnTo>
                  <a:lnTo>
                    <a:pt x="3174" y="223448"/>
                  </a:lnTo>
                  <a:lnTo>
                    <a:pt x="1411" y="229979"/>
                  </a:lnTo>
                  <a:lnTo>
                    <a:pt x="418" y="242460"/>
                  </a:lnTo>
                  <a:lnTo>
                    <a:pt x="124" y="256883"/>
                  </a:lnTo>
                  <a:lnTo>
                    <a:pt x="0" y="336658"/>
                  </a:lnTo>
                  <a:lnTo>
                    <a:pt x="847" y="339585"/>
                  </a:lnTo>
                  <a:lnTo>
                    <a:pt x="8289" y="352624"/>
                  </a:lnTo>
                  <a:lnTo>
                    <a:pt x="12151" y="360768"/>
                  </a:lnTo>
                  <a:lnTo>
                    <a:pt x="15171" y="370113"/>
                  </a:lnTo>
                  <a:lnTo>
                    <a:pt x="21052" y="378244"/>
                  </a:lnTo>
                  <a:lnTo>
                    <a:pt x="25725" y="383443"/>
                  </a:lnTo>
                  <a:lnTo>
                    <a:pt x="40014" y="393680"/>
                  </a:lnTo>
                  <a:lnTo>
                    <a:pt x="41917" y="396226"/>
                  </a:lnTo>
                  <a:lnTo>
                    <a:pt x="43184" y="398771"/>
                  </a:lnTo>
                  <a:lnTo>
                    <a:pt x="56540" y="414174"/>
                  </a:lnTo>
                  <a:lnTo>
                    <a:pt x="66330" y="423473"/>
                  </a:lnTo>
                  <a:lnTo>
                    <a:pt x="74918" y="428945"/>
                  </a:lnTo>
                  <a:lnTo>
                    <a:pt x="82121" y="436457"/>
                  </a:lnTo>
                  <a:lnTo>
                    <a:pt x="93645" y="451032"/>
                  </a:lnTo>
                  <a:lnTo>
                    <a:pt x="97143" y="453088"/>
                  </a:lnTo>
                  <a:lnTo>
                    <a:pt x="109310" y="456827"/>
                  </a:lnTo>
                  <a:lnTo>
                    <a:pt x="128183" y="467645"/>
                  </a:lnTo>
                  <a:lnTo>
                    <a:pt x="152555" y="480097"/>
                  </a:lnTo>
                  <a:lnTo>
                    <a:pt x="162629" y="484309"/>
                  </a:lnTo>
                  <a:lnTo>
                    <a:pt x="177821" y="487527"/>
                  </a:lnTo>
                  <a:lnTo>
                    <a:pt x="193046" y="492620"/>
                  </a:lnTo>
                  <a:lnTo>
                    <a:pt x="208282" y="494505"/>
                  </a:lnTo>
                  <a:lnTo>
                    <a:pt x="223521" y="495064"/>
                  </a:lnTo>
                  <a:lnTo>
                    <a:pt x="259080" y="495285"/>
                  </a:lnTo>
                  <a:lnTo>
                    <a:pt x="316441" y="495299"/>
                  </a:lnTo>
                  <a:lnTo>
                    <a:pt x="327189" y="493041"/>
                  </a:lnTo>
                  <a:lnTo>
                    <a:pt x="337610" y="490062"/>
                  </a:lnTo>
                  <a:lnTo>
                    <a:pt x="352998" y="487539"/>
                  </a:lnTo>
                  <a:lnTo>
                    <a:pt x="368281" y="482651"/>
                  </a:lnTo>
                  <a:lnTo>
                    <a:pt x="383535" y="479981"/>
                  </a:lnTo>
                  <a:lnTo>
                    <a:pt x="398778" y="474203"/>
                  </a:lnTo>
                  <a:lnTo>
                    <a:pt x="413173" y="467129"/>
                  </a:lnTo>
                  <a:lnTo>
                    <a:pt x="426051" y="457153"/>
                  </a:lnTo>
                  <a:lnTo>
                    <a:pt x="432349" y="452099"/>
                  </a:lnTo>
                  <a:lnTo>
                    <a:pt x="447933" y="441955"/>
                  </a:lnTo>
                  <a:lnTo>
                    <a:pt x="451022" y="439416"/>
                  </a:lnTo>
                  <a:lnTo>
                    <a:pt x="456712" y="432080"/>
                  </a:lnTo>
                  <a:lnTo>
                    <a:pt x="467263" y="417618"/>
                  </a:lnTo>
                  <a:lnTo>
                    <a:pt x="474951" y="405208"/>
                  </a:lnTo>
                  <a:lnTo>
                    <a:pt x="482591" y="390806"/>
                  </a:lnTo>
                  <a:lnTo>
                    <a:pt x="492758" y="376006"/>
                  </a:lnTo>
                  <a:lnTo>
                    <a:pt x="497839" y="367209"/>
                  </a:lnTo>
                  <a:lnTo>
                    <a:pt x="500662" y="357654"/>
                  </a:lnTo>
                  <a:lnTo>
                    <a:pt x="501414" y="352736"/>
                  </a:lnTo>
                  <a:lnTo>
                    <a:pt x="504509" y="345013"/>
                  </a:lnTo>
                  <a:lnTo>
                    <a:pt x="511011" y="333648"/>
                  </a:lnTo>
                  <a:lnTo>
                    <a:pt x="513394" y="329111"/>
                  </a:lnTo>
                  <a:lnTo>
                    <a:pt x="516042" y="319556"/>
                  </a:lnTo>
                  <a:lnTo>
                    <a:pt x="516748" y="314637"/>
                  </a:lnTo>
                  <a:lnTo>
                    <a:pt x="519790" y="306914"/>
                  </a:lnTo>
                  <a:lnTo>
                    <a:pt x="521787" y="303669"/>
                  </a:lnTo>
                  <a:lnTo>
                    <a:pt x="524005" y="295548"/>
                  </a:lnTo>
                  <a:lnTo>
                    <a:pt x="525429" y="280582"/>
                  </a:lnTo>
                  <a:lnTo>
                    <a:pt x="525711" y="268626"/>
                  </a:lnTo>
                  <a:lnTo>
                    <a:pt x="525771" y="245964"/>
                  </a:lnTo>
                  <a:lnTo>
                    <a:pt x="523518" y="236034"/>
                  </a:lnTo>
                  <a:lnTo>
                    <a:pt x="519747" y="223182"/>
                  </a:lnTo>
                  <a:lnTo>
                    <a:pt x="518019" y="216032"/>
                  </a:lnTo>
                  <a:lnTo>
                    <a:pt x="513132" y="203332"/>
                  </a:lnTo>
                  <a:lnTo>
                    <a:pt x="508794" y="188769"/>
                  </a:lnTo>
                  <a:lnTo>
                    <a:pt x="502403" y="174746"/>
                  </a:lnTo>
                  <a:lnTo>
                    <a:pt x="498456" y="165718"/>
                  </a:lnTo>
                  <a:lnTo>
                    <a:pt x="495389" y="155875"/>
                  </a:lnTo>
                  <a:lnTo>
                    <a:pt x="487196" y="142706"/>
                  </a:lnTo>
                  <a:lnTo>
                    <a:pt x="484817" y="138317"/>
                  </a:lnTo>
                  <a:lnTo>
                    <a:pt x="477659" y="131183"/>
                  </a:lnTo>
                  <a:lnTo>
                    <a:pt x="463311" y="119704"/>
                  </a:lnTo>
                  <a:lnTo>
                    <a:pt x="454965" y="107810"/>
                  </a:lnTo>
                  <a:lnTo>
                    <a:pt x="447458" y="100690"/>
                  </a:lnTo>
                  <a:lnTo>
                    <a:pt x="432886" y="89221"/>
                  </a:lnTo>
                  <a:lnTo>
                    <a:pt x="429137" y="87421"/>
                  </a:lnTo>
                  <a:lnTo>
                    <a:pt x="415771" y="84039"/>
                  </a:lnTo>
                  <a:lnTo>
                    <a:pt x="401086" y="78052"/>
                  </a:lnTo>
                  <a:lnTo>
                    <a:pt x="386010" y="71762"/>
                  </a:lnTo>
                  <a:lnTo>
                    <a:pt x="370819" y="69522"/>
                  </a:lnTo>
                  <a:lnTo>
                    <a:pt x="355594" y="68859"/>
                  </a:lnTo>
                  <a:lnTo>
                    <a:pt x="335279" y="68634"/>
                  </a:lnTo>
                  <a:lnTo>
                    <a:pt x="320040" y="68579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" name="SMARTInkAnnotation3"/>
            <p:cNvSpPr/>
            <p:nvPr/>
          </p:nvSpPr>
          <p:spPr bwMode="auto">
            <a:xfrm>
              <a:off x="2225071" y="1409700"/>
              <a:ext cx="403796" cy="411453"/>
            </a:xfrm>
            <a:custGeom>
              <a:avLst/>
              <a:gdLst/>
              <a:ahLst/>
              <a:cxnLst/>
              <a:rect l="0" t="0" r="0" b="0"/>
              <a:pathLst>
                <a:path w="403796" h="411453">
                  <a:moveTo>
                    <a:pt x="373349" y="7620"/>
                  </a:moveTo>
                  <a:lnTo>
                    <a:pt x="369304" y="3575"/>
                  </a:lnTo>
                  <a:lnTo>
                    <a:pt x="367266" y="2383"/>
                  </a:lnTo>
                  <a:lnTo>
                    <a:pt x="362743" y="1059"/>
                  </a:lnTo>
                  <a:lnTo>
                    <a:pt x="350430" y="140"/>
                  </a:lnTo>
                  <a:lnTo>
                    <a:pt x="340317" y="28"/>
                  </a:lnTo>
                  <a:lnTo>
                    <a:pt x="264443" y="0"/>
                  </a:lnTo>
                  <a:lnTo>
                    <a:pt x="261798" y="847"/>
                  </a:lnTo>
                  <a:lnTo>
                    <a:pt x="254030" y="5237"/>
                  </a:lnTo>
                  <a:lnTo>
                    <a:pt x="246367" y="7761"/>
                  </a:lnTo>
                  <a:lnTo>
                    <a:pt x="233935" y="15769"/>
                  </a:lnTo>
                  <a:lnTo>
                    <a:pt x="225874" y="19709"/>
                  </a:lnTo>
                  <a:lnTo>
                    <a:pt x="215729" y="22773"/>
                  </a:lnTo>
                  <a:lnTo>
                    <a:pt x="203222" y="28667"/>
                  </a:lnTo>
                  <a:lnTo>
                    <a:pt x="192931" y="35775"/>
                  </a:lnTo>
                  <a:lnTo>
                    <a:pt x="184225" y="40736"/>
                  </a:lnTo>
                  <a:lnTo>
                    <a:pt x="176969" y="48020"/>
                  </a:lnTo>
                  <a:lnTo>
                    <a:pt x="173849" y="52334"/>
                  </a:lnTo>
                  <a:lnTo>
                    <a:pt x="165867" y="59384"/>
                  </a:lnTo>
                  <a:lnTo>
                    <a:pt x="154111" y="68113"/>
                  </a:lnTo>
                  <a:lnTo>
                    <a:pt x="142553" y="78648"/>
                  </a:lnTo>
                  <a:lnTo>
                    <a:pt x="85166" y="135784"/>
                  </a:lnTo>
                  <a:lnTo>
                    <a:pt x="77910" y="145297"/>
                  </a:lnTo>
                  <a:lnTo>
                    <a:pt x="69065" y="157916"/>
                  </a:lnTo>
                  <a:lnTo>
                    <a:pt x="61082" y="169274"/>
                  </a:lnTo>
                  <a:lnTo>
                    <a:pt x="55917" y="178526"/>
                  </a:lnTo>
                  <a:lnTo>
                    <a:pt x="50799" y="188283"/>
                  </a:lnTo>
                  <a:lnTo>
                    <a:pt x="43444" y="200521"/>
                  </a:lnTo>
                  <a:lnTo>
                    <a:pt x="36225" y="212734"/>
                  </a:lnTo>
                  <a:lnTo>
                    <a:pt x="30467" y="225216"/>
                  </a:lnTo>
                  <a:lnTo>
                    <a:pt x="23119" y="234434"/>
                  </a:lnTo>
                  <a:lnTo>
                    <a:pt x="20482" y="239263"/>
                  </a:lnTo>
                  <a:lnTo>
                    <a:pt x="17553" y="249143"/>
                  </a:lnTo>
                  <a:lnTo>
                    <a:pt x="13993" y="259179"/>
                  </a:lnTo>
                  <a:lnTo>
                    <a:pt x="10435" y="269284"/>
                  </a:lnTo>
                  <a:lnTo>
                    <a:pt x="8854" y="279420"/>
                  </a:lnTo>
                  <a:lnTo>
                    <a:pt x="5893" y="289569"/>
                  </a:lnTo>
                  <a:lnTo>
                    <a:pt x="2602" y="299724"/>
                  </a:lnTo>
                  <a:lnTo>
                    <a:pt x="1139" y="309882"/>
                  </a:lnTo>
                  <a:lnTo>
                    <a:pt x="489" y="320041"/>
                  </a:lnTo>
                  <a:lnTo>
                    <a:pt x="123" y="333022"/>
                  </a:lnTo>
                  <a:lnTo>
                    <a:pt x="0" y="349039"/>
                  </a:lnTo>
                  <a:lnTo>
                    <a:pt x="836" y="352920"/>
                  </a:lnTo>
                  <a:lnTo>
                    <a:pt x="4023" y="359489"/>
                  </a:lnTo>
                  <a:lnTo>
                    <a:pt x="12121" y="370605"/>
                  </a:lnTo>
                  <a:lnTo>
                    <a:pt x="15141" y="378390"/>
                  </a:lnTo>
                  <a:lnTo>
                    <a:pt x="18847" y="383509"/>
                  </a:lnTo>
                  <a:lnTo>
                    <a:pt x="21021" y="385213"/>
                  </a:lnTo>
                  <a:lnTo>
                    <a:pt x="23317" y="386349"/>
                  </a:lnTo>
                  <a:lnTo>
                    <a:pt x="25694" y="387106"/>
                  </a:lnTo>
                  <a:lnTo>
                    <a:pt x="30594" y="390205"/>
                  </a:lnTo>
                  <a:lnTo>
                    <a:pt x="33085" y="392217"/>
                  </a:lnTo>
                  <a:lnTo>
                    <a:pt x="35593" y="393558"/>
                  </a:lnTo>
                  <a:lnTo>
                    <a:pt x="43168" y="396292"/>
                  </a:lnTo>
                  <a:lnTo>
                    <a:pt x="50775" y="401241"/>
                  </a:lnTo>
                  <a:lnTo>
                    <a:pt x="55851" y="402696"/>
                  </a:lnTo>
                  <a:lnTo>
                    <a:pt x="66856" y="403630"/>
                  </a:lnTo>
                  <a:lnTo>
                    <a:pt x="75135" y="403758"/>
                  </a:lnTo>
                  <a:lnTo>
                    <a:pt x="84458" y="406072"/>
                  </a:lnTo>
                  <a:lnTo>
                    <a:pt x="96969" y="409878"/>
                  </a:lnTo>
                  <a:lnTo>
                    <a:pt x="108296" y="411005"/>
                  </a:lnTo>
                  <a:lnTo>
                    <a:pt x="117541" y="411269"/>
                  </a:lnTo>
                  <a:lnTo>
                    <a:pt x="142305" y="411452"/>
                  </a:lnTo>
                  <a:lnTo>
                    <a:pt x="152412" y="409210"/>
                  </a:lnTo>
                  <a:lnTo>
                    <a:pt x="162548" y="406238"/>
                  </a:lnTo>
                  <a:lnTo>
                    <a:pt x="172697" y="404917"/>
                  </a:lnTo>
                  <a:lnTo>
                    <a:pt x="185111" y="402072"/>
                  </a:lnTo>
                  <a:lnTo>
                    <a:pt x="191977" y="400128"/>
                  </a:lnTo>
                  <a:lnTo>
                    <a:pt x="204122" y="395710"/>
                  </a:lnTo>
                  <a:lnTo>
                    <a:pt x="215163" y="390925"/>
                  </a:lnTo>
                  <a:lnTo>
                    <a:pt x="225715" y="385975"/>
                  </a:lnTo>
                  <a:lnTo>
                    <a:pt x="256481" y="370831"/>
                  </a:lnTo>
                  <a:lnTo>
                    <a:pt x="266656" y="363498"/>
                  </a:lnTo>
                  <a:lnTo>
                    <a:pt x="276823" y="355441"/>
                  </a:lnTo>
                  <a:lnTo>
                    <a:pt x="286986" y="349038"/>
                  </a:lnTo>
                  <a:lnTo>
                    <a:pt x="294890" y="341113"/>
                  </a:lnTo>
                  <a:lnTo>
                    <a:pt x="298183" y="336628"/>
                  </a:lnTo>
                  <a:lnTo>
                    <a:pt x="306357" y="329388"/>
                  </a:lnTo>
                  <a:lnTo>
                    <a:pt x="315635" y="323348"/>
                  </a:lnTo>
                  <a:lnTo>
                    <a:pt x="325402" y="317841"/>
                  </a:lnTo>
                  <a:lnTo>
                    <a:pt x="333130" y="310314"/>
                  </a:lnTo>
                  <a:lnTo>
                    <a:pt x="336377" y="305936"/>
                  </a:lnTo>
                  <a:lnTo>
                    <a:pt x="344499" y="298814"/>
                  </a:lnTo>
                  <a:lnTo>
                    <a:pt x="349035" y="295729"/>
                  </a:lnTo>
                  <a:lnTo>
                    <a:pt x="356334" y="287787"/>
                  </a:lnTo>
                  <a:lnTo>
                    <a:pt x="362400" y="278612"/>
                  </a:lnTo>
                  <a:lnTo>
                    <a:pt x="367919" y="268890"/>
                  </a:lnTo>
                  <a:lnTo>
                    <a:pt x="373193" y="258924"/>
                  </a:lnTo>
                  <a:lnTo>
                    <a:pt x="379206" y="248851"/>
                  </a:lnTo>
                  <a:lnTo>
                    <a:pt x="387523" y="238729"/>
                  </a:lnTo>
                  <a:lnTo>
                    <a:pt x="392348" y="230844"/>
                  </a:lnTo>
                  <a:lnTo>
                    <a:pt x="397323" y="219387"/>
                  </a:lnTo>
                  <a:lnTo>
                    <a:pt x="399491" y="214838"/>
                  </a:lnTo>
                  <a:lnTo>
                    <a:pt x="401901" y="205268"/>
                  </a:lnTo>
                  <a:lnTo>
                    <a:pt x="402972" y="195370"/>
                  </a:lnTo>
                  <a:lnTo>
                    <a:pt x="403448" y="185327"/>
                  </a:lnTo>
                  <a:lnTo>
                    <a:pt x="403716" y="170152"/>
                  </a:lnTo>
                  <a:lnTo>
                    <a:pt x="403795" y="150887"/>
                  </a:lnTo>
                  <a:lnTo>
                    <a:pt x="401556" y="138745"/>
                  </a:lnTo>
                  <a:lnTo>
                    <a:pt x="398586" y="128551"/>
                  </a:lnTo>
                  <a:lnTo>
                    <a:pt x="396067" y="117206"/>
                  </a:lnTo>
                  <a:lnTo>
                    <a:pt x="392477" y="108254"/>
                  </a:lnTo>
                  <a:lnTo>
                    <a:pt x="388059" y="98631"/>
                  </a:lnTo>
                  <a:lnTo>
                    <a:pt x="384120" y="88709"/>
                  </a:lnTo>
                  <a:lnTo>
                    <a:pt x="382369" y="78655"/>
                  </a:lnTo>
                  <a:lnTo>
                    <a:pt x="379334" y="70800"/>
                  </a:lnTo>
                  <a:lnTo>
                    <a:pt x="372864" y="59360"/>
                  </a:lnTo>
                  <a:lnTo>
                    <a:pt x="365586" y="47503"/>
                  </a:lnTo>
                  <a:lnTo>
                    <a:pt x="363093" y="44369"/>
                  </a:lnTo>
                  <a:lnTo>
                    <a:pt x="360325" y="38628"/>
                  </a:lnTo>
                  <a:lnTo>
                    <a:pt x="359586" y="35912"/>
                  </a:lnTo>
                  <a:lnTo>
                    <a:pt x="356508" y="30637"/>
                  </a:lnTo>
                  <a:lnTo>
                    <a:pt x="350014" y="22906"/>
                  </a:lnTo>
                  <a:lnTo>
                    <a:pt x="342869" y="1524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" name="SMARTInkAnnotation4"/>
            <p:cNvSpPr/>
            <p:nvPr/>
          </p:nvSpPr>
          <p:spPr bwMode="auto">
            <a:xfrm>
              <a:off x="1363980" y="1691640"/>
              <a:ext cx="1226719" cy="754372"/>
            </a:xfrm>
            <a:custGeom>
              <a:avLst/>
              <a:gdLst/>
              <a:ahLst/>
              <a:cxnLst/>
              <a:rect l="0" t="0" r="0" b="0"/>
              <a:pathLst>
                <a:path w="1226719" h="754372">
                  <a:moveTo>
                    <a:pt x="800100" y="0"/>
                  </a:moveTo>
                  <a:lnTo>
                    <a:pt x="815810" y="22640"/>
                  </a:lnTo>
                  <a:lnTo>
                    <a:pt x="823805" y="45175"/>
                  </a:lnTo>
                  <a:lnTo>
                    <a:pt x="828416" y="54791"/>
                  </a:lnTo>
                  <a:lnTo>
                    <a:pt x="833287" y="61887"/>
                  </a:lnTo>
                  <a:lnTo>
                    <a:pt x="836017" y="70121"/>
                  </a:lnTo>
                  <a:lnTo>
                    <a:pt x="836744" y="74687"/>
                  </a:lnTo>
                  <a:lnTo>
                    <a:pt x="839811" y="82019"/>
                  </a:lnTo>
                  <a:lnTo>
                    <a:pt x="848678" y="97669"/>
                  </a:lnTo>
                  <a:lnTo>
                    <a:pt x="851324" y="104933"/>
                  </a:lnTo>
                  <a:lnTo>
                    <a:pt x="853346" y="111830"/>
                  </a:lnTo>
                  <a:lnTo>
                    <a:pt x="858398" y="125233"/>
                  </a:lnTo>
                  <a:lnTo>
                    <a:pt x="861118" y="139083"/>
                  </a:lnTo>
                  <a:lnTo>
                    <a:pt x="871562" y="158569"/>
                  </a:lnTo>
                  <a:lnTo>
                    <a:pt x="874194" y="168124"/>
                  </a:lnTo>
                  <a:lnTo>
                    <a:pt x="877934" y="187539"/>
                  </a:lnTo>
                  <a:lnTo>
                    <a:pt x="882146" y="210225"/>
                  </a:lnTo>
                  <a:lnTo>
                    <a:pt x="883978" y="222127"/>
                  </a:lnTo>
                  <a:lnTo>
                    <a:pt x="889795" y="243565"/>
                  </a:lnTo>
                  <a:lnTo>
                    <a:pt x="891023" y="261256"/>
                  </a:lnTo>
                  <a:lnTo>
                    <a:pt x="891387" y="280327"/>
                  </a:lnTo>
                  <a:lnTo>
                    <a:pt x="891438" y="285945"/>
                  </a:lnTo>
                  <a:lnTo>
                    <a:pt x="889237" y="296702"/>
                  </a:lnTo>
                  <a:lnTo>
                    <a:pt x="886283" y="307128"/>
                  </a:lnTo>
                  <a:lnTo>
                    <a:pt x="884387" y="327618"/>
                  </a:lnTo>
                  <a:lnTo>
                    <a:pt x="884012" y="347972"/>
                  </a:lnTo>
                  <a:lnTo>
                    <a:pt x="879902" y="367263"/>
                  </a:lnTo>
                  <a:lnTo>
                    <a:pt x="877012" y="390453"/>
                  </a:lnTo>
                  <a:lnTo>
                    <a:pt x="876441" y="411340"/>
                  </a:lnTo>
                  <a:lnTo>
                    <a:pt x="876300" y="515934"/>
                  </a:lnTo>
                  <a:lnTo>
                    <a:pt x="878558" y="525920"/>
                  </a:lnTo>
                  <a:lnTo>
                    <a:pt x="881536" y="536002"/>
                  </a:lnTo>
                  <a:lnTo>
                    <a:pt x="883606" y="557303"/>
                  </a:lnTo>
                  <a:lnTo>
                    <a:pt x="883827" y="570022"/>
                  </a:lnTo>
                  <a:lnTo>
                    <a:pt x="886137" y="579592"/>
                  </a:lnTo>
                  <a:lnTo>
                    <a:pt x="889939" y="592242"/>
                  </a:lnTo>
                  <a:lnTo>
                    <a:pt x="892176" y="612018"/>
                  </a:lnTo>
                  <a:lnTo>
                    <a:pt x="895491" y="618577"/>
                  </a:lnTo>
                  <a:lnTo>
                    <a:pt x="903672" y="629686"/>
                  </a:lnTo>
                  <a:lnTo>
                    <a:pt x="910416" y="646634"/>
                  </a:lnTo>
                  <a:lnTo>
                    <a:pt x="912591" y="649530"/>
                  </a:lnTo>
                  <a:lnTo>
                    <a:pt x="914887" y="651460"/>
                  </a:lnTo>
                  <a:lnTo>
                    <a:pt x="917265" y="652747"/>
                  </a:lnTo>
                  <a:lnTo>
                    <a:pt x="918850" y="654451"/>
                  </a:lnTo>
                  <a:lnTo>
                    <a:pt x="919907" y="656434"/>
                  </a:lnTo>
                  <a:lnTo>
                    <a:pt x="921081" y="660895"/>
                  </a:lnTo>
                  <a:lnTo>
                    <a:pt x="921602" y="665700"/>
                  </a:lnTo>
                  <a:lnTo>
                    <a:pt x="928544" y="687300"/>
                  </a:lnTo>
                  <a:lnTo>
                    <a:pt x="929756" y="689340"/>
                  </a:lnTo>
                  <a:lnTo>
                    <a:pt x="931411" y="690700"/>
                  </a:lnTo>
                  <a:lnTo>
                    <a:pt x="933361" y="691607"/>
                  </a:lnTo>
                  <a:lnTo>
                    <a:pt x="940150" y="696928"/>
                  </a:lnTo>
                  <a:lnTo>
                    <a:pt x="941727" y="699145"/>
                  </a:lnTo>
                  <a:lnTo>
                    <a:pt x="944792" y="706311"/>
                  </a:lnTo>
                  <a:lnTo>
                    <a:pt x="952985" y="716318"/>
                  </a:lnTo>
                  <a:lnTo>
                    <a:pt x="955363" y="718845"/>
                  </a:lnTo>
                  <a:lnTo>
                    <a:pt x="957795" y="720530"/>
                  </a:lnTo>
                  <a:lnTo>
                    <a:pt x="965264" y="723748"/>
                  </a:lnTo>
                  <a:lnTo>
                    <a:pt x="970309" y="727501"/>
                  </a:lnTo>
                  <a:lnTo>
                    <a:pt x="971992" y="729688"/>
                  </a:lnTo>
                  <a:lnTo>
                    <a:pt x="973115" y="731992"/>
                  </a:lnTo>
                  <a:lnTo>
                    <a:pt x="973863" y="734375"/>
                  </a:lnTo>
                  <a:lnTo>
                    <a:pt x="975209" y="735963"/>
                  </a:lnTo>
                  <a:lnTo>
                    <a:pt x="976952" y="737022"/>
                  </a:lnTo>
                  <a:lnTo>
                    <a:pt x="978961" y="737728"/>
                  </a:lnTo>
                  <a:lnTo>
                    <a:pt x="983452" y="740771"/>
                  </a:lnTo>
                  <a:lnTo>
                    <a:pt x="985834" y="742767"/>
                  </a:lnTo>
                  <a:lnTo>
                    <a:pt x="988270" y="744098"/>
                  </a:lnTo>
                  <a:lnTo>
                    <a:pt x="1011883" y="752636"/>
                  </a:lnTo>
                  <a:lnTo>
                    <a:pt x="1022871" y="753863"/>
                  </a:lnTo>
                  <a:lnTo>
                    <a:pt x="1060815" y="754367"/>
                  </a:lnTo>
                  <a:lnTo>
                    <a:pt x="1065350" y="754371"/>
                  </a:lnTo>
                  <a:lnTo>
                    <a:pt x="1074904" y="752118"/>
                  </a:lnTo>
                  <a:lnTo>
                    <a:pt x="1084795" y="749141"/>
                  </a:lnTo>
                  <a:lnTo>
                    <a:pt x="1099037" y="746619"/>
                  </a:lnTo>
                  <a:lnTo>
                    <a:pt x="1105963" y="743028"/>
                  </a:lnTo>
                  <a:lnTo>
                    <a:pt x="1114622" y="736247"/>
                  </a:lnTo>
                  <a:lnTo>
                    <a:pt x="1118155" y="734671"/>
                  </a:lnTo>
                  <a:lnTo>
                    <a:pt x="1130370" y="731607"/>
                  </a:lnTo>
                  <a:lnTo>
                    <a:pt x="1136822" y="727890"/>
                  </a:lnTo>
                  <a:lnTo>
                    <a:pt x="1153063" y="713644"/>
                  </a:lnTo>
                  <a:lnTo>
                    <a:pt x="1168391" y="691931"/>
                  </a:lnTo>
                  <a:lnTo>
                    <a:pt x="1170088" y="688194"/>
                  </a:lnTo>
                  <a:lnTo>
                    <a:pt x="1173321" y="675691"/>
                  </a:lnTo>
                  <a:lnTo>
                    <a:pt x="1186389" y="652851"/>
                  </a:lnTo>
                  <a:lnTo>
                    <a:pt x="1198908" y="633839"/>
                  </a:lnTo>
                  <a:lnTo>
                    <a:pt x="1208199" y="615297"/>
                  </a:lnTo>
                  <a:lnTo>
                    <a:pt x="1215180" y="595811"/>
                  </a:lnTo>
                  <a:lnTo>
                    <a:pt x="1217413" y="586256"/>
                  </a:lnTo>
                  <a:lnTo>
                    <a:pt x="1218009" y="581337"/>
                  </a:lnTo>
                  <a:lnTo>
                    <a:pt x="1220928" y="573614"/>
                  </a:lnTo>
                  <a:lnTo>
                    <a:pt x="1222892" y="570370"/>
                  </a:lnTo>
                  <a:lnTo>
                    <a:pt x="1225074" y="562249"/>
                  </a:lnTo>
                  <a:lnTo>
                    <a:pt x="1226718" y="538830"/>
                  </a:lnTo>
                  <a:lnTo>
                    <a:pt x="1224517" y="531298"/>
                  </a:lnTo>
                  <a:lnTo>
                    <a:pt x="1221563" y="523152"/>
                  </a:lnTo>
                  <a:lnTo>
                    <a:pt x="1219667" y="511025"/>
                  </a:lnTo>
                  <a:lnTo>
                    <a:pt x="1219511" y="508323"/>
                  </a:lnTo>
                  <a:lnTo>
                    <a:pt x="1212667" y="486228"/>
                  </a:lnTo>
                  <a:lnTo>
                    <a:pt x="1209805" y="480543"/>
                  </a:lnTo>
                  <a:lnTo>
                    <a:pt x="1196184" y="464862"/>
                  </a:lnTo>
                  <a:lnTo>
                    <a:pt x="1183620" y="451279"/>
                  </a:lnTo>
                  <a:lnTo>
                    <a:pt x="1170937" y="432860"/>
                  </a:lnTo>
                  <a:lnTo>
                    <a:pt x="1163601" y="427191"/>
                  </a:lnTo>
                  <a:lnTo>
                    <a:pt x="1155542" y="422696"/>
                  </a:lnTo>
                  <a:lnTo>
                    <a:pt x="1136729" y="415528"/>
                  </a:lnTo>
                  <a:lnTo>
                    <a:pt x="1122601" y="407043"/>
                  </a:lnTo>
                  <a:lnTo>
                    <a:pt x="1089273" y="398903"/>
                  </a:lnTo>
                  <a:lnTo>
                    <a:pt x="1045655" y="390365"/>
                  </a:lnTo>
                  <a:lnTo>
                    <a:pt x="1011353" y="386515"/>
                  </a:lnTo>
                  <a:lnTo>
                    <a:pt x="992233" y="382634"/>
                  </a:lnTo>
                  <a:lnTo>
                    <a:pt x="973586" y="379226"/>
                  </a:lnTo>
                  <a:lnTo>
                    <a:pt x="954232" y="375112"/>
                  </a:lnTo>
                  <a:lnTo>
                    <a:pt x="935515" y="371636"/>
                  </a:lnTo>
                  <a:lnTo>
                    <a:pt x="897418" y="357987"/>
                  </a:lnTo>
                  <a:lnTo>
                    <a:pt x="883992" y="353839"/>
                  </a:lnTo>
                  <a:lnTo>
                    <a:pt x="861576" y="348918"/>
                  </a:lnTo>
                  <a:lnTo>
                    <a:pt x="830491" y="338456"/>
                  </a:lnTo>
                  <a:lnTo>
                    <a:pt x="798918" y="331653"/>
                  </a:lnTo>
                  <a:lnTo>
                    <a:pt x="774623" y="323212"/>
                  </a:lnTo>
                  <a:lnTo>
                    <a:pt x="748501" y="318409"/>
                  </a:lnTo>
                  <a:lnTo>
                    <a:pt x="737374" y="315082"/>
                  </a:lnTo>
                  <a:lnTo>
                    <a:pt x="700104" y="307417"/>
                  </a:lnTo>
                  <a:lnTo>
                    <a:pt x="678750" y="304728"/>
                  </a:lnTo>
                  <a:lnTo>
                    <a:pt x="655934" y="296664"/>
                  </a:lnTo>
                  <a:lnTo>
                    <a:pt x="650650" y="294296"/>
                  </a:lnTo>
                  <a:lnTo>
                    <a:pt x="638004" y="291665"/>
                  </a:lnTo>
                  <a:lnTo>
                    <a:pt x="624764" y="289649"/>
                  </a:lnTo>
                  <a:lnTo>
                    <a:pt x="586800" y="276645"/>
                  </a:lnTo>
                  <a:lnTo>
                    <a:pt x="548711" y="262448"/>
                  </a:lnTo>
                  <a:lnTo>
                    <a:pt x="516999" y="255478"/>
                  </a:lnTo>
                  <a:lnTo>
                    <a:pt x="487451" y="247017"/>
                  </a:lnTo>
                  <a:lnTo>
                    <a:pt x="446330" y="243272"/>
                  </a:lnTo>
                  <a:lnTo>
                    <a:pt x="412594" y="237864"/>
                  </a:lnTo>
                  <a:lnTo>
                    <a:pt x="381220" y="236545"/>
                  </a:lnTo>
                  <a:lnTo>
                    <a:pt x="350564" y="235437"/>
                  </a:lnTo>
                  <a:lnTo>
                    <a:pt x="312426" y="229668"/>
                  </a:lnTo>
                  <a:lnTo>
                    <a:pt x="281095" y="228811"/>
                  </a:lnTo>
                  <a:lnTo>
                    <a:pt x="49710" y="228600"/>
                  </a:lnTo>
                  <a:lnTo>
                    <a:pt x="29996" y="226342"/>
                  </a:lnTo>
                  <a:lnTo>
                    <a:pt x="0" y="22098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Building Functions</a:t>
            </a:r>
          </a:p>
        </p:txBody>
      </p:sp>
      <p:sp>
        <p:nvSpPr>
          <p:cNvPr id="1257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47700" y="985838"/>
            <a:ext cx="7770813" cy="4343400"/>
          </a:xfrm>
        </p:spPr>
        <p:txBody>
          <a:bodyPr/>
          <a:lstStyle/>
          <a:p>
            <a:pPr>
              <a:lnSpc>
                <a:spcPct val="82000"/>
              </a:lnSpc>
            </a:pPr>
            <a:r>
              <a:rPr lang="en-US" sz="2800"/>
              <a:t>NOT:</a:t>
            </a:r>
          </a:p>
          <a:p>
            <a:pPr>
              <a:lnSpc>
                <a:spcPct val="82000"/>
              </a:lnSpc>
            </a:pPr>
            <a:endParaRPr lang="en-US" sz="2800"/>
          </a:p>
          <a:p>
            <a:pPr>
              <a:lnSpc>
                <a:spcPct val="82000"/>
              </a:lnSpc>
            </a:pPr>
            <a:endParaRPr lang="en-US" sz="2800"/>
          </a:p>
          <a:p>
            <a:pPr>
              <a:lnSpc>
                <a:spcPct val="82000"/>
              </a:lnSpc>
            </a:pPr>
            <a:r>
              <a:rPr lang="en-US" sz="2800"/>
              <a:t>AND:</a:t>
            </a:r>
          </a:p>
          <a:p>
            <a:pPr>
              <a:lnSpc>
                <a:spcPct val="82000"/>
              </a:lnSpc>
            </a:pPr>
            <a:endParaRPr lang="en-US" sz="2800"/>
          </a:p>
          <a:p>
            <a:pPr>
              <a:lnSpc>
                <a:spcPct val="82000"/>
              </a:lnSpc>
            </a:pPr>
            <a:endParaRPr lang="en-US" sz="2800"/>
          </a:p>
          <a:p>
            <a:pPr>
              <a:lnSpc>
                <a:spcPct val="82000"/>
              </a:lnSpc>
            </a:pPr>
            <a:r>
              <a:rPr lang="en-US" sz="2800"/>
              <a:t>OR:</a:t>
            </a:r>
          </a:p>
          <a:p>
            <a:pPr>
              <a:lnSpc>
                <a:spcPct val="82000"/>
              </a:lnSpc>
            </a:pPr>
            <a:endParaRPr lang="en-US" sz="2800"/>
          </a:p>
          <a:p>
            <a:pPr>
              <a:lnSpc>
                <a:spcPct val="82000"/>
              </a:lnSpc>
            </a:pPr>
            <a:r>
              <a:rPr lang="en-US" sz="2800"/>
              <a:t>NAND and NOR are universal</a:t>
            </a:r>
          </a:p>
          <a:p>
            <a:pPr lvl="1">
              <a:lnSpc>
                <a:spcPct val="82000"/>
              </a:lnSpc>
            </a:pPr>
            <a:r>
              <a:rPr lang="en-US" sz="2400"/>
              <a:t>Can implement any function with NAND or just NOR gates</a:t>
            </a:r>
          </a:p>
          <a:p>
            <a:pPr lvl="1">
              <a:lnSpc>
                <a:spcPct val="82000"/>
              </a:lnSpc>
            </a:pPr>
            <a:r>
              <a:rPr lang="en-US" sz="2400"/>
              <a:t>useful for manufacturing</a:t>
            </a:r>
          </a:p>
        </p:txBody>
      </p:sp>
      <p:grpSp>
        <p:nvGrpSpPr>
          <p:cNvPr id="1257476" name="Group 4"/>
          <p:cNvGrpSpPr>
            <a:grpSpLocks/>
          </p:cNvGrpSpPr>
          <p:nvPr/>
        </p:nvGrpSpPr>
        <p:grpSpPr bwMode="auto">
          <a:xfrm>
            <a:off x="2336800" y="2095500"/>
            <a:ext cx="1446213" cy="685800"/>
            <a:chOff x="1056" y="1584"/>
            <a:chExt cx="911" cy="432"/>
          </a:xfrm>
        </p:grpSpPr>
        <p:sp>
          <p:nvSpPr>
            <p:cNvPr id="1257477" name="AutoShape 5"/>
            <p:cNvSpPr>
              <a:spLocks noChangeArrowheads="1"/>
            </p:cNvSpPr>
            <p:nvPr/>
          </p:nvSpPr>
          <p:spPr bwMode="auto">
            <a:xfrm>
              <a:off x="1248" y="1584"/>
              <a:ext cx="528" cy="432"/>
            </a:xfrm>
            <a:prstGeom prst="flowChartDelay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257478" name="Line 6"/>
            <p:cNvSpPr>
              <a:spLocks noChangeShapeType="1"/>
            </p:cNvSpPr>
            <p:nvPr/>
          </p:nvSpPr>
          <p:spPr bwMode="auto">
            <a:xfrm flipH="1">
              <a:off x="1056" y="1680"/>
              <a:ext cx="19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257479" name="Line 7"/>
            <p:cNvSpPr>
              <a:spLocks noChangeShapeType="1"/>
            </p:cNvSpPr>
            <p:nvPr/>
          </p:nvSpPr>
          <p:spPr bwMode="auto">
            <a:xfrm flipH="1">
              <a:off x="1056" y="1920"/>
              <a:ext cx="19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257480" name="Line 8"/>
            <p:cNvSpPr>
              <a:spLocks noChangeShapeType="1"/>
            </p:cNvSpPr>
            <p:nvPr/>
          </p:nvSpPr>
          <p:spPr bwMode="auto">
            <a:xfrm flipH="1">
              <a:off x="1775" y="1796"/>
              <a:ext cx="19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1257481" name="Group 9"/>
          <p:cNvGrpSpPr>
            <a:grpSpLocks/>
          </p:cNvGrpSpPr>
          <p:nvPr/>
        </p:nvGrpSpPr>
        <p:grpSpPr bwMode="auto">
          <a:xfrm>
            <a:off x="2184400" y="1104900"/>
            <a:ext cx="1482725" cy="533400"/>
            <a:chOff x="3654" y="1680"/>
            <a:chExt cx="934" cy="336"/>
          </a:xfrm>
        </p:grpSpPr>
        <p:sp>
          <p:nvSpPr>
            <p:cNvPr id="1257482" name="AutoShape 10"/>
            <p:cNvSpPr>
              <a:spLocks noChangeArrowheads="1"/>
            </p:cNvSpPr>
            <p:nvPr/>
          </p:nvSpPr>
          <p:spPr bwMode="auto">
            <a:xfrm rot="5400000">
              <a:off x="3960" y="1656"/>
              <a:ext cx="336" cy="384"/>
            </a:xfrm>
            <a:prstGeom prst="triangle">
              <a:avLst>
                <a:gd name="adj" fmla="val 50000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257483" name="Oval 11"/>
            <p:cNvSpPr>
              <a:spLocks noChangeArrowheads="1"/>
            </p:cNvSpPr>
            <p:nvPr/>
          </p:nvSpPr>
          <p:spPr bwMode="auto">
            <a:xfrm>
              <a:off x="4326" y="1799"/>
              <a:ext cx="96" cy="96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257484" name="Line 12"/>
            <p:cNvSpPr>
              <a:spLocks noChangeShapeType="1"/>
            </p:cNvSpPr>
            <p:nvPr/>
          </p:nvSpPr>
          <p:spPr bwMode="auto">
            <a:xfrm flipH="1">
              <a:off x="3654" y="1847"/>
              <a:ext cx="28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257485" name="Line 13"/>
            <p:cNvSpPr>
              <a:spLocks noChangeShapeType="1"/>
            </p:cNvSpPr>
            <p:nvPr/>
          </p:nvSpPr>
          <p:spPr bwMode="auto">
            <a:xfrm flipH="1" flipV="1">
              <a:off x="4422" y="1847"/>
              <a:ext cx="166" cy="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1257486" name="Group 14"/>
          <p:cNvGrpSpPr>
            <a:grpSpLocks/>
          </p:cNvGrpSpPr>
          <p:nvPr/>
        </p:nvGrpSpPr>
        <p:grpSpPr bwMode="auto">
          <a:xfrm>
            <a:off x="2416175" y="3348038"/>
            <a:ext cx="1295400" cy="812800"/>
            <a:chOff x="4685" y="3035"/>
            <a:chExt cx="816" cy="512"/>
          </a:xfrm>
        </p:grpSpPr>
        <p:sp>
          <p:nvSpPr>
            <p:cNvPr id="1257487" name="AutoShape 15"/>
            <p:cNvSpPr>
              <a:spLocks noChangeArrowheads="1"/>
            </p:cNvSpPr>
            <p:nvPr/>
          </p:nvSpPr>
          <p:spPr bwMode="auto">
            <a:xfrm flipH="1">
              <a:off x="4732" y="3035"/>
              <a:ext cx="588" cy="512"/>
            </a:xfrm>
            <a:prstGeom prst="moon">
              <a:avLst>
                <a:gd name="adj" fmla="val 71690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257488" name="Line 16"/>
            <p:cNvSpPr>
              <a:spLocks noChangeShapeType="1"/>
            </p:cNvSpPr>
            <p:nvPr/>
          </p:nvSpPr>
          <p:spPr bwMode="auto">
            <a:xfrm flipH="1">
              <a:off x="4685" y="3190"/>
              <a:ext cx="17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257489" name="Line 17"/>
            <p:cNvSpPr>
              <a:spLocks noChangeShapeType="1"/>
            </p:cNvSpPr>
            <p:nvPr/>
          </p:nvSpPr>
          <p:spPr bwMode="auto">
            <a:xfrm flipH="1">
              <a:off x="4685" y="3410"/>
              <a:ext cx="17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257490" name="Line 18"/>
            <p:cNvSpPr>
              <a:spLocks noChangeShapeType="1"/>
            </p:cNvSpPr>
            <p:nvPr/>
          </p:nvSpPr>
          <p:spPr bwMode="auto">
            <a:xfrm flipH="1">
              <a:off x="5325" y="3295"/>
              <a:ext cx="17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Reflect</a:t>
            </a:r>
            <a:endParaRPr lang="en-US" dirty="0"/>
          </a:p>
        </p:txBody>
      </p:sp>
      <p:sp>
        <p:nvSpPr>
          <p:cNvPr id="21506" name="Rectangle 2"/>
          <p:cNvSpPr>
            <a:spLocks noGrp="1" noChangeArrowheads="1"/>
          </p:cNvSpPr>
          <p:nvPr>
            <p:ph idx="4294967295"/>
            <p:custDataLst>
              <p:tags r:id="rId2"/>
            </p:custDataLst>
          </p:nvPr>
        </p:nvSpPr>
        <p:spPr>
          <a:xfrm>
            <a:off x="565365" y="1065671"/>
            <a:ext cx="8502650" cy="5264009"/>
          </a:xfrm>
          <a:ln/>
        </p:spPr>
        <p:txBody>
          <a:bodyPr/>
          <a:lstStyle/>
          <a:p>
            <a:pPr marL="0" indent="0">
              <a:buSzPct val="45000"/>
              <a:buNone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r>
              <a:rPr lang="en-US" dirty="0" smtClean="0"/>
              <a:t>Why take this course?</a:t>
            </a:r>
          </a:p>
          <a:p>
            <a:pPr marL="293733" lvl="1" indent="-293733">
              <a:buClr>
                <a:srgbClr val="FFFFFF"/>
              </a:buClr>
              <a:buSzPct val="45000"/>
              <a:buFont typeface="Symbol" pitchFamily="18" charset="2"/>
              <a:buChar char="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r>
              <a:rPr lang="en-US" dirty="0">
                <a:solidFill>
                  <a:srgbClr val="FFFF66"/>
                </a:solidFill>
              </a:rPr>
              <a:t>Basic knowledge needed for </a:t>
            </a:r>
            <a:r>
              <a:rPr lang="en-US" i="1" dirty="0">
                <a:solidFill>
                  <a:srgbClr val="FFFF66"/>
                </a:solidFill>
              </a:rPr>
              <a:t>all</a:t>
            </a:r>
            <a:r>
              <a:rPr lang="en-US" dirty="0">
                <a:solidFill>
                  <a:srgbClr val="FFFF66"/>
                </a:solidFill>
              </a:rPr>
              <a:t> other areas of CS:</a:t>
            </a:r>
          </a:p>
          <a:p>
            <a:pPr marL="551471" lvl="2" indent="-260617">
              <a:buClr>
                <a:srgbClr val="FFFFFF"/>
              </a:buClr>
              <a:buSzPct val="45000"/>
              <a:buNone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r>
              <a:rPr lang="en-US" dirty="0" smtClean="0"/>
              <a:t>operating </a:t>
            </a:r>
            <a:r>
              <a:rPr lang="en-US" dirty="0"/>
              <a:t>systems, compilers, </a:t>
            </a:r>
            <a:r>
              <a:rPr lang="en-US" dirty="0" smtClean="0"/>
              <a:t>...</a:t>
            </a:r>
            <a:endParaRPr lang="en-US" dirty="0"/>
          </a:p>
          <a:p>
            <a:pPr marL="293733" lvl="1" indent="-293733">
              <a:buClr>
                <a:srgbClr val="FFFFFF"/>
              </a:buClr>
              <a:buSzPct val="45000"/>
              <a:buFont typeface="Symbol" pitchFamily="18" charset="2"/>
              <a:buChar char="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r>
              <a:rPr lang="en-US" dirty="0">
                <a:solidFill>
                  <a:srgbClr val="FFFF66"/>
                </a:solidFill>
              </a:rPr>
              <a:t>Levels are not independent</a:t>
            </a:r>
          </a:p>
          <a:p>
            <a:pPr marL="551471" lvl="2" indent="-260617">
              <a:buClr>
                <a:srgbClr val="FFFFFF"/>
              </a:buClr>
              <a:buSzPct val="45000"/>
              <a:buNone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r>
              <a:rPr lang="en-US" dirty="0"/>
              <a:t>hardware design ↔ software design ↔ performance</a:t>
            </a:r>
          </a:p>
          <a:p>
            <a:pPr marL="293733" lvl="1" indent="-293733">
              <a:buClr>
                <a:srgbClr val="FFFFFF"/>
              </a:buClr>
              <a:buSzPct val="45000"/>
              <a:buFont typeface="Symbol" pitchFamily="18" charset="2"/>
              <a:buChar char="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r>
              <a:rPr lang="en-US" dirty="0">
                <a:solidFill>
                  <a:srgbClr val="FFFF66"/>
                </a:solidFill>
              </a:rPr>
              <a:t>Crossing boundaries is hard but important</a:t>
            </a:r>
          </a:p>
          <a:p>
            <a:pPr marL="551471" lvl="2" indent="-260617">
              <a:buClr>
                <a:srgbClr val="FFFFFF"/>
              </a:buClr>
              <a:buSzPct val="45000"/>
              <a:buNone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r>
              <a:rPr lang="en-US" dirty="0"/>
              <a:t>device drivers</a:t>
            </a:r>
          </a:p>
          <a:p>
            <a:pPr marL="293733" lvl="1" indent="-293733">
              <a:buClr>
                <a:srgbClr val="FFFFFF"/>
              </a:buClr>
              <a:buSzPct val="45000"/>
              <a:buFont typeface="Symbol" pitchFamily="18" charset="2"/>
              <a:buChar char="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r>
              <a:rPr lang="en-US" dirty="0">
                <a:solidFill>
                  <a:srgbClr val="FFFF66"/>
                </a:solidFill>
              </a:rPr>
              <a:t>Good design techniques</a:t>
            </a:r>
          </a:p>
          <a:p>
            <a:pPr marL="551471" lvl="2" indent="-260617">
              <a:buClr>
                <a:srgbClr val="FFFFFF"/>
              </a:buClr>
              <a:buSzPct val="45000"/>
              <a:buNone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r>
              <a:rPr lang="en-US" dirty="0"/>
              <a:t>abstraction, layering, pipelining, parallel vs. serial, ...</a:t>
            </a:r>
          </a:p>
          <a:p>
            <a:pPr marL="293733" lvl="1" indent="-293733">
              <a:buClr>
                <a:srgbClr val="FFFFFF"/>
              </a:buClr>
              <a:buSzPct val="45000"/>
              <a:buFont typeface="Symbol" pitchFamily="18" charset="2"/>
              <a:buChar char="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r>
              <a:rPr lang="en-US" dirty="0">
                <a:solidFill>
                  <a:srgbClr val="FFFF66"/>
                </a:solidFill>
              </a:rPr>
              <a:t>Understand where the world is going</a:t>
            </a:r>
          </a:p>
        </p:txBody>
      </p:sp>
    </p:spTree>
    <p:extLst>
      <p:ext uri="{BB962C8B-B14F-4D97-AF65-F5344CB8AC3E}">
        <p14:creationId xmlns:p14="http://schemas.microsoft.com/office/powerpoint/2010/main" val="34598163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0" descr="global_datacenters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72150" y="4267200"/>
            <a:ext cx="3371850" cy="213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9" descr="cornell_nlr_long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24815" y="1397762"/>
            <a:ext cx="2743200" cy="162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800" dirty="0" smtClean="0"/>
              <a:t>Who am I?</a:t>
            </a:r>
            <a:endParaRPr lang="en-US" sz="3800" dirty="0"/>
          </a:p>
        </p:txBody>
      </p:sp>
      <p:sp>
        <p:nvSpPr>
          <p:cNvPr id="4198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3780" y="1068277"/>
            <a:ext cx="6324600" cy="4530725"/>
          </a:xfrm>
        </p:spPr>
        <p:txBody>
          <a:bodyPr/>
          <a:lstStyle/>
          <a:p>
            <a:pPr eaLnBrk="1" hangingPunct="1"/>
            <a:r>
              <a:rPr lang="en-US" sz="2800" dirty="0" smtClean="0"/>
              <a:t>Cloud computing/storage</a:t>
            </a:r>
          </a:p>
          <a:p>
            <a:pPr lvl="1" eaLnBrk="1" hangingPunct="1"/>
            <a:r>
              <a:rPr lang="en-US" sz="2400" dirty="0" smtClean="0"/>
              <a:t>Optimizing a global network of data centers</a:t>
            </a:r>
          </a:p>
          <a:p>
            <a:pPr lvl="1" eaLnBrk="1" hangingPunct="1"/>
            <a:r>
              <a:rPr lang="en-US" sz="2400" dirty="0" smtClean="0"/>
              <a:t>Cornell </a:t>
            </a:r>
            <a:r>
              <a:rPr lang="en-US" sz="2400" dirty="0" err="1" smtClean="0"/>
              <a:t>Ntional</a:t>
            </a:r>
            <a:r>
              <a:rPr lang="en-US" sz="2400" dirty="0" smtClean="0"/>
              <a:t> </a:t>
            </a:r>
            <a:r>
              <a:rPr lang="en-US" sz="2400" dirty="0" err="1" smtClean="0"/>
              <a:t>λ</a:t>
            </a:r>
            <a:r>
              <a:rPr lang="en-US" sz="2400" dirty="0" smtClean="0"/>
              <a:t>-Rail Rings </a:t>
            </a:r>
            <a:r>
              <a:rPr lang="en-US" sz="2400" dirty="0" err="1" smtClean="0"/>
              <a:t>testbed</a:t>
            </a:r>
            <a:endParaRPr lang="en-US" sz="2400" dirty="0" smtClean="0"/>
          </a:p>
          <a:p>
            <a:pPr lvl="1" eaLnBrk="1" hangingPunct="1"/>
            <a:r>
              <a:rPr lang="en-US" sz="2400" dirty="0" smtClean="0"/>
              <a:t>Software Defined Network Adapter</a:t>
            </a:r>
          </a:p>
          <a:p>
            <a:pPr lvl="1" eaLnBrk="1" hangingPunct="1"/>
            <a:r>
              <a:rPr lang="en-US" sz="2400" dirty="0" smtClean="0"/>
              <a:t>Energy: </a:t>
            </a:r>
            <a:r>
              <a:rPr lang="en-US" sz="2400" dirty="0" err="1" smtClean="0"/>
              <a:t>KyotoFS</a:t>
            </a:r>
            <a:r>
              <a:rPr lang="en-US" sz="2400" dirty="0" smtClean="0"/>
              <a:t>/SMFS</a:t>
            </a:r>
          </a:p>
          <a:p>
            <a:pPr eaLnBrk="1" hangingPunct="1"/>
            <a:r>
              <a:rPr lang="en-US" sz="2800" dirty="0" smtClean="0"/>
              <a:t>Antiquity: built a global-scale storage system</a:t>
            </a:r>
          </a:p>
        </p:txBody>
      </p:sp>
      <p:pic>
        <p:nvPicPr>
          <p:cNvPr id="7" name="Picture 6" descr="SDONA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117" y="4797258"/>
            <a:ext cx="2979029" cy="1607521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>
            <a:off x="3702524" y="5254090"/>
            <a:ext cx="574355" cy="789199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8342" y="5380256"/>
            <a:ext cx="1277750" cy="591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598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Course Staff</a:t>
            </a:r>
          </a:p>
        </p:txBody>
      </p:sp>
      <p:sp>
        <p:nvSpPr>
          <p:cNvPr id="1057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9263" y="1058863"/>
            <a:ext cx="8461375" cy="5570537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en-US" sz="2800" dirty="0"/>
              <a:t>cs3410-staff-l@</a:t>
            </a:r>
            <a:r>
              <a:rPr lang="en-US" sz="2800" dirty="0" smtClean="0"/>
              <a:t>cs.cornell.edu</a:t>
            </a:r>
          </a:p>
          <a:p>
            <a:pPr>
              <a:lnSpc>
                <a:spcPct val="80000"/>
              </a:lnSpc>
            </a:pPr>
            <a:endParaRPr lang="en-US" sz="2800" dirty="0" smtClean="0"/>
          </a:p>
          <a:p>
            <a:pPr>
              <a:lnSpc>
                <a:spcPct val="80000"/>
              </a:lnSpc>
            </a:pPr>
            <a:r>
              <a:rPr lang="en-US" sz="2800" dirty="0" smtClean="0"/>
              <a:t>TAs</a:t>
            </a:r>
            <a:endParaRPr lang="en-US" sz="2800" dirty="0"/>
          </a:p>
          <a:p>
            <a:pPr lvl="1">
              <a:lnSpc>
                <a:spcPct val="80000"/>
              </a:lnSpc>
            </a:pPr>
            <a:r>
              <a:rPr lang="en-US" sz="2400" dirty="0" smtClean="0"/>
              <a:t>Han Wang	(</a:t>
            </a:r>
            <a:r>
              <a:rPr lang="en-US" sz="2400" dirty="0" err="1" smtClean="0"/>
              <a:t>hwang@</a:t>
            </a:r>
            <a:r>
              <a:rPr lang="en-US" sz="2400" dirty="0" err="1"/>
              <a:t>cs.cornell.edu</a:t>
            </a:r>
            <a:r>
              <a:rPr lang="en-US" sz="2400" dirty="0"/>
              <a:t>)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/>
              <a:t>Bo </a:t>
            </a:r>
            <a:r>
              <a:rPr lang="en-US" sz="2400" dirty="0" err="1" smtClean="0"/>
              <a:t>Peng</a:t>
            </a:r>
            <a:r>
              <a:rPr lang="en-US" sz="2400" dirty="0"/>
              <a:t>	</a:t>
            </a:r>
            <a:r>
              <a:rPr lang="en-US" sz="2400" dirty="0" smtClean="0"/>
              <a:t>(</a:t>
            </a:r>
            <a:r>
              <a:rPr lang="en-US" sz="2400" dirty="0" err="1" smtClean="0"/>
              <a:t>bpeng@cs.cornell.edu</a:t>
            </a:r>
            <a:r>
              <a:rPr lang="en-US" sz="2400" dirty="0" smtClean="0"/>
              <a:t>)</a:t>
            </a:r>
            <a:endParaRPr lang="en-US" sz="2400" dirty="0"/>
          </a:p>
          <a:p>
            <a:pPr lvl="1">
              <a:lnSpc>
                <a:spcPct val="80000"/>
              </a:lnSpc>
            </a:pPr>
            <a:r>
              <a:rPr lang="en-US" sz="2400" dirty="0" smtClean="0"/>
              <a:t>Jun </a:t>
            </a:r>
            <a:r>
              <a:rPr lang="en-US" sz="2400" dirty="0" err="1" smtClean="0"/>
              <a:t>Erh</a:t>
            </a:r>
            <a:r>
              <a:rPr lang="en-US" sz="2400" dirty="0"/>
              <a:t>	</a:t>
            </a:r>
            <a:r>
              <a:rPr lang="en-US" sz="2400" dirty="0" smtClean="0"/>
              <a:t>	(je96@</a:t>
            </a:r>
            <a:r>
              <a:rPr lang="en-US" sz="2400" dirty="0"/>
              <a:t>cornell.edu)</a:t>
            </a:r>
          </a:p>
          <a:p>
            <a:pPr lvl="1">
              <a:lnSpc>
                <a:spcPct val="80000"/>
              </a:lnSpc>
              <a:buFontTx/>
              <a:buNone/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800" dirty="0"/>
              <a:t>Undergraduate consultants</a:t>
            </a:r>
          </a:p>
          <a:p>
            <a:pPr lvl="1">
              <a:lnSpc>
                <a:spcPct val="80000"/>
              </a:lnSpc>
            </a:pPr>
            <a:r>
              <a:rPr lang="en-US" sz="2400" dirty="0" err="1" smtClean="0"/>
              <a:t>Ansu</a:t>
            </a:r>
            <a:r>
              <a:rPr lang="en-US" sz="2400" dirty="0" smtClean="0"/>
              <a:t> </a:t>
            </a:r>
            <a:r>
              <a:rPr lang="en-US" sz="2400" dirty="0"/>
              <a:t>Abraham </a:t>
            </a:r>
            <a:r>
              <a:rPr lang="en-US" sz="2400" dirty="0" smtClean="0"/>
              <a:t>(aaa98</a:t>
            </a:r>
            <a:r>
              <a:rPr lang="en-US" sz="2400" dirty="0"/>
              <a:t>@</a:t>
            </a:r>
            <a:r>
              <a:rPr lang="en-US" sz="2400" dirty="0" smtClean="0"/>
              <a:t>cornell.edu)</a:t>
            </a:r>
            <a:endParaRPr lang="en-US" sz="2400" dirty="0"/>
          </a:p>
          <a:p>
            <a:pPr lvl="1">
              <a:lnSpc>
                <a:spcPct val="80000"/>
              </a:lnSpc>
            </a:pPr>
            <a:r>
              <a:rPr lang="en-US" sz="2400" dirty="0" smtClean="0"/>
              <a:t>Ethan Kao	(ek382</a:t>
            </a:r>
            <a:r>
              <a:rPr lang="en-US" sz="2400" dirty="0"/>
              <a:t>@</a:t>
            </a:r>
            <a:r>
              <a:rPr lang="en-US" sz="2400" dirty="0" smtClean="0"/>
              <a:t>cornell.edu)</a:t>
            </a:r>
            <a:endParaRPr lang="en-US" sz="2400" dirty="0"/>
          </a:p>
          <a:p>
            <a:pPr lvl="1">
              <a:lnSpc>
                <a:spcPct val="80000"/>
              </a:lnSpc>
            </a:pPr>
            <a:r>
              <a:rPr lang="en-US" sz="2400" dirty="0" smtClean="0"/>
              <a:t>Peter Tseng	(pht24</a:t>
            </a:r>
            <a:r>
              <a:rPr lang="en-US" sz="2400" dirty="0"/>
              <a:t>@</a:t>
            </a:r>
            <a:r>
              <a:rPr lang="en-US" sz="2400" dirty="0" smtClean="0"/>
              <a:t>cornell.edu)</a:t>
            </a:r>
          </a:p>
          <a:p>
            <a:pPr lvl="1">
              <a:lnSpc>
                <a:spcPct val="80000"/>
              </a:lnSpc>
            </a:pPr>
            <a:r>
              <a:rPr lang="en-US" sz="2400" dirty="0" err="1" smtClean="0"/>
              <a:t>Jiaqi</a:t>
            </a:r>
            <a:r>
              <a:rPr lang="en-US" sz="2400" dirty="0" smtClean="0"/>
              <a:t> </a:t>
            </a:r>
            <a:r>
              <a:rPr lang="en-US" sz="2400" dirty="0" err="1" smtClean="0"/>
              <a:t>Zhai</a:t>
            </a:r>
            <a:r>
              <a:rPr lang="en-US" sz="2400" dirty="0" smtClean="0"/>
              <a:t>	(jz392</a:t>
            </a:r>
            <a:r>
              <a:rPr lang="en-US" sz="2400" dirty="0"/>
              <a:t>@</a:t>
            </a:r>
            <a:r>
              <a:rPr lang="en-US" sz="2400" dirty="0" smtClean="0"/>
              <a:t>cornell.edu)</a:t>
            </a:r>
          </a:p>
          <a:p>
            <a:pPr marL="173002" lvl="1" indent="0">
              <a:lnSpc>
                <a:spcPct val="80000"/>
              </a:lnSpc>
              <a:buNone/>
            </a:pPr>
            <a:endParaRPr lang="en-US" sz="2800" dirty="0" smtClean="0"/>
          </a:p>
          <a:p>
            <a:pPr marL="173002" lvl="1" indent="0">
              <a:lnSpc>
                <a:spcPct val="80000"/>
              </a:lnSpc>
              <a:buNone/>
            </a:pPr>
            <a:r>
              <a:rPr lang="en-US" sz="2800" dirty="0" smtClean="0"/>
              <a:t>Administrative Assistant: </a:t>
            </a:r>
          </a:p>
          <a:p>
            <a:pPr lvl="1">
              <a:lnSpc>
                <a:spcPct val="80000"/>
              </a:lnSpc>
            </a:pPr>
            <a:r>
              <a:rPr lang="en-US" sz="2800" dirty="0" smtClean="0"/>
              <a:t>Angela Downing (</a:t>
            </a:r>
            <a:r>
              <a:rPr lang="en-US" dirty="0" err="1" smtClean="0"/>
              <a:t>angela</a:t>
            </a:r>
            <a:r>
              <a:rPr lang="en-US" sz="2800" dirty="0" err="1" smtClean="0"/>
              <a:t>@</a:t>
            </a:r>
            <a:r>
              <a:rPr lang="en-US" sz="2800" dirty="0" err="1"/>
              <a:t>cs.cornell.edu</a:t>
            </a:r>
            <a:r>
              <a:rPr lang="en-US" sz="2800" dirty="0" smtClean="0"/>
              <a:t>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71303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Book</a:t>
            </a:r>
          </a:p>
        </p:txBody>
      </p:sp>
      <p:sp>
        <p:nvSpPr>
          <p:cNvPr id="967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9425" y="1011238"/>
            <a:ext cx="5159375" cy="5054600"/>
          </a:xfrm>
        </p:spPr>
        <p:txBody>
          <a:bodyPr/>
          <a:lstStyle/>
          <a:p>
            <a:r>
              <a:rPr lang="en-US" dirty="0"/>
              <a:t>Computer Organization and Design</a:t>
            </a:r>
          </a:p>
          <a:p>
            <a:pPr lvl="1"/>
            <a:r>
              <a:rPr lang="en-US" dirty="0"/>
              <a:t>The Hardware/Software Interface</a:t>
            </a:r>
          </a:p>
          <a:p>
            <a:endParaRPr lang="en-US" dirty="0"/>
          </a:p>
          <a:p>
            <a:r>
              <a:rPr lang="en-US" dirty="0"/>
              <a:t>David Patterson, John Hennessy</a:t>
            </a:r>
          </a:p>
          <a:p>
            <a:pPr lvl="1"/>
            <a:r>
              <a:rPr lang="en-US" dirty="0"/>
              <a:t>Get </a:t>
            </a:r>
            <a:r>
              <a:rPr lang="en-US" dirty="0" smtClean="0"/>
              <a:t>the 4</a:t>
            </a:r>
            <a:r>
              <a:rPr lang="en-US" baseline="30000" dirty="0" smtClean="0"/>
              <a:t>th</a:t>
            </a:r>
            <a:r>
              <a:rPr lang="en-US" dirty="0" smtClean="0"/>
              <a:t> Edition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1066800"/>
            <a:ext cx="3552806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823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Grading</a:t>
            </a:r>
            <a:endParaRPr lang="en-US" dirty="0"/>
          </a:p>
        </p:txBody>
      </p:sp>
      <p:sp>
        <p:nvSpPr>
          <p:cNvPr id="418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dirty="0" smtClean="0"/>
              <a:t>4 Programming Assignments	(35-45%)</a:t>
            </a:r>
            <a:endParaRPr lang="en-US" dirty="0"/>
          </a:p>
          <a:p>
            <a:pPr lvl="1">
              <a:spcBef>
                <a:spcPts val="0"/>
              </a:spcBef>
            </a:pPr>
            <a:r>
              <a:rPr lang="en-US" dirty="0"/>
              <a:t>Work in </a:t>
            </a:r>
            <a:r>
              <a:rPr lang="en-US" dirty="0">
                <a:solidFill>
                  <a:srgbClr val="FFFF66"/>
                </a:solidFill>
              </a:rPr>
              <a:t>groups</a:t>
            </a:r>
            <a:r>
              <a:rPr lang="en-US" dirty="0"/>
              <a:t> of </a:t>
            </a:r>
            <a:r>
              <a:rPr lang="en-US" dirty="0" smtClean="0"/>
              <a:t>two</a:t>
            </a:r>
            <a:endParaRPr lang="en-US" dirty="0"/>
          </a:p>
          <a:p>
            <a:pPr>
              <a:spcBef>
                <a:spcPts val="0"/>
              </a:spcBef>
            </a:pPr>
            <a:r>
              <a:rPr lang="en-US" dirty="0" smtClean="0"/>
              <a:t>4-5 </a:t>
            </a:r>
            <a:r>
              <a:rPr lang="en-US" dirty="0" err="1" smtClean="0"/>
              <a:t>Homeworks</a:t>
            </a:r>
            <a:r>
              <a:rPr lang="en-US" dirty="0" smtClean="0"/>
              <a:t> Assignments	(20-25%)</a:t>
            </a:r>
            <a:endParaRPr lang="en-US" dirty="0"/>
          </a:p>
          <a:p>
            <a:pPr lvl="1">
              <a:spcBef>
                <a:spcPts val="0"/>
              </a:spcBef>
            </a:pPr>
            <a:r>
              <a:rPr lang="en-US" dirty="0"/>
              <a:t>Work </a:t>
            </a:r>
            <a:r>
              <a:rPr lang="en-US" dirty="0" smtClean="0">
                <a:solidFill>
                  <a:srgbClr val="FFFF66"/>
                </a:solidFill>
              </a:rPr>
              <a:t>alone</a:t>
            </a:r>
            <a:endParaRPr lang="en-US" dirty="0"/>
          </a:p>
          <a:p>
            <a:pPr>
              <a:spcBef>
                <a:spcPts val="0"/>
              </a:spcBef>
            </a:pPr>
            <a:r>
              <a:rPr lang="en-US" dirty="0"/>
              <a:t>2 </a:t>
            </a:r>
            <a:r>
              <a:rPr lang="en-US" dirty="0" smtClean="0"/>
              <a:t>prelims					(30-40%)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Discretionary					(5%)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Grading</a:t>
            </a:r>
            <a:endParaRPr lang="en-US" dirty="0"/>
          </a:p>
        </p:txBody>
      </p:sp>
      <p:sp>
        <p:nvSpPr>
          <p:cNvPr id="418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dirty="0" err="1" smtClean="0"/>
              <a:t>Regrade</a:t>
            </a:r>
            <a:r>
              <a:rPr lang="en-US" dirty="0" smtClean="0"/>
              <a:t> policy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Submit </a:t>
            </a:r>
            <a:r>
              <a:rPr lang="en-US" dirty="0"/>
              <a:t>written request to lead </a:t>
            </a:r>
            <a:r>
              <a:rPr lang="en-US" dirty="0" smtClean="0"/>
              <a:t>TA, 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US" dirty="0"/>
              <a:t>	</a:t>
            </a:r>
            <a:r>
              <a:rPr lang="en-US" dirty="0" smtClean="0"/>
              <a:t>and lead TA </a:t>
            </a:r>
            <a:r>
              <a:rPr lang="en-US" dirty="0"/>
              <a:t>will pick a different grader 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Submit </a:t>
            </a:r>
            <a:r>
              <a:rPr lang="en-US" dirty="0"/>
              <a:t>another written request, </a:t>
            </a:r>
            <a:endParaRPr lang="en-US" dirty="0" smtClean="0"/>
          </a:p>
          <a:p>
            <a:pPr marL="457200" lvl="1" indent="0">
              <a:spcBef>
                <a:spcPts val="0"/>
              </a:spcBef>
              <a:buNone/>
            </a:pPr>
            <a:r>
              <a:rPr lang="en-US" dirty="0"/>
              <a:t>	</a:t>
            </a:r>
            <a:r>
              <a:rPr lang="en-US" dirty="0" smtClean="0"/>
              <a:t>lead </a:t>
            </a:r>
            <a:r>
              <a:rPr lang="en-US" dirty="0"/>
              <a:t>TA will </a:t>
            </a:r>
            <a:r>
              <a:rPr lang="en-US" dirty="0" err="1"/>
              <a:t>regrade</a:t>
            </a:r>
            <a:r>
              <a:rPr lang="en-US" dirty="0"/>
              <a:t> </a:t>
            </a:r>
            <a:r>
              <a:rPr lang="en-US" dirty="0" smtClean="0"/>
              <a:t>directly </a:t>
            </a:r>
            <a:endParaRPr lang="en-US" dirty="0"/>
          </a:p>
          <a:p>
            <a:pPr lvl="1">
              <a:spcBef>
                <a:spcPts val="0"/>
              </a:spcBef>
            </a:pPr>
            <a:r>
              <a:rPr lang="en-US" dirty="0" smtClean="0"/>
              <a:t>Submit </a:t>
            </a:r>
            <a:r>
              <a:rPr lang="en-US" i="1" dirty="0" smtClean="0"/>
              <a:t>yet</a:t>
            </a:r>
            <a:r>
              <a:rPr lang="en-US" dirty="0" smtClean="0"/>
              <a:t> another </a:t>
            </a:r>
            <a:r>
              <a:rPr lang="en-US" dirty="0"/>
              <a:t>written request for professor to </a:t>
            </a:r>
            <a:r>
              <a:rPr lang="en-US" dirty="0" err="1"/>
              <a:t>regrade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57044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Side Bar">
  <a:themeElements>
    <a:clrScheme name="Side Bar 4">
      <a:dk1>
        <a:srgbClr val="000000"/>
      </a:dk1>
      <a:lt1>
        <a:srgbClr val="FFFFFF"/>
      </a:lt1>
      <a:dk2>
        <a:srgbClr val="660033"/>
      </a:dk2>
      <a:lt2>
        <a:srgbClr val="FFFF66"/>
      </a:lt2>
      <a:accent1>
        <a:srgbClr val="FF0033"/>
      </a:accent1>
      <a:accent2>
        <a:srgbClr val="CC6600"/>
      </a:accent2>
      <a:accent3>
        <a:srgbClr val="B8AAAD"/>
      </a:accent3>
      <a:accent4>
        <a:srgbClr val="DADADA"/>
      </a:accent4>
      <a:accent5>
        <a:srgbClr val="FFAAAD"/>
      </a:accent5>
      <a:accent6>
        <a:srgbClr val="B95C00"/>
      </a:accent6>
      <a:hlink>
        <a:srgbClr val="999933"/>
      </a:hlink>
      <a:folHlink>
        <a:srgbClr val="A50021"/>
      </a:folHlink>
    </a:clrScheme>
    <a:fontScheme name="Side Bar">
      <a:majorFont>
        <a:latin typeface="Helvetica"/>
        <a:ea typeface="ＭＳ Ｐゴシック"/>
        <a:cs typeface=""/>
      </a:majorFont>
      <a:minorFont>
        <a:latin typeface="Helvetic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2"/>
          </a:solidFill>
          <a:prstDash val="solid"/>
          <a:round/>
          <a:headEnd type="none" w="sm" len="sm"/>
          <a:tailEnd type="triangle" w="lg" len="lg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2"/>
          </a:solidFill>
          <a:prstDash val="solid"/>
          <a:round/>
          <a:headEnd type="none" w="sm" len="sm"/>
          <a:tailEnd type="triangle" w="lg" len="lg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Side Bar 1">
        <a:dk1>
          <a:srgbClr val="000099"/>
        </a:dk1>
        <a:lt1>
          <a:srgbClr val="FFFFFF"/>
        </a:lt1>
        <a:dk2>
          <a:srgbClr val="0000FF"/>
        </a:dk2>
        <a:lt2>
          <a:srgbClr val="FFFF00"/>
        </a:lt2>
        <a:accent1>
          <a:srgbClr val="FF6633"/>
        </a:accent1>
        <a:accent2>
          <a:srgbClr val="FF00FF"/>
        </a:accent2>
        <a:accent3>
          <a:srgbClr val="AAAAFF"/>
        </a:accent3>
        <a:accent4>
          <a:srgbClr val="DADADA"/>
        </a:accent4>
        <a:accent5>
          <a:srgbClr val="FFB8AD"/>
        </a:accent5>
        <a:accent6>
          <a:srgbClr val="E700E7"/>
        </a:accent6>
        <a:hlink>
          <a:srgbClr val="FF0000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de Bar 2">
        <a:dk1>
          <a:srgbClr val="000066"/>
        </a:dk1>
        <a:lt1>
          <a:srgbClr val="CCECFF"/>
        </a:lt1>
        <a:dk2>
          <a:srgbClr val="000080"/>
        </a:dk2>
        <a:lt2>
          <a:srgbClr val="000000"/>
        </a:lt2>
        <a:accent1>
          <a:srgbClr val="9999FF"/>
        </a:accent1>
        <a:accent2>
          <a:srgbClr val="CC00FF"/>
        </a:accent2>
        <a:accent3>
          <a:srgbClr val="E2F4FF"/>
        </a:accent3>
        <a:accent4>
          <a:srgbClr val="000056"/>
        </a:accent4>
        <a:accent5>
          <a:srgbClr val="CACAFF"/>
        </a:accent5>
        <a:accent6>
          <a:srgbClr val="B900E7"/>
        </a:accent6>
        <a:hlink>
          <a:srgbClr val="00CC99"/>
        </a:hlink>
        <a:folHlink>
          <a:srgbClr val="0099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de Bar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B2B2B2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797979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de Bar 4">
        <a:dk1>
          <a:srgbClr val="000000"/>
        </a:dk1>
        <a:lt1>
          <a:srgbClr val="FFFFFF"/>
        </a:lt1>
        <a:dk2>
          <a:srgbClr val="660033"/>
        </a:dk2>
        <a:lt2>
          <a:srgbClr val="FFFF66"/>
        </a:lt2>
        <a:accent1>
          <a:srgbClr val="FF0033"/>
        </a:accent1>
        <a:accent2>
          <a:srgbClr val="CC6600"/>
        </a:accent2>
        <a:accent3>
          <a:srgbClr val="B8AAAD"/>
        </a:accent3>
        <a:accent4>
          <a:srgbClr val="DADADA"/>
        </a:accent4>
        <a:accent5>
          <a:srgbClr val="FFAAAD"/>
        </a:accent5>
        <a:accent6>
          <a:srgbClr val="B95C00"/>
        </a:accent6>
        <a:hlink>
          <a:srgbClr val="999933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C:\MSOffice\Templates\Presentation Designs\Side Bar.pot</Template>
  <TotalTime>8360</TotalTime>
  <Words>1440</Words>
  <Application>Microsoft Office PowerPoint</Application>
  <PresentationFormat>On-screen Show (4:3)</PresentationFormat>
  <Paragraphs>634</Paragraphs>
  <Slides>49</Slides>
  <Notes>48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Side Bar</vt:lpstr>
      <vt:lpstr>CS 3410: Computer System Organization and Programming</vt:lpstr>
      <vt:lpstr>Information</vt:lpstr>
      <vt:lpstr>Course Objective</vt:lpstr>
      <vt:lpstr>Who am I?</vt:lpstr>
      <vt:lpstr>Who am I?</vt:lpstr>
      <vt:lpstr>Course Staff</vt:lpstr>
      <vt:lpstr>Book</vt:lpstr>
      <vt:lpstr>Grading</vt:lpstr>
      <vt:lpstr>Grading</vt:lpstr>
      <vt:lpstr>Administrivia</vt:lpstr>
      <vt:lpstr>Communication</vt:lpstr>
      <vt:lpstr>Sections &amp; Projects</vt:lpstr>
      <vt:lpstr>Academic Integrity</vt:lpstr>
      <vt:lpstr>Computer System Organization</vt:lpstr>
      <vt:lpstr>Compilers &amp; Assemblers</vt:lpstr>
      <vt:lpstr>Compilers</vt:lpstr>
      <vt:lpstr>Assemblers</vt:lpstr>
      <vt:lpstr>Computer System Organization</vt:lpstr>
      <vt:lpstr>Instruction Set Architecture</vt:lpstr>
      <vt:lpstr>Transistors and Gates</vt:lpstr>
      <vt:lpstr>Logic and State</vt:lpstr>
      <vt:lpstr>A Calculator</vt:lpstr>
      <vt:lpstr>Basic Computer System</vt:lpstr>
      <vt:lpstr>Simple Processor</vt:lpstr>
      <vt:lpstr>Inside the Processor</vt:lpstr>
      <vt:lpstr> Overview</vt:lpstr>
      <vt:lpstr>MIPS R3000 ISA</vt:lpstr>
      <vt:lpstr>Calling Conventions</vt:lpstr>
      <vt:lpstr>Data Layout</vt:lpstr>
      <vt:lpstr>Buffer Overflows</vt:lpstr>
      <vt:lpstr>Parallel Processing</vt:lpstr>
      <vt:lpstr>Applications</vt:lpstr>
      <vt:lpstr>Why should you care?</vt:lpstr>
      <vt:lpstr>Example: Can answer the question…</vt:lpstr>
      <vt:lpstr>Example 2: Moore's Law</vt:lpstr>
      <vt:lpstr>Example 3: New  Devices</vt:lpstr>
      <vt:lpstr>Covered in this course</vt:lpstr>
      <vt:lpstr>Nuts and Bolts: Switches, Transistors, Gates </vt:lpstr>
      <vt:lpstr>A switch</vt:lpstr>
      <vt:lpstr>Switches</vt:lpstr>
      <vt:lpstr>Transistors</vt:lpstr>
      <vt:lpstr>NPN Transistors</vt:lpstr>
      <vt:lpstr>P and N Transistors</vt:lpstr>
      <vt:lpstr>Then and Now</vt:lpstr>
      <vt:lpstr>Inverter</vt:lpstr>
      <vt:lpstr>NAND Gate</vt:lpstr>
      <vt:lpstr>NOR Gate</vt:lpstr>
      <vt:lpstr>Building Functions</vt:lpstr>
      <vt:lpstr>Reflect</vt:lpstr>
    </vt:vector>
  </TitlesOfParts>
  <Manager/>
  <Company>Computer Science, Cornell University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3410: Computer System Organization and Design</dc:title>
  <dc:subject/>
  <dc:creator>Hakim Weatherspoon</dc:creator>
  <cp:keywords/>
  <dc:description/>
  <cp:lastModifiedBy>PH101</cp:lastModifiedBy>
  <cp:revision>1080</cp:revision>
  <cp:lastPrinted>2011-01-25T15:36:17Z</cp:lastPrinted>
  <dcterms:created xsi:type="dcterms:W3CDTF">1999-11-21T22:40:57Z</dcterms:created>
  <dcterms:modified xsi:type="dcterms:W3CDTF">2011-01-25T19:47:23Z</dcterms:modified>
  <cp:category/>
</cp:coreProperties>
</file>