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338" r:id="rId3"/>
    <p:sldId id="268" r:id="rId4"/>
    <p:sldId id="272" r:id="rId5"/>
    <p:sldId id="273" r:id="rId6"/>
    <p:sldId id="274" r:id="rId7"/>
    <p:sldId id="462" r:id="rId8"/>
    <p:sldId id="275" r:id="rId9"/>
    <p:sldId id="276" r:id="rId10"/>
    <p:sldId id="429" r:id="rId11"/>
    <p:sldId id="285" r:id="rId12"/>
    <p:sldId id="284" r:id="rId13"/>
    <p:sldId id="286" r:id="rId14"/>
    <p:sldId id="431" r:id="rId15"/>
    <p:sldId id="288" r:id="rId16"/>
    <p:sldId id="463" r:id="rId17"/>
    <p:sldId id="438" r:id="rId18"/>
    <p:sldId id="291" r:id="rId19"/>
    <p:sldId id="290" r:id="rId20"/>
    <p:sldId id="293" r:id="rId21"/>
    <p:sldId id="303" r:id="rId22"/>
    <p:sldId id="304" r:id="rId23"/>
    <p:sldId id="298" r:id="rId24"/>
    <p:sldId id="434" r:id="rId25"/>
    <p:sldId id="300" r:id="rId26"/>
    <p:sldId id="433" r:id="rId27"/>
    <p:sldId id="440" r:id="rId28"/>
    <p:sldId id="308" r:id="rId29"/>
    <p:sldId id="454" r:id="rId30"/>
    <p:sldId id="455" r:id="rId31"/>
    <p:sldId id="456" r:id="rId32"/>
    <p:sldId id="457" r:id="rId33"/>
    <p:sldId id="464" r:id="rId34"/>
    <p:sldId id="447" r:id="rId35"/>
    <p:sldId id="449" r:id="rId36"/>
    <p:sldId id="459" r:id="rId37"/>
    <p:sldId id="450" r:id="rId38"/>
    <p:sldId id="451" r:id="rId39"/>
    <p:sldId id="427" r:id="rId40"/>
    <p:sldId id="452" r:id="rId41"/>
    <p:sldId id="45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899A"/>
    <a:srgbClr val="AB7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98" autoAdjust="0"/>
  </p:normalViewPr>
  <p:slideViewPr>
    <p:cSldViewPr snapToGrid="0" showGuides="1">
      <p:cViewPr varScale="1">
        <p:scale>
          <a:sx n="116" d="100"/>
          <a:sy n="116" d="100"/>
        </p:scale>
        <p:origin x="68" y="64"/>
      </p:cViewPr>
      <p:guideLst>
        <p:guide orient="horz" pos="333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E0A7E-5C62-4FC7-91B0-FFF9866F4A8B}" type="datetimeFigureOut">
              <a:rPr lang="en-US" smtClean="0"/>
              <a:t>2018-12-03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046C-8E00-4C44-AF68-28BFD546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8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2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8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7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90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0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9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0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2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9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5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0046C-8E00-4C44-AF68-28BFD54624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337D-6387-4E30-B811-973AD2898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97C2C-C734-4C23-A7BF-B79531E2D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B15C-9A65-4E71-92A3-99E820E6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BAC0-6E98-4425-B635-54C5CC3807A5}" type="datetime1">
              <a:rPr lang="en-US" smtClean="0"/>
              <a:t>2018-12-03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7BA72-3024-4D13-BE66-56896852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705D-CF4A-42C3-A62B-56480132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6ED7-D76E-4CD9-A2D6-E7AFBF45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003B-BECD-474C-B112-AAC40CF01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643C-9DF0-46F2-B8D4-FBC565AF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BECE-1C00-4821-80EC-E210D06E70D7}" type="datetime1">
              <a:rPr lang="en-US" smtClean="0"/>
              <a:t>2018-12-03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A862-DD7F-4223-9C81-BD4F1106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E188D-7265-4EF6-8ED7-D1FE6657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453E1-C517-4F00-8843-237AA6E66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43FBB-3D4B-4508-987F-9B8E6EEBA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FBDF8-3107-429E-8855-14E4E169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AF1EC-0F1E-4A99-9CB7-D8803EDE3132}" type="datetime1">
              <a:rPr lang="en-US" smtClean="0"/>
              <a:t>2018-12-03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6853-8061-450A-8807-9D8DF93D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DD67F-B648-4613-A844-273108AD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6DE8-795A-4FF9-89BE-C1E5089E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7E927-7F2C-4109-B1CA-30327E7FC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ED97D-55A1-4C79-925D-D735E8FF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2B14-B3F8-4DE2-8A75-B001638DBBAB}" type="datetime1">
              <a:rPr lang="en-US" smtClean="0"/>
              <a:t>2018-12-03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47F4D-984E-48BC-8290-2C836F33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D7AFF-7370-48A5-99E2-57D150454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EE0E-DFAD-4834-A26C-A400B5C8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16B36-E66F-47E7-A62C-10597014D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37AE0-2B74-4EF7-952A-A23EB4DC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9647-3DBA-4FD6-8F88-4E6796EF62C5}" type="datetime1">
              <a:rPr lang="en-US" smtClean="0"/>
              <a:t>2018-12-03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0EC37-93AC-4FDF-9B3E-DA7479CA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1D415-418D-499B-9E81-5A705F63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8124-6DCF-4727-B20D-3B81475C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40BC5-5674-4D97-914A-77EC1F3B3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5F1C0-1674-4BB5-9779-0B9C1F4D3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24949-633D-4004-867C-094649F0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302A-73C3-4D11-8E70-2491351824EE}" type="datetime1">
              <a:rPr lang="en-US" smtClean="0"/>
              <a:t>2018-12-03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548F-99D3-47A0-8A1E-4B8AB2C2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ADD77-41C5-4A3E-959C-0A95099B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FCC0-4969-459A-BD88-0FE17A48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72EEC-9CF8-47E8-9BF6-E6DD54110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944FE-737D-48EC-A1A2-9C7BA211E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062A0-B065-496D-8B0B-B3D4ACD78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4CB9A-7C14-4739-B5A4-A556E6A10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16FE1-FC5A-4E04-AAB6-FFA42F37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485F-48E4-48AF-867C-445B8A921155}" type="datetime1">
              <a:rPr lang="en-US" smtClean="0"/>
              <a:t>2018-12-03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4D0FE-C535-4417-AE08-C3A19C23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49B34-717B-48D8-81CC-6A682A7B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07C7-625F-4148-B908-EE94363B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B20E0-F53E-4E3D-A796-26C8A857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D9A2-79FF-4C93-8F0B-CFCDA3DD8FFB}" type="datetime1">
              <a:rPr lang="en-US" smtClean="0"/>
              <a:t>2018-12-03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EDC22-C571-4BB4-B0F0-5436E003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08B24-0AE1-41D6-8EFE-635409D7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F6627-9970-4278-BB40-E4BE8836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6D4A-02B3-4AEB-A7F4-899E15510A4D}" type="datetime1">
              <a:rPr lang="en-US" smtClean="0"/>
              <a:t>2018-12-03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FA12E-329F-48B5-9D7A-6C4F73D8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C7DA5-0539-4A6B-A9CB-F9B0F440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D337-7F34-4CE6-9F56-2A86381D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A7B9-4FA6-4479-B83F-0E1D140A4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52BCC-C49C-4786-A5C0-FF357584C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C699F-E76B-4AB1-905C-CA603081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90812-F09F-4520-9C03-3DB1FB998F3A}" type="datetime1">
              <a:rPr lang="en-US" smtClean="0"/>
              <a:t>2018-12-03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A88A6-7D3A-40BA-938B-0CB3A38E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1F4A-6131-4EBF-A210-169607CA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5744-6165-4DC4-94CA-D880AD45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43E3A-6B2C-40B6-9F7A-5A3882468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BFB05-F0EA-417D-A1E6-4464E0D9E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AF593-48A3-4587-9FB7-0365EFBB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83F0-1ED5-49AE-BA98-EB3936195DDD}" type="datetime1">
              <a:rPr lang="en-US" smtClean="0"/>
              <a:t>2018-12-03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4301F-3EE2-4B30-A362-31A26F57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71C3B-EE34-4561-9621-E8E16CC7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F9F9D-D07D-4243-8BDC-D10A960D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2ED94-1644-4281-A5F8-DB3E869FC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A1CC4-0B04-49E8-BFDC-F81032ADB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E48F7-DEA8-478D-99E3-6F6587C45DD6}" type="datetime1">
              <a:rPr lang="en-US" smtClean="0"/>
              <a:t>2018-12-03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86842-FB4E-4861-AB7B-4F02A9A7A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6859-BF89-42BE-AFA4-35B16823C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94BE-3EB5-4CAC-ACEA-41653B201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image" Target="../media/image48.png"/><Relationship Id="rId14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71.png"/><Relationship Id="rId7" Type="http://schemas.openxmlformats.org/officeDocument/2006/relationships/image" Target="../media/image55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690.png"/><Relationship Id="rId4" Type="http://schemas.openxmlformats.org/officeDocument/2006/relationships/image" Target="../media/image68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4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660.png"/><Relationship Id="rId4" Type="http://schemas.openxmlformats.org/officeDocument/2006/relationships/image" Target="../media/image67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660.png"/><Relationship Id="rId4" Type="http://schemas.openxmlformats.org/officeDocument/2006/relationships/image" Target="../media/image670.png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20.png"/><Relationship Id="rId7" Type="http://schemas.openxmlformats.org/officeDocument/2006/relationships/image" Target="../media/image5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45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20.png"/><Relationship Id="rId7" Type="http://schemas.openxmlformats.org/officeDocument/2006/relationships/image" Target="../media/image5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45.png"/><Relationship Id="rId4" Type="http://schemas.openxmlformats.org/officeDocument/2006/relationships/image" Target="../media/image57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63.png"/><Relationship Id="rId4" Type="http://schemas.openxmlformats.org/officeDocument/2006/relationships/image" Target="../media/image47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750.png"/><Relationship Id="rId7" Type="http://schemas.openxmlformats.org/officeDocument/2006/relationships/image" Target="../media/image66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7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../media/image20.png"/><Relationship Id="rId2" Type="http://schemas.openxmlformats.org/officeDocument/2006/relationships/image" Target="../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0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2.png"/><Relationship Id="rId7" Type="http://schemas.openxmlformats.org/officeDocument/2006/relationships/image" Target="../media/image47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78.png"/><Relationship Id="rId5" Type="http://schemas.openxmlformats.org/officeDocument/2006/relationships/image" Target="../media/image63.png"/><Relationship Id="rId10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93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3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78.png"/><Relationship Id="rId5" Type="http://schemas.openxmlformats.org/officeDocument/2006/relationships/image" Target="../media/image46.png"/><Relationship Id="rId10" Type="http://schemas.openxmlformats.org/officeDocument/2006/relationships/image" Target="../media/image77.png"/><Relationship Id="rId4" Type="http://schemas.openxmlformats.org/officeDocument/2006/relationships/image" Target="../media/image44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1.png"/><Relationship Id="rId18" Type="http://schemas.openxmlformats.org/officeDocument/2006/relationships/image" Target="../media/image109.png"/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12" Type="http://schemas.openxmlformats.org/officeDocument/2006/relationships/image" Target="../media/image80.png"/><Relationship Id="rId17" Type="http://schemas.openxmlformats.org/officeDocument/2006/relationships/image" Target="../media/image65.svg"/><Relationship Id="rId2" Type="http://schemas.openxmlformats.org/officeDocument/2006/relationships/image" Target="../media/image85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79.png"/><Relationship Id="rId5" Type="http://schemas.openxmlformats.org/officeDocument/2006/relationships/image" Target="../media/image88.png"/><Relationship Id="rId15" Type="http://schemas.openxmlformats.org/officeDocument/2006/relationships/image" Target="../media/image108.png"/><Relationship Id="rId10" Type="http://schemas.openxmlformats.org/officeDocument/2006/relationships/image" Target="../media/image9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Relationship Id="rId1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1.png"/><Relationship Id="rId18" Type="http://schemas.openxmlformats.org/officeDocument/2006/relationships/image" Target="../media/image66.png"/><Relationship Id="rId3" Type="http://schemas.openxmlformats.org/officeDocument/2006/relationships/image" Target="../media/image86.png"/><Relationship Id="rId21" Type="http://schemas.openxmlformats.org/officeDocument/2006/relationships/image" Target="../media/image109.png"/><Relationship Id="rId7" Type="http://schemas.openxmlformats.org/officeDocument/2006/relationships/image" Target="../media/image92.png"/><Relationship Id="rId12" Type="http://schemas.openxmlformats.org/officeDocument/2006/relationships/image" Target="../media/image80.png"/><Relationship Id="rId17" Type="http://schemas.openxmlformats.org/officeDocument/2006/relationships/image" Target="../media/image65.svg"/><Relationship Id="rId2" Type="http://schemas.openxmlformats.org/officeDocument/2006/relationships/image" Target="../media/image85.png"/><Relationship Id="rId16" Type="http://schemas.openxmlformats.org/officeDocument/2006/relationships/image" Target="../media/image64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79.png"/><Relationship Id="rId5" Type="http://schemas.openxmlformats.org/officeDocument/2006/relationships/image" Target="../media/image88.png"/><Relationship Id="rId15" Type="http://schemas.openxmlformats.org/officeDocument/2006/relationships/image" Target="../media/image108.png"/><Relationship Id="rId10" Type="http://schemas.openxmlformats.org/officeDocument/2006/relationships/image" Target="../media/image96.png"/><Relationship Id="rId19" Type="http://schemas.openxmlformats.org/officeDocument/2006/relationships/image" Target="../media/image67.svg"/><Relationship Id="rId4" Type="http://schemas.openxmlformats.org/officeDocument/2006/relationships/image" Target="../media/image87.png"/><Relationship Id="rId9" Type="http://schemas.openxmlformats.org/officeDocument/2006/relationships/image" Target="../media/image95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0.png"/><Relationship Id="rId18" Type="http://schemas.openxmlformats.org/officeDocument/2006/relationships/image" Target="../media/image65.svg"/><Relationship Id="rId3" Type="http://schemas.openxmlformats.org/officeDocument/2006/relationships/image" Target="../media/image86.png"/><Relationship Id="rId21" Type="http://schemas.openxmlformats.org/officeDocument/2006/relationships/image" Target="../media/image110.png"/><Relationship Id="rId7" Type="http://schemas.openxmlformats.org/officeDocument/2006/relationships/image" Target="../media/image92.png"/><Relationship Id="rId12" Type="http://schemas.openxmlformats.org/officeDocument/2006/relationships/image" Target="../media/image79.png"/><Relationship Id="rId17" Type="http://schemas.openxmlformats.org/officeDocument/2006/relationships/image" Target="../media/image64.png"/><Relationship Id="rId2" Type="http://schemas.openxmlformats.org/officeDocument/2006/relationships/image" Target="../media/image85.png"/><Relationship Id="rId16" Type="http://schemas.openxmlformats.org/officeDocument/2006/relationships/image" Target="../media/image108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111.png"/><Relationship Id="rId24" Type="http://schemas.openxmlformats.org/officeDocument/2006/relationships/image" Target="../media/image113.png"/><Relationship Id="rId5" Type="http://schemas.openxmlformats.org/officeDocument/2006/relationships/image" Target="../media/image88.png"/><Relationship Id="rId15" Type="http://schemas.openxmlformats.org/officeDocument/2006/relationships/image" Target="../media/image45.png"/><Relationship Id="rId23" Type="http://schemas.openxmlformats.org/officeDocument/2006/relationships/image" Target="../media/image112.png"/><Relationship Id="rId10" Type="http://schemas.openxmlformats.org/officeDocument/2006/relationships/image" Target="../media/image96.png"/><Relationship Id="rId19" Type="http://schemas.openxmlformats.org/officeDocument/2006/relationships/image" Target="../media/image6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Relationship Id="rId14" Type="http://schemas.openxmlformats.org/officeDocument/2006/relationships/image" Target="../media/image81.png"/><Relationship Id="rId22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0.png"/><Relationship Id="rId18" Type="http://schemas.openxmlformats.org/officeDocument/2006/relationships/image" Target="../media/image65.svg"/><Relationship Id="rId3" Type="http://schemas.openxmlformats.org/officeDocument/2006/relationships/image" Target="../media/image86.png"/><Relationship Id="rId21" Type="http://schemas.openxmlformats.org/officeDocument/2006/relationships/image" Target="../media/image110.png"/><Relationship Id="rId7" Type="http://schemas.openxmlformats.org/officeDocument/2006/relationships/image" Target="../media/image92.png"/><Relationship Id="rId12" Type="http://schemas.openxmlformats.org/officeDocument/2006/relationships/image" Target="../media/image79.png"/><Relationship Id="rId17" Type="http://schemas.openxmlformats.org/officeDocument/2006/relationships/image" Target="../media/image64.png"/><Relationship Id="rId2" Type="http://schemas.openxmlformats.org/officeDocument/2006/relationships/image" Target="../media/image85.png"/><Relationship Id="rId16" Type="http://schemas.openxmlformats.org/officeDocument/2006/relationships/image" Target="../media/image108.png"/><Relationship Id="rId20" Type="http://schemas.openxmlformats.org/officeDocument/2006/relationships/image" Target="../media/image6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111.png"/><Relationship Id="rId24" Type="http://schemas.openxmlformats.org/officeDocument/2006/relationships/image" Target="../media/image113.png"/><Relationship Id="rId5" Type="http://schemas.openxmlformats.org/officeDocument/2006/relationships/image" Target="../media/image88.png"/><Relationship Id="rId15" Type="http://schemas.openxmlformats.org/officeDocument/2006/relationships/image" Target="../media/image45.png"/><Relationship Id="rId23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66.png"/><Relationship Id="rId4" Type="http://schemas.openxmlformats.org/officeDocument/2006/relationships/image" Target="../media/image87.png"/><Relationship Id="rId9" Type="http://schemas.openxmlformats.org/officeDocument/2006/relationships/image" Target="../media/image95.png"/><Relationship Id="rId14" Type="http://schemas.openxmlformats.org/officeDocument/2006/relationships/image" Target="../media/image81.png"/><Relationship Id="rId22" Type="http://schemas.openxmlformats.org/officeDocument/2006/relationships/image" Target="../media/image1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1.png"/><Relationship Id="rId18" Type="http://schemas.openxmlformats.org/officeDocument/2006/relationships/image" Target="../media/image109.png"/><Relationship Id="rId3" Type="http://schemas.openxmlformats.org/officeDocument/2006/relationships/image" Target="../media/image85.png"/><Relationship Id="rId7" Type="http://schemas.openxmlformats.org/officeDocument/2006/relationships/image" Target="../media/image115.png"/><Relationship Id="rId12" Type="http://schemas.openxmlformats.org/officeDocument/2006/relationships/image" Target="../media/image80.png"/><Relationship Id="rId17" Type="http://schemas.openxmlformats.org/officeDocument/2006/relationships/image" Target="../media/image65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4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79.png"/><Relationship Id="rId5" Type="http://schemas.openxmlformats.org/officeDocument/2006/relationships/image" Target="../media/image87.png"/><Relationship Id="rId15" Type="http://schemas.openxmlformats.org/officeDocument/2006/relationships/image" Target="../media/image108.png"/><Relationship Id="rId10" Type="http://schemas.openxmlformats.org/officeDocument/2006/relationships/image" Target="../media/image111.png"/><Relationship Id="rId19" Type="http://schemas.openxmlformats.org/officeDocument/2006/relationships/image" Target="../media/image113.png"/><Relationship Id="rId4" Type="http://schemas.openxmlformats.org/officeDocument/2006/relationships/image" Target="../media/image86.png"/><Relationship Id="rId9" Type="http://schemas.openxmlformats.org/officeDocument/2006/relationships/image" Target="../media/image96.pn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3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5" Type="http://schemas.openxmlformats.org/officeDocument/2006/relationships/image" Target="../media/image68.png"/><Relationship Id="rId10" Type="http://schemas.openxmlformats.org/officeDocument/2006/relationships/image" Target="../media/image120.png"/><Relationship Id="rId4" Type="http://schemas.openxmlformats.org/officeDocument/2006/relationships/image" Target="../media/image69.png"/><Relationship Id="rId9" Type="http://schemas.openxmlformats.org/officeDocument/2006/relationships/image" Target="../media/image45.png"/><Relationship Id="rId14" Type="http://schemas.openxmlformats.org/officeDocument/2006/relationships/image" Target="../media/image1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3.png"/><Relationship Id="rId4" Type="http://schemas.openxmlformats.org/officeDocument/2006/relationships/image" Target="../media/image7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4.png"/><Relationship Id="rId18" Type="http://schemas.openxmlformats.org/officeDocument/2006/relationships/image" Target="../media/image1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23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22.png"/><Relationship Id="rId5" Type="http://schemas.openxmlformats.org/officeDocument/2006/relationships/image" Target="../media/image48.png"/><Relationship Id="rId15" Type="http://schemas.openxmlformats.org/officeDocument/2006/relationships/image" Target="../media/image78.png"/><Relationship Id="rId10" Type="http://schemas.openxmlformats.org/officeDocument/2006/relationships/image" Target="../media/image4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47.png"/><Relationship Id="rId7" Type="http://schemas.openxmlformats.org/officeDocument/2006/relationships/image" Target="../media/image157.png"/><Relationship Id="rId12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161.png"/><Relationship Id="rId5" Type="http://schemas.openxmlformats.org/officeDocument/2006/relationships/image" Target="../media/image49.png"/><Relationship Id="rId10" Type="http://schemas.openxmlformats.org/officeDocument/2006/relationships/image" Target="../media/image160.png"/><Relationship Id="rId4" Type="http://schemas.openxmlformats.org/officeDocument/2006/relationships/image" Target="../media/image48.png"/><Relationship Id="rId9" Type="http://schemas.openxmlformats.org/officeDocument/2006/relationships/image" Target="../media/image1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67.png"/><Relationship Id="rId3" Type="http://schemas.openxmlformats.org/officeDocument/2006/relationships/image" Target="../media/image48.png"/><Relationship Id="rId7" Type="http://schemas.openxmlformats.org/officeDocument/2006/relationships/image" Target="../media/image163.png"/><Relationship Id="rId12" Type="http://schemas.openxmlformats.org/officeDocument/2006/relationships/image" Target="../media/image16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png"/><Relationship Id="rId11" Type="http://schemas.openxmlformats.org/officeDocument/2006/relationships/image" Target="../media/image165.png"/><Relationship Id="rId5" Type="http://schemas.openxmlformats.org/officeDocument/2006/relationships/image" Target="../media/image46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49.png"/><Relationship Id="rId9" Type="http://schemas.openxmlformats.org/officeDocument/2006/relationships/image" Target="../media/image45.png"/><Relationship Id="rId14" Type="http://schemas.openxmlformats.org/officeDocument/2006/relationships/image" Target="../media/image16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67.png"/><Relationship Id="rId3" Type="http://schemas.openxmlformats.org/officeDocument/2006/relationships/image" Target="../media/image164.png"/><Relationship Id="rId7" Type="http://schemas.openxmlformats.org/officeDocument/2006/relationships/image" Target="../media/image163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2.png"/><Relationship Id="rId11" Type="http://schemas.openxmlformats.org/officeDocument/2006/relationships/image" Target="../media/image49.png"/><Relationship Id="rId5" Type="http://schemas.openxmlformats.org/officeDocument/2006/relationships/image" Target="../media/image166.png"/><Relationship Id="rId15" Type="http://schemas.openxmlformats.org/officeDocument/2006/relationships/image" Target="../media/image169.png"/><Relationship Id="rId10" Type="http://schemas.openxmlformats.org/officeDocument/2006/relationships/image" Target="../media/image48.png"/><Relationship Id="rId4" Type="http://schemas.openxmlformats.org/officeDocument/2006/relationships/image" Target="../media/image165.png"/><Relationship Id="rId9" Type="http://schemas.openxmlformats.org/officeDocument/2006/relationships/image" Target="../media/image47.png"/><Relationship Id="rId14" Type="http://schemas.openxmlformats.org/officeDocument/2006/relationships/image" Target="../media/image1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BF6-AAD6-480F-81E1-2CDACFF88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Empowering Union and Intersection Types with Integrated Subtyping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1AFAB-978E-49AC-84A6-EB19A616D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Fabian Muehlboeck and Ross 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1FF80-095A-4833-ACAB-D0624C69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322" y="4514850"/>
            <a:ext cx="3948154" cy="148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9221A3-4B76-44E2-92C8-7BB087024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99" y="4235799"/>
            <a:ext cx="2044002" cy="20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5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row: Right 83">
            <a:extLst>
              <a:ext uri="{FF2B5EF4-FFF2-40B4-BE49-F238E27FC236}">
                <a16:creationId xmlns:a16="http://schemas.microsoft.com/office/drawing/2014/main" id="{0D959AFD-831C-4B5A-A70E-0E69B369C238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AB7485-9B5C-4537-83B0-DDF04BDC78AB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38618-0CB8-4921-B6F1-93F89BC5F927}"/>
              </a:ext>
            </a:extLst>
          </p:cNvPr>
          <p:cNvSpPr/>
          <p:nvPr/>
        </p:nvSpPr>
        <p:spPr>
          <a:xfrm>
            <a:off x="4298550" y="83465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32E0F-6C01-4E9A-92B1-25ED853AFE8B}"/>
                  </a:ext>
                </a:extLst>
              </p:cNvPr>
              <p:cNvSpPr txBox="1"/>
              <p:nvPr/>
            </p:nvSpPr>
            <p:spPr>
              <a:xfrm>
                <a:off x="4344491" y="86306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32E0F-6C01-4E9A-92B1-25ED853A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491" y="863060"/>
                <a:ext cx="7936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4EFF5-A0E7-4F74-9877-565B7D03D314}"/>
                  </a:ext>
                </a:extLst>
              </p:cNvPr>
              <p:cNvSpPr txBox="1"/>
              <p:nvPr/>
            </p:nvSpPr>
            <p:spPr>
              <a:xfrm>
                <a:off x="5161613" y="86306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4EFF5-A0E7-4F74-9877-565B7D03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613" y="863060"/>
                <a:ext cx="86158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5A7FF-63E2-48E6-9414-D9CE3706DB03}"/>
                  </a:ext>
                </a:extLst>
              </p:cNvPr>
              <p:cNvSpPr txBox="1"/>
              <p:nvPr/>
            </p:nvSpPr>
            <p:spPr>
              <a:xfrm>
                <a:off x="6054268" y="86306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5A7FF-63E2-48E6-9414-D9CE3706D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68" y="863060"/>
                <a:ext cx="86914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>
            <a:extLst>
              <a:ext uri="{FF2B5EF4-FFF2-40B4-BE49-F238E27FC236}">
                <a16:creationId xmlns:a16="http://schemas.microsoft.com/office/drawing/2014/main" id="{B4C4D1E0-2C7F-4E90-BC44-3236E1D30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00" y="1026156"/>
            <a:ext cx="690716" cy="6145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059475-1397-47E8-9D6D-F639402604CF}"/>
              </a:ext>
            </a:extLst>
          </p:cNvPr>
          <p:cNvSpPr txBox="1"/>
          <p:nvPr/>
        </p:nvSpPr>
        <p:spPr>
          <a:xfrm>
            <a:off x="3945679" y="139731"/>
            <a:ext cx="432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Subtyping Extension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p:sp>
        <p:nvSpPr>
          <p:cNvPr id="71" name="Arrow: Right 70">
            <a:extLst>
              <a:ext uri="{FF2B5EF4-FFF2-40B4-BE49-F238E27FC236}">
                <a16:creationId xmlns:a16="http://schemas.microsoft.com/office/drawing/2014/main" id="{AF210FFE-504B-4BB7-B5AD-26DAD8310FF3}"/>
              </a:ext>
            </a:extLst>
          </p:cNvPr>
          <p:cNvSpPr/>
          <p:nvPr/>
        </p:nvSpPr>
        <p:spPr>
          <a:xfrm rot="5400000">
            <a:off x="5674128" y="1769874"/>
            <a:ext cx="871147" cy="96100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EE6E5FE-3891-444D-A121-CD3D732EA162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pic>
        <p:nvPicPr>
          <p:cNvPr id="77" name="Graphic 13">
            <a:extLst>
              <a:ext uri="{FF2B5EF4-FFF2-40B4-BE49-F238E27FC236}">
                <a16:creationId xmlns:a16="http://schemas.microsoft.com/office/drawing/2014/main" id="{2FB79BD3-EBBD-4F0A-B4DD-467CE3D93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73" y="3471339"/>
            <a:ext cx="690716" cy="61453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E62E4837-517A-45DC-AE1C-FE5DB3B934B5}"/>
              </a:ext>
            </a:extLst>
          </p:cNvPr>
          <p:cNvSpPr/>
          <p:nvPr/>
        </p:nvSpPr>
        <p:spPr>
          <a:xfrm>
            <a:off x="9394996" y="3340650"/>
            <a:ext cx="2264792" cy="1731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0F8428C-53C4-4834-8523-3030F8C2934D}"/>
                  </a:ext>
                </a:extLst>
              </p:cNvPr>
              <p:cNvSpPr txBox="1"/>
              <p:nvPr/>
            </p:nvSpPr>
            <p:spPr>
              <a:xfrm>
                <a:off x="9545211" y="3447976"/>
                <a:ext cx="10942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0F8428C-53C4-4834-8523-3030F8C2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211" y="3447976"/>
                <a:ext cx="1094210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DE2CA4-B80B-4D0A-A8B0-6E77BD208E1A}"/>
                  </a:ext>
                </a:extLst>
              </p:cNvPr>
              <p:cNvSpPr txBox="1"/>
              <p:nvPr/>
            </p:nvSpPr>
            <p:spPr>
              <a:xfrm>
                <a:off x="9551789" y="4197601"/>
                <a:ext cx="99944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⊓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DE2CA4-B80B-4D0A-A8B0-6E77BD20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89" y="4197601"/>
                <a:ext cx="999440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" name="Graphic 57">
            <a:extLst>
              <a:ext uri="{FF2B5EF4-FFF2-40B4-BE49-F238E27FC236}">
                <a16:creationId xmlns:a16="http://schemas.microsoft.com/office/drawing/2014/main" id="{3128EAED-1A78-48E5-AFE9-A15F716F59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92" y="3465209"/>
            <a:ext cx="914400" cy="1482073"/>
          </a:xfrm>
          <a:prstGeom prst="rect">
            <a:avLst/>
          </a:prstGeom>
        </p:spPr>
      </p:pic>
      <p:sp>
        <p:nvSpPr>
          <p:cNvPr id="82" name="Arrow: Right 81">
            <a:extLst>
              <a:ext uri="{FF2B5EF4-FFF2-40B4-BE49-F238E27FC236}">
                <a16:creationId xmlns:a16="http://schemas.microsoft.com/office/drawing/2014/main" id="{BAE22B37-4EDE-4A48-8D78-922625E4DEC4}"/>
              </a:ext>
            </a:extLst>
          </p:cNvPr>
          <p:cNvSpPr/>
          <p:nvPr/>
        </p:nvSpPr>
        <p:spPr>
          <a:xfrm>
            <a:off x="8121395" y="3759182"/>
            <a:ext cx="1251630" cy="96100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9E4A0E-0D8F-496A-A4D5-7F79ECA89E88}"/>
              </a:ext>
            </a:extLst>
          </p:cNvPr>
          <p:cNvSpPr txBox="1"/>
          <p:nvPr/>
        </p:nvSpPr>
        <p:spPr>
          <a:xfrm>
            <a:off x="9400497" y="2069262"/>
            <a:ext cx="2301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Integrated</a:t>
            </a:r>
          </a:p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Subtyping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06FAC77-F9F6-4BFA-AF25-28D597F17A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46" y="414304"/>
            <a:ext cx="1466962" cy="15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25" grpId="0" animBg="1"/>
      <p:bldP spid="10" grpId="0" animBg="1"/>
      <p:bldP spid="11" grpId="0"/>
      <p:bldP spid="12" grpId="0"/>
      <p:bldP spid="13" grpId="0"/>
      <p:bldP spid="21" grpId="0"/>
      <p:bldP spid="71" grpId="0" animBg="1"/>
      <p:bldP spid="73" grpId="0"/>
      <p:bldP spid="74" grpId="0"/>
      <p:bldP spid="75" grpId="0"/>
      <p:bldP spid="76" grpId="0"/>
      <p:bldP spid="78" grpId="0" animBg="1"/>
      <p:bldP spid="79" grpId="0"/>
      <p:bldP spid="80" grpId="0"/>
      <p:bldP spid="82" grpId="0" animBg="1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05FC52-75F8-4E7B-8280-B65837939598}"/>
              </a:ext>
            </a:extLst>
          </p:cNvPr>
          <p:cNvSpPr/>
          <p:nvPr/>
        </p:nvSpPr>
        <p:spPr>
          <a:xfrm>
            <a:off x="3011424" y="1792287"/>
            <a:ext cx="2097024" cy="10063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897A28-EF94-476C-9990-039960999844}"/>
              </a:ext>
            </a:extLst>
          </p:cNvPr>
          <p:cNvSpPr/>
          <p:nvPr/>
        </p:nvSpPr>
        <p:spPr>
          <a:xfrm>
            <a:off x="5417568" y="1792286"/>
            <a:ext cx="2097024" cy="10063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A47E52-8342-412C-909C-9B2686BA68A3}"/>
              </a:ext>
            </a:extLst>
          </p:cNvPr>
          <p:cNvSpPr/>
          <p:nvPr/>
        </p:nvSpPr>
        <p:spPr>
          <a:xfrm>
            <a:off x="7823712" y="1792285"/>
            <a:ext cx="2097024" cy="10063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8C23F0-EB4A-40C6-B1D3-EB77F1D1F12A}"/>
              </a:ext>
            </a:extLst>
          </p:cNvPr>
          <p:cNvSpPr/>
          <p:nvPr/>
        </p:nvSpPr>
        <p:spPr>
          <a:xfrm>
            <a:off x="10363201" y="1792284"/>
            <a:ext cx="743712" cy="10063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FA28E-F067-428F-8215-421C85C5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FCC004-C443-41B3-A5FA-BF41BC541BEC}"/>
                  </a:ext>
                </a:extLst>
              </p:cNvPr>
              <p:cNvSpPr txBox="1"/>
              <p:nvPr/>
            </p:nvSpPr>
            <p:spPr>
              <a:xfrm>
                <a:off x="910080" y="1690688"/>
                <a:ext cx="1029563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∷=⊤∣ ⊥ ∣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∣ℓ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FCC004-C443-41B3-A5FA-BF41BC541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80" y="1690688"/>
                <a:ext cx="10295639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70A2E0-1C40-4A35-8BEC-B731C8C0C694}"/>
                  </a:ext>
                </a:extLst>
              </p:cNvPr>
              <p:cNvSpPr txBox="1"/>
              <p:nvPr/>
            </p:nvSpPr>
            <p:spPr>
              <a:xfrm>
                <a:off x="679704" y="3223449"/>
                <a:ext cx="627716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ℓ∷=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70A2E0-1C40-4A35-8BEC-B731C8C0C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" y="3223449"/>
                <a:ext cx="6277168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0C3742-B004-4A48-AABA-A197FF060489}"/>
                  </a:ext>
                </a:extLst>
              </p:cNvPr>
              <p:cNvSpPr txBox="1"/>
              <p:nvPr/>
            </p:nvSpPr>
            <p:spPr>
              <a:xfrm>
                <a:off x="7264602" y="3648214"/>
                <a:ext cx="401731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ℓ∷=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0C3742-B004-4A48-AABA-A197FF060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602" y="3648214"/>
                <a:ext cx="4017318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E8796C-B401-4B88-8CF7-BD3A6639D32B}"/>
                  </a:ext>
                </a:extLst>
              </p:cNvPr>
              <p:cNvSpPr txBox="1"/>
              <p:nvPr/>
            </p:nvSpPr>
            <p:spPr>
              <a:xfrm>
                <a:off x="2065718" y="4756210"/>
                <a:ext cx="572336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ℓ∷=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∣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6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6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6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E8796C-B401-4B88-8CF7-BD3A6639D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718" y="4756210"/>
                <a:ext cx="5723362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F67A3B-EF81-40D1-A15F-32FC38E287AD}"/>
              </a:ext>
            </a:extLst>
          </p:cNvPr>
          <p:cNvSpPr txBox="1"/>
          <p:nvPr/>
        </p:nvSpPr>
        <p:spPr>
          <a:xfrm>
            <a:off x="9762744" y="1145956"/>
            <a:ext cx="1963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“Literals”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00710E-C82C-49BB-86E6-80E032A64272}"/>
              </a:ext>
            </a:extLst>
          </p:cNvPr>
          <p:cNvSpPr/>
          <p:nvPr/>
        </p:nvSpPr>
        <p:spPr>
          <a:xfrm>
            <a:off x="8525233" y="1"/>
            <a:ext cx="3666767" cy="920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8CE9A-3392-43E9-8CCE-7094E215DE9E}"/>
                  </a:ext>
                </a:extLst>
              </p:cNvPr>
              <p:cNvSpPr txBox="1"/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18CE9A-3392-43E9-8CCE-7094E215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1AF07-DD02-4C1F-923D-DC7453881E1E}"/>
                  </a:ext>
                </a:extLst>
              </p:cNvPr>
              <p:cNvSpPr txBox="1"/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D1AF07-DD02-4C1F-923D-DC745388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460D0E-3A9F-4862-BA24-E951E4F62F56}"/>
                  </a:ext>
                </a:extLst>
              </p:cNvPr>
              <p:cNvSpPr txBox="1"/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460D0E-3A9F-4862-BA24-E951E4F6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F0756E2-2988-4164-A8EE-D29604292B37}"/>
              </a:ext>
            </a:extLst>
          </p:cNvPr>
          <p:cNvGrpSpPr/>
          <p:nvPr/>
        </p:nvGrpSpPr>
        <p:grpSpPr>
          <a:xfrm>
            <a:off x="11349321" y="151814"/>
            <a:ext cx="690716" cy="614534"/>
            <a:chOff x="1984573" y="3471339"/>
            <a:chExt cx="690716" cy="614534"/>
          </a:xfrm>
        </p:grpSpPr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id="{A874A549-87C5-40E0-B752-AD9C9E3A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E0CECFBC-B6DF-4F73-8988-39621D2388E9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BCEA0E67-A83F-41B5-8B36-699DF5F1832D}"/>
              </a:ext>
            </a:extLst>
          </p:cNvPr>
          <p:cNvSpPr/>
          <p:nvPr/>
        </p:nvSpPr>
        <p:spPr>
          <a:xfrm>
            <a:off x="8525233" y="-2584"/>
            <a:ext cx="838773" cy="920746"/>
          </a:xfrm>
          <a:prstGeom prst="flowChartProcess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1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" grpId="0"/>
      <p:bldP spid="5" grpId="0"/>
      <p:bldP spid="6" grpId="0"/>
      <p:bldP spid="7" grpId="0"/>
      <p:bldP spid="8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6212F5-1606-4ECC-87D6-01E9F79F7D1C}"/>
              </a:ext>
            </a:extLst>
          </p:cNvPr>
          <p:cNvSpPr/>
          <p:nvPr/>
        </p:nvSpPr>
        <p:spPr>
          <a:xfrm>
            <a:off x="2767584" y="2703492"/>
            <a:ext cx="1292352" cy="6159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C8ACC0-A6E4-4FB5-AD10-E1F9A201EA4F}"/>
              </a:ext>
            </a:extLst>
          </p:cNvPr>
          <p:cNvSpPr txBox="1">
            <a:spLocks/>
          </p:cNvSpPr>
          <p:nvPr/>
        </p:nvSpPr>
        <p:spPr>
          <a:xfrm>
            <a:off x="912812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CA704-1E44-49EF-8F94-9C9CC2F1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Textbook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9788" y="1681163"/>
                <a:ext cx="5157787" cy="823912"/>
              </a:xfrm>
            </p:spPr>
            <p:txBody>
              <a:bodyPr/>
              <a:lstStyle/>
              <a:p>
                <a:r>
                  <a:rPr lang="en-US" sz="3200" dirty="0"/>
                  <a:t>Declarative Subtyping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&lt;: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9788" y="1681163"/>
                <a:ext cx="5157787" cy="823912"/>
              </a:xfrm>
              <a:blipFill>
                <a:blip r:embed="rId2"/>
                <a:stretch>
                  <a:fillRect l="-307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/>
              <p:nvPr/>
            </p:nvSpPr>
            <p:spPr>
              <a:xfrm>
                <a:off x="1100824" y="2703492"/>
                <a:ext cx="4635714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24" y="2703492"/>
                <a:ext cx="4635714" cy="12319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839C34B-83AC-4A01-8797-0AC4ABDABD20}"/>
              </a:ext>
            </a:extLst>
          </p:cNvPr>
          <p:cNvSpPr/>
          <p:nvPr/>
        </p:nvSpPr>
        <p:spPr>
          <a:xfrm>
            <a:off x="8525233" y="1"/>
            <a:ext cx="3666767" cy="920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CBA2D3-22E4-4923-B06E-A8F1F8880D03}"/>
                  </a:ext>
                </a:extLst>
              </p:cNvPr>
              <p:cNvSpPr txBox="1"/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CBA2D3-22E4-4923-B06E-A8F1F888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92BB0-142A-4BAD-9814-500B1B7E3AA7}"/>
                  </a:ext>
                </a:extLst>
              </p:cNvPr>
              <p:cNvSpPr txBox="1"/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A92BB0-142A-4BAD-9814-500B1B7E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E86B4-BC89-4839-89AF-145D4046825C}"/>
                  </a:ext>
                </a:extLst>
              </p:cNvPr>
              <p:cNvSpPr txBox="1"/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E86B4-BC89-4839-89AF-145D4046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B8923-1619-498A-8A09-6CE5FF79AD6E}"/>
              </a:ext>
            </a:extLst>
          </p:cNvPr>
          <p:cNvGrpSpPr/>
          <p:nvPr/>
        </p:nvGrpSpPr>
        <p:grpSpPr>
          <a:xfrm>
            <a:off x="11349321" y="151814"/>
            <a:ext cx="690716" cy="614534"/>
            <a:chOff x="1984573" y="3471339"/>
            <a:chExt cx="690716" cy="614534"/>
          </a:xfrm>
        </p:grpSpPr>
        <p:pic>
          <p:nvPicPr>
            <p:cNvPr id="18" name="Graphic 13">
              <a:extLst>
                <a:ext uri="{FF2B5EF4-FFF2-40B4-BE49-F238E27FC236}">
                  <a16:creationId xmlns:a16="http://schemas.microsoft.com/office/drawing/2014/main" id="{CA036D88-9877-42BB-B553-7EA27DAE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19" name="Flowchart: Process 18">
              <a:extLst>
                <a:ext uri="{FF2B5EF4-FFF2-40B4-BE49-F238E27FC236}">
                  <a16:creationId xmlns:a16="http://schemas.microsoft.com/office/drawing/2014/main" id="{AF4295A2-D9ED-461A-9DB6-BE857EC75A6D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A8A3CE76-993D-4A4B-BEEC-3D1CF4A004C8}"/>
              </a:ext>
            </a:extLst>
          </p:cNvPr>
          <p:cNvSpPr/>
          <p:nvPr/>
        </p:nvSpPr>
        <p:spPr>
          <a:xfrm>
            <a:off x="9371242" y="0"/>
            <a:ext cx="838773" cy="920746"/>
          </a:xfrm>
          <a:prstGeom prst="flowChartProcess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0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7E2552-7501-43C9-B162-2C5601E88057}"/>
              </a:ext>
            </a:extLst>
          </p:cNvPr>
          <p:cNvSpPr/>
          <p:nvPr/>
        </p:nvSpPr>
        <p:spPr>
          <a:xfrm>
            <a:off x="2767584" y="2703492"/>
            <a:ext cx="1292352" cy="6159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C8ACC0-A6E4-4FB5-AD10-E1F9A201EA4F}"/>
              </a:ext>
            </a:extLst>
          </p:cNvPr>
          <p:cNvSpPr txBox="1">
            <a:spLocks/>
          </p:cNvSpPr>
          <p:nvPr/>
        </p:nvSpPr>
        <p:spPr>
          <a:xfrm>
            <a:off x="912812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CA704-1E44-49EF-8F94-9C9CC2F1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Declarative Subtyping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&lt;: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307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Reductive Subtyping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305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/>
              <p:nvPr/>
            </p:nvSpPr>
            <p:spPr>
              <a:xfrm>
                <a:off x="1100824" y="2703492"/>
                <a:ext cx="4635714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24" y="2703492"/>
                <a:ext cx="4635714" cy="1231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43CF062-3A5A-4537-BA43-6DB1CEC445EF}"/>
              </a:ext>
            </a:extLst>
          </p:cNvPr>
          <p:cNvSpPr/>
          <p:nvPr/>
        </p:nvSpPr>
        <p:spPr>
          <a:xfrm>
            <a:off x="8525233" y="1"/>
            <a:ext cx="3666767" cy="920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53D56-07D6-4EF1-B5EA-66B4C24CDFA8}"/>
                  </a:ext>
                </a:extLst>
              </p:cNvPr>
              <p:cNvSpPr txBox="1"/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53D56-07D6-4EF1-B5EA-66B4C24C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B560FA-1301-4A15-82AE-852FFC946F89}"/>
                  </a:ext>
                </a:extLst>
              </p:cNvPr>
              <p:cNvSpPr txBox="1"/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B560FA-1301-4A15-82AE-852FFC94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F7258-8682-47B6-BAE0-ECC299F8FF64}"/>
                  </a:ext>
                </a:extLst>
              </p:cNvPr>
              <p:cNvSpPr txBox="1"/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F7258-8682-47B6-BAE0-ECC299F8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33B81-43D7-4989-99D3-2A709EC62821}"/>
              </a:ext>
            </a:extLst>
          </p:cNvPr>
          <p:cNvGrpSpPr/>
          <p:nvPr/>
        </p:nvGrpSpPr>
        <p:grpSpPr>
          <a:xfrm>
            <a:off x="11349321" y="151814"/>
            <a:ext cx="690716" cy="614534"/>
            <a:chOff x="1984573" y="3471339"/>
            <a:chExt cx="690716" cy="614534"/>
          </a:xfrm>
        </p:grpSpPr>
        <p:pic>
          <p:nvPicPr>
            <p:cNvPr id="15" name="Graphic 13">
              <a:extLst>
                <a:ext uri="{FF2B5EF4-FFF2-40B4-BE49-F238E27FC236}">
                  <a16:creationId xmlns:a16="http://schemas.microsoft.com/office/drawing/2014/main" id="{C33D3D7F-5F9C-45BF-BFD3-218A2D5F5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F74E8F09-04F3-4946-8F0C-9B9170817118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6B50167-5E6F-41FD-AA2F-2BF7699B845A}"/>
              </a:ext>
            </a:extLst>
          </p:cNvPr>
          <p:cNvSpPr/>
          <p:nvPr/>
        </p:nvSpPr>
        <p:spPr>
          <a:xfrm>
            <a:off x="10357506" y="11670"/>
            <a:ext cx="838773" cy="920746"/>
          </a:xfrm>
          <a:prstGeom prst="flowChartProcess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8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F7A61F-B72B-4EC5-BCF0-A279AEEC3497}"/>
              </a:ext>
            </a:extLst>
          </p:cNvPr>
          <p:cNvSpPr/>
          <p:nvPr/>
        </p:nvSpPr>
        <p:spPr>
          <a:xfrm>
            <a:off x="2767584" y="2703492"/>
            <a:ext cx="1292352" cy="6159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9C8ACC0-A6E4-4FB5-AD10-E1F9A201EA4F}"/>
              </a:ext>
            </a:extLst>
          </p:cNvPr>
          <p:cNvSpPr txBox="1">
            <a:spLocks/>
          </p:cNvSpPr>
          <p:nvPr/>
        </p:nvSpPr>
        <p:spPr>
          <a:xfrm>
            <a:off x="912812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CA704-1E44-49EF-8F94-9C9CC2F1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Declarative Subtyping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&lt;: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307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Reductive Subtyping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305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54E0-A633-4047-86E1-1F52F292A8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Syntax-Directed</a:t>
            </a:r>
          </a:p>
          <a:p>
            <a:r>
              <a:rPr lang="en-US" sz="3200" dirty="0"/>
              <a:t>Well-founded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/>
              <p:nvPr/>
            </p:nvSpPr>
            <p:spPr>
              <a:xfrm>
                <a:off x="1100824" y="2703492"/>
                <a:ext cx="4635714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24" y="2703492"/>
                <a:ext cx="4635714" cy="1231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43CF062-3A5A-4537-BA43-6DB1CEC445EF}"/>
              </a:ext>
            </a:extLst>
          </p:cNvPr>
          <p:cNvSpPr/>
          <p:nvPr/>
        </p:nvSpPr>
        <p:spPr>
          <a:xfrm>
            <a:off x="8525233" y="1"/>
            <a:ext cx="3666767" cy="920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53D56-07D6-4EF1-B5EA-66B4C24CDFA8}"/>
                  </a:ext>
                </a:extLst>
              </p:cNvPr>
              <p:cNvSpPr txBox="1"/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353D56-07D6-4EF1-B5EA-66B4C24CD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B560FA-1301-4A15-82AE-852FFC946F89}"/>
                  </a:ext>
                </a:extLst>
              </p:cNvPr>
              <p:cNvSpPr txBox="1"/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B560FA-1301-4A15-82AE-852FFC94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F7258-8682-47B6-BAE0-ECC299F8FF64}"/>
                  </a:ext>
                </a:extLst>
              </p:cNvPr>
              <p:cNvSpPr txBox="1"/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1F7258-8682-47B6-BAE0-ECC299F8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B833B81-43D7-4989-99D3-2A709EC62821}"/>
              </a:ext>
            </a:extLst>
          </p:cNvPr>
          <p:cNvGrpSpPr/>
          <p:nvPr/>
        </p:nvGrpSpPr>
        <p:grpSpPr>
          <a:xfrm>
            <a:off x="11349321" y="151814"/>
            <a:ext cx="690716" cy="614534"/>
            <a:chOff x="1984573" y="3471339"/>
            <a:chExt cx="690716" cy="614534"/>
          </a:xfrm>
        </p:grpSpPr>
        <p:pic>
          <p:nvPicPr>
            <p:cNvPr id="15" name="Graphic 13">
              <a:extLst>
                <a:ext uri="{FF2B5EF4-FFF2-40B4-BE49-F238E27FC236}">
                  <a16:creationId xmlns:a16="http://schemas.microsoft.com/office/drawing/2014/main" id="{C33D3D7F-5F9C-45BF-BFD3-218A2D5F5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16" name="Flowchart: Process 15">
              <a:extLst>
                <a:ext uri="{FF2B5EF4-FFF2-40B4-BE49-F238E27FC236}">
                  <a16:creationId xmlns:a16="http://schemas.microsoft.com/office/drawing/2014/main" id="{F74E8F09-04F3-4946-8F0C-9B9170817118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26B50167-5E6F-41FD-AA2F-2BF7699B845A}"/>
              </a:ext>
            </a:extLst>
          </p:cNvPr>
          <p:cNvSpPr/>
          <p:nvPr/>
        </p:nvSpPr>
        <p:spPr>
          <a:xfrm>
            <a:off x="11197359" y="-2584"/>
            <a:ext cx="961431" cy="920746"/>
          </a:xfrm>
          <a:prstGeom prst="flowChartProcess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5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A704-1E44-49EF-8F94-9C9CC2F1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Declarative Subtyping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&lt;: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07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Reductive Subtyping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l="-305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/>
              <p:nvPr/>
            </p:nvSpPr>
            <p:spPr>
              <a:xfrm>
                <a:off x="1052773" y="4004845"/>
                <a:ext cx="4635714" cy="101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73" y="4004845"/>
                <a:ext cx="4635714" cy="1018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A7B34-D50D-4B9F-8572-3289124A3E10}"/>
                  </a:ext>
                </a:extLst>
              </p:cNvPr>
              <p:cNvSpPr txBox="1"/>
              <p:nvPr/>
            </p:nvSpPr>
            <p:spPr>
              <a:xfrm>
                <a:off x="1052773" y="2745814"/>
                <a:ext cx="4635714" cy="101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A7B34-D50D-4B9F-8572-3289124A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73" y="2745814"/>
                <a:ext cx="4635714" cy="1018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EFA32E-4285-40D2-B48E-292D8F5B9616}"/>
                  </a:ext>
                </a:extLst>
              </p:cNvPr>
              <p:cNvSpPr txBox="1"/>
              <p:nvPr/>
            </p:nvSpPr>
            <p:spPr>
              <a:xfrm>
                <a:off x="6445937" y="3310332"/>
                <a:ext cx="4635714" cy="101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EFA32E-4285-40D2-B48E-292D8F5B9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37" y="3310332"/>
                <a:ext cx="4635714" cy="1018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5CE9116E-04B4-4ECC-ACDB-6467D5E8274D}"/>
              </a:ext>
            </a:extLst>
          </p:cNvPr>
          <p:cNvSpPr/>
          <p:nvPr/>
        </p:nvSpPr>
        <p:spPr>
          <a:xfrm>
            <a:off x="5831457" y="2633284"/>
            <a:ext cx="474452" cy="2454355"/>
          </a:xfrm>
          <a:prstGeom prst="rightBrace">
            <a:avLst>
              <a:gd name="adj1" fmla="val 5196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920785-5EC5-4009-9DAF-6E3E648D60DE}"/>
              </a:ext>
            </a:extLst>
          </p:cNvPr>
          <p:cNvSpPr/>
          <p:nvPr/>
        </p:nvSpPr>
        <p:spPr>
          <a:xfrm>
            <a:off x="8525233" y="1"/>
            <a:ext cx="3666767" cy="920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DE3C05-984F-44EB-8663-85152E5CD79E}"/>
                  </a:ext>
                </a:extLst>
              </p:cNvPr>
              <p:cNvSpPr txBox="1"/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DE3C05-984F-44EB-8663-85152E5C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1FA109-D09C-4CF1-A73E-90DBD572A7E0}"/>
                  </a:ext>
                </a:extLst>
              </p:cNvPr>
              <p:cNvSpPr txBox="1"/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1FA109-D09C-4CF1-A73E-90DBD572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DC8019-0F9D-432F-B560-32354655FF9A}"/>
                  </a:ext>
                </a:extLst>
              </p:cNvPr>
              <p:cNvSpPr txBox="1"/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DC8019-0F9D-432F-B560-32354655F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13F6089-28B4-4383-92FA-08FA2C96541C}"/>
              </a:ext>
            </a:extLst>
          </p:cNvPr>
          <p:cNvGrpSpPr/>
          <p:nvPr/>
        </p:nvGrpSpPr>
        <p:grpSpPr>
          <a:xfrm>
            <a:off x="11349321" y="151814"/>
            <a:ext cx="690716" cy="614534"/>
            <a:chOff x="1984573" y="3471339"/>
            <a:chExt cx="690716" cy="614534"/>
          </a:xfrm>
        </p:grpSpPr>
        <p:pic>
          <p:nvPicPr>
            <p:cNvPr id="21" name="Graphic 13">
              <a:extLst>
                <a:ext uri="{FF2B5EF4-FFF2-40B4-BE49-F238E27FC236}">
                  <a16:creationId xmlns:a16="http://schemas.microsoft.com/office/drawing/2014/main" id="{BDAE03C0-9A76-4E42-AC66-E4100210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1B6EA550-628C-47AD-8ECC-6443F572F266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E4E51784-F595-4DA3-9CA8-BC67E757A51F}"/>
              </a:ext>
            </a:extLst>
          </p:cNvPr>
          <p:cNvSpPr/>
          <p:nvPr/>
        </p:nvSpPr>
        <p:spPr>
          <a:xfrm>
            <a:off x="11197359" y="-2584"/>
            <a:ext cx="961431" cy="920746"/>
          </a:xfrm>
          <a:prstGeom prst="flowChartProcess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A704-1E44-49EF-8F94-9C9CC2F1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Declarative Subtyping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&lt;: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27A06B3-5CD4-4262-916A-E8AB8961A7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3073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Reductive Subtyping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384B2F2-BFC2-42BF-A1E3-8A3425C1CF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3"/>
                <a:stretch>
                  <a:fillRect l="-305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/>
              <p:nvPr/>
            </p:nvSpPr>
            <p:spPr>
              <a:xfrm>
                <a:off x="1052773" y="4004845"/>
                <a:ext cx="4635714" cy="101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48B36B-7A14-45EA-8530-566515B05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73" y="4004845"/>
                <a:ext cx="4635714" cy="1018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A7B34-D50D-4B9F-8572-3289124A3E10}"/>
                  </a:ext>
                </a:extLst>
              </p:cNvPr>
              <p:cNvSpPr txBox="1"/>
              <p:nvPr/>
            </p:nvSpPr>
            <p:spPr>
              <a:xfrm>
                <a:off x="1052773" y="2745814"/>
                <a:ext cx="4635714" cy="101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FA7B34-D50D-4B9F-8572-3289124A3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73" y="2745814"/>
                <a:ext cx="4635714" cy="1018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EFA32E-4285-40D2-B48E-292D8F5B9616}"/>
                  </a:ext>
                </a:extLst>
              </p:cNvPr>
              <p:cNvSpPr txBox="1"/>
              <p:nvPr/>
            </p:nvSpPr>
            <p:spPr>
              <a:xfrm>
                <a:off x="6445937" y="3310332"/>
                <a:ext cx="4635714" cy="101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EFA32E-4285-40D2-B48E-292D8F5B9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937" y="3310332"/>
                <a:ext cx="4635714" cy="10188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2920785-5EC5-4009-9DAF-6E3E648D60DE}"/>
              </a:ext>
            </a:extLst>
          </p:cNvPr>
          <p:cNvSpPr/>
          <p:nvPr/>
        </p:nvSpPr>
        <p:spPr>
          <a:xfrm>
            <a:off x="8525233" y="1"/>
            <a:ext cx="3666767" cy="920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DE3C05-984F-44EB-8663-85152E5CD79E}"/>
                  </a:ext>
                </a:extLst>
              </p:cNvPr>
              <p:cNvSpPr txBox="1"/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DE3C05-984F-44EB-8663-85152E5C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632" y="0"/>
                <a:ext cx="73289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1FA109-D09C-4CF1-A73E-90DBD572A7E0}"/>
                  </a:ext>
                </a:extLst>
              </p:cNvPr>
              <p:cNvSpPr txBox="1"/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1FA109-D09C-4CF1-A73E-90DBD572A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65" y="-2584"/>
                <a:ext cx="107593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DC8019-0F9D-432F-B560-32354655FF9A}"/>
                  </a:ext>
                </a:extLst>
              </p:cNvPr>
              <p:cNvSpPr txBox="1"/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CDC8019-0F9D-432F-B560-32354655F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166" y="0"/>
                <a:ext cx="89319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13F6089-28B4-4383-92FA-08FA2C96541C}"/>
              </a:ext>
            </a:extLst>
          </p:cNvPr>
          <p:cNvGrpSpPr/>
          <p:nvPr/>
        </p:nvGrpSpPr>
        <p:grpSpPr>
          <a:xfrm>
            <a:off x="11349321" y="151814"/>
            <a:ext cx="690716" cy="614534"/>
            <a:chOff x="1984573" y="3471339"/>
            <a:chExt cx="690716" cy="614534"/>
          </a:xfrm>
        </p:grpSpPr>
        <p:pic>
          <p:nvPicPr>
            <p:cNvPr id="21" name="Graphic 13">
              <a:extLst>
                <a:ext uri="{FF2B5EF4-FFF2-40B4-BE49-F238E27FC236}">
                  <a16:creationId xmlns:a16="http://schemas.microsoft.com/office/drawing/2014/main" id="{BDAE03C0-9A76-4E42-AC66-E4100210E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2" name="Flowchart: Process 21">
              <a:extLst>
                <a:ext uri="{FF2B5EF4-FFF2-40B4-BE49-F238E27FC236}">
                  <a16:creationId xmlns:a16="http://schemas.microsoft.com/office/drawing/2014/main" id="{1B6EA550-628C-47AD-8ECC-6443F572F266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E4E51784-F595-4DA3-9CA8-BC67E757A51F}"/>
              </a:ext>
            </a:extLst>
          </p:cNvPr>
          <p:cNvSpPr/>
          <p:nvPr/>
        </p:nvSpPr>
        <p:spPr>
          <a:xfrm>
            <a:off x="11197359" y="-2584"/>
            <a:ext cx="961431" cy="920746"/>
          </a:xfrm>
          <a:prstGeom prst="flowChartProcess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87B9B-2B8D-48DE-923C-77D813195751}"/>
              </a:ext>
            </a:extLst>
          </p:cNvPr>
          <p:cNvGrpSpPr/>
          <p:nvPr/>
        </p:nvGrpSpPr>
        <p:grpSpPr>
          <a:xfrm>
            <a:off x="5135296" y="3006725"/>
            <a:ext cx="1998869" cy="1778405"/>
            <a:chOff x="1984573" y="3471339"/>
            <a:chExt cx="690716" cy="614534"/>
          </a:xfrm>
        </p:grpSpPr>
        <p:pic>
          <p:nvPicPr>
            <p:cNvPr id="25" name="Graphic 13">
              <a:extLst>
                <a:ext uri="{FF2B5EF4-FFF2-40B4-BE49-F238E27FC236}">
                  <a16:creationId xmlns:a16="http://schemas.microsoft.com/office/drawing/2014/main" id="{B51BA070-E235-460C-82B6-52064D703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6" name="Flowchart: Process 25">
              <a:extLst>
                <a:ext uri="{FF2B5EF4-FFF2-40B4-BE49-F238E27FC236}">
                  <a16:creationId xmlns:a16="http://schemas.microsoft.com/office/drawing/2014/main" id="{529972F5-1C08-4066-8CB3-8C6CD403769A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298D434-3687-4F9F-9B87-462536CBD8B8}"/>
              </a:ext>
            </a:extLst>
          </p:cNvPr>
          <p:cNvSpPr/>
          <p:nvPr/>
        </p:nvSpPr>
        <p:spPr>
          <a:xfrm>
            <a:off x="5652242" y="3653175"/>
            <a:ext cx="1039915" cy="650506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row: Right 83">
            <a:extLst>
              <a:ext uri="{FF2B5EF4-FFF2-40B4-BE49-F238E27FC236}">
                <a16:creationId xmlns:a16="http://schemas.microsoft.com/office/drawing/2014/main" id="{0D959AFD-831C-4B5A-A70E-0E69B369C238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AB7485-9B5C-4537-83B0-DDF04BDC78AB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EE6E5FE-3891-444D-A121-CD3D732EA162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2E4837-517A-45DC-AE1C-FE5DB3B934B5}"/>
              </a:ext>
            </a:extLst>
          </p:cNvPr>
          <p:cNvSpPr/>
          <p:nvPr/>
        </p:nvSpPr>
        <p:spPr>
          <a:xfrm>
            <a:off x="9394996" y="3340650"/>
            <a:ext cx="2492204" cy="17311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Graphic 57">
            <a:extLst>
              <a:ext uri="{FF2B5EF4-FFF2-40B4-BE49-F238E27FC236}">
                <a16:creationId xmlns:a16="http://schemas.microsoft.com/office/drawing/2014/main" id="{3128EAED-1A78-48E5-AFE9-A15F716F5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77" y="3477763"/>
            <a:ext cx="2382302" cy="1482073"/>
          </a:xfrm>
          <a:prstGeom prst="rect">
            <a:avLst/>
          </a:prstGeom>
        </p:spPr>
      </p:pic>
      <p:sp>
        <p:nvSpPr>
          <p:cNvPr id="82" name="Arrow: Right 81">
            <a:extLst>
              <a:ext uri="{FF2B5EF4-FFF2-40B4-BE49-F238E27FC236}">
                <a16:creationId xmlns:a16="http://schemas.microsoft.com/office/drawing/2014/main" id="{BAE22B37-4EDE-4A48-8D78-922625E4DEC4}"/>
              </a:ext>
            </a:extLst>
          </p:cNvPr>
          <p:cNvSpPr/>
          <p:nvPr/>
        </p:nvSpPr>
        <p:spPr>
          <a:xfrm>
            <a:off x="8121395" y="3759182"/>
            <a:ext cx="1251630" cy="96100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9E4A0E-0D8F-496A-A4D5-7F79ECA89E88}"/>
              </a:ext>
            </a:extLst>
          </p:cNvPr>
          <p:cNvSpPr txBox="1"/>
          <p:nvPr/>
        </p:nvSpPr>
        <p:spPr>
          <a:xfrm>
            <a:off x="9484235" y="2111427"/>
            <a:ext cx="2253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Decision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Procedure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1D9E41-F194-43DA-9660-E187D89179ED}"/>
              </a:ext>
            </a:extLst>
          </p:cNvPr>
          <p:cNvGrpSpPr/>
          <p:nvPr/>
        </p:nvGrpSpPr>
        <p:grpSpPr>
          <a:xfrm>
            <a:off x="1952300" y="3494652"/>
            <a:ext cx="690716" cy="614534"/>
            <a:chOff x="1984573" y="3471339"/>
            <a:chExt cx="690716" cy="614534"/>
          </a:xfrm>
        </p:grpSpPr>
        <p:pic>
          <p:nvPicPr>
            <p:cNvPr id="27" name="Graphic 13">
              <a:extLst>
                <a:ext uri="{FF2B5EF4-FFF2-40B4-BE49-F238E27FC236}">
                  <a16:creationId xmlns:a16="http://schemas.microsoft.com/office/drawing/2014/main" id="{9C62F2F3-119F-412D-B0B4-D12E1E0B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F39D1D18-2DC3-429B-A28D-233EE683A982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0F8428C-53C4-4834-8523-3030F8C2934D}"/>
                  </a:ext>
                </a:extLst>
              </p:cNvPr>
              <p:cNvSpPr txBox="1"/>
              <p:nvPr/>
            </p:nvSpPr>
            <p:spPr>
              <a:xfrm>
                <a:off x="9697272" y="3937666"/>
                <a:ext cx="8451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0F8428C-53C4-4834-8523-3030F8C2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272" y="3937666"/>
                <a:ext cx="84510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DE2CA4-B80B-4D0A-A8B0-6E77BD208E1A}"/>
                  </a:ext>
                </a:extLst>
              </p:cNvPr>
              <p:cNvSpPr txBox="1"/>
              <p:nvPr/>
            </p:nvSpPr>
            <p:spPr>
              <a:xfrm>
                <a:off x="10871816" y="3954010"/>
                <a:ext cx="71045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FDE2CA4-B80B-4D0A-A8B0-6E77BD20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816" y="3954010"/>
                <a:ext cx="71045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850F888-EF92-4CA8-8BCC-6B21F6AF42C8}"/>
              </a:ext>
            </a:extLst>
          </p:cNvPr>
          <p:cNvSpPr/>
          <p:nvPr/>
        </p:nvSpPr>
        <p:spPr>
          <a:xfrm>
            <a:off x="10457999" y="4174383"/>
            <a:ext cx="508467" cy="297105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41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9" grpId="0" animBg="1"/>
      <p:bldP spid="78" grpId="0" animBg="1"/>
      <p:bldP spid="82" grpId="0" animBg="1"/>
      <p:bldP spid="83" grpId="0"/>
      <p:bldP spid="79" grpId="0"/>
      <p:bldP spid="8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E78967-AF11-42F8-B63B-D3152B8E4D84}"/>
              </a:ext>
            </a:extLst>
          </p:cNvPr>
          <p:cNvSpPr/>
          <p:nvPr/>
        </p:nvSpPr>
        <p:spPr>
          <a:xfrm>
            <a:off x="0" y="4032603"/>
            <a:ext cx="12192000" cy="60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/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chemeClr val="accent4">
                            <a:alpha val="50000"/>
                          </a:schemeClr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>
                                <a:alpha val="50000"/>
                              </a:srgbClr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1">
                            <a:alpha val="50000"/>
                          </a:schemeClr>
                        </a:solidFill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59801-D876-4E97-B934-366C3B823C06}"/>
              </a:ext>
            </a:extLst>
          </p:cNvPr>
          <p:cNvSpPr txBox="1"/>
          <p:nvPr/>
        </p:nvSpPr>
        <p:spPr>
          <a:xfrm>
            <a:off x="4808566" y="1516638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filterNulls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nstrs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EFD220-DB68-435D-AF8A-E28A55F425F5}"/>
              </a:ext>
            </a:extLst>
          </p:cNvPr>
          <p:cNvCxnSpPr/>
          <p:nvPr/>
        </p:nvCxnSpPr>
        <p:spPr>
          <a:xfrm>
            <a:off x="392609" y="2172817"/>
            <a:ext cx="111831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/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rgbClr val="FF000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i="1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chemeClr val="accent2">
                                      <a:alpha val="50000"/>
                                    </a:schemeClr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B0F0">
                                  <a:alpha val="50000"/>
                                </a:srgbClr>
                              </a:solidFill>
                              <a:latin typeface="Consolas" panose="020B0609020204030204" pitchFamily="49" charset="0"/>
                            </a:rPr>
                            <m:t>Object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/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chemeClr val="accent2"/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/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/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/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/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/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/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/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702EDB-528D-4744-B4EC-355A7818851D}"/>
              </a:ext>
            </a:extLst>
          </p:cNvPr>
          <p:cNvSpPr txBox="1"/>
          <p:nvPr/>
        </p:nvSpPr>
        <p:spPr>
          <a:xfrm>
            <a:off x="9206147" y="4053320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b="1" dirty="0"/>
              <a:t>Distributivity</a:t>
            </a:r>
            <a:r>
              <a:rPr lang="en-US" sz="32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DB7F05-DF8C-4163-8C03-FB157EA54B6D}"/>
              </a:ext>
            </a:extLst>
          </p:cNvPr>
          <p:cNvSpPr txBox="1"/>
          <p:nvPr/>
        </p:nvSpPr>
        <p:spPr>
          <a:xfrm>
            <a:off x="9206147" y="3447828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Disjointness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/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blipFill>
                <a:blip r:embed="rId13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/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blipFill>
                <a:blip r:embed="rId14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23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07B5-A6F8-4E10-8143-94D37BA4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66AF8-48A9-4D85-B96E-75C0BF059D81}"/>
                  </a:ext>
                </a:extLst>
              </p:cNvPr>
              <p:cNvSpPr txBox="1"/>
              <p:nvPr/>
            </p:nvSpPr>
            <p:spPr>
              <a:xfrm>
                <a:off x="2954507" y="1690688"/>
                <a:ext cx="750218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166AF8-48A9-4D85-B96E-75C0BF059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507" y="1690688"/>
                <a:ext cx="750218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05194-C0F5-4608-A38F-D30008748041}"/>
                  </a:ext>
                </a:extLst>
              </p:cNvPr>
              <p:cNvSpPr txBox="1"/>
              <p:nvPr/>
            </p:nvSpPr>
            <p:spPr>
              <a:xfrm>
                <a:off x="1634085" y="2961690"/>
                <a:ext cx="75095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05194-C0F5-4608-A38F-D30008748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85" y="2961690"/>
                <a:ext cx="750955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B110C9-5DA5-40BC-9FD5-2C6D7CC179A7}"/>
                  </a:ext>
                </a:extLst>
              </p:cNvPr>
              <p:cNvSpPr txBox="1"/>
              <p:nvPr/>
            </p:nvSpPr>
            <p:spPr>
              <a:xfrm>
                <a:off x="2784461" y="4232692"/>
                <a:ext cx="75872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B110C9-5DA5-40BC-9FD5-2C6D7CC17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61" y="4232692"/>
                <a:ext cx="758720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EB7126EB-9FC7-4C3F-AFA9-C7B6A13FB7D5}"/>
              </a:ext>
            </a:extLst>
          </p:cNvPr>
          <p:cNvSpPr/>
          <p:nvPr/>
        </p:nvSpPr>
        <p:spPr>
          <a:xfrm rot="18438970" flipV="1">
            <a:off x="1367733" y="3618529"/>
            <a:ext cx="1099816" cy="2170068"/>
          </a:xfrm>
          <a:prstGeom prst="curvedRightArrow">
            <a:avLst>
              <a:gd name="adj1" fmla="val 15356"/>
              <a:gd name="adj2" fmla="val 37804"/>
              <a:gd name="adj3" fmla="val 278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79BC4-543A-4594-9457-B7A2A62BF30E}"/>
              </a:ext>
            </a:extLst>
          </p:cNvPr>
          <p:cNvSpPr txBox="1"/>
          <p:nvPr/>
        </p:nvSpPr>
        <p:spPr>
          <a:xfrm>
            <a:off x="1497581" y="437893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DNF</a:t>
            </a:r>
          </a:p>
        </p:txBody>
      </p:sp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6DFFB1F0-7FB9-4A1C-9D93-4A405AF40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4168" y="3016251"/>
            <a:ext cx="914400" cy="914400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1AF56A6B-1CE8-44AF-A9EF-8CCDBA0D8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5648" y="4214120"/>
            <a:ext cx="914400" cy="914400"/>
          </a:xfrm>
          <a:prstGeom prst="rect">
            <a:avLst/>
          </a:prstGeom>
        </p:spPr>
      </p:pic>
      <p:pic>
        <p:nvPicPr>
          <p:cNvPr id="13" name="Graphic 12" descr="Close">
            <a:extLst>
              <a:ext uri="{FF2B5EF4-FFF2-40B4-BE49-F238E27FC236}">
                <a16:creationId xmlns:a16="http://schemas.microsoft.com/office/drawing/2014/main" id="{D1005B04-7002-42CA-8E56-22FCF92563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3664" y="1587431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CF5A66-3571-4535-89CF-21462D6B06AF}"/>
              </a:ext>
            </a:extLst>
          </p:cNvPr>
          <p:cNvSpPr/>
          <p:nvPr/>
        </p:nvSpPr>
        <p:spPr>
          <a:xfrm>
            <a:off x="1634085" y="2961690"/>
            <a:ext cx="4079196" cy="70788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57970-2108-4D9C-B00C-9AABFFCA2BEC}"/>
              </a:ext>
            </a:extLst>
          </p:cNvPr>
          <p:cNvSpPr txBox="1"/>
          <p:nvPr/>
        </p:nvSpPr>
        <p:spPr>
          <a:xfrm>
            <a:off x="1549327" y="2327565"/>
            <a:ext cx="185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In </a:t>
            </a:r>
            <a:r>
              <a:rPr lang="en-US" sz="3600" dirty="0" err="1">
                <a:solidFill>
                  <a:schemeClr val="accent3"/>
                </a:solidFill>
              </a:rPr>
              <a:t>dnf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0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EFC9-050E-4AF0-A8E4-54129014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83" y="517525"/>
            <a:ext cx="5035377" cy="1325563"/>
          </a:xfrm>
        </p:spPr>
        <p:txBody>
          <a:bodyPr/>
          <a:lstStyle/>
          <a:p>
            <a:pPr algn="ctr"/>
            <a:r>
              <a:rPr lang="en-US"/>
              <a:t>Intersection Types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BC6035-8A64-4524-BBFD-2EDBC54E3627}"/>
              </a:ext>
            </a:extLst>
          </p:cNvPr>
          <p:cNvSpPr txBox="1">
            <a:spLocks/>
          </p:cNvSpPr>
          <p:nvPr/>
        </p:nvSpPr>
        <p:spPr>
          <a:xfrm>
            <a:off x="617839" y="517525"/>
            <a:ext cx="503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Union Types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4FC28E-1011-4401-A06B-1B778E677010}"/>
              </a:ext>
            </a:extLst>
          </p:cNvPr>
          <p:cNvSpPr txBox="1"/>
          <p:nvPr/>
        </p:nvSpPr>
        <p:spPr>
          <a:xfrm>
            <a:off x="6243521" y="5800248"/>
            <a:ext cx="562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>
                <a:solidFill>
                  <a:schemeClr val="bg1">
                    <a:lumMod val="65000"/>
                  </a:schemeClr>
                </a:solidFill>
              </a:rPr>
              <a:t>Coppo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</a:rPr>
              <a:t>Dezani-Ciancaglini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err="1">
                <a:solidFill>
                  <a:schemeClr val="bg1">
                    <a:lumMod val="65000"/>
                  </a:schemeClr>
                </a:solidFill>
              </a:rPr>
              <a:t>Sall</a:t>
            </a:r>
            <a:r>
              <a:rPr lang="de-AT">
                <a:solidFill>
                  <a:schemeClr val="bg1">
                    <a:lumMod val="65000"/>
                  </a:schemeClr>
                </a:solidFill>
              </a:rPr>
              <a:t>é</a:t>
            </a:r>
            <a:r>
              <a:rPr lang="en-US">
                <a:solidFill>
                  <a:schemeClr val="bg1">
                    <a:lumMod val="65000"/>
                  </a:schemeClr>
                </a:solidFill>
              </a:rPr>
              <a:t>, Pottinger, late 1970s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E7345-B10E-4DD3-9DA4-7D866D0A41EA}"/>
              </a:ext>
            </a:extLst>
          </p:cNvPr>
          <p:cNvSpPr txBox="1"/>
          <p:nvPr/>
        </p:nvSpPr>
        <p:spPr>
          <a:xfrm>
            <a:off x="2620799" y="580024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Algol 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B9D31-5C24-4132-9A2B-623DF87EEED6}"/>
                  </a:ext>
                </a:extLst>
              </p:cNvPr>
              <p:cNvSpPr txBox="1"/>
              <p:nvPr/>
            </p:nvSpPr>
            <p:spPr>
              <a:xfrm>
                <a:off x="1642263" y="1781242"/>
                <a:ext cx="2986523" cy="1030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7B9D31-5C24-4132-9A2B-623DF87EE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263" y="1781242"/>
                <a:ext cx="2986523" cy="1030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DF780C-EEBA-4DC4-8E05-D66A0AF0E18A}"/>
                  </a:ext>
                </a:extLst>
              </p:cNvPr>
              <p:cNvSpPr txBox="1"/>
              <p:nvPr/>
            </p:nvSpPr>
            <p:spPr>
              <a:xfrm>
                <a:off x="1254785" y="3522455"/>
                <a:ext cx="3761479" cy="1353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mr>
                          </m:m>
                        </m:num>
                        <m:den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DF780C-EEBA-4DC4-8E05-D66A0AF0E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785" y="3522455"/>
                <a:ext cx="3761479" cy="1353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0E4AD6-186B-4455-8C98-65633244A865}"/>
                  </a:ext>
                </a:extLst>
              </p:cNvPr>
              <p:cNvSpPr txBox="1"/>
              <p:nvPr/>
            </p:nvSpPr>
            <p:spPr>
              <a:xfrm>
                <a:off x="7563214" y="1781242"/>
                <a:ext cx="2986523" cy="1030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0E4AD6-186B-4455-8C98-65633244A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14" y="1781242"/>
                <a:ext cx="2986523" cy="103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AE4AD-14BF-4C84-BE48-A5C7F25C209A}"/>
                  </a:ext>
                </a:extLst>
              </p:cNvPr>
              <p:cNvSpPr txBox="1"/>
              <p:nvPr/>
            </p:nvSpPr>
            <p:spPr>
              <a:xfrm>
                <a:off x="7175738" y="3522455"/>
                <a:ext cx="3761479" cy="1353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&lt;: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AE4AD-14BF-4C84-BE48-A5C7F25C2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738" y="3522455"/>
                <a:ext cx="3761479" cy="1353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56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C4-C233-41C3-9A8B-A07B226D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Disjunctive Normal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1CCDD-F944-4A96-8D6C-728C1959E13A}"/>
                  </a:ext>
                </a:extLst>
              </p:cNvPr>
              <p:cNvSpPr txBox="1"/>
              <p:nvPr/>
            </p:nvSpPr>
            <p:spPr>
              <a:xfrm>
                <a:off x="3173982" y="3028454"/>
                <a:ext cx="5606791" cy="1757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dnf</m:t>
                            </m:r>
                          </m:e>
                        </m:mr>
                        <m:m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𝐷𝑁𝐹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1CCDD-F944-4A96-8D6C-728C1959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982" y="3028454"/>
                <a:ext cx="5606791" cy="1757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B608F8C-44B8-4B7D-84E7-66F37DDED959}"/>
              </a:ext>
            </a:extLst>
          </p:cNvPr>
          <p:cNvSpPr txBox="1"/>
          <p:nvPr/>
        </p:nvSpPr>
        <p:spPr>
          <a:xfrm>
            <a:off x="492126" y="3577161"/>
            <a:ext cx="25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DD1AB-9A63-4C44-8534-6B7E3679C573}"/>
                  </a:ext>
                </a:extLst>
              </p:cNvPr>
              <p:cNvSpPr txBox="1"/>
              <p:nvPr/>
            </p:nvSpPr>
            <p:spPr>
              <a:xfrm>
                <a:off x="4224447" y="1829570"/>
                <a:ext cx="3743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𝐷𝑁𝐹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 err="1" smtClean="0">
                        <a:latin typeface="Cambria Math" panose="02040503050406030204" pitchFamily="18" charset="0"/>
                      </a:rPr>
                      <m:t>dnf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DD1AB-9A63-4C44-8534-6B7E3679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47" y="1829570"/>
                <a:ext cx="374310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089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E5E0-E047-4930-B43B-D10AB689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34542E-0F9C-408F-9A6D-D66EF5ACE96C}"/>
                  </a:ext>
                </a:extLst>
              </p:cNvPr>
              <p:cNvSpPr txBox="1"/>
              <p:nvPr/>
            </p:nvSpPr>
            <p:spPr>
              <a:xfrm>
                <a:off x="4804783" y="3427286"/>
                <a:ext cx="25824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34542E-0F9C-408F-9A6D-D66EF5ACE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783" y="3427286"/>
                <a:ext cx="258243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2417F0-D50F-4217-9AD3-6A20EEBCFE6C}"/>
              </a:ext>
            </a:extLst>
          </p:cNvPr>
          <p:cNvCxnSpPr>
            <a:cxnSpLocks/>
          </p:cNvCxnSpPr>
          <p:nvPr/>
        </p:nvCxnSpPr>
        <p:spPr>
          <a:xfrm flipH="1">
            <a:off x="3913633" y="3444329"/>
            <a:ext cx="427939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2AA6A-C9E6-4D51-AB62-C5A1E3525DA4}"/>
                  </a:ext>
                </a:extLst>
              </p:cNvPr>
              <p:cNvSpPr txBox="1"/>
              <p:nvPr/>
            </p:nvSpPr>
            <p:spPr>
              <a:xfrm>
                <a:off x="3807014" y="2736443"/>
                <a:ext cx="1679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2AA6A-C9E6-4D51-AB62-C5A1E3525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14" y="2736443"/>
                <a:ext cx="167938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71DD59-694E-4334-896D-1E09E0E2584D}"/>
                  </a:ext>
                </a:extLst>
              </p:cNvPr>
              <p:cNvSpPr txBox="1"/>
              <p:nvPr/>
            </p:nvSpPr>
            <p:spPr>
              <a:xfrm>
                <a:off x="6705602" y="2736443"/>
                <a:ext cx="1776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71DD59-694E-4334-896D-1E09E0E25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2" y="2736443"/>
                <a:ext cx="177692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1A1E258B-7A47-48CD-BE34-02DEF35E7125}"/>
              </a:ext>
            </a:extLst>
          </p:cNvPr>
          <p:cNvSpPr/>
          <p:nvPr/>
        </p:nvSpPr>
        <p:spPr>
          <a:xfrm flipV="1">
            <a:off x="5289804" y="4125900"/>
            <a:ext cx="484632" cy="493928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149FE-9689-48AF-8FF6-53CAF8855ED5}"/>
              </a:ext>
            </a:extLst>
          </p:cNvPr>
          <p:cNvSpPr txBox="1"/>
          <p:nvPr/>
        </p:nvSpPr>
        <p:spPr>
          <a:xfrm>
            <a:off x="4845073" y="4655067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In </a:t>
            </a:r>
            <a:r>
              <a:rPr lang="en-US" sz="3600" dirty="0" err="1">
                <a:solidFill>
                  <a:schemeClr val="accent4"/>
                </a:solidFill>
              </a:rPr>
              <a:t>dnf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34B4897-3ACC-4AAF-95F8-D9226D1CFCD3}"/>
              </a:ext>
            </a:extLst>
          </p:cNvPr>
          <p:cNvSpPr/>
          <p:nvPr/>
        </p:nvSpPr>
        <p:spPr>
          <a:xfrm rot="11984221" flipV="1">
            <a:off x="4233222" y="2299046"/>
            <a:ext cx="484632" cy="493928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87206-7027-4994-BEB2-7E2BDE26D5B0}"/>
              </a:ext>
            </a:extLst>
          </p:cNvPr>
          <p:cNvSpPr txBox="1"/>
          <p:nvPr/>
        </p:nvSpPr>
        <p:spPr>
          <a:xfrm>
            <a:off x="4567898" y="1722435"/>
            <a:ext cx="2213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Still in </a:t>
            </a:r>
            <a:r>
              <a:rPr lang="en-US" sz="3600" dirty="0" err="1">
                <a:solidFill>
                  <a:schemeClr val="accent4"/>
                </a:solidFill>
              </a:rPr>
              <a:t>dnf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D7FB0012-B6DA-4491-9045-B7F3FA7198BF}"/>
              </a:ext>
            </a:extLst>
          </p:cNvPr>
          <p:cNvSpPr/>
          <p:nvPr/>
        </p:nvSpPr>
        <p:spPr>
          <a:xfrm rot="9615779" flipH="1" flipV="1">
            <a:off x="6663245" y="2336774"/>
            <a:ext cx="484632" cy="493928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5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F8ABFAA-C2E0-4B57-B4BB-ABF37C44A46D}"/>
              </a:ext>
            </a:extLst>
          </p:cNvPr>
          <p:cNvSpPr/>
          <p:nvPr/>
        </p:nvSpPr>
        <p:spPr>
          <a:xfrm>
            <a:off x="5285232" y="3532450"/>
            <a:ext cx="484632" cy="5656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BB41BA-CF1B-4F94-88F5-095420B7F7E9}"/>
              </a:ext>
            </a:extLst>
          </p:cNvPr>
          <p:cNvSpPr/>
          <p:nvPr/>
        </p:nvSpPr>
        <p:spPr>
          <a:xfrm>
            <a:off x="6837137" y="2834187"/>
            <a:ext cx="484632" cy="5656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61ED2-683D-495C-9A88-F3DC26306824}"/>
              </a:ext>
            </a:extLst>
          </p:cNvPr>
          <p:cNvSpPr/>
          <p:nvPr/>
        </p:nvSpPr>
        <p:spPr>
          <a:xfrm>
            <a:off x="3898395" y="2816352"/>
            <a:ext cx="484632" cy="5656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EF7F6F-C98F-4ED7-B0B7-298E7D97836A}"/>
              </a:ext>
            </a:extLst>
          </p:cNvPr>
          <p:cNvSpPr/>
          <p:nvPr/>
        </p:nvSpPr>
        <p:spPr>
          <a:xfrm>
            <a:off x="6278885" y="3536122"/>
            <a:ext cx="484632" cy="5656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4E5E0-E047-4930-B43B-D10AB689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DNF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34542E-0F9C-408F-9A6D-D66EF5ACE96C}"/>
                  </a:ext>
                </a:extLst>
              </p:cNvPr>
              <p:cNvSpPr txBox="1"/>
              <p:nvPr/>
            </p:nvSpPr>
            <p:spPr>
              <a:xfrm>
                <a:off x="4154701" y="3441572"/>
                <a:ext cx="38826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34542E-0F9C-408F-9A6D-D66EF5ACE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01" y="3441572"/>
                <a:ext cx="388260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CDA452-132F-4A95-BAC9-C50B5AD8939E}"/>
              </a:ext>
            </a:extLst>
          </p:cNvPr>
          <p:cNvCxnSpPr>
            <a:cxnSpLocks/>
          </p:cNvCxnSpPr>
          <p:nvPr/>
        </p:nvCxnSpPr>
        <p:spPr>
          <a:xfrm flipH="1">
            <a:off x="3913633" y="3444329"/>
            <a:ext cx="427939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FEA51-39F1-42CA-AB58-6E3811B4D532}"/>
                  </a:ext>
                </a:extLst>
              </p:cNvPr>
              <p:cNvSpPr txBox="1"/>
              <p:nvPr/>
            </p:nvSpPr>
            <p:spPr>
              <a:xfrm>
                <a:off x="3807014" y="2736443"/>
                <a:ext cx="1679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FEA51-39F1-42CA-AB58-6E3811B4D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14" y="2736443"/>
                <a:ext cx="167938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07F94-DFD1-4765-9FC2-0A95C08FEEB5}"/>
                  </a:ext>
                </a:extLst>
              </p:cNvPr>
              <p:cNvSpPr txBox="1"/>
              <p:nvPr/>
            </p:nvSpPr>
            <p:spPr>
              <a:xfrm>
                <a:off x="6705602" y="2736443"/>
                <a:ext cx="17769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207F94-DFD1-4765-9FC2-0A95C08FE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2" y="2736443"/>
                <a:ext cx="1776922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Down 15">
            <a:extLst>
              <a:ext uri="{FF2B5EF4-FFF2-40B4-BE49-F238E27FC236}">
                <a16:creationId xmlns:a16="http://schemas.microsoft.com/office/drawing/2014/main" id="{31CDBBB6-1F6F-4667-9FA3-0B6AED95F24F}"/>
              </a:ext>
            </a:extLst>
          </p:cNvPr>
          <p:cNvSpPr/>
          <p:nvPr/>
        </p:nvSpPr>
        <p:spPr>
          <a:xfrm flipV="1">
            <a:off x="4777740" y="4125900"/>
            <a:ext cx="484632" cy="493928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3C060-1C2D-45BC-A9E9-D0315A20DD16}"/>
              </a:ext>
            </a:extLst>
          </p:cNvPr>
          <p:cNvSpPr txBox="1"/>
          <p:nvPr/>
        </p:nvSpPr>
        <p:spPr>
          <a:xfrm>
            <a:off x="4333009" y="4670722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In </a:t>
            </a:r>
            <a:r>
              <a:rPr lang="en-US" sz="3600" dirty="0" err="1">
                <a:solidFill>
                  <a:schemeClr val="accent4"/>
                </a:solidFill>
              </a:rPr>
              <a:t>dnf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6D77DDC-0A08-43AF-B796-83B415C18C88}"/>
              </a:ext>
            </a:extLst>
          </p:cNvPr>
          <p:cNvSpPr/>
          <p:nvPr/>
        </p:nvSpPr>
        <p:spPr>
          <a:xfrm rot="12866476" flipV="1">
            <a:off x="4203232" y="2385601"/>
            <a:ext cx="484632" cy="468039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CCF30-22C3-4267-8B7A-F93C65746897}"/>
              </a:ext>
            </a:extLst>
          </p:cNvPr>
          <p:cNvSpPr txBox="1"/>
          <p:nvPr/>
        </p:nvSpPr>
        <p:spPr>
          <a:xfrm>
            <a:off x="3380966" y="1765568"/>
            <a:ext cx="458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Not necessarily in </a:t>
            </a:r>
            <a:r>
              <a:rPr lang="en-US" sz="3600" dirty="0" err="1">
                <a:solidFill>
                  <a:schemeClr val="accent4"/>
                </a:solidFill>
              </a:rPr>
              <a:t>dnf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13A3254-1F12-4E3B-890D-94D4E2507480}"/>
              </a:ext>
            </a:extLst>
          </p:cNvPr>
          <p:cNvSpPr/>
          <p:nvPr/>
        </p:nvSpPr>
        <p:spPr>
          <a:xfrm rot="8733524" flipH="1" flipV="1">
            <a:off x="6610059" y="2377400"/>
            <a:ext cx="484632" cy="468039"/>
          </a:xfrm>
          <a:prstGeom prst="down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3" grpId="0" animBg="1"/>
      <p:bldP spid="24" grpId="0" animBg="1"/>
      <p:bldP spid="16" grpId="0" animBg="1"/>
      <p:bldP spid="17" grpId="0"/>
      <p:bldP spid="20" grpId="0" animBg="1"/>
      <p:bldP spid="2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E5E0-E047-4930-B43B-D10AB689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DNF into the Subtyping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2AA6A-C9E6-4D51-AB62-C5A1E3525DA4}"/>
                  </a:ext>
                </a:extLst>
              </p:cNvPr>
              <p:cNvSpPr txBox="1"/>
              <p:nvPr/>
            </p:nvSpPr>
            <p:spPr>
              <a:xfrm>
                <a:off x="2591790" y="2744272"/>
                <a:ext cx="312582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2AA6A-C9E6-4D51-AB62-C5A1E3525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90" y="2744272"/>
                <a:ext cx="3125822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71DD59-694E-4334-896D-1E09E0E2584D}"/>
                  </a:ext>
                </a:extLst>
              </p:cNvPr>
              <p:cNvSpPr txBox="1"/>
              <p:nvPr/>
            </p:nvSpPr>
            <p:spPr>
              <a:xfrm>
                <a:off x="6332123" y="2744272"/>
                <a:ext cx="31258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71DD59-694E-4334-896D-1E09E0E25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123" y="2744272"/>
                <a:ext cx="312582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EC1DBD-9CF5-4A21-8FBB-FAC59608085F}"/>
                  </a:ext>
                </a:extLst>
              </p:cNvPr>
              <p:cNvSpPr txBox="1"/>
              <p:nvPr/>
            </p:nvSpPr>
            <p:spPr>
              <a:xfrm>
                <a:off x="4154701" y="3441572"/>
                <a:ext cx="38826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EC1DBD-9CF5-4A21-8FBB-FAC596080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01" y="3441572"/>
                <a:ext cx="388260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36C03C-7125-4300-BBF8-157366E5140C}"/>
              </a:ext>
            </a:extLst>
          </p:cNvPr>
          <p:cNvCxnSpPr>
            <a:cxnSpLocks/>
          </p:cNvCxnSpPr>
          <p:nvPr/>
        </p:nvCxnSpPr>
        <p:spPr>
          <a:xfrm flipH="1">
            <a:off x="2734056" y="3444329"/>
            <a:ext cx="65836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263F897-6C70-43AF-9A0F-86E0CFC882A4}"/>
              </a:ext>
            </a:extLst>
          </p:cNvPr>
          <p:cNvSpPr/>
          <p:nvPr/>
        </p:nvSpPr>
        <p:spPr>
          <a:xfrm rot="11984221" flipV="1">
            <a:off x="3848905" y="2325621"/>
            <a:ext cx="484632" cy="49392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4DD2F-F1B0-4A96-A76A-67A9A27AC033}"/>
              </a:ext>
            </a:extLst>
          </p:cNvPr>
          <p:cNvSpPr txBox="1"/>
          <p:nvPr/>
        </p:nvSpPr>
        <p:spPr>
          <a:xfrm>
            <a:off x="3923638" y="1687931"/>
            <a:ext cx="3453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</a:rPr>
              <a:t>Re-Establish </a:t>
            </a:r>
            <a:r>
              <a:rPr lang="en-US" sz="3600" dirty="0" err="1">
                <a:solidFill>
                  <a:schemeClr val="accent3"/>
                </a:solidFill>
              </a:rPr>
              <a:t>dnf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47944A62-E305-4625-AD51-DCABBBFE2EA8}"/>
              </a:ext>
            </a:extLst>
          </p:cNvPr>
          <p:cNvSpPr/>
          <p:nvPr/>
        </p:nvSpPr>
        <p:spPr>
          <a:xfrm rot="9615779" flipH="1" flipV="1">
            <a:off x="6998613" y="2312711"/>
            <a:ext cx="484632" cy="49392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5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B045A8C-6CEE-45D0-B1D7-BD706D688189}"/>
              </a:ext>
            </a:extLst>
          </p:cNvPr>
          <p:cNvGrpSpPr/>
          <p:nvPr/>
        </p:nvGrpSpPr>
        <p:grpSpPr>
          <a:xfrm>
            <a:off x="8121395" y="2111427"/>
            <a:ext cx="3765805" cy="2960415"/>
            <a:chOff x="8121395" y="2111427"/>
            <a:chExt cx="3765805" cy="296041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D3076E-CBE9-4886-9FEF-184317C26EF0}"/>
                </a:ext>
              </a:extLst>
            </p:cNvPr>
            <p:cNvSpPr/>
            <p:nvPr/>
          </p:nvSpPr>
          <p:spPr>
            <a:xfrm>
              <a:off x="9394996" y="3340650"/>
              <a:ext cx="2492204" cy="17311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57">
              <a:extLst>
                <a:ext uri="{FF2B5EF4-FFF2-40B4-BE49-F238E27FC236}">
                  <a16:creationId xmlns:a16="http://schemas.microsoft.com/office/drawing/2014/main" id="{E7487EB8-95DB-41EC-835E-9FC6E574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3877" y="3477763"/>
              <a:ext cx="2382302" cy="1482073"/>
            </a:xfrm>
            <a:prstGeom prst="rect">
              <a:avLst/>
            </a:prstGeom>
          </p:spPr>
        </p:pic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3212A586-283C-48E6-A8ED-BA6CC1DB5554}"/>
                </a:ext>
              </a:extLst>
            </p:cNvPr>
            <p:cNvSpPr/>
            <p:nvPr/>
          </p:nvSpPr>
          <p:spPr>
            <a:xfrm>
              <a:off x="8121395" y="3759182"/>
              <a:ext cx="1251630" cy="96100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910020-EA3F-479F-8958-420F6C3EA483}"/>
                </a:ext>
              </a:extLst>
            </p:cNvPr>
            <p:cNvSpPr txBox="1"/>
            <p:nvPr/>
          </p:nvSpPr>
          <p:spPr>
            <a:xfrm>
              <a:off x="9484235" y="2111427"/>
              <a:ext cx="22531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4"/>
                  </a:solidFill>
                </a:rPr>
                <a:t>Decision</a:t>
              </a:r>
            </a:p>
            <a:p>
              <a:pPr algn="ctr"/>
              <a:r>
                <a:rPr lang="en-US" sz="3600" dirty="0">
                  <a:solidFill>
                    <a:schemeClr val="accent4"/>
                  </a:solidFill>
                </a:rPr>
                <a:t>Procedure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31FFDC6-6954-4C55-86A9-332A279152C4}"/>
                    </a:ext>
                  </a:extLst>
                </p:cNvPr>
                <p:cNvSpPr txBox="1"/>
                <p:nvPr/>
              </p:nvSpPr>
              <p:spPr>
                <a:xfrm>
                  <a:off x="9697272" y="3937666"/>
                  <a:ext cx="8451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&lt;: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31FFDC6-6954-4C55-86A9-332A279152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7272" y="3937666"/>
                  <a:ext cx="845103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F549F3-084A-43E4-94F9-97D5B76CFF5A}"/>
                    </a:ext>
                  </a:extLst>
                </p:cNvPr>
                <p:cNvSpPr txBox="1"/>
                <p:nvPr/>
              </p:nvSpPr>
              <p:spPr>
                <a:xfrm>
                  <a:off x="10871816" y="3954010"/>
                  <a:ext cx="71045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sz="4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BF549F3-084A-43E4-94F9-97D5B76CF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1816" y="3954010"/>
                  <a:ext cx="710451" cy="7078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714E9AEA-5427-40BB-89E2-991C7859FD8A}"/>
                </a:ext>
              </a:extLst>
            </p:cNvPr>
            <p:cNvSpPr/>
            <p:nvPr/>
          </p:nvSpPr>
          <p:spPr>
            <a:xfrm>
              <a:off x="10457999" y="4174383"/>
              <a:ext cx="508467" cy="297105"/>
            </a:xfrm>
            <a:prstGeom prst="left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0D959AFD-831C-4B5A-A70E-0E69B369C238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AB7485-9B5C-4537-83B0-DDF04BDC78AB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EE6E5FE-3891-444D-A121-CD3D732EA162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D3435-9250-43F3-9F9C-388E44780366}"/>
              </a:ext>
            </a:extLst>
          </p:cNvPr>
          <p:cNvGrpSpPr/>
          <p:nvPr/>
        </p:nvGrpSpPr>
        <p:grpSpPr>
          <a:xfrm>
            <a:off x="8121395" y="2588194"/>
            <a:ext cx="3973662" cy="2483648"/>
            <a:chOff x="8121395" y="2588194"/>
            <a:chExt cx="3973662" cy="248364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2E4837-517A-45DC-AE1C-FE5DB3B934B5}"/>
                </a:ext>
              </a:extLst>
            </p:cNvPr>
            <p:cNvSpPr/>
            <p:nvPr/>
          </p:nvSpPr>
          <p:spPr>
            <a:xfrm>
              <a:off x="9394996" y="3340650"/>
              <a:ext cx="2492204" cy="173119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0F8428C-53C4-4834-8523-3030F8C2934D}"/>
                    </a:ext>
                  </a:extLst>
                </p:cNvPr>
                <p:cNvSpPr txBox="1"/>
                <p:nvPr/>
              </p:nvSpPr>
              <p:spPr>
                <a:xfrm>
                  <a:off x="9442084" y="3447976"/>
                  <a:ext cx="162185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𝐷𝑖𝑠𝑡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0F8428C-53C4-4834-8523-3030F8C29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084" y="3447976"/>
                  <a:ext cx="1621854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FDE2CA4-B80B-4D0A-A8B0-6E77BD208E1A}"/>
                    </a:ext>
                  </a:extLst>
                </p:cNvPr>
                <p:cNvSpPr txBox="1"/>
                <p:nvPr/>
              </p:nvSpPr>
              <p:spPr>
                <a:xfrm>
                  <a:off x="9448662" y="4197601"/>
                  <a:ext cx="15300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𝐷𝑁𝐹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FDE2CA4-B80B-4D0A-A8B0-6E77BD208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662" y="4197601"/>
                  <a:ext cx="1530034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1" name="Graphic 57">
              <a:extLst>
                <a:ext uri="{FF2B5EF4-FFF2-40B4-BE49-F238E27FC236}">
                  <a16:creationId xmlns:a16="http://schemas.microsoft.com/office/drawing/2014/main" id="{3128EAED-1A78-48E5-AFE9-A15F716F5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779" y="3477763"/>
              <a:ext cx="914400" cy="1482073"/>
            </a:xfrm>
            <a:prstGeom prst="rect">
              <a:avLst/>
            </a:prstGeom>
          </p:spPr>
        </p:pic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BAE22B37-4EDE-4A48-8D78-922625E4DEC4}"/>
                </a:ext>
              </a:extLst>
            </p:cNvPr>
            <p:cNvSpPr/>
            <p:nvPr/>
          </p:nvSpPr>
          <p:spPr>
            <a:xfrm>
              <a:off x="8121395" y="3759182"/>
              <a:ext cx="1251630" cy="96100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9E4A0E-0D8F-496A-A4D5-7F79ECA89E88}"/>
                </a:ext>
              </a:extLst>
            </p:cNvPr>
            <p:cNvSpPr txBox="1"/>
            <p:nvPr/>
          </p:nvSpPr>
          <p:spPr>
            <a:xfrm>
              <a:off x="9018574" y="2588194"/>
              <a:ext cx="3076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+Distributivity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1D9E41-F194-43DA-9660-E187D89179ED}"/>
              </a:ext>
            </a:extLst>
          </p:cNvPr>
          <p:cNvGrpSpPr/>
          <p:nvPr/>
        </p:nvGrpSpPr>
        <p:grpSpPr>
          <a:xfrm>
            <a:off x="1952300" y="3494652"/>
            <a:ext cx="690716" cy="614534"/>
            <a:chOff x="1984573" y="3471339"/>
            <a:chExt cx="690716" cy="614534"/>
          </a:xfrm>
        </p:grpSpPr>
        <p:pic>
          <p:nvPicPr>
            <p:cNvPr id="27" name="Graphic 13">
              <a:extLst>
                <a:ext uri="{FF2B5EF4-FFF2-40B4-BE49-F238E27FC236}">
                  <a16:creationId xmlns:a16="http://schemas.microsoft.com/office/drawing/2014/main" id="{9C62F2F3-119F-412D-B0B4-D12E1E0B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F39D1D18-2DC3-429B-A28D-233EE683A982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568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E78967-AF11-42F8-B63B-D3152B8E4D84}"/>
              </a:ext>
            </a:extLst>
          </p:cNvPr>
          <p:cNvSpPr/>
          <p:nvPr/>
        </p:nvSpPr>
        <p:spPr>
          <a:xfrm>
            <a:off x="0" y="3429486"/>
            <a:ext cx="12192000" cy="605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/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chemeClr val="accent4">
                            <a:alpha val="50000"/>
                          </a:schemeClr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>
                                <a:alpha val="50000"/>
                              </a:srgbClr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1">
                            <a:alpha val="50000"/>
                          </a:schemeClr>
                        </a:solidFill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59801-D876-4E97-B934-366C3B823C06}"/>
              </a:ext>
            </a:extLst>
          </p:cNvPr>
          <p:cNvSpPr txBox="1"/>
          <p:nvPr/>
        </p:nvSpPr>
        <p:spPr>
          <a:xfrm>
            <a:off x="4808566" y="1516638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filterNulls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nstrs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EFD220-DB68-435D-AF8A-E28A55F425F5}"/>
              </a:ext>
            </a:extLst>
          </p:cNvPr>
          <p:cNvCxnSpPr/>
          <p:nvPr/>
        </p:nvCxnSpPr>
        <p:spPr>
          <a:xfrm>
            <a:off x="392609" y="2172817"/>
            <a:ext cx="111831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/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rgbClr val="FF000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i="1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chemeClr val="accent2">
                                      <a:alpha val="50000"/>
                                    </a:schemeClr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B0F0">
                                  <a:alpha val="50000"/>
                                </a:srgbClr>
                              </a:solidFill>
                              <a:latin typeface="Consolas" panose="020B0609020204030204" pitchFamily="49" charset="0"/>
                            </a:rPr>
                            <m:t>Object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/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chemeClr val="accent2"/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/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/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/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/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/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/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/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702EDB-528D-4744-B4EC-355A7818851D}"/>
              </a:ext>
            </a:extLst>
          </p:cNvPr>
          <p:cNvSpPr txBox="1"/>
          <p:nvPr/>
        </p:nvSpPr>
        <p:spPr>
          <a:xfrm>
            <a:off x="9206147" y="4053320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(Distributivity)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DB7F05-DF8C-4163-8C03-FB157EA54B6D}"/>
              </a:ext>
            </a:extLst>
          </p:cNvPr>
          <p:cNvSpPr txBox="1"/>
          <p:nvPr/>
        </p:nvSpPr>
        <p:spPr>
          <a:xfrm>
            <a:off x="9206147" y="3447828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b="1" dirty="0" err="1"/>
              <a:t>Disjointness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/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blipFill>
                <a:blip r:embed="rId14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/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blipFill>
                <a:blip r:embed="rId15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130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row: Right 83">
            <a:extLst>
              <a:ext uri="{FF2B5EF4-FFF2-40B4-BE49-F238E27FC236}">
                <a16:creationId xmlns:a16="http://schemas.microsoft.com/office/drawing/2014/main" id="{0D959AFD-831C-4B5A-A70E-0E69B369C238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AB7485-9B5C-4537-83B0-DDF04BDC78AB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38618-0CB8-4921-B6F1-93F89BC5F927}"/>
              </a:ext>
            </a:extLst>
          </p:cNvPr>
          <p:cNvSpPr/>
          <p:nvPr/>
        </p:nvSpPr>
        <p:spPr>
          <a:xfrm>
            <a:off x="4298550" y="83465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32E0F-6C01-4E9A-92B1-25ED853AFE8B}"/>
                  </a:ext>
                </a:extLst>
              </p:cNvPr>
              <p:cNvSpPr txBox="1"/>
              <p:nvPr/>
            </p:nvSpPr>
            <p:spPr>
              <a:xfrm>
                <a:off x="4344491" y="86306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32E0F-6C01-4E9A-92B1-25ED853A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491" y="863060"/>
                <a:ext cx="79361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4EFF5-A0E7-4F74-9877-565B7D03D314}"/>
                  </a:ext>
                </a:extLst>
              </p:cNvPr>
              <p:cNvSpPr txBox="1"/>
              <p:nvPr/>
            </p:nvSpPr>
            <p:spPr>
              <a:xfrm>
                <a:off x="5161613" y="86306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4EFF5-A0E7-4F74-9877-565B7D03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613" y="863060"/>
                <a:ext cx="861582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5A7FF-63E2-48E6-9414-D9CE3706DB03}"/>
                  </a:ext>
                </a:extLst>
              </p:cNvPr>
              <p:cNvSpPr txBox="1"/>
              <p:nvPr/>
            </p:nvSpPr>
            <p:spPr>
              <a:xfrm>
                <a:off x="6054268" y="86306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5A7FF-63E2-48E6-9414-D9CE3706D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68" y="863060"/>
                <a:ext cx="86914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5059475-1397-47E8-9D6D-F639402604CF}"/>
              </a:ext>
            </a:extLst>
          </p:cNvPr>
          <p:cNvSpPr txBox="1"/>
          <p:nvPr/>
        </p:nvSpPr>
        <p:spPr>
          <a:xfrm>
            <a:off x="3945679" y="139731"/>
            <a:ext cx="432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Subtyping Extension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EE6E5FE-3891-444D-A121-CD3D732EA162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1D9E41-F194-43DA-9660-E187D89179ED}"/>
              </a:ext>
            </a:extLst>
          </p:cNvPr>
          <p:cNvGrpSpPr/>
          <p:nvPr/>
        </p:nvGrpSpPr>
        <p:grpSpPr>
          <a:xfrm>
            <a:off x="1952300" y="3494652"/>
            <a:ext cx="690716" cy="614534"/>
            <a:chOff x="1984573" y="3471339"/>
            <a:chExt cx="690716" cy="614534"/>
          </a:xfrm>
        </p:grpSpPr>
        <p:pic>
          <p:nvPicPr>
            <p:cNvPr id="27" name="Graphic 13">
              <a:extLst>
                <a:ext uri="{FF2B5EF4-FFF2-40B4-BE49-F238E27FC236}">
                  <a16:creationId xmlns:a16="http://schemas.microsoft.com/office/drawing/2014/main" id="{9C62F2F3-119F-412D-B0B4-D12E1E0B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F39D1D18-2DC3-429B-A28D-233EE683A982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CA2FE8-1D2C-401F-9C9E-CC5ABBA4561B}"/>
              </a:ext>
            </a:extLst>
          </p:cNvPr>
          <p:cNvGrpSpPr/>
          <p:nvPr/>
        </p:nvGrpSpPr>
        <p:grpSpPr>
          <a:xfrm>
            <a:off x="7051200" y="1026156"/>
            <a:ext cx="690716" cy="614534"/>
            <a:chOff x="7051200" y="1026156"/>
            <a:chExt cx="690716" cy="61453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4C4D1E0-2C7F-4E90-BC44-3236E1D30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263AD-D458-4F17-8C36-1609CD7CE80B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B4FFFA-9EC6-4787-92B1-03DB669E46FB}"/>
              </a:ext>
            </a:extLst>
          </p:cNvPr>
          <p:cNvGrpSpPr/>
          <p:nvPr/>
        </p:nvGrpSpPr>
        <p:grpSpPr>
          <a:xfrm>
            <a:off x="8121395" y="2588194"/>
            <a:ext cx="3973662" cy="2483648"/>
            <a:chOff x="8121395" y="2588194"/>
            <a:chExt cx="3973662" cy="248364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C41C63-A600-410A-BCA3-E0507120A9B1}"/>
                </a:ext>
              </a:extLst>
            </p:cNvPr>
            <p:cNvSpPr/>
            <p:nvPr/>
          </p:nvSpPr>
          <p:spPr>
            <a:xfrm>
              <a:off x="9394996" y="3340650"/>
              <a:ext cx="2492204" cy="173119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D081BDC-F26C-44F3-8339-951DAD17240B}"/>
                    </a:ext>
                  </a:extLst>
                </p:cNvPr>
                <p:cNvSpPr txBox="1"/>
                <p:nvPr/>
              </p:nvSpPr>
              <p:spPr>
                <a:xfrm>
                  <a:off x="9442084" y="3447976"/>
                  <a:ext cx="162185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𝐷𝑖𝑠𝑡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D081BDC-F26C-44F3-8339-951DAD1724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084" y="3447976"/>
                  <a:ext cx="1621854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6DD591C-4ABF-48A4-9DA7-4E2159F2FF29}"/>
                    </a:ext>
                  </a:extLst>
                </p:cNvPr>
                <p:cNvSpPr txBox="1"/>
                <p:nvPr/>
              </p:nvSpPr>
              <p:spPr>
                <a:xfrm>
                  <a:off x="9448662" y="4197601"/>
                  <a:ext cx="15300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𝐷𝑁𝐹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6DD591C-4ABF-48A4-9DA7-4E2159F2FF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662" y="4197601"/>
                  <a:ext cx="1530034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Graphic 57">
              <a:extLst>
                <a:ext uri="{FF2B5EF4-FFF2-40B4-BE49-F238E27FC236}">
                  <a16:creationId xmlns:a16="http://schemas.microsoft.com/office/drawing/2014/main" id="{8371C9F1-B74D-45D0-8726-01753BF5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779" y="3477763"/>
              <a:ext cx="914400" cy="1482073"/>
            </a:xfrm>
            <a:prstGeom prst="rect">
              <a:avLst/>
            </a:prstGeom>
          </p:spPr>
        </p:pic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B9FBD257-2F46-405E-9135-41BAE608B89F}"/>
                </a:ext>
              </a:extLst>
            </p:cNvPr>
            <p:cNvSpPr/>
            <p:nvPr/>
          </p:nvSpPr>
          <p:spPr>
            <a:xfrm>
              <a:off x="8121395" y="3759182"/>
              <a:ext cx="1251630" cy="96100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71F75C-807F-4BD6-9282-8544FE2FFA3B}"/>
                </a:ext>
              </a:extLst>
            </p:cNvPr>
            <p:cNvSpPr txBox="1"/>
            <p:nvPr/>
          </p:nvSpPr>
          <p:spPr>
            <a:xfrm>
              <a:off x="9018574" y="2588194"/>
              <a:ext cx="3076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+Distributivity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602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19C0-50A9-4E03-8858-07C77BE7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Subtyping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D17DD-CA90-4714-929F-913D0BAB1CEE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4556D3-5CB3-436F-B799-2FD96E631F2B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4556D3-5CB3-436F-B799-2FD96E631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BEC86-0CA4-48E7-B928-559DA496CE94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8BEC86-0CA4-48E7-B928-559DA496C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D784D-54F9-467E-AEA2-7922D4EF036A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0D784D-54F9-467E-AEA2-7922D4EF0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18799E-940B-465B-9DBD-9F1429302FDE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9" name="Graphic 13">
              <a:extLst>
                <a:ext uri="{FF2B5EF4-FFF2-40B4-BE49-F238E27FC236}">
                  <a16:creationId xmlns:a16="http://schemas.microsoft.com/office/drawing/2014/main" id="{649EFE6C-1E63-4335-A48F-86EF6F7C2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2BFF4E6-C670-42BD-B4FC-43CE1C2C4B7D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572D5E-DD23-41D3-8BCA-2155433CB474}"/>
                  </a:ext>
                </a:extLst>
              </p:cNvPr>
              <p:cNvSpPr txBox="1"/>
              <p:nvPr/>
            </p:nvSpPr>
            <p:spPr>
              <a:xfrm>
                <a:off x="4288762" y="1728067"/>
                <a:ext cx="41857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smtClean="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</a:rPr>
                        <m:t>Null</m:t>
                      </m:r>
                      <m:r>
                        <a:rPr lang="en-US" sz="3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m:t>dsj</m:t>
                      </m:r>
                      <m:r>
                        <m:rPr>
                          <m:nor/>
                        </m:rPr>
                        <a:rPr lang="en-US" sz="3600" b="0" i="0" smtClean="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572D5E-DD23-41D3-8BCA-2155433CB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762" y="1728067"/>
                <a:ext cx="418576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8F3EF1-986E-41A4-9909-9FC5D90478C3}"/>
                  </a:ext>
                </a:extLst>
              </p:cNvPr>
              <p:cNvSpPr txBox="1"/>
              <p:nvPr/>
            </p:nvSpPr>
            <p:spPr>
              <a:xfrm>
                <a:off x="4636465" y="2735508"/>
                <a:ext cx="2919069" cy="1386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dsj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&lt;:⊥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8F3EF1-986E-41A4-9909-9FC5D9047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65" y="2735508"/>
                <a:ext cx="2919069" cy="1386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42C123-9563-4645-BB73-99115CC6150D}"/>
                  </a:ext>
                </a:extLst>
              </p:cNvPr>
              <p:cNvSpPr txBox="1"/>
              <p:nvPr/>
            </p:nvSpPr>
            <p:spPr>
              <a:xfrm>
                <a:off x="2812177" y="3044004"/>
                <a:ext cx="6187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42C123-9563-4645-BB73-99115CC61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77" y="3044004"/>
                <a:ext cx="618749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768367F0-E23D-46DD-B34A-80F15A1F6A97}"/>
              </a:ext>
            </a:extLst>
          </p:cNvPr>
          <p:cNvSpPr/>
          <p:nvPr/>
        </p:nvSpPr>
        <p:spPr>
          <a:xfrm>
            <a:off x="8557510" y="0"/>
            <a:ext cx="869148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524B1616-B80B-4111-9928-D02E93B93DC9}"/>
              </a:ext>
            </a:extLst>
          </p:cNvPr>
          <p:cNvSpPr/>
          <p:nvPr/>
        </p:nvSpPr>
        <p:spPr>
          <a:xfrm>
            <a:off x="3680877" y="3199305"/>
            <a:ext cx="705637" cy="612728"/>
          </a:xfrm>
          <a:prstGeom prst="mathEqual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186D69-D009-48AE-B75F-D3A942D8164A}"/>
              </a:ext>
            </a:extLst>
          </p:cNvPr>
          <p:cNvSpPr txBox="1"/>
          <p:nvPr/>
        </p:nvSpPr>
        <p:spPr>
          <a:xfrm>
            <a:off x="1833474" y="3906291"/>
            <a:ext cx="25761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Additional</a:t>
            </a:r>
          </a:p>
          <a:p>
            <a:pPr algn="ctr"/>
            <a:r>
              <a:rPr lang="en-US" sz="3200" dirty="0"/>
              <a:t>Subtyping</a:t>
            </a:r>
          </a:p>
          <a:p>
            <a:pPr algn="ctr"/>
            <a:r>
              <a:rPr lang="en-US" sz="3200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6342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 animBg="1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B8F5-0883-405D-BC59-45E03A24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/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</a:rPr>
                            <m:t>Null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4118B6E-C043-4182-B9CE-416AE3D26424}"/>
              </a:ext>
            </a:extLst>
          </p:cNvPr>
          <p:cNvSpPr/>
          <p:nvPr/>
        </p:nvSpPr>
        <p:spPr>
          <a:xfrm>
            <a:off x="5853684" y="2036219"/>
            <a:ext cx="484632" cy="61831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/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/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/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/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F15C82-CCAF-4CD9-9F11-9AE882ED22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429632" y="3255798"/>
            <a:ext cx="1666367" cy="42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27260-C950-48FC-AB57-DD6DF5F55963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095999" y="3255798"/>
            <a:ext cx="1666371" cy="42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/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m:t>String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/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</a:rPr>
                        <m:t>Null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/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/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F472B0-5FF6-4718-A36B-9D545B53CB16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>
            <a:off x="4429632" y="4389438"/>
            <a:ext cx="748348" cy="25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A76D4-2FB2-48A4-B2F5-D34D084FC13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flipH="1">
            <a:off x="3694932" y="4389438"/>
            <a:ext cx="734700" cy="25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995CC9-FE10-4089-93C3-1866409F0C16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V="1">
            <a:off x="7027670" y="4386606"/>
            <a:ext cx="734700" cy="261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9D6D85-D0DB-4C61-8BF1-C21035D14222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7762370" y="4386606"/>
            <a:ext cx="732732" cy="264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C435051-3A60-453A-95DB-078E9773A1D2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B8D570-395E-4016-AE26-DC46ABE12D38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36" name="Graphic 13">
              <a:extLst>
                <a:ext uri="{FF2B5EF4-FFF2-40B4-BE49-F238E27FC236}">
                  <a16:creationId xmlns:a16="http://schemas.microsoft.com/office/drawing/2014/main" id="{283AA81E-FD40-4CF0-942C-5068E027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A034E9-8A78-4366-8A1C-A6E28DC6B250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48508-9C27-4A24-9863-3B91E3E8C530}"/>
              </a:ext>
            </a:extLst>
          </p:cNvPr>
          <p:cNvSpPr/>
          <p:nvPr/>
        </p:nvSpPr>
        <p:spPr>
          <a:xfrm>
            <a:off x="9380236" y="0"/>
            <a:ext cx="877056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B17EE-952F-47FC-8560-C5B7C0E244C4}"/>
              </a:ext>
            </a:extLst>
          </p:cNvPr>
          <p:cNvSpPr/>
          <p:nvPr/>
        </p:nvSpPr>
        <p:spPr>
          <a:xfrm>
            <a:off x="2947674" y="4577965"/>
            <a:ext cx="2995146" cy="64633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/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DD99F718-C751-49B7-A955-ADEC2032CD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0024" y="535422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/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</a:rPr>
                  <a:t>Intersectedness: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blipFill>
                <a:blip r:embed="rId18"/>
                <a:stretch>
                  <a:fillRect l="-485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01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39" grpId="0" animBg="1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B8F5-0883-405D-BC59-45E03A24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Integrated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/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</a:rPr>
                            <m:t>Null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4118B6E-C043-4182-B9CE-416AE3D26424}"/>
              </a:ext>
            </a:extLst>
          </p:cNvPr>
          <p:cNvSpPr/>
          <p:nvPr/>
        </p:nvSpPr>
        <p:spPr>
          <a:xfrm>
            <a:off x="5853684" y="2036219"/>
            <a:ext cx="484632" cy="61831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/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/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/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/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F15C82-CCAF-4CD9-9F11-9AE882ED22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429632" y="3255798"/>
            <a:ext cx="1666367" cy="42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27260-C950-48FC-AB57-DD6DF5F55963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095999" y="3255798"/>
            <a:ext cx="1666371" cy="42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/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m:t>String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/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</a:rPr>
                        <m:t>Null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/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/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F472B0-5FF6-4718-A36B-9D545B53CB16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>
            <a:off x="4429632" y="4389438"/>
            <a:ext cx="748348" cy="25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A76D4-2FB2-48A4-B2F5-D34D084FC13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flipH="1">
            <a:off x="3694932" y="4389438"/>
            <a:ext cx="734700" cy="25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995CC9-FE10-4089-93C3-1866409F0C16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V="1">
            <a:off x="7027670" y="4386606"/>
            <a:ext cx="734700" cy="261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9D6D85-D0DB-4C61-8BF1-C21035D14222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7762370" y="4386606"/>
            <a:ext cx="732732" cy="264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C435051-3A60-453A-95DB-078E9773A1D2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B8D570-395E-4016-AE26-DC46ABE12D38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36" name="Graphic 13">
              <a:extLst>
                <a:ext uri="{FF2B5EF4-FFF2-40B4-BE49-F238E27FC236}">
                  <a16:creationId xmlns:a16="http://schemas.microsoft.com/office/drawing/2014/main" id="{283AA81E-FD40-4CF0-942C-5068E027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A034E9-8A78-4366-8A1C-A6E28DC6B250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48508-9C27-4A24-9863-3B91E3E8C530}"/>
              </a:ext>
            </a:extLst>
          </p:cNvPr>
          <p:cNvSpPr/>
          <p:nvPr/>
        </p:nvSpPr>
        <p:spPr>
          <a:xfrm>
            <a:off x="9380236" y="0"/>
            <a:ext cx="877056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B17EE-952F-47FC-8560-C5B7C0E244C4}"/>
              </a:ext>
            </a:extLst>
          </p:cNvPr>
          <p:cNvSpPr/>
          <p:nvPr/>
        </p:nvSpPr>
        <p:spPr>
          <a:xfrm>
            <a:off x="6232689" y="4584779"/>
            <a:ext cx="2995146" cy="64633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/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DD99F718-C751-49B7-A955-ADEC2032CD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0024" y="5354221"/>
            <a:ext cx="914400" cy="914400"/>
          </a:xfrm>
          <a:prstGeom prst="rect">
            <a:avLst/>
          </a:prstGeom>
        </p:spPr>
      </p:pic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87C8224F-7F26-4E31-960A-76BA425019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60402" y="535422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A624AA-B60E-4CCA-9EF6-64E3B8EC14E7}"/>
                  </a:ext>
                </a:extLst>
              </p:cNvPr>
              <p:cNvSpPr txBox="1"/>
              <p:nvPr/>
            </p:nvSpPr>
            <p:spPr>
              <a:xfrm>
                <a:off x="7239300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A624AA-B60E-4CCA-9EF6-64E3B8EC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00" y="5354221"/>
                <a:ext cx="735394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/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</a:rPr>
                  <a:t>Intersectedness: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blipFill>
                <a:blip r:embed="rId21"/>
                <a:stretch>
                  <a:fillRect l="-485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911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9CB2-5242-4DE7-94DB-CFEEC1B9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Unions and Intersections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EB44E-80B3-48EC-8C32-941E505D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1" y="1377836"/>
            <a:ext cx="1892434" cy="1279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0A753-9628-44EF-9402-DD169D9F35A9}"/>
              </a:ext>
            </a:extLst>
          </p:cNvPr>
          <p:cNvSpPr txBox="1"/>
          <p:nvPr/>
        </p:nvSpPr>
        <p:spPr>
          <a:xfrm>
            <a:off x="9358380" y="1686568"/>
            <a:ext cx="1390411" cy="547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Ceylon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99F91-4713-41DF-842F-E13C7E27B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20" y="4197062"/>
            <a:ext cx="3546180" cy="8543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91778-D115-4023-BBA1-2CE78BA2600D}"/>
              </a:ext>
            </a:extLst>
          </p:cNvPr>
          <p:cNvGrpSpPr/>
          <p:nvPr/>
        </p:nvGrpSpPr>
        <p:grpSpPr>
          <a:xfrm>
            <a:off x="6541244" y="3075201"/>
            <a:ext cx="2742581" cy="970121"/>
            <a:chOff x="1500231" y="1266480"/>
            <a:chExt cx="2809438" cy="9937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399E74-97A2-4F35-AF78-44B5303E2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231" y="1266480"/>
              <a:ext cx="993770" cy="99377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402D37-829E-4A14-B90D-E184D18CF369}"/>
                </a:ext>
              </a:extLst>
            </p:cNvPr>
            <p:cNvSpPr txBox="1"/>
            <p:nvPr/>
          </p:nvSpPr>
          <p:spPr>
            <a:xfrm>
              <a:off x="2634852" y="1406392"/>
              <a:ext cx="16748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Racket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F35419C-6510-4C6E-B067-95A4EAD72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2" y="1543829"/>
            <a:ext cx="1980366" cy="19803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2678061-73AE-4F97-8D78-2961553F7C72}"/>
              </a:ext>
            </a:extLst>
          </p:cNvPr>
          <p:cNvGrpSpPr/>
          <p:nvPr/>
        </p:nvGrpSpPr>
        <p:grpSpPr>
          <a:xfrm>
            <a:off x="2142154" y="3660149"/>
            <a:ext cx="3163077" cy="1516056"/>
            <a:chOff x="592748" y="3206925"/>
            <a:chExt cx="5007952" cy="24003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AA8A51-59C9-4945-BC63-7444192FC6FD}"/>
                </a:ext>
              </a:extLst>
            </p:cNvPr>
            <p:cNvSpPr/>
            <p:nvPr/>
          </p:nvSpPr>
          <p:spPr>
            <a:xfrm>
              <a:off x="592748" y="3206925"/>
              <a:ext cx="5007952" cy="2400300"/>
            </a:xfrm>
            <a:prstGeom prst="rect">
              <a:avLst/>
            </a:prstGeom>
            <a:solidFill>
              <a:srgbClr val="2D34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3975C69-3EA9-4FF9-8F6D-8A5CD8952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2393" y="3206925"/>
              <a:ext cx="4743450" cy="240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8704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B8F5-0883-405D-BC59-45E03A24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/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</a:rPr>
                            <m:t>Null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4118B6E-C043-4182-B9CE-416AE3D26424}"/>
              </a:ext>
            </a:extLst>
          </p:cNvPr>
          <p:cNvSpPr/>
          <p:nvPr/>
        </p:nvSpPr>
        <p:spPr>
          <a:xfrm>
            <a:off x="5853684" y="2036219"/>
            <a:ext cx="484632" cy="61831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/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/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/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/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F15C82-CCAF-4CD9-9F11-9AE882ED22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429632" y="3255798"/>
            <a:ext cx="1666367" cy="42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27260-C950-48FC-AB57-DD6DF5F55963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095999" y="3255798"/>
            <a:ext cx="1666371" cy="42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/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m:t>String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/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</a:rPr>
                        <m:t>Null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/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/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F472B0-5FF6-4718-A36B-9D545B53CB16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>
            <a:off x="4429632" y="4389438"/>
            <a:ext cx="748348" cy="25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A76D4-2FB2-48A4-B2F5-D34D084FC13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flipH="1">
            <a:off x="3694932" y="4389438"/>
            <a:ext cx="734700" cy="25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995CC9-FE10-4089-93C3-1866409F0C16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V="1">
            <a:off x="7027670" y="4386606"/>
            <a:ext cx="734700" cy="261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9D6D85-D0DB-4C61-8BF1-C21035D14222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7762370" y="4386606"/>
            <a:ext cx="732732" cy="264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EBB495-3493-4785-BC3A-28E7B8B6E734}"/>
                  </a:ext>
                </a:extLst>
              </p:cNvPr>
              <p:cNvSpPr/>
              <p:nvPr/>
            </p:nvSpPr>
            <p:spPr>
              <a:xfrm>
                <a:off x="8383826" y="2560652"/>
                <a:ext cx="29386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>
                    <a:solidFill>
                      <a:schemeClr val="accent3"/>
                    </a:solidFill>
                  </a:rPr>
                  <a:t>Intersector</a:t>
                </a:r>
                <a:r>
                  <a:rPr lang="en-US" sz="3600" dirty="0">
                    <a:solidFill>
                      <a:schemeClr val="accent3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EBB495-3493-4785-BC3A-28E7B8B6E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826" y="2560652"/>
                <a:ext cx="2938625" cy="646331"/>
              </a:xfrm>
              <a:prstGeom prst="rect">
                <a:avLst/>
              </a:prstGeom>
              <a:blipFill>
                <a:blip r:embed="rId11"/>
                <a:stretch>
                  <a:fillRect l="-622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C435051-3A60-453A-95DB-078E9773A1D2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B8D570-395E-4016-AE26-DC46ABE12D38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36" name="Graphic 13">
              <a:extLst>
                <a:ext uri="{FF2B5EF4-FFF2-40B4-BE49-F238E27FC236}">
                  <a16:creationId xmlns:a16="http://schemas.microsoft.com/office/drawing/2014/main" id="{283AA81E-FD40-4CF0-942C-5068E027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A034E9-8A78-4366-8A1C-A6E28DC6B250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48508-9C27-4A24-9863-3B91E3E8C530}"/>
              </a:ext>
            </a:extLst>
          </p:cNvPr>
          <p:cNvSpPr/>
          <p:nvPr/>
        </p:nvSpPr>
        <p:spPr>
          <a:xfrm>
            <a:off x="10291357" y="0"/>
            <a:ext cx="877056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B17EE-952F-47FC-8560-C5B7C0E244C4}"/>
              </a:ext>
            </a:extLst>
          </p:cNvPr>
          <p:cNvSpPr/>
          <p:nvPr/>
        </p:nvSpPr>
        <p:spPr>
          <a:xfrm>
            <a:off x="2930091" y="4584779"/>
            <a:ext cx="2995146" cy="64633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/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DD99F718-C751-49B7-A955-ADEC2032CD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10024" y="5354221"/>
            <a:ext cx="914400" cy="914400"/>
          </a:xfrm>
          <a:prstGeom prst="rect">
            <a:avLst/>
          </a:prstGeom>
        </p:spPr>
      </p:pic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87C8224F-7F26-4E31-960A-76BA425019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60402" y="535422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A624AA-B60E-4CCA-9EF6-64E3B8EC14E7}"/>
                  </a:ext>
                </a:extLst>
              </p:cNvPr>
              <p:cNvSpPr txBox="1"/>
              <p:nvPr/>
            </p:nvSpPr>
            <p:spPr>
              <a:xfrm>
                <a:off x="7239300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A624AA-B60E-4CCA-9EF6-64E3B8EC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00" y="5354221"/>
                <a:ext cx="73539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/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</a:rPr>
                  <a:t>Intersectedness: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blipFill>
                <a:blip r:embed="rId22"/>
                <a:stretch>
                  <a:fillRect l="-485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069A81-97B8-40E1-8FCF-E8FC8A8AC1E5}"/>
                  </a:ext>
                </a:extLst>
              </p:cNvPr>
              <p:cNvSpPr/>
              <p:nvPr/>
            </p:nvSpPr>
            <p:spPr>
              <a:xfrm>
                <a:off x="2108699" y="4492445"/>
                <a:ext cx="7938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069A81-97B8-40E1-8FCF-E8FC8A8AC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99" y="4492445"/>
                <a:ext cx="793807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96FC126-0229-4051-BFFA-B2AA8513C4EB}"/>
                  </a:ext>
                </a:extLst>
              </p:cNvPr>
              <p:cNvSpPr/>
              <p:nvPr/>
            </p:nvSpPr>
            <p:spPr>
              <a:xfrm>
                <a:off x="7239300" y="2208496"/>
                <a:ext cx="590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96FC126-0229-4051-BFFA-B2AA8513C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00" y="2208496"/>
                <a:ext cx="59022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691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B8F5-0883-405D-BC59-45E03A24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/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</a:rPr>
                            <m:t>Null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4118B6E-C043-4182-B9CE-416AE3D26424}"/>
              </a:ext>
            </a:extLst>
          </p:cNvPr>
          <p:cNvSpPr/>
          <p:nvPr/>
        </p:nvSpPr>
        <p:spPr>
          <a:xfrm>
            <a:off x="5853684" y="2036219"/>
            <a:ext cx="484632" cy="61831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/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/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/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/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7" y="3678720"/>
                <a:ext cx="6751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F15C82-CCAF-4CD9-9F11-9AE882ED22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429632" y="3255798"/>
            <a:ext cx="1666367" cy="42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27260-C950-48FC-AB57-DD6DF5F55963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095999" y="3255798"/>
            <a:ext cx="1666371" cy="42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/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m:t>String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/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accent2"/>
                          </a:solidFill>
                          <a:latin typeface="Consolas" panose="020B0609020204030204" pitchFamily="49" charset="0"/>
                        </a:rPr>
                        <m:t>Null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AF5E31-5B21-4A61-AF64-C6D914D9C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937" y="4647786"/>
                <a:ext cx="14654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/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AC7F534-ED62-44BF-8D87-46CE82F4F8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369" y="4650843"/>
                <a:ext cx="14654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/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F472B0-5FF6-4718-A36B-9D545B53CB16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>
            <a:off x="4429632" y="4389438"/>
            <a:ext cx="748348" cy="25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A76D4-2FB2-48A4-B2F5-D34D084FC13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flipH="1">
            <a:off x="3694932" y="4389438"/>
            <a:ext cx="734700" cy="25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995CC9-FE10-4089-93C3-1866409F0C16}"/>
              </a:ext>
            </a:extLst>
          </p:cNvPr>
          <p:cNvCxnSpPr>
            <a:cxnSpLocks/>
            <a:stCxn id="25" idx="0"/>
            <a:endCxn id="15" idx="2"/>
          </p:cNvCxnSpPr>
          <p:nvPr/>
        </p:nvCxnSpPr>
        <p:spPr>
          <a:xfrm flipV="1">
            <a:off x="7027670" y="4386606"/>
            <a:ext cx="734700" cy="2611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9D6D85-D0DB-4C61-8BF1-C21035D14222}"/>
              </a:ext>
            </a:extLst>
          </p:cNvPr>
          <p:cNvCxnSpPr>
            <a:cxnSpLocks/>
            <a:stCxn id="15" idx="2"/>
            <a:endCxn id="26" idx="0"/>
          </p:cNvCxnSpPr>
          <p:nvPr/>
        </p:nvCxnSpPr>
        <p:spPr>
          <a:xfrm>
            <a:off x="7762370" y="4386606"/>
            <a:ext cx="732732" cy="264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EBB495-3493-4785-BC3A-28E7B8B6E734}"/>
                  </a:ext>
                </a:extLst>
              </p:cNvPr>
              <p:cNvSpPr/>
              <p:nvPr/>
            </p:nvSpPr>
            <p:spPr>
              <a:xfrm>
                <a:off x="8383826" y="2560652"/>
                <a:ext cx="29386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>
                    <a:solidFill>
                      <a:schemeClr val="accent3"/>
                    </a:solidFill>
                  </a:rPr>
                  <a:t>Intersector</a:t>
                </a:r>
                <a:r>
                  <a:rPr lang="en-US" sz="3600" dirty="0">
                    <a:solidFill>
                      <a:schemeClr val="accent3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EBB495-3493-4785-BC3A-28E7B8B6E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826" y="2560652"/>
                <a:ext cx="2938625" cy="646331"/>
              </a:xfrm>
              <a:prstGeom prst="rect">
                <a:avLst/>
              </a:prstGeom>
              <a:blipFill>
                <a:blip r:embed="rId11"/>
                <a:stretch>
                  <a:fillRect l="-622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C435051-3A60-453A-95DB-078E9773A1D2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B8D570-395E-4016-AE26-DC46ABE12D38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36" name="Graphic 13">
              <a:extLst>
                <a:ext uri="{FF2B5EF4-FFF2-40B4-BE49-F238E27FC236}">
                  <a16:creationId xmlns:a16="http://schemas.microsoft.com/office/drawing/2014/main" id="{283AA81E-FD40-4CF0-942C-5068E027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A034E9-8A78-4366-8A1C-A6E28DC6B250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48508-9C27-4A24-9863-3B91E3E8C530}"/>
              </a:ext>
            </a:extLst>
          </p:cNvPr>
          <p:cNvSpPr/>
          <p:nvPr/>
        </p:nvSpPr>
        <p:spPr>
          <a:xfrm>
            <a:off x="10291357" y="0"/>
            <a:ext cx="877056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DAB17EE-952F-47FC-8560-C5B7C0E244C4}"/>
              </a:ext>
            </a:extLst>
          </p:cNvPr>
          <p:cNvSpPr/>
          <p:nvPr/>
        </p:nvSpPr>
        <p:spPr>
          <a:xfrm>
            <a:off x="6350039" y="4562931"/>
            <a:ext cx="2995146" cy="646331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/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DD99F718-C751-49B7-A955-ADEC2032CDF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10024" y="5354221"/>
            <a:ext cx="914400" cy="914400"/>
          </a:xfrm>
          <a:prstGeom prst="rect">
            <a:avLst/>
          </a:prstGeom>
        </p:spPr>
      </p:pic>
      <p:pic>
        <p:nvPicPr>
          <p:cNvPr id="41" name="Graphic 40" descr="Close">
            <a:extLst>
              <a:ext uri="{FF2B5EF4-FFF2-40B4-BE49-F238E27FC236}">
                <a16:creationId xmlns:a16="http://schemas.microsoft.com/office/drawing/2014/main" id="{87C8224F-7F26-4E31-960A-76BA425019D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60402" y="535422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A624AA-B60E-4CCA-9EF6-64E3B8EC14E7}"/>
                  </a:ext>
                </a:extLst>
              </p:cNvPr>
              <p:cNvSpPr txBox="1"/>
              <p:nvPr/>
            </p:nvSpPr>
            <p:spPr>
              <a:xfrm>
                <a:off x="7239300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AA624AA-B60E-4CCA-9EF6-64E3B8EC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00" y="5354221"/>
                <a:ext cx="73539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/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</a:rPr>
                  <a:t>Intersectedness: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blipFill>
                <a:blip r:embed="rId22"/>
                <a:stretch>
                  <a:fillRect l="-485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069A81-97B8-40E1-8FCF-E8FC8A8AC1E5}"/>
                  </a:ext>
                </a:extLst>
              </p:cNvPr>
              <p:cNvSpPr/>
              <p:nvPr/>
            </p:nvSpPr>
            <p:spPr>
              <a:xfrm>
                <a:off x="5678371" y="4451350"/>
                <a:ext cx="7938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069A81-97B8-40E1-8FCF-E8FC8A8AC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71" y="4451350"/>
                <a:ext cx="793807" cy="83099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7219A2-DD2A-4A2B-928D-AE95D51E3A64}"/>
                  </a:ext>
                </a:extLst>
              </p:cNvPr>
              <p:cNvSpPr/>
              <p:nvPr/>
            </p:nvSpPr>
            <p:spPr>
              <a:xfrm>
                <a:off x="7239300" y="2208496"/>
                <a:ext cx="590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37219A2-DD2A-4A2B-928D-AE95D51E3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00" y="2208496"/>
                <a:ext cx="59022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65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AB8F5-0883-405D-BC59-45E03A24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/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chemeClr val="accent2"/>
                              </a:solidFill>
                              <a:latin typeface="Consolas" panose="020B0609020204030204" pitchFamily="49" charset="0"/>
                            </a:rPr>
                            <m:t>Null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m:rPr>
                          <m:nor/>
                        </m:rPr>
                        <a:rPr lang="en-US" sz="36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2C619CE-A6DC-4DF7-B6F2-19565390A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88" y="1389888"/>
                <a:ext cx="5785623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94118B6E-C043-4182-B9CE-416AE3D26424}"/>
              </a:ext>
            </a:extLst>
          </p:cNvPr>
          <p:cNvSpPr/>
          <p:nvPr/>
        </p:nvSpPr>
        <p:spPr>
          <a:xfrm>
            <a:off x="5853684" y="2036219"/>
            <a:ext cx="484632" cy="618311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/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𝐷𝑁𝐹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4EF77C-8E7E-48E1-BFDB-A7CD68D6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316" y="1966782"/>
                <a:ext cx="126868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/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070B63-AD0C-4470-A83F-15C58877F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406" y="2547912"/>
                <a:ext cx="67518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/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∩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591063-1797-4A34-8F82-BAC44011A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9" y="3681552"/>
                <a:ext cx="67518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/>
              <p:nvPr/>
            </p:nvSpPr>
            <p:spPr>
              <a:xfrm>
                <a:off x="7424777" y="3678720"/>
                <a:ext cx="6655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7A06D4-2799-42DC-8806-04C58CD7C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77" y="3678720"/>
                <a:ext cx="665567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F15C82-CCAF-4CD9-9F11-9AE882ED226A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4429632" y="3255798"/>
            <a:ext cx="1666367" cy="425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27260-C950-48FC-AB57-DD6DF5F55963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6095999" y="3255798"/>
            <a:ext cx="1661562" cy="422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/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m:t>String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DDA22AC-F2DF-49BD-8E01-B36EB9E69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99" y="4646335"/>
                <a:ext cx="146546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/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rgbClr val="00B0F0"/>
                          </a:solidFill>
                          <a:latin typeface="Consolas" panose="020B0609020204030204" pitchFamily="49" charset="0"/>
                        </a:rPr>
                        <m:t>Object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4353D1-3E7D-4B73-B409-1670571D0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247" y="4647786"/>
                <a:ext cx="146546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F472B0-5FF6-4718-A36B-9D545B53CB16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>
            <a:off x="4429632" y="4389438"/>
            <a:ext cx="748348" cy="25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A76D4-2FB2-48A4-B2F5-D34D084FC13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 flipH="1">
            <a:off x="3694932" y="4389438"/>
            <a:ext cx="734700" cy="256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EBB495-3493-4785-BC3A-28E7B8B6E734}"/>
                  </a:ext>
                </a:extLst>
              </p:cNvPr>
              <p:cNvSpPr/>
              <p:nvPr/>
            </p:nvSpPr>
            <p:spPr>
              <a:xfrm>
                <a:off x="8383826" y="2560652"/>
                <a:ext cx="29386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>
                    <a:solidFill>
                      <a:schemeClr val="accent3"/>
                    </a:solidFill>
                  </a:rPr>
                  <a:t>Intersector</a:t>
                </a:r>
                <a:r>
                  <a:rPr lang="en-US" sz="3600" dirty="0">
                    <a:solidFill>
                      <a:schemeClr val="accent3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⊓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3EBB495-3493-4785-BC3A-28E7B8B6E7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826" y="2560652"/>
                <a:ext cx="2938625" cy="646331"/>
              </a:xfrm>
              <a:prstGeom prst="rect">
                <a:avLst/>
              </a:prstGeom>
              <a:blipFill>
                <a:blip r:embed="rId10"/>
                <a:stretch>
                  <a:fillRect l="-6224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C435051-3A60-453A-95DB-078E9773A1D2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5AE01F-8967-4FD5-B821-214F2876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52E828-0AED-4056-8275-20A3C8681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710D0-A616-4FFF-9A02-941AE1AC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FB8D570-395E-4016-AE26-DC46ABE12D38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36" name="Graphic 13">
              <a:extLst>
                <a:ext uri="{FF2B5EF4-FFF2-40B4-BE49-F238E27FC236}">
                  <a16:creationId xmlns:a16="http://schemas.microsoft.com/office/drawing/2014/main" id="{283AA81E-FD40-4CF0-942C-5068E027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A034E9-8A78-4366-8A1C-A6E28DC6B250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31748508-9C27-4A24-9863-3B91E3E8C530}"/>
              </a:ext>
            </a:extLst>
          </p:cNvPr>
          <p:cNvSpPr/>
          <p:nvPr/>
        </p:nvSpPr>
        <p:spPr>
          <a:xfrm>
            <a:off x="10291357" y="0"/>
            <a:ext cx="877056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/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4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E8D7F3-E60F-4B14-A97A-E82531286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07" y="5354221"/>
                <a:ext cx="735394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DD99F718-C751-49B7-A955-ADEC2032CD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0024" y="535422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/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</a:rPr>
                  <a:t>Intersectedness: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3C8C78-1CAB-456A-9715-F626895C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1" y="2560652"/>
                <a:ext cx="3893502" cy="646331"/>
              </a:xfrm>
              <a:prstGeom prst="rect">
                <a:avLst/>
              </a:prstGeom>
              <a:blipFill>
                <a:blip r:embed="rId18"/>
                <a:stretch>
                  <a:fillRect l="-4859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45D711C-430E-43AB-B402-472D49AF99A4}"/>
                  </a:ext>
                </a:extLst>
              </p:cNvPr>
              <p:cNvSpPr/>
              <p:nvPr/>
            </p:nvSpPr>
            <p:spPr>
              <a:xfrm>
                <a:off x="7239300" y="2208496"/>
                <a:ext cx="590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45D711C-430E-43AB-B402-472D49AF9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300" y="2208496"/>
                <a:ext cx="590226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08DDA6D5-FF3A-482D-9118-CA8FF37367EE}"/>
              </a:ext>
            </a:extLst>
          </p:cNvPr>
          <p:cNvSpPr/>
          <p:nvPr/>
        </p:nvSpPr>
        <p:spPr>
          <a:xfrm>
            <a:off x="7829526" y="2560652"/>
            <a:ext cx="530026" cy="3468888"/>
          </a:xfrm>
          <a:prstGeom prst="rightBrace">
            <a:avLst>
              <a:gd name="adj1" fmla="val 73190"/>
              <a:gd name="adj2" fmla="val 50000"/>
            </a:avLst>
          </a:pr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BC48BD-184B-4599-8B20-D8D2B41CB523}"/>
                  </a:ext>
                </a:extLst>
              </p:cNvPr>
              <p:cNvSpPr txBox="1"/>
              <p:nvPr/>
            </p:nvSpPr>
            <p:spPr>
              <a:xfrm>
                <a:off x="8529093" y="3980811"/>
                <a:ext cx="1593863" cy="628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3"/>
                    </a:solidFill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dn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BC48BD-184B-4599-8B20-D8D2B41CB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093" y="3980811"/>
                <a:ext cx="1593863" cy="628570"/>
              </a:xfrm>
              <a:prstGeom prst="rect">
                <a:avLst/>
              </a:prstGeom>
              <a:blipFill>
                <a:blip r:embed="rId20"/>
                <a:stretch>
                  <a:fillRect l="-9542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209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4BC4-C233-41C3-9A8B-A07B226D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Integrated Subtyping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1CCDD-F944-4A96-8D6C-728C1959E13A}"/>
                  </a:ext>
                </a:extLst>
              </p:cNvPr>
              <p:cNvSpPr txBox="1"/>
              <p:nvPr/>
            </p:nvSpPr>
            <p:spPr>
              <a:xfrm>
                <a:off x="3173982" y="3028454"/>
                <a:ext cx="5606791" cy="1757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  <m:brk m:alnAt="7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dnf</m:t>
                            </m:r>
                          </m:e>
                        </m:mr>
                        <m:m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</m:e>
                        </m:mr>
                        <m:m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𝐷𝑁𝐹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D41CCDD-F944-4A96-8D6C-728C1959E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982" y="3028454"/>
                <a:ext cx="5606791" cy="17574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B608F8C-44B8-4B7D-84E7-66F37DDED959}"/>
              </a:ext>
            </a:extLst>
          </p:cNvPr>
          <p:cNvSpPr txBox="1"/>
          <p:nvPr/>
        </p:nvSpPr>
        <p:spPr>
          <a:xfrm>
            <a:off x="492126" y="3577161"/>
            <a:ext cx="250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Promotion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DD1AB-9A63-4C44-8534-6B7E3679C573}"/>
                  </a:ext>
                </a:extLst>
              </p:cNvPr>
              <p:cNvSpPr txBox="1"/>
              <p:nvPr/>
            </p:nvSpPr>
            <p:spPr>
              <a:xfrm>
                <a:off x="4224447" y="1829570"/>
                <a:ext cx="3743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𝐷𝑁𝐹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600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360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i="0" dirty="0" err="1" smtClean="0">
                        <a:latin typeface="Cambria Math" panose="02040503050406030204" pitchFamily="18" charset="0"/>
                      </a:rPr>
                      <m:t>dnf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9DD1AB-9A63-4C44-8534-6B7E3679C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447" y="1829570"/>
                <a:ext cx="374310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118001C-2E83-4FF7-B219-EA2F9E8982E9}"/>
              </a:ext>
            </a:extLst>
          </p:cNvPr>
          <p:cNvSpPr/>
          <p:nvPr/>
        </p:nvSpPr>
        <p:spPr>
          <a:xfrm>
            <a:off x="8562975" y="0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0D5F06-40F8-4308-A006-8967B7071B22}"/>
                  </a:ext>
                </a:extLst>
              </p:cNvPr>
              <p:cNvSpPr txBox="1"/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0D5F06-40F8-4308-A006-8967B707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8916" y="28410"/>
                <a:ext cx="793615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28850F-5808-41C6-AD0A-03B00CE64C4C}"/>
                  </a:ext>
                </a:extLst>
              </p:cNvPr>
              <p:cNvSpPr txBox="1"/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28850F-5808-41C6-AD0A-03B00CE64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710" y="28410"/>
                <a:ext cx="861582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B58831-F113-4EDB-8A73-BF73F0466567}"/>
                  </a:ext>
                </a:extLst>
              </p:cNvPr>
              <p:cNvSpPr txBox="1"/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6B58831-F113-4EDB-8A73-BF73F046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93" y="28410"/>
                <a:ext cx="869148" cy="9233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2504741-D576-479E-9E06-8B6726CDFFD2}"/>
              </a:ext>
            </a:extLst>
          </p:cNvPr>
          <p:cNvGrpSpPr/>
          <p:nvPr/>
        </p:nvGrpSpPr>
        <p:grpSpPr>
          <a:xfrm>
            <a:off x="11315625" y="191506"/>
            <a:ext cx="690716" cy="614534"/>
            <a:chOff x="7051200" y="1026156"/>
            <a:chExt cx="690716" cy="61453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705A3411-2DFF-4786-9DED-DE3CD575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200" y="1026156"/>
              <a:ext cx="690716" cy="61453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55620E-A3AD-4CAE-A220-4AADC19A8279}"/>
                </a:ext>
              </a:extLst>
            </p:cNvPr>
            <p:cNvSpPr/>
            <p:nvPr/>
          </p:nvSpPr>
          <p:spPr>
            <a:xfrm>
              <a:off x="7379368" y="1231232"/>
              <a:ext cx="128337" cy="2205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EA717B-0053-4FF6-9CAB-CE69032F6F1E}"/>
              </a:ext>
            </a:extLst>
          </p:cNvPr>
          <p:cNvSpPr/>
          <p:nvPr/>
        </p:nvSpPr>
        <p:spPr>
          <a:xfrm>
            <a:off x="11253886" y="0"/>
            <a:ext cx="877056" cy="980151"/>
          </a:xfrm>
          <a:prstGeom prst="rect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2CEB99-5ACE-451C-BDF5-3D30C1630EA1}"/>
                  </a:ext>
                </a:extLst>
              </p:cNvPr>
              <p:cNvSpPr txBox="1"/>
              <p:nvPr/>
            </p:nvSpPr>
            <p:spPr>
              <a:xfrm flipH="1">
                <a:off x="4983262" y="2152735"/>
                <a:ext cx="5031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2CEB99-5ACE-451C-BDF5-3D30C1630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83262" y="2152735"/>
                <a:ext cx="50313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7BD917-414B-429A-958D-4BD4ED7F365E}"/>
                  </a:ext>
                </a:extLst>
              </p:cNvPr>
              <p:cNvSpPr txBox="1"/>
              <p:nvPr/>
            </p:nvSpPr>
            <p:spPr>
              <a:xfrm flipH="1">
                <a:off x="7464414" y="2080693"/>
                <a:ext cx="503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7BD917-414B-429A-958D-4BD4ED7F3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4414" y="2080693"/>
                <a:ext cx="50313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08A0CD-AF17-4697-9EA7-84EEF60486EE}"/>
                  </a:ext>
                </a:extLst>
              </p:cNvPr>
              <p:cNvSpPr txBox="1"/>
              <p:nvPr/>
            </p:nvSpPr>
            <p:spPr>
              <a:xfrm flipH="1">
                <a:off x="7535103" y="3881952"/>
                <a:ext cx="5031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08A0CD-AF17-4697-9EA7-84EEF6048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35103" y="3881952"/>
                <a:ext cx="50313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011E42-83B9-4933-97C8-10B36D9D2FB7}"/>
                  </a:ext>
                </a:extLst>
              </p:cNvPr>
              <p:cNvSpPr txBox="1"/>
              <p:nvPr/>
            </p:nvSpPr>
            <p:spPr>
              <a:xfrm flipH="1">
                <a:off x="4887364" y="3290447"/>
                <a:ext cx="503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011E42-83B9-4933-97C8-10B36D9D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87364" y="3290447"/>
                <a:ext cx="50313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264EFF-E2AB-4711-A0B0-1A0E60AC3651}"/>
                  </a:ext>
                </a:extLst>
              </p:cNvPr>
              <p:cNvSpPr txBox="1"/>
              <p:nvPr/>
            </p:nvSpPr>
            <p:spPr>
              <a:xfrm>
                <a:off x="-174733" y="1690688"/>
                <a:ext cx="4767052" cy="92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⊓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accent3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accent3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3600" dirty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36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dnf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264EFF-E2AB-4711-A0B0-1A0E60AC3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4733" y="1690688"/>
                <a:ext cx="4767052" cy="9214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717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5" grpId="0"/>
      <p:bldP spid="20" grpId="0"/>
      <p:bldP spid="21" grpId="0"/>
      <p:bldP spid="22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E5E0-E047-4930-B43B-D10AB689B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Subtyping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2AA6A-C9E6-4D51-AB62-C5A1E3525DA4}"/>
                  </a:ext>
                </a:extLst>
              </p:cNvPr>
              <p:cNvSpPr txBox="1"/>
              <p:nvPr/>
            </p:nvSpPr>
            <p:spPr>
              <a:xfrm>
                <a:off x="2447636" y="2744272"/>
                <a:ext cx="32699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⊓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22AA6A-C9E6-4D51-AB62-C5A1E3525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636" y="2744272"/>
                <a:ext cx="3269976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71DD59-694E-4334-896D-1E09E0E2584D}"/>
                  </a:ext>
                </a:extLst>
              </p:cNvPr>
              <p:cNvSpPr txBox="1"/>
              <p:nvPr/>
            </p:nvSpPr>
            <p:spPr>
              <a:xfrm>
                <a:off x="6332123" y="2744272"/>
                <a:ext cx="32699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𝐷𝑁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⊓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71DD59-694E-4334-896D-1E09E0E25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123" y="2744272"/>
                <a:ext cx="326997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EC1DBD-9CF5-4A21-8FBB-FAC59608085F}"/>
                  </a:ext>
                </a:extLst>
              </p:cNvPr>
              <p:cNvSpPr txBox="1"/>
              <p:nvPr/>
            </p:nvSpPr>
            <p:spPr>
              <a:xfrm>
                <a:off x="4154701" y="3441572"/>
                <a:ext cx="388260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EC1DBD-9CF5-4A21-8FBB-FAC596080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01" y="3441572"/>
                <a:ext cx="3882601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36C03C-7125-4300-BBF8-157366E5140C}"/>
              </a:ext>
            </a:extLst>
          </p:cNvPr>
          <p:cNvCxnSpPr>
            <a:cxnSpLocks/>
          </p:cNvCxnSpPr>
          <p:nvPr/>
        </p:nvCxnSpPr>
        <p:spPr>
          <a:xfrm flipH="1">
            <a:off x="2540000" y="3444329"/>
            <a:ext cx="69549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C263F897-6C70-43AF-9A0F-86E0CFC882A4}"/>
              </a:ext>
            </a:extLst>
          </p:cNvPr>
          <p:cNvSpPr/>
          <p:nvPr/>
        </p:nvSpPr>
        <p:spPr>
          <a:xfrm rot="11984221" flipV="1">
            <a:off x="3848905" y="2325621"/>
            <a:ext cx="484632" cy="49392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C4DD2F-F1B0-4A96-A76A-67A9A27AC033}"/>
                  </a:ext>
                </a:extLst>
              </p:cNvPr>
              <p:cNvSpPr txBox="1"/>
              <p:nvPr/>
            </p:nvSpPr>
            <p:spPr>
              <a:xfrm>
                <a:off x="3923638" y="1687931"/>
                <a:ext cx="3772956" cy="695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</a:rPr>
                  <a:t>Re-Establish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600" i="0" dirty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dn</m:t>
                        </m:r>
                        <m:r>
                          <m:rPr>
                            <m:nor/>
                          </m:rPr>
                          <a:rPr lang="en-US" sz="3600" i="0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sz="36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C4DD2F-F1B0-4A96-A76A-67A9A27AC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638" y="1687931"/>
                <a:ext cx="3772956" cy="695640"/>
              </a:xfrm>
              <a:prstGeom prst="rect">
                <a:avLst/>
              </a:prstGeom>
              <a:blipFill>
                <a:blip r:embed="rId5"/>
                <a:stretch>
                  <a:fillRect l="-5008" t="-14912" b="-2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Down 17">
            <a:extLst>
              <a:ext uri="{FF2B5EF4-FFF2-40B4-BE49-F238E27FC236}">
                <a16:creationId xmlns:a16="http://schemas.microsoft.com/office/drawing/2014/main" id="{47944A62-E305-4625-AD51-DCABBBFE2EA8}"/>
              </a:ext>
            </a:extLst>
          </p:cNvPr>
          <p:cNvSpPr/>
          <p:nvPr/>
        </p:nvSpPr>
        <p:spPr>
          <a:xfrm rot="9615779" flipH="1" flipV="1">
            <a:off x="6998613" y="2312711"/>
            <a:ext cx="484632" cy="49392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93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row: Right 83">
            <a:extLst>
              <a:ext uri="{FF2B5EF4-FFF2-40B4-BE49-F238E27FC236}">
                <a16:creationId xmlns:a16="http://schemas.microsoft.com/office/drawing/2014/main" id="{0D959AFD-831C-4B5A-A70E-0E69B369C238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AB7485-9B5C-4537-83B0-DDF04BDC78AB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59475-1397-47E8-9D6D-F639402604CF}"/>
              </a:ext>
            </a:extLst>
          </p:cNvPr>
          <p:cNvSpPr txBox="1"/>
          <p:nvPr/>
        </p:nvSpPr>
        <p:spPr>
          <a:xfrm>
            <a:off x="3945679" y="139731"/>
            <a:ext cx="432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Subtyping Extension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p:sp>
        <p:nvSpPr>
          <p:cNvPr id="71" name="Arrow: Right 70">
            <a:extLst>
              <a:ext uri="{FF2B5EF4-FFF2-40B4-BE49-F238E27FC236}">
                <a16:creationId xmlns:a16="http://schemas.microsoft.com/office/drawing/2014/main" id="{AF210FFE-504B-4BB7-B5AD-26DAD8310FF3}"/>
              </a:ext>
            </a:extLst>
          </p:cNvPr>
          <p:cNvSpPr/>
          <p:nvPr/>
        </p:nvSpPr>
        <p:spPr>
          <a:xfrm rot="5400000">
            <a:off x="5674128" y="1769874"/>
            <a:ext cx="871147" cy="96100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EE6E5FE-3891-444D-A121-CD3D732EA162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48917B-9520-401A-B693-4FF0551FBCEE}"/>
              </a:ext>
            </a:extLst>
          </p:cNvPr>
          <p:cNvGrpSpPr/>
          <p:nvPr/>
        </p:nvGrpSpPr>
        <p:grpSpPr>
          <a:xfrm>
            <a:off x="8121395" y="2069262"/>
            <a:ext cx="3643884" cy="3002580"/>
            <a:chOff x="8121395" y="2069262"/>
            <a:chExt cx="3643884" cy="300258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2E4837-517A-45DC-AE1C-FE5DB3B934B5}"/>
                </a:ext>
              </a:extLst>
            </p:cNvPr>
            <p:cNvSpPr/>
            <p:nvPr/>
          </p:nvSpPr>
          <p:spPr>
            <a:xfrm>
              <a:off x="9394996" y="3340650"/>
              <a:ext cx="2264792" cy="173119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0F8428C-53C4-4834-8523-3030F8C2934D}"/>
                    </a:ext>
                  </a:extLst>
                </p:cNvPr>
                <p:cNvSpPr txBox="1"/>
                <p:nvPr/>
              </p:nvSpPr>
              <p:spPr>
                <a:xfrm>
                  <a:off x="9545211" y="3447976"/>
                  <a:ext cx="109421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0F8428C-53C4-4834-8523-3030F8C293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5211" y="3447976"/>
                  <a:ext cx="1094210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FDE2CA4-B80B-4D0A-A8B0-6E77BD208E1A}"/>
                    </a:ext>
                  </a:extLst>
                </p:cNvPr>
                <p:cNvSpPr txBox="1"/>
                <p:nvPr/>
              </p:nvSpPr>
              <p:spPr>
                <a:xfrm>
                  <a:off x="9551789" y="4197601"/>
                  <a:ext cx="99944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⊓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FDE2CA4-B80B-4D0A-A8B0-6E77BD208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789" y="4197601"/>
                  <a:ext cx="999440" cy="70788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1" name="Graphic 57">
              <a:extLst>
                <a:ext uri="{FF2B5EF4-FFF2-40B4-BE49-F238E27FC236}">
                  <a16:creationId xmlns:a16="http://schemas.microsoft.com/office/drawing/2014/main" id="{3128EAED-1A78-48E5-AFE9-A15F716F5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392" y="3465209"/>
              <a:ext cx="914400" cy="1482073"/>
            </a:xfrm>
            <a:prstGeom prst="rect">
              <a:avLst/>
            </a:prstGeom>
          </p:spPr>
        </p:pic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BAE22B37-4EDE-4A48-8D78-922625E4DEC4}"/>
                </a:ext>
              </a:extLst>
            </p:cNvPr>
            <p:cNvSpPr/>
            <p:nvPr/>
          </p:nvSpPr>
          <p:spPr>
            <a:xfrm>
              <a:off x="8121395" y="3759182"/>
              <a:ext cx="1251630" cy="96100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9E4A0E-0D8F-496A-A4D5-7F79ECA89E88}"/>
                </a:ext>
              </a:extLst>
            </p:cNvPr>
            <p:cNvSpPr txBox="1"/>
            <p:nvPr/>
          </p:nvSpPr>
          <p:spPr>
            <a:xfrm>
              <a:off x="9337178" y="2069262"/>
              <a:ext cx="24281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Integrated 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Subtyping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1D9E41-F194-43DA-9660-E187D89179ED}"/>
              </a:ext>
            </a:extLst>
          </p:cNvPr>
          <p:cNvGrpSpPr/>
          <p:nvPr/>
        </p:nvGrpSpPr>
        <p:grpSpPr>
          <a:xfrm>
            <a:off x="1952300" y="3494652"/>
            <a:ext cx="690716" cy="614534"/>
            <a:chOff x="1984573" y="3471339"/>
            <a:chExt cx="690716" cy="614534"/>
          </a:xfrm>
        </p:grpSpPr>
        <p:pic>
          <p:nvPicPr>
            <p:cNvPr id="27" name="Graphic 13">
              <a:extLst>
                <a:ext uri="{FF2B5EF4-FFF2-40B4-BE49-F238E27FC236}">
                  <a16:creationId xmlns:a16="http://schemas.microsoft.com/office/drawing/2014/main" id="{9C62F2F3-119F-412D-B0B4-D12E1E0B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F39D1D18-2DC3-429B-A28D-233EE683A982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1F8BCE-5F48-47D3-B66C-2B3C223845B2}"/>
              </a:ext>
            </a:extLst>
          </p:cNvPr>
          <p:cNvGrpSpPr/>
          <p:nvPr/>
        </p:nvGrpSpPr>
        <p:grpSpPr>
          <a:xfrm>
            <a:off x="4298550" y="834650"/>
            <a:ext cx="3629025" cy="980151"/>
            <a:chOff x="4298550" y="834650"/>
            <a:chExt cx="3629025" cy="9801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838618-0CB8-4921-B6F1-93F89BC5F927}"/>
                </a:ext>
              </a:extLst>
            </p:cNvPr>
            <p:cNvSpPr/>
            <p:nvPr/>
          </p:nvSpPr>
          <p:spPr>
            <a:xfrm>
              <a:off x="4298550" y="834650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32E0F-6C01-4E9A-92B1-25ED853AFE8B}"/>
                    </a:ext>
                  </a:extLst>
                </p:cNvPr>
                <p:cNvSpPr txBox="1"/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32E0F-6C01-4E9A-92B1-25ED853AF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B4EFF5-A0E7-4F74-9877-565B7D03D314}"/>
                    </a:ext>
                  </a:extLst>
                </p:cNvPr>
                <p:cNvSpPr txBox="1"/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B4EFF5-A0E7-4F74-9877-565B7D03D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75A7FF-63E2-48E6-9414-D9CE3706DB03}"/>
                    </a:ext>
                  </a:extLst>
                </p:cNvPr>
                <p:cNvSpPr txBox="1"/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⊓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75A7FF-63E2-48E6-9414-D9CE3706D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CA2FE8-1D2C-401F-9C9E-CC5ABBA4561B}"/>
                </a:ext>
              </a:extLst>
            </p:cNvPr>
            <p:cNvGrpSpPr/>
            <p:nvPr/>
          </p:nvGrpSpPr>
          <p:grpSpPr>
            <a:xfrm>
              <a:off x="7051200" y="1026156"/>
              <a:ext cx="690716" cy="614534"/>
              <a:chOff x="7051200" y="1026156"/>
              <a:chExt cx="690716" cy="614534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B4C4D1E0-2C7F-4E90-BC44-3236E1D30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1200" y="1026156"/>
                <a:ext cx="690716" cy="61453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7D263AD-D458-4F17-8C36-1609CD7CE80B}"/>
                  </a:ext>
                </a:extLst>
              </p:cNvPr>
              <p:cNvSpPr/>
              <p:nvPr/>
            </p:nvSpPr>
            <p:spPr>
              <a:xfrm>
                <a:off x="7379368" y="1231232"/>
                <a:ext cx="128337" cy="220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E1F81E-3D69-4E9A-8543-A8CDCE050997}"/>
              </a:ext>
            </a:extLst>
          </p:cNvPr>
          <p:cNvGrpSpPr/>
          <p:nvPr/>
        </p:nvGrpSpPr>
        <p:grpSpPr>
          <a:xfrm>
            <a:off x="8121395" y="2588194"/>
            <a:ext cx="3973662" cy="2483648"/>
            <a:chOff x="8121395" y="2588194"/>
            <a:chExt cx="3973662" cy="248364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17C302C-AFBC-4074-8EE0-C98673323EBC}"/>
                </a:ext>
              </a:extLst>
            </p:cNvPr>
            <p:cNvSpPr/>
            <p:nvPr/>
          </p:nvSpPr>
          <p:spPr>
            <a:xfrm>
              <a:off x="9394996" y="3340650"/>
              <a:ext cx="2492204" cy="173119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CC547C-03C6-410C-88BE-929E9C10CD84}"/>
                    </a:ext>
                  </a:extLst>
                </p:cNvPr>
                <p:cNvSpPr txBox="1"/>
                <p:nvPr/>
              </p:nvSpPr>
              <p:spPr>
                <a:xfrm>
                  <a:off x="9442084" y="3447976"/>
                  <a:ext cx="162185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𝐷𝑖𝑠𝑡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CC547C-03C6-410C-88BE-929E9C10CD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2084" y="3447976"/>
                  <a:ext cx="1621854" cy="707886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173A5AC-50F1-4EA9-AA0A-DD8F9454AAA0}"/>
                    </a:ext>
                  </a:extLst>
                </p:cNvPr>
                <p:cNvSpPr txBox="1"/>
                <p:nvPr/>
              </p:nvSpPr>
              <p:spPr>
                <a:xfrm>
                  <a:off x="9448662" y="4197601"/>
                  <a:ext cx="153003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𝐷𝑁𝐹</m:t>
                            </m:r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E173A5AC-50F1-4EA9-AA0A-DD8F9454AA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8662" y="4197601"/>
                  <a:ext cx="1530034" cy="70788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5" name="Graphic 57">
              <a:extLst>
                <a:ext uri="{FF2B5EF4-FFF2-40B4-BE49-F238E27FC236}">
                  <a16:creationId xmlns:a16="http://schemas.microsoft.com/office/drawing/2014/main" id="{B3DFB44D-6018-4AFE-B44B-719AF68A2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1779" y="3477763"/>
              <a:ext cx="914400" cy="1482073"/>
            </a:xfrm>
            <a:prstGeom prst="rect">
              <a:avLst/>
            </a:prstGeom>
          </p:spPr>
        </p:pic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0F1C64E1-8379-45C5-916F-C5311DA5EC94}"/>
                </a:ext>
              </a:extLst>
            </p:cNvPr>
            <p:cNvSpPr/>
            <p:nvPr/>
          </p:nvSpPr>
          <p:spPr>
            <a:xfrm>
              <a:off x="8121395" y="3759182"/>
              <a:ext cx="1251630" cy="96100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D115BB-2B1C-43DC-AD52-39D9AD71D0C0}"/>
                </a:ext>
              </a:extLst>
            </p:cNvPr>
            <p:cNvSpPr txBox="1"/>
            <p:nvPr/>
          </p:nvSpPr>
          <p:spPr>
            <a:xfrm>
              <a:off x="9018574" y="2588194"/>
              <a:ext cx="30764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+Distributivity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007947-48E2-447C-97AA-25F32562B192}"/>
              </a:ext>
            </a:extLst>
          </p:cNvPr>
          <p:cNvGrpSpPr/>
          <p:nvPr/>
        </p:nvGrpSpPr>
        <p:grpSpPr>
          <a:xfrm>
            <a:off x="12475063" y="806239"/>
            <a:ext cx="3629025" cy="980151"/>
            <a:chOff x="4298550" y="834650"/>
            <a:chExt cx="3629025" cy="98015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9FF85AF-28CF-4016-AC60-852BA415999F}"/>
                </a:ext>
              </a:extLst>
            </p:cNvPr>
            <p:cNvSpPr/>
            <p:nvPr/>
          </p:nvSpPr>
          <p:spPr>
            <a:xfrm>
              <a:off x="4298550" y="834650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0A4E32E-82D6-4399-9F9F-BEF5D18F62A8}"/>
                    </a:ext>
                  </a:extLst>
                </p:cNvPr>
                <p:cNvSpPr txBox="1"/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0A4E32E-82D6-4399-9F9F-BEF5D18F6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E70BF1-41E7-4B6B-9E77-A6444BBD33CB}"/>
                    </a:ext>
                  </a:extLst>
                </p:cNvPr>
                <p:cNvSpPr txBox="1"/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E70BF1-41E7-4B6B-9E77-A6444BBD33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D97BA2-86ED-4D91-B341-F9CFE5E3650C}"/>
                    </a:ext>
                  </a:extLst>
                </p:cNvPr>
                <p:cNvSpPr txBox="1"/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⊓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D97BA2-86ED-4D91-B341-F9CFE5E36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003B21-E274-454C-8AAE-94EA74F83848}"/>
                </a:ext>
              </a:extLst>
            </p:cNvPr>
            <p:cNvGrpSpPr/>
            <p:nvPr/>
          </p:nvGrpSpPr>
          <p:grpSpPr>
            <a:xfrm>
              <a:off x="7051200" y="1026156"/>
              <a:ext cx="690716" cy="614534"/>
              <a:chOff x="7051200" y="1026156"/>
              <a:chExt cx="690716" cy="614534"/>
            </a:xfrm>
          </p:grpSpPr>
          <p:pic>
            <p:nvPicPr>
              <p:cNvPr id="59" name="Graphic 13">
                <a:extLst>
                  <a:ext uri="{FF2B5EF4-FFF2-40B4-BE49-F238E27FC236}">
                    <a16:creationId xmlns:a16="http://schemas.microsoft.com/office/drawing/2014/main" id="{C6F86373-4F2C-4E74-948F-B14DC39CB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1200" y="1026156"/>
                <a:ext cx="690716" cy="614534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730C5F-CBAD-434E-81AE-D2A74316BE09}"/>
                  </a:ext>
                </a:extLst>
              </p:cNvPr>
              <p:cNvSpPr/>
              <p:nvPr/>
            </p:nvSpPr>
            <p:spPr>
              <a:xfrm>
                <a:off x="7379368" y="1231232"/>
                <a:ext cx="128337" cy="220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560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Arrow: Right 83">
            <a:extLst>
              <a:ext uri="{FF2B5EF4-FFF2-40B4-BE49-F238E27FC236}">
                <a16:creationId xmlns:a16="http://schemas.microsoft.com/office/drawing/2014/main" id="{0D959AFD-831C-4B5A-A70E-0E69B369C238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AB7485-9B5C-4537-83B0-DDF04BDC78AB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59475-1397-47E8-9D6D-F639402604CF}"/>
              </a:ext>
            </a:extLst>
          </p:cNvPr>
          <p:cNvSpPr txBox="1"/>
          <p:nvPr/>
        </p:nvSpPr>
        <p:spPr>
          <a:xfrm>
            <a:off x="3945679" y="139731"/>
            <a:ext cx="4328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</a:rPr>
              <a:t>Subtyping Extension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3FB47B-E665-4779-83AA-EEB89CA66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71B62C4-CC69-432E-9F30-10A61E37C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6ABD42D-C74C-4D8D-9CA1-4F862D4E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3EE6E5FE-3891-444D-A121-CD3D732EA162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1D9E41-F194-43DA-9660-E187D89179ED}"/>
              </a:ext>
            </a:extLst>
          </p:cNvPr>
          <p:cNvGrpSpPr/>
          <p:nvPr/>
        </p:nvGrpSpPr>
        <p:grpSpPr>
          <a:xfrm>
            <a:off x="1952300" y="3494652"/>
            <a:ext cx="690716" cy="614534"/>
            <a:chOff x="1984573" y="3471339"/>
            <a:chExt cx="690716" cy="614534"/>
          </a:xfrm>
        </p:grpSpPr>
        <p:pic>
          <p:nvPicPr>
            <p:cNvPr id="27" name="Graphic 13">
              <a:extLst>
                <a:ext uri="{FF2B5EF4-FFF2-40B4-BE49-F238E27FC236}">
                  <a16:creationId xmlns:a16="http://schemas.microsoft.com/office/drawing/2014/main" id="{9C62F2F3-119F-412D-B0B4-D12E1E0B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F39D1D18-2DC3-429B-A28D-233EE683A982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1F8BCE-5F48-47D3-B66C-2B3C223845B2}"/>
              </a:ext>
            </a:extLst>
          </p:cNvPr>
          <p:cNvGrpSpPr/>
          <p:nvPr/>
        </p:nvGrpSpPr>
        <p:grpSpPr>
          <a:xfrm>
            <a:off x="2167239" y="834650"/>
            <a:ext cx="3629025" cy="980151"/>
            <a:chOff x="4298550" y="834650"/>
            <a:chExt cx="3629025" cy="9801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838618-0CB8-4921-B6F1-93F89BC5F927}"/>
                </a:ext>
              </a:extLst>
            </p:cNvPr>
            <p:cNvSpPr/>
            <p:nvPr/>
          </p:nvSpPr>
          <p:spPr>
            <a:xfrm>
              <a:off x="4298550" y="834650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32E0F-6C01-4E9A-92B1-25ED853AFE8B}"/>
                    </a:ext>
                  </a:extLst>
                </p:cNvPr>
                <p:cNvSpPr txBox="1"/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32E0F-6C01-4E9A-92B1-25ED853AF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B4EFF5-A0E7-4F74-9877-565B7D03D314}"/>
                    </a:ext>
                  </a:extLst>
                </p:cNvPr>
                <p:cNvSpPr txBox="1"/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B4EFF5-A0E7-4F74-9877-565B7D03D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75A7FF-63E2-48E6-9414-D9CE3706DB03}"/>
                    </a:ext>
                  </a:extLst>
                </p:cNvPr>
                <p:cNvSpPr txBox="1"/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⊓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75A7FF-63E2-48E6-9414-D9CE3706D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2CA2FE8-1D2C-401F-9C9E-CC5ABBA4561B}"/>
                </a:ext>
              </a:extLst>
            </p:cNvPr>
            <p:cNvGrpSpPr/>
            <p:nvPr/>
          </p:nvGrpSpPr>
          <p:grpSpPr>
            <a:xfrm>
              <a:off x="7051200" y="1026156"/>
              <a:ext cx="690716" cy="614534"/>
              <a:chOff x="7051200" y="1026156"/>
              <a:chExt cx="690716" cy="614534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B4C4D1E0-2C7F-4E90-BC44-3236E1D30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1200" y="1026156"/>
                <a:ext cx="690716" cy="61453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17D263AD-D458-4F17-8C36-1609CD7CE80B}"/>
                  </a:ext>
                </a:extLst>
              </p:cNvPr>
              <p:cNvSpPr/>
              <p:nvPr/>
            </p:nvSpPr>
            <p:spPr>
              <a:xfrm>
                <a:off x="7379368" y="1231232"/>
                <a:ext cx="128337" cy="220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007947-48E2-447C-97AA-25F32562B192}"/>
              </a:ext>
            </a:extLst>
          </p:cNvPr>
          <p:cNvGrpSpPr/>
          <p:nvPr/>
        </p:nvGrpSpPr>
        <p:grpSpPr>
          <a:xfrm>
            <a:off x="6407636" y="834649"/>
            <a:ext cx="3629025" cy="980151"/>
            <a:chOff x="4298550" y="834650"/>
            <a:chExt cx="3629025" cy="98015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9FF85AF-28CF-4016-AC60-852BA415999F}"/>
                </a:ext>
              </a:extLst>
            </p:cNvPr>
            <p:cNvSpPr/>
            <p:nvPr/>
          </p:nvSpPr>
          <p:spPr>
            <a:xfrm>
              <a:off x="4298550" y="834650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0A4E32E-82D6-4399-9F9F-BEF5D18F62A8}"/>
                    </a:ext>
                  </a:extLst>
                </p:cNvPr>
                <p:cNvSpPr txBox="1"/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0A4E32E-82D6-4399-9F9F-BEF5D18F6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4491" y="863060"/>
                  <a:ext cx="793615" cy="9233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E70BF1-41E7-4B6B-9E77-A6444BBD33CB}"/>
                    </a:ext>
                  </a:extLst>
                </p:cNvPr>
                <p:cNvSpPr txBox="1"/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5FE70BF1-41E7-4B6B-9E77-A6444BBD33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1613" y="863060"/>
                  <a:ext cx="861582" cy="9233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D97BA2-86ED-4D91-B341-F9CFE5E3650C}"/>
                    </a:ext>
                  </a:extLst>
                </p:cNvPr>
                <p:cNvSpPr txBox="1"/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⊓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D97BA2-86ED-4D91-B341-F9CFE5E36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4268" y="863060"/>
                  <a:ext cx="869148" cy="9233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0003B21-E274-454C-8AAE-94EA74F83848}"/>
                </a:ext>
              </a:extLst>
            </p:cNvPr>
            <p:cNvGrpSpPr/>
            <p:nvPr/>
          </p:nvGrpSpPr>
          <p:grpSpPr>
            <a:xfrm>
              <a:off x="7051200" y="1026156"/>
              <a:ext cx="690716" cy="614534"/>
              <a:chOff x="7051200" y="1026156"/>
              <a:chExt cx="690716" cy="614534"/>
            </a:xfrm>
          </p:grpSpPr>
          <p:pic>
            <p:nvPicPr>
              <p:cNvPr id="59" name="Graphic 13">
                <a:extLst>
                  <a:ext uri="{FF2B5EF4-FFF2-40B4-BE49-F238E27FC236}">
                    <a16:creationId xmlns:a16="http://schemas.microsoft.com/office/drawing/2014/main" id="{C6F86373-4F2C-4E74-948F-B14DC39CB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1200" y="1026156"/>
                <a:ext cx="690716" cy="614534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C730C5F-CBAD-434E-81AE-D2A74316BE09}"/>
                  </a:ext>
                </a:extLst>
              </p:cNvPr>
              <p:cNvSpPr/>
              <p:nvPr/>
            </p:nvSpPr>
            <p:spPr>
              <a:xfrm>
                <a:off x="7379368" y="1231232"/>
                <a:ext cx="128337" cy="2205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2548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Right 31">
            <a:extLst>
              <a:ext uri="{FF2B5EF4-FFF2-40B4-BE49-F238E27FC236}">
                <a16:creationId xmlns:a16="http://schemas.microsoft.com/office/drawing/2014/main" id="{00AF84A9-F77C-47B5-89C8-DC3BAC6DE277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951E07F-5315-433B-83DD-FC0BAD685E07}"/>
              </a:ext>
            </a:extLst>
          </p:cNvPr>
          <p:cNvSpPr/>
          <p:nvPr/>
        </p:nvSpPr>
        <p:spPr>
          <a:xfrm>
            <a:off x="1903811" y="665295"/>
            <a:ext cx="8394060" cy="1293623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059475-1397-47E8-9D6D-F639402604CF}"/>
              </a:ext>
            </a:extLst>
          </p:cNvPr>
          <p:cNvSpPr txBox="1"/>
          <p:nvPr/>
        </p:nvSpPr>
        <p:spPr>
          <a:xfrm>
            <a:off x="4701227" y="44730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Composition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83AF0-4FE3-406C-B705-F5A1E680A7FA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9D21F5-2BA1-40A0-8595-8316F3B98855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23769-EF7C-4383-B0CF-59FA2D284052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23769-EF7C-4383-B0CF-59FA2D284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692ED-2A71-4B12-B56B-4CB3CE0ECE8C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692ED-2A71-4B12-B56B-4CB3CE0EC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9EDBE5-2764-4E0B-A224-8819D2F86E04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9EDBE5-2764-4E0B-A224-8819D2F8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C7CE359-2F3B-4C64-B54D-9230C442F06F}"/>
              </a:ext>
            </a:extLst>
          </p:cNvPr>
          <p:cNvGrpSpPr/>
          <p:nvPr/>
        </p:nvGrpSpPr>
        <p:grpSpPr>
          <a:xfrm>
            <a:off x="8121395" y="2075666"/>
            <a:ext cx="3875808" cy="2996176"/>
            <a:chOff x="8121395" y="2075666"/>
            <a:chExt cx="3875808" cy="29961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7E57280-D744-4569-96C4-458689F26F57}"/>
                </a:ext>
              </a:extLst>
            </p:cNvPr>
            <p:cNvSpPr/>
            <p:nvPr/>
          </p:nvSpPr>
          <p:spPr>
            <a:xfrm>
              <a:off x="9107767" y="3340650"/>
              <a:ext cx="2889436" cy="173119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1B2ED0F-7A55-44D5-8D55-F5F1C317ABCA}"/>
                    </a:ext>
                  </a:extLst>
                </p:cNvPr>
                <p:cNvSpPr txBox="1"/>
                <p:nvPr/>
              </p:nvSpPr>
              <p:spPr>
                <a:xfrm>
                  <a:off x="9050993" y="3426515"/>
                  <a:ext cx="1944186" cy="760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E1B2ED0F-7A55-44D5-8D55-F5F1C317A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0993" y="3426515"/>
                  <a:ext cx="1944186" cy="7609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EEDC2B8-5FB8-4944-BC65-0720384C0600}"/>
                    </a:ext>
                  </a:extLst>
                </p:cNvPr>
                <p:cNvSpPr txBox="1"/>
                <p:nvPr/>
              </p:nvSpPr>
              <p:spPr>
                <a:xfrm>
                  <a:off x="9057571" y="4176140"/>
                  <a:ext cx="1830373" cy="7609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⊓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EEDC2B8-5FB8-4944-BC65-0720384C06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7571" y="4176140"/>
                  <a:ext cx="1830373" cy="7609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CFD10220-1D56-4E54-839D-0B84301EF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5207" y="3471339"/>
              <a:ext cx="914400" cy="1482073"/>
            </a:xfrm>
            <a:prstGeom prst="rect">
              <a:avLst/>
            </a:prstGeom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D39CFD5-FE22-4510-B059-25655B662A17}"/>
                </a:ext>
              </a:extLst>
            </p:cNvPr>
            <p:cNvSpPr/>
            <p:nvPr/>
          </p:nvSpPr>
          <p:spPr>
            <a:xfrm>
              <a:off x="8121395" y="3759182"/>
              <a:ext cx="986371" cy="961001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5EBC89E-F5E0-4FA4-A3F6-A7CEE4962830}"/>
                </a:ext>
              </a:extLst>
            </p:cNvPr>
            <p:cNvSpPr txBox="1"/>
            <p:nvPr/>
          </p:nvSpPr>
          <p:spPr>
            <a:xfrm>
              <a:off x="9310422" y="2075666"/>
              <a:ext cx="24281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Integrated </a:t>
              </a:r>
            </a:p>
            <a:p>
              <a:pPr algn="ctr"/>
              <a:r>
                <a:rPr lang="en-US" sz="3600" dirty="0">
                  <a:solidFill>
                    <a:schemeClr val="accent3">
                      <a:lumMod val="50000"/>
                    </a:schemeClr>
                  </a:solidFill>
                </a:rPr>
                <a:t>Subtyping</a:t>
              </a:r>
            </a:p>
          </p:txBody>
        </p:sp>
      </p:grp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AF210FFE-504B-4BB7-B5AD-26DAD8310FF3}"/>
              </a:ext>
            </a:extLst>
          </p:cNvPr>
          <p:cNvSpPr/>
          <p:nvPr/>
        </p:nvSpPr>
        <p:spPr>
          <a:xfrm rot="5400000">
            <a:off x="5674128" y="1769874"/>
            <a:ext cx="871147" cy="96100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phic 13">
            <a:extLst>
              <a:ext uri="{FF2B5EF4-FFF2-40B4-BE49-F238E27FC236}">
                <a16:creationId xmlns:a16="http://schemas.microsoft.com/office/drawing/2014/main" id="{8466E7FE-6168-4717-9993-DF50717E12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2" y="1190633"/>
            <a:ext cx="320982" cy="2855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C0ABF5-D7AB-47FD-8A68-77F256ABF89B}"/>
              </a:ext>
            </a:extLst>
          </p:cNvPr>
          <p:cNvGrpSpPr/>
          <p:nvPr/>
        </p:nvGrpSpPr>
        <p:grpSpPr>
          <a:xfrm>
            <a:off x="2079399" y="835904"/>
            <a:ext cx="3629025" cy="980151"/>
            <a:chOff x="2079399" y="835904"/>
            <a:chExt cx="3629025" cy="98015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838618-0CB8-4921-B6F1-93F89BC5F927}"/>
                </a:ext>
              </a:extLst>
            </p:cNvPr>
            <p:cNvSpPr/>
            <p:nvPr/>
          </p:nvSpPr>
          <p:spPr>
            <a:xfrm>
              <a:off x="2079399" y="835904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32E0F-6C01-4E9A-92B1-25ED853AFE8B}"/>
                    </a:ext>
                  </a:extLst>
                </p:cNvPr>
                <p:cNvSpPr txBox="1"/>
                <p:nvPr/>
              </p:nvSpPr>
              <p:spPr>
                <a:xfrm>
                  <a:off x="2112688" y="864314"/>
                  <a:ext cx="107099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32E0F-6C01-4E9A-92B1-25ED853AF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688" y="864314"/>
                  <a:ext cx="1070998" cy="92333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B4EFF5-A0E7-4F74-9877-565B7D03D314}"/>
                    </a:ext>
                  </a:extLst>
                </p:cNvPr>
                <p:cNvSpPr txBox="1"/>
                <p:nvPr/>
              </p:nvSpPr>
              <p:spPr>
                <a:xfrm>
                  <a:off x="2954010" y="864314"/>
                  <a:ext cx="11511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9B4EFF5-A0E7-4F74-9877-565B7D03D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4010" y="864314"/>
                  <a:ext cx="1151148" cy="9233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75A7FF-63E2-48E6-9414-D9CE3706DB03}"/>
                    </a:ext>
                  </a:extLst>
                </p:cNvPr>
                <p:cNvSpPr txBox="1"/>
                <p:nvPr/>
              </p:nvSpPr>
              <p:spPr>
                <a:xfrm>
                  <a:off x="3897924" y="864314"/>
                  <a:ext cx="117359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⊓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E75A7FF-63E2-48E6-9414-D9CE3706DB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924" y="864314"/>
                  <a:ext cx="1173590" cy="92333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B9E847-10F3-45C1-9D45-A4561CF7273A}"/>
                </a:ext>
              </a:extLst>
            </p:cNvPr>
            <p:cNvGrpSpPr/>
            <p:nvPr/>
          </p:nvGrpSpPr>
          <p:grpSpPr>
            <a:xfrm>
              <a:off x="4925697" y="1027410"/>
              <a:ext cx="690716" cy="614534"/>
              <a:chOff x="4925697" y="1027410"/>
              <a:chExt cx="690716" cy="614534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B4C4D1E0-2C7F-4E90-BC44-3236E1D30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5697" y="1027410"/>
                <a:ext cx="690716" cy="614534"/>
              </a:xfrm>
              <a:prstGeom prst="rect">
                <a:avLst/>
              </a:prstGeom>
            </p:spPr>
          </p:pic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31B6E7B9-BE4C-4BF2-BFDE-C1BA33649C5F}"/>
                  </a:ext>
                </a:extLst>
              </p:cNvPr>
              <p:cNvSpPr/>
              <p:nvPr/>
            </p:nvSpPr>
            <p:spPr>
              <a:xfrm>
                <a:off x="5163127" y="1190633"/>
                <a:ext cx="179826" cy="227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137687-22D7-45CE-A888-FB646E947810}"/>
              </a:ext>
            </a:extLst>
          </p:cNvPr>
          <p:cNvGrpSpPr/>
          <p:nvPr/>
        </p:nvGrpSpPr>
        <p:grpSpPr>
          <a:xfrm>
            <a:off x="6485769" y="828247"/>
            <a:ext cx="3629025" cy="980151"/>
            <a:chOff x="6485769" y="828247"/>
            <a:chExt cx="3629025" cy="9801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A51693-E9AB-49B4-B3DD-DEECB550C043}"/>
                </a:ext>
              </a:extLst>
            </p:cNvPr>
            <p:cNvSpPr/>
            <p:nvPr/>
          </p:nvSpPr>
          <p:spPr>
            <a:xfrm>
              <a:off x="6485769" y="828247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6D40454-C3DC-46EF-82CD-023B74B3FEB7}"/>
                    </a:ext>
                  </a:extLst>
                </p:cNvPr>
                <p:cNvSpPr txBox="1"/>
                <p:nvPr/>
              </p:nvSpPr>
              <p:spPr>
                <a:xfrm>
                  <a:off x="6531710" y="856657"/>
                  <a:ext cx="108702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6D40454-C3DC-46EF-82CD-023B74B3FE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710" y="856657"/>
                  <a:ext cx="1087029" cy="92333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764E507-CD7C-4B3F-A416-B17B48734032}"/>
                    </a:ext>
                  </a:extLst>
                </p:cNvPr>
                <p:cNvSpPr txBox="1"/>
                <p:nvPr/>
              </p:nvSpPr>
              <p:spPr>
                <a:xfrm>
                  <a:off x="7373032" y="856657"/>
                  <a:ext cx="116717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764E507-CD7C-4B3F-A416-B17B48734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3032" y="856657"/>
                  <a:ext cx="1167178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AF1EAFF-913D-452E-816E-2566D1A8201C}"/>
                    </a:ext>
                  </a:extLst>
                </p:cNvPr>
                <p:cNvSpPr txBox="1"/>
                <p:nvPr/>
              </p:nvSpPr>
              <p:spPr>
                <a:xfrm>
                  <a:off x="8316946" y="856657"/>
                  <a:ext cx="118962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⊓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AF1EAFF-913D-452E-816E-2566D1A820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946" y="856657"/>
                  <a:ext cx="1189620" cy="92333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A0FD42-EFFC-4211-83A6-5A0018D11155}"/>
                </a:ext>
              </a:extLst>
            </p:cNvPr>
            <p:cNvGrpSpPr/>
            <p:nvPr/>
          </p:nvGrpSpPr>
          <p:grpSpPr>
            <a:xfrm>
              <a:off x="9337094" y="1019753"/>
              <a:ext cx="690716" cy="614534"/>
              <a:chOff x="9337094" y="1019753"/>
              <a:chExt cx="690716" cy="614534"/>
            </a:xfrm>
          </p:grpSpPr>
          <p:pic>
            <p:nvPicPr>
              <p:cNvPr id="29" name="Graphic 13">
                <a:extLst>
                  <a:ext uri="{FF2B5EF4-FFF2-40B4-BE49-F238E27FC236}">
                    <a16:creationId xmlns:a16="http://schemas.microsoft.com/office/drawing/2014/main" id="{20295595-61F5-42CF-9E6D-0998836DF0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7094" y="1019753"/>
                <a:ext cx="690716" cy="614534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66FA3F6-F52E-4CDE-9F5E-F4636A7B6DD0}"/>
                  </a:ext>
                </a:extLst>
              </p:cNvPr>
              <p:cNvSpPr/>
              <p:nvPr/>
            </p:nvSpPr>
            <p:spPr>
              <a:xfrm>
                <a:off x="9631030" y="1190633"/>
                <a:ext cx="214934" cy="213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7320CC-01F2-44A8-A9C0-8CAD40B0F482}"/>
              </a:ext>
            </a:extLst>
          </p:cNvPr>
          <p:cNvGrpSpPr/>
          <p:nvPr/>
        </p:nvGrpSpPr>
        <p:grpSpPr>
          <a:xfrm>
            <a:off x="1952300" y="3494652"/>
            <a:ext cx="690716" cy="614534"/>
            <a:chOff x="1984573" y="3471339"/>
            <a:chExt cx="690716" cy="614534"/>
          </a:xfrm>
        </p:grpSpPr>
        <p:pic>
          <p:nvPicPr>
            <p:cNvPr id="39" name="Graphic 13">
              <a:extLst>
                <a:ext uri="{FF2B5EF4-FFF2-40B4-BE49-F238E27FC236}">
                  <a16:creationId xmlns:a16="http://schemas.microsoft.com/office/drawing/2014/main" id="{EECF5AC0-8A3F-4580-B574-E859D842A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40" name="Flowchart: Process 39">
              <a:extLst>
                <a:ext uri="{FF2B5EF4-FFF2-40B4-BE49-F238E27FC236}">
                  <a16:creationId xmlns:a16="http://schemas.microsoft.com/office/drawing/2014/main" id="{4F361CDC-6DDD-4E41-ADFF-11ACDE722A5F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634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951E07F-5315-433B-83DD-FC0BAD685E07}"/>
              </a:ext>
            </a:extLst>
          </p:cNvPr>
          <p:cNvSpPr/>
          <p:nvPr/>
        </p:nvSpPr>
        <p:spPr>
          <a:xfrm>
            <a:off x="11286836" y="-6911"/>
            <a:ext cx="905164" cy="865894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89DD4-9C41-45EB-8249-495ACF0FB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Composition</a:t>
            </a:r>
          </a:p>
        </p:txBody>
      </p:sp>
      <p:pic>
        <p:nvPicPr>
          <p:cNvPr id="31" name="Graphic 13">
            <a:extLst>
              <a:ext uri="{FF2B5EF4-FFF2-40B4-BE49-F238E27FC236}">
                <a16:creationId xmlns:a16="http://schemas.microsoft.com/office/drawing/2014/main" id="{8466E7FE-6168-4717-9993-DF50717E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770" y="287517"/>
            <a:ext cx="320982" cy="28558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8D7B5E6-6B23-4373-9F93-400CB726B4AC}"/>
              </a:ext>
            </a:extLst>
          </p:cNvPr>
          <p:cNvGrpSpPr/>
          <p:nvPr/>
        </p:nvGrpSpPr>
        <p:grpSpPr>
          <a:xfrm>
            <a:off x="825548" y="2169283"/>
            <a:ext cx="3629025" cy="980151"/>
            <a:chOff x="825548" y="2169283"/>
            <a:chExt cx="3629025" cy="9801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1C14FB6-0F55-484D-9A52-46F2C5052C0B}"/>
                </a:ext>
              </a:extLst>
            </p:cNvPr>
            <p:cNvSpPr/>
            <p:nvPr/>
          </p:nvSpPr>
          <p:spPr>
            <a:xfrm>
              <a:off x="825548" y="2169283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0E16FB1-65A9-41D3-BDF8-4AD96E9DBBC5}"/>
                    </a:ext>
                  </a:extLst>
                </p:cNvPr>
                <p:cNvSpPr txBox="1"/>
                <p:nvPr/>
              </p:nvSpPr>
              <p:spPr>
                <a:xfrm>
                  <a:off x="858837" y="2197693"/>
                  <a:ext cx="107099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0E16FB1-65A9-41D3-BDF8-4AD96E9DB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837" y="2197693"/>
                  <a:ext cx="1070998" cy="9233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FC54D50-332E-4064-8408-A149333694CC}"/>
                    </a:ext>
                  </a:extLst>
                </p:cNvPr>
                <p:cNvSpPr txBox="1"/>
                <p:nvPr/>
              </p:nvSpPr>
              <p:spPr>
                <a:xfrm>
                  <a:off x="1700159" y="2197693"/>
                  <a:ext cx="115114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FC54D50-332E-4064-8408-A14933369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159" y="2197693"/>
                  <a:ext cx="115114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9946B49-D1C4-4ED0-B02A-B69613557253}"/>
                    </a:ext>
                  </a:extLst>
                </p:cNvPr>
                <p:cNvSpPr txBox="1"/>
                <p:nvPr/>
              </p:nvSpPr>
              <p:spPr>
                <a:xfrm>
                  <a:off x="2644073" y="2197693"/>
                  <a:ext cx="117359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⊓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9946B49-D1C4-4ED0-B02A-B696135572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073" y="2197693"/>
                  <a:ext cx="1173590" cy="92333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24F58F9-CD26-4527-B581-801E3458717C}"/>
                </a:ext>
              </a:extLst>
            </p:cNvPr>
            <p:cNvGrpSpPr/>
            <p:nvPr/>
          </p:nvGrpSpPr>
          <p:grpSpPr>
            <a:xfrm>
              <a:off x="3671846" y="2360789"/>
              <a:ext cx="690716" cy="614534"/>
              <a:chOff x="4925697" y="1027410"/>
              <a:chExt cx="690716" cy="614534"/>
            </a:xfrm>
          </p:grpSpPr>
          <p:pic>
            <p:nvPicPr>
              <p:cNvPr id="45" name="Graphic 13">
                <a:extLst>
                  <a:ext uri="{FF2B5EF4-FFF2-40B4-BE49-F238E27FC236}">
                    <a16:creationId xmlns:a16="http://schemas.microsoft.com/office/drawing/2014/main" id="{E15F5737-0912-4626-AECE-F9DDAE24B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5697" y="1027410"/>
                <a:ext cx="690716" cy="614534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2816A4C-BBDC-4456-AB9B-C5AD0C71F174}"/>
                  </a:ext>
                </a:extLst>
              </p:cNvPr>
              <p:cNvSpPr/>
              <p:nvPr/>
            </p:nvSpPr>
            <p:spPr>
              <a:xfrm>
                <a:off x="5163127" y="1190633"/>
                <a:ext cx="179826" cy="22745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8B0B44-7B60-4B94-A303-AC8A5705D4D7}"/>
              </a:ext>
            </a:extLst>
          </p:cNvPr>
          <p:cNvGrpSpPr/>
          <p:nvPr/>
        </p:nvGrpSpPr>
        <p:grpSpPr>
          <a:xfrm>
            <a:off x="825548" y="3533443"/>
            <a:ext cx="3629025" cy="980151"/>
            <a:chOff x="825548" y="3533443"/>
            <a:chExt cx="3629025" cy="98015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64D621-2397-430E-8242-7ADB0572CB81}"/>
                </a:ext>
              </a:extLst>
            </p:cNvPr>
            <p:cNvSpPr/>
            <p:nvPr/>
          </p:nvSpPr>
          <p:spPr>
            <a:xfrm>
              <a:off x="825548" y="3533443"/>
              <a:ext cx="3629025" cy="980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8A5F417-A7C6-421B-B644-5C4A3BA1B64F}"/>
                    </a:ext>
                  </a:extLst>
                </p:cNvPr>
                <p:cNvSpPr txBox="1"/>
                <p:nvPr/>
              </p:nvSpPr>
              <p:spPr>
                <a:xfrm>
                  <a:off x="871489" y="3561853"/>
                  <a:ext cx="108702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5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8A5F417-A7C6-421B-B644-5C4A3BA1B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489" y="3561853"/>
                  <a:ext cx="1087029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EC3789A-618A-42C1-AA11-DCB690D89E4F}"/>
                    </a:ext>
                  </a:extLst>
                </p:cNvPr>
                <p:cNvSpPr txBox="1"/>
                <p:nvPr/>
              </p:nvSpPr>
              <p:spPr>
                <a:xfrm>
                  <a:off x="1712811" y="3561853"/>
                  <a:ext cx="116717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EC3789A-618A-42C1-AA11-DCB690D89E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811" y="3561853"/>
                  <a:ext cx="1167178" cy="9233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B4AC0B3-D311-4CA8-B65E-78E3CCD1E9D8}"/>
                    </a:ext>
                  </a:extLst>
                </p:cNvPr>
                <p:cNvSpPr txBox="1"/>
                <p:nvPr/>
              </p:nvSpPr>
              <p:spPr>
                <a:xfrm>
                  <a:off x="2656725" y="3561853"/>
                  <a:ext cx="118962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⊓</m:t>
                            </m:r>
                          </m:e>
                          <m:sub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B4AC0B3-D311-4CA8-B65E-78E3CCD1E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6725" y="3561853"/>
                  <a:ext cx="1189620" cy="9233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28E3664-4E63-4564-A874-17ADE9F05476}"/>
                </a:ext>
              </a:extLst>
            </p:cNvPr>
            <p:cNvGrpSpPr/>
            <p:nvPr/>
          </p:nvGrpSpPr>
          <p:grpSpPr>
            <a:xfrm>
              <a:off x="3676873" y="3724949"/>
              <a:ext cx="690716" cy="614534"/>
              <a:chOff x="9337094" y="1019753"/>
              <a:chExt cx="690716" cy="614534"/>
            </a:xfrm>
          </p:grpSpPr>
          <p:pic>
            <p:nvPicPr>
              <p:cNvPr id="48" name="Graphic 13">
                <a:extLst>
                  <a:ext uri="{FF2B5EF4-FFF2-40B4-BE49-F238E27FC236}">
                    <a16:creationId xmlns:a16="http://schemas.microsoft.com/office/drawing/2014/main" id="{F70288B3-EE60-4C2E-860B-11E8CDDA3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37094" y="1019753"/>
                <a:ext cx="690716" cy="614534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FFFB437-881B-459F-82A9-26D94C5F4D49}"/>
                  </a:ext>
                </a:extLst>
              </p:cNvPr>
              <p:cNvSpPr/>
              <p:nvPr/>
            </p:nvSpPr>
            <p:spPr>
              <a:xfrm>
                <a:off x="9631030" y="1190633"/>
                <a:ext cx="214934" cy="2132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9C90BF-CBEC-4205-8533-EC1C1AF9D0F9}"/>
                  </a:ext>
                </a:extLst>
              </p:cNvPr>
              <p:cNvSpPr txBox="1"/>
              <p:nvPr/>
            </p:nvSpPr>
            <p:spPr>
              <a:xfrm>
                <a:off x="5168811" y="2668056"/>
                <a:ext cx="6319614" cy="1013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"/>
                          <m:endChr m:val="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nor/>
                            </m:rPr>
                            <a:rPr lang="en-US" sz="4000" dirty="0"/>
                            <m:t>is</m:t>
                          </m:r>
                          <m:r>
                            <m:rPr>
                              <m:nor/>
                            </m:rPr>
                            <a:rPr lang="en-US" sz="40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4000" dirty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dnf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9C90BF-CBEC-4205-8533-EC1C1AF9D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811" y="2668056"/>
                <a:ext cx="6319614" cy="10135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82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1E85-3E01-4023-BB15-B4F62A7A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Ceylon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FFB3B1-0133-4336-9ED5-EF9E20A89F58}"/>
                  </a:ext>
                </a:extLst>
              </p:cNvPr>
              <p:cNvSpPr txBox="1"/>
              <p:nvPr/>
            </p:nvSpPr>
            <p:spPr>
              <a:xfrm>
                <a:off x="2618509" y="3170422"/>
                <a:ext cx="6954982" cy="94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⊤&lt;: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Null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Object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FFB3B1-0133-4336-9ED5-EF9E20A89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09" y="3170422"/>
                <a:ext cx="6954982" cy="940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31F9D-EC40-4B35-838A-8C153D100A4E}"/>
                  </a:ext>
                </a:extLst>
              </p:cNvPr>
              <p:cNvSpPr txBox="1"/>
              <p:nvPr/>
            </p:nvSpPr>
            <p:spPr>
              <a:xfrm>
                <a:off x="1653233" y="4577537"/>
                <a:ext cx="8885534" cy="93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Iterable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Iterable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Iterable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31F9D-EC40-4B35-838A-8C153D100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33" y="4577537"/>
                <a:ext cx="8885534" cy="936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ACE2C0-9E72-472A-B0AB-B4EA27A7D1EE}"/>
              </a:ext>
            </a:extLst>
          </p:cNvPr>
          <p:cNvSpPr txBox="1"/>
          <p:nvPr/>
        </p:nvSpPr>
        <p:spPr>
          <a:xfrm>
            <a:off x="1216325" y="1542290"/>
            <a:ext cx="695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Classes with Enumerated Cases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4819-3623-46BD-8452-6901AB33EDBB}"/>
              </a:ext>
            </a:extLst>
          </p:cNvPr>
          <p:cNvSpPr txBox="1"/>
          <p:nvPr/>
        </p:nvSpPr>
        <p:spPr>
          <a:xfrm>
            <a:off x="1216325" y="2856689"/>
            <a:ext cx="695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Object or Null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1890F-5F4A-4EDB-8CF1-9A826A282810}"/>
              </a:ext>
            </a:extLst>
          </p:cNvPr>
          <p:cNvSpPr txBox="1"/>
          <p:nvPr/>
        </p:nvSpPr>
        <p:spPr>
          <a:xfrm>
            <a:off x="1216325" y="4263806"/>
            <a:ext cx="6954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Principal Instantiations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DC132-AA12-4375-8514-A345F8986C03}"/>
                  </a:ext>
                </a:extLst>
              </p:cNvPr>
              <p:cNvSpPr txBox="1"/>
              <p:nvPr/>
            </p:nvSpPr>
            <p:spPr>
              <a:xfrm>
                <a:off x="2618509" y="1859974"/>
                <a:ext cx="6954982" cy="93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List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Nil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m:rPr>
                              <m:nor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Cons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EDC132-AA12-4375-8514-A345F898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509" y="1859974"/>
                <a:ext cx="6954982" cy="93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3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FD922-B845-48FC-8EA2-812179BA2A68}"/>
                  </a:ext>
                </a:extLst>
              </p:cNvPr>
              <p:cNvSpPr txBox="1"/>
              <p:nvPr/>
            </p:nvSpPr>
            <p:spPr>
              <a:xfrm>
                <a:off x="5715126" y="1690688"/>
                <a:ext cx="7617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FD922-B845-48FC-8EA2-812179BA2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126" y="1690688"/>
                <a:ext cx="761747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5B23AD-6272-417E-B085-1E30F3F2F052}"/>
                  </a:ext>
                </a:extLst>
              </p:cNvPr>
              <p:cNvSpPr txBox="1"/>
              <p:nvPr/>
            </p:nvSpPr>
            <p:spPr>
              <a:xfrm>
                <a:off x="4151556" y="3088229"/>
                <a:ext cx="14446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Null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5B23AD-6272-417E-B085-1E30F3F2F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56" y="3088229"/>
                <a:ext cx="1444626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FFB29F-CD10-49AA-B1FF-24F9789D5B68}"/>
                  </a:ext>
                </a:extLst>
              </p:cNvPr>
              <p:cNvSpPr txBox="1"/>
              <p:nvPr/>
            </p:nvSpPr>
            <p:spPr>
              <a:xfrm>
                <a:off x="6300867" y="3088228"/>
                <a:ext cx="20345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Object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FFB29F-CD10-49AA-B1FF-24F9789D5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867" y="3088228"/>
                <a:ext cx="2034531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C4C7-F6E5-4B68-951B-8781D4778528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4873869" y="2521685"/>
            <a:ext cx="1222131" cy="566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4683-009B-4AEA-A5FE-FDE005A22BBB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096000" y="2521685"/>
            <a:ext cx="1222133" cy="566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9029DA-2A97-4D3F-8944-6098074857E3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>
            <a:off x="7318133" y="3919225"/>
            <a:ext cx="1292467" cy="58912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C715B5-95C7-44EB-9D2D-9E0D9967AFB5}"/>
                  </a:ext>
                </a:extLst>
              </p:cNvPr>
              <p:cNvSpPr txBox="1"/>
              <p:nvPr/>
            </p:nvSpPr>
            <p:spPr>
              <a:xfrm>
                <a:off x="6374250" y="4508347"/>
                <a:ext cx="44726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Everything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Else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C715B5-95C7-44EB-9D2D-9E0D9967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250" y="4508347"/>
                <a:ext cx="4472699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1D67D95B-7880-48A8-A60F-02605F1146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92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1E85-3E01-4023-BB15-B4F62A7A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 for Other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18A13-12AA-4185-9E5F-3F4C27076E71}"/>
                  </a:ext>
                </a:extLst>
              </p:cNvPr>
              <p:cNvSpPr txBox="1"/>
              <p:nvPr/>
            </p:nvSpPr>
            <p:spPr>
              <a:xfrm>
                <a:off x="2580409" y="1890088"/>
                <a:ext cx="6954982" cy="94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&lt;: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→(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C18A13-12AA-4185-9E5F-3F4C27076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09" y="1890088"/>
                <a:ext cx="6954982" cy="9416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31F9D-EC40-4B35-838A-8C153D100A4E}"/>
                  </a:ext>
                </a:extLst>
              </p:cNvPr>
              <p:cNvSpPr txBox="1"/>
              <p:nvPr/>
            </p:nvSpPr>
            <p:spPr>
              <a:xfrm>
                <a:off x="1615133" y="4460888"/>
                <a:ext cx="8885534" cy="847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⊤&lt;:⊤→⊤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31F9D-EC40-4B35-838A-8C153D100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33" y="4460888"/>
                <a:ext cx="8885534" cy="84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4551DF-A0E6-4B17-A321-828E6054926F}"/>
                  </a:ext>
                </a:extLst>
              </p:cNvPr>
              <p:cNvSpPr txBox="1"/>
              <p:nvPr/>
            </p:nvSpPr>
            <p:spPr>
              <a:xfrm>
                <a:off x="2580409" y="3175488"/>
                <a:ext cx="6954982" cy="94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&lt;:(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4551DF-A0E6-4B17-A321-828E60549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09" y="3175488"/>
                <a:ext cx="6954982" cy="941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262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Right 31">
            <a:extLst>
              <a:ext uri="{FF2B5EF4-FFF2-40B4-BE49-F238E27FC236}">
                <a16:creationId xmlns:a16="http://schemas.microsoft.com/office/drawing/2014/main" id="{00AF84A9-F77C-47B5-89C8-DC3BAC6DE277}"/>
              </a:ext>
            </a:extLst>
          </p:cNvPr>
          <p:cNvSpPr/>
          <p:nvPr/>
        </p:nvSpPr>
        <p:spPr>
          <a:xfrm>
            <a:off x="2718123" y="3726156"/>
            <a:ext cx="1251630" cy="96100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951E07F-5315-433B-83DD-FC0BAD685E07}"/>
              </a:ext>
            </a:extLst>
          </p:cNvPr>
          <p:cNvSpPr/>
          <p:nvPr/>
        </p:nvSpPr>
        <p:spPr>
          <a:xfrm>
            <a:off x="1903811" y="665295"/>
            <a:ext cx="8394060" cy="1293623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838618-0CB8-4921-B6F1-93F89BC5F927}"/>
              </a:ext>
            </a:extLst>
          </p:cNvPr>
          <p:cNvSpPr/>
          <p:nvPr/>
        </p:nvSpPr>
        <p:spPr>
          <a:xfrm>
            <a:off x="2079399" y="835904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32E0F-6C01-4E9A-92B1-25ED853AFE8B}"/>
                  </a:ext>
                </a:extLst>
              </p:cNvPr>
              <p:cNvSpPr txBox="1"/>
              <p:nvPr/>
            </p:nvSpPr>
            <p:spPr>
              <a:xfrm>
                <a:off x="2112688" y="864314"/>
                <a:ext cx="107099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5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532E0F-6C01-4E9A-92B1-25ED853AF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688" y="864314"/>
                <a:ext cx="1070998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4EFF5-A0E7-4F74-9877-565B7D03D314}"/>
                  </a:ext>
                </a:extLst>
              </p:cNvPr>
              <p:cNvSpPr txBox="1"/>
              <p:nvPr/>
            </p:nvSpPr>
            <p:spPr>
              <a:xfrm>
                <a:off x="2954010" y="864314"/>
                <a:ext cx="11511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B4EFF5-A0E7-4F74-9877-565B7D03D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010" y="864314"/>
                <a:ext cx="1151148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5A7FF-63E2-48E6-9414-D9CE3706DB03}"/>
                  </a:ext>
                </a:extLst>
              </p:cNvPr>
              <p:cNvSpPr txBox="1"/>
              <p:nvPr/>
            </p:nvSpPr>
            <p:spPr>
              <a:xfrm>
                <a:off x="3897924" y="864314"/>
                <a:ext cx="117359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⊓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75A7FF-63E2-48E6-9414-D9CE3706D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924" y="864314"/>
                <a:ext cx="1173590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5059475-1397-47E8-9D6D-F639402604CF}"/>
              </a:ext>
            </a:extLst>
          </p:cNvPr>
          <p:cNvSpPr txBox="1"/>
          <p:nvPr/>
        </p:nvSpPr>
        <p:spPr>
          <a:xfrm>
            <a:off x="4701227" y="44730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Composition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E57280-D744-4569-96C4-458689F26F57}"/>
              </a:ext>
            </a:extLst>
          </p:cNvPr>
          <p:cNvSpPr/>
          <p:nvPr/>
        </p:nvSpPr>
        <p:spPr>
          <a:xfrm>
            <a:off x="9107767" y="3340650"/>
            <a:ext cx="2889436" cy="17311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B2ED0F-7A55-44D5-8D55-F5F1C317ABCA}"/>
                  </a:ext>
                </a:extLst>
              </p:cNvPr>
              <p:cNvSpPr txBox="1"/>
              <p:nvPr/>
            </p:nvSpPr>
            <p:spPr>
              <a:xfrm>
                <a:off x="9050993" y="3426515"/>
                <a:ext cx="1944186" cy="760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1B2ED0F-7A55-44D5-8D55-F5F1C317A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0993" y="3426515"/>
                <a:ext cx="1944186" cy="760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EDC2B8-5FB8-4944-BC65-0720384C0600}"/>
                  </a:ext>
                </a:extLst>
              </p:cNvPr>
              <p:cNvSpPr txBox="1"/>
              <p:nvPr/>
            </p:nvSpPr>
            <p:spPr>
              <a:xfrm>
                <a:off x="9057571" y="4176140"/>
                <a:ext cx="1830373" cy="760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⊓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EDC2B8-5FB8-4944-BC65-0720384C0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571" y="4176140"/>
                <a:ext cx="1830373" cy="760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Graphic 57">
            <a:extLst>
              <a:ext uri="{FF2B5EF4-FFF2-40B4-BE49-F238E27FC236}">
                <a16:creationId xmlns:a16="http://schemas.microsoft.com/office/drawing/2014/main" id="{CFD10220-1D56-4E54-839D-0B84301EF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07" y="3471339"/>
            <a:ext cx="914400" cy="14820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383AF0-4FE3-406C-B705-F5A1E680A7FA}"/>
              </a:ext>
            </a:extLst>
          </p:cNvPr>
          <p:cNvSpPr txBox="1"/>
          <p:nvPr/>
        </p:nvSpPr>
        <p:spPr>
          <a:xfrm>
            <a:off x="647029" y="2065642"/>
            <a:ext cx="252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/>
                </a:solidFill>
              </a:rPr>
              <a:t>“Textbook” </a:t>
            </a:r>
          </a:p>
          <a:p>
            <a:pPr algn="ctr"/>
            <a:r>
              <a:rPr lang="en-US" sz="3600" dirty="0">
                <a:solidFill>
                  <a:schemeClr val="accent4"/>
                </a:solidFill>
              </a:rPr>
              <a:t>Subtyping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9D21F5-2BA1-40A0-8595-8316F3B98855}"/>
              </a:ext>
            </a:extLst>
          </p:cNvPr>
          <p:cNvSpPr/>
          <p:nvPr/>
        </p:nvSpPr>
        <p:spPr>
          <a:xfrm>
            <a:off x="964958" y="3336247"/>
            <a:ext cx="1805290" cy="17426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23769-EF7C-4383-B0CF-59FA2D284052}"/>
                  </a:ext>
                </a:extLst>
              </p:cNvPr>
              <p:cNvSpPr txBox="1"/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423769-EF7C-4383-B0CF-59FA2D284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8" y="3340650"/>
                <a:ext cx="732893" cy="9233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692ED-2A71-4B12-B56B-4CB3CE0ECE8C}"/>
                  </a:ext>
                </a:extLst>
              </p:cNvPr>
              <p:cNvSpPr txBox="1"/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&lt;: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3692ED-2A71-4B12-B56B-4CB3CE0EC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99" y="4148512"/>
                <a:ext cx="1075936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9EDBE5-2764-4E0B-A224-8819D2F86E04}"/>
                  </a:ext>
                </a:extLst>
              </p:cNvPr>
              <p:cNvSpPr txBox="1"/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9EDBE5-2764-4E0B-A224-8819D2F8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811" y="4154625"/>
                <a:ext cx="893193" cy="9233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DAE5D69-8834-45EA-BFEE-AA031242A4D2}"/>
              </a:ext>
            </a:extLst>
          </p:cNvPr>
          <p:cNvSpPr/>
          <p:nvPr/>
        </p:nvSpPr>
        <p:spPr>
          <a:xfrm>
            <a:off x="3966354" y="2685948"/>
            <a:ext cx="4259292" cy="2576615"/>
          </a:xfrm>
          <a:prstGeom prst="flowChartProcess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Our Framework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477585A-9AA4-4C84-A671-28890D55FD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68" y="2839943"/>
            <a:ext cx="1003384" cy="1520279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5D39CFD5-FE22-4510-B059-25655B662A17}"/>
              </a:ext>
            </a:extLst>
          </p:cNvPr>
          <p:cNvSpPr/>
          <p:nvPr/>
        </p:nvSpPr>
        <p:spPr>
          <a:xfrm>
            <a:off x="8121395" y="3759182"/>
            <a:ext cx="986371" cy="961001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5EBC89E-F5E0-4FA4-A3F6-A7CEE4962830}"/>
              </a:ext>
            </a:extLst>
          </p:cNvPr>
          <p:cNvSpPr txBox="1"/>
          <p:nvPr/>
        </p:nvSpPr>
        <p:spPr>
          <a:xfrm>
            <a:off x="9310422" y="2075666"/>
            <a:ext cx="2428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Integrated </a:t>
            </a:r>
          </a:p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Subtyping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AF210FFE-504B-4BB7-B5AD-26DAD8310FF3}"/>
              </a:ext>
            </a:extLst>
          </p:cNvPr>
          <p:cNvSpPr/>
          <p:nvPr/>
        </p:nvSpPr>
        <p:spPr>
          <a:xfrm rot="5400000">
            <a:off x="5674128" y="1769874"/>
            <a:ext cx="871147" cy="96100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A51693-E9AB-49B4-B3DD-DEECB550C043}"/>
              </a:ext>
            </a:extLst>
          </p:cNvPr>
          <p:cNvSpPr/>
          <p:nvPr/>
        </p:nvSpPr>
        <p:spPr>
          <a:xfrm>
            <a:off x="6485769" y="828247"/>
            <a:ext cx="3629025" cy="9801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D40454-C3DC-46EF-82CD-023B74B3FEB7}"/>
                  </a:ext>
                </a:extLst>
              </p:cNvPr>
              <p:cNvSpPr txBox="1"/>
              <p:nvPr/>
            </p:nvSpPr>
            <p:spPr>
              <a:xfrm>
                <a:off x="6531710" y="856657"/>
                <a:ext cx="108702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5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D40454-C3DC-46EF-82CD-023B74B3F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710" y="856657"/>
                <a:ext cx="1087029" cy="9233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64E507-CD7C-4B3F-A416-B17B48734032}"/>
                  </a:ext>
                </a:extLst>
              </p:cNvPr>
              <p:cNvSpPr txBox="1"/>
              <p:nvPr/>
            </p:nvSpPr>
            <p:spPr>
              <a:xfrm>
                <a:off x="7373032" y="856657"/>
                <a:ext cx="11671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64E507-CD7C-4B3F-A416-B17B48734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32" y="856657"/>
                <a:ext cx="1167178" cy="9233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F1EAFF-913D-452E-816E-2566D1A8201C}"/>
                  </a:ext>
                </a:extLst>
              </p:cNvPr>
              <p:cNvSpPr txBox="1"/>
              <p:nvPr/>
            </p:nvSpPr>
            <p:spPr>
              <a:xfrm>
                <a:off x="8316946" y="856657"/>
                <a:ext cx="118962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⊓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F1EAFF-913D-452E-816E-2566D1A82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946" y="856657"/>
                <a:ext cx="1189620" cy="9233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Graphic 13">
            <a:extLst>
              <a:ext uri="{FF2B5EF4-FFF2-40B4-BE49-F238E27FC236}">
                <a16:creationId xmlns:a16="http://schemas.microsoft.com/office/drawing/2014/main" id="{8466E7FE-6168-4717-9993-DF50717E12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22" y="1190633"/>
            <a:ext cx="320982" cy="2855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53D2CB7-295B-4400-B9DA-280CE260C6BE}"/>
              </a:ext>
            </a:extLst>
          </p:cNvPr>
          <p:cNvGrpSpPr/>
          <p:nvPr/>
        </p:nvGrpSpPr>
        <p:grpSpPr>
          <a:xfrm>
            <a:off x="1984573" y="3471339"/>
            <a:ext cx="690716" cy="614534"/>
            <a:chOff x="1984573" y="3471339"/>
            <a:chExt cx="690716" cy="614534"/>
          </a:xfrm>
        </p:grpSpPr>
        <p:pic>
          <p:nvPicPr>
            <p:cNvPr id="67" name="Graphic 13">
              <a:extLst>
                <a:ext uri="{FF2B5EF4-FFF2-40B4-BE49-F238E27FC236}">
                  <a16:creationId xmlns:a16="http://schemas.microsoft.com/office/drawing/2014/main" id="{D02B3248-3828-4392-93CD-4178D52AD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3" y="3471339"/>
              <a:ext cx="690716" cy="614534"/>
            </a:xfrm>
            <a:prstGeom prst="rect">
              <a:avLst/>
            </a:prstGeom>
          </p:spPr>
        </p:pic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2D9D9AC6-2582-4326-B29A-96D98B6EFE62}"/>
                </a:ext>
              </a:extLst>
            </p:cNvPr>
            <p:cNvSpPr/>
            <p:nvPr/>
          </p:nvSpPr>
          <p:spPr>
            <a:xfrm>
              <a:off x="2227561" y="3726156"/>
              <a:ext cx="157278" cy="13082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B9E847-10F3-45C1-9D45-A4561CF7273A}"/>
              </a:ext>
            </a:extLst>
          </p:cNvPr>
          <p:cNvGrpSpPr/>
          <p:nvPr/>
        </p:nvGrpSpPr>
        <p:grpSpPr>
          <a:xfrm>
            <a:off x="4925697" y="1027410"/>
            <a:ext cx="690716" cy="614534"/>
            <a:chOff x="4925697" y="1027410"/>
            <a:chExt cx="690716" cy="614534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4C4D1E0-2C7F-4E90-BC44-3236E1D30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697" y="1027410"/>
              <a:ext cx="690716" cy="614534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1B6E7B9-BE4C-4BF2-BFDE-C1BA33649C5F}"/>
                </a:ext>
              </a:extLst>
            </p:cNvPr>
            <p:cNvSpPr/>
            <p:nvPr/>
          </p:nvSpPr>
          <p:spPr>
            <a:xfrm>
              <a:off x="5163127" y="1190633"/>
              <a:ext cx="179826" cy="227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A0FD42-EFFC-4211-83A6-5A0018D11155}"/>
              </a:ext>
            </a:extLst>
          </p:cNvPr>
          <p:cNvGrpSpPr/>
          <p:nvPr/>
        </p:nvGrpSpPr>
        <p:grpSpPr>
          <a:xfrm>
            <a:off x="9337094" y="1019753"/>
            <a:ext cx="690716" cy="614534"/>
            <a:chOff x="9337094" y="1019753"/>
            <a:chExt cx="690716" cy="614534"/>
          </a:xfrm>
        </p:grpSpPr>
        <p:pic>
          <p:nvPicPr>
            <p:cNvPr id="29" name="Graphic 13">
              <a:extLst>
                <a:ext uri="{FF2B5EF4-FFF2-40B4-BE49-F238E27FC236}">
                  <a16:creationId xmlns:a16="http://schemas.microsoft.com/office/drawing/2014/main" id="{20295595-61F5-42CF-9E6D-0998836DF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094" y="1019753"/>
              <a:ext cx="690716" cy="61453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6FA3F6-F52E-4CDE-9F5E-F4636A7B6DD0}"/>
                </a:ext>
              </a:extLst>
            </p:cNvPr>
            <p:cNvSpPr/>
            <p:nvPr/>
          </p:nvSpPr>
          <p:spPr>
            <a:xfrm>
              <a:off x="9631030" y="1190633"/>
              <a:ext cx="214934" cy="213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C9B8910-05A5-448F-B66B-0C7CC6F79910}"/>
              </a:ext>
            </a:extLst>
          </p:cNvPr>
          <p:cNvSpPr txBox="1"/>
          <p:nvPr/>
        </p:nvSpPr>
        <p:spPr>
          <a:xfrm>
            <a:off x="2235268" y="5370466"/>
            <a:ext cx="7680115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www.cs.cornell.edu/~ross/empower</a:t>
            </a:r>
          </a:p>
        </p:txBody>
      </p:sp>
    </p:spTree>
    <p:extLst>
      <p:ext uri="{BB962C8B-B14F-4D97-AF65-F5344CB8AC3E}">
        <p14:creationId xmlns:p14="http://schemas.microsoft.com/office/powerpoint/2010/main" val="20362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FD922-B845-48FC-8EA2-812179BA2A68}"/>
                  </a:ext>
                </a:extLst>
              </p:cNvPr>
              <p:cNvSpPr txBox="1"/>
              <p:nvPr/>
            </p:nvSpPr>
            <p:spPr>
              <a:xfrm>
                <a:off x="8380505" y="1690688"/>
                <a:ext cx="7617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⊤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9FD922-B845-48FC-8EA2-812179BA2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05" y="1690688"/>
                <a:ext cx="76174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5B23AD-6272-417E-B085-1E30F3F2F052}"/>
                  </a:ext>
                </a:extLst>
              </p:cNvPr>
              <p:cNvSpPr txBox="1"/>
              <p:nvPr/>
            </p:nvSpPr>
            <p:spPr>
              <a:xfrm>
                <a:off x="6816935" y="3088229"/>
                <a:ext cx="14446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Null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5B23AD-6272-417E-B085-1E30F3F2F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935" y="3088229"/>
                <a:ext cx="144462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FFB29F-CD10-49AA-B1FF-24F9789D5B68}"/>
                  </a:ext>
                </a:extLst>
              </p:cNvPr>
              <p:cNvSpPr txBox="1"/>
              <p:nvPr/>
            </p:nvSpPr>
            <p:spPr>
              <a:xfrm>
                <a:off x="8966246" y="3088228"/>
                <a:ext cx="20345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Object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FFB29F-CD10-49AA-B1FF-24F9789D5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246" y="3088228"/>
                <a:ext cx="203453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C4C7-F6E5-4B68-951B-8781D4778528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7539248" y="2521685"/>
            <a:ext cx="1222131" cy="566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24683-009B-4AEA-A5FE-FDE005A22BBB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8761379" y="2521685"/>
            <a:ext cx="1222133" cy="5665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9029DA-2A97-4D3F-8944-6098074857E3}"/>
              </a:ext>
            </a:extLst>
          </p:cNvPr>
          <p:cNvCxnSpPr>
            <a:cxnSpLocks/>
            <a:stCxn id="6" idx="2"/>
            <a:endCxn id="24" idx="0"/>
          </p:cNvCxnSpPr>
          <p:nvPr/>
        </p:nvCxnSpPr>
        <p:spPr>
          <a:xfrm>
            <a:off x="9983512" y="3919225"/>
            <a:ext cx="0" cy="56654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C715B5-95C7-44EB-9D2D-9E0D9967AFB5}"/>
                  </a:ext>
                </a:extLst>
              </p:cNvPr>
              <p:cNvSpPr txBox="1"/>
              <p:nvPr/>
            </p:nvSpPr>
            <p:spPr>
              <a:xfrm>
                <a:off x="7747162" y="4485768"/>
                <a:ext cx="447269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Everything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0" i="0" smtClean="0">
                          <a:latin typeface="Cambria Math" panose="02040503050406030204" pitchFamily="18" charset="0"/>
                        </a:rPr>
                        <m:t>Else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0C715B5-95C7-44EB-9D2D-9E0D9967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162" y="4485768"/>
                <a:ext cx="44726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352ECB-20F3-4D69-8D73-B24D9D73CC3E}"/>
                  </a:ext>
                </a:extLst>
              </p:cNvPr>
              <p:cNvSpPr txBox="1"/>
              <p:nvPr/>
            </p:nvSpPr>
            <p:spPr>
              <a:xfrm>
                <a:off x="309065" y="2729117"/>
                <a:ext cx="57618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/>
                  <a:t>Nullable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nor/>
                      </m:rPr>
                      <a:rPr lang="en-US" sz="4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Null</m:t>
                    </m:r>
                  </m:oMath>
                </a14:m>
                <a:endParaRPr lang="en-US" sz="4400" i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352ECB-20F3-4D69-8D73-B24D9D73C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5" y="2729117"/>
                <a:ext cx="5761834" cy="769441"/>
              </a:xfrm>
              <a:prstGeom prst="rect">
                <a:avLst/>
              </a:prstGeom>
              <a:blipFill>
                <a:blip r:embed="rId6"/>
                <a:stretch>
                  <a:fillRect l="-4339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977A5E-E9B9-4201-ACA8-8AE9820CC2F3}"/>
                  </a:ext>
                </a:extLst>
              </p:cNvPr>
              <p:cNvSpPr txBox="1"/>
              <p:nvPr/>
            </p:nvSpPr>
            <p:spPr>
              <a:xfrm>
                <a:off x="763963" y="1740347"/>
                <a:ext cx="66618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</a:rPr>
                          <m:t>Null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Consolas" panose="020B0609020204030204" pitchFamily="49" charset="0"/>
                      </a:rPr>
                      <m:t>nstrs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…;</m:t>
                    </m:r>
                  </m:oMath>
                </a14:m>
                <a:r>
                  <a:rPr lang="en-US" sz="3200" b="0" dirty="0"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977A5E-E9B9-4201-ACA8-8AE9820C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1740347"/>
                <a:ext cx="666188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/>
              <p:nvPr/>
            </p:nvSpPr>
            <p:spPr>
              <a:xfrm>
                <a:off x="763963" y="2518590"/>
                <a:ext cx="4379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2518590"/>
                <a:ext cx="43799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59801-D876-4E97-B934-366C3B823C06}"/>
              </a:ext>
            </a:extLst>
          </p:cNvPr>
          <p:cNvSpPr txBox="1"/>
          <p:nvPr/>
        </p:nvSpPr>
        <p:spPr>
          <a:xfrm>
            <a:off x="4808566" y="2518589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filterNulls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latin typeface="Consolas" panose="020B0609020204030204" pitchFamily="49" charset="0"/>
              </a:rPr>
              <a:t>nstrs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1F1E49-8148-4E86-9666-6B6C0DF823DB}"/>
                  </a:ext>
                </a:extLst>
              </p:cNvPr>
              <p:cNvSpPr txBox="1"/>
              <p:nvPr/>
            </p:nvSpPr>
            <p:spPr>
              <a:xfrm>
                <a:off x="763963" y="3483650"/>
                <a:ext cx="102501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onsolas" panose="020B0609020204030204" pitchFamily="49" charset="0"/>
                          </a:rPr>
                          <m:t>Object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Consolas" panose="020B0609020204030204" pitchFamily="49" charset="0"/>
                      </a:rPr>
                      <m:t>f</m:t>
                    </m:r>
                    <m:r>
                      <m:rPr>
                        <m:nor/>
                      </m:rPr>
                      <a:rPr lang="en-US" sz="3200" b="0" smtClean="0">
                        <a:latin typeface="Consolas" panose="020B0609020204030204" pitchFamily="49" charset="0"/>
                      </a:rPr>
                      <m:t>ilterNulls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⟩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accent4"/>
                            </a:solidFill>
                            <a:latin typeface="Consolas" panose="020B0609020204030204" pitchFamily="49" charset="0"/>
                          </a:rPr>
                          <m:t>List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onsolas" panose="020B0609020204030204" pitchFamily="49" charset="0"/>
                          </a:rPr>
                          <m:t>elems</m:t>
                        </m:r>
                      </m:e>
                    </m:d>
                  </m:oMath>
                </a14:m>
                <a:r>
                  <a:rPr lang="en-US" sz="3200" dirty="0"/>
                  <a:t> {…}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1F1E49-8148-4E86-9666-6B6C0DF82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3483650"/>
                <a:ext cx="10250178" cy="584775"/>
              </a:xfrm>
              <a:prstGeom prst="rect">
                <a:avLst/>
              </a:prstGeom>
              <a:blipFill>
                <a:blip r:embed="rId5"/>
                <a:stretch>
                  <a:fillRect t="-13542" r="-5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EFD220-DB68-435D-AF8A-E28A55F425F5}"/>
              </a:ext>
            </a:extLst>
          </p:cNvPr>
          <p:cNvCxnSpPr/>
          <p:nvPr/>
        </p:nvCxnSpPr>
        <p:spPr>
          <a:xfrm>
            <a:off x="402336" y="3290183"/>
            <a:ext cx="111831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34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977A5E-E9B9-4201-ACA8-8AE9820CC2F3}"/>
                  </a:ext>
                </a:extLst>
              </p:cNvPr>
              <p:cNvSpPr txBox="1"/>
              <p:nvPr/>
            </p:nvSpPr>
            <p:spPr>
              <a:xfrm>
                <a:off x="763963" y="1740347"/>
                <a:ext cx="66618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accent2"/>
                            </a:solidFill>
                            <a:latin typeface="Consolas" panose="020B0609020204030204" pitchFamily="49" charset="0"/>
                          </a:rPr>
                          <m:t>Null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Consolas" panose="020B0609020204030204" pitchFamily="49" charset="0"/>
                      </a:rPr>
                      <m:t>nstrs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…;</m:t>
                    </m:r>
                  </m:oMath>
                </a14:m>
                <a:r>
                  <a:rPr lang="en-US" sz="3200" b="0" dirty="0"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B977A5E-E9B9-4201-ACA8-8AE9820CC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1740347"/>
                <a:ext cx="666188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/>
              <p:nvPr/>
            </p:nvSpPr>
            <p:spPr>
              <a:xfrm>
                <a:off x="763963" y="2518590"/>
                <a:ext cx="4379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2518590"/>
                <a:ext cx="43799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59801-D876-4E97-B934-366C3B823C06}"/>
              </a:ext>
            </a:extLst>
          </p:cNvPr>
          <p:cNvSpPr txBox="1"/>
          <p:nvPr/>
        </p:nvSpPr>
        <p:spPr>
          <a:xfrm>
            <a:off x="4808566" y="2518589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filterNulls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latin typeface="Consolas" panose="020B0609020204030204" pitchFamily="49" charset="0"/>
              </a:rPr>
              <a:t>nstrs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1F1E49-8148-4E86-9666-6B6C0DF823DB}"/>
                  </a:ext>
                </a:extLst>
              </p:cNvPr>
              <p:cNvSpPr txBox="1"/>
              <p:nvPr/>
            </p:nvSpPr>
            <p:spPr>
              <a:xfrm>
                <a:off x="763963" y="4480812"/>
                <a:ext cx="1025017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rgbClr val="00B0F0"/>
                            </a:solidFill>
                            <a:latin typeface="Consolas" panose="020B0609020204030204" pitchFamily="49" charset="0"/>
                          </a:rPr>
                          <m:t>Object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atin typeface="Consolas" panose="020B0609020204030204" pitchFamily="49" charset="0"/>
                      </a:rPr>
                      <m:t>f</m:t>
                    </m:r>
                    <m:r>
                      <m:rPr>
                        <m:nor/>
                      </m:rPr>
                      <a:rPr lang="en-US" sz="3200" b="0" smtClean="0">
                        <a:latin typeface="Consolas" panose="020B0609020204030204" pitchFamily="49" charset="0"/>
                      </a:rPr>
                      <m:t>ilterNulls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⟩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accent4"/>
                            </a:solidFill>
                            <a:latin typeface="Consolas" panose="020B0609020204030204" pitchFamily="49" charset="0"/>
                          </a:rPr>
                          <m:t>List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atin typeface="Consolas" panose="020B0609020204030204" pitchFamily="49" charset="0"/>
                          </a:rPr>
                          <m:t>elems</m:t>
                        </m:r>
                      </m:e>
                    </m:d>
                  </m:oMath>
                </a14:m>
                <a:r>
                  <a:rPr lang="en-US" sz="3200" dirty="0"/>
                  <a:t> {…}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1F1E49-8148-4E86-9666-6B6C0DF82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4480812"/>
                <a:ext cx="10250178" cy="584775"/>
              </a:xfrm>
              <a:prstGeom prst="rect">
                <a:avLst/>
              </a:prstGeom>
              <a:blipFill>
                <a:blip r:embed="rId6"/>
                <a:stretch>
                  <a:fillRect t="-13542" r="-5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EFD220-DB68-435D-AF8A-E28A55F425F5}"/>
              </a:ext>
            </a:extLst>
          </p:cNvPr>
          <p:cNvCxnSpPr/>
          <p:nvPr/>
        </p:nvCxnSpPr>
        <p:spPr>
          <a:xfrm>
            <a:off x="402336" y="3290183"/>
            <a:ext cx="111831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/>
              <p:nvPr/>
            </p:nvSpPr>
            <p:spPr>
              <a:xfrm>
                <a:off x="4750718" y="3449745"/>
                <a:ext cx="63754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chemeClr val="accent2"/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B0F0"/>
                              </a:solidFill>
                              <a:latin typeface="Consolas" panose="020B0609020204030204" pitchFamily="49" charset="0"/>
                            </a:rPr>
                            <m:t>Object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718" y="3449745"/>
                <a:ext cx="637546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794CC7-4CBE-452B-8BEA-652D3151FB9C}"/>
                  </a:ext>
                </a:extLst>
              </p:cNvPr>
              <p:cNvSpPr/>
              <p:nvPr/>
            </p:nvSpPr>
            <p:spPr>
              <a:xfrm>
                <a:off x="763963" y="3450840"/>
                <a:ext cx="4444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:&gt;</m:t>
                    </m:r>
                  </m:oMath>
                </a14:m>
                <a:r>
                  <a:rPr lang="en-US" sz="3200" dirty="0"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3794CC7-4CBE-452B-8BEA-652D3151F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3450840"/>
                <a:ext cx="444493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0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/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solidFill>
                          <a:schemeClr val="accent4"/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/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59801-D876-4E97-B934-366C3B823C06}"/>
              </a:ext>
            </a:extLst>
          </p:cNvPr>
          <p:cNvSpPr txBox="1"/>
          <p:nvPr/>
        </p:nvSpPr>
        <p:spPr>
          <a:xfrm>
            <a:off x="4808566" y="1516638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filterNulls</a:t>
            </a:r>
            <a:r>
              <a:rPr lang="en-US" sz="3200" dirty="0">
                <a:latin typeface="Consolas" panose="020B0609020204030204" pitchFamily="49" charset="0"/>
              </a:rPr>
              <a:t>(</a:t>
            </a:r>
            <a:r>
              <a:rPr lang="en-US" sz="3200" dirty="0" err="1">
                <a:latin typeface="Consolas" panose="020B0609020204030204" pitchFamily="49" charset="0"/>
              </a:rPr>
              <a:t>nstrs</a:t>
            </a:r>
            <a:r>
              <a:rPr lang="en-US" sz="3200" dirty="0"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EFD220-DB68-435D-AF8A-E28A55F425F5}"/>
              </a:ext>
            </a:extLst>
          </p:cNvPr>
          <p:cNvCxnSpPr/>
          <p:nvPr/>
        </p:nvCxnSpPr>
        <p:spPr>
          <a:xfrm>
            <a:off x="392609" y="2172817"/>
            <a:ext cx="111831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/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chemeClr val="accent2"/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B0F0"/>
                              </a:solidFill>
                              <a:latin typeface="Consolas" panose="020B0609020204030204" pitchFamily="49" charset="0"/>
                            </a:rPr>
                            <m:t>Object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/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chemeClr val="accent2"/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/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/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/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FF0000"/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/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/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/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/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702EDB-528D-4744-B4EC-355A7818851D}"/>
              </a:ext>
            </a:extLst>
          </p:cNvPr>
          <p:cNvSpPr txBox="1"/>
          <p:nvPr/>
        </p:nvSpPr>
        <p:spPr>
          <a:xfrm>
            <a:off x="9206147" y="4053320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(Distributivity)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DB7F05-DF8C-4163-8C03-FB157EA54B6D}"/>
              </a:ext>
            </a:extLst>
          </p:cNvPr>
          <p:cNvSpPr txBox="1"/>
          <p:nvPr/>
        </p:nvSpPr>
        <p:spPr>
          <a:xfrm>
            <a:off x="9206147" y="3447828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Disjointness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/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dirty="0"/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blipFill>
                <a:blip r:embed="rId13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/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/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blipFill>
                <a:blip r:embed="rId14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768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2" grpId="1"/>
      <p:bldP spid="20" grpId="0"/>
      <p:bldP spid="20" grpId="1"/>
      <p:bldP spid="21" grpId="0"/>
      <p:bldP spid="21" grpId="1"/>
      <p:bldP spid="22" grpId="0"/>
      <p:bldP spid="4" grpId="0"/>
      <p:bldP spid="23" grpId="0"/>
      <p:bldP spid="23" grpId="1"/>
      <p:bldP spid="24" grpId="0"/>
      <p:bldP spid="24" grpId="1"/>
      <p:bldP spid="25" grpId="0"/>
      <p:bldP spid="25" grpId="1"/>
      <p:bldP spid="5" grpId="0"/>
      <p:bldP spid="5" grpId="1"/>
      <p:bldP spid="26" grpId="0"/>
      <p:bldP spid="26" grpId="1"/>
      <p:bldP spid="27" grpId="0"/>
      <p:bldP spid="27" grpId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E78967-AF11-42F8-B63B-D3152B8E4D84}"/>
              </a:ext>
            </a:extLst>
          </p:cNvPr>
          <p:cNvSpPr/>
          <p:nvPr/>
        </p:nvSpPr>
        <p:spPr>
          <a:xfrm>
            <a:off x="0" y="3429000"/>
            <a:ext cx="12192000" cy="12090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B79B1-DFDE-4C70-A11B-F18C61BD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Nullability in Ceylon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9E1E45-22BE-42B7-A96A-EEA7E9DF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314" y="346142"/>
            <a:ext cx="1803270" cy="1219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/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solidFill>
                          <a:schemeClr val="accent4">
                            <a:alpha val="50000"/>
                          </a:schemeClr>
                        </a:solidFill>
                        <a:latin typeface="Consolas" panose="020B0609020204030204" pitchFamily="49" charset="0"/>
                      </a:rPr>
                      <m:t>List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solidFill>
                              <a:schemeClr val="tx1">
                                <a:alpha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 smtClean="0">
                            <a:solidFill>
                              <a:srgbClr val="FF0000">
                                <a:alpha val="50000"/>
                              </a:srgbClr>
                            </a:solidFill>
                            <a:latin typeface="Consolas" panose="020B0609020204030204" pitchFamily="49" charset="0"/>
                          </a:rPr>
                          <m:t>String</m:t>
                        </m:r>
                      </m:e>
                    </m:d>
                    <m:r>
                      <a:rPr lang="en-US" sz="32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chemeClr val="tx1">
                            <a:alpha val="50000"/>
                          </a:schemeClr>
                        </a:solidFill>
                        <a:latin typeface="Consolas" panose="020B0609020204030204" pitchFamily="49" charset="0"/>
                      </a:rPr>
                      <m:t>strs</m:t>
                    </m:r>
                    <m:r>
                      <a:rPr lang="en-US" sz="3200" i="1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54263BE-87F6-4AC0-8322-6A50E3DBF5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963" y="1516639"/>
                <a:ext cx="437991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DE59801-D876-4E97-B934-366C3B823C06}"/>
              </a:ext>
            </a:extLst>
          </p:cNvPr>
          <p:cNvSpPr txBox="1"/>
          <p:nvPr/>
        </p:nvSpPr>
        <p:spPr>
          <a:xfrm>
            <a:off x="4808566" y="1516638"/>
            <a:ext cx="4479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filterNulls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nstrs</a:t>
            </a:r>
            <a:r>
              <a:rPr lang="en-US" sz="3200" dirty="0">
                <a:solidFill>
                  <a:schemeClr val="tx1">
                    <a:alpha val="50000"/>
                  </a:schemeClr>
                </a:solidFill>
                <a:latin typeface="Consolas" panose="020B0609020204030204" pitchFamily="49" charset="0"/>
              </a:rPr>
              <a:t>);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EFD220-DB68-435D-AF8A-E28A55F425F5}"/>
              </a:ext>
            </a:extLst>
          </p:cNvPr>
          <p:cNvCxnSpPr/>
          <p:nvPr/>
        </p:nvCxnSpPr>
        <p:spPr>
          <a:xfrm>
            <a:off x="392609" y="2172817"/>
            <a:ext cx="11183112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/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rgbClr val="FF000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i="1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nor/>
                                </m:rPr>
                                <a:rPr lang="en-US" sz="3200" smtClean="0">
                                  <a:solidFill>
                                    <a:schemeClr val="accent2">
                                      <a:alpha val="50000"/>
                                    </a:schemeClr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00B0F0">
                                  <a:alpha val="50000"/>
                                </a:srgbClr>
                              </a:solidFill>
                              <a:latin typeface="Consolas" panose="020B0609020204030204" pitchFamily="49" charset="0"/>
                            </a:rPr>
                            <m:t>Object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687ACBA-6802-4579-AE4C-AF9E809D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665715"/>
                <a:ext cx="63754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/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chemeClr val="accent2"/>
                                  </a:solidFill>
                                  <a:latin typeface="Consolas" panose="020B0609020204030204" pitchFamily="49" charset="0"/>
                                </a:rPr>
                                <m:t>Null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2CD500-671D-4989-AD88-103F46AD7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4053320"/>
                <a:ext cx="853349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/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>
                          <a:solidFill>
                            <a:schemeClr val="accent4"/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/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/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 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6EE1128-22F9-404F-B795-2AC256822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3440925"/>
                <a:ext cx="574246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/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FF000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String</m:t>
                              </m:r>
                              <m:r>
                                <a:rPr lang="en-US" sz="3200" b="0" i="1" smtClean="0">
                                  <a:solidFill>
                                    <a:schemeClr val="tx1">
                                      <a:alpha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m:rPr>
                                  <m:nor/>
                                </m:rPr>
                                <a:rPr lang="en-US" sz="3200">
                                  <a:solidFill>
                                    <a:srgbClr val="00B0F0">
                                      <a:alpha val="50000"/>
                                    </a:srgbClr>
                                  </a:solidFill>
                                  <a:latin typeface="Consolas" panose="020B0609020204030204" pitchFamily="49" charset="0"/>
                                </a:rPr>
                                <m:t>Object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6DE398-E0D4-4C78-BEE4-0C3D7FD0D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828529"/>
                <a:ext cx="5010089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/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solidFill>
                            <a:schemeClr val="accent4">
                              <a:alpha val="50000"/>
                            </a:schemeClr>
                          </a:solidFill>
                          <a:latin typeface="Consolas" panose="020B0609020204030204" pitchFamily="49" charset="0"/>
                        </a:rPr>
                        <m:t>List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solidFill>
                                <a:schemeClr val="tx1">
                                  <a:alpha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3200">
                              <a:solidFill>
                                <a:srgbClr val="FF0000">
                                  <a:alpha val="50000"/>
                                </a:srgbClr>
                              </a:solidFill>
                              <a:latin typeface="Consolas" panose="020B0609020204030204" pitchFamily="49" charset="0"/>
                            </a:rPr>
                            <m:t>String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ACCBD8-DC96-4DDA-9F36-DE1C1BE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58" y="2216133"/>
                <a:ext cx="285206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/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DB3912-9A6E-4C3B-B688-040F87B6D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200438"/>
                <a:ext cx="4572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/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chemeClr val="tx1">
                      <a:alpha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DB79CD-CEB9-45B0-9C4E-5BEA14864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2824133"/>
                <a:ext cx="4572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/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98CDEA0-86A8-4C09-8C9E-E5EB7B3E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3447829"/>
                <a:ext cx="4572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/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6CC7C85-4D62-4317-98EB-23C85F0A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3" y="4080940"/>
                <a:ext cx="45720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702EDB-528D-4744-B4EC-355A7818851D}"/>
              </a:ext>
            </a:extLst>
          </p:cNvPr>
          <p:cNvSpPr txBox="1"/>
          <p:nvPr/>
        </p:nvSpPr>
        <p:spPr>
          <a:xfrm>
            <a:off x="9206147" y="4053320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(Distributivity)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DB7F05-DF8C-4163-8C03-FB157EA54B6D}"/>
              </a:ext>
            </a:extLst>
          </p:cNvPr>
          <p:cNvSpPr txBox="1"/>
          <p:nvPr/>
        </p:nvSpPr>
        <p:spPr>
          <a:xfrm>
            <a:off x="9206147" y="3447828"/>
            <a:ext cx="29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 err="1"/>
              <a:t>Disjointness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/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BF1EBB-6D33-4AA7-9CAA-A776EEFC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832867"/>
                <a:ext cx="2975149" cy="584775"/>
              </a:xfrm>
              <a:prstGeom prst="rect">
                <a:avLst/>
              </a:prstGeom>
              <a:blipFill>
                <a:blip r:embed="rId14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/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 w/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>
                            <a:alpha val="50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sz="3200" dirty="0">
                    <a:solidFill>
                      <a:schemeClr val="tx1">
                        <a:alpha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ECA434-512C-4C36-8E5D-7692435DC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147" y="2236844"/>
                <a:ext cx="2975149" cy="584775"/>
              </a:xfrm>
              <a:prstGeom prst="rect">
                <a:avLst/>
              </a:prstGeom>
              <a:blipFill>
                <a:blip r:embed="rId15"/>
                <a:stretch>
                  <a:fillRect l="-5123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16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OPSLA18-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Calibr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OPSLA18-theme" id="{9FA3E809-E08B-4C88-8545-19134DA1FEE4}" vid="{FEF3AE9D-C006-4114-9874-861A971B9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OOPSLA18-theme</Template>
  <TotalTime>0</TotalTime>
  <Words>903</Words>
  <Application>Microsoft Office PowerPoint</Application>
  <PresentationFormat>Widescreen</PresentationFormat>
  <Paragraphs>471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Consolas</vt:lpstr>
      <vt:lpstr>Segoe UI</vt:lpstr>
      <vt:lpstr>OOPSLA18-theme</vt:lpstr>
      <vt:lpstr>Empowering Union and Intersection Types with Integrated Subtyping</vt:lpstr>
      <vt:lpstr>Intersection Types</vt:lpstr>
      <vt:lpstr>Unions and Intersections</vt:lpstr>
      <vt:lpstr>Nullability in Ceylon</vt:lpstr>
      <vt:lpstr>Nullability in Ceylon</vt:lpstr>
      <vt:lpstr>Nullability in Ceylon</vt:lpstr>
      <vt:lpstr>Nullability in Ceylon</vt:lpstr>
      <vt:lpstr>Nullability in Ceylon</vt:lpstr>
      <vt:lpstr>Nullability in Ceylon</vt:lpstr>
      <vt:lpstr>PowerPoint Presentation</vt:lpstr>
      <vt:lpstr>Textbook Subtyping</vt:lpstr>
      <vt:lpstr>Textbook Subtyping</vt:lpstr>
      <vt:lpstr>Textbook Subtyping</vt:lpstr>
      <vt:lpstr>Textbook Subtyping</vt:lpstr>
      <vt:lpstr>Textbook Subtyping</vt:lpstr>
      <vt:lpstr>Textbook Subtyping</vt:lpstr>
      <vt:lpstr>PowerPoint Presentation</vt:lpstr>
      <vt:lpstr>Nullability in Ceylon</vt:lpstr>
      <vt:lpstr>Distributivity</vt:lpstr>
      <vt:lpstr>Disjunctive Normal Form</vt:lpstr>
      <vt:lpstr>Preserving DNF</vt:lpstr>
      <vt:lpstr>Preserving DNF</vt:lpstr>
      <vt:lpstr>Integrating DNF into the Subtyping Algorithm</vt:lpstr>
      <vt:lpstr>PowerPoint Presentation</vt:lpstr>
      <vt:lpstr>Nullability in Ceylon</vt:lpstr>
      <vt:lpstr>PowerPoint Presentation</vt:lpstr>
      <vt:lpstr>Integrated Subtyping</vt:lpstr>
      <vt:lpstr>Integrated Subtyping</vt:lpstr>
      <vt:lpstr>Integrated Subtyping</vt:lpstr>
      <vt:lpstr>Integrated Subtyping</vt:lpstr>
      <vt:lpstr>Integrated Subtyping</vt:lpstr>
      <vt:lpstr>Integrated Subtyping</vt:lpstr>
      <vt:lpstr>Integrated Subtyping</vt:lpstr>
      <vt:lpstr>Integrated Subtyping Algorithm</vt:lpstr>
      <vt:lpstr>PowerPoint Presentation</vt:lpstr>
      <vt:lpstr>PowerPoint Presentation</vt:lpstr>
      <vt:lpstr>PowerPoint Presentation</vt:lpstr>
      <vt:lpstr>Composition</vt:lpstr>
      <vt:lpstr>More Ceylon Extensions</vt:lpstr>
      <vt:lpstr>Extensions for Other Languages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Union and Intersection Types with Integrated Subtyping</dc:title>
  <dc:creator>fm359@cornell.edu</dc:creator>
  <cp:lastModifiedBy>Fabian Muehlboeck</cp:lastModifiedBy>
  <cp:revision>1</cp:revision>
  <dcterms:created xsi:type="dcterms:W3CDTF">2018-12-03T16:04:49Z</dcterms:created>
  <dcterms:modified xsi:type="dcterms:W3CDTF">2018-12-03T16:07:48Z</dcterms:modified>
</cp:coreProperties>
</file>