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1" r:id="rId3"/>
    <p:sldId id="258" r:id="rId4"/>
    <p:sldId id="260" r:id="rId5"/>
    <p:sldId id="296" r:id="rId6"/>
    <p:sldId id="261" r:id="rId7"/>
    <p:sldId id="262" r:id="rId8"/>
    <p:sldId id="297" r:id="rId9"/>
    <p:sldId id="298" r:id="rId10"/>
    <p:sldId id="299" r:id="rId11"/>
    <p:sldId id="300" r:id="rId12"/>
    <p:sldId id="268" r:id="rId13"/>
    <p:sldId id="294" r:id="rId14"/>
    <p:sldId id="270" r:id="rId15"/>
    <p:sldId id="273" r:id="rId16"/>
    <p:sldId id="274" r:id="rId17"/>
    <p:sldId id="295" r:id="rId18"/>
    <p:sldId id="263" r:id="rId19"/>
    <p:sldId id="276" r:id="rId20"/>
    <p:sldId id="277" r:id="rId21"/>
    <p:sldId id="278" r:id="rId22"/>
    <p:sldId id="279" r:id="rId23"/>
    <p:sldId id="280" r:id="rId24"/>
    <p:sldId id="284" r:id="rId25"/>
    <p:sldId id="285" r:id="rId26"/>
    <p:sldId id="281" r:id="rId27"/>
    <p:sldId id="282" r:id="rId28"/>
    <p:sldId id="283" r:id="rId29"/>
    <p:sldId id="286" r:id="rId30"/>
    <p:sldId id="287" r:id="rId31"/>
    <p:sldId id="264" r:id="rId32"/>
    <p:sldId id="293" r:id="rId33"/>
    <p:sldId id="288" r:id="rId34"/>
    <p:sldId id="291" r:id="rId35"/>
    <p:sldId id="292" r:id="rId36"/>
    <p:sldId id="290" r:id="rId37"/>
    <p:sldId id="265" r:id="rId38"/>
    <p:sldId id="267" r:id="rId3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4652" autoAdjust="0"/>
  </p:normalViewPr>
  <p:slideViewPr>
    <p:cSldViewPr>
      <p:cViewPr varScale="1">
        <p:scale>
          <a:sx n="87" d="100"/>
          <a:sy n="87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A8C77-57B7-49E5-9277-2799F50ED41D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0DFFD9-80EE-4914-A151-63C5425E5D32}">
      <dgm:prSet phldrT="[Text]"/>
      <dgm:spPr/>
      <dgm:t>
        <a:bodyPr/>
        <a:lstStyle/>
        <a:p>
          <a:r>
            <a:rPr lang="en-US" dirty="0" smtClean="0"/>
            <a:t>July</a:t>
          </a:r>
        </a:p>
        <a:p>
          <a:r>
            <a:rPr lang="en-US" dirty="0" smtClean="0"/>
            <a:t>August</a:t>
          </a:r>
          <a:endParaRPr lang="en-US" dirty="0"/>
        </a:p>
      </dgm:t>
    </dgm:pt>
    <dgm:pt modelId="{3191A4A1-A008-452C-A0C7-81172149B336}" type="parTrans" cxnId="{505E0723-224D-4E2C-BD93-8F63F6853509}">
      <dgm:prSet/>
      <dgm:spPr/>
      <dgm:t>
        <a:bodyPr/>
        <a:lstStyle/>
        <a:p>
          <a:endParaRPr lang="en-US"/>
        </a:p>
      </dgm:t>
    </dgm:pt>
    <dgm:pt modelId="{5F875EC3-8DD9-4EE4-9EF6-E5A20DFE4D6F}" type="sibTrans" cxnId="{505E0723-224D-4E2C-BD93-8F63F6853509}">
      <dgm:prSet/>
      <dgm:spPr/>
      <dgm:t>
        <a:bodyPr/>
        <a:lstStyle/>
        <a:p>
          <a:endParaRPr lang="en-US"/>
        </a:p>
      </dgm:t>
    </dgm:pt>
    <dgm:pt modelId="{AB1BA242-150B-4F3E-A515-429248A5E2A4}">
      <dgm:prSet phldrT="[Text]"/>
      <dgm:spPr/>
      <dgm:t>
        <a:bodyPr/>
        <a:lstStyle/>
        <a:p>
          <a:r>
            <a:rPr lang="en-US" dirty="0" smtClean="0"/>
            <a:t>Look Through Universities</a:t>
          </a:r>
          <a:endParaRPr lang="en-US" dirty="0"/>
        </a:p>
      </dgm:t>
    </dgm:pt>
    <dgm:pt modelId="{2D7E71BC-CEE5-4CD2-868E-50E16EEB7F44}" type="parTrans" cxnId="{5984C551-7AD0-447C-B66D-AECCD7A0D598}">
      <dgm:prSet/>
      <dgm:spPr/>
      <dgm:t>
        <a:bodyPr/>
        <a:lstStyle/>
        <a:p>
          <a:endParaRPr lang="en-US"/>
        </a:p>
      </dgm:t>
    </dgm:pt>
    <dgm:pt modelId="{3AA9AA71-4A9E-4CDC-B9A5-F666C028F63C}" type="sibTrans" cxnId="{5984C551-7AD0-447C-B66D-AECCD7A0D598}">
      <dgm:prSet/>
      <dgm:spPr/>
      <dgm:t>
        <a:bodyPr/>
        <a:lstStyle/>
        <a:p>
          <a:endParaRPr lang="en-US"/>
        </a:p>
      </dgm:t>
    </dgm:pt>
    <dgm:pt modelId="{5B783048-347C-46DF-A5CC-098E6D580164}">
      <dgm:prSet phldrT="[Text]"/>
      <dgm:spPr/>
      <dgm:t>
        <a:bodyPr/>
        <a:lstStyle/>
        <a:p>
          <a:r>
            <a:rPr lang="en-US" dirty="0" smtClean="0"/>
            <a:t>September</a:t>
          </a:r>
        </a:p>
        <a:p>
          <a:r>
            <a:rPr lang="en-US" dirty="0" smtClean="0"/>
            <a:t>October</a:t>
          </a:r>
          <a:endParaRPr lang="en-US" dirty="0"/>
        </a:p>
      </dgm:t>
    </dgm:pt>
    <dgm:pt modelId="{1C441058-AFF0-4684-B1A4-4880069FDB16}" type="parTrans" cxnId="{F89D6CD5-E45B-4769-8665-15D84C565876}">
      <dgm:prSet/>
      <dgm:spPr/>
      <dgm:t>
        <a:bodyPr/>
        <a:lstStyle/>
        <a:p>
          <a:endParaRPr lang="en-US"/>
        </a:p>
      </dgm:t>
    </dgm:pt>
    <dgm:pt modelId="{263C093D-A560-4DB9-9C1A-9BB0D7728341}" type="sibTrans" cxnId="{F89D6CD5-E45B-4769-8665-15D84C565876}">
      <dgm:prSet/>
      <dgm:spPr/>
      <dgm:t>
        <a:bodyPr/>
        <a:lstStyle/>
        <a:p>
          <a:endParaRPr lang="en-US"/>
        </a:p>
      </dgm:t>
    </dgm:pt>
    <dgm:pt modelId="{803E5DB9-908B-46C6-8931-D4EB836E9702}">
      <dgm:prSet phldrT="[Text]"/>
      <dgm:spPr/>
      <dgm:t>
        <a:bodyPr/>
        <a:lstStyle/>
        <a:p>
          <a:r>
            <a:rPr lang="en-US" dirty="0" smtClean="0"/>
            <a:t>Take TOEFL &amp; GRE</a:t>
          </a:r>
          <a:endParaRPr lang="en-US" dirty="0"/>
        </a:p>
      </dgm:t>
    </dgm:pt>
    <dgm:pt modelId="{4A4D44A3-B99E-4990-807A-1544A8B90ACE}" type="parTrans" cxnId="{E74F10D5-B578-4FF7-BCB9-3383DCA1B973}">
      <dgm:prSet/>
      <dgm:spPr/>
      <dgm:t>
        <a:bodyPr/>
        <a:lstStyle/>
        <a:p>
          <a:endParaRPr lang="en-US"/>
        </a:p>
      </dgm:t>
    </dgm:pt>
    <dgm:pt modelId="{E5D6E1A7-31D6-485E-877D-358B80819A3A}" type="sibTrans" cxnId="{E74F10D5-B578-4FF7-BCB9-3383DCA1B973}">
      <dgm:prSet/>
      <dgm:spPr/>
      <dgm:t>
        <a:bodyPr/>
        <a:lstStyle/>
        <a:p>
          <a:endParaRPr lang="en-US"/>
        </a:p>
      </dgm:t>
    </dgm:pt>
    <dgm:pt modelId="{61DDCACF-698F-4080-9214-70C5D90EB0A9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6223C501-DE69-4E80-98AA-99B67B61F93B}" type="parTrans" cxnId="{CC26C6E6-0F1D-4E9D-B085-AE2145E0F73E}">
      <dgm:prSet/>
      <dgm:spPr/>
      <dgm:t>
        <a:bodyPr/>
        <a:lstStyle/>
        <a:p>
          <a:endParaRPr lang="en-US"/>
        </a:p>
      </dgm:t>
    </dgm:pt>
    <dgm:pt modelId="{F0B9987D-7420-4CB1-BFB0-278A660B437C}" type="sibTrans" cxnId="{CC26C6E6-0F1D-4E9D-B085-AE2145E0F73E}">
      <dgm:prSet/>
      <dgm:spPr/>
      <dgm:t>
        <a:bodyPr/>
        <a:lstStyle/>
        <a:p>
          <a:endParaRPr lang="en-US"/>
        </a:p>
      </dgm:t>
    </dgm:pt>
    <dgm:pt modelId="{038FA513-D3C7-4671-9F22-D1EF8718A348}">
      <dgm:prSet phldrT="[Text]" phldr="1"/>
      <dgm:spPr/>
      <dgm:t>
        <a:bodyPr/>
        <a:lstStyle/>
        <a:p>
          <a:endParaRPr lang="en-US" dirty="0"/>
        </a:p>
      </dgm:t>
    </dgm:pt>
    <dgm:pt modelId="{4A89E00C-7DD8-4B59-A555-FCBE42D3DE7F}" type="parTrans" cxnId="{01AFDA5C-CB5D-4AA9-96B1-4FAFE19C2224}">
      <dgm:prSet/>
      <dgm:spPr/>
      <dgm:t>
        <a:bodyPr/>
        <a:lstStyle/>
        <a:p>
          <a:endParaRPr lang="en-US"/>
        </a:p>
      </dgm:t>
    </dgm:pt>
    <dgm:pt modelId="{6183F779-709F-4AB9-AF69-60C812D1DE97}" type="sibTrans" cxnId="{01AFDA5C-CB5D-4AA9-96B1-4FAFE19C2224}">
      <dgm:prSet/>
      <dgm:spPr/>
      <dgm:t>
        <a:bodyPr/>
        <a:lstStyle/>
        <a:p>
          <a:endParaRPr lang="en-US"/>
        </a:p>
      </dgm:t>
    </dgm:pt>
    <dgm:pt modelId="{4815DFA4-3CC1-41B0-9C06-EEB34264ED41}">
      <dgm:prSet phldrT="[Text]"/>
      <dgm:spPr/>
      <dgm:t>
        <a:bodyPr/>
        <a:lstStyle/>
        <a:p>
          <a:r>
            <a:rPr lang="en-US" dirty="0" smtClean="0"/>
            <a:t>Prepare for TOEFL &amp; GRE</a:t>
          </a:r>
          <a:endParaRPr lang="en-US" dirty="0"/>
        </a:p>
      </dgm:t>
    </dgm:pt>
    <dgm:pt modelId="{300D61FF-49FB-419F-8B48-E277FE9F78AA}" type="parTrans" cxnId="{F672D07B-9877-4AEC-AD3B-EB99E60BDC82}">
      <dgm:prSet/>
      <dgm:spPr/>
      <dgm:t>
        <a:bodyPr/>
        <a:lstStyle/>
        <a:p>
          <a:endParaRPr lang="en-US"/>
        </a:p>
      </dgm:t>
    </dgm:pt>
    <dgm:pt modelId="{9F2E950C-6C40-40AE-BB77-4766EE4CEF61}" type="sibTrans" cxnId="{F672D07B-9877-4AEC-AD3B-EB99E60BDC82}">
      <dgm:prSet/>
      <dgm:spPr/>
      <dgm:t>
        <a:bodyPr/>
        <a:lstStyle/>
        <a:p>
          <a:endParaRPr lang="en-US"/>
        </a:p>
      </dgm:t>
    </dgm:pt>
    <dgm:pt modelId="{D91BA70A-C3A5-4B54-B250-B7F695AD8978}">
      <dgm:prSet phldrT="[Text]"/>
      <dgm:spPr/>
      <dgm:t>
        <a:bodyPr/>
        <a:lstStyle/>
        <a:p>
          <a:r>
            <a:rPr lang="en-US" dirty="0" smtClean="0"/>
            <a:t>Initial Contact with Profs</a:t>
          </a:r>
          <a:endParaRPr lang="en-US" dirty="0"/>
        </a:p>
      </dgm:t>
    </dgm:pt>
    <dgm:pt modelId="{A949C3E4-E2B8-4CAC-A59B-23C88399F8EB}" type="parTrans" cxnId="{0BF75B69-341C-4961-BDF7-571D51FAECDE}">
      <dgm:prSet/>
      <dgm:spPr/>
      <dgm:t>
        <a:bodyPr/>
        <a:lstStyle/>
        <a:p>
          <a:endParaRPr lang="en-US"/>
        </a:p>
      </dgm:t>
    </dgm:pt>
    <dgm:pt modelId="{688AEC12-9F76-4FC4-AC1A-45D998F3D20B}" type="sibTrans" cxnId="{0BF75B69-341C-4961-BDF7-571D51FAECDE}">
      <dgm:prSet/>
      <dgm:spPr/>
      <dgm:t>
        <a:bodyPr/>
        <a:lstStyle/>
        <a:p>
          <a:endParaRPr lang="en-US"/>
        </a:p>
      </dgm:t>
    </dgm:pt>
    <dgm:pt modelId="{247F5DA1-5E16-4E2D-B74D-13B86DACF0C3}">
      <dgm:prSet phldrT="[Text]"/>
      <dgm:spPr/>
      <dgm:t>
        <a:bodyPr/>
        <a:lstStyle/>
        <a:p>
          <a:r>
            <a:rPr lang="en-US" dirty="0" smtClean="0"/>
            <a:t>Write CV/SOP</a:t>
          </a:r>
          <a:endParaRPr lang="en-US" dirty="0"/>
        </a:p>
      </dgm:t>
    </dgm:pt>
    <dgm:pt modelId="{229BEC61-8337-4128-A587-2B00D2462A49}" type="parTrans" cxnId="{CA33D14B-3CA7-4DF5-9A22-A708CC81B6F4}">
      <dgm:prSet/>
      <dgm:spPr/>
      <dgm:t>
        <a:bodyPr/>
        <a:lstStyle/>
        <a:p>
          <a:endParaRPr lang="en-US"/>
        </a:p>
      </dgm:t>
    </dgm:pt>
    <dgm:pt modelId="{B366C14A-F090-439E-B796-EC0B915D5157}" type="sibTrans" cxnId="{CA33D14B-3CA7-4DF5-9A22-A708CC81B6F4}">
      <dgm:prSet/>
      <dgm:spPr/>
      <dgm:t>
        <a:bodyPr/>
        <a:lstStyle/>
        <a:p>
          <a:endParaRPr lang="en-US"/>
        </a:p>
      </dgm:t>
    </dgm:pt>
    <dgm:pt modelId="{69C161EE-6A06-4209-943A-9BDECCAB4ED6}">
      <dgm:prSet phldrT="[Text]"/>
      <dgm:spPr/>
      <dgm:t>
        <a:bodyPr/>
        <a:lstStyle/>
        <a:p>
          <a:r>
            <a:rPr lang="en-US" dirty="0" smtClean="0"/>
            <a:t>Ask for Recommendation</a:t>
          </a:r>
          <a:endParaRPr lang="en-US" dirty="0"/>
        </a:p>
      </dgm:t>
    </dgm:pt>
    <dgm:pt modelId="{A59FFC05-716E-48B8-9573-E0C1683D00F0}" type="parTrans" cxnId="{7F32E477-CB12-46C3-B998-C372250A038D}">
      <dgm:prSet/>
      <dgm:spPr/>
      <dgm:t>
        <a:bodyPr/>
        <a:lstStyle/>
        <a:p>
          <a:endParaRPr lang="en-US"/>
        </a:p>
      </dgm:t>
    </dgm:pt>
    <dgm:pt modelId="{377AE306-691E-4E1F-B270-E197491261E4}" type="sibTrans" cxnId="{7F32E477-CB12-46C3-B998-C372250A038D}">
      <dgm:prSet/>
      <dgm:spPr/>
      <dgm:t>
        <a:bodyPr/>
        <a:lstStyle/>
        <a:p>
          <a:endParaRPr lang="en-US"/>
        </a:p>
      </dgm:t>
    </dgm:pt>
    <dgm:pt modelId="{7AF1575F-F74F-4ADB-BD11-62E562E59E7F}">
      <dgm:prSet phldrT="[Text]"/>
      <dgm:spPr/>
      <dgm:t>
        <a:bodyPr/>
        <a:lstStyle/>
        <a:p>
          <a:r>
            <a:rPr lang="en-US" dirty="0" smtClean="0"/>
            <a:t>Website</a:t>
          </a:r>
          <a:endParaRPr lang="en-US" dirty="0"/>
        </a:p>
      </dgm:t>
    </dgm:pt>
    <dgm:pt modelId="{4EE192FD-10DE-4761-8C1E-DD674E8C7251}" type="parTrans" cxnId="{34D8942C-4121-4D1B-B69D-C08AE03068F7}">
      <dgm:prSet/>
      <dgm:spPr/>
      <dgm:t>
        <a:bodyPr/>
        <a:lstStyle/>
        <a:p>
          <a:endParaRPr lang="en-US"/>
        </a:p>
      </dgm:t>
    </dgm:pt>
    <dgm:pt modelId="{1A797D10-DEE0-40D9-990F-9D04E44D9E00}" type="sibTrans" cxnId="{34D8942C-4121-4D1B-B69D-C08AE03068F7}">
      <dgm:prSet/>
      <dgm:spPr/>
      <dgm:t>
        <a:bodyPr/>
        <a:lstStyle/>
        <a:p>
          <a:endParaRPr lang="en-US"/>
        </a:p>
      </dgm:t>
    </dgm:pt>
    <dgm:pt modelId="{F0F39832-C5F5-4C9F-8062-651B6CB11D7C}" type="pres">
      <dgm:prSet presAssocID="{65CA8C77-57B7-49E5-9277-2799F50ED41D}" presName="rootnode" presStyleCnt="0">
        <dgm:presLayoutVars>
          <dgm:chMax/>
          <dgm:chPref/>
          <dgm:dir/>
          <dgm:animLvl val="lvl"/>
        </dgm:presLayoutVars>
      </dgm:prSet>
      <dgm:spPr/>
    </dgm:pt>
    <dgm:pt modelId="{0B7F17A7-D584-4D91-ACDD-0C745C06D448}" type="pres">
      <dgm:prSet presAssocID="{220DFFD9-80EE-4914-A151-63C5425E5D32}" presName="composite" presStyleCnt="0"/>
      <dgm:spPr/>
    </dgm:pt>
    <dgm:pt modelId="{96B88ADB-C6C5-49BA-850B-639ADC2397AD}" type="pres">
      <dgm:prSet presAssocID="{220DFFD9-80EE-4914-A151-63C5425E5D32}" presName="bentUpArrow1" presStyleLbl="alignImgPlace1" presStyleIdx="0" presStyleCnt="2"/>
      <dgm:spPr/>
    </dgm:pt>
    <dgm:pt modelId="{9B2996B6-2A3D-46EC-A041-9C8E828B25FA}" type="pres">
      <dgm:prSet presAssocID="{220DFFD9-80EE-4914-A151-63C5425E5D3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DFEEEBBB-B656-456E-B494-ABA32CF86079}" type="pres">
      <dgm:prSet presAssocID="{220DFFD9-80EE-4914-A151-63C5425E5D32}" presName="ChildText" presStyleLbl="revTx" presStyleIdx="0" presStyleCnt="3" custScaleX="321830" custLinFactX="28653" custLinFactNeighborX="100000" custLinFactNeighborY="1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DFD5C-1E74-42D6-AFA0-49AB3A79473E}" type="pres">
      <dgm:prSet presAssocID="{5F875EC3-8DD9-4EE4-9EF6-E5A20DFE4D6F}" presName="sibTrans" presStyleCnt="0"/>
      <dgm:spPr/>
    </dgm:pt>
    <dgm:pt modelId="{051896D7-9314-4C5E-8757-8A9E3BEC0946}" type="pres">
      <dgm:prSet presAssocID="{5B783048-347C-46DF-A5CC-098E6D580164}" presName="composite" presStyleCnt="0"/>
      <dgm:spPr/>
    </dgm:pt>
    <dgm:pt modelId="{F968BD2B-850F-43E5-ABBA-8D033B1BCB90}" type="pres">
      <dgm:prSet presAssocID="{5B783048-347C-46DF-A5CC-098E6D580164}" presName="bentUpArrow1" presStyleLbl="alignImgPlace1" presStyleIdx="1" presStyleCnt="2"/>
      <dgm:spPr/>
    </dgm:pt>
    <dgm:pt modelId="{D80AD699-FEBB-47EB-9451-9C6F701747CD}" type="pres">
      <dgm:prSet presAssocID="{5B783048-347C-46DF-A5CC-098E6D58016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A892C-9F8D-43B9-9F09-AF3CBA9223B7}" type="pres">
      <dgm:prSet presAssocID="{5B783048-347C-46DF-A5CC-098E6D580164}" presName="ChildText" presStyleLbl="revTx" presStyleIdx="1" presStyleCnt="3" custScaleX="229459" custLinFactNeighborX="76156" custLinFactNeighborY="-1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5E3CB-4187-48E5-BADA-1610016E993B}" type="pres">
      <dgm:prSet presAssocID="{263C093D-A560-4DB9-9C1A-9BB0D7728341}" presName="sibTrans" presStyleCnt="0"/>
      <dgm:spPr/>
    </dgm:pt>
    <dgm:pt modelId="{629C5676-8E92-4526-8BBE-31C641A0B736}" type="pres">
      <dgm:prSet presAssocID="{61DDCACF-698F-4080-9214-70C5D90EB0A9}" presName="composite" presStyleCnt="0"/>
      <dgm:spPr/>
    </dgm:pt>
    <dgm:pt modelId="{839A4DE6-4BFD-4C01-9E69-45E0C6F7D36E}" type="pres">
      <dgm:prSet presAssocID="{61DDCACF-698F-4080-9214-70C5D90EB0A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6C3EE-89A9-48CE-BA65-D790566F346E}" type="pres">
      <dgm:prSet presAssocID="{61DDCACF-698F-4080-9214-70C5D90EB0A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0984DEA-A9D5-4336-8325-143180E6C3A1}" type="presOf" srcId="{D91BA70A-C3A5-4B54-B250-B7F695AD8978}" destId="{DFEEEBBB-B656-456E-B494-ABA32CF86079}" srcOrd="0" destOrd="2" presId="urn:microsoft.com/office/officeart/2005/8/layout/StepDownProcess"/>
    <dgm:cxn modelId="{F672D07B-9877-4AEC-AD3B-EB99E60BDC82}" srcId="{220DFFD9-80EE-4914-A151-63C5425E5D32}" destId="{4815DFA4-3CC1-41B0-9C06-EEB34264ED41}" srcOrd="1" destOrd="0" parTransId="{300D61FF-49FB-419F-8B48-E277FE9F78AA}" sibTransId="{9F2E950C-6C40-40AE-BB77-4766EE4CEF61}"/>
    <dgm:cxn modelId="{97D0AD79-AE59-4DA8-84AE-478311DE3944}" type="presOf" srcId="{803E5DB9-908B-46C6-8931-D4EB836E9702}" destId="{BFFA892C-9F8D-43B9-9F09-AF3CBA9223B7}" srcOrd="0" destOrd="0" presId="urn:microsoft.com/office/officeart/2005/8/layout/StepDownProcess"/>
    <dgm:cxn modelId="{C9B13AF3-A605-4267-A4CD-D4001D24C653}" type="presOf" srcId="{5B783048-347C-46DF-A5CC-098E6D580164}" destId="{D80AD699-FEBB-47EB-9451-9C6F701747CD}" srcOrd="0" destOrd="0" presId="urn:microsoft.com/office/officeart/2005/8/layout/StepDownProcess"/>
    <dgm:cxn modelId="{3B304420-85EE-47F6-9C81-32890C77F58B}" type="presOf" srcId="{69C161EE-6A06-4209-943A-9BDECCAB4ED6}" destId="{BFFA892C-9F8D-43B9-9F09-AF3CBA9223B7}" srcOrd="0" destOrd="2" presId="urn:microsoft.com/office/officeart/2005/8/layout/StepDownProcess"/>
    <dgm:cxn modelId="{01AFDA5C-CB5D-4AA9-96B1-4FAFE19C2224}" srcId="{61DDCACF-698F-4080-9214-70C5D90EB0A9}" destId="{038FA513-D3C7-4671-9F22-D1EF8718A348}" srcOrd="0" destOrd="0" parTransId="{4A89E00C-7DD8-4B59-A555-FCBE42D3DE7F}" sibTransId="{6183F779-709F-4AB9-AF69-60C812D1DE97}"/>
    <dgm:cxn modelId="{4E9BAD61-C7C4-4B3B-8040-918AD21565C3}" type="presOf" srcId="{7AF1575F-F74F-4ADB-BD11-62E562E59E7F}" destId="{BFFA892C-9F8D-43B9-9F09-AF3CBA9223B7}" srcOrd="0" destOrd="3" presId="urn:microsoft.com/office/officeart/2005/8/layout/StepDownProcess"/>
    <dgm:cxn modelId="{0BF75B69-341C-4961-BDF7-571D51FAECDE}" srcId="{220DFFD9-80EE-4914-A151-63C5425E5D32}" destId="{D91BA70A-C3A5-4B54-B250-B7F695AD8978}" srcOrd="2" destOrd="0" parTransId="{A949C3E4-E2B8-4CAC-A59B-23C88399F8EB}" sibTransId="{688AEC12-9F76-4FC4-AC1A-45D998F3D20B}"/>
    <dgm:cxn modelId="{CA33D14B-3CA7-4DF5-9A22-A708CC81B6F4}" srcId="{5B783048-347C-46DF-A5CC-098E6D580164}" destId="{247F5DA1-5E16-4E2D-B74D-13B86DACF0C3}" srcOrd="1" destOrd="0" parTransId="{229BEC61-8337-4128-A587-2B00D2462A49}" sibTransId="{B366C14A-F090-439E-B796-EC0B915D5157}"/>
    <dgm:cxn modelId="{7F32E477-CB12-46C3-B998-C372250A038D}" srcId="{5B783048-347C-46DF-A5CC-098E6D580164}" destId="{69C161EE-6A06-4209-943A-9BDECCAB4ED6}" srcOrd="2" destOrd="0" parTransId="{A59FFC05-716E-48B8-9573-E0C1683D00F0}" sibTransId="{377AE306-691E-4E1F-B270-E197491261E4}"/>
    <dgm:cxn modelId="{35FA2BD2-D8D3-4080-82BB-91972F0358AC}" type="presOf" srcId="{038FA513-D3C7-4671-9F22-D1EF8718A348}" destId="{4EA6C3EE-89A9-48CE-BA65-D790566F346E}" srcOrd="0" destOrd="0" presId="urn:microsoft.com/office/officeart/2005/8/layout/StepDownProcess"/>
    <dgm:cxn modelId="{9802C4C1-7615-4A46-94AB-4CCE5DCC697B}" type="presOf" srcId="{4815DFA4-3CC1-41B0-9C06-EEB34264ED41}" destId="{DFEEEBBB-B656-456E-B494-ABA32CF86079}" srcOrd="0" destOrd="1" presId="urn:microsoft.com/office/officeart/2005/8/layout/StepDownProcess"/>
    <dgm:cxn modelId="{A2B198DA-6F61-4508-B33F-9DDF963E1624}" type="presOf" srcId="{61DDCACF-698F-4080-9214-70C5D90EB0A9}" destId="{839A4DE6-4BFD-4C01-9E69-45E0C6F7D36E}" srcOrd="0" destOrd="0" presId="urn:microsoft.com/office/officeart/2005/8/layout/StepDownProcess"/>
    <dgm:cxn modelId="{505E0723-224D-4E2C-BD93-8F63F6853509}" srcId="{65CA8C77-57B7-49E5-9277-2799F50ED41D}" destId="{220DFFD9-80EE-4914-A151-63C5425E5D32}" srcOrd="0" destOrd="0" parTransId="{3191A4A1-A008-452C-A0C7-81172149B336}" sibTransId="{5F875EC3-8DD9-4EE4-9EF6-E5A20DFE4D6F}"/>
    <dgm:cxn modelId="{F89D6CD5-E45B-4769-8665-15D84C565876}" srcId="{65CA8C77-57B7-49E5-9277-2799F50ED41D}" destId="{5B783048-347C-46DF-A5CC-098E6D580164}" srcOrd="1" destOrd="0" parTransId="{1C441058-AFF0-4684-B1A4-4880069FDB16}" sibTransId="{263C093D-A560-4DB9-9C1A-9BB0D7728341}"/>
    <dgm:cxn modelId="{5984C551-7AD0-447C-B66D-AECCD7A0D598}" srcId="{220DFFD9-80EE-4914-A151-63C5425E5D32}" destId="{AB1BA242-150B-4F3E-A515-429248A5E2A4}" srcOrd="0" destOrd="0" parTransId="{2D7E71BC-CEE5-4CD2-868E-50E16EEB7F44}" sibTransId="{3AA9AA71-4A9E-4CDC-B9A5-F666C028F63C}"/>
    <dgm:cxn modelId="{FE6AEF57-B514-458E-B5FA-FFF39FB8291B}" type="presOf" srcId="{247F5DA1-5E16-4E2D-B74D-13B86DACF0C3}" destId="{BFFA892C-9F8D-43B9-9F09-AF3CBA9223B7}" srcOrd="0" destOrd="1" presId="urn:microsoft.com/office/officeart/2005/8/layout/StepDownProcess"/>
    <dgm:cxn modelId="{668F1055-82AE-4031-9EE2-8CE639DA7701}" type="presOf" srcId="{220DFFD9-80EE-4914-A151-63C5425E5D32}" destId="{9B2996B6-2A3D-46EC-A041-9C8E828B25FA}" srcOrd="0" destOrd="0" presId="urn:microsoft.com/office/officeart/2005/8/layout/StepDownProcess"/>
    <dgm:cxn modelId="{34D8942C-4121-4D1B-B69D-C08AE03068F7}" srcId="{5B783048-347C-46DF-A5CC-098E6D580164}" destId="{7AF1575F-F74F-4ADB-BD11-62E562E59E7F}" srcOrd="3" destOrd="0" parTransId="{4EE192FD-10DE-4761-8C1E-DD674E8C7251}" sibTransId="{1A797D10-DEE0-40D9-990F-9D04E44D9E00}"/>
    <dgm:cxn modelId="{E74F10D5-B578-4FF7-BCB9-3383DCA1B973}" srcId="{5B783048-347C-46DF-A5CC-098E6D580164}" destId="{803E5DB9-908B-46C6-8931-D4EB836E9702}" srcOrd="0" destOrd="0" parTransId="{4A4D44A3-B99E-4990-807A-1544A8B90ACE}" sibTransId="{E5D6E1A7-31D6-485E-877D-358B80819A3A}"/>
    <dgm:cxn modelId="{CC26C6E6-0F1D-4E9D-B085-AE2145E0F73E}" srcId="{65CA8C77-57B7-49E5-9277-2799F50ED41D}" destId="{61DDCACF-698F-4080-9214-70C5D90EB0A9}" srcOrd="2" destOrd="0" parTransId="{6223C501-DE69-4E80-98AA-99B67B61F93B}" sibTransId="{F0B9987D-7420-4CB1-BFB0-278A660B437C}"/>
    <dgm:cxn modelId="{6D7484E9-BD62-45B0-931F-A775C651C1A6}" type="presOf" srcId="{AB1BA242-150B-4F3E-A515-429248A5E2A4}" destId="{DFEEEBBB-B656-456E-B494-ABA32CF86079}" srcOrd="0" destOrd="0" presId="urn:microsoft.com/office/officeart/2005/8/layout/StepDownProcess"/>
    <dgm:cxn modelId="{2E25FEF9-4098-4728-8289-7EEE0296C981}" type="presOf" srcId="{65CA8C77-57B7-49E5-9277-2799F50ED41D}" destId="{F0F39832-C5F5-4C9F-8062-651B6CB11D7C}" srcOrd="0" destOrd="0" presId="urn:microsoft.com/office/officeart/2005/8/layout/StepDownProcess"/>
    <dgm:cxn modelId="{5EDEABA4-16C5-498C-9473-AF7BDF1489CB}" type="presParOf" srcId="{F0F39832-C5F5-4C9F-8062-651B6CB11D7C}" destId="{0B7F17A7-D584-4D91-ACDD-0C745C06D448}" srcOrd="0" destOrd="0" presId="urn:microsoft.com/office/officeart/2005/8/layout/StepDownProcess"/>
    <dgm:cxn modelId="{43DB9342-20B5-43AF-A90C-622A4C024742}" type="presParOf" srcId="{0B7F17A7-D584-4D91-ACDD-0C745C06D448}" destId="{96B88ADB-C6C5-49BA-850B-639ADC2397AD}" srcOrd="0" destOrd="0" presId="urn:microsoft.com/office/officeart/2005/8/layout/StepDownProcess"/>
    <dgm:cxn modelId="{5D92DC8F-AB8E-431F-80BF-8E634722576B}" type="presParOf" srcId="{0B7F17A7-D584-4D91-ACDD-0C745C06D448}" destId="{9B2996B6-2A3D-46EC-A041-9C8E828B25FA}" srcOrd="1" destOrd="0" presId="urn:microsoft.com/office/officeart/2005/8/layout/StepDownProcess"/>
    <dgm:cxn modelId="{3EB900E3-1D89-404E-BA00-B30108B131CB}" type="presParOf" srcId="{0B7F17A7-D584-4D91-ACDD-0C745C06D448}" destId="{DFEEEBBB-B656-456E-B494-ABA32CF86079}" srcOrd="2" destOrd="0" presId="urn:microsoft.com/office/officeart/2005/8/layout/StepDownProcess"/>
    <dgm:cxn modelId="{1DC6D51E-47A4-49FE-B3A3-BE0291EE741A}" type="presParOf" srcId="{F0F39832-C5F5-4C9F-8062-651B6CB11D7C}" destId="{F51DFD5C-1E74-42D6-AFA0-49AB3A79473E}" srcOrd="1" destOrd="0" presId="urn:microsoft.com/office/officeart/2005/8/layout/StepDownProcess"/>
    <dgm:cxn modelId="{28832133-BE1C-402C-A81D-7899A60B818E}" type="presParOf" srcId="{F0F39832-C5F5-4C9F-8062-651B6CB11D7C}" destId="{051896D7-9314-4C5E-8757-8A9E3BEC0946}" srcOrd="2" destOrd="0" presId="urn:microsoft.com/office/officeart/2005/8/layout/StepDownProcess"/>
    <dgm:cxn modelId="{60D26C78-C731-4102-9E8A-C8EA0099035E}" type="presParOf" srcId="{051896D7-9314-4C5E-8757-8A9E3BEC0946}" destId="{F968BD2B-850F-43E5-ABBA-8D033B1BCB90}" srcOrd="0" destOrd="0" presId="urn:microsoft.com/office/officeart/2005/8/layout/StepDownProcess"/>
    <dgm:cxn modelId="{32B583B6-5491-43EE-9F23-0FB822593C74}" type="presParOf" srcId="{051896D7-9314-4C5E-8757-8A9E3BEC0946}" destId="{D80AD699-FEBB-47EB-9451-9C6F701747CD}" srcOrd="1" destOrd="0" presId="urn:microsoft.com/office/officeart/2005/8/layout/StepDownProcess"/>
    <dgm:cxn modelId="{F695F329-E71B-443E-A0FB-29309F11B80E}" type="presParOf" srcId="{051896D7-9314-4C5E-8757-8A9E3BEC0946}" destId="{BFFA892C-9F8D-43B9-9F09-AF3CBA9223B7}" srcOrd="2" destOrd="0" presId="urn:microsoft.com/office/officeart/2005/8/layout/StepDownProcess"/>
    <dgm:cxn modelId="{960E3CD2-692C-42D3-8168-F059FC5278AF}" type="presParOf" srcId="{F0F39832-C5F5-4C9F-8062-651B6CB11D7C}" destId="{22D5E3CB-4187-48E5-BADA-1610016E993B}" srcOrd="3" destOrd="0" presId="urn:microsoft.com/office/officeart/2005/8/layout/StepDownProcess"/>
    <dgm:cxn modelId="{63FE32E0-F27C-4E17-9573-2B4FE8722696}" type="presParOf" srcId="{F0F39832-C5F5-4C9F-8062-651B6CB11D7C}" destId="{629C5676-8E92-4526-8BBE-31C641A0B736}" srcOrd="4" destOrd="0" presId="urn:microsoft.com/office/officeart/2005/8/layout/StepDownProcess"/>
    <dgm:cxn modelId="{601FF806-6B12-439D-A2E0-5832A41F8BD9}" type="presParOf" srcId="{629C5676-8E92-4526-8BBE-31C641A0B736}" destId="{839A4DE6-4BFD-4C01-9E69-45E0C6F7D36E}" srcOrd="0" destOrd="0" presId="urn:microsoft.com/office/officeart/2005/8/layout/StepDownProcess"/>
    <dgm:cxn modelId="{40BDF73D-EF30-4012-A98B-648196B4C9DE}" type="presParOf" srcId="{629C5676-8E92-4526-8BBE-31C641A0B736}" destId="{4EA6C3EE-89A9-48CE-BA65-D790566F346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A8C77-57B7-49E5-9277-2799F50ED41D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0DFFD9-80EE-4914-A151-63C5425E5D32}">
      <dgm:prSet phldrT="[Text]"/>
      <dgm:spPr/>
      <dgm:t>
        <a:bodyPr/>
        <a:lstStyle/>
        <a:p>
          <a:r>
            <a:rPr lang="en-US" dirty="0" smtClean="0"/>
            <a:t>Early November</a:t>
          </a:r>
          <a:endParaRPr lang="en-US" dirty="0"/>
        </a:p>
      </dgm:t>
    </dgm:pt>
    <dgm:pt modelId="{3191A4A1-A008-452C-A0C7-81172149B336}" type="parTrans" cxnId="{505E0723-224D-4E2C-BD93-8F63F6853509}">
      <dgm:prSet/>
      <dgm:spPr/>
      <dgm:t>
        <a:bodyPr/>
        <a:lstStyle/>
        <a:p>
          <a:endParaRPr lang="en-US"/>
        </a:p>
      </dgm:t>
    </dgm:pt>
    <dgm:pt modelId="{5F875EC3-8DD9-4EE4-9EF6-E5A20DFE4D6F}" type="sibTrans" cxnId="{505E0723-224D-4E2C-BD93-8F63F6853509}">
      <dgm:prSet/>
      <dgm:spPr/>
      <dgm:t>
        <a:bodyPr/>
        <a:lstStyle/>
        <a:p>
          <a:endParaRPr lang="en-US"/>
        </a:p>
      </dgm:t>
    </dgm:pt>
    <dgm:pt modelId="{AB1BA242-150B-4F3E-A515-429248A5E2A4}">
      <dgm:prSet phldrT="[Text]"/>
      <dgm:spPr/>
      <dgm:t>
        <a:bodyPr/>
        <a:lstStyle/>
        <a:p>
          <a:r>
            <a:rPr lang="en-US" dirty="0" smtClean="0"/>
            <a:t>Finalize </a:t>
          </a:r>
          <a:r>
            <a:rPr lang="en-US" dirty="0" err="1" smtClean="0"/>
            <a:t>Univeristies</a:t>
          </a:r>
          <a:endParaRPr lang="en-US" dirty="0"/>
        </a:p>
      </dgm:t>
    </dgm:pt>
    <dgm:pt modelId="{2D7E71BC-CEE5-4CD2-868E-50E16EEB7F44}" type="parTrans" cxnId="{5984C551-7AD0-447C-B66D-AECCD7A0D598}">
      <dgm:prSet/>
      <dgm:spPr/>
      <dgm:t>
        <a:bodyPr/>
        <a:lstStyle/>
        <a:p>
          <a:endParaRPr lang="en-US"/>
        </a:p>
      </dgm:t>
    </dgm:pt>
    <dgm:pt modelId="{3AA9AA71-4A9E-4CDC-B9A5-F666C028F63C}" type="sibTrans" cxnId="{5984C551-7AD0-447C-B66D-AECCD7A0D598}">
      <dgm:prSet/>
      <dgm:spPr/>
      <dgm:t>
        <a:bodyPr/>
        <a:lstStyle/>
        <a:p>
          <a:endParaRPr lang="en-US"/>
        </a:p>
      </dgm:t>
    </dgm:pt>
    <dgm:pt modelId="{5B783048-347C-46DF-A5CC-098E6D580164}">
      <dgm:prSet phldrT="[Text]"/>
      <dgm:spPr/>
      <dgm:t>
        <a:bodyPr/>
        <a:lstStyle/>
        <a:p>
          <a:r>
            <a:rPr lang="en-US" dirty="0" smtClean="0"/>
            <a:t>Mid</a:t>
          </a:r>
        </a:p>
        <a:p>
          <a:r>
            <a:rPr lang="en-US" dirty="0" smtClean="0"/>
            <a:t>November</a:t>
          </a:r>
          <a:endParaRPr lang="en-US" dirty="0"/>
        </a:p>
      </dgm:t>
    </dgm:pt>
    <dgm:pt modelId="{1C441058-AFF0-4684-B1A4-4880069FDB16}" type="parTrans" cxnId="{F89D6CD5-E45B-4769-8665-15D84C565876}">
      <dgm:prSet/>
      <dgm:spPr/>
      <dgm:t>
        <a:bodyPr/>
        <a:lstStyle/>
        <a:p>
          <a:endParaRPr lang="en-US"/>
        </a:p>
      </dgm:t>
    </dgm:pt>
    <dgm:pt modelId="{263C093D-A560-4DB9-9C1A-9BB0D7728341}" type="sibTrans" cxnId="{F89D6CD5-E45B-4769-8665-15D84C565876}">
      <dgm:prSet/>
      <dgm:spPr/>
      <dgm:t>
        <a:bodyPr/>
        <a:lstStyle/>
        <a:p>
          <a:endParaRPr lang="en-US"/>
        </a:p>
      </dgm:t>
    </dgm:pt>
    <dgm:pt modelId="{803E5DB9-908B-46C6-8931-D4EB836E9702}">
      <dgm:prSet phldrT="[Text]"/>
      <dgm:spPr/>
      <dgm:t>
        <a:bodyPr/>
        <a:lstStyle/>
        <a:p>
          <a:r>
            <a:rPr lang="en-US" dirty="0" smtClean="0"/>
            <a:t>Send Documents</a:t>
          </a:r>
          <a:endParaRPr lang="en-US" dirty="0"/>
        </a:p>
      </dgm:t>
    </dgm:pt>
    <dgm:pt modelId="{4A4D44A3-B99E-4990-807A-1544A8B90ACE}" type="parTrans" cxnId="{E74F10D5-B578-4FF7-BCB9-3383DCA1B973}">
      <dgm:prSet/>
      <dgm:spPr/>
      <dgm:t>
        <a:bodyPr/>
        <a:lstStyle/>
        <a:p>
          <a:endParaRPr lang="en-US"/>
        </a:p>
      </dgm:t>
    </dgm:pt>
    <dgm:pt modelId="{E5D6E1A7-31D6-485E-877D-358B80819A3A}" type="sibTrans" cxnId="{E74F10D5-B578-4FF7-BCB9-3383DCA1B973}">
      <dgm:prSet/>
      <dgm:spPr/>
      <dgm:t>
        <a:bodyPr/>
        <a:lstStyle/>
        <a:p>
          <a:endParaRPr lang="en-US"/>
        </a:p>
      </dgm:t>
    </dgm:pt>
    <dgm:pt modelId="{61DDCACF-698F-4080-9214-70C5D90EB0A9}">
      <dgm:prSet phldrT="[Text]"/>
      <dgm:spPr/>
      <dgm:t>
        <a:bodyPr/>
        <a:lstStyle/>
        <a:p>
          <a:r>
            <a:rPr lang="en-US" dirty="0" smtClean="0"/>
            <a:t>December</a:t>
          </a:r>
          <a:endParaRPr lang="en-US" dirty="0"/>
        </a:p>
      </dgm:t>
    </dgm:pt>
    <dgm:pt modelId="{6223C501-DE69-4E80-98AA-99B67B61F93B}" type="parTrans" cxnId="{CC26C6E6-0F1D-4E9D-B085-AE2145E0F73E}">
      <dgm:prSet/>
      <dgm:spPr/>
      <dgm:t>
        <a:bodyPr/>
        <a:lstStyle/>
        <a:p>
          <a:endParaRPr lang="en-US"/>
        </a:p>
      </dgm:t>
    </dgm:pt>
    <dgm:pt modelId="{F0B9987D-7420-4CB1-BFB0-278A660B437C}" type="sibTrans" cxnId="{CC26C6E6-0F1D-4E9D-B085-AE2145E0F73E}">
      <dgm:prSet/>
      <dgm:spPr/>
      <dgm:t>
        <a:bodyPr/>
        <a:lstStyle/>
        <a:p>
          <a:endParaRPr lang="en-US"/>
        </a:p>
      </dgm:t>
    </dgm:pt>
    <dgm:pt modelId="{038FA513-D3C7-4671-9F22-D1EF8718A348}">
      <dgm:prSet phldrT="[Text]"/>
      <dgm:spPr/>
      <dgm:t>
        <a:bodyPr/>
        <a:lstStyle/>
        <a:p>
          <a:r>
            <a:rPr lang="en-US" dirty="0" smtClean="0"/>
            <a:t>Typical Deadlines</a:t>
          </a:r>
          <a:endParaRPr lang="en-US" dirty="0"/>
        </a:p>
      </dgm:t>
    </dgm:pt>
    <dgm:pt modelId="{4A89E00C-7DD8-4B59-A555-FCBE42D3DE7F}" type="parTrans" cxnId="{01AFDA5C-CB5D-4AA9-96B1-4FAFE19C2224}">
      <dgm:prSet/>
      <dgm:spPr/>
      <dgm:t>
        <a:bodyPr/>
        <a:lstStyle/>
        <a:p>
          <a:endParaRPr lang="en-US"/>
        </a:p>
      </dgm:t>
    </dgm:pt>
    <dgm:pt modelId="{6183F779-709F-4AB9-AF69-60C812D1DE97}" type="sibTrans" cxnId="{01AFDA5C-CB5D-4AA9-96B1-4FAFE19C2224}">
      <dgm:prSet/>
      <dgm:spPr/>
      <dgm:t>
        <a:bodyPr/>
        <a:lstStyle/>
        <a:p>
          <a:endParaRPr lang="en-US"/>
        </a:p>
      </dgm:t>
    </dgm:pt>
    <dgm:pt modelId="{4815DFA4-3CC1-41B0-9C06-EEB34264ED41}">
      <dgm:prSet phldrT="[Text]"/>
      <dgm:spPr/>
      <dgm:t>
        <a:bodyPr/>
        <a:lstStyle/>
        <a:p>
          <a:r>
            <a:rPr lang="en-US" dirty="0" smtClean="0"/>
            <a:t>Contact Profs</a:t>
          </a:r>
          <a:endParaRPr lang="en-US" dirty="0"/>
        </a:p>
      </dgm:t>
    </dgm:pt>
    <dgm:pt modelId="{300D61FF-49FB-419F-8B48-E277FE9F78AA}" type="parTrans" cxnId="{F672D07B-9877-4AEC-AD3B-EB99E60BDC82}">
      <dgm:prSet/>
      <dgm:spPr/>
      <dgm:t>
        <a:bodyPr/>
        <a:lstStyle/>
        <a:p>
          <a:endParaRPr lang="en-US"/>
        </a:p>
      </dgm:t>
    </dgm:pt>
    <dgm:pt modelId="{9F2E950C-6C40-40AE-BB77-4766EE4CEF61}" type="sibTrans" cxnId="{F672D07B-9877-4AEC-AD3B-EB99E60BDC82}">
      <dgm:prSet/>
      <dgm:spPr/>
      <dgm:t>
        <a:bodyPr/>
        <a:lstStyle/>
        <a:p>
          <a:endParaRPr lang="en-US"/>
        </a:p>
      </dgm:t>
    </dgm:pt>
    <dgm:pt modelId="{D91BA70A-C3A5-4B54-B250-B7F695AD8978}">
      <dgm:prSet phldrT="[Text]"/>
      <dgm:spPr/>
      <dgm:t>
        <a:bodyPr/>
        <a:lstStyle/>
        <a:p>
          <a:r>
            <a:rPr lang="en-US" dirty="0" smtClean="0"/>
            <a:t>Request Sharif Transcripts</a:t>
          </a:r>
          <a:endParaRPr lang="en-US" dirty="0"/>
        </a:p>
      </dgm:t>
    </dgm:pt>
    <dgm:pt modelId="{A949C3E4-E2B8-4CAC-A59B-23C88399F8EB}" type="parTrans" cxnId="{0BF75B69-341C-4961-BDF7-571D51FAECDE}">
      <dgm:prSet/>
      <dgm:spPr/>
      <dgm:t>
        <a:bodyPr/>
        <a:lstStyle/>
        <a:p>
          <a:endParaRPr lang="en-US"/>
        </a:p>
      </dgm:t>
    </dgm:pt>
    <dgm:pt modelId="{688AEC12-9F76-4FC4-AC1A-45D998F3D20B}" type="sibTrans" cxnId="{0BF75B69-341C-4961-BDF7-571D51FAECDE}">
      <dgm:prSet/>
      <dgm:spPr/>
      <dgm:t>
        <a:bodyPr/>
        <a:lstStyle/>
        <a:p>
          <a:endParaRPr lang="en-US"/>
        </a:p>
      </dgm:t>
    </dgm:pt>
    <dgm:pt modelId="{F25C4F47-2F82-4FCD-A845-563F27222FB2}">
      <dgm:prSet phldrT="[Text]"/>
      <dgm:spPr/>
      <dgm:t>
        <a:bodyPr/>
        <a:lstStyle/>
        <a:p>
          <a:r>
            <a:rPr lang="en-US" dirty="0" smtClean="0"/>
            <a:t>Fill Application Forms</a:t>
          </a:r>
          <a:endParaRPr lang="en-US" dirty="0"/>
        </a:p>
      </dgm:t>
    </dgm:pt>
    <dgm:pt modelId="{DF646257-75C2-4113-876E-746A4B5587B9}" type="parTrans" cxnId="{83CA68FC-4D39-4277-95DD-EFF33B790A3A}">
      <dgm:prSet/>
      <dgm:spPr/>
      <dgm:t>
        <a:bodyPr/>
        <a:lstStyle/>
        <a:p>
          <a:endParaRPr lang="en-US"/>
        </a:p>
      </dgm:t>
    </dgm:pt>
    <dgm:pt modelId="{0E8E9D9D-F401-42C0-B841-3FD78A5B2CD7}" type="sibTrans" cxnId="{83CA68FC-4D39-4277-95DD-EFF33B790A3A}">
      <dgm:prSet/>
      <dgm:spPr/>
      <dgm:t>
        <a:bodyPr/>
        <a:lstStyle/>
        <a:p>
          <a:endParaRPr lang="en-US"/>
        </a:p>
      </dgm:t>
    </dgm:pt>
    <dgm:pt modelId="{F0F39832-C5F5-4C9F-8062-651B6CB11D7C}" type="pres">
      <dgm:prSet presAssocID="{65CA8C77-57B7-49E5-9277-2799F50ED41D}" presName="rootnode" presStyleCnt="0">
        <dgm:presLayoutVars>
          <dgm:chMax/>
          <dgm:chPref/>
          <dgm:dir/>
          <dgm:animLvl val="lvl"/>
        </dgm:presLayoutVars>
      </dgm:prSet>
      <dgm:spPr/>
    </dgm:pt>
    <dgm:pt modelId="{0B7F17A7-D584-4D91-ACDD-0C745C06D448}" type="pres">
      <dgm:prSet presAssocID="{220DFFD9-80EE-4914-A151-63C5425E5D32}" presName="composite" presStyleCnt="0"/>
      <dgm:spPr/>
    </dgm:pt>
    <dgm:pt modelId="{96B88ADB-C6C5-49BA-850B-639ADC2397AD}" type="pres">
      <dgm:prSet presAssocID="{220DFFD9-80EE-4914-A151-63C5425E5D32}" presName="bentUpArrow1" presStyleLbl="alignImgPlace1" presStyleIdx="0" presStyleCnt="2"/>
      <dgm:spPr/>
    </dgm:pt>
    <dgm:pt modelId="{9B2996B6-2A3D-46EC-A041-9C8E828B25FA}" type="pres">
      <dgm:prSet presAssocID="{220DFFD9-80EE-4914-A151-63C5425E5D3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EEBBB-B656-456E-B494-ABA32CF86079}" type="pres">
      <dgm:prSet presAssocID="{220DFFD9-80EE-4914-A151-63C5425E5D32}" presName="ChildText" presStyleLbl="revTx" presStyleIdx="0" presStyleCnt="3" custScaleX="321830" custLinFactX="28653" custLinFactNeighborX="100000" custLinFactNeighborY="1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DFD5C-1E74-42D6-AFA0-49AB3A79473E}" type="pres">
      <dgm:prSet presAssocID="{5F875EC3-8DD9-4EE4-9EF6-E5A20DFE4D6F}" presName="sibTrans" presStyleCnt="0"/>
      <dgm:spPr/>
    </dgm:pt>
    <dgm:pt modelId="{051896D7-9314-4C5E-8757-8A9E3BEC0946}" type="pres">
      <dgm:prSet presAssocID="{5B783048-347C-46DF-A5CC-098E6D580164}" presName="composite" presStyleCnt="0"/>
      <dgm:spPr/>
    </dgm:pt>
    <dgm:pt modelId="{F968BD2B-850F-43E5-ABBA-8D033B1BCB90}" type="pres">
      <dgm:prSet presAssocID="{5B783048-347C-46DF-A5CC-098E6D580164}" presName="bentUpArrow1" presStyleLbl="alignImgPlace1" presStyleIdx="1" presStyleCnt="2"/>
      <dgm:spPr/>
    </dgm:pt>
    <dgm:pt modelId="{D80AD699-FEBB-47EB-9451-9C6F701747CD}" type="pres">
      <dgm:prSet presAssocID="{5B783048-347C-46DF-A5CC-098E6D58016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A892C-9F8D-43B9-9F09-AF3CBA9223B7}" type="pres">
      <dgm:prSet presAssocID="{5B783048-347C-46DF-A5CC-098E6D580164}" presName="ChildText" presStyleLbl="revTx" presStyleIdx="1" presStyleCnt="3" custScaleX="229459" custLinFactNeighborX="76156" custLinFactNeighborY="-1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5E3CB-4187-48E5-BADA-1610016E993B}" type="pres">
      <dgm:prSet presAssocID="{263C093D-A560-4DB9-9C1A-9BB0D7728341}" presName="sibTrans" presStyleCnt="0"/>
      <dgm:spPr/>
    </dgm:pt>
    <dgm:pt modelId="{629C5676-8E92-4526-8BBE-31C641A0B736}" type="pres">
      <dgm:prSet presAssocID="{61DDCACF-698F-4080-9214-70C5D90EB0A9}" presName="composite" presStyleCnt="0"/>
      <dgm:spPr/>
    </dgm:pt>
    <dgm:pt modelId="{839A4DE6-4BFD-4C01-9E69-45E0C6F7D36E}" type="pres">
      <dgm:prSet presAssocID="{61DDCACF-698F-4080-9214-70C5D90EB0A9}" presName="ParentText" presStyleLbl="node1" presStyleIdx="2" presStyleCnt="3" custLinFactNeighborX="-16979" custLinFactNeighborY="2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6C3EE-89A9-48CE-BA65-D790566F346E}" type="pres">
      <dgm:prSet presAssocID="{61DDCACF-698F-4080-9214-70C5D90EB0A9}" presName="FinalChildText" presStyleLbl="revTx" presStyleIdx="2" presStyleCnt="3" custScaleX="121271" custLinFactNeighborX="-20029" custLinFactNeighborY="1397">
        <dgm:presLayoutVars>
          <dgm:chMax val="0"/>
          <dgm:chPref val="0"/>
          <dgm:bulletEnabled val="1"/>
        </dgm:presLayoutVars>
      </dgm:prSet>
      <dgm:spPr/>
    </dgm:pt>
  </dgm:ptLst>
  <dgm:cxnLst>
    <dgm:cxn modelId="{F672D07B-9877-4AEC-AD3B-EB99E60BDC82}" srcId="{220DFFD9-80EE-4914-A151-63C5425E5D32}" destId="{4815DFA4-3CC1-41B0-9C06-EEB34264ED41}" srcOrd="1" destOrd="0" parTransId="{300D61FF-49FB-419F-8B48-E277FE9F78AA}" sibTransId="{9F2E950C-6C40-40AE-BB77-4766EE4CEF61}"/>
    <dgm:cxn modelId="{01AFDA5C-CB5D-4AA9-96B1-4FAFE19C2224}" srcId="{61DDCACF-698F-4080-9214-70C5D90EB0A9}" destId="{038FA513-D3C7-4671-9F22-D1EF8718A348}" srcOrd="0" destOrd="0" parTransId="{4A89E00C-7DD8-4B59-A555-FCBE42D3DE7F}" sibTransId="{6183F779-709F-4AB9-AF69-60C812D1DE97}"/>
    <dgm:cxn modelId="{1047556A-2F21-4254-BA16-AC9B09BE7DE3}" type="presOf" srcId="{4815DFA4-3CC1-41B0-9C06-EEB34264ED41}" destId="{DFEEEBBB-B656-456E-B494-ABA32CF86079}" srcOrd="0" destOrd="1" presId="urn:microsoft.com/office/officeart/2005/8/layout/StepDownProcess"/>
    <dgm:cxn modelId="{0BF75B69-341C-4961-BDF7-571D51FAECDE}" srcId="{220DFFD9-80EE-4914-A151-63C5425E5D32}" destId="{D91BA70A-C3A5-4B54-B250-B7F695AD8978}" srcOrd="2" destOrd="0" parTransId="{A949C3E4-E2B8-4CAC-A59B-23C88399F8EB}" sibTransId="{688AEC12-9F76-4FC4-AC1A-45D998F3D20B}"/>
    <dgm:cxn modelId="{4A418F17-508C-4B6E-94DB-445A93158D37}" type="presOf" srcId="{038FA513-D3C7-4671-9F22-D1EF8718A348}" destId="{4EA6C3EE-89A9-48CE-BA65-D790566F346E}" srcOrd="0" destOrd="0" presId="urn:microsoft.com/office/officeart/2005/8/layout/StepDownProcess"/>
    <dgm:cxn modelId="{964F6009-8868-4C57-8D74-C58FD584BCAD}" type="presOf" srcId="{803E5DB9-908B-46C6-8931-D4EB836E9702}" destId="{BFFA892C-9F8D-43B9-9F09-AF3CBA9223B7}" srcOrd="0" destOrd="0" presId="urn:microsoft.com/office/officeart/2005/8/layout/StepDownProcess"/>
    <dgm:cxn modelId="{FA8F270B-BA8B-41BF-BAAE-DA90B1068010}" type="presOf" srcId="{5B783048-347C-46DF-A5CC-098E6D580164}" destId="{D80AD699-FEBB-47EB-9451-9C6F701747CD}" srcOrd="0" destOrd="0" presId="urn:microsoft.com/office/officeart/2005/8/layout/StepDownProcess"/>
    <dgm:cxn modelId="{36D66589-6462-48A2-A89F-DE8B80A9E235}" type="presOf" srcId="{AB1BA242-150B-4F3E-A515-429248A5E2A4}" destId="{DFEEEBBB-B656-456E-B494-ABA32CF86079}" srcOrd="0" destOrd="0" presId="urn:microsoft.com/office/officeart/2005/8/layout/StepDownProcess"/>
    <dgm:cxn modelId="{505E0723-224D-4E2C-BD93-8F63F6853509}" srcId="{65CA8C77-57B7-49E5-9277-2799F50ED41D}" destId="{220DFFD9-80EE-4914-A151-63C5425E5D32}" srcOrd="0" destOrd="0" parTransId="{3191A4A1-A008-452C-A0C7-81172149B336}" sibTransId="{5F875EC3-8DD9-4EE4-9EF6-E5A20DFE4D6F}"/>
    <dgm:cxn modelId="{F89D6CD5-E45B-4769-8665-15D84C565876}" srcId="{65CA8C77-57B7-49E5-9277-2799F50ED41D}" destId="{5B783048-347C-46DF-A5CC-098E6D580164}" srcOrd="1" destOrd="0" parTransId="{1C441058-AFF0-4684-B1A4-4880069FDB16}" sibTransId="{263C093D-A560-4DB9-9C1A-9BB0D7728341}"/>
    <dgm:cxn modelId="{5984C551-7AD0-447C-B66D-AECCD7A0D598}" srcId="{220DFFD9-80EE-4914-A151-63C5425E5D32}" destId="{AB1BA242-150B-4F3E-A515-429248A5E2A4}" srcOrd="0" destOrd="0" parTransId="{2D7E71BC-CEE5-4CD2-868E-50E16EEB7F44}" sibTransId="{3AA9AA71-4A9E-4CDC-B9A5-F666C028F63C}"/>
    <dgm:cxn modelId="{83CA68FC-4D39-4277-95DD-EFF33B790A3A}" srcId="{5B783048-347C-46DF-A5CC-098E6D580164}" destId="{F25C4F47-2F82-4FCD-A845-563F27222FB2}" srcOrd="1" destOrd="0" parTransId="{DF646257-75C2-4113-876E-746A4B5587B9}" sibTransId="{0E8E9D9D-F401-42C0-B841-3FD78A5B2CD7}"/>
    <dgm:cxn modelId="{9D5EFC1B-8D18-449F-BB93-4EAD8A6A6187}" type="presOf" srcId="{D91BA70A-C3A5-4B54-B250-B7F695AD8978}" destId="{DFEEEBBB-B656-456E-B494-ABA32CF86079}" srcOrd="0" destOrd="2" presId="urn:microsoft.com/office/officeart/2005/8/layout/StepDownProcess"/>
    <dgm:cxn modelId="{E74F10D5-B578-4FF7-BCB9-3383DCA1B973}" srcId="{5B783048-347C-46DF-A5CC-098E6D580164}" destId="{803E5DB9-908B-46C6-8931-D4EB836E9702}" srcOrd="0" destOrd="0" parTransId="{4A4D44A3-B99E-4990-807A-1544A8B90ACE}" sibTransId="{E5D6E1A7-31D6-485E-877D-358B80819A3A}"/>
    <dgm:cxn modelId="{5B23F87A-8991-4E41-9688-BA70B09BEDCE}" type="presOf" srcId="{220DFFD9-80EE-4914-A151-63C5425E5D32}" destId="{9B2996B6-2A3D-46EC-A041-9C8E828B25FA}" srcOrd="0" destOrd="0" presId="urn:microsoft.com/office/officeart/2005/8/layout/StepDownProcess"/>
    <dgm:cxn modelId="{CC26C6E6-0F1D-4E9D-B085-AE2145E0F73E}" srcId="{65CA8C77-57B7-49E5-9277-2799F50ED41D}" destId="{61DDCACF-698F-4080-9214-70C5D90EB0A9}" srcOrd="2" destOrd="0" parTransId="{6223C501-DE69-4E80-98AA-99B67B61F93B}" sibTransId="{F0B9987D-7420-4CB1-BFB0-278A660B437C}"/>
    <dgm:cxn modelId="{8A46855A-F0A0-4647-A43F-740412A6E047}" type="presOf" srcId="{61DDCACF-698F-4080-9214-70C5D90EB0A9}" destId="{839A4DE6-4BFD-4C01-9E69-45E0C6F7D36E}" srcOrd="0" destOrd="0" presId="urn:microsoft.com/office/officeart/2005/8/layout/StepDownProcess"/>
    <dgm:cxn modelId="{F35E280B-A37D-4804-A71A-0E54FD4E2F7E}" type="presOf" srcId="{F25C4F47-2F82-4FCD-A845-563F27222FB2}" destId="{BFFA892C-9F8D-43B9-9F09-AF3CBA9223B7}" srcOrd="0" destOrd="1" presId="urn:microsoft.com/office/officeart/2005/8/layout/StepDownProcess"/>
    <dgm:cxn modelId="{CC780C8F-7FAE-444F-A631-8DE1996A0AAF}" type="presOf" srcId="{65CA8C77-57B7-49E5-9277-2799F50ED41D}" destId="{F0F39832-C5F5-4C9F-8062-651B6CB11D7C}" srcOrd="0" destOrd="0" presId="urn:microsoft.com/office/officeart/2005/8/layout/StepDownProcess"/>
    <dgm:cxn modelId="{A2C2650F-AF1B-466A-BDA2-8650F19323FB}" type="presParOf" srcId="{F0F39832-C5F5-4C9F-8062-651B6CB11D7C}" destId="{0B7F17A7-D584-4D91-ACDD-0C745C06D448}" srcOrd="0" destOrd="0" presId="urn:microsoft.com/office/officeart/2005/8/layout/StepDownProcess"/>
    <dgm:cxn modelId="{FFC91814-7E65-4FFB-AF30-3CD6219C226D}" type="presParOf" srcId="{0B7F17A7-D584-4D91-ACDD-0C745C06D448}" destId="{96B88ADB-C6C5-49BA-850B-639ADC2397AD}" srcOrd="0" destOrd="0" presId="urn:microsoft.com/office/officeart/2005/8/layout/StepDownProcess"/>
    <dgm:cxn modelId="{39B4A0BD-EEB3-4109-89E7-108268450B35}" type="presParOf" srcId="{0B7F17A7-D584-4D91-ACDD-0C745C06D448}" destId="{9B2996B6-2A3D-46EC-A041-9C8E828B25FA}" srcOrd="1" destOrd="0" presId="urn:microsoft.com/office/officeart/2005/8/layout/StepDownProcess"/>
    <dgm:cxn modelId="{E254D5EE-A8D5-4C13-9FAC-9E272ADE8D9E}" type="presParOf" srcId="{0B7F17A7-D584-4D91-ACDD-0C745C06D448}" destId="{DFEEEBBB-B656-456E-B494-ABA32CF86079}" srcOrd="2" destOrd="0" presId="urn:microsoft.com/office/officeart/2005/8/layout/StepDownProcess"/>
    <dgm:cxn modelId="{DB1BCCE1-F88A-43E8-BC91-51688B5F135B}" type="presParOf" srcId="{F0F39832-C5F5-4C9F-8062-651B6CB11D7C}" destId="{F51DFD5C-1E74-42D6-AFA0-49AB3A79473E}" srcOrd="1" destOrd="0" presId="urn:microsoft.com/office/officeart/2005/8/layout/StepDownProcess"/>
    <dgm:cxn modelId="{A558F018-9DEF-4AA9-BA83-6637D683FBC3}" type="presParOf" srcId="{F0F39832-C5F5-4C9F-8062-651B6CB11D7C}" destId="{051896D7-9314-4C5E-8757-8A9E3BEC0946}" srcOrd="2" destOrd="0" presId="urn:microsoft.com/office/officeart/2005/8/layout/StepDownProcess"/>
    <dgm:cxn modelId="{2C03EE0D-1AB4-4E4F-A0D2-21484E82F9FA}" type="presParOf" srcId="{051896D7-9314-4C5E-8757-8A9E3BEC0946}" destId="{F968BD2B-850F-43E5-ABBA-8D033B1BCB90}" srcOrd="0" destOrd="0" presId="urn:microsoft.com/office/officeart/2005/8/layout/StepDownProcess"/>
    <dgm:cxn modelId="{562C0B98-2590-418D-9E12-A2F19F76CFFB}" type="presParOf" srcId="{051896D7-9314-4C5E-8757-8A9E3BEC0946}" destId="{D80AD699-FEBB-47EB-9451-9C6F701747CD}" srcOrd="1" destOrd="0" presId="urn:microsoft.com/office/officeart/2005/8/layout/StepDownProcess"/>
    <dgm:cxn modelId="{BFB41ACA-F984-49AA-900C-75AC2C19C6EB}" type="presParOf" srcId="{051896D7-9314-4C5E-8757-8A9E3BEC0946}" destId="{BFFA892C-9F8D-43B9-9F09-AF3CBA9223B7}" srcOrd="2" destOrd="0" presId="urn:microsoft.com/office/officeart/2005/8/layout/StepDownProcess"/>
    <dgm:cxn modelId="{0E8A1BEC-5E32-4990-A138-2852A2996794}" type="presParOf" srcId="{F0F39832-C5F5-4C9F-8062-651B6CB11D7C}" destId="{22D5E3CB-4187-48E5-BADA-1610016E993B}" srcOrd="3" destOrd="0" presId="urn:microsoft.com/office/officeart/2005/8/layout/StepDownProcess"/>
    <dgm:cxn modelId="{0D967DDE-5672-4245-A9F7-06050A6C0BA4}" type="presParOf" srcId="{F0F39832-C5F5-4C9F-8062-651B6CB11D7C}" destId="{629C5676-8E92-4526-8BBE-31C641A0B736}" srcOrd="4" destOrd="0" presId="urn:microsoft.com/office/officeart/2005/8/layout/StepDownProcess"/>
    <dgm:cxn modelId="{46DED090-CB4A-4F23-B696-D34CD6EDDF14}" type="presParOf" srcId="{629C5676-8E92-4526-8BBE-31C641A0B736}" destId="{839A4DE6-4BFD-4C01-9E69-45E0C6F7D36E}" srcOrd="0" destOrd="0" presId="urn:microsoft.com/office/officeart/2005/8/layout/StepDownProcess"/>
    <dgm:cxn modelId="{F6A29A94-94D3-423C-81CC-2594E4D59ABB}" type="presParOf" srcId="{629C5676-8E92-4526-8BBE-31C641A0B736}" destId="{4EA6C3EE-89A9-48CE-BA65-D790566F346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88ADB-C6C5-49BA-850B-639ADC2397AD}">
      <dsp:nvSpPr>
        <dsp:cNvPr id="0" name=""/>
        <dsp:cNvSpPr/>
      </dsp:nvSpPr>
      <dsp:spPr>
        <a:xfrm rot="5400000">
          <a:off x="329701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996B6-2A3D-46EC-A041-9C8E828B25FA}">
      <dsp:nvSpPr>
        <dsp:cNvPr id="0" name=""/>
        <dsp:cNvSpPr/>
      </dsp:nvSpPr>
      <dsp:spPr>
        <a:xfrm>
          <a:off x="19854" y="25930"/>
          <a:ext cx="1968752" cy="137806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July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August</a:t>
          </a:r>
          <a:endParaRPr lang="en-US" sz="2600" kern="1200" dirty="0"/>
        </a:p>
      </dsp:txBody>
      <dsp:txXfrm>
        <a:off x="87138" y="93214"/>
        <a:ext cx="1834184" cy="1243494"/>
      </dsp:txXfrm>
    </dsp:sp>
    <dsp:sp modelId="{DFEEEBBB-B656-456E-B494-ABA32CF86079}">
      <dsp:nvSpPr>
        <dsp:cNvPr id="0" name=""/>
        <dsp:cNvSpPr/>
      </dsp:nvSpPr>
      <dsp:spPr>
        <a:xfrm>
          <a:off x="2242594" y="172619"/>
          <a:ext cx="4608229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Look Through Universities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Prepare for TOEFL &amp; GRE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Initial Contact with Profs</a:t>
          </a:r>
          <a:endParaRPr lang="en-US" sz="1600" kern="1200" dirty="0"/>
        </a:p>
      </dsp:txBody>
      <dsp:txXfrm>
        <a:off x="2242594" y="172619"/>
        <a:ext cx="4608229" cy="1113811"/>
      </dsp:txXfrm>
    </dsp:sp>
    <dsp:sp modelId="{F968BD2B-850F-43E5-ABBA-8D033B1BCB90}">
      <dsp:nvSpPr>
        <dsp:cNvPr id="0" name=""/>
        <dsp:cNvSpPr/>
      </dsp:nvSpPr>
      <dsp:spPr>
        <a:xfrm rot="5400000">
          <a:off x="2724329" y="287036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0AD699-FEBB-47EB-9451-9C6F701747CD}">
      <dsp:nvSpPr>
        <dsp:cNvPr id="0" name=""/>
        <dsp:cNvSpPr/>
      </dsp:nvSpPr>
      <dsp:spPr>
        <a:xfrm>
          <a:off x="2414482" y="1573950"/>
          <a:ext cx="1968752" cy="137806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September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October</a:t>
          </a:r>
          <a:endParaRPr lang="en-US" sz="2600" kern="1200" dirty="0"/>
        </a:p>
      </dsp:txBody>
      <dsp:txXfrm>
        <a:off x="2481766" y="1641234"/>
        <a:ext cx="1834184" cy="1243494"/>
      </dsp:txXfrm>
    </dsp:sp>
    <dsp:sp modelId="{BFFA892C-9F8D-43B9-9F09-AF3CBA9223B7}">
      <dsp:nvSpPr>
        <dsp:cNvPr id="0" name=""/>
        <dsp:cNvSpPr/>
      </dsp:nvSpPr>
      <dsp:spPr>
        <a:xfrm>
          <a:off x="4546848" y="1684785"/>
          <a:ext cx="3285584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Take TOEFL &amp; GRE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Write CV/SOP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Ask for Recommendation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Website</a:t>
          </a:r>
          <a:endParaRPr lang="en-US" sz="1600" kern="1200" dirty="0"/>
        </a:p>
      </dsp:txBody>
      <dsp:txXfrm>
        <a:off x="4546848" y="1684785"/>
        <a:ext cx="3285584" cy="1113811"/>
      </dsp:txXfrm>
    </dsp:sp>
    <dsp:sp modelId="{839A4DE6-4BFD-4C01-9E69-45E0C6F7D36E}">
      <dsp:nvSpPr>
        <dsp:cNvPr id="0" name=""/>
        <dsp:cNvSpPr/>
      </dsp:nvSpPr>
      <dsp:spPr>
        <a:xfrm>
          <a:off x="4809110" y="3121969"/>
          <a:ext cx="1968752" cy="137806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…</a:t>
          </a:r>
          <a:endParaRPr lang="en-US" sz="2600" kern="1200" dirty="0"/>
        </a:p>
      </dsp:txBody>
      <dsp:txXfrm>
        <a:off x="4876394" y="3189253"/>
        <a:ext cx="1834184" cy="1243494"/>
      </dsp:txXfrm>
    </dsp:sp>
    <dsp:sp modelId="{4EA6C3EE-89A9-48CE-BA65-D790566F346E}">
      <dsp:nvSpPr>
        <dsp:cNvPr id="0" name=""/>
        <dsp:cNvSpPr/>
      </dsp:nvSpPr>
      <dsp:spPr>
        <a:xfrm>
          <a:off x="6777862" y="325339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6777862" y="3253399"/>
        <a:ext cx="1431882" cy="1113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88ADB-C6C5-49BA-850B-639ADC2397AD}">
      <dsp:nvSpPr>
        <dsp:cNvPr id="0" name=""/>
        <dsp:cNvSpPr/>
      </dsp:nvSpPr>
      <dsp:spPr>
        <a:xfrm rot="5400000">
          <a:off x="308717" y="1335784"/>
          <a:ext cx="1152794" cy="13124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996B6-2A3D-46EC-A041-9C8E828B25FA}">
      <dsp:nvSpPr>
        <dsp:cNvPr id="0" name=""/>
        <dsp:cNvSpPr/>
      </dsp:nvSpPr>
      <dsp:spPr>
        <a:xfrm>
          <a:off x="3297" y="57888"/>
          <a:ext cx="1940627" cy="135837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Early November</a:t>
          </a:r>
          <a:endParaRPr lang="en-US" sz="2700" kern="1200" dirty="0"/>
        </a:p>
      </dsp:txBody>
      <dsp:txXfrm>
        <a:off x="69619" y="124210"/>
        <a:ext cx="1807983" cy="1225732"/>
      </dsp:txXfrm>
    </dsp:sp>
    <dsp:sp modelId="{DFEEEBBB-B656-456E-B494-ABA32CF86079}">
      <dsp:nvSpPr>
        <dsp:cNvPr id="0" name=""/>
        <dsp:cNvSpPr/>
      </dsp:nvSpPr>
      <dsp:spPr>
        <a:xfrm>
          <a:off x="2194283" y="202481"/>
          <a:ext cx="4542397" cy="109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Finalize </a:t>
          </a:r>
          <a:r>
            <a:rPr lang="en-US" sz="2000" kern="1200" dirty="0" err="1" smtClean="0"/>
            <a:t>Univeristies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Contact Profs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Request Sharif Transcripts</a:t>
          </a:r>
          <a:endParaRPr lang="en-US" sz="2000" kern="1200" dirty="0"/>
        </a:p>
      </dsp:txBody>
      <dsp:txXfrm>
        <a:off x="2194283" y="202481"/>
        <a:ext cx="4542397" cy="1097899"/>
      </dsp:txXfrm>
    </dsp:sp>
    <dsp:sp modelId="{F968BD2B-850F-43E5-ABBA-8D033B1BCB90}">
      <dsp:nvSpPr>
        <dsp:cNvPr id="0" name=""/>
        <dsp:cNvSpPr/>
      </dsp:nvSpPr>
      <dsp:spPr>
        <a:xfrm rot="5400000">
          <a:off x="2669136" y="2861689"/>
          <a:ext cx="1152794" cy="13124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0AD699-FEBB-47EB-9451-9C6F701747CD}">
      <dsp:nvSpPr>
        <dsp:cNvPr id="0" name=""/>
        <dsp:cNvSpPr/>
      </dsp:nvSpPr>
      <dsp:spPr>
        <a:xfrm>
          <a:off x="2363716" y="1583793"/>
          <a:ext cx="1940627" cy="135837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Mid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November</a:t>
          </a:r>
          <a:endParaRPr lang="en-US" sz="2700" kern="1200" dirty="0"/>
        </a:p>
      </dsp:txBody>
      <dsp:txXfrm>
        <a:off x="2430038" y="1650115"/>
        <a:ext cx="1807983" cy="1225732"/>
      </dsp:txXfrm>
    </dsp:sp>
    <dsp:sp modelId="{BFFA892C-9F8D-43B9-9F09-AF3CBA9223B7}">
      <dsp:nvSpPr>
        <dsp:cNvPr id="0" name=""/>
        <dsp:cNvSpPr/>
      </dsp:nvSpPr>
      <dsp:spPr>
        <a:xfrm>
          <a:off x="4465620" y="1693045"/>
          <a:ext cx="3238647" cy="109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Send Documents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Fill Application Forms</a:t>
          </a:r>
          <a:endParaRPr lang="en-US" sz="2000" kern="1200" dirty="0"/>
        </a:p>
      </dsp:txBody>
      <dsp:txXfrm>
        <a:off x="4465620" y="1693045"/>
        <a:ext cx="3238647" cy="1097899"/>
      </dsp:txXfrm>
    </dsp:sp>
    <dsp:sp modelId="{839A4DE6-4BFD-4C01-9E69-45E0C6F7D36E}">
      <dsp:nvSpPr>
        <dsp:cNvPr id="0" name=""/>
        <dsp:cNvSpPr/>
      </dsp:nvSpPr>
      <dsp:spPr>
        <a:xfrm>
          <a:off x="4394636" y="3112632"/>
          <a:ext cx="1940627" cy="135837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December</a:t>
          </a:r>
          <a:endParaRPr lang="en-US" sz="2700" kern="1200" dirty="0"/>
        </a:p>
      </dsp:txBody>
      <dsp:txXfrm>
        <a:off x="4460958" y="3178954"/>
        <a:ext cx="1807983" cy="1225732"/>
      </dsp:txXfrm>
    </dsp:sp>
    <dsp:sp modelId="{4EA6C3EE-89A9-48CE-BA65-D790566F346E}">
      <dsp:nvSpPr>
        <dsp:cNvPr id="0" name=""/>
        <dsp:cNvSpPr/>
      </dsp:nvSpPr>
      <dsp:spPr>
        <a:xfrm>
          <a:off x="6231955" y="3254587"/>
          <a:ext cx="1711652" cy="109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Typical Deadlines</a:t>
          </a:r>
          <a:endParaRPr lang="en-US" sz="2200" kern="1200" dirty="0"/>
        </a:p>
      </dsp:txBody>
      <dsp:txXfrm>
        <a:off x="6231955" y="3254587"/>
        <a:ext cx="1711652" cy="1097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CC9EE-2631-42C6-B399-C52682A84F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4482-FF86-4764-A077-5AF63930D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4482-FF86-4764-A077-5AF63930D1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76068-7069-4070-8AE6-5599F94A95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07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B7FD-D200-41BF-92C4-805B1B06F8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4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D112-6ABB-4601-8896-1F512FEA09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47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FD6A-D832-439F-A353-F169C0274C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87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DCB1-7187-4228-AA1C-7A2E4AAFA4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66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5827-D65D-413D-9A06-50B994BB8B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07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62AEB-B88E-4D01-B237-1B2907C3A3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85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AB12-E78E-4D1B-9ED4-7C4ECD9C57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16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CEE6C-A04F-4DEB-9294-078B7887DF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94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2EA2F-BF97-41E1-A9C0-585058633C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14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7560-E21A-40AA-A728-83282648A0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0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C0D885-D046-4A66-B0D2-2D9EC4C185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4000" y="4154488"/>
            <a:ext cx="5254625" cy="647700"/>
          </a:xfrm>
        </p:spPr>
        <p:txBody>
          <a:bodyPr anchor="ctr"/>
          <a:lstStyle/>
          <a:p>
            <a:pPr algn="l" eaLnBrk="1" hangingPunct="1"/>
            <a:r>
              <a:rPr lang="es-UY" sz="4400" b="1" smtClean="0">
                <a:solidFill>
                  <a:srgbClr val="663300"/>
                </a:solidFill>
              </a:rPr>
              <a:t>How To Apply?</a:t>
            </a:r>
            <a:endParaRPr lang="es-ES" sz="4400" b="1" smtClean="0">
              <a:solidFill>
                <a:srgbClr val="663300"/>
              </a:solidFill>
            </a:endParaRPr>
          </a:p>
        </p:txBody>
      </p:sp>
      <p:sp>
        <p:nvSpPr>
          <p:cNvPr id="2223" name="Rectangle 175"/>
          <p:cNvSpPr>
            <a:spLocks noChangeArrowheads="1"/>
          </p:cNvSpPr>
          <p:nvPr/>
        </p:nvSpPr>
        <p:spPr bwMode="auto">
          <a:xfrm>
            <a:off x="254000" y="4797425"/>
            <a:ext cx="53260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s-UY" sz="2000" b="1" dirty="0" smtClean="0">
              <a:solidFill>
                <a:srgbClr val="663300"/>
              </a:solidFill>
            </a:endParaRPr>
          </a:p>
          <a:p>
            <a:pPr algn="l" eaLnBrk="1" hangingPunct="1">
              <a:defRPr/>
            </a:pPr>
            <a:endParaRPr lang="es-UY" sz="2000" b="1" dirty="0" smtClean="0">
              <a:solidFill>
                <a:srgbClr val="663300"/>
              </a:solidFill>
            </a:endParaRPr>
          </a:p>
          <a:p>
            <a:pPr algn="l" eaLnBrk="1" hangingPunct="1">
              <a:defRPr/>
            </a:pPr>
            <a:endParaRPr lang="es-UY" sz="2000" b="1" dirty="0" smtClean="0">
              <a:solidFill>
                <a:srgbClr val="663300"/>
              </a:solidFill>
            </a:endParaRPr>
          </a:p>
          <a:p>
            <a:pPr algn="l" eaLnBrk="1" hangingPunct="1">
              <a:defRPr/>
            </a:pPr>
            <a:r>
              <a:rPr lang="es-UY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Sharif</a:t>
            </a:r>
            <a:r>
              <a:rPr lang="es-UY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Univ. Of </a:t>
            </a:r>
            <a:r>
              <a:rPr lang="es-UY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</a:t>
            </a:r>
            <a:r>
              <a:rPr lang="es-UY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l" eaLnBrk="1" hangingPunct="1">
              <a:defRPr/>
            </a:pPr>
            <a:r>
              <a:rPr lang="es-UY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Comp. </a:t>
            </a:r>
            <a:r>
              <a:rPr lang="es-UY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</a:t>
            </a:r>
            <a:r>
              <a:rPr lang="es-UY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s-UY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</a:t>
            </a:r>
            <a:endParaRPr lang="es-UY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eaLnBrk="1" hangingPunct="1">
              <a:defRPr/>
            </a:pPr>
            <a:endParaRPr lang="es-UY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eaLnBrk="1" hangingPunct="1">
              <a:defRPr/>
            </a:pPr>
            <a:r>
              <a:rPr lang="es-UY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</a:t>
            </a:r>
            <a:r>
              <a:rPr lang="es-UY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18</a:t>
            </a:r>
            <a:r>
              <a:rPr lang="es-UY" sz="1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s-UY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2013</a:t>
            </a:r>
            <a:endParaRPr lang="es-ES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34" y="116632"/>
            <a:ext cx="1296144" cy="129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5" y="1628800"/>
            <a:ext cx="1342161" cy="15121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76068-7069-4070-8AE6-5599F94A952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9791"/>
            <a:ext cx="7346300" cy="51445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0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 till now?</a:t>
            </a:r>
          </a:p>
          <a:p>
            <a:r>
              <a:rPr lang="en-US" dirty="0" smtClean="0"/>
              <a:t>We will discuss each one in details later!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1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&amp;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not </a:t>
            </a:r>
            <a:r>
              <a:rPr lang="en-US" dirty="0">
                <a:solidFill>
                  <a:schemeClr val="accent4"/>
                </a:solidFill>
              </a:rPr>
              <a:t>Suggestions</a:t>
            </a:r>
            <a:r>
              <a:rPr lang="en-US" dirty="0"/>
              <a:t>! Just </a:t>
            </a:r>
            <a:r>
              <a:rPr lang="en-US" dirty="0">
                <a:solidFill>
                  <a:srgbClr val="0000FF"/>
                </a:solidFill>
              </a:rPr>
              <a:t>experience</a:t>
            </a:r>
            <a:r>
              <a:rPr lang="en-US" dirty="0"/>
              <a:t>! </a:t>
            </a:r>
          </a:p>
          <a:p>
            <a:r>
              <a:rPr lang="en-US" dirty="0"/>
              <a:t>Applying it self is not an academic activity! </a:t>
            </a:r>
          </a:p>
          <a:p>
            <a:r>
              <a:rPr lang="en-US" dirty="0"/>
              <a:t>There is no such thing as </a:t>
            </a:r>
            <a:r>
              <a:rPr lang="en-US" dirty="0">
                <a:solidFill>
                  <a:srgbClr val="0000FF"/>
                </a:solidFill>
              </a:rPr>
              <a:t>best action</a:t>
            </a:r>
            <a:r>
              <a:rPr lang="en-US" dirty="0"/>
              <a:t> in whole apply process!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4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&amp; GPA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Research</a:t>
            </a:r>
          </a:p>
          <a:p>
            <a:pPr lvl="1"/>
            <a:r>
              <a:rPr lang="en-US" dirty="0"/>
              <a:t>Working on a scientific subject </a:t>
            </a:r>
          </a:p>
          <a:p>
            <a:pPr lvl="1"/>
            <a:r>
              <a:rPr lang="en-US" dirty="0"/>
              <a:t>Usually done under supervision of a professor and/or in some lab. </a:t>
            </a:r>
          </a:p>
          <a:p>
            <a:endParaRPr lang="en-US" b="1" dirty="0" smtClean="0"/>
          </a:p>
          <a:p>
            <a:r>
              <a:rPr lang="en-US" b="1" dirty="0" smtClean="0"/>
              <a:t>GPA</a:t>
            </a:r>
          </a:p>
          <a:p>
            <a:pPr lvl="1"/>
            <a:r>
              <a:rPr lang="en-US" dirty="0"/>
              <a:t>Passing your courses with good grades. </a:t>
            </a:r>
          </a:p>
          <a:p>
            <a:pPr lvl="1"/>
            <a:r>
              <a:rPr lang="en-US" dirty="0"/>
              <a:t>Highly correlated with Ranks!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9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Experiences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Where to start? </a:t>
            </a:r>
          </a:p>
          <a:p>
            <a:pPr lvl="1"/>
            <a:r>
              <a:rPr lang="en-US" dirty="0"/>
              <a:t>1. Find your interest, then go for it somewhere!</a:t>
            </a:r>
          </a:p>
          <a:p>
            <a:pPr lvl="1"/>
            <a:r>
              <a:rPr lang="en-US" dirty="0"/>
              <a:t>2. Go somewhere to find your interest</a:t>
            </a:r>
          </a:p>
          <a:p>
            <a:r>
              <a:rPr lang="en-US" b="1" dirty="0"/>
              <a:t>A Piece of advice	</a:t>
            </a:r>
          </a:p>
          <a:p>
            <a:pPr lvl="1"/>
            <a:r>
              <a:rPr lang="en-US" dirty="0"/>
              <a:t>Make sure about your interests before </a:t>
            </a:r>
            <a:r>
              <a:rPr lang="en-US" dirty="0" smtClean="0"/>
              <a:t>applying</a:t>
            </a:r>
            <a:r>
              <a:rPr lang="en-US" dirty="0"/>
              <a:t>!</a:t>
            </a:r>
          </a:p>
          <a:p>
            <a:r>
              <a:rPr lang="en-US" b="1" dirty="0" smtClean="0"/>
              <a:t>Notes</a:t>
            </a:r>
          </a:p>
          <a:p>
            <a:pPr lvl="1"/>
            <a:r>
              <a:rPr lang="en-US" dirty="0" smtClean="0"/>
              <a:t>Recommendation </a:t>
            </a:r>
            <a:r>
              <a:rPr lang="en-US" dirty="0"/>
              <a:t>Letters</a:t>
            </a:r>
          </a:p>
          <a:p>
            <a:pPr lvl="1"/>
            <a:r>
              <a:rPr lang="en-US" dirty="0"/>
              <a:t>Published Papers</a:t>
            </a:r>
          </a:p>
          <a:p>
            <a:pPr lvl="1"/>
            <a:r>
              <a:rPr lang="en-US" dirty="0"/>
              <a:t>Products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0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Pros &amp; Cons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526260"/>
              </p:ext>
            </p:extLst>
          </p:nvPr>
        </p:nvGraphicFramePr>
        <p:xfrm>
          <a:off x="457200" y="1600200"/>
          <a:ext cx="8229600" cy="3593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 your interests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 what is your field about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recommendation letter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Prepare you for future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supposed to be fun!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always straight forward!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always promising!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 recommendation letter!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Lost in depth before even knowing the area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1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of the grades you pass in university!</a:t>
            </a:r>
          </a:p>
          <a:p>
            <a:r>
              <a:rPr lang="en-US" dirty="0">
                <a:solidFill>
                  <a:srgbClr val="000090"/>
                </a:solidFill>
              </a:rPr>
              <a:t>Different Measures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</a:p>
          <a:p>
            <a:pPr lvl="1"/>
            <a:r>
              <a:rPr lang="en-US" dirty="0"/>
              <a:t>Total grades</a:t>
            </a:r>
          </a:p>
          <a:p>
            <a:pPr lvl="1"/>
            <a:r>
              <a:rPr lang="en-US" dirty="0"/>
              <a:t>Relevant courses grades</a:t>
            </a:r>
          </a:p>
          <a:p>
            <a:pPr lvl="1"/>
            <a:r>
              <a:rPr lang="en-US" dirty="0"/>
              <a:t>Online courses grades (With certificate)</a:t>
            </a:r>
          </a:p>
          <a:p>
            <a:pPr lvl="1"/>
            <a:r>
              <a:rPr lang="en-US" dirty="0"/>
              <a:t>Requested grades in the application forms. 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2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Pros &amp; Cons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85266"/>
              </p:ext>
            </p:extLst>
          </p:nvPr>
        </p:nvGraphicFramePr>
        <p:xfrm>
          <a:off x="457200" y="1600200"/>
          <a:ext cx="8229600" cy="4352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Completely straight forward!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side effect of learning sometimes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main factor for some universities ( Especially for internship 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Helps you in university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kumimoji="0" lang="en-US" sz="3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consuming and requires constant attention!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Sometimes, grades are completely independent of knowledge!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 a cut-off factor for many universities.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212745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unlike research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4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Listing Universities</a:t>
            </a:r>
          </a:p>
          <a:p>
            <a:pPr lvl="1"/>
            <a:r>
              <a:rPr lang="en-US" dirty="0"/>
              <a:t>how open is each university in taking Sharif students</a:t>
            </a:r>
          </a:p>
          <a:p>
            <a:pPr marL="457200" lvl="1" indent="0">
              <a:buNone/>
            </a:pPr>
            <a:r>
              <a:rPr lang="en-US" sz="1400" i="1" dirty="0"/>
              <a:t>	O </a:t>
            </a:r>
            <a:r>
              <a:rPr lang="en-US" dirty="0"/>
              <a:t>Location</a:t>
            </a:r>
          </a:p>
          <a:p>
            <a:pPr marL="457200" lvl="1" indent="0">
              <a:buNone/>
            </a:pPr>
            <a:r>
              <a:rPr lang="en-US" sz="1400" i="1" dirty="0"/>
              <a:t>	O </a:t>
            </a:r>
            <a:r>
              <a:rPr lang="en-US" dirty="0"/>
              <a:t>Trustable </a:t>
            </a:r>
            <a:r>
              <a:rPr lang="en-US" dirty="0" smtClean="0"/>
              <a:t>Rankings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3"/>
            <a:ext cx="3960440" cy="263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0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Universities and Professors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they work on fields that you want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Fame and Popularity of a Prof can lower your chances</a:t>
            </a:r>
          </a:p>
          <a:p>
            <a:pPr lvl="1"/>
            <a:r>
              <a:rPr lang="en-US" dirty="0" smtClean="0"/>
              <a:t>Contact </a:t>
            </a:r>
            <a:r>
              <a:rPr lang="en-US" dirty="0"/>
              <a:t>their PhD students to get more info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other </a:t>
            </a:r>
            <a:r>
              <a:rPr lang="en-US" dirty="0" err="1" smtClean="0"/>
              <a:t>dept.s</a:t>
            </a:r>
            <a:r>
              <a:rPr lang="en-US" dirty="0" smtClean="0"/>
              <a:t> </a:t>
            </a:r>
            <a:r>
              <a:rPr lang="en-US" dirty="0"/>
              <a:t>too, such as Math, </a:t>
            </a:r>
            <a:r>
              <a:rPr lang="en-US" dirty="0" err="1" smtClean="0"/>
              <a:t>ECE,Business</a:t>
            </a:r>
            <a:r>
              <a:rPr lang="en-US" dirty="0"/>
              <a:t>, ...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the prof looking for a new student?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they had Iranian students?</a:t>
            </a:r>
          </a:p>
          <a:p>
            <a:pPr lvl="1"/>
            <a:r>
              <a:rPr lang="en-US" dirty="0" smtClean="0"/>
              <a:t>Young </a:t>
            </a:r>
            <a:r>
              <a:rPr lang="en-US" dirty="0"/>
              <a:t>Profs are recommended</a:t>
            </a:r>
          </a:p>
          <a:p>
            <a:pPr lvl="1"/>
            <a:r>
              <a:rPr lang="en-US" dirty="0" smtClean="0"/>
              <a:t>G-Index</a:t>
            </a:r>
            <a:r>
              <a:rPr lang="en-US" dirty="0"/>
              <a:t>, </a:t>
            </a:r>
            <a:r>
              <a:rPr lang="en-US" dirty="0" smtClean="0"/>
              <a:t>H-Index</a:t>
            </a:r>
            <a:endParaRPr lang="en-US" dirty="0"/>
          </a:p>
          <a:p>
            <a:pPr lvl="1"/>
            <a:r>
              <a:rPr lang="en-US" dirty="0" smtClean="0"/>
              <a:t>Look </a:t>
            </a:r>
            <a:r>
              <a:rPr lang="en-US" dirty="0"/>
              <a:t>at their recent </a:t>
            </a:r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Skimming department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2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9887"/>
              </p:ext>
            </p:extLst>
          </p:nvPr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Saeid Barati</a:t>
                      </a:r>
                      <a:endParaRPr lang="en-US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eaLnBrk="1" hangingPunct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Science</a:t>
                      </a:r>
                    </a:p>
                    <a:p>
                      <a:pPr lvl="1" eaLnBrk="1" hangingPunct="1"/>
                      <a:endParaRPr lang="en-US" sz="2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eaLnBrk="1" hangingPunct="1"/>
                      <a:endParaRPr lang="en-US" sz="2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Sepehr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Assadi</a:t>
                      </a:r>
                      <a:endParaRPr lang="en-US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eaLnBrk="1" hangingPunct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Science</a:t>
                      </a:r>
                    </a:p>
                    <a:p>
                      <a:endParaRPr lang="en-US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Rahmtin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Rotabi</a:t>
                      </a:r>
                      <a:endParaRPr lang="en-US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eaLnBrk="1" hangingPunct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Science</a:t>
                      </a:r>
                    </a:p>
                    <a:p>
                      <a:pPr lvl="1" eaLnBrk="1" hangingPunct="1"/>
                      <a:endParaRPr lang="en-US" sz="2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eaLnBrk="1" hangingPunct="1"/>
                      <a:endParaRPr lang="en-US" sz="2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eaLnBrk="1" hangingPunct="1"/>
                      <a:endParaRPr lang="en-US" sz="2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eaLnBrk="1" hangingPunct="1"/>
                      <a:endParaRPr lang="en-US" sz="2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Negar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Rahmati</a:t>
                      </a:r>
                      <a:endParaRPr lang="en-US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eaLnBrk="1" hangingPunct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Engineering</a:t>
                      </a:r>
                    </a:p>
                    <a:p>
                      <a:pPr lvl="1" eaLnBrk="1" hangingPunct="1"/>
                      <a:endParaRPr lang="en-US" sz="2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92896"/>
            <a:ext cx="2952328" cy="609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8" b="24076"/>
          <a:stretch/>
        </p:blipFill>
        <p:spPr>
          <a:xfrm>
            <a:off x="5209163" y="2348880"/>
            <a:ext cx="2232248" cy="1157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97152"/>
            <a:ext cx="3044147" cy="945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69160"/>
            <a:ext cx="1346334" cy="122274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4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-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TOEFL</a:t>
            </a:r>
          </a:p>
          <a:p>
            <a:pPr lvl="1"/>
            <a:r>
              <a:rPr lang="en-US" dirty="0"/>
              <a:t>Summer is a good time</a:t>
            </a:r>
          </a:p>
          <a:p>
            <a:pPr lvl="1"/>
            <a:r>
              <a:rPr lang="en-US" dirty="0"/>
              <a:t>Books: 504, Delta, LONGMAN, Essential Words</a:t>
            </a:r>
          </a:p>
          <a:p>
            <a:pPr lvl="1"/>
            <a:r>
              <a:rPr lang="en-US" dirty="0"/>
              <a:t>You may try private classes especially for writing and speaking</a:t>
            </a:r>
          </a:p>
          <a:p>
            <a:pPr lvl="1"/>
            <a:r>
              <a:rPr lang="en-US" dirty="0"/>
              <a:t>Sample Tests (Cambridge &amp; Barron's)</a:t>
            </a:r>
          </a:p>
          <a:p>
            <a:pPr lvl="1"/>
            <a:r>
              <a:rPr lang="en-US" dirty="0"/>
              <a:t>Good Test Centers: NOET &amp; </a:t>
            </a:r>
            <a:r>
              <a:rPr lang="en-US" dirty="0" err="1"/>
              <a:t>Amirbahador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3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</a:t>
            </a:r>
            <a:r>
              <a:rPr lang="en-US" dirty="0" smtClean="0"/>
              <a:t> -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/>
              <a:t>Subject – Computer Science</a:t>
            </a:r>
          </a:p>
          <a:p>
            <a:pPr lvl="2"/>
            <a:r>
              <a:rPr lang="en-US" dirty="0"/>
              <a:t>Recommended for those with </a:t>
            </a:r>
            <a:r>
              <a:rPr lang="en-US" b="1" dirty="0"/>
              <a:t>low GPA</a:t>
            </a:r>
          </a:p>
          <a:p>
            <a:pPr marL="914400" lvl="2" indent="0">
              <a:buNone/>
            </a:pPr>
            <a:endParaRPr lang="en-US" b="1" dirty="0"/>
          </a:p>
          <a:p>
            <a:pPr lvl="1"/>
            <a:r>
              <a:rPr lang="en-US" dirty="0" smtClean="0"/>
              <a:t>GRE is so important and effective!</a:t>
            </a:r>
          </a:p>
          <a:p>
            <a:pPr lvl="1"/>
            <a:r>
              <a:rPr lang="en-US" dirty="0" smtClean="0"/>
              <a:t>Memorizing the verbal section? Impossible Mission!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4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– Resume/CV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You </a:t>
            </a:r>
            <a:r>
              <a:rPr lang="en-US" sz="2800" dirty="0"/>
              <a:t>in 2 pages</a:t>
            </a:r>
          </a:p>
          <a:p>
            <a:pPr lvl="2"/>
            <a:r>
              <a:rPr lang="en-US" dirty="0"/>
              <a:t>Important facts</a:t>
            </a:r>
          </a:p>
          <a:p>
            <a:pPr lvl="2"/>
            <a:r>
              <a:rPr lang="en-US" dirty="0"/>
              <a:t>Short explanation(if needed)</a:t>
            </a:r>
          </a:p>
          <a:p>
            <a:pPr lvl="1"/>
            <a:endParaRPr lang="en-US" sz="2800" b="1" dirty="0"/>
          </a:p>
          <a:p>
            <a:pPr lvl="1"/>
            <a:r>
              <a:rPr lang="en-US" sz="2800" dirty="0"/>
              <a:t>You in 2 minutes</a:t>
            </a:r>
          </a:p>
          <a:p>
            <a:pPr lvl="2"/>
            <a:r>
              <a:rPr lang="en-US" dirty="0"/>
              <a:t>Must be Accurate, Correct and Clear</a:t>
            </a:r>
          </a:p>
          <a:p>
            <a:pPr lvl="2"/>
            <a:r>
              <a:rPr lang="en-US" dirty="0"/>
              <a:t>Classify precisely</a:t>
            </a:r>
          </a:p>
          <a:p>
            <a:pPr lvl="2"/>
            <a:r>
              <a:rPr lang="en-US" dirty="0"/>
              <a:t>Bold the important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6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– Resume/CV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Research Interests</a:t>
            </a:r>
          </a:p>
          <a:p>
            <a:pPr lvl="1"/>
            <a:r>
              <a:rPr lang="en-US" sz="2000" dirty="0"/>
              <a:t>Not to broad</a:t>
            </a:r>
          </a:p>
          <a:p>
            <a:pPr lvl="1"/>
            <a:r>
              <a:rPr lang="en-US" sz="2000" dirty="0"/>
              <a:t>Not to specific</a:t>
            </a:r>
          </a:p>
          <a:p>
            <a:pPr lvl="1"/>
            <a:r>
              <a:rPr lang="en-US" sz="2000" dirty="0"/>
              <a:t>Cohesive </a:t>
            </a:r>
          </a:p>
          <a:p>
            <a:r>
              <a:rPr lang="en-US" sz="2400" dirty="0"/>
              <a:t>GPA </a:t>
            </a:r>
          </a:p>
          <a:p>
            <a:pPr lvl="1"/>
            <a:r>
              <a:rPr lang="en-US" sz="2000" dirty="0"/>
              <a:t>Most updated GPA out of 20</a:t>
            </a:r>
          </a:p>
          <a:p>
            <a:pPr lvl="1"/>
            <a:r>
              <a:rPr lang="en-US" sz="2000" dirty="0"/>
              <a:t>Related course GPA</a:t>
            </a:r>
          </a:p>
          <a:p>
            <a:r>
              <a:rPr lang="en-US" sz="2400" dirty="0"/>
              <a:t>Publications</a:t>
            </a:r>
          </a:p>
          <a:p>
            <a:pPr lvl="1"/>
            <a:r>
              <a:rPr lang="en-US" sz="2000" dirty="0"/>
              <a:t>Complete information(e.g. Year, Co-authors, …)</a:t>
            </a:r>
          </a:p>
          <a:p>
            <a:r>
              <a:rPr lang="en-US" sz="2400" dirty="0"/>
              <a:t>Honors and awards</a:t>
            </a:r>
          </a:p>
          <a:p>
            <a:pPr lvl="1"/>
            <a:r>
              <a:rPr lang="en-US" sz="2000" dirty="0"/>
              <a:t>Admissions, Internships, Competitions</a:t>
            </a:r>
          </a:p>
          <a:p>
            <a:pPr lvl="1"/>
            <a:r>
              <a:rPr lang="en-US" sz="2000" dirty="0"/>
              <a:t>Medals, Rank of your entrance exam and 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– Resume/CV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Research and Academic activities </a:t>
            </a:r>
          </a:p>
          <a:p>
            <a:pPr lvl="1"/>
            <a:r>
              <a:rPr lang="en-US" sz="2000" dirty="0"/>
              <a:t>group or lab  you have participated</a:t>
            </a:r>
          </a:p>
          <a:p>
            <a:pPr lvl="1"/>
            <a:r>
              <a:rPr lang="en-US" sz="2000" dirty="0"/>
              <a:t>Your role in the group or lab</a:t>
            </a:r>
          </a:p>
          <a:p>
            <a:pPr lvl="1"/>
            <a:r>
              <a:rPr lang="en-US" sz="2000" dirty="0"/>
              <a:t>Overlapped labs? ? ? ?</a:t>
            </a:r>
          </a:p>
          <a:p>
            <a:r>
              <a:rPr lang="en-US" sz="2400" dirty="0"/>
              <a:t>Professional experience </a:t>
            </a:r>
          </a:p>
          <a:p>
            <a:pPr lvl="1"/>
            <a:r>
              <a:rPr lang="en-US" sz="2000" dirty="0"/>
              <a:t>Your experience not related to Academia </a:t>
            </a:r>
          </a:p>
          <a:p>
            <a:pPr lvl="1"/>
            <a:r>
              <a:rPr lang="en-US" sz="2000" dirty="0"/>
              <a:t>Working in a company, Projects you have handled</a:t>
            </a:r>
          </a:p>
          <a:p>
            <a:pPr lvl="1"/>
            <a:r>
              <a:rPr lang="en-US" sz="2000" dirty="0"/>
              <a:t>Student divisions (e.g. SSC, </a:t>
            </a:r>
            <a:r>
              <a:rPr lang="en-US" sz="2000" dirty="0" err="1"/>
              <a:t>Shora</a:t>
            </a:r>
            <a:r>
              <a:rPr lang="en-US" sz="2000" dirty="0"/>
              <a:t>, …)</a:t>
            </a:r>
          </a:p>
          <a:p>
            <a:r>
              <a:rPr lang="en-US" sz="2400" dirty="0"/>
              <a:t>Teaching experience </a:t>
            </a:r>
          </a:p>
          <a:p>
            <a:pPr lvl="1"/>
            <a:r>
              <a:rPr lang="en-US" sz="2000" dirty="0" smtClean="0"/>
              <a:t>You know what I mean!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r>
              <a:rPr lang="en-US" sz="2400" dirty="0"/>
              <a:t>Test Scores</a:t>
            </a:r>
          </a:p>
          <a:p>
            <a:pPr lvl="1"/>
            <a:r>
              <a:rPr lang="en-US" sz="2000" dirty="0"/>
              <a:t>TOEFL, GRE, GRE subject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1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– Resume/CV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  <a:p>
            <a:pPr lvl="1"/>
            <a:r>
              <a:rPr lang="en-US" dirty="0"/>
              <a:t>Any Programming language </a:t>
            </a:r>
          </a:p>
          <a:p>
            <a:pPr lvl="1"/>
            <a:r>
              <a:rPr lang="en-US" dirty="0"/>
              <a:t>Any software, Any hardware</a:t>
            </a:r>
          </a:p>
          <a:p>
            <a:r>
              <a:rPr lang="en-US" dirty="0"/>
              <a:t>Optional</a:t>
            </a:r>
          </a:p>
          <a:p>
            <a:pPr lvl="1"/>
            <a:r>
              <a:rPr lang="en-US" dirty="0"/>
              <a:t>Languages</a:t>
            </a:r>
          </a:p>
          <a:p>
            <a:pPr lvl="1"/>
            <a:r>
              <a:rPr lang="en-US" dirty="0"/>
              <a:t>Hobbies</a:t>
            </a:r>
          </a:p>
          <a:p>
            <a:pPr lvl="1"/>
            <a:r>
              <a:rPr lang="en-US" dirty="0"/>
              <a:t>Anything else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- 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 = Statement Of Purpose</a:t>
            </a:r>
          </a:p>
          <a:p>
            <a:r>
              <a:rPr lang="en-US" dirty="0" smtClean="0"/>
              <a:t>WRITE </a:t>
            </a:r>
            <a:r>
              <a:rPr lang="en-US" dirty="0"/>
              <a:t>IT YOURSELF </a:t>
            </a:r>
          </a:p>
          <a:p>
            <a:r>
              <a:rPr lang="en-US" dirty="0"/>
              <a:t>MIT wants a SOA(Statement of Objective)</a:t>
            </a:r>
          </a:p>
          <a:p>
            <a:pPr lvl="1"/>
            <a:r>
              <a:rPr lang="en-US" dirty="0"/>
              <a:t>Different ?</a:t>
            </a:r>
          </a:p>
          <a:p>
            <a:r>
              <a:rPr lang="en-US" dirty="0"/>
              <a:t>Now they are interested</a:t>
            </a:r>
          </a:p>
          <a:p>
            <a:r>
              <a:rPr lang="en-US" dirty="0"/>
              <a:t>You have been qualified</a:t>
            </a:r>
          </a:p>
          <a:p>
            <a:r>
              <a:rPr lang="en-US" dirty="0"/>
              <a:t>Purpose</a:t>
            </a:r>
          </a:p>
          <a:p>
            <a:pPr lvl="1"/>
            <a:r>
              <a:rPr lang="en-US" dirty="0"/>
              <a:t>How? when ? why ? then ?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Have you gone deep enough 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9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- 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</a:t>
            </a:r>
            <a:r>
              <a:rPr lang="en-US" dirty="0"/>
              <a:t>more about your self</a:t>
            </a:r>
          </a:p>
          <a:p>
            <a:r>
              <a:rPr lang="en-US" dirty="0" smtClean="0"/>
              <a:t>What </a:t>
            </a:r>
            <a:r>
              <a:rPr lang="en-US" dirty="0"/>
              <a:t>happened</a:t>
            </a:r>
          </a:p>
          <a:p>
            <a:r>
              <a:rPr lang="en-US" dirty="0" smtClean="0"/>
              <a:t>What </a:t>
            </a:r>
            <a:r>
              <a:rPr lang="en-US" dirty="0"/>
              <a:t>are you planning on</a:t>
            </a:r>
          </a:p>
          <a:p>
            <a:r>
              <a:rPr lang="en-US" dirty="0" smtClean="0"/>
              <a:t>Tell </a:t>
            </a:r>
            <a:r>
              <a:rPr lang="en-US" dirty="0"/>
              <a:t>about your role in your academic works</a:t>
            </a:r>
          </a:p>
          <a:p>
            <a:r>
              <a:rPr lang="en-US" dirty="0" smtClean="0"/>
              <a:t>You </a:t>
            </a:r>
            <a:r>
              <a:rPr lang="en-US" dirty="0"/>
              <a:t>cant like all of the subjects</a:t>
            </a:r>
          </a:p>
          <a:p>
            <a:r>
              <a:rPr lang="en-US" dirty="0" smtClean="0"/>
              <a:t>FOCUS </a:t>
            </a:r>
            <a:r>
              <a:rPr lang="en-US" dirty="0"/>
              <a:t>on one subject </a:t>
            </a:r>
          </a:p>
          <a:p>
            <a:pPr lvl="1"/>
            <a:r>
              <a:rPr lang="en-US" dirty="0"/>
              <a:t>You can’t like ML, Theory, SW, Architecture, Network all together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7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-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Contacting </a:t>
            </a:r>
            <a:r>
              <a:rPr lang="en-US" dirty="0"/>
              <a:t>Professors</a:t>
            </a:r>
          </a:p>
          <a:p>
            <a:r>
              <a:rPr lang="en-US" dirty="0" smtClean="0"/>
              <a:t>Links </a:t>
            </a:r>
            <a:r>
              <a:rPr lang="en-US" dirty="0"/>
              <a:t>are everything.</a:t>
            </a:r>
          </a:p>
          <a:p>
            <a:r>
              <a:rPr lang="en-US" dirty="0" smtClean="0"/>
              <a:t>This </a:t>
            </a:r>
            <a:r>
              <a:rPr lang="en-US" dirty="0"/>
              <a:t>is where you can increase your chance</a:t>
            </a:r>
          </a:p>
          <a:p>
            <a:r>
              <a:rPr lang="en-US" dirty="0" smtClean="0"/>
              <a:t>When </a:t>
            </a:r>
            <a:r>
              <a:rPr lang="en-US" dirty="0"/>
              <a:t>and how many times?</a:t>
            </a:r>
          </a:p>
          <a:p>
            <a:r>
              <a:rPr lang="en-US" dirty="0" smtClean="0"/>
              <a:t>Do </a:t>
            </a:r>
            <a:r>
              <a:rPr lang="en-US" dirty="0"/>
              <a:t>not use template emails, try to personalize each email.</a:t>
            </a:r>
          </a:p>
          <a:p>
            <a:r>
              <a:rPr lang="en-US" dirty="0" smtClean="0"/>
              <a:t>Mention </a:t>
            </a:r>
            <a:r>
              <a:rPr lang="en-US" dirty="0"/>
              <a:t>highlights of resume +relevant research exp.</a:t>
            </a:r>
          </a:p>
          <a:p>
            <a:r>
              <a:rPr lang="en-US" dirty="0" smtClean="0"/>
              <a:t>How </a:t>
            </a:r>
            <a:r>
              <a:rPr lang="en-US" dirty="0"/>
              <a:t>much can you trust their responses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 -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you understand from it?</a:t>
            </a:r>
          </a:p>
          <a:p>
            <a:r>
              <a:rPr lang="en-US" dirty="0"/>
              <a:t>Find someone in those unis to show your resume to the prof</a:t>
            </a:r>
          </a:p>
          <a:p>
            <a:r>
              <a:rPr lang="en-US" dirty="0"/>
              <a:t>Do not contact more than one prof at the same time in one </a:t>
            </a:r>
            <a:r>
              <a:rPr lang="en-US" dirty="0" err="1"/>
              <a:t>uni</a:t>
            </a:r>
            <a:endParaRPr lang="en-US" dirty="0"/>
          </a:p>
          <a:p>
            <a:r>
              <a:rPr lang="en-US" dirty="0"/>
              <a:t>Do not contact more than 3 profs in the whole process in one </a:t>
            </a:r>
            <a:r>
              <a:rPr lang="en-US" dirty="0" err="1"/>
              <a:t>uni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9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Before we start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Should I Apply?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	</a:t>
            </a:r>
            <a:r>
              <a:rPr lang="en-US" sz="4800" dirty="0" smtClean="0">
                <a:solidFill>
                  <a:srgbClr val="FF0000"/>
                </a:solidFill>
              </a:rPr>
              <a:t>NOT </a:t>
            </a:r>
            <a:r>
              <a:rPr lang="en-US" sz="4800" dirty="0" smtClean="0">
                <a:solidFill>
                  <a:srgbClr val="FF0000"/>
                </a:solidFill>
              </a:rPr>
              <a:t>Discussed Here</a:t>
            </a:r>
            <a:r>
              <a:rPr lang="en-US" sz="4800" dirty="0" smtClean="0">
                <a:solidFill>
                  <a:srgbClr val="FF0000"/>
                </a:solidFill>
              </a:rPr>
              <a:t>!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37931"/>
            <a:ext cx="2088232" cy="20882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Shortlisting Universities</a:t>
            </a:r>
          </a:p>
          <a:p>
            <a:pPr lvl="1"/>
            <a:r>
              <a:rPr lang="en-US" dirty="0" smtClean="0"/>
              <a:t>Apply </a:t>
            </a:r>
            <a:r>
              <a:rPr lang="en-US" dirty="0"/>
              <a:t>for MS or PhD( or MS-PhD)?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previous years results to get an idea </a:t>
            </a:r>
            <a:r>
              <a:rPr lang="en-US" dirty="0" smtClean="0"/>
              <a:t>about the </a:t>
            </a:r>
            <a:r>
              <a:rPr lang="en-US" dirty="0"/>
              <a:t>range of universities you should apply to</a:t>
            </a:r>
          </a:p>
          <a:p>
            <a:pPr lvl="1"/>
            <a:r>
              <a:rPr lang="en-US" dirty="0" smtClean="0"/>
              <a:t>Discuss </a:t>
            </a:r>
            <a:r>
              <a:rPr lang="en-US" dirty="0"/>
              <a:t>with other people at your field and </a:t>
            </a:r>
            <a:r>
              <a:rPr lang="en-US" dirty="0" smtClean="0"/>
              <a:t>try to </a:t>
            </a:r>
            <a:r>
              <a:rPr lang="en-US" dirty="0"/>
              <a:t>divide universities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many schools should I apply?</a:t>
            </a:r>
          </a:p>
          <a:p>
            <a:pPr lvl="2"/>
            <a:r>
              <a:rPr lang="en-US" dirty="0" smtClean="0"/>
              <a:t>Financial </a:t>
            </a:r>
            <a:r>
              <a:rPr lang="en-US" dirty="0"/>
              <a:t>Limitations</a:t>
            </a:r>
          </a:p>
          <a:p>
            <a:pPr lvl="2"/>
            <a:r>
              <a:rPr lang="en-US" dirty="0" smtClean="0"/>
              <a:t>Recommendation </a:t>
            </a:r>
            <a:r>
              <a:rPr lang="en-US" dirty="0"/>
              <a:t>Limitation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1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Extracting Important Dates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Process, Read the </a:t>
            </a:r>
            <a:r>
              <a:rPr lang="en-US" dirty="0" smtClean="0"/>
              <a:t>instruction page </a:t>
            </a:r>
            <a:r>
              <a:rPr lang="en-US" dirty="0"/>
              <a:t>of each university carefully.</a:t>
            </a:r>
          </a:p>
          <a:p>
            <a:pPr lvl="2"/>
            <a:r>
              <a:rPr lang="en-US" dirty="0" smtClean="0"/>
              <a:t>Record </a:t>
            </a:r>
            <a:r>
              <a:rPr lang="en-US" dirty="0"/>
              <a:t>all data in an excel</a:t>
            </a:r>
          </a:p>
          <a:p>
            <a:pPr lvl="2"/>
            <a:r>
              <a:rPr lang="en-US" dirty="0" smtClean="0"/>
              <a:t>Extract </a:t>
            </a:r>
            <a:r>
              <a:rPr lang="en-US" dirty="0"/>
              <a:t>documents that should be sent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Unis need your </a:t>
            </a:r>
            <a:r>
              <a:rPr lang="en-US" dirty="0" err="1"/>
              <a:t>recoms</a:t>
            </a:r>
            <a:r>
              <a:rPr lang="en-US" dirty="0"/>
              <a:t> </a:t>
            </a:r>
            <a:r>
              <a:rPr lang="en-US" dirty="0" smtClean="0"/>
              <a:t>be submitted </a:t>
            </a:r>
            <a:r>
              <a:rPr lang="en-US" dirty="0"/>
              <a:t>before a deadline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Unis send request to your </a:t>
            </a:r>
            <a:r>
              <a:rPr lang="en-US" dirty="0" smtClean="0"/>
              <a:t>referees after </a:t>
            </a:r>
            <a:r>
              <a:rPr lang="en-US" dirty="0"/>
              <a:t>you submitted your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Ask for Recommendations/ </a:t>
            </a:r>
            <a:r>
              <a:rPr lang="en-US" b="1" dirty="0" smtClean="0"/>
              <a:t>Writing Recommendation </a:t>
            </a:r>
            <a:r>
              <a:rPr lang="en-US" b="1" dirty="0"/>
              <a:t>Letters</a:t>
            </a:r>
          </a:p>
          <a:p>
            <a:pPr lvl="1"/>
            <a:r>
              <a:rPr lang="en-US" dirty="0" smtClean="0"/>
              <a:t>Try </a:t>
            </a:r>
            <a:r>
              <a:rPr lang="en-US" dirty="0"/>
              <a:t>to avoid recommendation conflicts</a:t>
            </a:r>
          </a:p>
          <a:p>
            <a:pPr lvl="1"/>
            <a:r>
              <a:rPr lang="en-US" dirty="0" smtClean="0"/>
              <a:t>Who </a:t>
            </a:r>
            <a:r>
              <a:rPr lang="en-US" dirty="0"/>
              <a:t>to ask for recommendations?</a:t>
            </a:r>
          </a:p>
          <a:p>
            <a:pPr lvl="2"/>
            <a:r>
              <a:rPr lang="en-US" dirty="0" smtClean="0"/>
              <a:t>Should </a:t>
            </a:r>
            <a:r>
              <a:rPr lang="en-US" dirty="0"/>
              <a:t>know you and your works</a:t>
            </a:r>
          </a:p>
          <a:p>
            <a:pPr lvl="2"/>
            <a:r>
              <a:rPr lang="en-US" dirty="0" smtClean="0"/>
              <a:t>Are </a:t>
            </a:r>
            <a:r>
              <a:rPr lang="en-US" dirty="0"/>
              <a:t>known to give good recommendations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good to write your recommendation letters</a:t>
            </a:r>
          </a:p>
          <a:p>
            <a:pPr lvl="1"/>
            <a:r>
              <a:rPr lang="en-US" dirty="0"/>
              <a:t>yourself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is Weak, A </a:t>
            </a:r>
            <a:r>
              <a:rPr lang="en-US" dirty="0" err="1"/>
              <a:t>recom</a:t>
            </a:r>
            <a:r>
              <a:rPr lang="en-US" dirty="0"/>
              <a:t> should be VERY STRONG.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Research With Your Referee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Sending Documents</a:t>
            </a:r>
          </a:p>
          <a:p>
            <a:pPr lvl="1"/>
            <a:r>
              <a:rPr lang="en-US" dirty="0" smtClean="0"/>
              <a:t>Easy </a:t>
            </a:r>
            <a:r>
              <a:rPr lang="en-US" dirty="0"/>
              <a:t>process, using Sharif TNT</a:t>
            </a:r>
          </a:p>
          <a:p>
            <a:pPr lvl="1"/>
            <a:r>
              <a:rPr lang="en-US" dirty="0" smtClean="0"/>
              <a:t>Send </a:t>
            </a:r>
            <a:r>
              <a:rPr lang="en-US" dirty="0"/>
              <a:t>them at least 10 days prior to the</a:t>
            </a:r>
          </a:p>
          <a:p>
            <a:pPr lvl="1"/>
            <a:r>
              <a:rPr lang="en-US" dirty="0"/>
              <a:t>deadline</a:t>
            </a:r>
          </a:p>
          <a:p>
            <a:pPr lvl="1"/>
            <a:r>
              <a:rPr lang="en-US" dirty="0" smtClean="0"/>
              <a:t>Send </a:t>
            </a:r>
            <a:r>
              <a:rPr lang="en-US" dirty="0"/>
              <a:t>in groups to minimize cost, Get the</a:t>
            </a:r>
          </a:p>
          <a:p>
            <a:pPr lvl="1"/>
            <a:r>
              <a:rPr lang="en-US" dirty="0"/>
              <a:t>tracking#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your publications and resume if </a:t>
            </a:r>
            <a:r>
              <a:rPr lang="en-US" dirty="0" smtClean="0"/>
              <a:t>they don’t </a:t>
            </a:r>
            <a:r>
              <a:rPr lang="en-US" dirty="0"/>
              <a:t>let you upload them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may want to include your Resume anyway</a:t>
            </a:r>
          </a:p>
          <a:p>
            <a:pPr lvl="1"/>
            <a:r>
              <a:rPr lang="en-US" dirty="0" smtClean="0"/>
              <a:t>Sending </a:t>
            </a:r>
            <a:r>
              <a:rPr lang="en-US" dirty="0"/>
              <a:t>TOEFL &amp; GRE scores via 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8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Applying</a:t>
            </a:r>
          </a:p>
          <a:p>
            <a:pPr lvl="1"/>
            <a:r>
              <a:rPr lang="en-US" dirty="0" smtClean="0"/>
              <a:t>Fill </a:t>
            </a:r>
            <a:r>
              <a:rPr lang="en-US" dirty="0"/>
              <a:t>the forms as much as possible </a:t>
            </a:r>
            <a:r>
              <a:rPr lang="en-US" dirty="0" smtClean="0"/>
              <a:t>during the </a:t>
            </a:r>
            <a:r>
              <a:rPr lang="en-US" dirty="0"/>
              <a:t>searching process</a:t>
            </a:r>
          </a:p>
          <a:p>
            <a:pPr lvl="1"/>
            <a:r>
              <a:rPr lang="en-US" dirty="0" smtClean="0"/>
              <a:t>Uploading </a:t>
            </a:r>
            <a:r>
              <a:rPr lang="en-US" dirty="0"/>
              <a:t>CV/</a:t>
            </a:r>
            <a:r>
              <a:rPr lang="en-US" dirty="0" err="1"/>
              <a:t>SoP</a:t>
            </a:r>
            <a:r>
              <a:rPr lang="en-US" dirty="0"/>
              <a:t>/Transcript/Test Grades</a:t>
            </a:r>
          </a:p>
          <a:p>
            <a:pPr lvl="1"/>
            <a:r>
              <a:rPr lang="en-US" dirty="0"/>
              <a:t>(These uploads should match the </a:t>
            </a:r>
            <a:r>
              <a:rPr lang="en-US" dirty="0" smtClean="0"/>
              <a:t>ones you </a:t>
            </a:r>
            <a:r>
              <a:rPr lang="en-US" dirty="0"/>
              <a:t>mailed them.)</a:t>
            </a:r>
          </a:p>
          <a:p>
            <a:pPr lvl="1"/>
            <a:r>
              <a:rPr lang="en-US" dirty="0" smtClean="0"/>
              <a:t>Pay </a:t>
            </a:r>
            <a:r>
              <a:rPr lang="en-US" dirty="0"/>
              <a:t>and Submit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0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in touch with Profs</a:t>
            </a:r>
          </a:p>
          <a:p>
            <a:r>
              <a:rPr lang="en-US" dirty="0" smtClean="0"/>
              <a:t>Tracking </a:t>
            </a:r>
            <a:r>
              <a:rPr lang="en-US" dirty="0"/>
              <a:t>Status</a:t>
            </a:r>
          </a:p>
          <a:p>
            <a:r>
              <a:rPr lang="en-US" dirty="0" smtClean="0"/>
              <a:t>The </a:t>
            </a:r>
            <a:r>
              <a:rPr lang="en-US" dirty="0"/>
              <a:t>Interviews</a:t>
            </a:r>
          </a:p>
          <a:p>
            <a:pPr lvl="1"/>
            <a:r>
              <a:rPr lang="en-US" dirty="0" smtClean="0"/>
              <a:t>Prepare </a:t>
            </a:r>
            <a:r>
              <a:rPr lang="en-US" dirty="0"/>
              <a:t>Answers</a:t>
            </a:r>
          </a:p>
          <a:p>
            <a:r>
              <a:rPr lang="en-US" dirty="0" smtClean="0"/>
              <a:t>Choosing </a:t>
            </a:r>
            <a:r>
              <a:rPr lang="en-US" dirty="0"/>
              <a:t>the School</a:t>
            </a:r>
          </a:p>
          <a:p>
            <a:r>
              <a:rPr lang="en-US" dirty="0" smtClean="0"/>
              <a:t>Visa</a:t>
            </a:r>
            <a:endParaRPr lang="en-US" dirty="0"/>
          </a:p>
          <a:p>
            <a:pPr lvl="1"/>
            <a:r>
              <a:rPr lang="en-US" dirty="0" smtClean="0"/>
              <a:t>US</a:t>
            </a:r>
            <a:r>
              <a:rPr lang="en-US" dirty="0"/>
              <a:t>: Scan of I-20 For Emergency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0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After Getting an Admission</a:t>
            </a:r>
            <a:endParaRPr lang="en-US" b="1" dirty="0" smtClean="0"/>
          </a:p>
          <a:p>
            <a:pPr lvl="1"/>
            <a:r>
              <a:rPr lang="en-US" dirty="0" smtClean="0"/>
              <a:t>Withdraw </a:t>
            </a:r>
            <a:r>
              <a:rPr lang="en-US" dirty="0"/>
              <a:t>the school you will not </a:t>
            </a:r>
            <a:r>
              <a:rPr lang="en-US" dirty="0" smtClean="0"/>
              <a:t>attend ASAP</a:t>
            </a:r>
            <a:endParaRPr lang="en-US" dirty="0"/>
          </a:p>
          <a:p>
            <a:pPr lvl="1"/>
            <a:r>
              <a:rPr lang="en-US" dirty="0" smtClean="0"/>
              <a:t>Always </a:t>
            </a:r>
            <a:r>
              <a:rPr lang="en-US" dirty="0"/>
              <a:t>appreciate their responses (Even </a:t>
            </a:r>
            <a:r>
              <a:rPr lang="en-US" dirty="0" smtClean="0"/>
              <a:t>if they </a:t>
            </a:r>
            <a:r>
              <a:rPr lang="en-US" dirty="0"/>
              <a:t>have rejected you</a:t>
            </a:r>
            <a:r>
              <a:rPr lang="en-US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How </a:t>
            </a:r>
            <a:r>
              <a:rPr lang="en-US" b="1" dirty="0"/>
              <a:t>to Pay?</a:t>
            </a:r>
          </a:p>
          <a:p>
            <a:pPr lvl="1"/>
            <a:r>
              <a:rPr lang="pt-BR" dirty="0" smtClean="0"/>
              <a:t>Online Payment </a:t>
            </a:r>
          </a:p>
          <a:p>
            <a:pPr lvl="1"/>
            <a:r>
              <a:rPr lang="pt-BR" dirty="0" smtClean="0"/>
              <a:t>Various </a:t>
            </a:r>
            <a:r>
              <a:rPr lang="pt-BR" dirty="0"/>
              <a:t>Companies Issue Visa/MasterCard </a:t>
            </a:r>
            <a:r>
              <a:rPr lang="en-US" dirty="0"/>
              <a:t>gift cards.</a:t>
            </a:r>
          </a:p>
          <a:p>
            <a:pPr lvl="2"/>
            <a:r>
              <a:rPr lang="en-US" dirty="0" smtClean="0"/>
              <a:t>Sanctions 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Proxy For Payment.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3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CE-Apply Group</a:t>
            </a:r>
          </a:p>
          <a:p>
            <a:r>
              <a:rPr lang="en-US" dirty="0" err="1" smtClean="0"/>
              <a:t>ApplyAbroad</a:t>
            </a:r>
            <a:endParaRPr lang="en-US" dirty="0"/>
          </a:p>
          <a:p>
            <a:r>
              <a:rPr lang="en-US" dirty="0" err="1" smtClean="0"/>
              <a:t>TheGradCafe</a:t>
            </a:r>
            <a:endParaRPr lang="en-US" dirty="0"/>
          </a:p>
          <a:p>
            <a:r>
              <a:rPr lang="en-US" dirty="0" err="1" smtClean="0"/>
              <a:t>USNews</a:t>
            </a:r>
            <a:r>
              <a:rPr lang="en-US" dirty="0" smtClean="0"/>
              <a:t> </a:t>
            </a:r>
            <a:r>
              <a:rPr lang="en-US" dirty="0"/>
              <a:t>Graduate Schools Ranking</a:t>
            </a:r>
          </a:p>
          <a:p>
            <a:r>
              <a:rPr lang="en-US" dirty="0" smtClean="0"/>
              <a:t>Microsoft </a:t>
            </a:r>
            <a:r>
              <a:rPr lang="en-US" dirty="0"/>
              <a:t>Academic Search</a:t>
            </a:r>
          </a:p>
          <a:p>
            <a:r>
              <a:rPr lang="en-US" dirty="0" smtClean="0"/>
              <a:t>Google </a:t>
            </a:r>
            <a:r>
              <a:rPr lang="en-US" dirty="0"/>
              <a:t>Scholar</a:t>
            </a:r>
          </a:p>
          <a:p>
            <a:r>
              <a:rPr lang="en-US" dirty="0" smtClean="0"/>
              <a:t>Persian </a:t>
            </a:r>
            <a:r>
              <a:rPr lang="en-US" dirty="0"/>
              <a:t>Associations of Universities</a:t>
            </a:r>
          </a:p>
          <a:p>
            <a:r>
              <a:rPr lang="en-US" dirty="0" smtClean="0"/>
              <a:t>List </a:t>
            </a:r>
            <a:r>
              <a:rPr lang="en-US" dirty="0"/>
              <a:t>of Profs from previous year appliers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1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711254" cy="47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8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2840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6727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9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Senior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427168" cy="49218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2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264616" cy="50862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7168250" cy="50569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4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6883681" cy="49621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EFD6A-D832-439F-A353-F169C0274C1B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0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Words>1283</Words>
  <Application>Microsoft Office PowerPoint</Application>
  <PresentationFormat>On-screen Show (4:3)</PresentationFormat>
  <Paragraphs>334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Diseño predeterminado</vt:lpstr>
      <vt:lpstr>How To Apply?</vt:lpstr>
      <vt:lpstr>Panel</vt:lpstr>
      <vt:lpstr>Before we start</vt:lpstr>
      <vt:lpstr>Time Line</vt:lpstr>
      <vt:lpstr>Time Line</vt:lpstr>
      <vt:lpstr>Before the Senior Year</vt:lpstr>
      <vt:lpstr>The Summer</vt:lpstr>
      <vt:lpstr>The Apply</vt:lpstr>
      <vt:lpstr>Follow-up</vt:lpstr>
      <vt:lpstr>Useful Resources</vt:lpstr>
      <vt:lpstr>Q &amp; A</vt:lpstr>
      <vt:lpstr>GPA &amp; Research</vt:lpstr>
      <vt:lpstr>Research &amp; GPA</vt:lpstr>
      <vt:lpstr>Research Experiences </vt:lpstr>
      <vt:lpstr>Research Pros &amp; Cons</vt:lpstr>
      <vt:lpstr>GPA</vt:lpstr>
      <vt:lpstr>GPA Pros &amp; Cons</vt:lpstr>
      <vt:lpstr>The Summer</vt:lpstr>
      <vt:lpstr>The Summer - Overview</vt:lpstr>
      <vt:lpstr>The Summer - English</vt:lpstr>
      <vt:lpstr>The Summer - English</vt:lpstr>
      <vt:lpstr>The Summer – Resume/CV</vt:lpstr>
      <vt:lpstr>The Summer – Resume/CV</vt:lpstr>
      <vt:lpstr>The Summer – Resume/CV</vt:lpstr>
      <vt:lpstr>The Summer – Resume/CV</vt:lpstr>
      <vt:lpstr>The Summer - SOP</vt:lpstr>
      <vt:lpstr>The Summer - SOP</vt:lpstr>
      <vt:lpstr>The Summer - Contact</vt:lpstr>
      <vt:lpstr>The Summer - Contact</vt:lpstr>
      <vt:lpstr>The Apply</vt:lpstr>
      <vt:lpstr>The Apply</vt:lpstr>
      <vt:lpstr>The Apply</vt:lpstr>
      <vt:lpstr>The Apply</vt:lpstr>
      <vt:lpstr>The Apply</vt:lpstr>
      <vt:lpstr>Follow-up</vt:lpstr>
      <vt:lpstr>Other Matters</vt:lpstr>
      <vt:lpstr>Useful Resources</vt:lpstr>
      <vt:lpstr>Questions &amp; Discussion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Saeid Barati</cp:lastModifiedBy>
  <cp:revision>773</cp:revision>
  <dcterms:created xsi:type="dcterms:W3CDTF">2010-05-23T14:28:12Z</dcterms:created>
  <dcterms:modified xsi:type="dcterms:W3CDTF">2013-05-18T05:59:43Z</dcterms:modified>
</cp:coreProperties>
</file>