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6.xml" ContentType="application/vnd.openxmlformats-officedocument.drawingml.chart+xml"/>
  <Override PartName="/ppt/notesSlides/notesSlide55.xml" ContentType="application/vnd.openxmlformats-officedocument.presentationml.notesSlide+xml"/>
  <Override PartName="/ppt/charts/chart7.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8.xml" ContentType="application/vnd.openxmlformats-officedocument.drawingml.chart+xml"/>
  <Override PartName="/ppt/notesSlides/notesSlide62.xml" ContentType="application/vnd.openxmlformats-officedocument.presentationml.notesSlide+xml"/>
  <Override PartName="/ppt/charts/chart9.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handoutMasterIdLst>
    <p:handoutMasterId r:id="rId69"/>
  </p:handoutMasterIdLst>
  <p:sldIdLst>
    <p:sldId id="271" r:id="rId2"/>
    <p:sldId id="396" r:id="rId3"/>
    <p:sldId id="397" r:id="rId4"/>
    <p:sldId id="305" r:id="rId5"/>
    <p:sldId id="398" r:id="rId6"/>
    <p:sldId id="331" r:id="rId7"/>
    <p:sldId id="406" r:id="rId8"/>
    <p:sldId id="402" r:id="rId9"/>
    <p:sldId id="387" r:id="rId10"/>
    <p:sldId id="441" r:id="rId11"/>
    <p:sldId id="388" r:id="rId12"/>
    <p:sldId id="442" r:id="rId13"/>
    <p:sldId id="407" r:id="rId14"/>
    <p:sldId id="444" r:id="rId15"/>
    <p:sldId id="367" r:id="rId16"/>
    <p:sldId id="443" r:id="rId17"/>
    <p:sldId id="302" r:id="rId18"/>
    <p:sldId id="300" r:id="rId19"/>
    <p:sldId id="303" r:id="rId20"/>
    <p:sldId id="299" r:id="rId21"/>
    <p:sldId id="417" r:id="rId22"/>
    <p:sldId id="418" r:id="rId23"/>
    <p:sldId id="419" r:id="rId24"/>
    <p:sldId id="420" r:id="rId25"/>
    <p:sldId id="421" r:id="rId26"/>
    <p:sldId id="288" r:id="rId27"/>
    <p:sldId id="290" r:id="rId28"/>
    <p:sldId id="289" r:id="rId29"/>
    <p:sldId id="318" r:id="rId30"/>
    <p:sldId id="319" r:id="rId31"/>
    <p:sldId id="320" r:id="rId32"/>
    <p:sldId id="321" r:id="rId33"/>
    <p:sldId id="322" r:id="rId34"/>
    <p:sldId id="323" r:id="rId35"/>
    <p:sldId id="324" r:id="rId36"/>
    <p:sldId id="280" r:id="rId37"/>
    <p:sldId id="277" r:id="rId38"/>
    <p:sldId id="281" r:id="rId39"/>
    <p:sldId id="291" r:id="rId40"/>
    <p:sldId id="292" r:id="rId41"/>
    <p:sldId id="298" r:id="rId42"/>
    <p:sldId id="304" r:id="rId43"/>
    <p:sldId id="283" r:id="rId44"/>
    <p:sldId id="293" r:id="rId45"/>
    <p:sldId id="294" r:id="rId46"/>
    <p:sldId id="284" r:id="rId47"/>
    <p:sldId id="285" r:id="rId48"/>
    <p:sldId id="286" r:id="rId49"/>
    <p:sldId id="287" r:id="rId50"/>
    <p:sldId id="295" r:id="rId51"/>
    <p:sldId id="296" r:id="rId52"/>
    <p:sldId id="297" r:id="rId53"/>
    <p:sldId id="308" r:id="rId54"/>
    <p:sldId id="424" r:id="rId55"/>
    <p:sldId id="425" r:id="rId56"/>
    <p:sldId id="438" r:id="rId57"/>
    <p:sldId id="314" r:id="rId58"/>
    <p:sldId id="370" r:id="rId59"/>
    <p:sldId id="309" r:id="rId60"/>
    <p:sldId id="392" r:id="rId61"/>
    <p:sldId id="428" r:id="rId62"/>
    <p:sldId id="427" r:id="rId63"/>
    <p:sldId id="416" r:id="rId64"/>
    <p:sldId id="344" r:id="rId65"/>
    <p:sldId id="345" r:id="rId66"/>
    <p:sldId id="450" r:id="rId67"/>
  </p:sldIdLst>
  <p:sldSz cx="9144000" cy="5143500" type="screen16x9"/>
  <p:notesSz cx="6858000" cy="9144000"/>
  <p:custDataLst>
    <p:tags r:id="rId70"/>
  </p:custDataLst>
  <p:defaultTextStyle>
    <a:defPPr>
      <a:defRPr lang="en-US"/>
    </a:defPPr>
    <a:lvl1pPr algn="r" rtl="0" fontAlgn="base">
      <a:spcBef>
        <a:spcPct val="0"/>
      </a:spcBef>
      <a:spcAft>
        <a:spcPct val="0"/>
      </a:spcAft>
      <a:defRPr kumimoji="1" sz="2400" kern="1200">
        <a:solidFill>
          <a:schemeClr val="tx1"/>
        </a:solidFill>
        <a:latin typeface="Verdana" pitchFamily="48" charset="0"/>
        <a:ea typeface="+mn-ea"/>
        <a:cs typeface="+mn-cs"/>
      </a:defRPr>
    </a:lvl1pPr>
    <a:lvl2pPr marL="457200" algn="r" rtl="0" fontAlgn="base">
      <a:spcBef>
        <a:spcPct val="0"/>
      </a:spcBef>
      <a:spcAft>
        <a:spcPct val="0"/>
      </a:spcAft>
      <a:defRPr kumimoji="1" sz="2400" kern="1200">
        <a:solidFill>
          <a:schemeClr val="tx1"/>
        </a:solidFill>
        <a:latin typeface="Verdana" pitchFamily="48" charset="0"/>
        <a:ea typeface="+mn-ea"/>
        <a:cs typeface="+mn-cs"/>
      </a:defRPr>
    </a:lvl2pPr>
    <a:lvl3pPr marL="914400" algn="r" rtl="0" fontAlgn="base">
      <a:spcBef>
        <a:spcPct val="0"/>
      </a:spcBef>
      <a:spcAft>
        <a:spcPct val="0"/>
      </a:spcAft>
      <a:defRPr kumimoji="1" sz="2400" kern="1200">
        <a:solidFill>
          <a:schemeClr val="tx1"/>
        </a:solidFill>
        <a:latin typeface="Verdana" pitchFamily="48" charset="0"/>
        <a:ea typeface="+mn-ea"/>
        <a:cs typeface="+mn-cs"/>
      </a:defRPr>
    </a:lvl3pPr>
    <a:lvl4pPr marL="1371600" algn="r" rtl="0" fontAlgn="base">
      <a:spcBef>
        <a:spcPct val="0"/>
      </a:spcBef>
      <a:spcAft>
        <a:spcPct val="0"/>
      </a:spcAft>
      <a:defRPr kumimoji="1" sz="2400" kern="1200">
        <a:solidFill>
          <a:schemeClr val="tx1"/>
        </a:solidFill>
        <a:latin typeface="Verdana" pitchFamily="48" charset="0"/>
        <a:ea typeface="+mn-ea"/>
        <a:cs typeface="+mn-cs"/>
      </a:defRPr>
    </a:lvl4pPr>
    <a:lvl5pPr marL="1828800" algn="r" rtl="0" fontAlgn="base">
      <a:spcBef>
        <a:spcPct val="0"/>
      </a:spcBef>
      <a:spcAft>
        <a:spcPct val="0"/>
      </a:spcAft>
      <a:defRPr kumimoji="1" sz="2400" kern="1200">
        <a:solidFill>
          <a:schemeClr val="tx1"/>
        </a:solidFill>
        <a:latin typeface="Verdana" pitchFamily="48" charset="0"/>
        <a:ea typeface="+mn-ea"/>
        <a:cs typeface="+mn-cs"/>
      </a:defRPr>
    </a:lvl5pPr>
    <a:lvl6pPr marL="2286000" algn="l" defTabSz="457200" rtl="0" eaLnBrk="1" latinLnBrk="0" hangingPunct="1">
      <a:defRPr kumimoji="1" sz="2400" kern="1200">
        <a:solidFill>
          <a:schemeClr val="tx1"/>
        </a:solidFill>
        <a:latin typeface="Verdana" pitchFamily="48" charset="0"/>
        <a:ea typeface="+mn-ea"/>
        <a:cs typeface="+mn-cs"/>
      </a:defRPr>
    </a:lvl6pPr>
    <a:lvl7pPr marL="2743200" algn="l" defTabSz="457200" rtl="0" eaLnBrk="1" latinLnBrk="0" hangingPunct="1">
      <a:defRPr kumimoji="1" sz="2400" kern="1200">
        <a:solidFill>
          <a:schemeClr val="tx1"/>
        </a:solidFill>
        <a:latin typeface="Verdana" pitchFamily="48" charset="0"/>
        <a:ea typeface="+mn-ea"/>
        <a:cs typeface="+mn-cs"/>
      </a:defRPr>
    </a:lvl7pPr>
    <a:lvl8pPr marL="3200400" algn="l" defTabSz="457200" rtl="0" eaLnBrk="1" latinLnBrk="0" hangingPunct="1">
      <a:defRPr kumimoji="1" sz="2400" kern="1200">
        <a:solidFill>
          <a:schemeClr val="tx1"/>
        </a:solidFill>
        <a:latin typeface="Verdana" pitchFamily="48" charset="0"/>
        <a:ea typeface="+mn-ea"/>
        <a:cs typeface="+mn-cs"/>
      </a:defRPr>
    </a:lvl8pPr>
    <a:lvl9pPr marL="3657600" algn="l" defTabSz="457200" rtl="0" eaLnBrk="1" latinLnBrk="0" hangingPunct="1">
      <a:defRPr kumimoji="1" sz="2400" kern="1200">
        <a:solidFill>
          <a:schemeClr val="tx1"/>
        </a:solidFill>
        <a:latin typeface="Verdana" pitchFamily="4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ah" initials="S" lastIdx="8" clrIdx="0"/>
  <p:cmAuthor id="1" name="CSE" initials="UWCS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CC6600"/>
    <a:srgbClr val="996633"/>
    <a:srgbClr val="993300"/>
    <a:srgbClr val="FFCC99"/>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3" autoAdjust="0"/>
    <p:restoredTop sz="77698" autoAdjust="0"/>
  </p:normalViewPr>
  <p:slideViewPr>
    <p:cSldViewPr>
      <p:cViewPr>
        <p:scale>
          <a:sx n="100" d="100"/>
          <a:sy n="100" d="100"/>
        </p:scale>
        <p:origin x="-3864" y="-16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No Animations</c:v>
                </c:pt>
              </c:strCache>
            </c:strRef>
          </c:tx>
          <c:spPr>
            <a:solidFill>
              <a:srgbClr val="FFC000"/>
            </a:solidFill>
          </c:spPr>
          <c:invertIfNegative val="0"/>
          <c:cat>
            <c:strRef>
              <c:f>Sheet1!$A$2</c:f>
              <c:strCache>
                <c:ptCount val="1"/>
                <c:pt idx="0">
                  <c:v>Levels Completed</c:v>
                </c:pt>
              </c:strCache>
            </c:strRef>
          </c:cat>
          <c:val>
            <c:numRef>
              <c:f>Sheet1!$B$2</c:f>
              <c:numCache>
                <c:formatCode>General</c:formatCode>
                <c:ptCount val="1"/>
                <c:pt idx="0">
                  <c:v>9</c:v>
                </c:pt>
              </c:numCache>
            </c:numRef>
          </c:val>
        </c:ser>
        <c:ser>
          <c:idx val="1"/>
          <c:order val="1"/>
          <c:tx>
            <c:strRef>
              <c:f>Sheet1!$C$1</c:f>
              <c:strCache>
                <c:ptCount val="1"/>
                <c:pt idx="0">
                  <c:v>Animations</c:v>
                </c:pt>
              </c:strCache>
            </c:strRef>
          </c:tx>
          <c:spPr>
            <a:solidFill>
              <a:srgbClr val="0070C0"/>
            </a:solidFill>
            <a:ln>
              <a:noFill/>
            </a:ln>
          </c:spPr>
          <c:invertIfNegative val="0"/>
          <c:cat>
            <c:strRef>
              <c:f>Sheet1!$A$2</c:f>
              <c:strCache>
                <c:ptCount val="1"/>
                <c:pt idx="0">
                  <c:v>Levels Completed</c:v>
                </c:pt>
              </c:strCache>
            </c:strRef>
          </c:cat>
          <c:val>
            <c:numRef>
              <c:f>Sheet1!$C$2</c:f>
              <c:numCache>
                <c:formatCode>General</c:formatCode>
                <c:ptCount val="1"/>
                <c:pt idx="0">
                  <c:v>11</c:v>
                </c:pt>
              </c:numCache>
            </c:numRef>
          </c:val>
        </c:ser>
        <c:dLbls>
          <c:showLegendKey val="0"/>
          <c:showVal val="0"/>
          <c:showCatName val="0"/>
          <c:showSerName val="0"/>
          <c:showPercent val="0"/>
          <c:showBubbleSize val="0"/>
        </c:dLbls>
        <c:gapWidth val="150"/>
        <c:axId val="34290688"/>
        <c:axId val="34411264"/>
      </c:barChart>
      <c:catAx>
        <c:axId val="34290688"/>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34411264"/>
        <c:crosses val="autoZero"/>
        <c:auto val="1"/>
        <c:lblAlgn val="ctr"/>
        <c:lblOffset val="100"/>
        <c:noMultiLvlLbl val="0"/>
      </c:catAx>
      <c:valAx>
        <c:axId val="34411264"/>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34290688"/>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No Animations</c:v>
                </c:pt>
              </c:strCache>
            </c:strRef>
          </c:tx>
          <c:spPr>
            <a:solidFill>
              <a:srgbClr val="FFC000"/>
            </a:solidFill>
          </c:spPr>
          <c:invertIfNegative val="0"/>
          <c:cat>
            <c:strRef>
              <c:f>Sheet1!$A$2</c:f>
              <c:strCache>
                <c:ptCount val="1"/>
                <c:pt idx="0">
                  <c:v>Time Played (s)</c:v>
                </c:pt>
              </c:strCache>
            </c:strRef>
          </c:cat>
          <c:val>
            <c:numRef>
              <c:f>Sheet1!$B$2</c:f>
              <c:numCache>
                <c:formatCode>General</c:formatCode>
                <c:ptCount val="1"/>
                <c:pt idx="0">
                  <c:v>480</c:v>
                </c:pt>
              </c:numCache>
            </c:numRef>
          </c:val>
        </c:ser>
        <c:ser>
          <c:idx val="1"/>
          <c:order val="1"/>
          <c:tx>
            <c:strRef>
              <c:f>Sheet1!$C$1</c:f>
              <c:strCache>
                <c:ptCount val="1"/>
                <c:pt idx="0">
                  <c:v>Animations</c:v>
                </c:pt>
              </c:strCache>
            </c:strRef>
          </c:tx>
          <c:spPr>
            <a:solidFill>
              <a:srgbClr val="0070C0"/>
            </a:solidFill>
            <a:ln>
              <a:noFill/>
            </a:ln>
          </c:spPr>
          <c:invertIfNegative val="0"/>
          <c:cat>
            <c:strRef>
              <c:f>Sheet1!$A$2</c:f>
              <c:strCache>
                <c:ptCount val="1"/>
                <c:pt idx="0">
                  <c:v>Time Played (s)</c:v>
                </c:pt>
              </c:strCache>
            </c:strRef>
          </c:cat>
          <c:val>
            <c:numRef>
              <c:f>Sheet1!$C$2</c:f>
              <c:numCache>
                <c:formatCode>General</c:formatCode>
                <c:ptCount val="1"/>
                <c:pt idx="0">
                  <c:v>570</c:v>
                </c:pt>
              </c:numCache>
            </c:numRef>
          </c:val>
        </c:ser>
        <c:dLbls>
          <c:showLegendKey val="0"/>
          <c:showVal val="0"/>
          <c:showCatName val="0"/>
          <c:showSerName val="0"/>
          <c:showPercent val="0"/>
          <c:showBubbleSize val="0"/>
        </c:dLbls>
        <c:gapWidth val="150"/>
        <c:axId val="40200064"/>
        <c:axId val="40201600"/>
      </c:barChart>
      <c:catAx>
        <c:axId val="40200064"/>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40201600"/>
        <c:crosses val="autoZero"/>
        <c:auto val="1"/>
        <c:lblAlgn val="ctr"/>
        <c:lblOffset val="100"/>
        <c:noMultiLvlLbl val="0"/>
      </c:catAx>
      <c:valAx>
        <c:axId val="40201600"/>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40200064"/>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No Animations</c:v>
                </c:pt>
              </c:strCache>
            </c:strRef>
          </c:tx>
          <c:spPr>
            <a:solidFill>
              <a:srgbClr val="FFC000"/>
            </a:solidFill>
          </c:spPr>
          <c:invertIfNegative val="0"/>
          <c:cat>
            <c:strRef>
              <c:f>Sheet1!$A$2</c:f>
              <c:strCache>
                <c:ptCount val="1"/>
                <c:pt idx="0">
                  <c:v>Return Rate (%)</c:v>
                </c:pt>
              </c:strCache>
            </c:strRef>
          </c:cat>
          <c:val>
            <c:numRef>
              <c:f>Sheet1!$B$2</c:f>
              <c:numCache>
                <c:formatCode>General</c:formatCode>
                <c:ptCount val="1"/>
                <c:pt idx="0">
                  <c:v>11</c:v>
                </c:pt>
              </c:numCache>
            </c:numRef>
          </c:val>
        </c:ser>
        <c:ser>
          <c:idx val="1"/>
          <c:order val="1"/>
          <c:tx>
            <c:strRef>
              <c:f>Sheet1!$C$1</c:f>
              <c:strCache>
                <c:ptCount val="1"/>
                <c:pt idx="0">
                  <c:v>Animations</c:v>
                </c:pt>
              </c:strCache>
            </c:strRef>
          </c:tx>
          <c:spPr>
            <a:solidFill>
              <a:srgbClr val="0070C0"/>
            </a:solidFill>
            <a:ln>
              <a:noFill/>
            </a:ln>
          </c:spPr>
          <c:invertIfNegative val="0"/>
          <c:cat>
            <c:strRef>
              <c:f>Sheet1!$A$2</c:f>
              <c:strCache>
                <c:ptCount val="1"/>
                <c:pt idx="0">
                  <c:v>Return Rate (%)</c:v>
                </c:pt>
              </c:strCache>
            </c:strRef>
          </c:cat>
          <c:val>
            <c:numRef>
              <c:f>Sheet1!$C$2</c:f>
              <c:numCache>
                <c:formatCode>0%</c:formatCode>
                <c:ptCount val="1"/>
                <c:pt idx="0">
                  <c:v>13</c:v>
                </c:pt>
              </c:numCache>
            </c:numRef>
          </c:val>
        </c:ser>
        <c:dLbls>
          <c:showLegendKey val="0"/>
          <c:showVal val="0"/>
          <c:showCatName val="0"/>
          <c:showSerName val="0"/>
          <c:showPercent val="0"/>
          <c:showBubbleSize val="0"/>
        </c:dLbls>
        <c:gapWidth val="150"/>
        <c:axId val="41962880"/>
        <c:axId val="41964672"/>
      </c:barChart>
      <c:catAx>
        <c:axId val="41962880"/>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41964672"/>
        <c:crosses val="autoZero"/>
        <c:auto val="1"/>
        <c:lblAlgn val="ctr"/>
        <c:lblOffset val="100"/>
        <c:noMultiLvlLbl val="0"/>
      </c:catAx>
      <c:valAx>
        <c:axId val="41964672"/>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41962880"/>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No Animations</c:v>
                </c:pt>
              </c:strCache>
            </c:strRef>
          </c:tx>
          <c:spPr>
            <a:solidFill>
              <a:srgbClr val="FFC000"/>
            </a:solidFill>
          </c:spPr>
          <c:invertIfNegative val="0"/>
          <c:cat>
            <c:strRef>
              <c:f>Sheet1!$A$2</c:f>
              <c:strCache>
                <c:ptCount val="1"/>
                <c:pt idx="0">
                  <c:v>Time Played (s)</c:v>
                </c:pt>
              </c:strCache>
            </c:strRef>
          </c:cat>
          <c:val>
            <c:numRef>
              <c:f>Sheet1!$B$2</c:f>
              <c:numCache>
                <c:formatCode>General</c:formatCode>
                <c:ptCount val="1"/>
                <c:pt idx="0">
                  <c:v>330</c:v>
                </c:pt>
              </c:numCache>
            </c:numRef>
          </c:val>
        </c:ser>
        <c:ser>
          <c:idx val="1"/>
          <c:order val="1"/>
          <c:tx>
            <c:strRef>
              <c:f>Sheet1!$C$1</c:f>
              <c:strCache>
                <c:ptCount val="1"/>
                <c:pt idx="0">
                  <c:v>Animations</c:v>
                </c:pt>
              </c:strCache>
            </c:strRef>
          </c:tx>
          <c:spPr>
            <a:solidFill>
              <a:srgbClr val="0070C0"/>
            </a:solidFill>
            <a:ln>
              <a:noFill/>
            </a:ln>
          </c:spPr>
          <c:invertIfNegative val="0"/>
          <c:cat>
            <c:strRef>
              <c:f>Sheet1!$A$2</c:f>
              <c:strCache>
                <c:ptCount val="1"/>
                <c:pt idx="0">
                  <c:v>Time Played (s)</c:v>
                </c:pt>
              </c:strCache>
            </c:strRef>
          </c:cat>
          <c:val>
            <c:numRef>
              <c:f>Sheet1!$C$2</c:f>
              <c:numCache>
                <c:formatCode>General</c:formatCode>
                <c:ptCount val="1"/>
                <c:pt idx="0">
                  <c:v>390</c:v>
                </c:pt>
              </c:numCache>
            </c:numRef>
          </c:val>
        </c:ser>
        <c:dLbls>
          <c:showLegendKey val="0"/>
          <c:showVal val="0"/>
          <c:showCatName val="0"/>
          <c:showSerName val="0"/>
          <c:showPercent val="0"/>
          <c:showBubbleSize val="0"/>
        </c:dLbls>
        <c:gapWidth val="150"/>
        <c:axId val="48534656"/>
        <c:axId val="48536192"/>
      </c:barChart>
      <c:catAx>
        <c:axId val="48534656"/>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48536192"/>
        <c:crosses val="autoZero"/>
        <c:auto val="1"/>
        <c:lblAlgn val="ctr"/>
        <c:lblOffset val="100"/>
        <c:noMultiLvlLbl val="0"/>
      </c:catAx>
      <c:valAx>
        <c:axId val="48536192"/>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48534656"/>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No Animations</c:v>
                </c:pt>
              </c:strCache>
            </c:strRef>
          </c:tx>
          <c:spPr>
            <a:solidFill>
              <a:srgbClr val="FFC000"/>
            </a:solidFill>
          </c:spPr>
          <c:invertIfNegative val="0"/>
          <c:cat>
            <c:strRef>
              <c:f>Sheet1!$A$2</c:f>
              <c:strCache>
                <c:ptCount val="1"/>
                <c:pt idx="0">
                  <c:v>Return Rate (%)</c:v>
                </c:pt>
              </c:strCache>
            </c:strRef>
          </c:cat>
          <c:val>
            <c:numRef>
              <c:f>Sheet1!$B$2</c:f>
              <c:numCache>
                <c:formatCode>General</c:formatCode>
                <c:ptCount val="1"/>
                <c:pt idx="0">
                  <c:v>17</c:v>
                </c:pt>
              </c:numCache>
            </c:numRef>
          </c:val>
        </c:ser>
        <c:ser>
          <c:idx val="1"/>
          <c:order val="1"/>
          <c:tx>
            <c:strRef>
              <c:f>Sheet1!$C$1</c:f>
              <c:strCache>
                <c:ptCount val="1"/>
                <c:pt idx="0">
                  <c:v>Animations</c:v>
                </c:pt>
              </c:strCache>
            </c:strRef>
          </c:tx>
          <c:spPr>
            <a:solidFill>
              <a:srgbClr val="0070C0"/>
            </a:solidFill>
            <a:ln>
              <a:noFill/>
            </a:ln>
          </c:spPr>
          <c:invertIfNegative val="0"/>
          <c:cat>
            <c:strRef>
              <c:f>Sheet1!$A$2</c:f>
              <c:strCache>
                <c:ptCount val="1"/>
                <c:pt idx="0">
                  <c:v>Return Rate (%)</c:v>
                </c:pt>
              </c:strCache>
            </c:strRef>
          </c:cat>
          <c:val>
            <c:numRef>
              <c:f>Sheet1!$C$2</c:f>
              <c:numCache>
                <c:formatCode>General</c:formatCode>
                <c:ptCount val="1"/>
                <c:pt idx="0">
                  <c:v>19</c:v>
                </c:pt>
              </c:numCache>
            </c:numRef>
          </c:val>
        </c:ser>
        <c:dLbls>
          <c:showLegendKey val="0"/>
          <c:showVal val="0"/>
          <c:showCatName val="0"/>
          <c:showSerName val="0"/>
          <c:showPercent val="0"/>
          <c:showBubbleSize val="0"/>
        </c:dLbls>
        <c:gapWidth val="150"/>
        <c:axId val="49142016"/>
        <c:axId val="107679744"/>
      </c:barChart>
      <c:catAx>
        <c:axId val="49142016"/>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107679744"/>
        <c:crosses val="autoZero"/>
        <c:auto val="1"/>
        <c:lblAlgn val="ctr"/>
        <c:lblOffset val="100"/>
        <c:noMultiLvlLbl val="0"/>
      </c:catAx>
      <c:valAx>
        <c:axId val="107679744"/>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49142016"/>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No Tutorials</c:v>
                </c:pt>
              </c:strCache>
            </c:strRef>
          </c:tx>
          <c:spPr>
            <a:solidFill>
              <a:srgbClr val="FFC000"/>
            </a:solidFill>
          </c:spPr>
          <c:invertIfNegative val="0"/>
          <c:cat>
            <c:strRef>
              <c:f>Sheet1!$A$2</c:f>
              <c:strCache>
                <c:ptCount val="1"/>
                <c:pt idx="0">
                  <c:v>Levels Completed</c:v>
                </c:pt>
              </c:strCache>
            </c:strRef>
          </c:cat>
          <c:val>
            <c:numRef>
              <c:f>Sheet1!$B$2</c:f>
              <c:numCache>
                <c:formatCode>General</c:formatCode>
                <c:ptCount val="1"/>
                <c:pt idx="0">
                  <c:v>4</c:v>
                </c:pt>
              </c:numCache>
            </c:numRef>
          </c:val>
        </c:ser>
        <c:ser>
          <c:idx val="1"/>
          <c:order val="1"/>
          <c:tx>
            <c:strRef>
              <c:f>Sheet1!$C$1</c:f>
              <c:strCache>
                <c:ptCount val="1"/>
                <c:pt idx="0">
                  <c:v>Tutorials</c:v>
                </c:pt>
              </c:strCache>
            </c:strRef>
          </c:tx>
          <c:spPr>
            <a:solidFill>
              <a:srgbClr val="0070C0"/>
            </a:solidFill>
            <a:ln>
              <a:noFill/>
            </a:ln>
          </c:spPr>
          <c:invertIfNegative val="0"/>
          <c:cat>
            <c:strRef>
              <c:f>Sheet1!$A$2</c:f>
              <c:strCache>
                <c:ptCount val="1"/>
                <c:pt idx="0">
                  <c:v>Levels Completed</c:v>
                </c:pt>
              </c:strCache>
            </c:strRef>
          </c:cat>
          <c:val>
            <c:numRef>
              <c:f>Sheet1!$C$2</c:f>
              <c:numCache>
                <c:formatCode>General</c:formatCode>
                <c:ptCount val="1"/>
                <c:pt idx="0">
                  <c:v>7</c:v>
                </c:pt>
              </c:numCache>
            </c:numRef>
          </c:val>
        </c:ser>
        <c:dLbls>
          <c:showLegendKey val="0"/>
          <c:showVal val="0"/>
          <c:showCatName val="0"/>
          <c:showSerName val="0"/>
          <c:showPercent val="0"/>
          <c:showBubbleSize val="0"/>
        </c:dLbls>
        <c:gapWidth val="150"/>
        <c:axId val="49129728"/>
        <c:axId val="49131520"/>
      </c:barChart>
      <c:catAx>
        <c:axId val="49129728"/>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49131520"/>
        <c:crosses val="autoZero"/>
        <c:auto val="1"/>
        <c:lblAlgn val="ctr"/>
        <c:lblOffset val="100"/>
        <c:noMultiLvlLbl val="0"/>
      </c:catAx>
      <c:valAx>
        <c:axId val="49131520"/>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49129728"/>
        <c:crosses val="autoZero"/>
        <c:crossBetween val="between"/>
      </c:valAx>
    </c:plotArea>
    <c:legend>
      <c:legendPos val="r"/>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No Tutorials</c:v>
                </c:pt>
              </c:strCache>
            </c:strRef>
          </c:tx>
          <c:spPr>
            <a:solidFill>
              <a:srgbClr val="FFC000"/>
            </a:solidFill>
          </c:spPr>
          <c:invertIfNegative val="0"/>
          <c:cat>
            <c:strRef>
              <c:f>Sheet1!$A$2</c:f>
              <c:strCache>
                <c:ptCount val="1"/>
                <c:pt idx="0">
                  <c:v>Time Played (s)</c:v>
                </c:pt>
              </c:strCache>
            </c:strRef>
          </c:cat>
          <c:val>
            <c:numRef>
              <c:f>Sheet1!$B$2</c:f>
              <c:numCache>
                <c:formatCode>General</c:formatCode>
                <c:ptCount val="1"/>
                <c:pt idx="0">
                  <c:v>510</c:v>
                </c:pt>
              </c:numCache>
            </c:numRef>
          </c:val>
        </c:ser>
        <c:ser>
          <c:idx val="1"/>
          <c:order val="1"/>
          <c:tx>
            <c:strRef>
              <c:f>Sheet1!$C$1</c:f>
              <c:strCache>
                <c:ptCount val="1"/>
                <c:pt idx="0">
                  <c:v>Tutorials</c:v>
                </c:pt>
              </c:strCache>
            </c:strRef>
          </c:tx>
          <c:spPr>
            <a:solidFill>
              <a:srgbClr val="0070C0"/>
            </a:solidFill>
            <a:ln>
              <a:noFill/>
            </a:ln>
          </c:spPr>
          <c:invertIfNegative val="0"/>
          <c:cat>
            <c:strRef>
              <c:f>Sheet1!$A$2</c:f>
              <c:strCache>
                <c:ptCount val="1"/>
                <c:pt idx="0">
                  <c:v>Time Played (s)</c:v>
                </c:pt>
              </c:strCache>
            </c:strRef>
          </c:cat>
          <c:val>
            <c:numRef>
              <c:f>Sheet1!$C$2</c:f>
              <c:numCache>
                <c:formatCode>General</c:formatCode>
                <c:ptCount val="1"/>
                <c:pt idx="0">
                  <c:v>660</c:v>
                </c:pt>
              </c:numCache>
            </c:numRef>
          </c:val>
        </c:ser>
        <c:dLbls>
          <c:showLegendKey val="0"/>
          <c:showVal val="0"/>
          <c:showCatName val="0"/>
          <c:showSerName val="0"/>
          <c:showPercent val="0"/>
          <c:showBubbleSize val="0"/>
        </c:dLbls>
        <c:gapWidth val="150"/>
        <c:axId val="135105920"/>
        <c:axId val="135120000"/>
      </c:barChart>
      <c:catAx>
        <c:axId val="135105920"/>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135120000"/>
        <c:crosses val="autoZero"/>
        <c:auto val="1"/>
        <c:lblAlgn val="ctr"/>
        <c:lblOffset val="100"/>
        <c:noMultiLvlLbl val="0"/>
      </c:catAx>
      <c:valAx>
        <c:axId val="135120000"/>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135105920"/>
        <c:crosses val="autoZero"/>
        <c:crossBetween val="between"/>
      </c:valAx>
    </c:plotArea>
    <c:legend>
      <c:legendPos val="r"/>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Context-insensitive</c:v>
                </c:pt>
              </c:strCache>
            </c:strRef>
          </c:tx>
          <c:spPr>
            <a:solidFill>
              <a:srgbClr val="FFC000"/>
            </a:solidFill>
          </c:spPr>
          <c:invertIfNegative val="0"/>
          <c:cat>
            <c:strRef>
              <c:f>Sheet1!$A$2</c:f>
              <c:strCache>
                <c:ptCount val="1"/>
                <c:pt idx="0">
                  <c:v>Levels Completed</c:v>
                </c:pt>
              </c:strCache>
            </c:strRef>
          </c:cat>
          <c:val>
            <c:numRef>
              <c:f>Sheet1!$B$2</c:f>
              <c:numCache>
                <c:formatCode>General</c:formatCode>
                <c:ptCount val="1"/>
                <c:pt idx="0">
                  <c:v>5</c:v>
                </c:pt>
              </c:numCache>
            </c:numRef>
          </c:val>
        </c:ser>
        <c:ser>
          <c:idx val="1"/>
          <c:order val="1"/>
          <c:tx>
            <c:strRef>
              <c:f>Sheet1!$C$1</c:f>
              <c:strCache>
                <c:ptCount val="1"/>
                <c:pt idx="0">
                  <c:v>Context-sensitive</c:v>
                </c:pt>
              </c:strCache>
            </c:strRef>
          </c:tx>
          <c:spPr>
            <a:solidFill>
              <a:srgbClr val="0070C0"/>
            </a:solidFill>
            <a:ln>
              <a:noFill/>
            </a:ln>
          </c:spPr>
          <c:invertIfNegative val="0"/>
          <c:cat>
            <c:strRef>
              <c:f>Sheet1!$A$2</c:f>
              <c:strCache>
                <c:ptCount val="1"/>
                <c:pt idx="0">
                  <c:v>Levels Completed</c:v>
                </c:pt>
              </c:strCache>
            </c:strRef>
          </c:cat>
          <c:val>
            <c:numRef>
              <c:f>Sheet1!$C$2</c:f>
              <c:numCache>
                <c:formatCode>General</c:formatCode>
                <c:ptCount val="1"/>
                <c:pt idx="0">
                  <c:v>7</c:v>
                </c:pt>
              </c:numCache>
            </c:numRef>
          </c:val>
        </c:ser>
        <c:dLbls>
          <c:showLegendKey val="0"/>
          <c:showVal val="0"/>
          <c:showCatName val="0"/>
          <c:showSerName val="0"/>
          <c:showPercent val="0"/>
          <c:showBubbleSize val="0"/>
        </c:dLbls>
        <c:gapWidth val="150"/>
        <c:axId val="143984512"/>
        <c:axId val="143986048"/>
      </c:barChart>
      <c:catAx>
        <c:axId val="143984512"/>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143986048"/>
        <c:crosses val="autoZero"/>
        <c:auto val="1"/>
        <c:lblAlgn val="ctr"/>
        <c:lblOffset val="100"/>
        <c:noMultiLvlLbl val="0"/>
      </c:catAx>
      <c:valAx>
        <c:axId val="143986048"/>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143984512"/>
        <c:crosses val="autoZero"/>
        <c:crossBetween val="between"/>
      </c:valAx>
    </c:plotArea>
    <c:legend>
      <c:legendPos val="r"/>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Context-insensitive</c:v>
                </c:pt>
              </c:strCache>
            </c:strRef>
          </c:tx>
          <c:spPr>
            <a:solidFill>
              <a:srgbClr val="FFC000"/>
            </a:solidFill>
          </c:spPr>
          <c:invertIfNegative val="0"/>
          <c:cat>
            <c:strRef>
              <c:f>Sheet1!$A$2</c:f>
              <c:strCache>
                <c:ptCount val="1"/>
                <c:pt idx="0">
                  <c:v>Time Played (s)</c:v>
                </c:pt>
              </c:strCache>
            </c:strRef>
          </c:cat>
          <c:val>
            <c:numRef>
              <c:f>Sheet1!$B$2</c:f>
              <c:numCache>
                <c:formatCode>General</c:formatCode>
                <c:ptCount val="1"/>
                <c:pt idx="0">
                  <c:v>510</c:v>
                </c:pt>
              </c:numCache>
            </c:numRef>
          </c:val>
        </c:ser>
        <c:ser>
          <c:idx val="1"/>
          <c:order val="1"/>
          <c:tx>
            <c:strRef>
              <c:f>Sheet1!$C$1</c:f>
              <c:strCache>
                <c:ptCount val="1"/>
                <c:pt idx="0">
                  <c:v>Context-sensitive</c:v>
                </c:pt>
              </c:strCache>
            </c:strRef>
          </c:tx>
          <c:spPr>
            <a:solidFill>
              <a:srgbClr val="0070C0"/>
            </a:solidFill>
            <a:ln>
              <a:noFill/>
            </a:ln>
          </c:spPr>
          <c:invertIfNegative val="0"/>
          <c:cat>
            <c:strRef>
              <c:f>Sheet1!$A$2</c:f>
              <c:strCache>
                <c:ptCount val="1"/>
                <c:pt idx="0">
                  <c:v>Time Played (s)</c:v>
                </c:pt>
              </c:strCache>
            </c:strRef>
          </c:cat>
          <c:val>
            <c:numRef>
              <c:f>Sheet1!$C$2</c:f>
              <c:numCache>
                <c:formatCode>General</c:formatCode>
                <c:ptCount val="1"/>
                <c:pt idx="0">
                  <c:v>660</c:v>
                </c:pt>
              </c:numCache>
            </c:numRef>
          </c:val>
        </c:ser>
        <c:dLbls>
          <c:showLegendKey val="0"/>
          <c:showVal val="0"/>
          <c:showCatName val="0"/>
          <c:showSerName val="0"/>
          <c:showPercent val="0"/>
          <c:showBubbleSize val="0"/>
        </c:dLbls>
        <c:gapWidth val="150"/>
        <c:axId val="144063488"/>
        <c:axId val="144093952"/>
      </c:barChart>
      <c:catAx>
        <c:axId val="144063488"/>
        <c:scaling>
          <c:orientation val="minMax"/>
        </c:scaling>
        <c:delete val="0"/>
        <c:axPos val="b"/>
        <c:majorTickMark val="out"/>
        <c:minorTickMark val="none"/>
        <c:tickLblPos val="nextTo"/>
        <c:spPr>
          <a:ln>
            <a:solidFill>
              <a:srgbClr val="000000"/>
            </a:solidFill>
          </a:ln>
        </c:spPr>
        <c:txPr>
          <a:bodyPr/>
          <a:lstStyle/>
          <a:p>
            <a:pPr>
              <a:defRPr sz="2800"/>
            </a:pPr>
            <a:endParaRPr lang="en-US"/>
          </a:p>
        </c:txPr>
        <c:crossAx val="144093952"/>
        <c:crosses val="autoZero"/>
        <c:auto val="1"/>
        <c:lblAlgn val="ctr"/>
        <c:lblOffset val="100"/>
        <c:noMultiLvlLbl val="0"/>
      </c:catAx>
      <c:valAx>
        <c:axId val="144093952"/>
        <c:scaling>
          <c:orientation val="minMax"/>
          <c:min val="0"/>
        </c:scaling>
        <c:delete val="0"/>
        <c:axPos val="l"/>
        <c:majorGridlines/>
        <c:numFmt formatCode="General" sourceLinked="1"/>
        <c:majorTickMark val="out"/>
        <c:minorTickMark val="none"/>
        <c:tickLblPos val="nextTo"/>
        <c:spPr>
          <a:ln>
            <a:solidFill>
              <a:srgbClr val="000000"/>
            </a:solidFill>
          </a:ln>
        </c:spPr>
        <c:txPr>
          <a:bodyPr/>
          <a:lstStyle/>
          <a:p>
            <a:pPr>
              <a:defRPr sz="2800"/>
            </a:pPr>
            <a:endParaRPr lang="en-US"/>
          </a:p>
        </c:txPr>
        <c:crossAx val="144063488"/>
        <c:crosses val="autoZero"/>
        <c:crossBetween val="between"/>
      </c:valAx>
    </c:plotArea>
    <c:legend>
      <c:legendPos val="r"/>
      <c:overlay val="0"/>
      <c:txPr>
        <a:bodyPr/>
        <a:lstStyle/>
        <a:p>
          <a:pPr>
            <a:defRPr sz="24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45" charset="0"/>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45" charset="0"/>
              </a:defRPr>
            </a:lvl1pPr>
          </a:lstStyle>
          <a:p>
            <a:pPr>
              <a:defRPr/>
            </a:pPr>
            <a:fld id="{B5B8EDBE-E71A-4485-AEB1-C3F3E4558C7C}" type="slidenum">
              <a:rPr lang="en-US"/>
              <a:pPr>
                <a:defRPr/>
              </a:pPr>
              <a:t>‹#›</a:t>
            </a:fld>
            <a:endParaRPr lang="en-US"/>
          </a:p>
        </p:txBody>
      </p:sp>
    </p:spTree>
    <p:extLst>
      <p:ext uri="{BB962C8B-B14F-4D97-AF65-F5344CB8AC3E}">
        <p14:creationId xmlns:p14="http://schemas.microsoft.com/office/powerpoint/2010/main" val="8631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8195"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atin typeface="Verdana" pitchFamily="45" charset="0"/>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atin typeface="Verdana" pitchFamily="45" charset="0"/>
              </a:defRPr>
            </a:lvl1pPr>
          </a:lstStyle>
          <a:p>
            <a:pPr>
              <a:defRPr/>
            </a:pPr>
            <a:fld id="{1A971900-241C-4E4A-BC3F-064FFF1686E9}" type="slidenum">
              <a:rPr lang="en-US"/>
              <a:pPr>
                <a:defRPr/>
              </a:pPr>
              <a:t>‹#›</a:t>
            </a:fld>
            <a:endParaRPr lang="en-US"/>
          </a:p>
        </p:txBody>
      </p:sp>
    </p:spTree>
    <p:extLst>
      <p:ext uri="{BB962C8B-B14F-4D97-AF65-F5344CB8AC3E}">
        <p14:creationId xmlns:p14="http://schemas.microsoft.com/office/powerpoint/2010/main" val="283907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Thanks for coming to my talk.</a:t>
            </a:r>
            <a:r>
              <a:rPr lang="en-US" baseline="0" dirty="0" smtClean="0"/>
              <a:t> My name is Erik Andersen and I am a Ph.D. student in the Center for Game Science at the University of Washington. Our research group mostly tries to make video games to solve hard social problems such as protein folding and education. We’re also interested in using analytics, telemetry, and experimentation to improve the game design process.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a:t>
            </a:fld>
            <a:endParaRPr lang="en-US"/>
          </a:p>
        </p:txBody>
      </p:sp>
    </p:spTree>
    <p:extLst>
      <p:ext uri="{BB962C8B-B14F-4D97-AF65-F5344CB8AC3E}">
        <p14:creationId xmlns:p14="http://schemas.microsoft.com/office/powerpoint/2010/main" val="223613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released</a:t>
            </a:r>
            <a:r>
              <a:rPr lang="en-US" baseline="0" dirty="0" smtClean="0"/>
              <a:t> Refraction on </a:t>
            </a:r>
            <a:r>
              <a:rPr lang="en-US" baseline="0" dirty="0" err="1" smtClean="0"/>
              <a:t>Kongregate</a:t>
            </a:r>
            <a:r>
              <a:rPr lang="en-US" baseline="0" dirty="0" smtClean="0"/>
              <a:t> and it’s rated 3.8 out of 5 and has been played 400,000 times. 3.8 is pretty good for a game on </a:t>
            </a:r>
            <a:r>
              <a:rPr lang="en-US" baseline="0" dirty="0" err="1" smtClean="0"/>
              <a:t>Kongregate</a:t>
            </a:r>
            <a:r>
              <a:rPr lang="en-US" baseline="0" dirty="0" smtClean="0"/>
              <a:t>, as Anthony </a:t>
            </a:r>
            <a:r>
              <a:rPr lang="en-US" baseline="0" dirty="0" err="1" smtClean="0"/>
              <a:t>Pecorella</a:t>
            </a:r>
            <a:r>
              <a:rPr lang="en-US" baseline="0" dirty="0" smtClean="0"/>
              <a:t> said at an earlier session in the Online and Social Games summit</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10</a:t>
            </a:fld>
            <a:endParaRPr lang="en-US"/>
          </a:p>
        </p:txBody>
      </p:sp>
    </p:spTree>
    <p:extLst>
      <p:ext uri="{BB962C8B-B14F-4D97-AF65-F5344CB8AC3E}">
        <p14:creationId xmlns:p14="http://schemas.microsoft.com/office/powerpoint/2010/main" val="331118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Worlds is a puzzle </a:t>
            </a:r>
            <a:r>
              <a:rPr lang="en-US" baseline="0" dirty="0" err="1" smtClean="0"/>
              <a:t>platformer</a:t>
            </a:r>
            <a:r>
              <a:rPr lang="en-US" baseline="0" dirty="0" smtClean="0"/>
              <a:t> game created by a group of undergraduate students in a game design class at the UW. It’s like a normal </a:t>
            </a:r>
            <a:r>
              <a:rPr lang="en-US" baseline="0" dirty="0" err="1" smtClean="0"/>
              <a:t>platformer</a:t>
            </a:r>
            <a:r>
              <a:rPr lang="en-US" baseline="0" dirty="0" smtClean="0"/>
              <a:t> except that the player exists in multiple worlds at the same time. If the character hits a wall in one world, he hits a wall in all of the worlds.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11</a:t>
            </a:fld>
            <a:endParaRPr lang="en-US"/>
          </a:p>
        </p:txBody>
      </p:sp>
    </p:spTree>
    <p:extLst>
      <p:ext uri="{BB962C8B-B14F-4D97-AF65-F5344CB8AC3E}">
        <p14:creationId xmlns:p14="http://schemas.microsoft.com/office/powerpoint/2010/main" val="190610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Worlds</a:t>
            </a:r>
            <a:r>
              <a:rPr lang="en-US" baseline="0" dirty="0" smtClean="0"/>
              <a:t> was already released on </a:t>
            </a:r>
            <a:r>
              <a:rPr lang="en-US" baseline="0" dirty="0" err="1" smtClean="0"/>
              <a:t>Kongregate</a:t>
            </a:r>
            <a:r>
              <a:rPr lang="en-US" baseline="0" dirty="0" smtClean="0"/>
              <a:t> and did quite well. It’s rated 4.2 out of 5 which is high for </a:t>
            </a:r>
            <a:r>
              <a:rPr lang="en-US" baseline="0" dirty="0" err="1" smtClean="0"/>
              <a:t>Kongregate</a:t>
            </a:r>
            <a:r>
              <a:rPr lang="en-US" baseline="0" dirty="0" smtClean="0"/>
              <a:t> and for a while it was on the top page of the highest rated puzzle games. It has been played over 1,300,000 times.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12</a:t>
            </a:fld>
            <a:endParaRPr lang="en-US"/>
          </a:p>
        </p:txBody>
      </p:sp>
    </p:spTree>
    <p:extLst>
      <p:ext uri="{BB962C8B-B14F-4D97-AF65-F5344CB8AC3E}">
        <p14:creationId xmlns:p14="http://schemas.microsoft.com/office/powerpoint/2010/main" val="366194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some of you have heard</a:t>
            </a:r>
            <a:r>
              <a:rPr lang="en-US" baseline="0" dirty="0" smtClean="0"/>
              <a:t> of </a:t>
            </a:r>
            <a:r>
              <a:rPr lang="en-US" baseline="0" dirty="0" err="1" smtClean="0"/>
              <a:t>Foldit</a:t>
            </a:r>
            <a:r>
              <a:rPr lang="en-US" baseline="0" dirty="0" smtClean="0"/>
              <a:t>. </a:t>
            </a:r>
            <a:r>
              <a:rPr lang="en-US" baseline="0" dirty="0" err="1" smtClean="0"/>
              <a:t>Foldit</a:t>
            </a:r>
            <a:r>
              <a:rPr lang="en-US" baseline="0" dirty="0" smtClean="0"/>
              <a:t> is a game in which players fold proteins. Since the 3-D structure of a protein determines its function, we need to know that structure to know what it will do in the body. Finding these structures can lead to new drugs, biofuels, etc. Last year </a:t>
            </a:r>
            <a:r>
              <a:rPr lang="en-US" baseline="0" dirty="0" err="1" smtClean="0"/>
              <a:t>Foldit</a:t>
            </a:r>
            <a:r>
              <a:rPr lang="en-US" baseline="0" dirty="0" smtClean="0"/>
              <a:t> got a lot of press because a bunch of game players solved a protein structure related to AIDS in monkeys. Although scientists had been working on this problem for over 15 years, the game players solved it in three weeks.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13</a:t>
            </a:fld>
            <a:endParaRPr lang="en-US"/>
          </a:p>
        </p:txBody>
      </p:sp>
    </p:spTree>
    <p:extLst>
      <p:ext uri="{BB962C8B-B14F-4D97-AF65-F5344CB8AC3E}">
        <p14:creationId xmlns:p14="http://schemas.microsoft.com/office/powerpoint/2010/main" val="282647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Foldit</a:t>
            </a:r>
            <a:r>
              <a:rPr lang="en-US" dirty="0" smtClean="0"/>
              <a:t> is a downloadable executable hosted</a:t>
            </a:r>
            <a:r>
              <a:rPr lang="en-US" baseline="0" dirty="0" smtClean="0"/>
              <a:t> on our own website and has been played by over 240,000 people.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14</a:t>
            </a:fld>
            <a:endParaRPr lang="en-US"/>
          </a:p>
        </p:txBody>
      </p:sp>
    </p:spTree>
    <p:extLst>
      <p:ext uri="{BB962C8B-B14F-4D97-AF65-F5344CB8AC3E}">
        <p14:creationId xmlns:p14="http://schemas.microsoft.com/office/powerpoint/2010/main" val="88066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players come back to play more than once, we want to track players across multiple play sessions in order to aggregate everything that they ever do in the game. For the Flash games, we tracked players using the Flash cache, which is the standard way that Flash games save play data. For </a:t>
            </a:r>
            <a:r>
              <a:rPr lang="en-US" baseline="0" dirty="0" err="1" smtClean="0"/>
              <a:t>Foldit</a:t>
            </a:r>
            <a:r>
              <a:rPr lang="en-US" baseline="0" dirty="0" smtClean="0"/>
              <a:t>, we tracked players using login names.</a:t>
            </a:r>
          </a:p>
          <a:p>
            <a:endParaRPr lang="en-US" baseline="0" dirty="0" smtClean="0"/>
          </a:p>
          <a:p>
            <a:r>
              <a:rPr lang="en-US" baseline="0" dirty="0" smtClean="0"/>
              <a:t>In both cases, we ignored players who had played the game sometime before the experiment because we assumed that they were already corrupted.</a:t>
            </a:r>
            <a:endParaRPr lang="en-US" dirty="0" smtClean="0"/>
          </a:p>
        </p:txBody>
      </p:sp>
      <p:sp>
        <p:nvSpPr>
          <p:cNvPr id="4" name="Slide Number Placeholder 3"/>
          <p:cNvSpPr>
            <a:spLocks noGrp="1"/>
          </p:cNvSpPr>
          <p:nvPr>
            <p:ph type="sldNum" sz="quarter" idx="10"/>
          </p:nvPr>
        </p:nvSpPr>
        <p:spPr/>
        <p:txBody>
          <a:bodyPr/>
          <a:lstStyle/>
          <a:p>
            <a:fld id="{108125BB-93A7-45F9-A59E-7C3B397A9331}" type="slidenum">
              <a:rPr lang="en-US" smtClean="0"/>
              <a:pPr/>
              <a:t>15</a:t>
            </a:fld>
            <a:endParaRPr lang="en-US"/>
          </a:p>
        </p:txBody>
      </p:sp>
    </p:spTree>
    <p:extLst>
      <p:ext uri="{BB962C8B-B14F-4D97-AF65-F5344CB8AC3E}">
        <p14:creationId xmlns:p14="http://schemas.microsoft.com/office/powerpoint/2010/main" val="198118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 you are analyzing two distributions, and you see</a:t>
            </a:r>
            <a:r>
              <a:rPr lang="en-US" baseline="0" dirty="0" smtClean="0"/>
              <a:t> a difference between those two distributions, it’s important to check whether that effect is due to some real difference or just random noise. To do this we used statistical significance tests and only reported results at the 95% confidence level. For those of you who understand statistics this means that the p value was less than 0.05.</a:t>
            </a:r>
            <a:endParaRPr lang="en-US" dirty="0" smtClean="0"/>
          </a:p>
        </p:txBody>
      </p:sp>
      <p:sp>
        <p:nvSpPr>
          <p:cNvPr id="4" name="Slide Number Placeholder 3"/>
          <p:cNvSpPr>
            <a:spLocks noGrp="1"/>
          </p:cNvSpPr>
          <p:nvPr>
            <p:ph type="sldNum" sz="quarter" idx="10"/>
          </p:nvPr>
        </p:nvSpPr>
        <p:spPr/>
        <p:txBody>
          <a:bodyPr/>
          <a:lstStyle/>
          <a:p>
            <a:fld id="{108125BB-93A7-45F9-A59E-7C3B397A9331}" type="slidenum">
              <a:rPr lang="en-US" smtClean="0"/>
              <a:pPr/>
              <a:t>16</a:t>
            </a:fld>
            <a:endParaRPr lang="en-US"/>
          </a:p>
        </p:txBody>
      </p:sp>
    </p:spTree>
    <p:extLst>
      <p:ext uri="{BB962C8B-B14F-4D97-AF65-F5344CB8AC3E}">
        <p14:creationId xmlns:p14="http://schemas.microsoft.com/office/powerpoint/2010/main" val="198118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A/B test that we tried evaluated the importance of audio in Refraction and Hello Worlds. Both games have audio that came from free music websites and websites where you can get music under the Creative Commons license. We first tried removing music for half of the players, and then we tried removing sound effects for half of the players. There were about 2000 players in each experimental condition for each game. We expected that removing music and sound effects would cause players to play less, but we weren’t sure how much less.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17</a:t>
            </a:fld>
            <a:endParaRPr lang="en-US"/>
          </a:p>
        </p:txBody>
      </p:sp>
    </p:spTree>
    <p:extLst>
      <p:ext uri="{BB962C8B-B14F-4D97-AF65-F5344CB8AC3E}">
        <p14:creationId xmlns:p14="http://schemas.microsoft.com/office/powerpoint/2010/main" val="698575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Surprisingly,</a:t>
            </a:r>
            <a:r>
              <a:rPr lang="en-US" baseline="0" dirty="0" smtClean="0"/>
              <a:t> nothing happened. We don’t really know why this happened. It may be because audio isn’t integrated into the gameplay at all. Some games, like rhythm games such as Guitar Hero, or first person shooters, have audio that is really important for gameplay. For us it’s just there for aesthetics, so maybe it doesn’t matter as much. It may also be because we just picked bad music. However, the result shows that the investment didn’t pay off which really surprised us because we used a pretty standard way of obtaining music. We know from our data that a lot of our players are playing during working hours. Therefore we think that a lot of people are playing from work and had the sound muted. This is important, because for free online flash games, if many people have the sound off anyway, then it may not be worth hiring an orchestra.</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18</a:t>
            </a:fld>
            <a:endParaRPr lang="en-US"/>
          </a:p>
        </p:txBody>
      </p:sp>
    </p:spTree>
    <p:extLst>
      <p:ext uri="{BB962C8B-B14F-4D97-AF65-F5344CB8AC3E}">
        <p14:creationId xmlns:p14="http://schemas.microsoft.com/office/powerpoint/2010/main" val="3181763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experiment we tried was to remove animations entirely from both games. Basically this made both games just a series of static images. This time, there were about 4000 players in each condition for each game.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19</a:t>
            </a:fld>
            <a:endParaRPr lang="en-US"/>
          </a:p>
        </p:txBody>
      </p:sp>
    </p:spTree>
    <p:extLst>
      <p:ext uri="{BB962C8B-B14F-4D97-AF65-F5344CB8AC3E}">
        <p14:creationId xmlns:p14="http://schemas.microsoft.com/office/powerpoint/2010/main" val="317402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One of the biggest problems facing game designers is how to invest money and resources to maximize revenue. If I’m a game designer and I have some budget, I</a:t>
            </a:r>
            <a:r>
              <a:rPr kumimoji="1" lang="en-US" sz="1200" kern="1200" baseline="0" dirty="0" smtClean="0">
                <a:solidFill>
                  <a:schemeClr val="tx1"/>
                </a:solidFill>
                <a:effectLst/>
                <a:latin typeface="Verdana" pitchFamily="45" charset="0"/>
                <a:ea typeface="ヒラギノ角ゴ Pro W3" pitchFamily="80" charset="-128"/>
                <a:cs typeface="ヒラギノ角ゴ Pro W3" pitchFamily="80" charset="-128"/>
              </a:rPr>
              <a:t> need to </a:t>
            </a:r>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decide how much time and money I want to invest</a:t>
            </a:r>
            <a:r>
              <a:rPr kumimoji="1" lang="en-US" sz="1200" kern="1200" baseline="0" dirty="0" smtClean="0">
                <a:solidFill>
                  <a:schemeClr val="tx1"/>
                </a:solidFill>
                <a:effectLst/>
                <a:latin typeface="Verdana" pitchFamily="45" charset="0"/>
                <a:ea typeface="ヒラギノ角ゴ Pro W3" pitchFamily="80" charset="-128"/>
                <a:cs typeface="ヒラギノ角ゴ Pro W3" pitchFamily="80" charset="-128"/>
              </a:rPr>
              <a:t> in</a:t>
            </a:r>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 things like music, sound effects, art, and gameplay elements. Unfortunately,</a:t>
            </a:r>
            <a:r>
              <a:rPr kumimoji="1" lang="en-US" sz="1200" kern="1200" baseline="0" dirty="0" smtClean="0">
                <a:solidFill>
                  <a:schemeClr val="tx1"/>
                </a:solidFill>
                <a:effectLst/>
                <a:latin typeface="Verdana" pitchFamily="45" charset="0"/>
                <a:ea typeface="ヒラギノ角ゴ Pro W3" pitchFamily="80" charset="-128"/>
                <a:cs typeface="ヒラギノ角ゴ Pro W3" pitchFamily="80" charset="-128"/>
              </a:rPr>
              <a:t> there isn’t a lot of data on how to do this efficiently, and what game design decisions will turn out to be the most effective, so we are forced to rely on our own intuition.</a:t>
            </a:r>
            <a:endParaRPr kumimoji="1" lang="en-US" sz="1200" kern="1200" dirty="0">
              <a:solidFill>
                <a:schemeClr val="tx1"/>
              </a:solidFill>
              <a:effectLst/>
              <a:latin typeface="Verdana" pitchFamily="45" charset="0"/>
              <a:ea typeface="ヒラギノ角ゴ Pro W3" pitchFamily="80" charset="-128"/>
              <a:cs typeface="ヒラギノ角ゴ Pro W3" pitchFamily="80" charset="-128"/>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a:t>
            </a:fld>
            <a:endParaRPr lang="en-US"/>
          </a:p>
        </p:txBody>
      </p:sp>
    </p:spTree>
    <p:extLst>
      <p:ext uri="{BB962C8B-B14F-4D97-AF65-F5344CB8AC3E}">
        <p14:creationId xmlns:p14="http://schemas.microsoft.com/office/powerpoint/2010/main" val="946224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did affect player behavior. It improved engagement in both games.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20</a:t>
            </a:fld>
            <a:endParaRPr lang="en-US"/>
          </a:p>
        </p:txBody>
      </p:sp>
    </p:spTree>
    <p:extLst>
      <p:ext uri="{BB962C8B-B14F-4D97-AF65-F5344CB8AC3E}">
        <p14:creationId xmlns:p14="http://schemas.microsoft.com/office/powerpoint/2010/main" val="368827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For Refraction, 22% more levels completed</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21</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19% more time played</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22</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a:t>
            </a:r>
            <a:r>
              <a:rPr lang="en-US" baseline="0" dirty="0" smtClean="0"/>
              <a:t> more players returned.</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23</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For Hello Worlds, 18% more</a:t>
            </a:r>
            <a:r>
              <a:rPr lang="en-US" baseline="0" dirty="0" smtClean="0"/>
              <a:t> time played</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24</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 more players</a:t>
            </a:r>
            <a:r>
              <a:rPr lang="en-US" baseline="0" dirty="0" smtClean="0"/>
              <a:t> returned.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think animations mattered more than sound in our games because the animations provide visual cues that help the player know what to do, like how the pieces work in Refraction.</a:t>
            </a:r>
            <a:endParaRPr lang="en-US" dirty="0" smtClean="0"/>
          </a:p>
        </p:txBody>
      </p:sp>
      <p:sp>
        <p:nvSpPr>
          <p:cNvPr id="4" name="Slide Number Placeholder 3"/>
          <p:cNvSpPr>
            <a:spLocks noGrp="1"/>
          </p:cNvSpPr>
          <p:nvPr>
            <p:ph type="sldNum" sz="quarter" idx="10"/>
          </p:nvPr>
        </p:nvSpPr>
        <p:spPr/>
        <p:txBody>
          <a:bodyPr/>
          <a:lstStyle/>
          <a:p>
            <a:fld id="{108125BB-93A7-45F9-A59E-7C3B397A9331}" type="slidenum">
              <a:rPr lang="en-US" smtClean="0"/>
              <a:pPr/>
              <a:t>25</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next examined the importance of</a:t>
            </a:r>
            <a:r>
              <a:rPr lang="en-US" baseline="0" dirty="0" smtClean="0"/>
              <a:t> secondary objectives. This experiment involved 27,000 players of Refraction and Hello Worlds. Modern games are filled with secondary objectives, and they appear as side quests, coins, collectibles, achievements, badges, and many other forms. Recently achievements in particular have become really popular. What distinguishes secondary objectives from primary objectives is that they are optional and the player can choose to go after them or just ignore them. As </a:t>
            </a:r>
            <a:r>
              <a:rPr lang="en-US" dirty="0" smtClean="0"/>
              <a:t>game designers, we add them for many reasons: to provide</a:t>
            </a:r>
            <a:r>
              <a:rPr lang="en-US" baseline="0" dirty="0" smtClean="0"/>
              <a:t> ways for expert players to distinguish themselves, to add more content to a game and increase </a:t>
            </a:r>
            <a:r>
              <a:rPr lang="en-US" baseline="0" dirty="0" err="1" smtClean="0"/>
              <a:t>replayability</a:t>
            </a:r>
            <a:r>
              <a:rPr lang="en-US" baseline="0" dirty="0" smtClean="0"/>
              <a:t>, and to provide </a:t>
            </a:r>
            <a:r>
              <a:rPr lang="en-US" baseline="0" dirty="0" err="1" smtClean="0"/>
              <a:t>flexbility</a:t>
            </a:r>
            <a:r>
              <a:rPr lang="en-US" baseline="0" dirty="0" smtClean="0"/>
              <a:t> to the player.</a:t>
            </a:r>
            <a:endParaRPr lang="en-US" dirty="0" smtClean="0"/>
          </a:p>
        </p:txBody>
      </p:sp>
      <p:sp>
        <p:nvSpPr>
          <p:cNvPr id="4" name="Slide Number Placeholder 3"/>
          <p:cNvSpPr>
            <a:spLocks noGrp="1"/>
          </p:cNvSpPr>
          <p:nvPr>
            <p:ph type="sldNum" sz="quarter" idx="10"/>
          </p:nvPr>
        </p:nvSpPr>
        <p:spPr/>
        <p:txBody>
          <a:bodyPr/>
          <a:lstStyle/>
          <a:p>
            <a:fld id="{108125BB-93A7-45F9-A59E-7C3B397A9331}" type="slidenum">
              <a:rPr lang="en-US" smtClean="0"/>
              <a:pPr/>
              <a:t>26</a:t>
            </a:fld>
            <a:endParaRPr lang="en-US"/>
          </a:p>
        </p:txBody>
      </p:sp>
    </p:spTree>
    <p:extLst>
      <p:ext uri="{BB962C8B-B14F-4D97-AF65-F5344CB8AC3E}">
        <p14:creationId xmlns:p14="http://schemas.microsoft.com/office/powerpoint/2010/main" val="3782570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Refraction, these take the form of coins,</a:t>
            </a:r>
            <a:r>
              <a:rPr lang="en-US" baseline="0" dirty="0" smtClean="0"/>
              <a:t> which force the player to find a more difficult solution to each puzzle.</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27</a:t>
            </a:fld>
            <a:endParaRPr lang="en-US"/>
          </a:p>
        </p:txBody>
      </p:sp>
    </p:spTree>
    <p:extLst>
      <p:ext uri="{BB962C8B-B14F-4D97-AF65-F5344CB8AC3E}">
        <p14:creationId xmlns:p14="http://schemas.microsoft.com/office/powerpoint/2010/main" val="3384167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Worlds has coins that are</a:t>
            </a:r>
            <a:r>
              <a:rPr lang="en-US" baseline="0" dirty="0" smtClean="0"/>
              <a:t> very similar to Mario. You just have to touch them to pick them up.</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28</a:t>
            </a:fld>
            <a:endParaRPr lang="en-US"/>
          </a:p>
        </p:txBody>
      </p:sp>
    </p:spTree>
    <p:extLst>
      <p:ext uri="{BB962C8B-B14F-4D97-AF65-F5344CB8AC3E}">
        <p14:creationId xmlns:p14="http://schemas.microsoft.com/office/powerpoint/2010/main" val="2888163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explain the effects the secondary objectives had on our games, we need to visualize progress in the following way. I’m going to show a series of graphs that look like this. The x-axis here is the number of levels completed. The y-axis is the number of players who played for at least that amount of levels. So 100% complete level 1, 90% complete through level 5, etc. Basically all games have a decay curve that looks something like this.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29</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The reason that we</a:t>
            </a:r>
            <a:r>
              <a:rPr kumimoji="1" lang="en-US" sz="1200" kern="1200" baseline="0" dirty="0" smtClean="0">
                <a:solidFill>
                  <a:schemeClr val="tx1"/>
                </a:solidFill>
                <a:effectLst/>
                <a:latin typeface="Verdana" pitchFamily="45" charset="0"/>
                <a:ea typeface="ヒラギノ角ゴ Pro W3" pitchFamily="80" charset="-128"/>
                <a:cs typeface="ヒラギノ角ゴ Pro W3" pitchFamily="80" charset="-128"/>
              </a:rPr>
              <a:t> as</a:t>
            </a:r>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 game designers</a:t>
            </a:r>
            <a:r>
              <a:rPr kumimoji="1" lang="en-US" sz="1200" kern="1200" baseline="0" dirty="0" smtClean="0">
                <a:solidFill>
                  <a:schemeClr val="tx1"/>
                </a:solidFill>
                <a:effectLst/>
                <a:latin typeface="Verdana" pitchFamily="45" charset="0"/>
                <a:ea typeface="ヒラギノ角ゴ Pro W3" pitchFamily="80" charset="-128"/>
                <a:cs typeface="ヒラギノ角ゴ Pro W3" pitchFamily="80" charset="-128"/>
              </a:rPr>
              <a:t> invest in things like music is because they hope that the investment will pay off later. Hopefully players will like the game better, leading to </a:t>
            </a:r>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increased engagement, retention and revenue.</a:t>
            </a:r>
            <a:r>
              <a:rPr kumimoji="1" lang="en-US" sz="1200" kern="1200" baseline="0" dirty="0" smtClean="0">
                <a:solidFill>
                  <a:schemeClr val="tx1"/>
                </a:solidFill>
                <a:effectLst/>
                <a:latin typeface="Verdana" pitchFamily="45" charset="0"/>
                <a:ea typeface="ヒラギノ角ゴ Pro W3" pitchFamily="80" charset="-128"/>
                <a:cs typeface="ヒラギノ角ゴ Pro W3" pitchFamily="80" charset="-128"/>
              </a:rPr>
              <a:t> However, I want to show you the results from three experiments that we conducted on 110,000 players of three games showing that this isn’t necessarily the case. I want to make a case that the way that players respond to game design decisions can be quite counterintuitive and so it’s particularly important to test new ideas.</a:t>
            </a:r>
            <a:endPar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a:t>
            </a:fld>
            <a:endParaRPr lang="en-US"/>
          </a:p>
        </p:txBody>
      </p:sp>
    </p:spTree>
    <p:extLst>
      <p:ext uri="{BB962C8B-B14F-4D97-AF65-F5344CB8AC3E}">
        <p14:creationId xmlns:p14="http://schemas.microsoft.com/office/powerpoint/2010/main" val="3768424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hypothesized that if we added additional objectives,</a:t>
            </a:r>
            <a:r>
              <a:rPr lang="en-US" baseline="0" dirty="0" smtClean="0"/>
              <a:t> this would give players something to come back to do, so overall it would increase player progress.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30</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actually</a:t>
            </a:r>
            <a:r>
              <a:rPr lang="en-US" baseline="0" dirty="0" smtClean="0"/>
              <a:t> it just distracted them in both games. </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31</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red line is</a:t>
            </a:r>
            <a:r>
              <a:rPr lang="en-US" baseline="0" dirty="0" smtClean="0"/>
              <a:t> the version with the coins and the green line is the version without coins. Note how the red line is way below.</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32</a:t>
            </a:fld>
            <a:endParaRPr lang="en-US"/>
          </a:p>
        </p:txBody>
      </p:sp>
    </p:spTree>
    <p:extLst>
      <p:ext uri="{BB962C8B-B14F-4D97-AF65-F5344CB8AC3E}">
        <p14:creationId xmlns:p14="http://schemas.microsoft.com/office/powerpoint/2010/main" val="84573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Worlds had</a:t>
            </a:r>
            <a:r>
              <a:rPr lang="en-US" baseline="0" dirty="0" smtClean="0"/>
              <a:t> the same effect although smaller.</a:t>
            </a:r>
            <a:endParaRPr lang="en-US" dirty="0" smtClean="0"/>
          </a:p>
          <a:p>
            <a:endParaRPr lang="en-US" dirty="0" smtClean="0"/>
          </a:p>
          <a:p>
            <a:r>
              <a:rPr lang="en-US" dirty="0" smtClean="0"/>
              <a:t>Therefore,</a:t>
            </a:r>
            <a:r>
              <a:rPr lang="en-US" baseline="0" dirty="0" smtClean="0"/>
              <a:t> the coins were distracting players from completing the primary goals of the game. Whether or not this is a problem is up to the designer. A designer might think, well, as long as people are playing the game for the same amount of time, I don’t care what they are doing. If they are completing the secondary objectives or the primary objectives it doesn’t really matter. However, in our case, we do care if people complete the primary objectives because we spent a lot of time developing the end of the game.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33</a:t>
            </a:fld>
            <a:endParaRPr lang="en-US"/>
          </a:p>
        </p:txBody>
      </p:sp>
    </p:spTree>
    <p:extLst>
      <p:ext uri="{BB962C8B-B14F-4D97-AF65-F5344CB8AC3E}">
        <p14:creationId xmlns:p14="http://schemas.microsoft.com/office/powerpoint/2010/main" val="2125276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 more important question, perhaps, is how</a:t>
            </a:r>
            <a:r>
              <a:rPr lang="en-US" baseline="0" dirty="0" smtClean="0"/>
              <a:t> do secondary objectives affect the length of time that players play the game? It’s possible that even though players aren’t getting as far, they are spending more time playing the game in order to get the secondary objectives. So let’s look at time played.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34</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we hypothesize that if we add coins, players will play longer.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35</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admit</a:t>
            </a:r>
            <a:r>
              <a:rPr lang="en-US" baseline="0" dirty="0" smtClean="0"/>
              <a:t> that it</a:t>
            </a:r>
            <a:r>
              <a:rPr lang="en-US" dirty="0" smtClean="0"/>
              <a:t> might be a bit naïve</a:t>
            </a:r>
            <a:r>
              <a:rPr lang="en-US" baseline="0" dirty="0" smtClean="0"/>
              <a:t> to assume that we would get a positive effect for all players. But we might at least expect to see a boost for long-term players because they have more to do.</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36</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actually saw was this. The</a:t>
            </a:r>
            <a:r>
              <a:rPr lang="en-US" baseline="0" dirty="0" smtClean="0"/>
              <a:t> long-term players DO play more, but at the expense of the intermediate-length players! What this means is that the coins incentivize some players to play more, but others to play less. We saw the exact same effect in both games.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37</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particularly</a:t>
            </a:r>
            <a:r>
              <a:rPr lang="en-US" baseline="0" dirty="0" smtClean="0"/>
              <a:t> surprising was how big this group of players was. For Refraction, which I will show you in the next slide, this group of players was four times as big as the group of players who played longer.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38</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8000 players in each condition. In the long-term, the coins do cause players to play longer. However, for players who play between 15 minutes and 80 minutes, the coins cause some players to quit as much as 10 minutes earlier (if you measure the horizontal distance between the curves at about 23% of players remaining). Actually, the average playtime is exactly the same between the two conditions, meaning that the total amount of time that players spend going after the coins is completely canceled out by the players who weren’t there because they quit earlier.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39</a:t>
            </a:fld>
            <a:endParaRPr lang="en-US"/>
          </a:p>
        </p:txBody>
      </p:sp>
    </p:spTree>
    <p:extLst>
      <p:ext uri="{BB962C8B-B14F-4D97-AF65-F5344CB8AC3E}">
        <p14:creationId xmlns:p14="http://schemas.microsoft.com/office/powerpoint/2010/main" val="253245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convenient way to do this kind of testing is called A/B testing. The idea of A/B testing is that you make a change and then two different versions of your game.</a:t>
            </a:r>
          </a:p>
        </p:txBody>
      </p:sp>
      <p:sp>
        <p:nvSpPr>
          <p:cNvPr id="4" name="Slide Number Placeholder 3"/>
          <p:cNvSpPr>
            <a:spLocks noGrp="1"/>
          </p:cNvSpPr>
          <p:nvPr>
            <p:ph type="sldNum" sz="quarter" idx="10"/>
          </p:nvPr>
        </p:nvSpPr>
        <p:spPr/>
        <p:txBody>
          <a:bodyPr/>
          <a:lstStyle/>
          <a:p>
            <a:fld id="{108125BB-93A7-45F9-A59E-7C3B397A9331}" type="slidenum">
              <a:rPr lang="en-US" smtClean="0"/>
              <a:pPr/>
              <a:t>4</a:t>
            </a:fld>
            <a:endParaRPr lang="en-US"/>
          </a:p>
        </p:txBody>
      </p:sp>
    </p:spTree>
    <p:extLst>
      <p:ext uri="{BB962C8B-B14F-4D97-AF65-F5344CB8AC3E}">
        <p14:creationId xmlns:p14="http://schemas.microsoft.com/office/powerpoint/2010/main" val="1143524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1000 players in each condition. We see the same effect. The proportions are</a:t>
            </a:r>
            <a:r>
              <a:rPr lang="en-US" baseline="0" dirty="0" smtClean="0"/>
              <a:t> a little different here; in this case, about 30% of the players play more with coins, and 30% play less.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40</a:t>
            </a:fld>
            <a:endParaRPr lang="en-US"/>
          </a:p>
        </p:txBody>
      </p:sp>
    </p:spTree>
    <p:extLst>
      <p:ext uri="{BB962C8B-B14F-4D97-AF65-F5344CB8AC3E}">
        <p14:creationId xmlns:p14="http://schemas.microsoft.com/office/powerpoint/2010/main" val="3356735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we can see that</a:t>
            </a:r>
            <a:r>
              <a:rPr lang="en-US" baseline="0" dirty="0" smtClean="0"/>
              <a:t> for some players secondary objectives actually harmed their engagement! What this shows is that players can easily become fixated on things. Just because the designer thinks something is optional doesn’t mean that the players will think that it is optional. In some cases, adding a difficult secondary objective may dramatically alter the perceived difficulty curve for some players.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41</a:t>
            </a:fld>
            <a:endParaRPr lang="en-US"/>
          </a:p>
        </p:txBody>
      </p:sp>
    </p:spTree>
    <p:extLst>
      <p:ext uri="{BB962C8B-B14F-4D97-AF65-F5344CB8AC3E}">
        <p14:creationId xmlns:p14="http://schemas.microsoft.com/office/powerpoint/2010/main" val="4251687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industry</a:t>
            </a:r>
            <a:r>
              <a:rPr lang="en-US" baseline="0" dirty="0" smtClean="0"/>
              <a:t> examples of this? One example that comes to mind is Assassin’s Creed. This game was groundbreaking in many ways, but it also received a lot of criticism for having large numbers of boring collectible items. For example I just collected the 9</a:t>
            </a:r>
            <a:r>
              <a:rPr lang="en-US" baseline="30000" dirty="0" smtClean="0"/>
              <a:t>th</a:t>
            </a:r>
            <a:r>
              <a:rPr lang="en-US" baseline="0" dirty="0" smtClean="0"/>
              <a:t> of 100 flags in this one city. Since the game was criticized so much for this, </a:t>
            </a:r>
            <a:r>
              <a:rPr lang="en-US" baseline="0" dirty="0" err="1" smtClean="0"/>
              <a:t>Ubisoft</a:t>
            </a:r>
            <a:r>
              <a:rPr lang="en-US" baseline="0" dirty="0" smtClean="0"/>
              <a:t> removed a lot of the secondary objectives in Assassin’s Creed 2 and Assassin’s Creed Brotherhood.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42</a:t>
            </a:fld>
            <a:endParaRPr lang="en-US"/>
          </a:p>
        </p:txBody>
      </p:sp>
    </p:spTree>
    <p:extLst>
      <p:ext uri="{BB962C8B-B14F-4D97-AF65-F5344CB8AC3E}">
        <p14:creationId xmlns:p14="http://schemas.microsoft.com/office/powerpoint/2010/main" val="980534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thinking more, we remembered that many games have secondary objectives and they do fine. One thing we noticed is that in games like Mario, they are all very easy – you never have to go very far out of your way to get them. So we wondered if we were having problems because our secondary objectives are too hard and don’t support the primary objectives at all.</a:t>
            </a:r>
            <a:endParaRPr lang="en-US" dirty="0" smtClean="0"/>
          </a:p>
        </p:txBody>
      </p:sp>
      <p:sp>
        <p:nvSpPr>
          <p:cNvPr id="4" name="Slide Number Placeholder 3"/>
          <p:cNvSpPr>
            <a:spLocks noGrp="1"/>
          </p:cNvSpPr>
          <p:nvPr>
            <p:ph type="sldNum" sz="quarter" idx="10"/>
          </p:nvPr>
        </p:nvSpPr>
        <p:spPr/>
        <p:txBody>
          <a:bodyPr/>
          <a:lstStyle/>
          <a:p>
            <a:fld id="{108125BB-93A7-45F9-A59E-7C3B397A9331}" type="slidenum">
              <a:rPr lang="en-US" smtClean="0"/>
              <a:pPr/>
              <a:t>43</a:t>
            </a:fld>
            <a:endParaRPr lang="en-US"/>
          </a:p>
        </p:txBody>
      </p:sp>
    </p:spTree>
    <p:extLst>
      <p:ext uri="{BB962C8B-B14F-4D97-AF65-F5344CB8AC3E}">
        <p14:creationId xmlns:p14="http://schemas.microsoft.com/office/powerpoint/2010/main" val="3782570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took all the hard coins in Refraction,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44</a:t>
            </a:fld>
            <a:endParaRPr lang="en-US"/>
          </a:p>
        </p:txBody>
      </p:sp>
    </p:spTree>
    <p:extLst>
      <p:ext uri="{BB962C8B-B14F-4D97-AF65-F5344CB8AC3E}">
        <p14:creationId xmlns:p14="http://schemas.microsoft.com/office/powerpoint/2010/main" val="2293227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moved them so that they were easy and actually helped the player find the most natural solution to each level.</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45</a:t>
            </a:fld>
            <a:endParaRPr lang="en-US"/>
          </a:p>
        </p:txBody>
      </p:sp>
    </p:spTree>
    <p:extLst>
      <p:ext uri="{BB962C8B-B14F-4D97-AF65-F5344CB8AC3E}">
        <p14:creationId xmlns:p14="http://schemas.microsoft.com/office/powerpoint/2010/main" val="301787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Hello Worlds we did the same thing</a:t>
            </a:r>
            <a:r>
              <a:rPr lang="en-US" baseline="0" dirty="0" smtClean="0"/>
              <a:t> – we moved coins that were off of the path</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46</a:t>
            </a:fld>
            <a:endParaRPr lang="en-US"/>
          </a:p>
        </p:txBody>
      </p:sp>
    </p:spTree>
    <p:extLst>
      <p:ext uri="{BB962C8B-B14F-4D97-AF65-F5344CB8AC3E}">
        <p14:creationId xmlns:p14="http://schemas.microsoft.com/office/powerpoint/2010/main" val="1131354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stuck them all on the main</a:t>
            </a:r>
            <a:r>
              <a:rPr lang="en-US" baseline="0" dirty="0" smtClean="0"/>
              <a:t> path through each level.</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47</a:t>
            </a:fld>
            <a:endParaRPr lang="en-US"/>
          </a:p>
        </p:txBody>
      </p:sp>
    </p:spTree>
    <p:extLst>
      <p:ext uri="{BB962C8B-B14F-4D97-AF65-F5344CB8AC3E}">
        <p14:creationId xmlns:p14="http://schemas.microsoft.com/office/powerpoint/2010/main" val="3216811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before that we saw a</a:t>
            </a:r>
            <a:r>
              <a:rPr lang="en-US" baseline="0" dirty="0" smtClean="0"/>
              <a:t> gain of some players and a loss of others when we added the hard coins, which we are calling “off-path”</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48</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examine the on-path,</a:t>
            </a:r>
            <a:r>
              <a:rPr lang="en-US" baseline="0" dirty="0" smtClean="0"/>
              <a:t> or easier coins, this dominated everything. We don’t get the sharp reduction of players in the intermediate region, but we still get a boost for long-term players.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49</a:t>
            </a:fld>
            <a:endParaRPr lang="en-US"/>
          </a:p>
        </p:txBody>
      </p:sp>
    </p:spTree>
    <p:extLst>
      <p:ext uri="{BB962C8B-B14F-4D97-AF65-F5344CB8AC3E}">
        <p14:creationId xmlns:p14="http://schemas.microsoft.com/office/powerpoint/2010/main" val="161511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Then you deploy your game to many people and you measure what happens.</a:t>
            </a:r>
          </a:p>
        </p:txBody>
      </p:sp>
      <p:sp>
        <p:nvSpPr>
          <p:cNvPr id="4" name="Slide Number Placeholder 3"/>
          <p:cNvSpPr>
            <a:spLocks noGrp="1"/>
          </p:cNvSpPr>
          <p:nvPr>
            <p:ph type="sldNum" sz="quarter" idx="10"/>
          </p:nvPr>
        </p:nvSpPr>
        <p:spPr/>
        <p:txBody>
          <a:bodyPr/>
          <a:lstStyle/>
          <a:p>
            <a:fld id="{108125BB-93A7-45F9-A59E-7C3B397A9331}" type="slidenum">
              <a:rPr lang="en-US" smtClean="0"/>
              <a:pPr/>
              <a:t>5</a:t>
            </a:fld>
            <a:endParaRPr lang="en-US"/>
          </a:p>
        </p:txBody>
      </p:sp>
    </p:spTree>
    <p:extLst>
      <p:ext uri="{BB962C8B-B14F-4D97-AF65-F5344CB8AC3E}">
        <p14:creationId xmlns:p14="http://schemas.microsoft.com/office/powerpoint/2010/main" val="1143524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 line</a:t>
            </a:r>
            <a:r>
              <a:rPr lang="en-US" baseline="0" dirty="0" smtClean="0"/>
              <a:t> is the on-path coins in Refraction.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50</a:t>
            </a:fld>
            <a:endParaRPr lang="en-US"/>
          </a:p>
        </p:txBody>
      </p:sp>
    </p:spTree>
    <p:extLst>
      <p:ext uri="{BB962C8B-B14F-4D97-AF65-F5344CB8AC3E}">
        <p14:creationId xmlns:p14="http://schemas.microsoft.com/office/powerpoint/2010/main" val="821905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the same effect for Hello</a:t>
            </a:r>
            <a:r>
              <a:rPr lang="en-US" baseline="0" dirty="0" smtClean="0"/>
              <a:t> Worlds.</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51</a:t>
            </a:fld>
            <a:endParaRPr lang="en-US"/>
          </a:p>
        </p:txBody>
      </p:sp>
    </p:spTree>
    <p:extLst>
      <p:ext uri="{BB962C8B-B14F-4D97-AF65-F5344CB8AC3E}">
        <p14:creationId xmlns:p14="http://schemas.microsoft.com/office/powerpoint/2010/main" val="3523467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we can update</a:t>
            </a:r>
            <a:r>
              <a:rPr lang="en-US" baseline="0" dirty="0" smtClean="0"/>
              <a:t> our original statement a bit but saying that secondary objectives were good, but only if they supported the primary objectives of the game.</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52</a:t>
            </a:fld>
            <a:endParaRPr lang="en-US"/>
          </a:p>
        </p:txBody>
      </p:sp>
    </p:spTree>
    <p:extLst>
      <p:ext uri="{BB962C8B-B14F-4D97-AF65-F5344CB8AC3E}">
        <p14:creationId xmlns:p14="http://schemas.microsoft.com/office/powerpoint/2010/main" val="2150604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a:t>
            </a:r>
            <a:r>
              <a:rPr lang="en-US" baseline="0" dirty="0" smtClean="0"/>
              <a:t> final experiment examined tutorials, and examined all three games: Refraction, Hello Worlds, and </a:t>
            </a:r>
            <a:r>
              <a:rPr lang="en-US" baseline="0" dirty="0" err="1" smtClean="0"/>
              <a:t>Foldit</a:t>
            </a:r>
            <a:r>
              <a:rPr lang="en-US" baseline="0" dirty="0" smtClean="0"/>
              <a:t>. This experiment involved 45,000 people. Tutorials are crucial for games because this is the primary way that players learn how to play. But there is a lot of disagreement within the game design community about how to do these effectively. </a:t>
            </a:r>
            <a:r>
              <a:rPr lang="en-US" baseline="0" dirty="0" err="1" smtClean="0"/>
              <a:t>Minecraft</a:t>
            </a:r>
            <a:r>
              <a:rPr lang="en-US" baseline="0" dirty="0" smtClean="0"/>
              <a:t>, for example, had no tutorials at all.  You don’t want your players to be confused, but you also don’t want to harass them with lots of instructions. The first thing we tried was implementing what we considered to be standard tutorials – little text bubbles that would come up to tell you about new things you needed to do.</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53</a:t>
            </a:fld>
            <a:endParaRPr lang="en-US"/>
          </a:p>
        </p:txBody>
      </p:sp>
    </p:spTree>
    <p:extLst>
      <p:ext uri="{BB962C8B-B14F-4D97-AF65-F5344CB8AC3E}">
        <p14:creationId xmlns:p14="http://schemas.microsoft.com/office/powerpoint/2010/main" val="1769709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a:t>
            </a:r>
            <a:r>
              <a:rPr lang="en-US" dirty="0" err="1" smtClean="0"/>
              <a:t>Foldit</a:t>
            </a:r>
            <a:r>
              <a:rPr lang="en-US" dirty="0" smtClean="0"/>
              <a:t>, this</a:t>
            </a:r>
            <a:r>
              <a:rPr lang="en-US" baseline="0" dirty="0" smtClean="0"/>
              <a:t> did help. Players had </a:t>
            </a:r>
            <a:r>
              <a:rPr lang="en-US" dirty="0" smtClean="0"/>
              <a:t>75% more levels completed</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54</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29% more time played.</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55</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a:t>
            </a:r>
            <a:r>
              <a:rPr lang="en-US" baseline="0" dirty="0" smtClean="0"/>
              <a:t> in the other two games nothing happened. I think this is profound because for these two games it didn’t actually matter if we told the players anything about how to play the game. It was just as good to tell them nothing at all. We thought that a lot of players would ignore our tutorials, but we were really surprised that we couldn’t see any benefit at all. This means that this particular audience really seems to learn through exploration. Therefore it seems more important to design games so that players can discover game mechanics through exploration, and text tutorials really may not be that effect for these games.</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56</a:t>
            </a:fld>
            <a:endParaRPr lang="en-US"/>
          </a:p>
        </p:txBody>
      </p:sp>
    </p:spTree>
    <p:extLst>
      <p:ext uri="{BB962C8B-B14F-4D97-AF65-F5344CB8AC3E}">
        <p14:creationId xmlns:p14="http://schemas.microsoft.com/office/powerpoint/2010/main" val="3181763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Therefore, the text tutorials only helped in the most complicated game.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57</a:t>
            </a:fld>
            <a:endParaRPr lang="en-US"/>
          </a:p>
        </p:txBody>
      </p:sp>
    </p:spTree>
    <p:extLst>
      <p:ext uri="{BB962C8B-B14F-4D97-AF65-F5344CB8AC3E}">
        <p14:creationId xmlns:p14="http://schemas.microsoft.com/office/powerpoint/2010/main" val="897889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Foldit</a:t>
            </a:r>
            <a:r>
              <a:rPr lang="en-US" baseline="0" dirty="0" smtClean="0"/>
              <a:t> is a lot more complicated than the other two, for two reasons. First, there are many more concepts needed to play the game as you can see from this chart. Second, it completely different from other games and so the game cannot rely on player intuition to teach concepts. As a result, the game has to explain more things in detail, and in many cases this is really hard to do without text.</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58</a:t>
            </a:fld>
            <a:endParaRPr lang="en-US"/>
          </a:p>
        </p:txBody>
      </p:sp>
    </p:spTree>
    <p:extLst>
      <p:ext uri="{BB962C8B-B14F-4D97-AF65-F5344CB8AC3E}">
        <p14:creationId xmlns:p14="http://schemas.microsoft.com/office/powerpoint/2010/main" val="176970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also examined the importance of providing help “in context”. Many modern games have context-sensitive help, as shown on the right. This kind of help provides information to the player as close as possible to when they first need it. However, as shown on the right, many older games have what we call “context-insensitive” help. Basically this is a manual that the player reads before they play the game. We compared these two kinds of tutorials to each other and also to providing no help at all. We expected to find that the context sensitive help would do better than the context-insensitive, and that this was better than providing no help at all.</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59</a:t>
            </a:fld>
            <a:endParaRPr lang="en-US"/>
          </a:p>
        </p:txBody>
      </p:sp>
    </p:spTree>
    <p:extLst>
      <p:ext uri="{BB962C8B-B14F-4D97-AF65-F5344CB8AC3E}">
        <p14:creationId xmlns:p14="http://schemas.microsoft.com/office/powerpoint/2010/main" val="324876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analyze engagement through a variety of metrics. One is the number of levels completed. Another is how long people spend playing the game. Also we can look at the return rate.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Jesse Hull and the guys from GSN games said earlier in the Online and Social Games summit that they used this kind of testing to improve revenue by 65% for one of their games. </a:t>
            </a:r>
            <a:r>
              <a:rPr lang="en-US" baseline="0" dirty="0" err="1" smtClean="0"/>
              <a:t>Zynga</a:t>
            </a:r>
            <a:r>
              <a:rPr lang="en-US" baseline="0" dirty="0" smtClean="0"/>
              <a:t> says that they use A/B testing but we don’t really know what they have discovered. They have said publicly that pink fonts are good for getting people to click on things. Unfortunately a lot of the A/B testing currently going on in the industry just evaluates small questions like what color should a button be. Also, there isn’t a lot of publicly available data. Instead, we want to push A/B testing as far as it can possibly go in order to answer the biggest questions of game design, and we want to gather lots of data so that we all can learn from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08125BB-93A7-45F9-A59E-7C3B397A9331}"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found that this did matter if the tutorials mattered. Therefore, if tutorials are effective at all, then it’s better to provide them in context.</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60</a:t>
            </a:fld>
            <a:endParaRPr lang="en-US"/>
          </a:p>
        </p:txBody>
      </p:sp>
    </p:spTree>
    <p:extLst>
      <p:ext uri="{BB962C8B-B14F-4D97-AF65-F5344CB8AC3E}">
        <p14:creationId xmlns:p14="http://schemas.microsoft.com/office/powerpoint/2010/main" val="8978899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For </a:t>
            </a:r>
            <a:r>
              <a:rPr lang="en-US" dirty="0" err="1" smtClean="0"/>
              <a:t>foldit</a:t>
            </a:r>
            <a:r>
              <a:rPr lang="en-US" dirty="0" smtClean="0"/>
              <a:t> we saw 40%</a:t>
            </a:r>
            <a:r>
              <a:rPr lang="en-US" baseline="0" dirty="0" smtClean="0"/>
              <a:t> more levels completed</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61</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16%</a:t>
            </a:r>
            <a:r>
              <a:rPr lang="en-US" baseline="0" dirty="0" smtClean="0"/>
              <a:t> more time played</a:t>
            </a:r>
          </a:p>
          <a:p>
            <a:endParaRPr lang="en-US" baseline="0" dirty="0" smtClean="0"/>
          </a:p>
          <a:p>
            <a:r>
              <a:rPr lang="en-US" baseline="0" dirty="0" smtClean="0"/>
              <a:t>But not in the other two games.</a:t>
            </a:r>
            <a:endParaRPr lang="en-US" dirty="0"/>
          </a:p>
        </p:txBody>
      </p:sp>
      <p:sp>
        <p:nvSpPr>
          <p:cNvPr id="4" name="Slide Number Placeholder 3"/>
          <p:cNvSpPr>
            <a:spLocks noGrp="1"/>
          </p:cNvSpPr>
          <p:nvPr>
            <p:ph type="sldNum" sz="quarter" idx="10"/>
          </p:nvPr>
        </p:nvSpPr>
        <p:spPr/>
        <p:txBody>
          <a:bodyPr/>
          <a:lstStyle/>
          <a:p>
            <a:fld id="{108125BB-93A7-45F9-A59E-7C3B397A9331}" type="slidenum">
              <a:rPr lang="en-US" smtClean="0"/>
              <a:pPr/>
              <a:t>62</a:t>
            </a:fld>
            <a:endParaRPr lang="en-US"/>
          </a:p>
        </p:txBody>
      </p:sp>
    </p:spTree>
    <p:extLst>
      <p:ext uri="{BB962C8B-B14F-4D97-AF65-F5344CB8AC3E}">
        <p14:creationId xmlns:p14="http://schemas.microsoft.com/office/powerpoint/2010/main" val="3659485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am completely willing to admit that the experiments that I just talked about are limited in scope. It’s just three games with a limited audience. But since many of the effects we observed did carry across multiple games, and we had thousands of players in each experiment, we hope game designers won’t ignore these results either.</a:t>
            </a:r>
          </a:p>
          <a:p>
            <a:endParaRPr lang="en-US" dirty="0" smtClean="0"/>
          </a:p>
          <a:p>
            <a:r>
              <a:rPr lang="en-US" dirty="0" smtClean="0"/>
              <a:t>So</a:t>
            </a:r>
            <a:r>
              <a:rPr lang="en-US" baseline="0" dirty="0" smtClean="0"/>
              <a:t> do you have a soundtrack that you think is really effective? Are you sure? We would really like to help you test it for free. </a:t>
            </a:r>
            <a:r>
              <a:rPr lang="en-US" dirty="0" smtClean="0"/>
              <a:t>Even if it’s just 1% of your player base. We want</a:t>
            </a:r>
            <a:r>
              <a:rPr lang="en-US" baseline="0" dirty="0" smtClean="0"/>
              <a:t> to test our theories on bigger titles with more players to see if we’re actually discovering something meaningful.</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63</a:t>
            </a:fld>
            <a:endParaRPr lang="en-US"/>
          </a:p>
        </p:txBody>
      </p:sp>
    </p:spTree>
    <p:extLst>
      <p:ext uri="{BB962C8B-B14F-4D97-AF65-F5344CB8AC3E}">
        <p14:creationId xmlns:p14="http://schemas.microsoft.com/office/powerpoint/2010/main" val="5313271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Thank you.</a:t>
            </a:r>
          </a:p>
        </p:txBody>
      </p:sp>
      <p:sp>
        <p:nvSpPr>
          <p:cNvPr id="4" name="Slide Number Placeholder 3"/>
          <p:cNvSpPr>
            <a:spLocks noGrp="1"/>
          </p:cNvSpPr>
          <p:nvPr>
            <p:ph type="sldNum" sz="quarter" idx="10"/>
          </p:nvPr>
        </p:nvSpPr>
        <p:spPr/>
        <p:txBody>
          <a:bodyPr/>
          <a:lstStyle/>
          <a:p>
            <a:fld id="{56BBEF29-7E90-4A8E-A424-6B1D53BEBA55}"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we will present the</a:t>
            </a:r>
            <a:r>
              <a:rPr lang="en-US" baseline="0" dirty="0" smtClean="0"/>
              <a:t> </a:t>
            </a:r>
            <a:r>
              <a:rPr lang="en-US" dirty="0" smtClean="0"/>
              <a:t>results</a:t>
            </a:r>
            <a:r>
              <a:rPr lang="en-US" baseline="0" dirty="0" smtClean="0"/>
              <a:t> of three different experiments that involved over 110,000 players. In the first experiment, we evaluated the importance of aesthetic elements like music, sound effects, and animations. In the second, we examined optional challenges and secondary objectives. In the third, we evaluated six different tutorial designs to find which was the most effective. In all three of our experiments, our hypotheses turned out to be completely wrong.</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a:t>
            </a:fld>
            <a:endParaRPr lang="en-US"/>
          </a:p>
        </p:txBody>
      </p:sp>
    </p:spTree>
    <p:extLst>
      <p:ext uri="{BB962C8B-B14F-4D97-AF65-F5344CB8AC3E}">
        <p14:creationId xmlns:p14="http://schemas.microsoft.com/office/powerpoint/2010/main" val="26218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these three games to conduct</a:t>
            </a:r>
            <a:r>
              <a:rPr lang="en-US" baseline="0" dirty="0" smtClean="0"/>
              <a:t> our experiments. The first game is Refraction, a puzzle game. The second is Hello Worlds, a puzzle-</a:t>
            </a:r>
            <a:r>
              <a:rPr lang="en-US" baseline="0" dirty="0" err="1" smtClean="0"/>
              <a:t>platformer</a:t>
            </a:r>
            <a:r>
              <a:rPr lang="en-US" baseline="0" dirty="0" smtClean="0"/>
              <a:t> game. The final game is </a:t>
            </a:r>
            <a:r>
              <a:rPr lang="en-US" baseline="0" dirty="0" err="1" smtClean="0"/>
              <a:t>Foldit</a:t>
            </a:r>
            <a:r>
              <a:rPr lang="en-US" baseline="0" dirty="0" smtClean="0"/>
              <a:t>, a protein folding game, which is hard to classify.</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8</a:t>
            </a:fld>
            <a:endParaRPr lang="en-US"/>
          </a:p>
        </p:txBody>
      </p:sp>
    </p:spTree>
    <p:extLst>
      <p:ext uri="{BB962C8B-B14F-4D97-AF65-F5344CB8AC3E}">
        <p14:creationId xmlns:p14="http://schemas.microsoft.com/office/powerpoint/2010/main" val="262183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Refraction,</a:t>
            </a:r>
            <a:r>
              <a:rPr lang="en-US" baseline="0" dirty="0" smtClean="0"/>
              <a:t> the player has to use pieces to split lasers to produce the correct fraction of laser. It was originally intended to teach fractions to kids but has also been successful among adults. </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9</a:t>
            </a:fld>
            <a:endParaRPr lang="en-US"/>
          </a:p>
        </p:txBody>
      </p:sp>
    </p:spTree>
    <p:extLst>
      <p:ext uri="{BB962C8B-B14F-4D97-AF65-F5344CB8AC3E}">
        <p14:creationId xmlns:p14="http://schemas.microsoft.com/office/powerpoint/2010/main" val="225691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GDC1211_2012_SOG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1291"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077200" cy="781050"/>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1504950"/>
            <a:ext cx="8077200" cy="2743200"/>
          </a:xfrm>
          <a:prstGeom prst="rect">
            <a:avLst/>
          </a:prstGeom>
        </p:spPr>
        <p:txBody>
          <a:bodyPr/>
          <a:lstStyle>
            <a:lvl1pPr indent="-27432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rgbClr val="0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C7BDDAAC-D1E9-46D7-8E12-78E3E9DA6D47}" type="datetimeFigureOut">
              <a:rPr lang="en-US" smtClean="0"/>
              <a:pPr/>
              <a:t>3/15/2012</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99154128-0639-4288-B237-4EE10B282783}" type="slidenum">
              <a:rPr lang="en-US" smtClean="0"/>
              <a:pPr/>
              <a:t>‹#›</a:t>
            </a:fld>
            <a:endParaRPr lang="en-US"/>
          </a:p>
        </p:txBody>
      </p:sp>
    </p:spTree>
    <p:extLst>
      <p:ext uri="{BB962C8B-B14F-4D97-AF65-F5344CB8AC3E}">
        <p14:creationId xmlns:p14="http://schemas.microsoft.com/office/powerpoint/2010/main" val="402105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DC1211_2012_SOGSContent.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1291" cy="5143500"/>
          </a:xfrm>
          <a:prstGeom prst="rect">
            <a:avLst/>
          </a:prstGeom>
        </p:spPr>
      </p:pic>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0" indent="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76350"/>
            <a:ext cx="7924800" cy="2286000"/>
          </a:xfrm>
          <a:prstGeom prst="rect">
            <a:avLst/>
          </a:prstGeom>
        </p:spPr>
        <p:txBody>
          <a:bodyPr/>
          <a:lstStyle/>
          <a:p>
            <a:r>
              <a:rPr lang="en-US" sz="2800" dirty="0" smtClean="0"/>
              <a:t>Game Optimization through Large-Scale Experimentation</a:t>
            </a:r>
            <a:r>
              <a:rPr lang="en-US" dirty="0" smtClean="0"/>
              <a:t/>
            </a:r>
            <a:br>
              <a:rPr lang="en-US" dirty="0" smtClean="0"/>
            </a:br>
            <a:r>
              <a:rPr lang="en-US" dirty="0"/>
              <a:t/>
            </a:r>
            <a:br>
              <a:rPr lang="en-US" dirty="0"/>
            </a:br>
            <a:r>
              <a:rPr lang="en-US" sz="2400" b="1" dirty="0" smtClean="0"/>
              <a:t>Erik Andersen</a:t>
            </a:r>
            <a:r>
              <a:rPr lang="en-US" sz="2400" dirty="0"/>
              <a:t/>
            </a:r>
            <a:br>
              <a:rPr lang="en-US" sz="2400" dirty="0"/>
            </a:br>
            <a:r>
              <a:rPr lang="en-US" sz="2400" dirty="0" smtClean="0"/>
              <a:t>Ph.D. student</a:t>
            </a:r>
            <a:br>
              <a:rPr lang="en-US" sz="2400" dirty="0" smtClean="0"/>
            </a:br>
            <a:r>
              <a:rPr lang="en-US" sz="2400" dirty="0" smtClean="0"/>
              <a:t>Center for Game Science</a:t>
            </a:r>
            <a:br>
              <a:rPr lang="en-US" sz="2400" dirty="0" smtClean="0"/>
            </a:br>
            <a:r>
              <a:rPr lang="en-US" sz="2400" dirty="0" smtClean="0"/>
              <a:t>University of Washington Computer Science Dept.</a:t>
            </a:r>
            <a:endParaRPr lang="en-US" sz="2400" dirty="0"/>
          </a:p>
        </p:txBody>
      </p:sp>
    </p:spTree>
    <p:extLst>
      <p:ext uri="{BB962C8B-B14F-4D97-AF65-F5344CB8AC3E}">
        <p14:creationId xmlns:p14="http://schemas.microsoft.com/office/powerpoint/2010/main" val="67174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181600" y="1200151"/>
            <a:ext cx="3505200" cy="3394472"/>
          </a:xfrm>
        </p:spPr>
        <p:txBody>
          <a:bodyPr/>
          <a:lstStyle/>
          <a:p>
            <a:pPr>
              <a:buNone/>
            </a:pPr>
            <a:endParaRPr lang="en-US" dirty="0" smtClean="0"/>
          </a:p>
          <a:p>
            <a:pPr>
              <a:buNone/>
            </a:pPr>
            <a:r>
              <a:rPr lang="en-US" dirty="0" smtClean="0"/>
              <a:t>Rating: 3.8 / 5</a:t>
            </a:r>
          </a:p>
          <a:p>
            <a:pPr>
              <a:buNone/>
            </a:pPr>
            <a:endParaRPr lang="en-US" dirty="0"/>
          </a:p>
          <a:p>
            <a:pPr>
              <a:buNone/>
            </a:pPr>
            <a:r>
              <a:rPr lang="en-US" dirty="0" smtClean="0"/>
              <a:t>400,000 plays</a:t>
            </a:r>
            <a:endParaRPr lang="en-US" dirty="0"/>
          </a:p>
        </p:txBody>
      </p:sp>
      <p:pic>
        <p:nvPicPr>
          <p:cNvPr id="9" name="Content Placeholder 7" descr="kongregate.p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85800" y="971550"/>
            <a:ext cx="3750777" cy="3810000"/>
          </a:xfrm>
        </p:spPr>
      </p:pic>
    </p:spTree>
    <p:extLst>
      <p:ext uri="{BB962C8B-B14F-4D97-AF65-F5344CB8AC3E}">
        <p14:creationId xmlns:p14="http://schemas.microsoft.com/office/powerpoint/2010/main" val="1754637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Hello Worlds!</a:t>
            </a:r>
            <a:endParaRPr lang="en-US" dirty="0"/>
          </a:p>
        </p:txBody>
      </p:sp>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2362200" y="1504950"/>
            <a:ext cx="4361338" cy="3429000"/>
          </a:xfrm>
        </p:spPr>
      </p:pic>
    </p:spTree>
    <p:extLst>
      <p:ext uri="{BB962C8B-B14F-4D97-AF65-F5344CB8AC3E}">
        <p14:creationId xmlns:p14="http://schemas.microsoft.com/office/powerpoint/2010/main" val="2518454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105400" y="1200151"/>
            <a:ext cx="3581400" cy="3394472"/>
          </a:xfrm>
        </p:spPr>
        <p:txBody>
          <a:bodyPr/>
          <a:lstStyle/>
          <a:p>
            <a:pPr>
              <a:buNone/>
            </a:pPr>
            <a:endParaRPr lang="en-US" dirty="0" smtClean="0"/>
          </a:p>
          <a:p>
            <a:pPr>
              <a:buNone/>
            </a:pPr>
            <a:r>
              <a:rPr lang="en-US" dirty="0" smtClean="0"/>
              <a:t>Rating: 4.2 / 5</a:t>
            </a:r>
          </a:p>
          <a:p>
            <a:pPr>
              <a:buNone/>
            </a:pPr>
            <a:endParaRPr lang="en-US" dirty="0"/>
          </a:p>
          <a:p>
            <a:pPr>
              <a:buNone/>
            </a:pPr>
            <a:r>
              <a:rPr lang="en-US" dirty="0" smtClean="0"/>
              <a:t>1,385,000 plays</a:t>
            </a:r>
            <a:endParaRPr lang="en-US" dirty="0"/>
          </a:p>
        </p:txBody>
      </p:sp>
      <p:pic>
        <p:nvPicPr>
          <p:cNvPr id="10" name="Content Placeholder 9"/>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85800" y="971550"/>
            <a:ext cx="3699560" cy="3810000"/>
          </a:xfrm>
        </p:spPr>
      </p:pic>
    </p:spTree>
    <p:extLst>
      <p:ext uri="{BB962C8B-B14F-4D97-AF65-F5344CB8AC3E}">
        <p14:creationId xmlns:p14="http://schemas.microsoft.com/office/powerpoint/2010/main" val="3934339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t>Foldit</a:t>
            </a:r>
            <a:endParaRPr lang="en-US" dirty="0"/>
          </a:p>
        </p:txBody>
      </p:sp>
      <p:pic>
        <p:nvPicPr>
          <p:cNvPr id="5" name="Content Placeholder 4"/>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981200" y="1504950"/>
            <a:ext cx="5248658" cy="3364523"/>
          </a:xfrm>
        </p:spPr>
      </p:pic>
    </p:spTree>
    <p:extLst>
      <p:ext uri="{BB962C8B-B14F-4D97-AF65-F5344CB8AC3E}">
        <p14:creationId xmlns:p14="http://schemas.microsoft.com/office/powerpoint/2010/main" val="124822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pPr>
              <a:buNone/>
            </a:pPr>
            <a:endParaRPr lang="en-US" dirty="0" smtClean="0"/>
          </a:p>
          <a:p>
            <a:pPr>
              <a:buNone/>
            </a:pPr>
            <a:endParaRPr lang="en-US" dirty="0"/>
          </a:p>
          <a:p>
            <a:pPr>
              <a:buNone/>
            </a:pPr>
            <a:r>
              <a:rPr lang="en-US" dirty="0" smtClean="0"/>
              <a:t>240,000 players</a:t>
            </a:r>
          </a:p>
        </p:txBody>
      </p:sp>
      <p:pic>
        <p:nvPicPr>
          <p:cNvPr id="10"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85800" y="1657350"/>
            <a:ext cx="3352800" cy="2162175"/>
          </a:xfrm>
        </p:spPr>
      </p:pic>
    </p:spTree>
    <p:extLst>
      <p:ext uri="{BB962C8B-B14F-4D97-AF65-F5344CB8AC3E}">
        <p14:creationId xmlns:p14="http://schemas.microsoft.com/office/powerpoint/2010/main" val="23342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Tracking</a:t>
            </a:r>
            <a:endParaRPr lang="en-US" dirty="0"/>
          </a:p>
        </p:txBody>
      </p:sp>
      <p:sp>
        <p:nvSpPr>
          <p:cNvPr id="3" name="Content Placeholder 2"/>
          <p:cNvSpPr>
            <a:spLocks noGrp="1"/>
          </p:cNvSpPr>
          <p:nvPr>
            <p:ph sz="quarter" idx="10"/>
          </p:nvPr>
        </p:nvSpPr>
        <p:spPr>
          <a:xfrm>
            <a:off x="457200" y="1733549"/>
            <a:ext cx="8229600" cy="2861073"/>
          </a:xfrm>
          <a:prstGeom prst="rect">
            <a:avLst/>
          </a:prstGeom>
        </p:spPr>
        <p:txBody>
          <a:bodyPr/>
          <a:lstStyle/>
          <a:p>
            <a:r>
              <a:rPr lang="en-US" dirty="0" smtClean="0"/>
              <a:t>Flash cache / login name</a:t>
            </a:r>
          </a:p>
          <a:p>
            <a:pPr>
              <a:buNone/>
            </a:pPr>
            <a:endParaRPr lang="en-US" dirty="0" smtClean="0"/>
          </a:p>
          <a:p>
            <a:endParaRPr lang="en-US" dirty="0"/>
          </a:p>
          <a:p>
            <a:r>
              <a:rPr lang="en-US" dirty="0" smtClean="0"/>
              <a:t>New players only</a:t>
            </a:r>
          </a:p>
          <a:p>
            <a:endParaRPr lang="en-US" dirty="0"/>
          </a:p>
          <a:p>
            <a:endParaRPr lang="en-US" dirty="0" smtClean="0"/>
          </a:p>
          <a:p>
            <a:endParaRPr lang="en-US" dirty="0"/>
          </a:p>
        </p:txBody>
      </p:sp>
    </p:spTree>
    <p:extLst>
      <p:ext uri="{BB962C8B-B14F-4D97-AF65-F5344CB8AC3E}">
        <p14:creationId xmlns:p14="http://schemas.microsoft.com/office/powerpoint/2010/main" val="244770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a:t>
            </a:r>
            <a:endParaRPr lang="en-US" dirty="0"/>
          </a:p>
        </p:txBody>
      </p:sp>
      <p:sp>
        <p:nvSpPr>
          <p:cNvPr id="3" name="Content Placeholder 2"/>
          <p:cNvSpPr>
            <a:spLocks noGrp="1"/>
          </p:cNvSpPr>
          <p:nvPr>
            <p:ph sz="quarter" idx="10"/>
          </p:nvPr>
        </p:nvSpPr>
        <p:spPr>
          <a:xfrm>
            <a:off x="457200" y="1733549"/>
            <a:ext cx="8229600" cy="2861073"/>
          </a:xfrm>
          <a:prstGeom prst="rect">
            <a:avLst/>
          </a:prstGeom>
        </p:spPr>
        <p:txBody>
          <a:bodyPr/>
          <a:lstStyle/>
          <a:p>
            <a:endParaRPr lang="en-US" dirty="0" smtClean="0"/>
          </a:p>
          <a:p>
            <a:endParaRPr lang="en-US" dirty="0"/>
          </a:p>
          <a:p>
            <a:pPr indent="0">
              <a:buNone/>
            </a:pPr>
            <a:r>
              <a:rPr lang="en-US" dirty="0" smtClean="0"/>
              <a:t>95% confidence level      (p&lt;0.05)</a:t>
            </a:r>
          </a:p>
          <a:p>
            <a:endParaRPr lang="en-US" dirty="0"/>
          </a:p>
          <a:p>
            <a:endParaRPr lang="en-US" dirty="0" smtClean="0"/>
          </a:p>
          <a:p>
            <a:endParaRPr lang="en-US" dirty="0"/>
          </a:p>
        </p:txBody>
      </p:sp>
    </p:spTree>
    <p:extLst>
      <p:ext uri="{BB962C8B-B14F-4D97-AF65-F5344CB8AC3E}">
        <p14:creationId xmlns:p14="http://schemas.microsoft.com/office/powerpoint/2010/main" val="426638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Experiment #1: Audio</a:t>
            </a:r>
            <a:endParaRPr lang="en-US" dirty="0"/>
          </a:p>
        </p:txBody>
      </p:sp>
      <p:sp>
        <p:nvSpPr>
          <p:cNvPr id="7" name="Content Placeholder 3"/>
          <p:cNvSpPr>
            <a:spLocks noGrp="1"/>
          </p:cNvSpPr>
          <p:nvPr>
            <p:ph sz="quarter" idx="10"/>
          </p:nvPr>
        </p:nvSpPr>
        <p:spPr>
          <a:xfrm>
            <a:off x="4807263" y="1665968"/>
            <a:ext cx="3581400" cy="695325"/>
          </a:xfrm>
          <a:prstGeom prst="rect">
            <a:avLst/>
          </a:prstGeom>
        </p:spPr>
        <p:txBody>
          <a:bodyPr/>
          <a:lstStyle/>
          <a:p>
            <a:pPr marL="0" indent="0" algn="ctr">
              <a:buNone/>
            </a:pPr>
            <a:r>
              <a:rPr lang="en-US" sz="3600" dirty="0" smtClean="0"/>
              <a:t>Sound Effects</a:t>
            </a:r>
          </a:p>
          <a:p>
            <a:pPr marL="0" indent="0" algn="ctr">
              <a:buNone/>
            </a:pPr>
            <a:endParaRPr lang="en-US" dirty="0"/>
          </a:p>
          <a:p>
            <a:pPr marL="0" indent="0" algn="ctr">
              <a:buNone/>
            </a:pPr>
            <a:endParaRPr lang="en-US" dirty="0" smtClean="0"/>
          </a:p>
        </p:txBody>
      </p:sp>
      <p:sp>
        <p:nvSpPr>
          <p:cNvPr id="5" name="Content Placeholder 3"/>
          <p:cNvSpPr>
            <a:spLocks noGrp="1"/>
          </p:cNvSpPr>
          <p:nvPr>
            <p:ph sz="half" idx="4294967295"/>
          </p:nvPr>
        </p:nvSpPr>
        <p:spPr>
          <a:xfrm>
            <a:off x="1104900" y="1561193"/>
            <a:ext cx="2209800" cy="819150"/>
          </a:xfrm>
          <a:prstGeom prst="rect">
            <a:avLst/>
          </a:prstGeom>
        </p:spPr>
        <p:txBody>
          <a:bodyPr/>
          <a:lstStyle/>
          <a:p>
            <a:pPr marL="0" indent="0" algn="ctr">
              <a:buNone/>
            </a:pPr>
            <a:r>
              <a:rPr lang="en-US" sz="4800" dirty="0" smtClean="0"/>
              <a:t>Music</a:t>
            </a:r>
          </a:p>
        </p:txBody>
      </p:sp>
      <p:pic>
        <p:nvPicPr>
          <p:cNvPr id="6" name="Picture 2" descr="C:\Users\Erik Andersen\AppData\Local\Microsoft\Windows\Temporary Internet Files\Content.IE5\8KHW1A5N\MC90044179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38034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Erik Andersen\AppData\Local\Microsoft\Windows\Temporary Internet Files\Content.IE5\4146XWAO\MC9003705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543175"/>
            <a:ext cx="1765926" cy="176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5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a:t>
            </a:r>
            <a:endParaRPr lang="en-US" dirty="0"/>
          </a:p>
        </p:txBody>
      </p:sp>
      <p:sp>
        <p:nvSpPr>
          <p:cNvPr id="3" name="Content Placeholder 2"/>
          <p:cNvSpPr>
            <a:spLocks noGrp="1"/>
          </p:cNvSpPr>
          <p:nvPr>
            <p:ph sz="quarter" idx="10"/>
          </p:nvPr>
        </p:nvSpPr>
        <p:spPr/>
        <p:txBody>
          <a:bodyPr/>
          <a:lstStyle/>
          <a:p>
            <a:pPr indent="0">
              <a:buNone/>
            </a:pPr>
            <a:endParaRPr lang="en-US" dirty="0" smtClean="0"/>
          </a:p>
          <a:p>
            <a:pPr indent="0">
              <a:buNone/>
            </a:pPr>
            <a:endParaRPr lang="en-US" dirty="0" smtClean="0"/>
          </a:p>
          <a:p>
            <a:pPr indent="0" algn="ctr">
              <a:buNone/>
            </a:pPr>
            <a:r>
              <a:rPr lang="en-US" dirty="0"/>
              <a:t>Music and </a:t>
            </a:r>
            <a:r>
              <a:rPr lang="en-US" dirty="0" smtClean="0"/>
              <a:t>sound effects did not </a:t>
            </a:r>
            <a:r>
              <a:rPr lang="en-US" dirty="0"/>
              <a:t>matter</a:t>
            </a:r>
          </a:p>
        </p:txBody>
      </p:sp>
    </p:spTree>
    <p:extLst>
      <p:ext uri="{BB962C8B-B14F-4D97-AF65-F5344CB8AC3E}">
        <p14:creationId xmlns:p14="http://schemas.microsoft.com/office/powerpoint/2010/main" val="2506720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Experiment #2: Animations</a:t>
            </a:r>
            <a:endParaRPr lang="en-US" dirty="0"/>
          </a:p>
        </p:txBody>
      </p:sp>
      <p:pic>
        <p:nvPicPr>
          <p:cNvPr id="5"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2286000" y="1428750"/>
            <a:ext cx="4572000" cy="3429001"/>
          </a:xfrm>
        </p:spPr>
      </p:pic>
    </p:spTree>
    <p:extLst>
      <p:ext uri="{BB962C8B-B14F-4D97-AF65-F5344CB8AC3E}">
        <p14:creationId xmlns:p14="http://schemas.microsoft.com/office/powerpoint/2010/main" val="128988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rik Andersen\AppData\Local\Microsoft\Windows\Temporary Internet Files\Content.IE5\8KHW1A5N\MC90044179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3428" y="906243"/>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descr="new_super_mario_world_1_ft.larg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02950" y="2905649"/>
            <a:ext cx="1611660" cy="1483661"/>
          </a:xfrm>
          <a:prstGeom prst="rect">
            <a:avLst/>
          </a:prstGeom>
        </p:spPr>
      </p:pic>
      <p:sp>
        <p:nvSpPr>
          <p:cNvPr id="7" name="TextBox 6"/>
          <p:cNvSpPr txBox="1"/>
          <p:nvPr/>
        </p:nvSpPr>
        <p:spPr>
          <a:xfrm>
            <a:off x="4004588" y="2201643"/>
            <a:ext cx="1045479" cy="461665"/>
          </a:xfrm>
          <a:prstGeom prst="rect">
            <a:avLst/>
          </a:prstGeom>
          <a:noFill/>
        </p:spPr>
        <p:txBody>
          <a:bodyPr wrap="none" rtlCol="0">
            <a:spAutoFit/>
          </a:bodyPr>
          <a:lstStyle/>
          <a:p>
            <a:r>
              <a:rPr lang="en-US" dirty="0" smtClean="0">
                <a:solidFill>
                  <a:srgbClr val="000000"/>
                </a:solidFill>
              </a:rPr>
              <a:t>Music</a:t>
            </a:r>
            <a:endParaRPr lang="en-US" dirty="0">
              <a:solidFill>
                <a:srgbClr val="000000"/>
              </a:solidFill>
            </a:endParaRPr>
          </a:p>
        </p:txBody>
      </p:sp>
      <p:sp>
        <p:nvSpPr>
          <p:cNvPr id="8" name="TextBox 7"/>
          <p:cNvSpPr txBox="1"/>
          <p:nvPr/>
        </p:nvSpPr>
        <p:spPr>
          <a:xfrm>
            <a:off x="6582276" y="4459276"/>
            <a:ext cx="1732334" cy="461665"/>
          </a:xfrm>
          <a:prstGeom prst="rect">
            <a:avLst/>
          </a:prstGeom>
          <a:noFill/>
        </p:spPr>
        <p:txBody>
          <a:bodyPr wrap="none" rtlCol="0">
            <a:spAutoFit/>
          </a:bodyPr>
          <a:lstStyle/>
          <a:p>
            <a:pPr algn="l"/>
            <a:r>
              <a:rPr lang="en-US" dirty="0" smtClean="0">
                <a:solidFill>
                  <a:srgbClr val="000000"/>
                </a:solidFill>
              </a:rPr>
              <a:t>Gameplay</a:t>
            </a:r>
          </a:p>
        </p:txBody>
      </p:sp>
      <p:pic>
        <p:nvPicPr>
          <p:cNvPr id="9" name="Picture 3" descr="C:\Users\Erik Andersen\AppData\Local\Microsoft\Windows\Temporary Internet Files\Content.IE5\4146XWAO\MC90037053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74878" y="3268055"/>
            <a:ext cx="1066800" cy="10678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30463" y="4430701"/>
            <a:ext cx="2300630" cy="461665"/>
          </a:xfrm>
          <a:prstGeom prst="rect">
            <a:avLst/>
          </a:prstGeom>
          <a:noFill/>
        </p:spPr>
        <p:txBody>
          <a:bodyPr wrap="none" rtlCol="0">
            <a:spAutoFit/>
          </a:bodyPr>
          <a:lstStyle/>
          <a:p>
            <a:r>
              <a:rPr lang="en-US" dirty="0" smtClean="0">
                <a:solidFill>
                  <a:srgbClr val="000000"/>
                </a:solidFill>
              </a:rPr>
              <a:t>Sound effects</a:t>
            </a:r>
            <a:endParaRPr lang="en-US" dirty="0">
              <a:solidFill>
                <a:srgbClr val="000000"/>
              </a:solidFill>
            </a:endParaRP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1080" y="910051"/>
            <a:ext cx="1295400" cy="1316598"/>
          </a:xfrm>
          <a:prstGeom prst="rect">
            <a:avLst/>
          </a:prstGeom>
        </p:spPr>
      </p:pic>
      <p:sp>
        <p:nvSpPr>
          <p:cNvPr id="14" name="TextBox 13"/>
          <p:cNvSpPr txBox="1"/>
          <p:nvPr/>
        </p:nvSpPr>
        <p:spPr>
          <a:xfrm>
            <a:off x="7167976" y="2256970"/>
            <a:ext cx="647934" cy="461665"/>
          </a:xfrm>
          <a:prstGeom prst="rect">
            <a:avLst/>
          </a:prstGeom>
          <a:noFill/>
        </p:spPr>
        <p:txBody>
          <a:bodyPr wrap="none" rtlCol="0">
            <a:spAutoFit/>
          </a:bodyPr>
          <a:lstStyle/>
          <a:p>
            <a:r>
              <a:rPr lang="en-US" dirty="0" smtClean="0">
                <a:solidFill>
                  <a:srgbClr val="000000"/>
                </a:solidFill>
              </a:rPr>
              <a:t>Art</a:t>
            </a:r>
            <a:endParaRPr lang="en-US" dirty="0">
              <a:solidFill>
                <a:srgbClr val="000000"/>
              </a:solidFill>
            </a:endParaRPr>
          </a:p>
        </p:txBody>
      </p:sp>
      <p:pic>
        <p:nvPicPr>
          <p:cNvPr id="1026" name="Picture 2" descr="C:\Users\Erik Andersen\AppData\Local\Microsoft\Windows\Temporary Internet Files\Content.IE5\OI0Z76CR\MC900431631[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4325" y="176605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a:t>
            </a:r>
            <a:endParaRPr lang="en-US" dirty="0"/>
          </a:p>
        </p:txBody>
      </p:sp>
      <p:sp>
        <p:nvSpPr>
          <p:cNvPr id="3" name="Content Placeholder 2"/>
          <p:cNvSpPr>
            <a:spLocks noGrp="1"/>
          </p:cNvSpPr>
          <p:nvPr>
            <p:ph sz="quarter" idx="10"/>
          </p:nvPr>
        </p:nvSpPr>
        <p:spPr/>
        <p:txBody>
          <a:bodyPr/>
          <a:lstStyle/>
          <a:p>
            <a:pPr indent="0">
              <a:buNone/>
            </a:pPr>
            <a:endParaRPr lang="en-US" dirty="0" smtClean="0"/>
          </a:p>
          <a:p>
            <a:pPr indent="0">
              <a:buNone/>
            </a:pPr>
            <a:endParaRPr lang="en-US" dirty="0" smtClean="0"/>
          </a:p>
          <a:p>
            <a:pPr indent="0" algn="ctr">
              <a:buNone/>
            </a:pPr>
            <a:r>
              <a:rPr lang="en-US" dirty="0" smtClean="0"/>
              <a:t>Animations improved engagement</a:t>
            </a:r>
            <a:endParaRPr lang="en-US" dirty="0"/>
          </a:p>
        </p:txBody>
      </p:sp>
    </p:spTree>
    <p:extLst>
      <p:ext uri="{BB962C8B-B14F-4D97-AF65-F5344CB8AC3E}">
        <p14:creationId xmlns:p14="http://schemas.microsoft.com/office/powerpoint/2010/main" val="3113590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222432093"/>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9" name="Title 3"/>
          <p:cNvSpPr>
            <a:spLocks noGrp="1"/>
          </p:cNvSpPr>
          <p:nvPr>
            <p:ph type="title"/>
          </p:nvPr>
        </p:nvSpPr>
        <p:spPr>
          <a:xfrm>
            <a:off x="2057400" y="618271"/>
            <a:ext cx="5105400" cy="857250"/>
          </a:xfrm>
        </p:spPr>
        <p:txBody>
          <a:bodyPr/>
          <a:lstStyle/>
          <a:p>
            <a:pPr algn="ctr"/>
            <a:r>
              <a:rPr lang="en-US" dirty="0" smtClean="0"/>
              <a:t>Refraction</a:t>
            </a:r>
            <a:endParaRPr lang="en-US" dirty="0"/>
          </a:p>
        </p:txBody>
      </p:sp>
    </p:spTree>
    <p:extLst>
      <p:ext uri="{BB962C8B-B14F-4D97-AF65-F5344CB8AC3E}">
        <p14:creationId xmlns:p14="http://schemas.microsoft.com/office/powerpoint/2010/main" val="351493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460702052"/>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6" name="Title 3"/>
          <p:cNvSpPr>
            <a:spLocks noGrp="1"/>
          </p:cNvSpPr>
          <p:nvPr>
            <p:ph type="title"/>
          </p:nvPr>
        </p:nvSpPr>
        <p:spPr>
          <a:xfrm>
            <a:off x="2057400" y="618271"/>
            <a:ext cx="5105400" cy="857250"/>
          </a:xfrm>
        </p:spPr>
        <p:txBody>
          <a:bodyPr/>
          <a:lstStyle/>
          <a:p>
            <a:pPr algn="ctr"/>
            <a:r>
              <a:rPr lang="en-US" dirty="0" smtClean="0"/>
              <a:t>Refraction</a:t>
            </a:r>
            <a:endParaRPr lang="en-US" dirty="0"/>
          </a:p>
        </p:txBody>
      </p:sp>
    </p:spTree>
    <p:extLst>
      <p:ext uri="{BB962C8B-B14F-4D97-AF65-F5344CB8AC3E}">
        <p14:creationId xmlns:p14="http://schemas.microsoft.com/office/powerpoint/2010/main" val="40525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72530271"/>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6" name="Title 3"/>
          <p:cNvSpPr>
            <a:spLocks noGrp="1"/>
          </p:cNvSpPr>
          <p:nvPr>
            <p:ph type="title"/>
          </p:nvPr>
        </p:nvSpPr>
        <p:spPr>
          <a:xfrm>
            <a:off x="2057400" y="618271"/>
            <a:ext cx="5105400" cy="857250"/>
          </a:xfrm>
        </p:spPr>
        <p:txBody>
          <a:bodyPr/>
          <a:lstStyle/>
          <a:p>
            <a:pPr algn="ctr"/>
            <a:r>
              <a:rPr lang="en-US" dirty="0" smtClean="0"/>
              <a:t>Refraction</a:t>
            </a:r>
            <a:endParaRPr lang="en-US" dirty="0"/>
          </a:p>
        </p:txBody>
      </p:sp>
    </p:spTree>
    <p:extLst>
      <p:ext uri="{BB962C8B-B14F-4D97-AF65-F5344CB8AC3E}">
        <p14:creationId xmlns:p14="http://schemas.microsoft.com/office/powerpoint/2010/main" val="297394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484907156"/>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9" name="Title 3"/>
          <p:cNvSpPr>
            <a:spLocks noGrp="1"/>
          </p:cNvSpPr>
          <p:nvPr>
            <p:ph type="title"/>
          </p:nvPr>
        </p:nvSpPr>
        <p:spPr>
          <a:xfrm>
            <a:off x="2057400" y="618271"/>
            <a:ext cx="5105400" cy="857250"/>
          </a:xfrm>
        </p:spPr>
        <p:txBody>
          <a:bodyPr/>
          <a:lstStyle/>
          <a:p>
            <a:pPr algn="ctr"/>
            <a:r>
              <a:rPr lang="en-US" dirty="0" smtClean="0"/>
              <a:t>Hello Worlds</a:t>
            </a:r>
            <a:endParaRPr lang="en-US" dirty="0"/>
          </a:p>
        </p:txBody>
      </p:sp>
    </p:spTree>
    <p:extLst>
      <p:ext uri="{BB962C8B-B14F-4D97-AF65-F5344CB8AC3E}">
        <p14:creationId xmlns:p14="http://schemas.microsoft.com/office/powerpoint/2010/main" val="288008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857506584"/>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9" name="Title 3"/>
          <p:cNvSpPr>
            <a:spLocks noGrp="1"/>
          </p:cNvSpPr>
          <p:nvPr>
            <p:ph type="title"/>
          </p:nvPr>
        </p:nvSpPr>
        <p:spPr>
          <a:xfrm>
            <a:off x="2057400" y="618271"/>
            <a:ext cx="5105400" cy="857250"/>
          </a:xfrm>
        </p:spPr>
        <p:txBody>
          <a:bodyPr/>
          <a:lstStyle/>
          <a:p>
            <a:pPr algn="ctr"/>
            <a:r>
              <a:rPr lang="en-US" dirty="0" smtClean="0"/>
              <a:t>Hello Worlds</a:t>
            </a:r>
            <a:endParaRPr lang="en-US" dirty="0"/>
          </a:p>
        </p:txBody>
      </p:sp>
    </p:spTree>
    <p:extLst>
      <p:ext uri="{BB962C8B-B14F-4D97-AF65-F5344CB8AC3E}">
        <p14:creationId xmlns:p14="http://schemas.microsoft.com/office/powerpoint/2010/main" val="269864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Experiment #3: Secondary Objectives</a:t>
            </a:r>
            <a:endParaRPr lang="en-US" dirty="0"/>
          </a:p>
        </p:txBody>
      </p:sp>
      <p:pic>
        <p:nvPicPr>
          <p:cNvPr id="6" name="Content Placeholder 5" descr="new_super_mario_world_1_ft.large.jpg"/>
          <p:cNvPicPr>
            <a:picLocks noGrp="1" noChangeAspect="1"/>
          </p:cNvPicPr>
          <p:nvPr>
            <p:ph sz="quarter" idx="10"/>
          </p:nvPr>
        </p:nvPicPr>
        <p:blipFill>
          <a:blip r:embed="rId3" cstate="print"/>
          <a:stretch>
            <a:fillRect/>
          </a:stretch>
        </p:blipFill>
        <p:spPr>
          <a:xfrm>
            <a:off x="2286000" y="1276350"/>
            <a:ext cx="4419600" cy="3242641"/>
          </a:xfrm>
          <a:prstGeom prst="rect">
            <a:avLst/>
          </a:prstGeom>
        </p:spPr>
      </p:pic>
      <p:sp>
        <p:nvSpPr>
          <p:cNvPr id="2" name="TextBox 1"/>
          <p:cNvSpPr txBox="1"/>
          <p:nvPr/>
        </p:nvSpPr>
        <p:spPr>
          <a:xfrm>
            <a:off x="2369728" y="4577059"/>
            <a:ext cx="4336187" cy="369332"/>
          </a:xfrm>
          <a:prstGeom prst="rect">
            <a:avLst/>
          </a:prstGeom>
          <a:noFill/>
        </p:spPr>
        <p:txBody>
          <a:bodyPr wrap="none" rtlCol="0">
            <a:spAutoFit/>
          </a:bodyPr>
          <a:lstStyle/>
          <a:p>
            <a:r>
              <a:rPr lang="en-US" sz="1800" dirty="0" smtClean="0">
                <a:solidFill>
                  <a:srgbClr val="000000"/>
                </a:solidFill>
              </a:rPr>
              <a:t>(Super Mario Bros., Nintendo 1985)</a:t>
            </a:r>
            <a:endParaRPr lang="en-US" sz="1800" dirty="0">
              <a:solidFill>
                <a:srgbClr val="000000"/>
              </a:solidFill>
            </a:endParaRPr>
          </a:p>
        </p:txBody>
      </p:sp>
    </p:spTree>
    <p:extLst>
      <p:ext uri="{BB962C8B-B14F-4D97-AF65-F5344CB8AC3E}">
        <p14:creationId xmlns:p14="http://schemas.microsoft.com/office/powerpoint/2010/main" val="417907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evel17coin.pn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752600" y="723900"/>
            <a:ext cx="5562600" cy="4171950"/>
          </a:xfrm>
        </p:spPr>
      </p:pic>
      <p:cxnSp>
        <p:nvCxnSpPr>
          <p:cNvPr id="5" name="Straight Arrow Connector 4"/>
          <p:cNvCxnSpPr/>
          <p:nvPr/>
        </p:nvCxnSpPr>
        <p:spPr>
          <a:xfrm flipH="1">
            <a:off x="3733800" y="1276350"/>
            <a:ext cx="609600" cy="2209800"/>
          </a:xfrm>
          <a:prstGeom prst="straightConnector1">
            <a:avLst/>
          </a:prstGeom>
          <a:ln w="190500">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6935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5800" y="1295400"/>
            <a:ext cx="7803243"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5029200" y="666750"/>
            <a:ext cx="762000" cy="1905000"/>
          </a:xfrm>
          <a:prstGeom prst="straightConnector1">
            <a:avLst/>
          </a:prstGeom>
          <a:ln w="190500">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07437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flipV="1">
            <a:off x="2057400" y="1276350"/>
            <a:ext cx="11849" cy="3124202"/>
          </a:xfrm>
          <a:prstGeom prst="line">
            <a:avLst/>
          </a:prstGeom>
          <a:noFill/>
          <a:ln w="101600" cap="flat" cmpd="sng" algn="ctr">
            <a:solidFill>
              <a:srgbClr val="F79646"/>
            </a:solidFill>
            <a:prstDash val="solid"/>
            <a:tailEnd type="triangle"/>
          </a:ln>
          <a:effectLst/>
        </p:spPr>
      </p:cxnSp>
      <p:sp>
        <p:nvSpPr>
          <p:cNvPr id="60" name="TextBox 59"/>
          <p:cNvSpPr txBox="1"/>
          <p:nvPr/>
        </p:nvSpPr>
        <p:spPr>
          <a:xfrm>
            <a:off x="3630759" y="4497169"/>
            <a:ext cx="163217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Levels</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8" name="Straight Connector 57"/>
          <p:cNvCxnSpPr/>
          <p:nvPr/>
        </p:nvCxnSpPr>
        <p:spPr>
          <a:xfrm>
            <a:off x="2057400" y="4391629"/>
            <a:ext cx="6821710" cy="0"/>
          </a:xfrm>
          <a:prstGeom prst="line">
            <a:avLst/>
          </a:prstGeom>
          <a:noFill/>
          <a:ln w="101600" cap="flat" cmpd="sng" algn="ctr">
            <a:solidFill>
              <a:srgbClr val="F79646"/>
            </a:solidFill>
            <a:prstDash val="solid"/>
            <a:tailEnd type="triangle"/>
          </a:ln>
          <a:effectLst/>
        </p:spPr>
      </p:cxnSp>
    </p:spTree>
    <p:extLst>
      <p:ext uri="{BB962C8B-B14F-4D97-AF65-F5344CB8AC3E}">
        <p14:creationId xmlns:p14="http://schemas.microsoft.com/office/powerpoint/2010/main" val="1749968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19800" y="1957704"/>
            <a:ext cx="2590800" cy="1668232"/>
          </a:xfrm>
        </p:spPr>
        <p:txBody>
          <a:bodyPr/>
          <a:lstStyle/>
          <a:p>
            <a:pPr indent="0" algn="ctr">
              <a:buNone/>
            </a:pPr>
            <a:r>
              <a:rPr lang="en-US" dirty="0" smtClean="0"/>
              <a:t>engagement</a:t>
            </a:r>
          </a:p>
          <a:p>
            <a:pPr indent="0" algn="ctr">
              <a:buNone/>
            </a:pPr>
            <a:r>
              <a:rPr lang="en-US" dirty="0" smtClean="0"/>
              <a:t>retention</a:t>
            </a:r>
            <a:endParaRPr lang="en-US" dirty="0"/>
          </a:p>
          <a:p>
            <a:pPr indent="0" algn="ctr">
              <a:buNone/>
            </a:pPr>
            <a:r>
              <a:rPr lang="en-US" dirty="0" smtClean="0"/>
              <a:t>revenue</a:t>
            </a:r>
          </a:p>
        </p:txBody>
      </p:sp>
      <p:sp>
        <p:nvSpPr>
          <p:cNvPr id="4" name="Right Arrow 3"/>
          <p:cNvSpPr/>
          <p:nvPr/>
        </p:nvSpPr>
        <p:spPr bwMode="auto">
          <a:xfrm>
            <a:off x="4038600" y="2266950"/>
            <a:ext cx="1676400" cy="1053625"/>
          </a:xfrm>
          <a:prstGeom prst="rightArrow">
            <a:avLst/>
          </a:prstGeom>
          <a:solidFill>
            <a:schemeClr val="accent1"/>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pic>
        <p:nvPicPr>
          <p:cNvPr id="6" name="Picture 3" descr="C:\Users\Erik Andersen\AppData\Local\Microsoft\Windows\Temporary Internet Files\Content.IE5\4146XWAO\MC90037053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5894" y="3036660"/>
            <a:ext cx="1528112" cy="1529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3036659"/>
            <a:ext cx="1505029" cy="1529657"/>
          </a:xfrm>
          <a:prstGeom prst="rect">
            <a:avLst/>
          </a:prstGeom>
        </p:spPr>
      </p:pic>
      <p:pic>
        <p:nvPicPr>
          <p:cNvPr id="8" name="Content Placeholder 5" descr="new_super_mario_world_1_ft.large.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3369" y="1289716"/>
            <a:ext cx="1536461" cy="1414435"/>
          </a:xfrm>
          <a:prstGeom prst="rect">
            <a:avLst/>
          </a:prstGeom>
        </p:spPr>
      </p:pic>
      <p:sp>
        <p:nvSpPr>
          <p:cNvPr id="2" name="TextBox 1"/>
          <p:cNvSpPr txBox="1"/>
          <p:nvPr/>
        </p:nvSpPr>
        <p:spPr>
          <a:xfrm>
            <a:off x="4191000" y="1110810"/>
            <a:ext cx="1066800" cy="1446550"/>
          </a:xfrm>
          <a:prstGeom prst="rect">
            <a:avLst/>
          </a:prstGeom>
          <a:noFill/>
        </p:spPr>
        <p:txBody>
          <a:bodyPr wrap="square" rtlCol="0">
            <a:spAutoFit/>
          </a:bodyPr>
          <a:lstStyle/>
          <a:p>
            <a:r>
              <a:rPr lang="en-U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2" descr="C:\Users\Erik Andersen\AppData\Local\Microsoft\Windows\Temporary Internet Files\Content.IE5\8KHW1A5N\MC900441798[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6756" y="1379822"/>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438400" y="1793774"/>
            <a:ext cx="5181600" cy="2606778"/>
          </a:xfrm>
          <a:custGeom>
            <a:avLst/>
            <a:gdLst>
              <a:gd name="connsiteX0" fmla="*/ 0 w 6492853"/>
              <a:gd name="connsiteY0" fmla="*/ 8143 h 3940283"/>
              <a:gd name="connsiteX1" fmla="*/ 0 w 6492853"/>
              <a:gd name="connsiteY1" fmla="*/ 8143 h 3940283"/>
              <a:gd name="connsiteX2" fmla="*/ 73643 w 6492853"/>
              <a:gd name="connsiteY2" fmla="*/ 63375 h 3940283"/>
              <a:gd name="connsiteX3" fmla="*/ 110464 w 6492853"/>
              <a:gd name="connsiteY3" fmla="*/ 112470 h 3940283"/>
              <a:gd name="connsiteX4" fmla="*/ 122738 w 6492853"/>
              <a:gd name="connsiteY4" fmla="*/ 149292 h 3940283"/>
              <a:gd name="connsiteX5" fmla="*/ 128875 w 6492853"/>
              <a:gd name="connsiteY5" fmla="*/ 173839 h 3940283"/>
              <a:gd name="connsiteX6" fmla="*/ 141149 w 6492853"/>
              <a:gd name="connsiteY6" fmla="*/ 198387 h 3940283"/>
              <a:gd name="connsiteX7" fmla="*/ 159559 w 6492853"/>
              <a:gd name="connsiteY7" fmla="*/ 247482 h 3940283"/>
              <a:gd name="connsiteX8" fmla="*/ 177970 w 6492853"/>
              <a:gd name="connsiteY8" fmla="*/ 265893 h 3940283"/>
              <a:gd name="connsiteX9" fmla="*/ 202518 w 6492853"/>
              <a:gd name="connsiteY9" fmla="*/ 302715 h 3940283"/>
              <a:gd name="connsiteX10" fmla="*/ 227065 w 6492853"/>
              <a:gd name="connsiteY10" fmla="*/ 339536 h 3940283"/>
              <a:gd name="connsiteX11" fmla="*/ 245476 w 6492853"/>
              <a:gd name="connsiteY11" fmla="*/ 351810 h 3940283"/>
              <a:gd name="connsiteX12" fmla="*/ 263887 w 6492853"/>
              <a:gd name="connsiteY12" fmla="*/ 370221 h 3940283"/>
              <a:gd name="connsiteX13" fmla="*/ 288435 w 6492853"/>
              <a:gd name="connsiteY13" fmla="*/ 382494 h 3940283"/>
              <a:gd name="connsiteX14" fmla="*/ 294572 w 6492853"/>
              <a:gd name="connsiteY14" fmla="*/ 400905 h 3940283"/>
              <a:gd name="connsiteX15" fmla="*/ 300708 w 6492853"/>
              <a:gd name="connsiteY15" fmla="*/ 425453 h 3940283"/>
              <a:gd name="connsiteX16" fmla="*/ 319119 w 6492853"/>
              <a:gd name="connsiteY16" fmla="*/ 450000 h 3940283"/>
              <a:gd name="connsiteX17" fmla="*/ 343667 w 6492853"/>
              <a:gd name="connsiteY17" fmla="*/ 486822 h 3940283"/>
              <a:gd name="connsiteX18" fmla="*/ 355941 w 6492853"/>
              <a:gd name="connsiteY18" fmla="*/ 511370 h 3940283"/>
              <a:gd name="connsiteX19" fmla="*/ 374351 w 6492853"/>
              <a:gd name="connsiteY19" fmla="*/ 535917 h 3940283"/>
              <a:gd name="connsiteX20" fmla="*/ 398899 w 6492853"/>
              <a:gd name="connsiteY20" fmla="*/ 572739 h 3940283"/>
              <a:gd name="connsiteX21" fmla="*/ 429584 w 6492853"/>
              <a:gd name="connsiteY21" fmla="*/ 627971 h 3940283"/>
              <a:gd name="connsiteX22" fmla="*/ 441857 w 6492853"/>
              <a:gd name="connsiteY22" fmla="*/ 658655 h 3940283"/>
              <a:gd name="connsiteX23" fmla="*/ 447994 w 6492853"/>
              <a:gd name="connsiteY23" fmla="*/ 677066 h 3940283"/>
              <a:gd name="connsiteX24" fmla="*/ 460268 w 6492853"/>
              <a:gd name="connsiteY24" fmla="*/ 701614 h 3940283"/>
              <a:gd name="connsiteX25" fmla="*/ 484816 w 6492853"/>
              <a:gd name="connsiteY25" fmla="*/ 762983 h 3940283"/>
              <a:gd name="connsiteX26" fmla="*/ 503227 w 6492853"/>
              <a:gd name="connsiteY26" fmla="*/ 830489 h 3940283"/>
              <a:gd name="connsiteX27" fmla="*/ 515500 w 6492853"/>
              <a:gd name="connsiteY27" fmla="*/ 848900 h 3940283"/>
              <a:gd name="connsiteX28" fmla="*/ 540048 w 6492853"/>
              <a:gd name="connsiteY28" fmla="*/ 885721 h 3940283"/>
              <a:gd name="connsiteX29" fmla="*/ 546185 w 6492853"/>
              <a:gd name="connsiteY29" fmla="*/ 910269 h 3940283"/>
              <a:gd name="connsiteX30" fmla="*/ 632102 w 6492853"/>
              <a:gd name="connsiteY30" fmla="*/ 983912 h 3940283"/>
              <a:gd name="connsiteX31" fmla="*/ 668923 w 6492853"/>
              <a:gd name="connsiteY31" fmla="*/ 1014596 h 3940283"/>
              <a:gd name="connsiteX32" fmla="*/ 705745 w 6492853"/>
              <a:gd name="connsiteY32" fmla="*/ 1039144 h 3940283"/>
              <a:gd name="connsiteX33" fmla="*/ 736429 w 6492853"/>
              <a:gd name="connsiteY33" fmla="*/ 1069829 h 3940283"/>
              <a:gd name="connsiteX34" fmla="*/ 779388 w 6492853"/>
              <a:gd name="connsiteY34" fmla="*/ 1100513 h 3940283"/>
              <a:gd name="connsiteX35" fmla="*/ 816209 w 6492853"/>
              <a:gd name="connsiteY35" fmla="*/ 1143472 h 3940283"/>
              <a:gd name="connsiteX36" fmla="*/ 840757 w 6492853"/>
              <a:gd name="connsiteY36" fmla="*/ 1161882 h 3940283"/>
              <a:gd name="connsiteX37" fmla="*/ 859168 w 6492853"/>
              <a:gd name="connsiteY37" fmla="*/ 1186430 h 3940283"/>
              <a:gd name="connsiteX38" fmla="*/ 877578 w 6492853"/>
              <a:gd name="connsiteY38" fmla="*/ 1204841 h 3940283"/>
              <a:gd name="connsiteX39" fmla="*/ 902126 w 6492853"/>
              <a:gd name="connsiteY39" fmla="*/ 1235525 h 3940283"/>
              <a:gd name="connsiteX40" fmla="*/ 926674 w 6492853"/>
              <a:gd name="connsiteY40" fmla="*/ 1247799 h 3940283"/>
              <a:gd name="connsiteX41" fmla="*/ 981906 w 6492853"/>
              <a:gd name="connsiteY41" fmla="*/ 1290757 h 3940283"/>
              <a:gd name="connsiteX42" fmla="*/ 1000316 w 6492853"/>
              <a:gd name="connsiteY42" fmla="*/ 1296894 h 3940283"/>
              <a:gd name="connsiteX43" fmla="*/ 1018727 w 6492853"/>
              <a:gd name="connsiteY43" fmla="*/ 1327579 h 3940283"/>
              <a:gd name="connsiteX44" fmla="*/ 1043275 w 6492853"/>
              <a:gd name="connsiteY44" fmla="*/ 1364400 h 3940283"/>
              <a:gd name="connsiteX45" fmla="*/ 1061686 w 6492853"/>
              <a:gd name="connsiteY45" fmla="*/ 1407359 h 3940283"/>
              <a:gd name="connsiteX46" fmla="*/ 1067823 w 6492853"/>
              <a:gd name="connsiteY46" fmla="*/ 1431906 h 3940283"/>
              <a:gd name="connsiteX47" fmla="*/ 1080096 w 6492853"/>
              <a:gd name="connsiteY47" fmla="*/ 1468728 h 3940283"/>
              <a:gd name="connsiteX48" fmla="*/ 1092370 w 6492853"/>
              <a:gd name="connsiteY48" fmla="*/ 1548508 h 3940283"/>
              <a:gd name="connsiteX49" fmla="*/ 1104644 w 6492853"/>
              <a:gd name="connsiteY49" fmla="*/ 1585329 h 3940283"/>
              <a:gd name="connsiteX50" fmla="*/ 1110781 w 6492853"/>
              <a:gd name="connsiteY50" fmla="*/ 1609877 h 3940283"/>
              <a:gd name="connsiteX51" fmla="*/ 1129192 w 6492853"/>
              <a:gd name="connsiteY51" fmla="*/ 1665109 h 3940283"/>
              <a:gd name="connsiteX52" fmla="*/ 1141465 w 6492853"/>
              <a:gd name="connsiteY52" fmla="*/ 1683520 h 3940283"/>
              <a:gd name="connsiteX53" fmla="*/ 1159876 w 6492853"/>
              <a:gd name="connsiteY53" fmla="*/ 1751026 h 3940283"/>
              <a:gd name="connsiteX54" fmla="*/ 1172150 w 6492853"/>
              <a:gd name="connsiteY54" fmla="*/ 1769437 h 3940283"/>
              <a:gd name="connsiteX55" fmla="*/ 1184424 w 6492853"/>
              <a:gd name="connsiteY55" fmla="*/ 1793984 h 3940283"/>
              <a:gd name="connsiteX56" fmla="*/ 1190561 w 6492853"/>
              <a:gd name="connsiteY56" fmla="*/ 1812395 h 3940283"/>
              <a:gd name="connsiteX57" fmla="*/ 1202835 w 6492853"/>
              <a:gd name="connsiteY57" fmla="*/ 1836943 h 3940283"/>
              <a:gd name="connsiteX58" fmla="*/ 1221245 w 6492853"/>
              <a:gd name="connsiteY58" fmla="*/ 1879901 h 3940283"/>
              <a:gd name="connsiteX59" fmla="*/ 1258067 w 6492853"/>
              <a:gd name="connsiteY59" fmla="*/ 1922859 h 3940283"/>
              <a:gd name="connsiteX60" fmla="*/ 1294888 w 6492853"/>
              <a:gd name="connsiteY60" fmla="*/ 1971955 h 3940283"/>
              <a:gd name="connsiteX61" fmla="*/ 1343984 w 6492853"/>
              <a:gd name="connsiteY61" fmla="*/ 2014913 h 3940283"/>
              <a:gd name="connsiteX62" fmla="*/ 1374668 w 6492853"/>
              <a:gd name="connsiteY62" fmla="*/ 2033324 h 3940283"/>
              <a:gd name="connsiteX63" fmla="*/ 1393079 w 6492853"/>
              <a:gd name="connsiteY63" fmla="*/ 2039461 h 3940283"/>
              <a:gd name="connsiteX64" fmla="*/ 1442174 w 6492853"/>
              <a:gd name="connsiteY64" fmla="*/ 2070145 h 3940283"/>
              <a:gd name="connsiteX65" fmla="*/ 1460585 w 6492853"/>
              <a:gd name="connsiteY65" fmla="*/ 2082419 h 3940283"/>
              <a:gd name="connsiteX66" fmla="*/ 1478996 w 6492853"/>
              <a:gd name="connsiteY66" fmla="*/ 2088556 h 3940283"/>
              <a:gd name="connsiteX67" fmla="*/ 1540365 w 6492853"/>
              <a:gd name="connsiteY67" fmla="*/ 2113104 h 3940283"/>
              <a:gd name="connsiteX68" fmla="*/ 1595597 w 6492853"/>
              <a:gd name="connsiteY68" fmla="*/ 2131515 h 3940283"/>
              <a:gd name="connsiteX69" fmla="*/ 1614008 w 6492853"/>
              <a:gd name="connsiteY69" fmla="*/ 2137651 h 3940283"/>
              <a:gd name="connsiteX70" fmla="*/ 1632419 w 6492853"/>
              <a:gd name="connsiteY70" fmla="*/ 2143788 h 3940283"/>
              <a:gd name="connsiteX71" fmla="*/ 1650829 w 6492853"/>
              <a:gd name="connsiteY71" fmla="*/ 2192884 h 3940283"/>
              <a:gd name="connsiteX72" fmla="*/ 1669240 w 6492853"/>
              <a:gd name="connsiteY72" fmla="*/ 2199021 h 3940283"/>
              <a:gd name="connsiteX73" fmla="*/ 1693788 w 6492853"/>
              <a:gd name="connsiteY73" fmla="*/ 2211294 h 3940283"/>
              <a:gd name="connsiteX74" fmla="*/ 1712198 w 6492853"/>
              <a:gd name="connsiteY74" fmla="*/ 2241979 h 3940283"/>
              <a:gd name="connsiteX75" fmla="*/ 1730609 w 6492853"/>
              <a:gd name="connsiteY75" fmla="*/ 2260390 h 3940283"/>
              <a:gd name="connsiteX76" fmla="*/ 1755157 w 6492853"/>
              <a:gd name="connsiteY76" fmla="*/ 2291074 h 3940283"/>
              <a:gd name="connsiteX77" fmla="*/ 1761294 w 6492853"/>
              <a:gd name="connsiteY77" fmla="*/ 2315622 h 3940283"/>
              <a:gd name="connsiteX78" fmla="*/ 1804252 w 6492853"/>
              <a:gd name="connsiteY78" fmla="*/ 2358580 h 3940283"/>
              <a:gd name="connsiteX79" fmla="*/ 1816526 w 6492853"/>
              <a:gd name="connsiteY79" fmla="*/ 2383128 h 3940283"/>
              <a:gd name="connsiteX80" fmla="*/ 1859484 w 6492853"/>
              <a:gd name="connsiteY80" fmla="*/ 2419949 h 3940283"/>
              <a:gd name="connsiteX81" fmla="*/ 1976086 w 6492853"/>
              <a:gd name="connsiteY81" fmla="*/ 2475182 h 3940283"/>
              <a:gd name="connsiteX82" fmla="*/ 2006770 w 6492853"/>
              <a:gd name="connsiteY82" fmla="*/ 2481319 h 3940283"/>
              <a:gd name="connsiteX83" fmla="*/ 2080413 w 6492853"/>
              <a:gd name="connsiteY83" fmla="*/ 2524277 h 3940283"/>
              <a:gd name="connsiteX84" fmla="*/ 2104961 w 6492853"/>
              <a:gd name="connsiteY84" fmla="*/ 2530414 h 3940283"/>
              <a:gd name="connsiteX85" fmla="*/ 2147919 w 6492853"/>
              <a:gd name="connsiteY85" fmla="*/ 2548825 h 3940283"/>
              <a:gd name="connsiteX86" fmla="*/ 2166330 w 6492853"/>
              <a:gd name="connsiteY86" fmla="*/ 2561098 h 3940283"/>
              <a:gd name="connsiteX87" fmla="*/ 2184741 w 6492853"/>
              <a:gd name="connsiteY87" fmla="*/ 2567235 h 3940283"/>
              <a:gd name="connsiteX88" fmla="*/ 2239973 w 6492853"/>
              <a:gd name="connsiteY88" fmla="*/ 2591783 h 3940283"/>
              <a:gd name="connsiteX89" fmla="*/ 2258384 w 6492853"/>
              <a:gd name="connsiteY89" fmla="*/ 2597920 h 3940283"/>
              <a:gd name="connsiteX90" fmla="*/ 2276794 w 6492853"/>
              <a:gd name="connsiteY90" fmla="*/ 2604057 h 3940283"/>
              <a:gd name="connsiteX91" fmla="*/ 2307479 w 6492853"/>
              <a:gd name="connsiteY91" fmla="*/ 2610194 h 3940283"/>
              <a:gd name="connsiteX92" fmla="*/ 2344300 w 6492853"/>
              <a:gd name="connsiteY92" fmla="*/ 2622468 h 3940283"/>
              <a:gd name="connsiteX93" fmla="*/ 2393396 w 6492853"/>
              <a:gd name="connsiteY93" fmla="*/ 2634741 h 3940283"/>
              <a:gd name="connsiteX94" fmla="*/ 2417943 w 6492853"/>
              <a:gd name="connsiteY94" fmla="*/ 2647015 h 3940283"/>
              <a:gd name="connsiteX95" fmla="*/ 2454765 w 6492853"/>
              <a:gd name="connsiteY95" fmla="*/ 2659289 h 3940283"/>
              <a:gd name="connsiteX96" fmla="*/ 2528408 w 6492853"/>
              <a:gd name="connsiteY96" fmla="*/ 2689974 h 3940283"/>
              <a:gd name="connsiteX97" fmla="*/ 2559092 w 6492853"/>
              <a:gd name="connsiteY97" fmla="*/ 2708384 h 3940283"/>
              <a:gd name="connsiteX98" fmla="*/ 2577503 w 6492853"/>
              <a:gd name="connsiteY98" fmla="*/ 2714521 h 3940283"/>
              <a:gd name="connsiteX99" fmla="*/ 2602051 w 6492853"/>
              <a:gd name="connsiteY99" fmla="*/ 2726795 h 3940283"/>
              <a:gd name="connsiteX100" fmla="*/ 2632735 w 6492853"/>
              <a:gd name="connsiteY100" fmla="*/ 2739069 h 3940283"/>
              <a:gd name="connsiteX101" fmla="*/ 2687968 w 6492853"/>
              <a:gd name="connsiteY101" fmla="*/ 2788164 h 3940283"/>
              <a:gd name="connsiteX102" fmla="*/ 2712515 w 6492853"/>
              <a:gd name="connsiteY102" fmla="*/ 2800438 h 3940283"/>
              <a:gd name="connsiteX103" fmla="*/ 2737063 w 6492853"/>
              <a:gd name="connsiteY103" fmla="*/ 2824986 h 3940283"/>
              <a:gd name="connsiteX104" fmla="*/ 2755474 w 6492853"/>
              <a:gd name="connsiteY104" fmla="*/ 2831123 h 3940283"/>
              <a:gd name="connsiteX105" fmla="*/ 2773884 w 6492853"/>
              <a:gd name="connsiteY105" fmla="*/ 2843396 h 3940283"/>
              <a:gd name="connsiteX106" fmla="*/ 2786158 w 6492853"/>
              <a:gd name="connsiteY106" fmla="*/ 2861807 h 3940283"/>
              <a:gd name="connsiteX107" fmla="*/ 2798432 w 6492853"/>
              <a:gd name="connsiteY107" fmla="*/ 2886355 h 3940283"/>
              <a:gd name="connsiteX108" fmla="*/ 2835253 w 6492853"/>
              <a:gd name="connsiteY108" fmla="*/ 2917039 h 3940283"/>
              <a:gd name="connsiteX109" fmla="*/ 2865938 w 6492853"/>
              <a:gd name="connsiteY109" fmla="*/ 2941587 h 3940283"/>
              <a:gd name="connsiteX110" fmla="*/ 2939581 w 6492853"/>
              <a:gd name="connsiteY110" fmla="*/ 2978408 h 3940283"/>
              <a:gd name="connsiteX111" fmla="*/ 2964129 w 6492853"/>
              <a:gd name="connsiteY111" fmla="*/ 2990682 h 3940283"/>
              <a:gd name="connsiteX112" fmla="*/ 2982539 w 6492853"/>
              <a:gd name="connsiteY112" fmla="*/ 3002956 h 3940283"/>
              <a:gd name="connsiteX113" fmla="*/ 3019361 w 6492853"/>
              <a:gd name="connsiteY113" fmla="*/ 3015230 h 3940283"/>
              <a:gd name="connsiteX114" fmla="*/ 3056182 w 6492853"/>
              <a:gd name="connsiteY114" fmla="*/ 3027504 h 3940283"/>
              <a:gd name="connsiteX115" fmla="*/ 3086867 w 6492853"/>
              <a:gd name="connsiteY115" fmla="*/ 3039778 h 3940283"/>
              <a:gd name="connsiteX116" fmla="*/ 3166647 w 6492853"/>
              <a:gd name="connsiteY116" fmla="*/ 3088873 h 3940283"/>
              <a:gd name="connsiteX117" fmla="*/ 3215742 w 6492853"/>
              <a:gd name="connsiteY117" fmla="*/ 3119557 h 3940283"/>
              <a:gd name="connsiteX118" fmla="*/ 3246427 w 6492853"/>
              <a:gd name="connsiteY118" fmla="*/ 3131831 h 3940283"/>
              <a:gd name="connsiteX119" fmla="*/ 3270974 w 6492853"/>
              <a:gd name="connsiteY119" fmla="*/ 3137968 h 3940283"/>
              <a:gd name="connsiteX120" fmla="*/ 3313933 w 6492853"/>
              <a:gd name="connsiteY120" fmla="*/ 3150242 h 3940283"/>
              <a:gd name="connsiteX121" fmla="*/ 3363028 w 6492853"/>
              <a:gd name="connsiteY121" fmla="*/ 3156379 h 3940283"/>
              <a:gd name="connsiteX122" fmla="*/ 3405986 w 6492853"/>
              <a:gd name="connsiteY122" fmla="*/ 3162516 h 3940283"/>
              <a:gd name="connsiteX123" fmla="*/ 3504177 w 6492853"/>
              <a:gd name="connsiteY123" fmla="*/ 3174790 h 3940283"/>
              <a:gd name="connsiteX124" fmla="*/ 3694421 w 6492853"/>
              <a:gd name="connsiteY124" fmla="*/ 3180927 h 3940283"/>
              <a:gd name="connsiteX125" fmla="*/ 3743516 w 6492853"/>
              <a:gd name="connsiteY125" fmla="*/ 3193200 h 3940283"/>
              <a:gd name="connsiteX126" fmla="*/ 3774201 w 6492853"/>
              <a:gd name="connsiteY126" fmla="*/ 3205474 h 3940283"/>
              <a:gd name="connsiteX127" fmla="*/ 3841707 w 6492853"/>
              <a:gd name="connsiteY127" fmla="*/ 3266843 h 3940283"/>
              <a:gd name="connsiteX128" fmla="*/ 3860118 w 6492853"/>
              <a:gd name="connsiteY128" fmla="*/ 3279117 h 3940283"/>
              <a:gd name="connsiteX129" fmla="*/ 3903076 w 6492853"/>
              <a:gd name="connsiteY129" fmla="*/ 3303665 h 3940283"/>
              <a:gd name="connsiteX130" fmla="*/ 3927624 w 6492853"/>
              <a:gd name="connsiteY130" fmla="*/ 3315939 h 3940283"/>
              <a:gd name="connsiteX131" fmla="*/ 3946035 w 6492853"/>
              <a:gd name="connsiteY131" fmla="*/ 3322076 h 3940283"/>
              <a:gd name="connsiteX132" fmla="*/ 3988993 w 6492853"/>
              <a:gd name="connsiteY132" fmla="*/ 3334349 h 3940283"/>
              <a:gd name="connsiteX133" fmla="*/ 4038088 w 6492853"/>
              <a:gd name="connsiteY133" fmla="*/ 3346623 h 3940283"/>
              <a:gd name="connsiteX134" fmla="*/ 4099457 w 6492853"/>
              <a:gd name="connsiteY134" fmla="*/ 3371171 h 3940283"/>
              <a:gd name="connsiteX135" fmla="*/ 4216059 w 6492853"/>
              <a:gd name="connsiteY135" fmla="*/ 3389582 h 3940283"/>
              <a:gd name="connsiteX136" fmla="*/ 4326523 w 6492853"/>
              <a:gd name="connsiteY136" fmla="*/ 3420266 h 3940283"/>
              <a:gd name="connsiteX137" fmla="*/ 4351071 w 6492853"/>
              <a:gd name="connsiteY137" fmla="*/ 3426403 h 3940283"/>
              <a:gd name="connsiteX138" fmla="*/ 4369482 w 6492853"/>
              <a:gd name="connsiteY138" fmla="*/ 3432540 h 3940283"/>
              <a:gd name="connsiteX139" fmla="*/ 4406303 w 6492853"/>
              <a:gd name="connsiteY139" fmla="*/ 3438677 h 3940283"/>
              <a:gd name="connsiteX140" fmla="*/ 4436988 w 6492853"/>
              <a:gd name="connsiteY140" fmla="*/ 3450951 h 3940283"/>
              <a:gd name="connsiteX141" fmla="*/ 4455398 w 6492853"/>
              <a:gd name="connsiteY141" fmla="*/ 3457088 h 3940283"/>
              <a:gd name="connsiteX142" fmla="*/ 4516768 w 6492853"/>
              <a:gd name="connsiteY142" fmla="*/ 3481635 h 3940283"/>
              <a:gd name="connsiteX143" fmla="*/ 4670190 w 6492853"/>
              <a:gd name="connsiteY143" fmla="*/ 3493909 h 3940283"/>
              <a:gd name="connsiteX144" fmla="*/ 4805202 w 6492853"/>
              <a:gd name="connsiteY144" fmla="*/ 3506183 h 3940283"/>
              <a:gd name="connsiteX145" fmla="*/ 4848161 w 6492853"/>
              <a:gd name="connsiteY145" fmla="*/ 3518457 h 3940283"/>
              <a:gd name="connsiteX146" fmla="*/ 4921804 w 6492853"/>
              <a:gd name="connsiteY146" fmla="*/ 3543004 h 3940283"/>
              <a:gd name="connsiteX147" fmla="*/ 4958625 w 6492853"/>
              <a:gd name="connsiteY147" fmla="*/ 3555278 h 3940283"/>
              <a:gd name="connsiteX148" fmla="*/ 4977036 w 6492853"/>
              <a:gd name="connsiteY148" fmla="*/ 3561415 h 3940283"/>
              <a:gd name="connsiteX149" fmla="*/ 5026131 w 6492853"/>
              <a:gd name="connsiteY149" fmla="*/ 3585963 h 3940283"/>
              <a:gd name="connsiteX150" fmla="*/ 5062953 w 6492853"/>
              <a:gd name="connsiteY150" fmla="*/ 3610510 h 3940283"/>
              <a:gd name="connsiteX151" fmla="*/ 5105911 w 6492853"/>
              <a:gd name="connsiteY151" fmla="*/ 3622784 h 3940283"/>
              <a:gd name="connsiteX152" fmla="*/ 5185691 w 6492853"/>
              <a:gd name="connsiteY152" fmla="*/ 3665743 h 3940283"/>
              <a:gd name="connsiteX153" fmla="*/ 5247060 w 6492853"/>
              <a:gd name="connsiteY153" fmla="*/ 3690290 h 3940283"/>
              <a:gd name="connsiteX154" fmla="*/ 5265471 w 6492853"/>
              <a:gd name="connsiteY154" fmla="*/ 3696427 h 3940283"/>
              <a:gd name="connsiteX155" fmla="*/ 5283882 w 6492853"/>
              <a:gd name="connsiteY155" fmla="*/ 3708701 h 3940283"/>
              <a:gd name="connsiteX156" fmla="*/ 5351388 w 6492853"/>
              <a:gd name="connsiteY156" fmla="*/ 3714838 h 3940283"/>
              <a:gd name="connsiteX157" fmla="*/ 5400483 w 6492853"/>
              <a:gd name="connsiteY157" fmla="*/ 3727112 h 3940283"/>
              <a:gd name="connsiteX158" fmla="*/ 5431168 w 6492853"/>
              <a:gd name="connsiteY158" fmla="*/ 3733249 h 3940283"/>
              <a:gd name="connsiteX159" fmla="*/ 5492537 w 6492853"/>
              <a:gd name="connsiteY159" fmla="*/ 3757796 h 3940283"/>
              <a:gd name="connsiteX160" fmla="*/ 5535495 w 6492853"/>
              <a:gd name="connsiteY160" fmla="*/ 3770070 h 3940283"/>
              <a:gd name="connsiteX161" fmla="*/ 5566180 w 6492853"/>
              <a:gd name="connsiteY161" fmla="*/ 3776207 h 3940283"/>
              <a:gd name="connsiteX162" fmla="*/ 5584590 w 6492853"/>
              <a:gd name="connsiteY162" fmla="*/ 3782344 h 3940283"/>
              <a:gd name="connsiteX163" fmla="*/ 5688918 w 6492853"/>
              <a:gd name="connsiteY163" fmla="*/ 3794618 h 3940283"/>
              <a:gd name="connsiteX164" fmla="*/ 5719602 w 6492853"/>
              <a:gd name="connsiteY164" fmla="*/ 3800755 h 3940283"/>
              <a:gd name="connsiteX165" fmla="*/ 5842341 w 6492853"/>
              <a:gd name="connsiteY165" fmla="*/ 3831439 h 3940283"/>
              <a:gd name="connsiteX166" fmla="*/ 6014174 w 6492853"/>
              <a:gd name="connsiteY166" fmla="*/ 3843713 h 3940283"/>
              <a:gd name="connsiteX167" fmla="*/ 6063270 w 6492853"/>
              <a:gd name="connsiteY167" fmla="*/ 3849850 h 3940283"/>
              <a:gd name="connsiteX168" fmla="*/ 6204419 w 6492853"/>
              <a:gd name="connsiteY168" fmla="*/ 3855987 h 3940283"/>
              <a:gd name="connsiteX169" fmla="*/ 6253514 w 6492853"/>
              <a:gd name="connsiteY169" fmla="*/ 3868261 h 3940283"/>
              <a:gd name="connsiteX170" fmla="*/ 6308746 w 6492853"/>
              <a:gd name="connsiteY170" fmla="*/ 3892808 h 3940283"/>
              <a:gd name="connsiteX171" fmla="*/ 6351704 w 6492853"/>
              <a:gd name="connsiteY171" fmla="*/ 3905082 h 3940283"/>
              <a:gd name="connsiteX172" fmla="*/ 6382389 w 6492853"/>
              <a:gd name="connsiteY172" fmla="*/ 3917356 h 3940283"/>
              <a:gd name="connsiteX173" fmla="*/ 6431484 w 6492853"/>
              <a:gd name="connsiteY173" fmla="*/ 3929630 h 3940283"/>
              <a:gd name="connsiteX174" fmla="*/ 6492853 w 6492853"/>
              <a:gd name="connsiteY174" fmla="*/ 3898945 h 3940283"/>
              <a:gd name="connsiteX175" fmla="*/ 6486716 w 6492853"/>
              <a:gd name="connsiteY175" fmla="*/ 3880535 h 3940283"/>
              <a:gd name="connsiteX176" fmla="*/ 6431484 w 6492853"/>
              <a:gd name="connsiteY176" fmla="*/ 3849850 h 3940283"/>
              <a:gd name="connsiteX177" fmla="*/ 6400800 w 6492853"/>
              <a:gd name="connsiteY177" fmla="*/ 3831439 h 3940283"/>
              <a:gd name="connsiteX178" fmla="*/ 6363978 w 6492853"/>
              <a:gd name="connsiteY178" fmla="*/ 3819166 h 3940283"/>
              <a:gd name="connsiteX179" fmla="*/ 6302609 w 6492853"/>
              <a:gd name="connsiteY179" fmla="*/ 3782344 h 3940283"/>
              <a:gd name="connsiteX180" fmla="*/ 6265788 w 6492853"/>
              <a:gd name="connsiteY180" fmla="*/ 3757796 h 3940283"/>
              <a:gd name="connsiteX181" fmla="*/ 6253514 w 6492853"/>
              <a:gd name="connsiteY181" fmla="*/ 3739386 h 3940283"/>
              <a:gd name="connsiteX182" fmla="*/ 6192145 w 6492853"/>
              <a:gd name="connsiteY182" fmla="*/ 3696427 h 3940283"/>
              <a:gd name="connsiteX183" fmla="*/ 6149186 w 6492853"/>
              <a:gd name="connsiteY183" fmla="*/ 3665743 h 3940283"/>
              <a:gd name="connsiteX184" fmla="*/ 6130776 w 6492853"/>
              <a:gd name="connsiteY184" fmla="*/ 3659606 h 3940283"/>
              <a:gd name="connsiteX185" fmla="*/ 6075543 w 6492853"/>
              <a:gd name="connsiteY185" fmla="*/ 3635058 h 3940283"/>
              <a:gd name="connsiteX186" fmla="*/ 5922121 w 6492853"/>
              <a:gd name="connsiteY186" fmla="*/ 3628921 h 3940283"/>
              <a:gd name="connsiteX187" fmla="*/ 5860751 w 6492853"/>
              <a:gd name="connsiteY187" fmla="*/ 3604374 h 3940283"/>
              <a:gd name="connsiteX188" fmla="*/ 5842341 w 6492853"/>
              <a:gd name="connsiteY188" fmla="*/ 3598237 h 3940283"/>
              <a:gd name="connsiteX189" fmla="*/ 5817793 w 6492853"/>
              <a:gd name="connsiteY189" fmla="*/ 3585963 h 3940283"/>
              <a:gd name="connsiteX190" fmla="*/ 5799382 w 6492853"/>
              <a:gd name="connsiteY190" fmla="*/ 3579826 h 3940283"/>
              <a:gd name="connsiteX191" fmla="*/ 5768698 w 6492853"/>
              <a:gd name="connsiteY191" fmla="*/ 3567552 h 3940283"/>
              <a:gd name="connsiteX192" fmla="*/ 5750287 w 6492853"/>
              <a:gd name="connsiteY192" fmla="*/ 3561415 h 3940283"/>
              <a:gd name="connsiteX193" fmla="*/ 5725739 w 6492853"/>
              <a:gd name="connsiteY193" fmla="*/ 3549141 h 3940283"/>
              <a:gd name="connsiteX194" fmla="*/ 5701192 w 6492853"/>
              <a:gd name="connsiteY194" fmla="*/ 3530731 h 3940283"/>
              <a:gd name="connsiteX195" fmla="*/ 5676644 w 6492853"/>
              <a:gd name="connsiteY195" fmla="*/ 3524594 h 3940283"/>
              <a:gd name="connsiteX196" fmla="*/ 5615275 w 6492853"/>
              <a:gd name="connsiteY196" fmla="*/ 3481635 h 3940283"/>
              <a:gd name="connsiteX197" fmla="*/ 5596864 w 6492853"/>
              <a:gd name="connsiteY197" fmla="*/ 3475498 h 3940283"/>
              <a:gd name="connsiteX198" fmla="*/ 5541632 w 6492853"/>
              <a:gd name="connsiteY198" fmla="*/ 3438677 h 3940283"/>
              <a:gd name="connsiteX199" fmla="*/ 5523221 w 6492853"/>
              <a:gd name="connsiteY199" fmla="*/ 3426403 h 3940283"/>
              <a:gd name="connsiteX200" fmla="*/ 5498674 w 6492853"/>
              <a:gd name="connsiteY200" fmla="*/ 3414129 h 3940283"/>
              <a:gd name="connsiteX201" fmla="*/ 5480263 w 6492853"/>
              <a:gd name="connsiteY201" fmla="*/ 3407992 h 3940283"/>
              <a:gd name="connsiteX202" fmla="*/ 5443441 w 6492853"/>
              <a:gd name="connsiteY202" fmla="*/ 3389582 h 3940283"/>
              <a:gd name="connsiteX203" fmla="*/ 5357525 w 6492853"/>
              <a:gd name="connsiteY203" fmla="*/ 3334349 h 3940283"/>
              <a:gd name="connsiteX204" fmla="*/ 5326840 w 6492853"/>
              <a:gd name="connsiteY204" fmla="*/ 3315939 h 3940283"/>
              <a:gd name="connsiteX205" fmla="*/ 5271608 w 6492853"/>
              <a:gd name="connsiteY205" fmla="*/ 3297528 h 3940283"/>
              <a:gd name="connsiteX206" fmla="*/ 5210239 w 6492853"/>
              <a:gd name="connsiteY206" fmla="*/ 3272980 h 3940283"/>
              <a:gd name="connsiteX207" fmla="*/ 5155006 w 6492853"/>
              <a:gd name="connsiteY207" fmla="*/ 3266843 h 3940283"/>
              <a:gd name="connsiteX208" fmla="*/ 5087500 w 6492853"/>
              <a:gd name="connsiteY208" fmla="*/ 3242296 h 3940283"/>
              <a:gd name="connsiteX209" fmla="*/ 5044542 w 6492853"/>
              <a:gd name="connsiteY209" fmla="*/ 3230022 h 3940283"/>
              <a:gd name="connsiteX210" fmla="*/ 5013857 w 6492853"/>
              <a:gd name="connsiteY210" fmla="*/ 3217748 h 3940283"/>
              <a:gd name="connsiteX211" fmla="*/ 4946351 w 6492853"/>
              <a:gd name="connsiteY211" fmla="*/ 3174790 h 3940283"/>
              <a:gd name="connsiteX212" fmla="*/ 4860435 w 6492853"/>
              <a:gd name="connsiteY212" fmla="*/ 3125694 h 3940283"/>
              <a:gd name="connsiteX213" fmla="*/ 4805202 w 6492853"/>
              <a:gd name="connsiteY213" fmla="*/ 3101147 h 3940283"/>
              <a:gd name="connsiteX214" fmla="*/ 4786792 w 6492853"/>
              <a:gd name="connsiteY214" fmla="*/ 3082736 h 3940283"/>
              <a:gd name="connsiteX215" fmla="*/ 4780655 w 6492853"/>
              <a:gd name="connsiteY215" fmla="*/ 3064325 h 3940283"/>
              <a:gd name="connsiteX216" fmla="*/ 4743833 w 6492853"/>
              <a:gd name="connsiteY216" fmla="*/ 3009093 h 3940283"/>
              <a:gd name="connsiteX217" fmla="*/ 4707012 w 6492853"/>
              <a:gd name="connsiteY217" fmla="*/ 2984545 h 3940283"/>
              <a:gd name="connsiteX218" fmla="*/ 4664053 w 6492853"/>
              <a:gd name="connsiteY218" fmla="*/ 2959998 h 3940283"/>
              <a:gd name="connsiteX219" fmla="*/ 4608821 w 6492853"/>
              <a:gd name="connsiteY219" fmla="*/ 2935450 h 3940283"/>
              <a:gd name="connsiteX220" fmla="*/ 4535178 w 6492853"/>
              <a:gd name="connsiteY220" fmla="*/ 2917039 h 3940283"/>
              <a:gd name="connsiteX221" fmla="*/ 4443125 w 6492853"/>
              <a:gd name="connsiteY221" fmla="*/ 2898629 h 3940283"/>
              <a:gd name="connsiteX222" fmla="*/ 4351071 w 6492853"/>
              <a:gd name="connsiteY222" fmla="*/ 2874081 h 3940283"/>
              <a:gd name="connsiteX223" fmla="*/ 4351071 w 6492853"/>
              <a:gd name="connsiteY223" fmla="*/ 2874081 h 3940283"/>
              <a:gd name="connsiteX224" fmla="*/ 4265154 w 6492853"/>
              <a:gd name="connsiteY224" fmla="*/ 2849533 h 3940283"/>
              <a:gd name="connsiteX225" fmla="*/ 4209922 w 6492853"/>
              <a:gd name="connsiteY225" fmla="*/ 2843396 h 3940283"/>
              <a:gd name="connsiteX226" fmla="*/ 4166963 w 6492853"/>
              <a:gd name="connsiteY226" fmla="*/ 2831123 h 3940283"/>
              <a:gd name="connsiteX227" fmla="*/ 4124005 w 6492853"/>
              <a:gd name="connsiteY227" fmla="*/ 2824986 h 3940283"/>
              <a:gd name="connsiteX228" fmla="*/ 4074910 w 6492853"/>
              <a:gd name="connsiteY228" fmla="*/ 2800438 h 3940283"/>
              <a:gd name="connsiteX229" fmla="*/ 4019678 w 6492853"/>
              <a:gd name="connsiteY229" fmla="*/ 2782027 h 3940283"/>
              <a:gd name="connsiteX230" fmla="*/ 3909213 w 6492853"/>
              <a:gd name="connsiteY230" fmla="*/ 2732932 h 3940283"/>
              <a:gd name="connsiteX231" fmla="*/ 3884665 w 6492853"/>
              <a:gd name="connsiteY231" fmla="*/ 2726795 h 3940283"/>
              <a:gd name="connsiteX232" fmla="*/ 3829433 w 6492853"/>
              <a:gd name="connsiteY232" fmla="*/ 2708384 h 3940283"/>
              <a:gd name="connsiteX233" fmla="*/ 3774201 w 6492853"/>
              <a:gd name="connsiteY233" fmla="*/ 2696110 h 3940283"/>
              <a:gd name="connsiteX234" fmla="*/ 3749653 w 6492853"/>
              <a:gd name="connsiteY234" fmla="*/ 2683837 h 3940283"/>
              <a:gd name="connsiteX235" fmla="*/ 3731243 w 6492853"/>
              <a:gd name="connsiteY235" fmla="*/ 2677700 h 3940283"/>
              <a:gd name="connsiteX236" fmla="*/ 3712832 w 6492853"/>
              <a:gd name="connsiteY236" fmla="*/ 2665426 h 3940283"/>
              <a:gd name="connsiteX237" fmla="*/ 3626915 w 6492853"/>
              <a:gd name="connsiteY237" fmla="*/ 2640878 h 3940283"/>
              <a:gd name="connsiteX238" fmla="*/ 3602368 w 6492853"/>
              <a:gd name="connsiteY238" fmla="*/ 2634741 h 3940283"/>
              <a:gd name="connsiteX239" fmla="*/ 3565546 w 6492853"/>
              <a:gd name="connsiteY239" fmla="*/ 2628604 h 3940283"/>
              <a:gd name="connsiteX240" fmla="*/ 3516451 w 6492853"/>
              <a:gd name="connsiteY240" fmla="*/ 2604057 h 3940283"/>
              <a:gd name="connsiteX241" fmla="*/ 3485766 w 6492853"/>
              <a:gd name="connsiteY241" fmla="*/ 2597920 h 3940283"/>
              <a:gd name="connsiteX242" fmla="*/ 3442808 w 6492853"/>
              <a:gd name="connsiteY242" fmla="*/ 2579509 h 3940283"/>
              <a:gd name="connsiteX243" fmla="*/ 3405986 w 6492853"/>
              <a:gd name="connsiteY243" fmla="*/ 2561098 h 3940283"/>
              <a:gd name="connsiteX244" fmla="*/ 3375302 w 6492853"/>
              <a:gd name="connsiteY244" fmla="*/ 2548825 h 3940283"/>
              <a:gd name="connsiteX245" fmla="*/ 3338480 w 6492853"/>
              <a:gd name="connsiteY245" fmla="*/ 2524277 h 3940283"/>
              <a:gd name="connsiteX246" fmla="*/ 3301659 w 6492853"/>
              <a:gd name="connsiteY246" fmla="*/ 2512003 h 3940283"/>
              <a:gd name="connsiteX247" fmla="*/ 3234153 w 6492853"/>
              <a:gd name="connsiteY247" fmla="*/ 2475182 h 3940283"/>
              <a:gd name="connsiteX248" fmla="*/ 3172784 w 6492853"/>
              <a:gd name="connsiteY248" fmla="*/ 2450634 h 3940283"/>
              <a:gd name="connsiteX249" fmla="*/ 3142099 w 6492853"/>
              <a:gd name="connsiteY249" fmla="*/ 2438360 h 3940283"/>
              <a:gd name="connsiteX250" fmla="*/ 3105278 w 6492853"/>
              <a:gd name="connsiteY250" fmla="*/ 2432223 h 3940283"/>
              <a:gd name="connsiteX251" fmla="*/ 3074593 w 6492853"/>
              <a:gd name="connsiteY251" fmla="*/ 2419949 h 3940283"/>
              <a:gd name="connsiteX252" fmla="*/ 3056182 w 6492853"/>
              <a:gd name="connsiteY252" fmla="*/ 2413813 h 3940283"/>
              <a:gd name="connsiteX253" fmla="*/ 3037772 w 6492853"/>
              <a:gd name="connsiteY253" fmla="*/ 2401539 h 3940283"/>
              <a:gd name="connsiteX254" fmla="*/ 3000950 w 6492853"/>
              <a:gd name="connsiteY254" fmla="*/ 2389265 h 3940283"/>
              <a:gd name="connsiteX255" fmla="*/ 2945718 w 6492853"/>
              <a:gd name="connsiteY255" fmla="*/ 2364717 h 3940283"/>
              <a:gd name="connsiteX256" fmla="*/ 2853664 w 6492853"/>
              <a:gd name="connsiteY256" fmla="*/ 2303348 h 3940283"/>
              <a:gd name="connsiteX257" fmla="*/ 2780021 w 6492853"/>
              <a:gd name="connsiteY257" fmla="*/ 2260390 h 3940283"/>
              <a:gd name="connsiteX258" fmla="*/ 2761610 w 6492853"/>
              <a:gd name="connsiteY258" fmla="*/ 2248116 h 3940283"/>
              <a:gd name="connsiteX259" fmla="*/ 2743200 w 6492853"/>
              <a:gd name="connsiteY259" fmla="*/ 2229705 h 3940283"/>
              <a:gd name="connsiteX260" fmla="*/ 2681831 w 6492853"/>
              <a:gd name="connsiteY260" fmla="*/ 2180610 h 3940283"/>
              <a:gd name="connsiteX261" fmla="*/ 2589777 w 6492853"/>
              <a:gd name="connsiteY261" fmla="*/ 2106967 h 3940283"/>
              <a:gd name="connsiteX262" fmla="*/ 2522271 w 6492853"/>
              <a:gd name="connsiteY262" fmla="*/ 2057872 h 3940283"/>
              <a:gd name="connsiteX263" fmla="*/ 2497723 w 6492853"/>
              <a:gd name="connsiteY263" fmla="*/ 2039461 h 3940283"/>
              <a:gd name="connsiteX264" fmla="*/ 2448628 w 6492853"/>
              <a:gd name="connsiteY264" fmla="*/ 2014913 h 3940283"/>
              <a:gd name="connsiteX265" fmla="*/ 2417943 w 6492853"/>
              <a:gd name="connsiteY265" fmla="*/ 1990366 h 3940283"/>
              <a:gd name="connsiteX266" fmla="*/ 2350437 w 6492853"/>
              <a:gd name="connsiteY266" fmla="*/ 1959681 h 3940283"/>
              <a:gd name="connsiteX267" fmla="*/ 2325890 w 6492853"/>
              <a:gd name="connsiteY267" fmla="*/ 1941270 h 3940283"/>
              <a:gd name="connsiteX268" fmla="*/ 2270657 w 6492853"/>
              <a:gd name="connsiteY268" fmla="*/ 1910586 h 3940283"/>
              <a:gd name="connsiteX269" fmla="*/ 2233836 w 6492853"/>
              <a:gd name="connsiteY269" fmla="*/ 1892175 h 3940283"/>
              <a:gd name="connsiteX270" fmla="*/ 2166330 w 6492853"/>
              <a:gd name="connsiteY270" fmla="*/ 1836943 h 3940283"/>
              <a:gd name="connsiteX271" fmla="*/ 2104961 w 6492853"/>
              <a:gd name="connsiteY271" fmla="*/ 1793984 h 3940283"/>
              <a:gd name="connsiteX272" fmla="*/ 2049729 w 6492853"/>
              <a:gd name="connsiteY272" fmla="*/ 1751026 h 3940283"/>
              <a:gd name="connsiteX273" fmla="*/ 2025181 w 6492853"/>
              <a:gd name="connsiteY273" fmla="*/ 1738752 h 3940283"/>
              <a:gd name="connsiteX274" fmla="*/ 1963812 w 6492853"/>
              <a:gd name="connsiteY274" fmla="*/ 1695794 h 3940283"/>
              <a:gd name="connsiteX275" fmla="*/ 1945401 w 6492853"/>
              <a:gd name="connsiteY275" fmla="*/ 1689657 h 3940283"/>
              <a:gd name="connsiteX276" fmla="*/ 1920853 w 6492853"/>
              <a:gd name="connsiteY276" fmla="*/ 1671246 h 3940283"/>
              <a:gd name="connsiteX277" fmla="*/ 1884032 w 6492853"/>
              <a:gd name="connsiteY277" fmla="*/ 1646698 h 3940283"/>
              <a:gd name="connsiteX278" fmla="*/ 1859484 w 6492853"/>
              <a:gd name="connsiteY278" fmla="*/ 1628288 h 3940283"/>
              <a:gd name="connsiteX279" fmla="*/ 1841074 w 6492853"/>
              <a:gd name="connsiteY279" fmla="*/ 1616014 h 3940283"/>
              <a:gd name="connsiteX280" fmla="*/ 1816526 w 6492853"/>
              <a:gd name="connsiteY280" fmla="*/ 1597603 h 3940283"/>
              <a:gd name="connsiteX281" fmla="*/ 1798115 w 6492853"/>
              <a:gd name="connsiteY281" fmla="*/ 1585329 h 3940283"/>
              <a:gd name="connsiteX282" fmla="*/ 1755157 w 6492853"/>
              <a:gd name="connsiteY282" fmla="*/ 1542371 h 3940283"/>
              <a:gd name="connsiteX283" fmla="*/ 1736746 w 6492853"/>
              <a:gd name="connsiteY283" fmla="*/ 1511686 h 3940283"/>
              <a:gd name="connsiteX284" fmla="*/ 1718335 w 6492853"/>
              <a:gd name="connsiteY284" fmla="*/ 1493276 h 3940283"/>
              <a:gd name="connsiteX285" fmla="*/ 1675377 w 6492853"/>
              <a:gd name="connsiteY285" fmla="*/ 1444180 h 3940283"/>
              <a:gd name="connsiteX286" fmla="*/ 1669240 w 6492853"/>
              <a:gd name="connsiteY286" fmla="*/ 1425770 h 3940283"/>
              <a:gd name="connsiteX287" fmla="*/ 1626282 w 6492853"/>
              <a:gd name="connsiteY287" fmla="*/ 1370537 h 3940283"/>
              <a:gd name="connsiteX288" fmla="*/ 1577186 w 6492853"/>
              <a:gd name="connsiteY288" fmla="*/ 1333716 h 3940283"/>
              <a:gd name="connsiteX289" fmla="*/ 1558776 w 6492853"/>
              <a:gd name="connsiteY289" fmla="*/ 1321442 h 3940283"/>
              <a:gd name="connsiteX290" fmla="*/ 1515817 w 6492853"/>
              <a:gd name="connsiteY290" fmla="*/ 1290757 h 3940283"/>
              <a:gd name="connsiteX291" fmla="*/ 1497406 w 6492853"/>
              <a:gd name="connsiteY291" fmla="*/ 1266210 h 3940283"/>
              <a:gd name="connsiteX292" fmla="*/ 1448311 w 6492853"/>
              <a:gd name="connsiteY292" fmla="*/ 1217115 h 3940283"/>
              <a:gd name="connsiteX293" fmla="*/ 1429900 w 6492853"/>
              <a:gd name="connsiteY293" fmla="*/ 1198704 h 3940283"/>
              <a:gd name="connsiteX294" fmla="*/ 1405353 w 6492853"/>
              <a:gd name="connsiteY294" fmla="*/ 1168019 h 3940283"/>
              <a:gd name="connsiteX295" fmla="*/ 1393079 w 6492853"/>
              <a:gd name="connsiteY295" fmla="*/ 1149608 h 3940283"/>
              <a:gd name="connsiteX296" fmla="*/ 1374668 w 6492853"/>
              <a:gd name="connsiteY296" fmla="*/ 1131198 h 3940283"/>
              <a:gd name="connsiteX297" fmla="*/ 1319436 w 6492853"/>
              <a:gd name="connsiteY297" fmla="*/ 1057555 h 3940283"/>
              <a:gd name="connsiteX298" fmla="*/ 1294888 w 6492853"/>
              <a:gd name="connsiteY298" fmla="*/ 1033007 h 3940283"/>
              <a:gd name="connsiteX299" fmla="*/ 1264204 w 6492853"/>
              <a:gd name="connsiteY299" fmla="*/ 996186 h 3940283"/>
              <a:gd name="connsiteX300" fmla="*/ 1239656 w 6492853"/>
              <a:gd name="connsiteY300" fmla="*/ 971638 h 3940283"/>
              <a:gd name="connsiteX301" fmla="*/ 1221245 w 6492853"/>
              <a:gd name="connsiteY301" fmla="*/ 947090 h 3940283"/>
              <a:gd name="connsiteX302" fmla="*/ 1196698 w 6492853"/>
              <a:gd name="connsiteY302" fmla="*/ 922543 h 3940283"/>
              <a:gd name="connsiteX303" fmla="*/ 1153739 w 6492853"/>
              <a:gd name="connsiteY303" fmla="*/ 867310 h 3940283"/>
              <a:gd name="connsiteX304" fmla="*/ 1129192 w 6492853"/>
              <a:gd name="connsiteY304" fmla="*/ 842763 h 3940283"/>
              <a:gd name="connsiteX305" fmla="*/ 1067823 w 6492853"/>
              <a:gd name="connsiteY305" fmla="*/ 762983 h 3940283"/>
              <a:gd name="connsiteX306" fmla="*/ 988043 w 6492853"/>
              <a:gd name="connsiteY306" fmla="*/ 689340 h 3940283"/>
              <a:gd name="connsiteX307" fmla="*/ 920537 w 6492853"/>
              <a:gd name="connsiteY307" fmla="*/ 627971 h 3940283"/>
              <a:gd name="connsiteX308" fmla="*/ 889852 w 6492853"/>
              <a:gd name="connsiteY308" fmla="*/ 609560 h 3940283"/>
              <a:gd name="connsiteX309" fmla="*/ 859168 w 6492853"/>
              <a:gd name="connsiteY309" fmla="*/ 578876 h 3940283"/>
              <a:gd name="connsiteX310" fmla="*/ 816209 w 6492853"/>
              <a:gd name="connsiteY310" fmla="*/ 560465 h 3940283"/>
              <a:gd name="connsiteX311" fmla="*/ 779388 w 6492853"/>
              <a:gd name="connsiteY311" fmla="*/ 529780 h 3940283"/>
              <a:gd name="connsiteX312" fmla="*/ 748703 w 6492853"/>
              <a:gd name="connsiteY312" fmla="*/ 511370 h 3940283"/>
              <a:gd name="connsiteX313" fmla="*/ 730292 w 6492853"/>
              <a:gd name="connsiteY313" fmla="*/ 486822 h 3940283"/>
              <a:gd name="connsiteX314" fmla="*/ 675060 w 6492853"/>
              <a:gd name="connsiteY314" fmla="*/ 450000 h 3940283"/>
              <a:gd name="connsiteX315" fmla="*/ 656649 w 6492853"/>
              <a:gd name="connsiteY315" fmla="*/ 431590 h 3940283"/>
              <a:gd name="connsiteX316" fmla="*/ 638239 w 6492853"/>
              <a:gd name="connsiteY316" fmla="*/ 419316 h 3940283"/>
              <a:gd name="connsiteX317" fmla="*/ 583006 w 6492853"/>
              <a:gd name="connsiteY317" fmla="*/ 364084 h 3940283"/>
              <a:gd name="connsiteX318" fmla="*/ 527774 w 6492853"/>
              <a:gd name="connsiteY318" fmla="*/ 321125 h 3940283"/>
              <a:gd name="connsiteX319" fmla="*/ 509363 w 6492853"/>
              <a:gd name="connsiteY319" fmla="*/ 296578 h 3940283"/>
              <a:gd name="connsiteX320" fmla="*/ 460268 w 6492853"/>
              <a:gd name="connsiteY320" fmla="*/ 247482 h 3940283"/>
              <a:gd name="connsiteX321" fmla="*/ 423447 w 6492853"/>
              <a:gd name="connsiteY321" fmla="*/ 222935 h 3940283"/>
              <a:gd name="connsiteX322" fmla="*/ 405036 w 6492853"/>
              <a:gd name="connsiteY322" fmla="*/ 204524 h 3940283"/>
              <a:gd name="connsiteX323" fmla="*/ 398899 w 6492853"/>
              <a:gd name="connsiteY323" fmla="*/ 186113 h 3940283"/>
              <a:gd name="connsiteX324" fmla="*/ 355941 w 6492853"/>
              <a:gd name="connsiteY324" fmla="*/ 143155 h 3940283"/>
              <a:gd name="connsiteX325" fmla="*/ 331393 w 6492853"/>
              <a:gd name="connsiteY325" fmla="*/ 100196 h 3940283"/>
              <a:gd name="connsiteX326" fmla="*/ 312982 w 6492853"/>
              <a:gd name="connsiteY326" fmla="*/ 87923 h 3940283"/>
              <a:gd name="connsiteX327" fmla="*/ 276161 w 6492853"/>
              <a:gd name="connsiteY327" fmla="*/ 51101 h 3940283"/>
              <a:gd name="connsiteX328" fmla="*/ 233202 w 6492853"/>
              <a:gd name="connsiteY328" fmla="*/ 32690 h 3940283"/>
              <a:gd name="connsiteX329" fmla="*/ 165696 w 6492853"/>
              <a:gd name="connsiteY329" fmla="*/ 20417 h 3940283"/>
              <a:gd name="connsiteX330" fmla="*/ 73643 w 6492853"/>
              <a:gd name="connsiteY330" fmla="*/ 8143 h 3940283"/>
              <a:gd name="connsiteX331" fmla="*/ 0 w 6492853"/>
              <a:gd name="connsiteY331" fmla="*/ 8143 h 39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6492853" h="3940283">
                <a:moveTo>
                  <a:pt x="0" y="8143"/>
                </a:moveTo>
                <a:lnTo>
                  <a:pt x="0" y="8143"/>
                </a:lnTo>
                <a:cubicBezTo>
                  <a:pt x="27723" y="26625"/>
                  <a:pt x="53209" y="38400"/>
                  <a:pt x="73643" y="63375"/>
                </a:cubicBezTo>
                <a:cubicBezTo>
                  <a:pt x="86597" y="79207"/>
                  <a:pt x="110464" y="112470"/>
                  <a:pt x="110464" y="112470"/>
                </a:cubicBezTo>
                <a:cubicBezTo>
                  <a:pt x="114555" y="124744"/>
                  <a:pt x="119600" y="136740"/>
                  <a:pt x="122738" y="149292"/>
                </a:cubicBezTo>
                <a:cubicBezTo>
                  <a:pt x="124784" y="157474"/>
                  <a:pt x="125914" y="165942"/>
                  <a:pt x="128875" y="173839"/>
                </a:cubicBezTo>
                <a:cubicBezTo>
                  <a:pt x="132087" y="182405"/>
                  <a:pt x="137545" y="189978"/>
                  <a:pt x="141149" y="198387"/>
                </a:cubicBezTo>
                <a:cubicBezTo>
                  <a:pt x="148937" y="216560"/>
                  <a:pt x="148003" y="228993"/>
                  <a:pt x="159559" y="247482"/>
                </a:cubicBezTo>
                <a:cubicBezTo>
                  <a:pt x="164159" y="254842"/>
                  <a:pt x="171833" y="259756"/>
                  <a:pt x="177970" y="265893"/>
                </a:cubicBezTo>
                <a:cubicBezTo>
                  <a:pt x="189707" y="301104"/>
                  <a:pt x="175702" y="268237"/>
                  <a:pt x="202518" y="302715"/>
                </a:cubicBezTo>
                <a:cubicBezTo>
                  <a:pt x="211574" y="314359"/>
                  <a:pt x="214791" y="331354"/>
                  <a:pt x="227065" y="339536"/>
                </a:cubicBezTo>
                <a:cubicBezTo>
                  <a:pt x="233202" y="343627"/>
                  <a:pt x="239810" y="347088"/>
                  <a:pt x="245476" y="351810"/>
                </a:cubicBezTo>
                <a:cubicBezTo>
                  <a:pt x="252143" y="357366"/>
                  <a:pt x="256825" y="365177"/>
                  <a:pt x="263887" y="370221"/>
                </a:cubicBezTo>
                <a:cubicBezTo>
                  <a:pt x="271331" y="375538"/>
                  <a:pt x="280252" y="378403"/>
                  <a:pt x="288435" y="382494"/>
                </a:cubicBezTo>
                <a:cubicBezTo>
                  <a:pt x="290481" y="388631"/>
                  <a:pt x="292795" y="394685"/>
                  <a:pt x="294572" y="400905"/>
                </a:cubicBezTo>
                <a:cubicBezTo>
                  <a:pt x="296889" y="409015"/>
                  <a:pt x="296936" y="417909"/>
                  <a:pt x="300708" y="425453"/>
                </a:cubicBezTo>
                <a:cubicBezTo>
                  <a:pt x="305282" y="434601"/>
                  <a:pt x="312982" y="441818"/>
                  <a:pt x="319119" y="450000"/>
                </a:cubicBezTo>
                <a:cubicBezTo>
                  <a:pt x="332284" y="489494"/>
                  <a:pt x="314935" y="446598"/>
                  <a:pt x="343667" y="486822"/>
                </a:cubicBezTo>
                <a:cubicBezTo>
                  <a:pt x="348984" y="494266"/>
                  <a:pt x="351092" y="503612"/>
                  <a:pt x="355941" y="511370"/>
                </a:cubicBezTo>
                <a:cubicBezTo>
                  <a:pt x="361362" y="520043"/>
                  <a:pt x="368214" y="527735"/>
                  <a:pt x="374351" y="535917"/>
                </a:cubicBezTo>
                <a:cubicBezTo>
                  <a:pt x="386659" y="572840"/>
                  <a:pt x="371317" y="535964"/>
                  <a:pt x="398899" y="572739"/>
                </a:cubicBezTo>
                <a:cubicBezTo>
                  <a:pt x="407350" y="584007"/>
                  <a:pt x="423225" y="613663"/>
                  <a:pt x="429584" y="627971"/>
                </a:cubicBezTo>
                <a:cubicBezTo>
                  <a:pt x="434058" y="638037"/>
                  <a:pt x="437989" y="648341"/>
                  <a:pt x="441857" y="658655"/>
                </a:cubicBezTo>
                <a:cubicBezTo>
                  <a:pt x="444128" y="664712"/>
                  <a:pt x="445446" y="671120"/>
                  <a:pt x="447994" y="677066"/>
                </a:cubicBezTo>
                <a:cubicBezTo>
                  <a:pt x="451598" y="685475"/>
                  <a:pt x="456870" y="693120"/>
                  <a:pt x="460268" y="701614"/>
                </a:cubicBezTo>
                <a:cubicBezTo>
                  <a:pt x="490602" y="777448"/>
                  <a:pt x="456031" y="705413"/>
                  <a:pt x="484816" y="762983"/>
                </a:cubicBezTo>
                <a:cubicBezTo>
                  <a:pt x="488110" y="779453"/>
                  <a:pt x="494328" y="817139"/>
                  <a:pt x="503227" y="830489"/>
                </a:cubicBezTo>
                <a:cubicBezTo>
                  <a:pt x="507318" y="836626"/>
                  <a:pt x="512202" y="842303"/>
                  <a:pt x="515500" y="848900"/>
                </a:cubicBezTo>
                <a:cubicBezTo>
                  <a:pt x="533261" y="884423"/>
                  <a:pt x="505150" y="850823"/>
                  <a:pt x="540048" y="885721"/>
                </a:cubicBezTo>
                <a:cubicBezTo>
                  <a:pt x="542094" y="893904"/>
                  <a:pt x="541348" y="903359"/>
                  <a:pt x="546185" y="910269"/>
                </a:cubicBezTo>
                <a:cubicBezTo>
                  <a:pt x="577362" y="954808"/>
                  <a:pt x="592819" y="944627"/>
                  <a:pt x="632102" y="983912"/>
                </a:cubicBezTo>
                <a:cubicBezTo>
                  <a:pt x="685879" y="1037692"/>
                  <a:pt x="617667" y="971884"/>
                  <a:pt x="668923" y="1014596"/>
                </a:cubicBezTo>
                <a:cubicBezTo>
                  <a:pt x="699572" y="1040136"/>
                  <a:pt x="673388" y="1028358"/>
                  <a:pt x="705745" y="1039144"/>
                </a:cubicBezTo>
                <a:cubicBezTo>
                  <a:pt x="729382" y="1074600"/>
                  <a:pt x="704610" y="1042556"/>
                  <a:pt x="736429" y="1069829"/>
                </a:cubicBezTo>
                <a:cubicBezTo>
                  <a:pt x="773492" y="1101597"/>
                  <a:pt x="745560" y="1089237"/>
                  <a:pt x="779388" y="1100513"/>
                </a:cubicBezTo>
                <a:cubicBezTo>
                  <a:pt x="794286" y="1122862"/>
                  <a:pt x="792398" y="1122638"/>
                  <a:pt x="816209" y="1143472"/>
                </a:cubicBezTo>
                <a:cubicBezTo>
                  <a:pt x="823907" y="1150207"/>
                  <a:pt x="833525" y="1154650"/>
                  <a:pt x="840757" y="1161882"/>
                </a:cubicBezTo>
                <a:cubicBezTo>
                  <a:pt x="847990" y="1169114"/>
                  <a:pt x="852512" y="1178664"/>
                  <a:pt x="859168" y="1186430"/>
                </a:cubicBezTo>
                <a:cubicBezTo>
                  <a:pt x="864816" y="1193020"/>
                  <a:pt x="871863" y="1198310"/>
                  <a:pt x="877578" y="1204841"/>
                </a:cubicBezTo>
                <a:cubicBezTo>
                  <a:pt x="886203" y="1214699"/>
                  <a:pt x="892268" y="1226900"/>
                  <a:pt x="902126" y="1235525"/>
                </a:cubicBezTo>
                <a:cubicBezTo>
                  <a:pt x="909011" y="1241549"/>
                  <a:pt x="919179" y="1242553"/>
                  <a:pt x="926674" y="1247799"/>
                </a:cubicBezTo>
                <a:cubicBezTo>
                  <a:pt x="940273" y="1257319"/>
                  <a:pt x="963537" y="1281573"/>
                  <a:pt x="981906" y="1290757"/>
                </a:cubicBezTo>
                <a:cubicBezTo>
                  <a:pt x="987692" y="1293650"/>
                  <a:pt x="994179" y="1294848"/>
                  <a:pt x="1000316" y="1296894"/>
                </a:cubicBezTo>
                <a:cubicBezTo>
                  <a:pt x="1006453" y="1307122"/>
                  <a:pt x="1012323" y="1317516"/>
                  <a:pt x="1018727" y="1327579"/>
                </a:cubicBezTo>
                <a:cubicBezTo>
                  <a:pt x="1026647" y="1340024"/>
                  <a:pt x="1035685" y="1351751"/>
                  <a:pt x="1043275" y="1364400"/>
                </a:cubicBezTo>
                <a:cubicBezTo>
                  <a:pt x="1052202" y="1379278"/>
                  <a:pt x="1057069" y="1391198"/>
                  <a:pt x="1061686" y="1407359"/>
                </a:cubicBezTo>
                <a:cubicBezTo>
                  <a:pt x="1064003" y="1415469"/>
                  <a:pt x="1065400" y="1423827"/>
                  <a:pt x="1067823" y="1431906"/>
                </a:cubicBezTo>
                <a:cubicBezTo>
                  <a:pt x="1071541" y="1444298"/>
                  <a:pt x="1080096" y="1468728"/>
                  <a:pt x="1080096" y="1468728"/>
                </a:cubicBezTo>
                <a:cubicBezTo>
                  <a:pt x="1081394" y="1477811"/>
                  <a:pt x="1089532" y="1537156"/>
                  <a:pt x="1092370" y="1548508"/>
                </a:cubicBezTo>
                <a:cubicBezTo>
                  <a:pt x="1095508" y="1561059"/>
                  <a:pt x="1101506" y="1572778"/>
                  <a:pt x="1104644" y="1585329"/>
                </a:cubicBezTo>
                <a:cubicBezTo>
                  <a:pt x="1106690" y="1593512"/>
                  <a:pt x="1108301" y="1601815"/>
                  <a:pt x="1110781" y="1609877"/>
                </a:cubicBezTo>
                <a:cubicBezTo>
                  <a:pt x="1116488" y="1628425"/>
                  <a:pt x="1118428" y="1648961"/>
                  <a:pt x="1129192" y="1665109"/>
                </a:cubicBezTo>
                <a:cubicBezTo>
                  <a:pt x="1133283" y="1671246"/>
                  <a:pt x="1138470" y="1676780"/>
                  <a:pt x="1141465" y="1683520"/>
                </a:cubicBezTo>
                <a:cubicBezTo>
                  <a:pt x="1189265" y="1791073"/>
                  <a:pt x="1125218" y="1658605"/>
                  <a:pt x="1159876" y="1751026"/>
                </a:cubicBezTo>
                <a:cubicBezTo>
                  <a:pt x="1162466" y="1757932"/>
                  <a:pt x="1168491" y="1763033"/>
                  <a:pt x="1172150" y="1769437"/>
                </a:cubicBezTo>
                <a:cubicBezTo>
                  <a:pt x="1176689" y="1777380"/>
                  <a:pt x="1180820" y="1785576"/>
                  <a:pt x="1184424" y="1793984"/>
                </a:cubicBezTo>
                <a:cubicBezTo>
                  <a:pt x="1186972" y="1799930"/>
                  <a:pt x="1188013" y="1806449"/>
                  <a:pt x="1190561" y="1812395"/>
                </a:cubicBezTo>
                <a:cubicBezTo>
                  <a:pt x="1194165" y="1820804"/>
                  <a:pt x="1199231" y="1828534"/>
                  <a:pt x="1202835" y="1836943"/>
                </a:cubicBezTo>
                <a:cubicBezTo>
                  <a:pt x="1214223" y="1863513"/>
                  <a:pt x="1202745" y="1850300"/>
                  <a:pt x="1221245" y="1879901"/>
                </a:cubicBezTo>
                <a:cubicBezTo>
                  <a:pt x="1245971" y="1919463"/>
                  <a:pt x="1231484" y="1890368"/>
                  <a:pt x="1258067" y="1922859"/>
                </a:cubicBezTo>
                <a:cubicBezTo>
                  <a:pt x="1271021" y="1938691"/>
                  <a:pt x="1281792" y="1956240"/>
                  <a:pt x="1294888" y="1971955"/>
                </a:cubicBezTo>
                <a:cubicBezTo>
                  <a:pt x="1308773" y="1988617"/>
                  <a:pt x="1325997" y="2002921"/>
                  <a:pt x="1343984" y="2014913"/>
                </a:cubicBezTo>
                <a:cubicBezTo>
                  <a:pt x="1353909" y="2021529"/>
                  <a:pt x="1363999" y="2027990"/>
                  <a:pt x="1374668" y="2033324"/>
                </a:cubicBezTo>
                <a:cubicBezTo>
                  <a:pt x="1380454" y="2036217"/>
                  <a:pt x="1386942" y="2037415"/>
                  <a:pt x="1393079" y="2039461"/>
                </a:cubicBezTo>
                <a:cubicBezTo>
                  <a:pt x="1425385" y="2071767"/>
                  <a:pt x="1395683" y="2046900"/>
                  <a:pt x="1442174" y="2070145"/>
                </a:cubicBezTo>
                <a:cubicBezTo>
                  <a:pt x="1448771" y="2073443"/>
                  <a:pt x="1453988" y="2079120"/>
                  <a:pt x="1460585" y="2082419"/>
                </a:cubicBezTo>
                <a:cubicBezTo>
                  <a:pt x="1466371" y="2085312"/>
                  <a:pt x="1472958" y="2086234"/>
                  <a:pt x="1478996" y="2088556"/>
                </a:cubicBezTo>
                <a:cubicBezTo>
                  <a:pt x="1499560" y="2096465"/>
                  <a:pt x="1519463" y="2106137"/>
                  <a:pt x="1540365" y="2113104"/>
                </a:cubicBezTo>
                <a:lnTo>
                  <a:pt x="1595597" y="2131515"/>
                </a:lnTo>
                <a:lnTo>
                  <a:pt x="1614008" y="2137651"/>
                </a:lnTo>
                <a:lnTo>
                  <a:pt x="1632419" y="2143788"/>
                </a:lnTo>
                <a:cubicBezTo>
                  <a:pt x="1635816" y="2153979"/>
                  <a:pt x="1646749" y="2187988"/>
                  <a:pt x="1650829" y="2192884"/>
                </a:cubicBezTo>
                <a:cubicBezTo>
                  <a:pt x="1654970" y="2197854"/>
                  <a:pt x="1663294" y="2196473"/>
                  <a:pt x="1669240" y="2199021"/>
                </a:cubicBezTo>
                <a:cubicBezTo>
                  <a:pt x="1677649" y="2202625"/>
                  <a:pt x="1685605" y="2207203"/>
                  <a:pt x="1693788" y="2211294"/>
                </a:cubicBezTo>
                <a:cubicBezTo>
                  <a:pt x="1699925" y="2221522"/>
                  <a:pt x="1705041" y="2232436"/>
                  <a:pt x="1712198" y="2241979"/>
                </a:cubicBezTo>
                <a:cubicBezTo>
                  <a:pt x="1717405" y="2248922"/>
                  <a:pt x="1724894" y="2253858"/>
                  <a:pt x="1730609" y="2260390"/>
                </a:cubicBezTo>
                <a:cubicBezTo>
                  <a:pt x="1739234" y="2270247"/>
                  <a:pt x="1746974" y="2280846"/>
                  <a:pt x="1755157" y="2291074"/>
                </a:cubicBezTo>
                <a:cubicBezTo>
                  <a:pt x="1757203" y="2299257"/>
                  <a:pt x="1756333" y="2308801"/>
                  <a:pt x="1761294" y="2315622"/>
                </a:cubicBezTo>
                <a:cubicBezTo>
                  <a:pt x="1773205" y="2331999"/>
                  <a:pt x="1804252" y="2358580"/>
                  <a:pt x="1804252" y="2358580"/>
                </a:cubicBezTo>
                <a:cubicBezTo>
                  <a:pt x="1808343" y="2366763"/>
                  <a:pt x="1811209" y="2375684"/>
                  <a:pt x="1816526" y="2383128"/>
                </a:cubicBezTo>
                <a:cubicBezTo>
                  <a:pt x="1825819" y="2396138"/>
                  <a:pt x="1847262" y="2411219"/>
                  <a:pt x="1859484" y="2419949"/>
                </a:cubicBezTo>
                <a:cubicBezTo>
                  <a:pt x="1893158" y="2444002"/>
                  <a:pt x="1941190" y="2468203"/>
                  <a:pt x="1976086" y="2475182"/>
                </a:cubicBezTo>
                <a:lnTo>
                  <a:pt x="2006770" y="2481319"/>
                </a:lnTo>
                <a:cubicBezTo>
                  <a:pt x="2029674" y="2498496"/>
                  <a:pt x="2051295" y="2516997"/>
                  <a:pt x="2080413" y="2524277"/>
                </a:cubicBezTo>
                <a:lnTo>
                  <a:pt x="2104961" y="2530414"/>
                </a:lnTo>
                <a:cubicBezTo>
                  <a:pt x="2151179" y="2561226"/>
                  <a:pt x="2092444" y="2525051"/>
                  <a:pt x="2147919" y="2548825"/>
                </a:cubicBezTo>
                <a:cubicBezTo>
                  <a:pt x="2154698" y="2551730"/>
                  <a:pt x="2159733" y="2557800"/>
                  <a:pt x="2166330" y="2561098"/>
                </a:cubicBezTo>
                <a:cubicBezTo>
                  <a:pt x="2172116" y="2563991"/>
                  <a:pt x="2178604" y="2565189"/>
                  <a:pt x="2184741" y="2567235"/>
                </a:cubicBezTo>
                <a:cubicBezTo>
                  <a:pt x="2213916" y="2586686"/>
                  <a:pt x="2196154" y="2577177"/>
                  <a:pt x="2239973" y="2591783"/>
                </a:cubicBezTo>
                <a:lnTo>
                  <a:pt x="2258384" y="2597920"/>
                </a:lnTo>
                <a:cubicBezTo>
                  <a:pt x="2264521" y="2599966"/>
                  <a:pt x="2270451" y="2602788"/>
                  <a:pt x="2276794" y="2604057"/>
                </a:cubicBezTo>
                <a:cubicBezTo>
                  <a:pt x="2287022" y="2606103"/>
                  <a:pt x="2297416" y="2607449"/>
                  <a:pt x="2307479" y="2610194"/>
                </a:cubicBezTo>
                <a:cubicBezTo>
                  <a:pt x="2319961" y="2613598"/>
                  <a:pt x="2331749" y="2619330"/>
                  <a:pt x="2344300" y="2622468"/>
                </a:cubicBezTo>
                <a:lnTo>
                  <a:pt x="2393396" y="2634741"/>
                </a:lnTo>
                <a:cubicBezTo>
                  <a:pt x="2401578" y="2638832"/>
                  <a:pt x="2409449" y="2643617"/>
                  <a:pt x="2417943" y="2647015"/>
                </a:cubicBezTo>
                <a:cubicBezTo>
                  <a:pt x="2429956" y="2651820"/>
                  <a:pt x="2443193" y="2653503"/>
                  <a:pt x="2454765" y="2659289"/>
                </a:cubicBezTo>
                <a:cubicBezTo>
                  <a:pt x="2511404" y="2687609"/>
                  <a:pt x="2486110" y="2679399"/>
                  <a:pt x="2528408" y="2689974"/>
                </a:cubicBezTo>
                <a:cubicBezTo>
                  <a:pt x="2538636" y="2696111"/>
                  <a:pt x="2548423" y="2703050"/>
                  <a:pt x="2559092" y="2708384"/>
                </a:cubicBezTo>
                <a:cubicBezTo>
                  <a:pt x="2564878" y="2711277"/>
                  <a:pt x="2571557" y="2711973"/>
                  <a:pt x="2577503" y="2714521"/>
                </a:cubicBezTo>
                <a:cubicBezTo>
                  <a:pt x="2585912" y="2718125"/>
                  <a:pt x="2593691" y="2723079"/>
                  <a:pt x="2602051" y="2726795"/>
                </a:cubicBezTo>
                <a:cubicBezTo>
                  <a:pt x="2612117" y="2731269"/>
                  <a:pt x="2622507" y="2734978"/>
                  <a:pt x="2632735" y="2739069"/>
                </a:cubicBezTo>
                <a:cubicBezTo>
                  <a:pt x="2652511" y="2758845"/>
                  <a:pt x="2664132" y="2772273"/>
                  <a:pt x="2687968" y="2788164"/>
                </a:cubicBezTo>
                <a:cubicBezTo>
                  <a:pt x="2695580" y="2793238"/>
                  <a:pt x="2705196" y="2794949"/>
                  <a:pt x="2712515" y="2800438"/>
                </a:cubicBezTo>
                <a:cubicBezTo>
                  <a:pt x="2721773" y="2807381"/>
                  <a:pt x="2727646" y="2818260"/>
                  <a:pt x="2737063" y="2824986"/>
                </a:cubicBezTo>
                <a:cubicBezTo>
                  <a:pt x="2742327" y="2828746"/>
                  <a:pt x="2749688" y="2828230"/>
                  <a:pt x="2755474" y="2831123"/>
                </a:cubicBezTo>
                <a:cubicBezTo>
                  <a:pt x="2762071" y="2834421"/>
                  <a:pt x="2767747" y="2839305"/>
                  <a:pt x="2773884" y="2843396"/>
                </a:cubicBezTo>
                <a:cubicBezTo>
                  <a:pt x="2777975" y="2849533"/>
                  <a:pt x="2782499" y="2855403"/>
                  <a:pt x="2786158" y="2861807"/>
                </a:cubicBezTo>
                <a:cubicBezTo>
                  <a:pt x="2790697" y="2869750"/>
                  <a:pt x="2793115" y="2878911"/>
                  <a:pt x="2798432" y="2886355"/>
                </a:cubicBezTo>
                <a:cubicBezTo>
                  <a:pt x="2811387" y="2904491"/>
                  <a:pt x="2818690" y="2904617"/>
                  <a:pt x="2835253" y="2917039"/>
                </a:cubicBezTo>
                <a:cubicBezTo>
                  <a:pt x="2845732" y="2924898"/>
                  <a:pt x="2854782" y="2934722"/>
                  <a:pt x="2865938" y="2941587"/>
                </a:cubicBezTo>
                <a:cubicBezTo>
                  <a:pt x="2865968" y="2941605"/>
                  <a:pt x="2927292" y="2972264"/>
                  <a:pt x="2939581" y="2978408"/>
                </a:cubicBezTo>
                <a:cubicBezTo>
                  <a:pt x="2947764" y="2982499"/>
                  <a:pt x="2956517" y="2985607"/>
                  <a:pt x="2964129" y="2990682"/>
                </a:cubicBezTo>
                <a:cubicBezTo>
                  <a:pt x="2970266" y="2994773"/>
                  <a:pt x="2975799" y="2999960"/>
                  <a:pt x="2982539" y="3002956"/>
                </a:cubicBezTo>
                <a:cubicBezTo>
                  <a:pt x="2994362" y="3008211"/>
                  <a:pt x="3007087" y="3011139"/>
                  <a:pt x="3019361" y="3015230"/>
                </a:cubicBezTo>
                <a:lnTo>
                  <a:pt x="3056182" y="3027504"/>
                </a:lnTo>
                <a:cubicBezTo>
                  <a:pt x="3066410" y="3031595"/>
                  <a:pt x="3077600" y="3033821"/>
                  <a:pt x="3086867" y="3039778"/>
                </a:cubicBezTo>
                <a:cubicBezTo>
                  <a:pt x="3170012" y="3093228"/>
                  <a:pt x="3111785" y="3075158"/>
                  <a:pt x="3166647" y="3088873"/>
                </a:cubicBezTo>
                <a:cubicBezTo>
                  <a:pt x="3300157" y="3155631"/>
                  <a:pt x="3072278" y="3039857"/>
                  <a:pt x="3215742" y="3119557"/>
                </a:cubicBezTo>
                <a:cubicBezTo>
                  <a:pt x="3225372" y="3124907"/>
                  <a:pt x="3235976" y="3128347"/>
                  <a:pt x="3246427" y="3131831"/>
                </a:cubicBezTo>
                <a:cubicBezTo>
                  <a:pt x="3254428" y="3134498"/>
                  <a:pt x="3262837" y="3135749"/>
                  <a:pt x="3270974" y="3137968"/>
                </a:cubicBezTo>
                <a:cubicBezTo>
                  <a:pt x="3285342" y="3141887"/>
                  <a:pt x="3299330" y="3147321"/>
                  <a:pt x="3313933" y="3150242"/>
                </a:cubicBezTo>
                <a:cubicBezTo>
                  <a:pt x="3330105" y="3153476"/>
                  <a:pt x="3346680" y="3154199"/>
                  <a:pt x="3363028" y="3156379"/>
                </a:cubicBezTo>
                <a:lnTo>
                  <a:pt x="3405986" y="3162516"/>
                </a:lnTo>
                <a:cubicBezTo>
                  <a:pt x="3448292" y="3169025"/>
                  <a:pt x="3454870" y="3172385"/>
                  <a:pt x="3504177" y="3174790"/>
                </a:cubicBezTo>
                <a:cubicBezTo>
                  <a:pt x="3567549" y="3177881"/>
                  <a:pt x="3631006" y="3178881"/>
                  <a:pt x="3694421" y="3180927"/>
                </a:cubicBezTo>
                <a:cubicBezTo>
                  <a:pt x="3720574" y="3186158"/>
                  <a:pt x="3721954" y="3185115"/>
                  <a:pt x="3743516" y="3193200"/>
                </a:cubicBezTo>
                <a:cubicBezTo>
                  <a:pt x="3753831" y="3197068"/>
                  <a:pt x="3764819" y="3199700"/>
                  <a:pt x="3774201" y="3205474"/>
                </a:cubicBezTo>
                <a:cubicBezTo>
                  <a:pt x="3864617" y="3261115"/>
                  <a:pt x="3794453" y="3219590"/>
                  <a:pt x="3841707" y="3266843"/>
                </a:cubicBezTo>
                <a:cubicBezTo>
                  <a:pt x="3846923" y="3272058"/>
                  <a:pt x="3853793" y="3275322"/>
                  <a:pt x="3860118" y="3279117"/>
                </a:cubicBezTo>
                <a:cubicBezTo>
                  <a:pt x="3874260" y="3287602"/>
                  <a:pt x="3888597" y="3295767"/>
                  <a:pt x="3903076" y="3303665"/>
                </a:cubicBezTo>
                <a:cubicBezTo>
                  <a:pt x="3911107" y="3308046"/>
                  <a:pt x="3919215" y="3312335"/>
                  <a:pt x="3927624" y="3315939"/>
                </a:cubicBezTo>
                <a:cubicBezTo>
                  <a:pt x="3933570" y="3318487"/>
                  <a:pt x="3939839" y="3320217"/>
                  <a:pt x="3946035" y="3322076"/>
                </a:cubicBezTo>
                <a:cubicBezTo>
                  <a:pt x="3960299" y="3326355"/>
                  <a:pt x="3974604" y="3330512"/>
                  <a:pt x="3988993" y="3334349"/>
                </a:cubicBezTo>
                <a:cubicBezTo>
                  <a:pt x="4005292" y="3338695"/>
                  <a:pt x="4023000" y="3339079"/>
                  <a:pt x="4038088" y="3346623"/>
                </a:cubicBezTo>
                <a:cubicBezTo>
                  <a:pt x="4057047" y="3356103"/>
                  <a:pt x="4078225" y="3368138"/>
                  <a:pt x="4099457" y="3371171"/>
                </a:cubicBezTo>
                <a:cubicBezTo>
                  <a:pt x="4195700" y="3384920"/>
                  <a:pt x="4157006" y="3377771"/>
                  <a:pt x="4216059" y="3389582"/>
                </a:cubicBezTo>
                <a:cubicBezTo>
                  <a:pt x="4271036" y="3417069"/>
                  <a:pt x="4218109" y="3393163"/>
                  <a:pt x="4326523" y="3420266"/>
                </a:cubicBezTo>
                <a:cubicBezTo>
                  <a:pt x="4334706" y="3422312"/>
                  <a:pt x="4342961" y="3424086"/>
                  <a:pt x="4351071" y="3426403"/>
                </a:cubicBezTo>
                <a:cubicBezTo>
                  <a:pt x="4357291" y="3428180"/>
                  <a:pt x="4363167" y="3431137"/>
                  <a:pt x="4369482" y="3432540"/>
                </a:cubicBezTo>
                <a:cubicBezTo>
                  <a:pt x="4381629" y="3435239"/>
                  <a:pt x="4394029" y="3436631"/>
                  <a:pt x="4406303" y="3438677"/>
                </a:cubicBezTo>
                <a:cubicBezTo>
                  <a:pt x="4416531" y="3442768"/>
                  <a:pt x="4426673" y="3447083"/>
                  <a:pt x="4436988" y="3450951"/>
                </a:cubicBezTo>
                <a:cubicBezTo>
                  <a:pt x="4443045" y="3453222"/>
                  <a:pt x="4449360" y="3454766"/>
                  <a:pt x="4455398" y="3457088"/>
                </a:cubicBezTo>
                <a:cubicBezTo>
                  <a:pt x="4475962" y="3464997"/>
                  <a:pt x="4494957" y="3478519"/>
                  <a:pt x="4516768" y="3481635"/>
                </a:cubicBezTo>
                <a:cubicBezTo>
                  <a:pt x="4601837" y="3493788"/>
                  <a:pt x="4530997" y="3484929"/>
                  <a:pt x="4670190" y="3493909"/>
                </a:cubicBezTo>
                <a:cubicBezTo>
                  <a:pt x="4742279" y="3498560"/>
                  <a:pt x="4741630" y="3499119"/>
                  <a:pt x="4805202" y="3506183"/>
                </a:cubicBezTo>
                <a:cubicBezTo>
                  <a:pt x="4884818" y="3532722"/>
                  <a:pt x="4747969" y="3487628"/>
                  <a:pt x="4848161" y="3518457"/>
                </a:cubicBezTo>
                <a:cubicBezTo>
                  <a:pt x="4872892" y="3526067"/>
                  <a:pt x="4897256" y="3534822"/>
                  <a:pt x="4921804" y="3543004"/>
                </a:cubicBezTo>
                <a:lnTo>
                  <a:pt x="4958625" y="3555278"/>
                </a:lnTo>
                <a:cubicBezTo>
                  <a:pt x="4964762" y="3557324"/>
                  <a:pt x="4971250" y="3558522"/>
                  <a:pt x="4977036" y="3561415"/>
                </a:cubicBezTo>
                <a:cubicBezTo>
                  <a:pt x="4993401" y="3569598"/>
                  <a:pt x="5010907" y="3575814"/>
                  <a:pt x="5026131" y="3585963"/>
                </a:cubicBezTo>
                <a:cubicBezTo>
                  <a:pt x="5038405" y="3594145"/>
                  <a:pt x="5049559" y="3604328"/>
                  <a:pt x="5062953" y="3610510"/>
                </a:cubicBezTo>
                <a:cubicBezTo>
                  <a:pt x="5076475" y="3616751"/>
                  <a:pt x="5092011" y="3617438"/>
                  <a:pt x="5105911" y="3622784"/>
                </a:cubicBezTo>
                <a:cubicBezTo>
                  <a:pt x="5141830" y="3636599"/>
                  <a:pt x="5149632" y="3648774"/>
                  <a:pt x="5185691" y="3665743"/>
                </a:cubicBezTo>
                <a:cubicBezTo>
                  <a:pt x="5205626" y="3675124"/>
                  <a:pt x="5226159" y="3683323"/>
                  <a:pt x="5247060" y="3690290"/>
                </a:cubicBezTo>
                <a:cubicBezTo>
                  <a:pt x="5253197" y="3692336"/>
                  <a:pt x="5259685" y="3693534"/>
                  <a:pt x="5265471" y="3696427"/>
                </a:cubicBezTo>
                <a:cubicBezTo>
                  <a:pt x="5272068" y="3699726"/>
                  <a:pt x="5276670" y="3707156"/>
                  <a:pt x="5283882" y="3708701"/>
                </a:cubicBezTo>
                <a:cubicBezTo>
                  <a:pt x="5305975" y="3713435"/>
                  <a:pt x="5328886" y="3712792"/>
                  <a:pt x="5351388" y="3714838"/>
                </a:cubicBezTo>
                <a:lnTo>
                  <a:pt x="5400483" y="3727112"/>
                </a:lnTo>
                <a:cubicBezTo>
                  <a:pt x="5410647" y="3729458"/>
                  <a:pt x="5421272" y="3729951"/>
                  <a:pt x="5431168" y="3733249"/>
                </a:cubicBezTo>
                <a:cubicBezTo>
                  <a:pt x="5452070" y="3740216"/>
                  <a:pt x="5471353" y="3751743"/>
                  <a:pt x="5492537" y="3757796"/>
                </a:cubicBezTo>
                <a:cubicBezTo>
                  <a:pt x="5506856" y="3761887"/>
                  <a:pt x="5521047" y="3766458"/>
                  <a:pt x="5535495" y="3770070"/>
                </a:cubicBezTo>
                <a:cubicBezTo>
                  <a:pt x="5545614" y="3772600"/>
                  <a:pt x="5556061" y="3773677"/>
                  <a:pt x="5566180" y="3776207"/>
                </a:cubicBezTo>
                <a:cubicBezTo>
                  <a:pt x="5572456" y="3777776"/>
                  <a:pt x="5578314" y="3780775"/>
                  <a:pt x="5584590" y="3782344"/>
                </a:cubicBezTo>
                <a:cubicBezTo>
                  <a:pt x="5622976" y="3791941"/>
                  <a:pt x="5643734" y="3790853"/>
                  <a:pt x="5688918" y="3794618"/>
                </a:cubicBezTo>
                <a:cubicBezTo>
                  <a:pt x="5699146" y="3796664"/>
                  <a:pt x="5709459" y="3798321"/>
                  <a:pt x="5719602" y="3800755"/>
                </a:cubicBezTo>
                <a:cubicBezTo>
                  <a:pt x="5760610" y="3810597"/>
                  <a:pt x="5800378" y="3827243"/>
                  <a:pt x="5842341" y="3831439"/>
                </a:cubicBezTo>
                <a:cubicBezTo>
                  <a:pt x="5940405" y="3841246"/>
                  <a:pt x="5883183" y="3836436"/>
                  <a:pt x="6014174" y="3843713"/>
                </a:cubicBezTo>
                <a:cubicBezTo>
                  <a:pt x="6030539" y="3845759"/>
                  <a:pt x="6046812" y="3848788"/>
                  <a:pt x="6063270" y="3849850"/>
                </a:cubicBezTo>
                <a:cubicBezTo>
                  <a:pt x="6110266" y="3852882"/>
                  <a:pt x="6157544" y="3851451"/>
                  <a:pt x="6204419" y="3855987"/>
                </a:cubicBezTo>
                <a:cubicBezTo>
                  <a:pt x="6221209" y="3857612"/>
                  <a:pt x="6253514" y="3868261"/>
                  <a:pt x="6253514" y="3868261"/>
                </a:cubicBezTo>
                <a:cubicBezTo>
                  <a:pt x="6274907" y="3878958"/>
                  <a:pt x="6285230" y="3884970"/>
                  <a:pt x="6308746" y="3892808"/>
                </a:cubicBezTo>
                <a:cubicBezTo>
                  <a:pt x="6322874" y="3897517"/>
                  <a:pt x="6337576" y="3900373"/>
                  <a:pt x="6351704" y="3905082"/>
                </a:cubicBezTo>
                <a:cubicBezTo>
                  <a:pt x="6362155" y="3908566"/>
                  <a:pt x="6371860" y="3914116"/>
                  <a:pt x="6382389" y="3917356"/>
                </a:cubicBezTo>
                <a:cubicBezTo>
                  <a:pt x="6398512" y="3922317"/>
                  <a:pt x="6431484" y="3929630"/>
                  <a:pt x="6431484" y="3929630"/>
                </a:cubicBezTo>
                <a:cubicBezTo>
                  <a:pt x="6471754" y="3925156"/>
                  <a:pt x="6492853" y="3940283"/>
                  <a:pt x="6492853" y="3898945"/>
                </a:cubicBezTo>
                <a:cubicBezTo>
                  <a:pt x="6492853" y="3892476"/>
                  <a:pt x="6491290" y="3885109"/>
                  <a:pt x="6486716" y="3880535"/>
                </a:cubicBezTo>
                <a:cubicBezTo>
                  <a:pt x="6448014" y="3841833"/>
                  <a:pt x="6462354" y="3865285"/>
                  <a:pt x="6431484" y="3849850"/>
                </a:cubicBezTo>
                <a:cubicBezTo>
                  <a:pt x="6420815" y="3844516"/>
                  <a:pt x="6411659" y="3836375"/>
                  <a:pt x="6400800" y="3831439"/>
                </a:cubicBezTo>
                <a:cubicBezTo>
                  <a:pt x="6389022" y="3826085"/>
                  <a:pt x="6375072" y="3825823"/>
                  <a:pt x="6363978" y="3819166"/>
                </a:cubicBezTo>
                <a:cubicBezTo>
                  <a:pt x="6343522" y="3806892"/>
                  <a:pt x="6322458" y="3795577"/>
                  <a:pt x="6302609" y="3782344"/>
                </a:cubicBezTo>
                <a:lnTo>
                  <a:pt x="6265788" y="3757796"/>
                </a:lnTo>
                <a:cubicBezTo>
                  <a:pt x="6261697" y="3751659"/>
                  <a:pt x="6258729" y="3744601"/>
                  <a:pt x="6253514" y="3739386"/>
                </a:cubicBezTo>
                <a:cubicBezTo>
                  <a:pt x="6228310" y="3714182"/>
                  <a:pt x="6220588" y="3715389"/>
                  <a:pt x="6192145" y="3696427"/>
                </a:cubicBezTo>
                <a:cubicBezTo>
                  <a:pt x="6183810" y="3690871"/>
                  <a:pt x="6160160" y="3671230"/>
                  <a:pt x="6149186" y="3665743"/>
                </a:cubicBezTo>
                <a:cubicBezTo>
                  <a:pt x="6143400" y="3662850"/>
                  <a:pt x="6136562" y="3662499"/>
                  <a:pt x="6130776" y="3659606"/>
                </a:cubicBezTo>
                <a:cubicBezTo>
                  <a:pt x="6104197" y="3646316"/>
                  <a:pt x="6114807" y="3638858"/>
                  <a:pt x="6075543" y="3635058"/>
                </a:cubicBezTo>
                <a:cubicBezTo>
                  <a:pt x="6024599" y="3630128"/>
                  <a:pt x="5973262" y="3630967"/>
                  <a:pt x="5922121" y="3628921"/>
                </a:cubicBezTo>
                <a:cubicBezTo>
                  <a:pt x="5901664" y="3620739"/>
                  <a:pt x="5881653" y="3611342"/>
                  <a:pt x="5860751" y="3604374"/>
                </a:cubicBezTo>
                <a:cubicBezTo>
                  <a:pt x="5854614" y="3602328"/>
                  <a:pt x="5848287" y="3600785"/>
                  <a:pt x="5842341" y="3598237"/>
                </a:cubicBezTo>
                <a:cubicBezTo>
                  <a:pt x="5833932" y="3594633"/>
                  <a:pt x="5826202" y="3589567"/>
                  <a:pt x="5817793" y="3585963"/>
                </a:cubicBezTo>
                <a:cubicBezTo>
                  <a:pt x="5811847" y="3583415"/>
                  <a:pt x="5805439" y="3582097"/>
                  <a:pt x="5799382" y="3579826"/>
                </a:cubicBezTo>
                <a:cubicBezTo>
                  <a:pt x="5789067" y="3575958"/>
                  <a:pt x="5779013" y="3571420"/>
                  <a:pt x="5768698" y="3567552"/>
                </a:cubicBezTo>
                <a:cubicBezTo>
                  <a:pt x="5762641" y="3565281"/>
                  <a:pt x="5756233" y="3563963"/>
                  <a:pt x="5750287" y="3561415"/>
                </a:cubicBezTo>
                <a:cubicBezTo>
                  <a:pt x="5741878" y="3557811"/>
                  <a:pt x="5733497" y="3553990"/>
                  <a:pt x="5725739" y="3549141"/>
                </a:cubicBezTo>
                <a:cubicBezTo>
                  <a:pt x="5717066" y="3543720"/>
                  <a:pt x="5710340" y="3535305"/>
                  <a:pt x="5701192" y="3530731"/>
                </a:cubicBezTo>
                <a:cubicBezTo>
                  <a:pt x="5693648" y="3526959"/>
                  <a:pt x="5684827" y="3526640"/>
                  <a:pt x="5676644" y="3524594"/>
                </a:cubicBezTo>
                <a:cubicBezTo>
                  <a:pt x="5665442" y="3516193"/>
                  <a:pt x="5624339" y="3484656"/>
                  <a:pt x="5615275" y="3481635"/>
                </a:cubicBezTo>
                <a:cubicBezTo>
                  <a:pt x="5609138" y="3479589"/>
                  <a:pt x="5602519" y="3478640"/>
                  <a:pt x="5596864" y="3475498"/>
                </a:cubicBezTo>
                <a:lnTo>
                  <a:pt x="5541632" y="3438677"/>
                </a:lnTo>
                <a:cubicBezTo>
                  <a:pt x="5535495" y="3434586"/>
                  <a:pt x="5529818" y="3429702"/>
                  <a:pt x="5523221" y="3426403"/>
                </a:cubicBezTo>
                <a:cubicBezTo>
                  <a:pt x="5515039" y="3422312"/>
                  <a:pt x="5507082" y="3417733"/>
                  <a:pt x="5498674" y="3414129"/>
                </a:cubicBezTo>
                <a:cubicBezTo>
                  <a:pt x="5492728" y="3411581"/>
                  <a:pt x="5486049" y="3410885"/>
                  <a:pt x="5480263" y="3407992"/>
                </a:cubicBezTo>
                <a:cubicBezTo>
                  <a:pt x="5432676" y="3384200"/>
                  <a:pt x="5489718" y="3405008"/>
                  <a:pt x="5443441" y="3389582"/>
                </a:cubicBezTo>
                <a:cubicBezTo>
                  <a:pt x="5399812" y="3356859"/>
                  <a:pt x="5427658" y="3376428"/>
                  <a:pt x="5357525" y="3334349"/>
                </a:cubicBezTo>
                <a:cubicBezTo>
                  <a:pt x="5347297" y="3328212"/>
                  <a:pt x="5338412" y="3318832"/>
                  <a:pt x="5326840" y="3315939"/>
                </a:cubicBezTo>
                <a:cubicBezTo>
                  <a:pt x="5298344" y="3308815"/>
                  <a:pt x="5301321" y="3310734"/>
                  <a:pt x="5271608" y="3297528"/>
                </a:cubicBezTo>
                <a:cubicBezTo>
                  <a:pt x="5244831" y="3285627"/>
                  <a:pt x="5242527" y="3279438"/>
                  <a:pt x="5210239" y="3272980"/>
                </a:cubicBezTo>
                <a:cubicBezTo>
                  <a:pt x="5192074" y="3269347"/>
                  <a:pt x="5173417" y="3268889"/>
                  <a:pt x="5155006" y="3266843"/>
                </a:cubicBezTo>
                <a:cubicBezTo>
                  <a:pt x="5049294" y="3240417"/>
                  <a:pt x="5141573" y="3269333"/>
                  <a:pt x="5087500" y="3242296"/>
                </a:cubicBezTo>
                <a:cubicBezTo>
                  <a:pt x="5075678" y="3236385"/>
                  <a:pt x="5056342" y="3233955"/>
                  <a:pt x="5044542" y="3230022"/>
                </a:cubicBezTo>
                <a:cubicBezTo>
                  <a:pt x="5034091" y="3226538"/>
                  <a:pt x="5023710" y="3222675"/>
                  <a:pt x="5013857" y="3217748"/>
                </a:cubicBezTo>
                <a:cubicBezTo>
                  <a:pt x="4988674" y="3205157"/>
                  <a:pt x="4970651" y="3189370"/>
                  <a:pt x="4946351" y="3174790"/>
                </a:cubicBezTo>
                <a:cubicBezTo>
                  <a:pt x="4918067" y="3157819"/>
                  <a:pt x="4891061" y="3137943"/>
                  <a:pt x="4860435" y="3125694"/>
                </a:cubicBezTo>
                <a:cubicBezTo>
                  <a:pt x="4821256" y="3110024"/>
                  <a:pt x="4839603" y="3118348"/>
                  <a:pt x="4805202" y="3101147"/>
                </a:cubicBezTo>
                <a:cubicBezTo>
                  <a:pt x="4799065" y="3095010"/>
                  <a:pt x="4791606" y="3089957"/>
                  <a:pt x="4786792" y="3082736"/>
                </a:cubicBezTo>
                <a:cubicBezTo>
                  <a:pt x="4783204" y="3077353"/>
                  <a:pt x="4783203" y="3070271"/>
                  <a:pt x="4780655" y="3064325"/>
                </a:cubicBezTo>
                <a:cubicBezTo>
                  <a:pt x="4771901" y="3043900"/>
                  <a:pt x="4760668" y="3024244"/>
                  <a:pt x="4743833" y="3009093"/>
                </a:cubicBezTo>
                <a:cubicBezTo>
                  <a:pt x="4732869" y="2999225"/>
                  <a:pt x="4718813" y="2993395"/>
                  <a:pt x="4707012" y="2984545"/>
                </a:cubicBezTo>
                <a:cubicBezTo>
                  <a:pt x="4664114" y="2952374"/>
                  <a:pt x="4700500" y="2975618"/>
                  <a:pt x="4664053" y="2959998"/>
                </a:cubicBezTo>
                <a:cubicBezTo>
                  <a:pt x="4626622" y="2943956"/>
                  <a:pt x="4651649" y="2949726"/>
                  <a:pt x="4608821" y="2935450"/>
                </a:cubicBezTo>
                <a:cubicBezTo>
                  <a:pt x="4569272" y="2922267"/>
                  <a:pt x="4571054" y="2924726"/>
                  <a:pt x="4535178" y="2917039"/>
                </a:cubicBezTo>
                <a:cubicBezTo>
                  <a:pt x="4456573" y="2900196"/>
                  <a:pt x="4505956" y="2909101"/>
                  <a:pt x="4443125" y="2898629"/>
                </a:cubicBezTo>
                <a:cubicBezTo>
                  <a:pt x="4393071" y="2878607"/>
                  <a:pt x="4423242" y="2888515"/>
                  <a:pt x="4351071" y="2874081"/>
                </a:cubicBezTo>
                <a:lnTo>
                  <a:pt x="4351071" y="2874081"/>
                </a:lnTo>
                <a:cubicBezTo>
                  <a:pt x="4320410" y="2863861"/>
                  <a:pt x="4297902" y="2855312"/>
                  <a:pt x="4265154" y="2849533"/>
                </a:cubicBezTo>
                <a:cubicBezTo>
                  <a:pt x="4246912" y="2846314"/>
                  <a:pt x="4228333" y="2845442"/>
                  <a:pt x="4209922" y="2843396"/>
                </a:cubicBezTo>
                <a:cubicBezTo>
                  <a:pt x="4195602" y="2839305"/>
                  <a:pt x="4181525" y="2834243"/>
                  <a:pt x="4166963" y="2831123"/>
                </a:cubicBezTo>
                <a:cubicBezTo>
                  <a:pt x="4152819" y="2828092"/>
                  <a:pt x="4137727" y="2829560"/>
                  <a:pt x="4124005" y="2824986"/>
                </a:cubicBezTo>
                <a:cubicBezTo>
                  <a:pt x="4106647" y="2819200"/>
                  <a:pt x="4092268" y="2806224"/>
                  <a:pt x="4074910" y="2800438"/>
                </a:cubicBezTo>
                <a:cubicBezTo>
                  <a:pt x="4056499" y="2794301"/>
                  <a:pt x="4037036" y="2790706"/>
                  <a:pt x="4019678" y="2782027"/>
                </a:cubicBezTo>
                <a:cubicBezTo>
                  <a:pt x="3987043" y="2765709"/>
                  <a:pt x="3936166" y="2739670"/>
                  <a:pt x="3909213" y="2732932"/>
                </a:cubicBezTo>
                <a:cubicBezTo>
                  <a:pt x="3901030" y="2730886"/>
                  <a:pt x="3892727" y="2729275"/>
                  <a:pt x="3884665" y="2726795"/>
                </a:cubicBezTo>
                <a:cubicBezTo>
                  <a:pt x="3866117" y="2721088"/>
                  <a:pt x="3848260" y="2713091"/>
                  <a:pt x="3829433" y="2708384"/>
                </a:cubicBezTo>
                <a:cubicBezTo>
                  <a:pt x="3794767" y="2699717"/>
                  <a:pt x="3813156" y="2703901"/>
                  <a:pt x="3774201" y="2696110"/>
                </a:cubicBezTo>
                <a:cubicBezTo>
                  <a:pt x="3766018" y="2692019"/>
                  <a:pt x="3758062" y="2687441"/>
                  <a:pt x="3749653" y="2683837"/>
                </a:cubicBezTo>
                <a:cubicBezTo>
                  <a:pt x="3743707" y="2681289"/>
                  <a:pt x="3737029" y="2680593"/>
                  <a:pt x="3731243" y="2677700"/>
                </a:cubicBezTo>
                <a:cubicBezTo>
                  <a:pt x="3724646" y="2674401"/>
                  <a:pt x="3719572" y="2668422"/>
                  <a:pt x="3712832" y="2665426"/>
                </a:cubicBezTo>
                <a:cubicBezTo>
                  <a:pt x="3690193" y="2655364"/>
                  <a:pt x="3649204" y="2646450"/>
                  <a:pt x="3626915" y="2640878"/>
                </a:cubicBezTo>
                <a:cubicBezTo>
                  <a:pt x="3618733" y="2638832"/>
                  <a:pt x="3610687" y="2636128"/>
                  <a:pt x="3602368" y="2634741"/>
                </a:cubicBezTo>
                <a:cubicBezTo>
                  <a:pt x="3590094" y="2632695"/>
                  <a:pt x="3577693" y="2631303"/>
                  <a:pt x="3565546" y="2628604"/>
                </a:cubicBezTo>
                <a:cubicBezTo>
                  <a:pt x="3532286" y="2621214"/>
                  <a:pt x="3559196" y="2621155"/>
                  <a:pt x="3516451" y="2604057"/>
                </a:cubicBezTo>
                <a:cubicBezTo>
                  <a:pt x="3506766" y="2600183"/>
                  <a:pt x="3495994" y="2599966"/>
                  <a:pt x="3485766" y="2597920"/>
                </a:cubicBezTo>
                <a:cubicBezTo>
                  <a:pt x="3471447" y="2591783"/>
                  <a:pt x="3456953" y="2586038"/>
                  <a:pt x="3442808" y="2579509"/>
                </a:cubicBezTo>
                <a:cubicBezTo>
                  <a:pt x="3430348" y="2573758"/>
                  <a:pt x="3418479" y="2566776"/>
                  <a:pt x="3405986" y="2561098"/>
                </a:cubicBezTo>
                <a:cubicBezTo>
                  <a:pt x="3395958" y="2556540"/>
                  <a:pt x="3384973" y="2554100"/>
                  <a:pt x="3375302" y="2548825"/>
                </a:cubicBezTo>
                <a:cubicBezTo>
                  <a:pt x="3362352" y="2541761"/>
                  <a:pt x="3351674" y="2530874"/>
                  <a:pt x="3338480" y="2524277"/>
                </a:cubicBezTo>
                <a:cubicBezTo>
                  <a:pt x="3326908" y="2518491"/>
                  <a:pt x="3313601" y="2516979"/>
                  <a:pt x="3301659" y="2512003"/>
                </a:cubicBezTo>
                <a:cubicBezTo>
                  <a:pt x="3203080" y="2470928"/>
                  <a:pt x="3321010" y="2515715"/>
                  <a:pt x="3234153" y="2475182"/>
                </a:cubicBezTo>
                <a:cubicBezTo>
                  <a:pt x="3214188" y="2465865"/>
                  <a:pt x="3193240" y="2458817"/>
                  <a:pt x="3172784" y="2450634"/>
                </a:cubicBezTo>
                <a:cubicBezTo>
                  <a:pt x="3162556" y="2446543"/>
                  <a:pt x="3152965" y="2440171"/>
                  <a:pt x="3142099" y="2438360"/>
                </a:cubicBezTo>
                <a:lnTo>
                  <a:pt x="3105278" y="2432223"/>
                </a:lnTo>
                <a:cubicBezTo>
                  <a:pt x="3095050" y="2428132"/>
                  <a:pt x="3084908" y="2423817"/>
                  <a:pt x="3074593" y="2419949"/>
                </a:cubicBezTo>
                <a:cubicBezTo>
                  <a:pt x="3068536" y="2417678"/>
                  <a:pt x="3061968" y="2416706"/>
                  <a:pt x="3056182" y="2413813"/>
                </a:cubicBezTo>
                <a:cubicBezTo>
                  <a:pt x="3049585" y="2410515"/>
                  <a:pt x="3044512" y="2404535"/>
                  <a:pt x="3037772" y="2401539"/>
                </a:cubicBezTo>
                <a:cubicBezTo>
                  <a:pt x="3025949" y="2396284"/>
                  <a:pt x="3012963" y="2394070"/>
                  <a:pt x="3000950" y="2389265"/>
                </a:cubicBezTo>
                <a:cubicBezTo>
                  <a:pt x="2986135" y="2383339"/>
                  <a:pt x="2959885" y="2373825"/>
                  <a:pt x="2945718" y="2364717"/>
                </a:cubicBezTo>
                <a:cubicBezTo>
                  <a:pt x="2899923" y="2335277"/>
                  <a:pt x="2893653" y="2324881"/>
                  <a:pt x="2853664" y="2303348"/>
                </a:cubicBezTo>
                <a:cubicBezTo>
                  <a:pt x="2768445" y="2257460"/>
                  <a:pt x="2834287" y="2299150"/>
                  <a:pt x="2780021" y="2260390"/>
                </a:cubicBezTo>
                <a:cubicBezTo>
                  <a:pt x="2774019" y="2256103"/>
                  <a:pt x="2767276" y="2252838"/>
                  <a:pt x="2761610" y="2248116"/>
                </a:cubicBezTo>
                <a:cubicBezTo>
                  <a:pt x="2754943" y="2242560"/>
                  <a:pt x="2749825" y="2235311"/>
                  <a:pt x="2743200" y="2229705"/>
                </a:cubicBezTo>
                <a:cubicBezTo>
                  <a:pt x="2723202" y="2212783"/>
                  <a:pt x="2702163" y="2197130"/>
                  <a:pt x="2681831" y="2180610"/>
                </a:cubicBezTo>
                <a:cubicBezTo>
                  <a:pt x="2570740" y="2090349"/>
                  <a:pt x="2739882" y="2224907"/>
                  <a:pt x="2589777" y="2106967"/>
                </a:cubicBezTo>
                <a:cubicBezTo>
                  <a:pt x="2524058" y="2055331"/>
                  <a:pt x="2596473" y="2109813"/>
                  <a:pt x="2522271" y="2057872"/>
                </a:cubicBezTo>
                <a:cubicBezTo>
                  <a:pt x="2513892" y="2052006"/>
                  <a:pt x="2506558" y="2044615"/>
                  <a:pt x="2497723" y="2039461"/>
                </a:cubicBezTo>
                <a:cubicBezTo>
                  <a:pt x="2481919" y="2030242"/>
                  <a:pt x="2464211" y="2024502"/>
                  <a:pt x="2448628" y="2014913"/>
                </a:cubicBezTo>
                <a:cubicBezTo>
                  <a:pt x="2437473" y="2008048"/>
                  <a:pt x="2428994" y="1997398"/>
                  <a:pt x="2417943" y="1990366"/>
                </a:cubicBezTo>
                <a:cubicBezTo>
                  <a:pt x="2345878" y="1944507"/>
                  <a:pt x="2414246" y="1995131"/>
                  <a:pt x="2350437" y="1959681"/>
                </a:cubicBezTo>
                <a:cubicBezTo>
                  <a:pt x="2341496" y="1954714"/>
                  <a:pt x="2334400" y="1946944"/>
                  <a:pt x="2325890" y="1941270"/>
                </a:cubicBezTo>
                <a:cubicBezTo>
                  <a:pt x="2279884" y="1910599"/>
                  <a:pt x="2311608" y="1933986"/>
                  <a:pt x="2270657" y="1910586"/>
                </a:cubicBezTo>
                <a:cubicBezTo>
                  <a:pt x="2237343" y="1891550"/>
                  <a:pt x="2267596" y="1903428"/>
                  <a:pt x="2233836" y="1892175"/>
                </a:cubicBezTo>
                <a:cubicBezTo>
                  <a:pt x="2211334" y="1873764"/>
                  <a:pt x="2190521" y="1853070"/>
                  <a:pt x="2166330" y="1836943"/>
                </a:cubicBezTo>
                <a:cubicBezTo>
                  <a:pt x="2140644" y="1819819"/>
                  <a:pt x="2127687" y="1812165"/>
                  <a:pt x="2104961" y="1793984"/>
                </a:cubicBezTo>
                <a:cubicBezTo>
                  <a:pt x="2084905" y="1777939"/>
                  <a:pt x="2071077" y="1763225"/>
                  <a:pt x="2049729" y="1751026"/>
                </a:cubicBezTo>
                <a:cubicBezTo>
                  <a:pt x="2041786" y="1746487"/>
                  <a:pt x="2032939" y="1743601"/>
                  <a:pt x="2025181" y="1738752"/>
                </a:cubicBezTo>
                <a:cubicBezTo>
                  <a:pt x="2009176" y="1728749"/>
                  <a:pt x="1979804" y="1701125"/>
                  <a:pt x="1963812" y="1695794"/>
                </a:cubicBezTo>
                <a:lnTo>
                  <a:pt x="1945401" y="1689657"/>
                </a:lnTo>
                <a:cubicBezTo>
                  <a:pt x="1937218" y="1683520"/>
                  <a:pt x="1929232" y="1677112"/>
                  <a:pt x="1920853" y="1671246"/>
                </a:cubicBezTo>
                <a:cubicBezTo>
                  <a:pt x="1908768" y="1662787"/>
                  <a:pt x="1895833" y="1655548"/>
                  <a:pt x="1884032" y="1646698"/>
                </a:cubicBezTo>
                <a:cubicBezTo>
                  <a:pt x="1875849" y="1640561"/>
                  <a:pt x="1867807" y="1634233"/>
                  <a:pt x="1859484" y="1628288"/>
                </a:cubicBezTo>
                <a:cubicBezTo>
                  <a:pt x="1853482" y="1624001"/>
                  <a:pt x="1847076" y="1620301"/>
                  <a:pt x="1841074" y="1616014"/>
                </a:cubicBezTo>
                <a:cubicBezTo>
                  <a:pt x="1832751" y="1610069"/>
                  <a:pt x="1824849" y="1603548"/>
                  <a:pt x="1816526" y="1597603"/>
                </a:cubicBezTo>
                <a:cubicBezTo>
                  <a:pt x="1810524" y="1593316"/>
                  <a:pt x="1803331" y="1590544"/>
                  <a:pt x="1798115" y="1585329"/>
                </a:cubicBezTo>
                <a:cubicBezTo>
                  <a:pt x="1740831" y="1528047"/>
                  <a:pt x="1820622" y="1591472"/>
                  <a:pt x="1755157" y="1542371"/>
                </a:cubicBezTo>
                <a:cubicBezTo>
                  <a:pt x="1749020" y="1532143"/>
                  <a:pt x="1743903" y="1521228"/>
                  <a:pt x="1736746" y="1511686"/>
                </a:cubicBezTo>
                <a:cubicBezTo>
                  <a:pt x="1731539" y="1504743"/>
                  <a:pt x="1723983" y="1499865"/>
                  <a:pt x="1718335" y="1493276"/>
                </a:cubicBezTo>
                <a:cubicBezTo>
                  <a:pt x="1667619" y="1434108"/>
                  <a:pt x="1735852" y="1504655"/>
                  <a:pt x="1675377" y="1444180"/>
                </a:cubicBezTo>
                <a:cubicBezTo>
                  <a:pt x="1673331" y="1438043"/>
                  <a:pt x="1672828" y="1431152"/>
                  <a:pt x="1669240" y="1425770"/>
                </a:cubicBezTo>
                <a:cubicBezTo>
                  <a:pt x="1656302" y="1406363"/>
                  <a:pt x="1645689" y="1383474"/>
                  <a:pt x="1626282" y="1370537"/>
                </a:cubicBezTo>
                <a:cubicBezTo>
                  <a:pt x="1584673" y="1342800"/>
                  <a:pt x="1635472" y="1377431"/>
                  <a:pt x="1577186" y="1333716"/>
                </a:cubicBezTo>
                <a:cubicBezTo>
                  <a:pt x="1571286" y="1329291"/>
                  <a:pt x="1564442" y="1326164"/>
                  <a:pt x="1558776" y="1321442"/>
                </a:cubicBezTo>
                <a:cubicBezTo>
                  <a:pt x="1521459" y="1290343"/>
                  <a:pt x="1561238" y="1313467"/>
                  <a:pt x="1515817" y="1290757"/>
                </a:cubicBezTo>
                <a:cubicBezTo>
                  <a:pt x="1509680" y="1282575"/>
                  <a:pt x="1504317" y="1273750"/>
                  <a:pt x="1497406" y="1266210"/>
                </a:cubicBezTo>
                <a:cubicBezTo>
                  <a:pt x="1481767" y="1249150"/>
                  <a:pt x="1464676" y="1233480"/>
                  <a:pt x="1448311" y="1217115"/>
                </a:cubicBezTo>
                <a:cubicBezTo>
                  <a:pt x="1442174" y="1210978"/>
                  <a:pt x="1435322" y="1205481"/>
                  <a:pt x="1429900" y="1198704"/>
                </a:cubicBezTo>
                <a:cubicBezTo>
                  <a:pt x="1421718" y="1188476"/>
                  <a:pt x="1413212" y="1178498"/>
                  <a:pt x="1405353" y="1168019"/>
                </a:cubicBezTo>
                <a:cubicBezTo>
                  <a:pt x="1400928" y="1162118"/>
                  <a:pt x="1397801" y="1155274"/>
                  <a:pt x="1393079" y="1149608"/>
                </a:cubicBezTo>
                <a:cubicBezTo>
                  <a:pt x="1387523" y="1142941"/>
                  <a:pt x="1379996" y="1138049"/>
                  <a:pt x="1374668" y="1131198"/>
                </a:cubicBezTo>
                <a:cubicBezTo>
                  <a:pt x="1319108" y="1059764"/>
                  <a:pt x="1383555" y="1128798"/>
                  <a:pt x="1319436" y="1057555"/>
                </a:cubicBezTo>
                <a:cubicBezTo>
                  <a:pt x="1311695" y="1048954"/>
                  <a:pt x="1302629" y="1041608"/>
                  <a:pt x="1294888" y="1033007"/>
                </a:cubicBezTo>
                <a:cubicBezTo>
                  <a:pt x="1284200" y="1021132"/>
                  <a:pt x="1274892" y="1008061"/>
                  <a:pt x="1264204" y="996186"/>
                </a:cubicBezTo>
                <a:cubicBezTo>
                  <a:pt x="1256463" y="987585"/>
                  <a:pt x="1247276" y="980347"/>
                  <a:pt x="1239656" y="971638"/>
                </a:cubicBezTo>
                <a:cubicBezTo>
                  <a:pt x="1232921" y="963940"/>
                  <a:pt x="1227980" y="954788"/>
                  <a:pt x="1221245" y="947090"/>
                </a:cubicBezTo>
                <a:cubicBezTo>
                  <a:pt x="1213625" y="938381"/>
                  <a:pt x="1204173" y="931377"/>
                  <a:pt x="1196698" y="922543"/>
                </a:cubicBezTo>
                <a:cubicBezTo>
                  <a:pt x="1181632" y="904738"/>
                  <a:pt x="1170232" y="883803"/>
                  <a:pt x="1153739" y="867310"/>
                </a:cubicBezTo>
                <a:cubicBezTo>
                  <a:pt x="1145557" y="859128"/>
                  <a:pt x="1136421" y="851799"/>
                  <a:pt x="1129192" y="842763"/>
                </a:cubicBezTo>
                <a:cubicBezTo>
                  <a:pt x="1062448" y="759333"/>
                  <a:pt x="1154817" y="856667"/>
                  <a:pt x="1067823" y="762983"/>
                </a:cubicBezTo>
                <a:cubicBezTo>
                  <a:pt x="1012146" y="703024"/>
                  <a:pt x="1041541" y="737489"/>
                  <a:pt x="988043" y="689340"/>
                </a:cubicBezTo>
                <a:cubicBezTo>
                  <a:pt x="947586" y="652928"/>
                  <a:pt x="976475" y="669925"/>
                  <a:pt x="920537" y="627971"/>
                </a:cubicBezTo>
                <a:cubicBezTo>
                  <a:pt x="910994" y="620814"/>
                  <a:pt x="899166" y="617011"/>
                  <a:pt x="889852" y="609560"/>
                </a:cubicBezTo>
                <a:cubicBezTo>
                  <a:pt x="878557" y="600524"/>
                  <a:pt x="871203" y="586899"/>
                  <a:pt x="859168" y="578876"/>
                </a:cubicBezTo>
                <a:cubicBezTo>
                  <a:pt x="846205" y="570234"/>
                  <a:pt x="830144" y="567432"/>
                  <a:pt x="816209" y="560465"/>
                </a:cubicBezTo>
                <a:cubicBezTo>
                  <a:pt x="787582" y="546151"/>
                  <a:pt x="806537" y="550142"/>
                  <a:pt x="779388" y="529780"/>
                </a:cubicBezTo>
                <a:cubicBezTo>
                  <a:pt x="769846" y="522623"/>
                  <a:pt x="758931" y="517507"/>
                  <a:pt x="748703" y="511370"/>
                </a:cubicBezTo>
                <a:cubicBezTo>
                  <a:pt x="742566" y="503187"/>
                  <a:pt x="737524" y="494055"/>
                  <a:pt x="730292" y="486822"/>
                </a:cubicBezTo>
                <a:cubicBezTo>
                  <a:pt x="709992" y="466522"/>
                  <a:pt x="698434" y="467530"/>
                  <a:pt x="675060" y="450000"/>
                </a:cubicBezTo>
                <a:cubicBezTo>
                  <a:pt x="668117" y="444793"/>
                  <a:pt x="663316" y="437146"/>
                  <a:pt x="656649" y="431590"/>
                </a:cubicBezTo>
                <a:cubicBezTo>
                  <a:pt x="650983" y="426868"/>
                  <a:pt x="643676" y="424300"/>
                  <a:pt x="638239" y="419316"/>
                </a:cubicBezTo>
                <a:cubicBezTo>
                  <a:pt x="619046" y="401722"/>
                  <a:pt x="605332" y="377480"/>
                  <a:pt x="583006" y="364084"/>
                </a:cubicBezTo>
                <a:cubicBezTo>
                  <a:pt x="551345" y="345087"/>
                  <a:pt x="552077" y="348900"/>
                  <a:pt x="527774" y="321125"/>
                </a:cubicBezTo>
                <a:cubicBezTo>
                  <a:pt x="521039" y="313428"/>
                  <a:pt x="516274" y="304118"/>
                  <a:pt x="509363" y="296578"/>
                </a:cubicBezTo>
                <a:cubicBezTo>
                  <a:pt x="493724" y="279517"/>
                  <a:pt x="476633" y="263847"/>
                  <a:pt x="460268" y="247482"/>
                </a:cubicBezTo>
                <a:cubicBezTo>
                  <a:pt x="437285" y="224499"/>
                  <a:pt x="450089" y="231816"/>
                  <a:pt x="423447" y="222935"/>
                </a:cubicBezTo>
                <a:cubicBezTo>
                  <a:pt x="417310" y="216798"/>
                  <a:pt x="409850" y="211745"/>
                  <a:pt x="405036" y="204524"/>
                </a:cubicBezTo>
                <a:cubicBezTo>
                  <a:pt x="401448" y="199141"/>
                  <a:pt x="402940" y="191164"/>
                  <a:pt x="398899" y="186113"/>
                </a:cubicBezTo>
                <a:cubicBezTo>
                  <a:pt x="386249" y="170300"/>
                  <a:pt x="355941" y="143155"/>
                  <a:pt x="355941" y="143155"/>
                </a:cubicBezTo>
                <a:cubicBezTo>
                  <a:pt x="348919" y="122090"/>
                  <a:pt x="349970" y="118772"/>
                  <a:pt x="331393" y="100196"/>
                </a:cubicBezTo>
                <a:cubicBezTo>
                  <a:pt x="326178" y="94981"/>
                  <a:pt x="318495" y="92823"/>
                  <a:pt x="312982" y="87923"/>
                </a:cubicBezTo>
                <a:cubicBezTo>
                  <a:pt x="300009" y="76391"/>
                  <a:pt x="291686" y="58864"/>
                  <a:pt x="276161" y="51101"/>
                </a:cubicBezTo>
                <a:cubicBezTo>
                  <a:pt x="258597" y="42319"/>
                  <a:pt x="251262" y="37205"/>
                  <a:pt x="233202" y="32690"/>
                </a:cubicBezTo>
                <a:cubicBezTo>
                  <a:pt x="216037" y="28399"/>
                  <a:pt x="182123" y="23154"/>
                  <a:pt x="165696" y="20417"/>
                </a:cubicBezTo>
                <a:cubicBezTo>
                  <a:pt x="120572" y="5375"/>
                  <a:pt x="166473" y="19064"/>
                  <a:pt x="73643" y="8143"/>
                </a:cubicBezTo>
                <a:cubicBezTo>
                  <a:pt x="4429" y="0"/>
                  <a:pt x="12274" y="8143"/>
                  <a:pt x="0" y="8143"/>
                </a:cubicBezTo>
                <a:close/>
              </a:path>
            </a:pathLst>
          </a:custGeom>
          <a:solidFill>
            <a:srgbClr val="00F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2057400" y="1276350"/>
            <a:ext cx="11849" cy="3124202"/>
          </a:xfrm>
          <a:prstGeom prst="line">
            <a:avLst/>
          </a:prstGeom>
          <a:noFill/>
          <a:ln w="101600" cap="flat" cmpd="sng" algn="ctr">
            <a:solidFill>
              <a:srgbClr val="F79646"/>
            </a:solidFill>
            <a:prstDash val="solid"/>
            <a:tailEnd type="triangle"/>
          </a:ln>
          <a:effectLst/>
        </p:spPr>
      </p:cxnSp>
      <p:sp>
        <p:nvSpPr>
          <p:cNvPr id="60" name="TextBox 59"/>
          <p:cNvSpPr txBox="1"/>
          <p:nvPr/>
        </p:nvSpPr>
        <p:spPr>
          <a:xfrm>
            <a:off x="3630759" y="4497169"/>
            <a:ext cx="163217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Levels</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8" name="Straight Connector 57"/>
          <p:cNvCxnSpPr/>
          <p:nvPr/>
        </p:nvCxnSpPr>
        <p:spPr>
          <a:xfrm>
            <a:off x="2057400" y="4391629"/>
            <a:ext cx="6821710" cy="0"/>
          </a:xfrm>
          <a:prstGeom prst="line">
            <a:avLst/>
          </a:prstGeom>
          <a:noFill/>
          <a:ln w="101600" cap="flat" cmpd="sng" algn="ctr">
            <a:solidFill>
              <a:srgbClr val="F79646"/>
            </a:solidFill>
            <a:prstDash val="solid"/>
            <a:tailEnd type="triangle"/>
          </a:ln>
          <a:effectLst/>
        </p:spPr>
      </p:cxnSp>
      <p:sp>
        <p:nvSpPr>
          <p:cNvPr id="11" name="Freeform 10"/>
          <p:cNvSpPr/>
          <p:nvPr/>
        </p:nvSpPr>
        <p:spPr>
          <a:xfrm>
            <a:off x="2133599" y="1765815"/>
            <a:ext cx="5486401" cy="2571932"/>
          </a:xfrm>
          <a:custGeom>
            <a:avLst/>
            <a:gdLst>
              <a:gd name="connsiteX0" fmla="*/ 0 w 6793562"/>
              <a:gd name="connsiteY0" fmla="*/ 0 h 3909792"/>
              <a:gd name="connsiteX1" fmla="*/ 122738 w 6793562"/>
              <a:gd name="connsiteY1" fmla="*/ 6137 h 3909792"/>
              <a:gd name="connsiteX2" fmla="*/ 196381 w 6793562"/>
              <a:gd name="connsiteY2" fmla="*/ 12274 h 3909792"/>
              <a:gd name="connsiteX3" fmla="*/ 337530 w 6793562"/>
              <a:gd name="connsiteY3" fmla="*/ 18411 h 3909792"/>
              <a:gd name="connsiteX4" fmla="*/ 429584 w 6793562"/>
              <a:gd name="connsiteY4" fmla="*/ 36821 h 3909792"/>
              <a:gd name="connsiteX5" fmla="*/ 509364 w 6793562"/>
              <a:gd name="connsiteY5" fmla="*/ 55232 h 3909792"/>
              <a:gd name="connsiteX6" fmla="*/ 533911 w 6793562"/>
              <a:gd name="connsiteY6" fmla="*/ 67506 h 3909792"/>
              <a:gd name="connsiteX7" fmla="*/ 558459 w 6793562"/>
              <a:gd name="connsiteY7" fmla="*/ 73643 h 3909792"/>
              <a:gd name="connsiteX8" fmla="*/ 589143 w 6793562"/>
              <a:gd name="connsiteY8" fmla="*/ 92054 h 3909792"/>
              <a:gd name="connsiteX9" fmla="*/ 613691 w 6793562"/>
              <a:gd name="connsiteY9" fmla="*/ 104327 h 3909792"/>
              <a:gd name="connsiteX10" fmla="*/ 656649 w 6793562"/>
              <a:gd name="connsiteY10" fmla="*/ 122738 h 3909792"/>
              <a:gd name="connsiteX11" fmla="*/ 681197 w 6793562"/>
              <a:gd name="connsiteY11" fmla="*/ 135012 h 3909792"/>
              <a:gd name="connsiteX12" fmla="*/ 724156 w 6793562"/>
              <a:gd name="connsiteY12" fmla="*/ 177970 h 3909792"/>
              <a:gd name="connsiteX13" fmla="*/ 748703 w 6793562"/>
              <a:gd name="connsiteY13" fmla="*/ 202518 h 3909792"/>
              <a:gd name="connsiteX14" fmla="*/ 773251 w 6793562"/>
              <a:gd name="connsiteY14" fmla="*/ 220929 h 3909792"/>
              <a:gd name="connsiteX15" fmla="*/ 791662 w 6793562"/>
              <a:gd name="connsiteY15" fmla="*/ 245476 h 3909792"/>
              <a:gd name="connsiteX16" fmla="*/ 828483 w 6793562"/>
              <a:gd name="connsiteY16" fmla="*/ 288435 h 3909792"/>
              <a:gd name="connsiteX17" fmla="*/ 840757 w 6793562"/>
              <a:gd name="connsiteY17" fmla="*/ 306846 h 3909792"/>
              <a:gd name="connsiteX18" fmla="*/ 865305 w 6793562"/>
              <a:gd name="connsiteY18" fmla="*/ 325256 h 3909792"/>
              <a:gd name="connsiteX19" fmla="*/ 908263 w 6793562"/>
              <a:gd name="connsiteY19" fmla="*/ 386625 h 3909792"/>
              <a:gd name="connsiteX20" fmla="*/ 963495 w 6793562"/>
              <a:gd name="connsiteY20" fmla="*/ 454132 h 3909792"/>
              <a:gd name="connsiteX21" fmla="*/ 1000317 w 6793562"/>
              <a:gd name="connsiteY21" fmla="*/ 503227 h 3909792"/>
              <a:gd name="connsiteX22" fmla="*/ 1024864 w 6793562"/>
              <a:gd name="connsiteY22" fmla="*/ 527774 h 3909792"/>
              <a:gd name="connsiteX23" fmla="*/ 1043275 w 6793562"/>
              <a:gd name="connsiteY23" fmla="*/ 552322 h 3909792"/>
              <a:gd name="connsiteX24" fmla="*/ 1067823 w 6793562"/>
              <a:gd name="connsiteY24" fmla="*/ 576870 h 3909792"/>
              <a:gd name="connsiteX25" fmla="*/ 1104644 w 6793562"/>
              <a:gd name="connsiteY25" fmla="*/ 607554 h 3909792"/>
              <a:gd name="connsiteX26" fmla="*/ 1123055 w 6793562"/>
              <a:gd name="connsiteY26" fmla="*/ 625965 h 3909792"/>
              <a:gd name="connsiteX27" fmla="*/ 1135329 w 6793562"/>
              <a:gd name="connsiteY27" fmla="*/ 644376 h 3909792"/>
              <a:gd name="connsiteX28" fmla="*/ 1159876 w 6793562"/>
              <a:gd name="connsiteY28" fmla="*/ 662787 h 3909792"/>
              <a:gd name="connsiteX29" fmla="*/ 1196698 w 6793562"/>
              <a:gd name="connsiteY29" fmla="*/ 687334 h 3909792"/>
              <a:gd name="connsiteX30" fmla="*/ 1221245 w 6793562"/>
              <a:gd name="connsiteY30" fmla="*/ 711882 h 3909792"/>
              <a:gd name="connsiteX31" fmla="*/ 1276478 w 6793562"/>
              <a:gd name="connsiteY31" fmla="*/ 748703 h 3909792"/>
              <a:gd name="connsiteX32" fmla="*/ 1337847 w 6793562"/>
              <a:gd name="connsiteY32" fmla="*/ 803936 h 3909792"/>
              <a:gd name="connsiteX33" fmla="*/ 1374668 w 6793562"/>
              <a:gd name="connsiteY33" fmla="*/ 828483 h 3909792"/>
              <a:gd name="connsiteX34" fmla="*/ 1411490 w 6793562"/>
              <a:gd name="connsiteY34" fmla="*/ 865305 h 3909792"/>
              <a:gd name="connsiteX35" fmla="*/ 1448311 w 6793562"/>
              <a:gd name="connsiteY35" fmla="*/ 895989 h 3909792"/>
              <a:gd name="connsiteX36" fmla="*/ 1472859 w 6793562"/>
              <a:gd name="connsiteY36" fmla="*/ 914400 h 3909792"/>
              <a:gd name="connsiteX37" fmla="*/ 1491270 w 6793562"/>
              <a:gd name="connsiteY37" fmla="*/ 932811 h 3909792"/>
              <a:gd name="connsiteX38" fmla="*/ 1540365 w 6793562"/>
              <a:gd name="connsiteY38" fmla="*/ 975769 h 3909792"/>
              <a:gd name="connsiteX39" fmla="*/ 1564913 w 6793562"/>
              <a:gd name="connsiteY39" fmla="*/ 1006454 h 3909792"/>
              <a:gd name="connsiteX40" fmla="*/ 1583323 w 6793562"/>
              <a:gd name="connsiteY40" fmla="*/ 1024864 h 3909792"/>
              <a:gd name="connsiteX41" fmla="*/ 1601734 w 6793562"/>
              <a:gd name="connsiteY41" fmla="*/ 1049412 h 3909792"/>
              <a:gd name="connsiteX42" fmla="*/ 1626282 w 6793562"/>
              <a:gd name="connsiteY42" fmla="*/ 1073960 h 3909792"/>
              <a:gd name="connsiteX43" fmla="*/ 1650829 w 6793562"/>
              <a:gd name="connsiteY43" fmla="*/ 1116918 h 3909792"/>
              <a:gd name="connsiteX44" fmla="*/ 1675377 w 6793562"/>
              <a:gd name="connsiteY44" fmla="*/ 1147603 h 3909792"/>
              <a:gd name="connsiteX45" fmla="*/ 1687651 w 6793562"/>
              <a:gd name="connsiteY45" fmla="*/ 1178287 h 3909792"/>
              <a:gd name="connsiteX46" fmla="*/ 1749020 w 6793562"/>
              <a:gd name="connsiteY46" fmla="*/ 1258067 h 3909792"/>
              <a:gd name="connsiteX47" fmla="*/ 1816526 w 6793562"/>
              <a:gd name="connsiteY47" fmla="*/ 1350121 h 3909792"/>
              <a:gd name="connsiteX48" fmla="*/ 1847211 w 6793562"/>
              <a:gd name="connsiteY48" fmla="*/ 1386942 h 3909792"/>
              <a:gd name="connsiteX49" fmla="*/ 1871758 w 6793562"/>
              <a:gd name="connsiteY49" fmla="*/ 1423764 h 3909792"/>
              <a:gd name="connsiteX50" fmla="*/ 1920854 w 6793562"/>
              <a:gd name="connsiteY50" fmla="*/ 1472859 h 3909792"/>
              <a:gd name="connsiteX51" fmla="*/ 2019044 w 6793562"/>
              <a:gd name="connsiteY51" fmla="*/ 1583323 h 3909792"/>
              <a:gd name="connsiteX52" fmla="*/ 2049729 w 6793562"/>
              <a:gd name="connsiteY52" fmla="*/ 1607871 h 3909792"/>
              <a:gd name="connsiteX53" fmla="*/ 2147919 w 6793562"/>
              <a:gd name="connsiteY53" fmla="*/ 1699925 h 3909792"/>
              <a:gd name="connsiteX54" fmla="*/ 2184741 w 6793562"/>
              <a:gd name="connsiteY54" fmla="*/ 1724472 h 3909792"/>
              <a:gd name="connsiteX55" fmla="*/ 2295205 w 6793562"/>
              <a:gd name="connsiteY55" fmla="*/ 1810389 h 3909792"/>
              <a:gd name="connsiteX56" fmla="*/ 2344300 w 6793562"/>
              <a:gd name="connsiteY56" fmla="*/ 1834937 h 3909792"/>
              <a:gd name="connsiteX57" fmla="*/ 2381122 w 6793562"/>
              <a:gd name="connsiteY57" fmla="*/ 1859485 h 3909792"/>
              <a:gd name="connsiteX58" fmla="*/ 2485449 w 6793562"/>
              <a:gd name="connsiteY58" fmla="*/ 1908580 h 3909792"/>
              <a:gd name="connsiteX59" fmla="*/ 2583640 w 6793562"/>
              <a:gd name="connsiteY59" fmla="*/ 1963812 h 3909792"/>
              <a:gd name="connsiteX60" fmla="*/ 2657283 w 6793562"/>
              <a:gd name="connsiteY60" fmla="*/ 2000634 h 3909792"/>
              <a:gd name="connsiteX61" fmla="*/ 2681831 w 6793562"/>
              <a:gd name="connsiteY61" fmla="*/ 2019044 h 3909792"/>
              <a:gd name="connsiteX62" fmla="*/ 2712515 w 6793562"/>
              <a:gd name="connsiteY62" fmla="*/ 2037455 h 3909792"/>
              <a:gd name="connsiteX63" fmla="*/ 2730926 w 6793562"/>
              <a:gd name="connsiteY63" fmla="*/ 2055866 h 3909792"/>
              <a:gd name="connsiteX64" fmla="*/ 2816843 w 6793562"/>
              <a:gd name="connsiteY64" fmla="*/ 2117235 h 3909792"/>
              <a:gd name="connsiteX65" fmla="*/ 2853664 w 6793562"/>
              <a:gd name="connsiteY65" fmla="*/ 2141783 h 3909792"/>
              <a:gd name="connsiteX66" fmla="*/ 3000950 w 6793562"/>
              <a:gd name="connsiteY66" fmla="*/ 2233836 h 3909792"/>
              <a:gd name="connsiteX67" fmla="*/ 3050045 w 6793562"/>
              <a:gd name="connsiteY67" fmla="*/ 2264521 h 3909792"/>
              <a:gd name="connsiteX68" fmla="*/ 3160510 w 6793562"/>
              <a:gd name="connsiteY68" fmla="*/ 2344301 h 3909792"/>
              <a:gd name="connsiteX69" fmla="*/ 3221879 w 6793562"/>
              <a:gd name="connsiteY69" fmla="*/ 2417944 h 3909792"/>
              <a:gd name="connsiteX70" fmla="*/ 3246427 w 6793562"/>
              <a:gd name="connsiteY70" fmla="*/ 2430217 h 3909792"/>
              <a:gd name="connsiteX71" fmla="*/ 3283248 w 6793562"/>
              <a:gd name="connsiteY71" fmla="*/ 2442491 h 3909792"/>
              <a:gd name="connsiteX72" fmla="*/ 3301659 w 6793562"/>
              <a:gd name="connsiteY72" fmla="*/ 2436354 h 3909792"/>
              <a:gd name="connsiteX73" fmla="*/ 3332343 w 6793562"/>
              <a:gd name="connsiteY73" fmla="*/ 2442491 h 3909792"/>
              <a:gd name="connsiteX74" fmla="*/ 3381439 w 6793562"/>
              <a:gd name="connsiteY74" fmla="*/ 2473176 h 3909792"/>
              <a:gd name="connsiteX75" fmla="*/ 3430534 w 6793562"/>
              <a:gd name="connsiteY75" fmla="*/ 2485450 h 3909792"/>
              <a:gd name="connsiteX76" fmla="*/ 3448945 w 6793562"/>
              <a:gd name="connsiteY76" fmla="*/ 2497723 h 3909792"/>
              <a:gd name="connsiteX77" fmla="*/ 3473492 w 6793562"/>
              <a:gd name="connsiteY77" fmla="*/ 2503860 h 3909792"/>
              <a:gd name="connsiteX78" fmla="*/ 3571683 w 6793562"/>
              <a:gd name="connsiteY78" fmla="*/ 2540682 h 3909792"/>
              <a:gd name="connsiteX79" fmla="*/ 3737380 w 6793562"/>
              <a:gd name="connsiteY79" fmla="*/ 2577503 h 3909792"/>
              <a:gd name="connsiteX80" fmla="*/ 3829433 w 6793562"/>
              <a:gd name="connsiteY80" fmla="*/ 2614325 h 3909792"/>
              <a:gd name="connsiteX81" fmla="*/ 3921487 w 6793562"/>
              <a:gd name="connsiteY81" fmla="*/ 2657283 h 3909792"/>
              <a:gd name="connsiteX82" fmla="*/ 3970582 w 6793562"/>
              <a:gd name="connsiteY82" fmla="*/ 2675694 h 3909792"/>
              <a:gd name="connsiteX83" fmla="*/ 4081047 w 6793562"/>
              <a:gd name="connsiteY83" fmla="*/ 2718652 h 3909792"/>
              <a:gd name="connsiteX84" fmla="*/ 4160827 w 6793562"/>
              <a:gd name="connsiteY84" fmla="*/ 2749337 h 3909792"/>
              <a:gd name="connsiteX85" fmla="*/ 4259017 w 6793562"/>
              <a:gd name="connsiteY85" fmla="*/ 2786158 h 3909792"/>
              <a:gd name="connsiteX86" fmla="*/ 4301976 w 6793562"/>
              <a:gd name="connsiteY86" fmla="*/ 2792295 h 3909792"/>
              <a:gd name="connsiteX87" fmla="*/ 4338797 w 6793562"/>
              <a:gd name="connsiteY87" fmla="*/ 2804569 h 3909792"/>
              <a:gd name="connsiteX88" fmla="*/ 4449262 w 6793562"/>
              <a:gd name="connsiteY88" fmla="*/ 2835254 h 3909792"/>
              <a:gd name="connsiteX89" fmla="*/ 4516768 w 6793562"/>
              <a:gd name="connsiteY89" fmla="*/ 2865938 h 3909792"/>
              <a:gd name="connsiteX90" fmla="*/ 4559726 w 6793562"/>
              <a:gd name="connsiteY90" fmla="*/ 2878212 h 3909792"/>
              <a:gd name="connsiteX91" fmla="*/ 4590411 w 6793562"/>
              <a:gd name="connsiteY91" fmla="*/ 2890486 h 3909792"/>
              <a:gd name="connsiteX92" fmla="*/ 4608821 w 6793562"/>
              <a:gd name="connsiteY92" fmla="*/ 2896623 h 3909792"/>
              <a:gd name="connsiteX93" fmla="*/ 4633369 w 6793562"/>
              <a:gd name="connsiteY93" fmla="*/ 2908897 h 3909792"/>
              <a:gd name="connsiteX94" fmla="*/ 4688601 w 6793562"/>
              <a:gd name="connsiteY94" fmla="*/ 2915034 h 3909792"/>
              <a:gd name="connsiteX95" fmla="*/ 4743833 w 6793562"/>
              <a:gd name="connsiteY95" fmla="*/ 2927307 h 3909792"/>
              <a:gd name="connsiteX96" fmla="*/ 4817476 w 6793562"/>
              <a:gd name="connsiteY96" fmla="*/ 2939581 h 3909792"/>
              <a:gd name="connsiteX97" fmla="*/ 4915667 w 6793562"/>
              <a:gd name="connsiteY97" fmla="*/ 2964129 h 3909792"/>
              <a:gd name="connsiteX98" fmla="*/ 4989310 w 6793562"/>
              <a:gd name="connsiteY98" fmla="*/ 2982540 h 3909792"/>
              <a:gd name="connsiteX99" fmla="*/ 5069090 w 6793562"/>
              <a:gd name="connsiteY99" fmla="*/ 3043909 h 3909792"/>
              <a:gd name="connsiteX100" fmla="*/ 5191828 w 6793562"/>
              <a:gd name="connsiteY100" fmla="*/ 3166647 h 3909792"/>
              <a:gd name="connsiteX101" fmla="*/ 5290019 w 6793562"/>
              <a:gd name="connsiteY101" fmla="*/ 3209605 h 3909792"/>
              <a:gd name="connsiteX102" fmla="*/ 5332977 w 6793562"/>
              <a:gd name="connsiteY102" fmla="*/ 3234153 h 3909792"/>
              <a:gd name="connsiteX103" fmla="*/ 5375935 w 6793562"/>
              <a:gd name="connsiteY103" fmla="*/ 3246427 h 3909792"/>
              <a:gd name="connsiteX104" fmla="*/ 5431168 w 6793562"/>
              <a:gd name="connsiteY104" fmla="*/ 3264838 h 3909792"/>
              <a:gd name="connsiteX105" fmla="*/ 5553906 w 6793562"/>
              <a:gd name="connsiteY105" fmla="*/ 3270974 h 3909792"/>
              <a:gd name="connsiteX106" fmla="*/ 5578454 w 6793562"/>
              <a:gd name="connsiteY106" fmla="*/ 3277111 h 3909792"/>
              <a:gd name="connsiteX107" fmla="*/ 5633686 w 6793562"/>
              <a:gd name="connsiteY107" fmla="*/ 3332344 h 3909792"/>
              <a:gd name="connsiteX108" fmla="*/ 5750287 w 6793562"/>
              <a:gd name="connsiteY108" fmla="*/ 3424397 h 3909792"/>
              <a:gd name="connsiteX109" fmla="*/ 5823930 w 6793562"/>
              <a:gd name="connsiteY109" fmla="*/ 3461219 h 3909792"/>
              <a:gd name="connsiteX110" fmla="*/ 5848478 w 6793562"/>
              <a:gd name="connsiteY110" fmla="*/ 3467356 h 3909792"/>
              <a:gd name="connsiteX111" fmla="*/ 5891436 w 6793562"/>
              <a:gd name="connsiteY111" fmla="*/ 3485766 h 3909792"/>
              <a:gd name="connsiteX112" fmla="*/ 5909847 w 6793562"/>
              <a:gd name="connsiteY112" fmla="*/ 3498040 h 3909792"/>
              <a:gd name="connsiteX113" fmla="*/ 5928258 w 6793562"/>
              <a:gd name="connsiteY113" fmla="*/ 3504177 h 3909792"/>
              <a:gd name="connsiteX114" fmla="*/ 5965079 w 6793562"/>
              <a:gd name="connsiteY114" fmla="*/ 3522588 h 3909792"/>
              <a:gd name="connsiteX115" fmla="*/ 6112365 w 6793562"/>
              <a:gd name="connsiteY115" fmla="*/ 3596231 h 3909792"/>
              <a:gd name="connsiteX116" fmla="*/ 6210556 w 6793562"/>
              <a:gd name="connsiteY116" fmla="*/ 3633052 h 3909792"/>
              <a:gd name="connsiteX117" fmla="*/ 6290335 w 6793562"/>
              <a:gd name="connsiteY117" fmla="*/ 3645326 h 3909792"/>
              <a:gd name="connsiteX118" fmla="*/ 6321020 w 6793562"/>
              <a:gd name="connsiteY118" fmla="*/ 3651463 h 3909792"/>
              <a:gd name="connsiteX119" fmla="*/ 6449895 w 6793562"/>
              <a:gd name="connsiteY119" fmla="*/ 3657600 h 3909792"/>
              <a:gd name="connsiteX120" fmla="*/ 6498990 w 6793562"/>
              <a:gd name="connsiteY120" fmla="*/ 3688285 h 3909792"/>
              <a:gd name="connsiteX121" fmla="*/ 6523538 w 6793562"/>
              <a:gd name="connsiteY121" fmla="*/ 3700558 h 3909792"/>
              <a:gd name="connsiteX122" fmla="*/ 6541949 w 6793562"/>
              <a:gd name="connsiteY122" fmla="*/ 3737380 h 3909792"/>
              <a:gd name="connsiteX123" fmla="*/ 6566496 w 6793562"/>
              <a:gd name="connsiteY123" fmla="*/ 3780338 h 3909792"/>
              <a:gd name="connsiteX124" fmla="*/ 6652413 w 6793562"/>
              <a:gd name="connsiteY124" fmla="*/ 3841707 h 3909792"/>
              <a:gd name="connsiteX125" fmla="*/ 6689235 w 6793562"/>
              <a:gd name="connsiteY125" fmla="*/ 3860118 h 3909792"/>
              <a:gd name="connsiteX126" fmla="*/ 6707645 w 6793562"/>
              <a:gd name="connsiteY126" fmla="*/ 3884666 h 3909792"/>
              <a:gd name="connsiteX127" fmla="*/ 6732193 w 6793562"/>
              <a:gd name="connsiteY127" fmla="*/ 3896940 h 3909792"/>
              <a:gd name="connsiteX128" fmla="*/ 6781288 w 6793562"/>
              <a:gd name="connsiteY128" fmla="*/ 3909213 h 3909792"/>
              <a:gd name="connsiteX129" fmla="*/ 6793562 w 6793562"/>
              <a:gd name="connsiteY129" fmla="*/ 3909213 h 39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793562" h="3909792">
                <a:moveTo>
                  <a:pt x="0" y="0"/>
                </a:moveTo>
                <a:lnTo>
                  <a:pt x="122738" y="6137"/>
                </a:lnTo>
                <a:cubicBezTo>
                  <a:pt x="147323" y="7674"/>
                  <a:pt x="171788" y="10869"/>
                  <a:pt x="196381" y="12274"/>
                </a:cubicBezTo>
                <a:cubicBezTo>
                  <a:pt x="243398" y="14961"/>
                  <a:pt x="290480" y="16365"/>
                  <a:pt x="337530" y="18411"/>
                </a:cubicBezTo>
                <a:cubicBezTo>
                  <a:pt x="368215" y="24548"/>
                  <a:pt x="399898" y="26925"/>
                  <a:pt x="429584" y="36821"/>
                </a:cubicBezTo>
                <a:cubicBezTo>
                  <a:pt x="480128" y="53669"/>
                  <a:pt x="453597" y="47265"/>
                  <a:pt x="509364" y="55232"/>
                </a:cubicBezTo>
                <a:cubicBezTo>
                  <a:pt x="517546" y="59323"/>
                  <a:pt x="525345" y="64294"/>
                  <a:pt x="533911" y="67506"/>
                </a:cubicBezTo>
                <a:cubicBezTo>
                  <a:pt x="541808" y="70468"/>
                  <a:pt x="550751" y="70217"/>
                  <a:pt x="558459" y="73643"/>
                </a:cubicBezTo>
                <a:cubicBezTo>
                  <a:pt x="569359" y="78487"/>
                  <a:pt x="578716" y="86261"/>
                  <a:pt x="589143" y="92054"/>
                </a:cubicBezTo>
                <a:cubicBezTo>
                  <a:pt x="597140" y="96497"/>
                  <a:pt x="605363" y="100541"/>
                  <a:pt x="613691" y="104327"/>
                </a:cubicBezTo>
                <a:cubicBezTo>
                  <a:pt x="627874" y="110774"/>
                  <a:pt x="642466" y="116291"/>
                  <a:pt x="656649" y="122738"/>
                </a:cubicBezTo>
                <a:cubicBezTo>
                  <a:pt x="664977" y="126524"/>
                  <a:pt x="674116" y="129219"/>
                  <a:pt x="681197" y="135012"/>
                </a:cubicBezTo>
                <a:cubicBezTo>
                  <a:pt x="696870" y="147835"/>
                  <a:pt x="709836" y="163650"/>
                  <a:pt x="724156" y="177970"/>
                </a:cubicBezTo>
                <a:cubicBezTo>
                  <a:pt x="732339" y="186153"/>
                  <a:pt x="739446" y="195575"/>
                  <a:pt x="748703" y="202518"/>
                </a:cubicBezTo>
                <a:cubicBezTo>
                  <a:pt x="756886" y="208655"/>
                  <a:pt x="766018" y="213697"/>
                  <a:pt x="773251" y="220929"/>
                </a:cubicBezTo>
                <a:cubicBezTo>
                  <a:pt x="780483" y="228161"/>
                  <a:pt x="785006" y="237710"/>
                  <a:pt x="791662" y="245476"/>
                </a:cubicBezTo>
                <a:cubicBezTo>
                  <a:pt x="829889" y="290075"/>
                  <a:pt x="790033" y="234605"/>
                  <a:pt x="828483" y="288435"/>
                </a:cubicBezTo>
                <a:cubicBezTo>
                  <a:pt x="832770" y="294437"/>
                  <a:pt x="835541" y="301631"/>
                  <a:pt x="840757" y="306846"/>
                </a:cubicBezTo>
                <a:cubicBezTo>
                  <a:pt x="847989" y="314078"/>
                  <a:pt x="857122" y="319119"/>
                  <a:pt x="865305" y="325256"/>
                </a:cubicBezTo>
                <a:cubicBezTo>
                  <a:pt x="896276" y="387201"/>
                  <a:pt x="867783" y="339917"/>
                  <a:pt x="908263" y="386625"/>
                </a:cubicBezTo>
                <a:cubicBezTo>
                  <a:pt x="927305" y="408596"/>
                  <a:pt x="946050" y="430873"/>
                  <a:pt x="963495" y="454132"/>
                </a:cubicBezTo>
                <a:cubicBezTo>
                  <a:pt x="975769" y="470497"/>
                  <a:pt x="985852" y="488762"/>
                  <a:pt x="1000317" y="503227"/>
                </a:cubicBezTo>
                <a:cubicBezTo>
                  <a:pt x="1008499" y="511409"/>
                  <a:pt x="1017244" y="519065"/>
                  <a:pt x="1024864" y="527774"/>
                </a:cubicBezTo>
                <a:cubicBezTo>
                  <a:pt x="1031599" y="535472"/>
                  <a:pt x="1036540" y="544624"/>
                  <a:pt x="1043275" y="552322"/>
                </a:cubicBezTo>
                <a:cubicBezTo>
                  <a:pt x="1050895" y="561031"/>
                  <a:pt x="1060203" y="568161"/>
                  <a:pt x="1067823" y="576870"/>
                </a:cubicBezTo>
                <a:cubicBezTo>
                  <a:pt x="1095360" y="608341"/>
                  <a:pt x="1073212" y="597077"/>
                  <a:pt x="1104644" y="607554"/>
                </a:cubicBezTo>
                <a:cubicBezTo>
                  <a:pt x="1110781" y="613691"/>
                  <a:pt x="1117499" y="619298"/>
                  <a:pt x="1123055" y="625965"/>
                </a:cubicBezTo>
                <a:cubicBezTo>
                  <a:pt x="1127777" y="631631"/>
                  <a:pt x="1130114" y="639160"/>
                  <a:pt x="1135329" y="644376"/>
                </a:cubicBezTo>
                <a:cubicBezTo>
                  <a:pt x="1142561" y="651608"/>
                  <a:pt x="1151497" y="656922"/>
                  <a:pt x="1159876" y="662787"/>
                </a:cubicBezTo>
                <a:cubicBezTo>
                  <a:pt x="1171961" y="671246"/>
                  <a:pt x="1186267" y="676903"/>
                  <a:pt x="1196698" y="687334"/>
                </a:cubicBezTo>
                <a:cubicBezTo>
                  <a:pt x="1204880" y="695517"/>
                  <a:pt x="1211988" y="704939"/>
                  <a:pt x="1221245" y="711882"/>
                </a:cubicBezTo>
                <a:cubicBezTo>
                  <a:pt x="1305878" y="775358"/>
                  <a:pt x="1169396" y="653519"/>
                  <a:pt x="1276478" y="748703"/>
                </a:cubicBezTo>
                <a:cubicBezTo>
                  <a:pt x="1321143" y="788405"/>
                  <a:pt x="1279956" y="760518"/>
                  <a:pt x="1337847" y="803936"/>
                </a:cubicBezTo>
                <a:cubicBezTo>
                  <a:pt x="1349648" y="812787"/>
                  <a:pt x="1363336" y="819040"/>
                  <a:pt x="1374668" y="828483"/>
                </a:cubicBezTo>
                <a:cubicBezTo>
                  <a:pt x="1388003" y="839595"/>
                  <a:pt x="1397047" y="855677"/>
                  <a:pt x="1411490" y="865305"/>
                </a:cubicBezTo>
                <a:cubicBezTo>
                  <a:pt x="1452178" y="892429"/>
                  <a:pt x="1406967" y="860551"/>
                  <a:pt x="1448311" y="895989"/>
                </a:cubicBezTo>
                <a:cubicBezTo>
                  <a:pt x="1456077" y="902646"/>
                  <a:pt x="1465093" y="907743"/>
                  <a:pt x="1472859" y="914400"/>
                </a:cubicBezTo>
                <a:cubicBezTo>
                  <a:pt x="1479449" y="920048"/>
                  <a:pt x="1484680" y="927163"/>
                  <a:pt x="1491270" y="932811"/>
                </a:cubicBezTo>
                <a:cubicBezTo>
                  <a:pt x="1525489" y="962142"/>
                  <a:pt x="1508116" y="939488"/>
                  <a:pt x="1540365" y="975769"/>
                </a:cubicBezTo>
                <a:cubicBezTo>
                  <a:pt x="1549067" y="985559"/>
                  <a:pt x="1556287" y="996596"/>
                  <a:pt x="1564913" y="1006454"/>
                </a:cubicBezTo>
                <a:cubicBezTo>
                  <a:pt x="1570628" y="1012985"/>
                  <a:pt x="1577675" y="1018275"/>
                  <a:pt x="1583323" y="1024864"/>
                </a:cubicBezTo>
                <a:cubicBezTo>
                  <a:pt x="1589979" y="1032630"/>
                  <a:pt x="1594999" y="1041714"/>
                  <a:pt x="1601734" y="1049412"/>
                </a:cubicBezTo>
                <a:cubicBezTo>
                  <a:pt x="1609354" y="1058121"/>
                  <a:pt x="1618751" y="1065174"/>
                  <a:pt x="1626282" y="1073960"/>
                </a:cubicBezTo>
                <a:cubicBezTo>
                  <a:pt x="1645120" y="1095937"/>
                  <a:pt x="1633411" y="1090790"/>
                  <a:pt x="1650829" y="1116918"/>
                </a:cubicBezTo>
                <a:cubicBezTo>
                  <a:pt x="1658095" y="1127817"/>
                  <a:pt x="1668638" y="1136371"/>
                  <a:pt x="1675377" y="1147603"/>
                </a:cubicBezTo>
                <a:cubicBezTo>
                  <a:pt x="1681045" y="1157049"/>
                  <a:pt x="1682100" y="1168772"/>
                  <a:pt x="1687651" y="1178287"/>
                </a:cubicBezTo>
                <a:cubicBezTo>
                  <a:pt x="1709300" y="1215400"/>
                  <a:pt x="1723703" y="1224839"/>
                  <a:pt x="1749020" y="1258067"/>
                </a:cubicBezTo>
                <a:cubicBezTo>
                  <a:pt x="1772081" y="1288334"/>
                  <a:pt x="1792166" y="1320890"/>
                  <a:pt x="1816526" y="1350121"/>
                </a:cubicBezTo>
                <a:cubicBezTo>
                  <a:pt x="1826754" y="1362395"/>
                  <a:pt x="1837625" y="1374160"/>
                  <a:pt x="1847211" y="1386942"/>
                </a:cubicBezTo>
                <a:cubicBezTo>
                  <a:pt x="1856062" y="1398743"/>
                  <a:pt x="1862158" y="1412564"/>
                  <a:pt x="1871758" y="1423764"/>
                </a:cubicBezTo>
                <a:cubicBezTo>
                  <a:pt x="1886820" y="1441336"/>
                  <a:pt x="1905326" y="1455697"/>
                  <a:pt x="1920854" y="1472859"/>
                </a:cubicBezTo>
                <a:cubicBezTo>
                  <a:pt x="1961463" y="1517743"/>
                  <a:pt x="1978775" y="1547081"/>
                  <a:pt x="2019044" y="1583323"/>
                </a:cubicBezTo>
                <a:cubicBezTo>
                  <a:pt x="2028780" y="1592086"/>
                  <a:pt x="2040153" y="1598934"/>
                  <a:pt x="2049729" y="1607871"/>
                </a:cubicBezTo>
                <a:cubicBezTo>
                  <a:pt x="2100208" y="1654984"/>
                  <a:pt x="2101127" y="1664831"/>
                  <a:pt x="2147919" y="1699925"/>
                </a:cubicBezTo>
                <a:cubicBezTo>
                  <a:pt x="2159720" y="1708776"/>
                  <a:pt x="2173222" y="1715257"/>
                  <a:pt x="2184741" y="1724472"/>
                </a:cubicBezTo>
                <a:cubicBezTo>
                  <a:pt x="2244749" y="1772478"/>
                  <a:pt x="2167709" y="1746640"/>
                  <a:pt x="2295205" y="1810389"/>
                </a:cubicBezTo>
                <a:cubicBezTo>
                  <a:pt x="2311570" y="1818572"/>
                  <a:pt x="2328414" y="1825859"/>
                  <a:pt x="2344300" y="1834937"/>
                </a:cubicBezTo>
                <a:cubicBezTo>
                  <a:pt x="2357108" y="1842256"/>
                  <a:pt x="2368265" y="1852253"/>
                  <a:pt x="2381122" y="1859485"/>
                </a:cubicBezTo>
                <a:cubicBezTo>
                  <a:pt x="2555629" y="1957644"/>
                  <a:pt x="2353895" y="1839943"/>
                  <a:pt x="2485449" y="1908580"/>
                </a:cubicBezTo>
                <a:cubicBezTo>
                  <a:pt x="2518743" y="1925951"/>
                  <a:pt x="2550052" y="1947018"/>
                  <a:pt x="2583640" y="1963812"/>
                </a:cubicBezTo>
                <a:cubicBezTo>
                  <a:pt x="2608188" y="1976086"/>
                  <a:pt x="2635326" y="1984167"/>
                  <a:pt x="2657283" y="2000634"/>
                </a:cubicBezTo>
                <a:cubicBezTo>
                  <a:pt x="2665466" y="2006771"/>
                  <a:pt x="2673321" y="2013370"/>
                  <a:pt x="2681831" y="2019044"/>
                </a:cubicBezTo>
                <a:cubicBezTo>
                  <a:pt x="2691756" y="2025660"/>
                  <a:pt x="2702973" y="2030298"/>
                  <a:pt x="2712515" y="2037455"/>
                </a:cubicBezTo>
                <a:cubicBezTo>
                  <a:pt x="2719458" y="2042662"/>
                  <a:pt x="2724259" y="2050310"/>
                  <a:pt x="2730926" y="2055866"/>
                </a:cubicBezTo>
                <a:cubicBezTo>
                  <a:pt x="2795640" y="2109795"/>
                  <a:pt x="2766124" y="2084959"/>
                  <a:pt x="2816843" y="2117235"/>
                </a:cubicBezTo>
                <a:cubicBezTo>
                  <a:pt x="2829288" y="2125155"/>
                  <a:pt x="2840470" y="2135186"/>
                  <a:pt x="2853664" y="2141783"/>
                </a:cubicBezTo>
                <a:cubicBezTo>
                  <a:pt x="2944806" y="2187352"/>
                  <a:pt x="2873529" y="2148888"/>
                  <a:pt x="3000950" y="2233836"/>
                </a:cubicBezTo>
                <a:cubicBezTo>
                  <a:pt x="3017007" y="2244541"/>
                  <a:pt x="3034870" y="2252598"/>
                  <a:pt x="3050045" y="2264521"/>
                </a:cubicBezTo>
                <a:cubicBezTo>
                  <a:pt x="3143156" y="2337679"/>
                  <a:pt x="3103386" y="2315739"/>
                  <a:pt x="3160510" y="2344301"/>
                </a:cubicBezTo>
                <a:cubicBezTo>
                  <a:pt x="3188505" y="2389094"/>
                  <a:pt x="3182662" y="2391800"/>
                  <a:pt x="3221879" y="2417944"/>
                </a:cubicBezTo>
                <a:cubicBezTo>
                  <a:pt x="3229491" y="2423018"/>
                  <a:pt x="3237933" y="2426819"/>
                  <a:pt x="3246427" y="2430217"/>
                </a:cubicBezTo>
                <a:cubicBezTo>
                  <a:pt x="3258439" y="2435022"/>
                  <a:pt x="3283248" y="2442491"/>
                  <a:pt x="3283248" y="2442491"/>
                </a:cubicBezTo>
                <a:cubicBezTo>
                  <a:pt x="3289385" y="2440445"/>
                  <a:pt x="3295190" y="2436354"/>
                  <a:pt x="3301659" y="2436354"/>
                </a:cubicBezTo>
                <a:cubicBezTo>
                  <a:pt x="3312090" y="2436354"/>
                  <a:pt x="3322811" y="2438255"/>
                  <a:pt x="3332343" y="2442491"/>
                </a:cubicBezTo>
                <a:cubicBezTo>
                  <a:pt x="3395332" y="2470487"/>
                  <a:pt x="3319906" y="2452665"/>
                  <a:pt x="3381439" y="2473176"/>
                </a:cubicBezTo>
                <a:cubicBezTo>
                  <a:pt x="3402451" y="2480180"/>
                  <a:pt x="3412160" y="2476264"/>
                  <a:pt x="3430534" y="2485450"/>
                </a:cubicBezTo>
                <a:cubicBezTo>
                  <a:pt x="3437131" y="2488748"/>
                  <a:pt x="3442166" y="2494818"/>
                  <a:pt x="3448945" y="2497723"/>
                </a:cubicBezTo>
                <a:cubicBezTo>
                  <a:pt x="3456697" y="2501045"/>
                  <a:pt x="3465595" y="2500899"/>
                  <a:pt x="3473492" y="2503860"/>
                </a:cubicBezTo>
                <a:cubicBezTo>
                  <a:pt x="3549463" y="2532350"/>
                  <a:pt x="3409377" y="2500107"/>
                  <a:pt x="3571683" y="2540682"/>
                </a:cubicBezTo>
                <a:cubicBezTo>
                  <a:pt x="3692062" y="2570776"/>
                  <a:pt x="3636681" y="2559194"/>
                  <a:pt x="3737380" y="2577503"/>
                </a:cubicBezTo>
                <a:cubicBezTo>
                  <a:pt x="3773551" y="2591067"/>
                  <a:pt x="3794933" y="2598225"/>
                  <a:pt x="3829433" y="2614325"/>
                </a:cubicBezTo>
                <a:cubicBezTo>
                  <a:pt x="3893877" y="2644398"/>
                  <a:pt x="3860508" y="2632891"/>
                  <a:pt x="3921487" y="2657283"/>
                </a:cubicBezTo>
                <a:cubicBezTo>
                  <a:pt x="3937715" y="2663774"/>
                  <a:pt x="3954122" y="2669815"/>
                  <a:pt x="3970582" y="2675694"/>
                </a:cubicBezTo>
                <a:cubicBezTo>
                  <a:pt x="4018682" y="2692873"/>
                  <a:pt x="4024137" y="2690196"/>
                  <a:pt x="4081047" y="2718652"/>
                </a:cubicBezTo>
                <a:cubicBezTo>
                  <a:pt x="4154841" y="2755550"/>
                  <a:pt x="4079004" y="2720458"/>
                  <a:pt x="4160827" y="2749337"/>
                </a:cubicBezTo>
                <a:cubicBezTo>
                  <a:pt x="4179964" y="2756091"/>
                  <a:pt x="4233147" y="2780188"/>
                  <a:pt x="4259017" y="2786158"/>
                </a:cubicBezTo>
                <a:cubicBezTo>
                  <a:pt x="4273112" y="2789410"/>
                  <a:pt x="4287656" y="2790249"/>
                  <a:pt x="4301976" y="2792295"/>
                </a:cubicBezTo>
                <a:cubicBezTo>
                  <a:pt x="4314250" y="2796386"/>
                  <a:pt x="4326246" y="2801431"/>
                  <a:pt x="4338797" y="2804569"/>
                </a:cubicBezTo>
                <a:cubicBezTo>
                  <a:pt x="4394534" y="2818503"/>
                  <a:pt x="4377557" y="2799403"/>
                  <a:pt x="4449262" y="2835254"/>
                </a:cubicBezTo>
                <a:cubicBezTo>
                  <a:pt x="4474298" y="2847772"/>
                  <a:pt x="4490713" y="2857253"/>
                  <a:pt x="4516768" y="2865938"/>
                </a:cubicBezTo>
                <a:cubicBezTo>
                  <a:pt x="4574801" y="2885283"/>
                  <a:pt x="4512443" y="2860481"/>
                  <a:pt x="4559726" y="2878212"/>
                </a:cubicBezTo>
                <a:cubicBezTo>
                  <a:pt x="4570041" y="2882080"/>
                  <a:pt x="4580096" y="2886618"/>
                  <a:pt x="4590411" y="2890486"/>
                </a:cubicBezTo>
                <a:cubicBezTo>
                  <a:pt x="4596468" y="2892757"/>
                  <a:pt x="4602875" y="2894075"/>
                  <a:pt x="4608821" y="2896623"/>
                </a:cubicBezTo>
                <a:cubicBezTo>
                  <a:pt x="4617230" y="2900227"/>
                  <a:pt x="4624455" y="2906840"/>
                  <a:pt x="4633369" y="2908897"/>
                </a:cubicBezTo>
                <a:cubicBezTo>
                  <a:pt x="4651419" y="2913062"/>
                  <a:pt x="4670263" y="2912414"/>
                  <a:pt x="4688601" y="2915034"/>
                </a:cubicBezTo>
                <a:cubicBezTo>
                  <a:pt x="4737738" y="2922053"/>
                  <a:pt x="4700934" y="2919263"/>
                  <a:pt x="4743833" y="2927307"/>
                </a:cubicBezTo>
                <a:cubicBezTo>
                  <a:pt x="4768293" y="2931893"/>
                  <a:pt x="4793029" y="2934924"/>
                  <a:pt x="4817476" y="2939581"/>
                </a:cubicBezTo>
                <a:cubicBezTo>
                  <a:pt x="4880787" y="2951640"/>
                  <a:pt x="4859675" y="2949394"/>
                  <a:pt x="4915667" y="2964129"/>
                </a:cubicBezTo>
                <a:cubicBezTo>
                  <a:pt x="4940137" y="2970569"/>
                  <a:pt x="4964762" y="2976403"/>
                  <a:pt x="4989310" y="2982540"/>
                </a:cubicBezTo>
                <a:cubicBezTo>
                  <a:pt x="5034356" y="3010693"/>
                  <a:pt x="5036988" y="3007221"/>
                  <a:pt x="5069090" y="3043909"/>
                </a:cubicBezTo>
                <a:cubicBezTo>
                  <a:pt x="5101016" y="3080396"/>
                  <a:pt x="5143537" y="3146525"/>
                  <a:pt x="5191828" y="3166647"/>
                </a:cubicBezTo>
                <a:cubicBezTo>
                  <a:pt x="5224285" y="3180171"/>
                  <a:pt x="5258758" y="3192554"/>
                  <a:pt x="5290019" y="3209605"/>
                </a:cubicBezTo>
                <a:cubicBezTo>
                  <a:pt x="5304498" y="3217502"/>
                  <a:pt x="5317818" y="3227656"/>
                  <a:pt x="5332977" y="3234153"/>
                </a:cubicBezTo>
                <a:cubicBezTo>
                  <a:pt x="5346665" y="3240020"/>
                  <a:pt x="5361721" y="3241985"/>
                  <a:pt x="5375935" y="3246427"/>
                </a:cubicBezTo>
                <a:cubicBezTo>
                  <a:pt x="5394458" y="3252216"/>
                  <a:pt x="5411943" y="3262186"/>
                  <a:pt x="5431168" y="3264838"/>
                </a:cubicBezTo>
                <a:cubicBezTo>
                  <a:pt x="5471748" y="3270435"/>
                  <a:pt x="5512993" y="3268929"/>
                  <a:pt x="5553906" y="3270974"/>
                </a:cubicBezTo>
                <a:cubicBezTo>
                  <a:pt x="5562089" y="3273020"/>
                  <a:pt x="5571081" y="3273015"/>
                  <a:pt x="5578454" y="3277111"/>
                </a:cubicBezTo>
                <a:cubicBezTo>
                  <a:pt x="5619642" y="3299994"/>
                  <a:pt x="5600680" y="3301279"/>
                  <a:pt x="5633686" y="3332344"/>
                </a:cubicBezTo>
                <a:cubicBezTo>
                  <a:pt x="5657518" y="3354774"/>
                  <a:pt x="5712940" y="3403648"/>
                  <a:pt x="5750287" y="3424397"/>
                </a:cubicBezTo>
                <a:cubicBezTo>
                  <a:pt x="5774278" y="3437726"/>
                  <a:pt x="5797304" y="3454563"/>
                  <a:pt x="5823930" y="3461219"/>
                </a:cubicBezTo>
                <a:lnTo>
                  <a:pt x="5848478" y="3467356"/>
                </a:lnTo>
                <a:cubicBezTo>
                  <a:pt x="5894699" y="3498169"/>
                  <a:pt x="5835954" y="3461988"/>
                  <a:pt x="5891436" y="3485766"/>
                </a:cubicBezTo>
                <a:cubicBezTo>
                  <a:pt x="5898215" y="3488671"/>
                  <a:pt x="5903250" y="3494741"/>
                  <a:pt x="5909847" y="3498040"/>
                </a:cubicBezTo>
                <a:cubicBezTo>
                  <a:pt x="5915633" y="3500933"/>
                  <a:pt x="5922347" y="3501550"/>
                  <a:pt x="5928258" y="3504177"/>
                </a:cubicBezTo>
                <a:cubicBezTo>
                  <a:pt x="5940798" y="3509750"/>
                  <a:pt x="5953032" y="3516017"/>
                  <a:pt x="5965079" y="3522588"/>
                </a:cubicBezTo>
                <a:cubicBezTo>
                  <a:pt x="6033804" y="3560075"/>
                  <a:pt x="5980796" y="3546893"/>
                  <a:pt x="6112365" y="3596231"/>
                </a:cubicBezTo>
                <a:cubicBezTo>
                  <a:pt x="6145095" y="3608505"/>
                  <a:pt x="6176279" y="3626196"/>
                  <a:pt x="6210556" y="3633052"/>
                </a:cubicBezTo>
                <a:cubicBezTo>
                  <a:pt x="6280907" y="3647123"/>
                  <a:pt x="6193741" y="3630465"/>
                  <a:pt x="6290335" y="3645326"/>
                </a:cubicBezTo>
                <a:cubicBezTo>
                  <a:pt x="6300645" y="3646912"/>
                  <a:pt x="6310620" y="3650663"/>
                  <a:pt x="6321020" y="3651463"/>
                </a:cubicBezTo>
                <a:cubicBezTo>
                  <a:pt x="6363900" y="3654762"/>
                  <a:pt x="6406937" y="3655554"/>
                  <a:pt x="6449895" y="3657600"/>
                </a:cubicBezTo>
                <a:cubicBezTo>
                  <a:pt x="6512104" y="3688704"/>
                  <a:pt x="6435247" y="3648446"/>
                  <a:pt x="6498990" y="3688285"/>
                </a:cubicBezTo>
                <a:cubicBezTo>
                  <a:pt x="6506748" y="3693134"/>
                  <a:pt x="6515355" y="3696467"/>
                  <a:pt x="6523538" y="3700558"/>
                </a:cubicBezTo>
                <a:cubicBezTo>
                  <a:pt x="6538964" y="3746835"/>
                  <a:pt x="6518155" y="3689793"/>
                  <a:pt x="6541949" y="3737380"/>
                </a:cubicBezTo>
                <a:cubicBezTo>
                  <a:pt x="6555992" y="3765466"/>
                  <a:pt x="6536819" y="3750661"/>
                  <a:pt x="6566496" y="3780338"/>
                </a:cubicBezTo>
                <a:cubicBezTo>
                  <a:pt x="6580496" y="3794338"/>
                  <a:pt x="6643653" y="3838787"/>
                  <a:pt x="6652413" y="3841707"/>
                </a:cubicBezTo>
                <a:cubicBezTo>
                  <a:pt x="6677821" y="3850176"/>
                  <a:pt x="6665441" y="3844256"/>
                  <a:pt x="6689235" y="3860118"/>
                </a:cubicBezTo>
                <a:cubicBezTo>
                  <a:pt x="6695372" y="3868301"/>
                  <a:pt x="6699879" y="3878010"/>
                  <a:pt x="6707645" y="3884666"/>
                </a:cubicBezTo>
                <a:cubicBezTo>
                  <a:pt x="6714591" y="3890620"/>
                  <a:pt x="6723784" y="3893336"/>
                  <a:pt x="6732193" y="3896940"/>
                </a:cubicBezTo>
                <a:cubicBezTo>
                  <a:pt x="6746467" y="3903057"/>
                  <a:pt x="6766888" y="3907156"/>
                  <a:pt x="6781288" y="3909213"/>
                </a:cubicBezTo>
                <a:cubicBezTo>
                  <a:pt x="6785338" y="3909792"/>
                  <a:pt x="6789471" y="3909213"/>
                  <a:pt x="6793562" y="3909213"/>
                </a:cubicBezTo>
              </a:path>
            </a:pathLst>
          </a:custGeom>
          <a:noFill/>
          <a:ln w="76200" cap="flat" cmpd="sng" algn="ctr">
            <a:solidFill>
              <a:sysClr val="windowText" lastClr="000000"/>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Left Arrow 13"/>
          <p:cNvSpPr/>
          <p:nvPr/>
        </p:nvSpPr>
        <p:spPr>
          <a:xfrm rot="19054519">
            <a:off x="4902230" y="2855548"/>
            <a:ext cx="1981027" cy="392465"/>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TextBox 14"/>
          <p:cNvSpPr txBox="1"/>
          <p:nvPr/>
        </p:nvSpPr>
        <p:spPr>
          <a:xfrm>
            <a:off x="6553200" y="1762720"/>
            <a:ext cx="2045753" cy="46166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With Coins</a:t>
            </a:r>
            <a:endParaRPr kumimoji="0" lang="en-US" sz="2400" b="1" i="0" u="none" strike="noStrike" kern="0" cap="none" spc="0" normalizeH="0" baseline="0" noProof="0" dirty="0">
              <a:ln>
                <a:noFill/>
              </a:ln>
              <a:solidFill>
                <a:sysClr val="windowText" lastClr="000000"/>
              </a:solidFill>
              <a:effectLst/>
              <a:uLnTx/>
              <a:uFillTx/>
            </a:endParaRPr>
          </a:p>
        </p:txBody>
      </p:sp>
      <p:sp>
        <p:nvSpPr>
          <p:cNvPr id="16" name="Title 40"/>
          <p:cNvSpPr>
            <a:spLocks noGrp="1"/>
          </p:cNvSpPr>
          <p:nvPr>
            <p:ph type="title"/>
          </p:nvPr>
        </p:nvSpPr>
        <p:spPr/>
        <p:txBody>
          <a:bodyPr/>
          <a:lstStyle/>
          <a:p>
            <a:pPr algn="ctr"/>
            <a:r>
              <a:rPr lang="en-US" dirty="0" smtClean="0"/>
              <a:t>Hypothesis</a:t>
            </a:r>
            <a:endParaRPr lang="en-US" dirty="0"/>
          </a:p>
        </p:txBody>
      </p:sp>
    </p:spTree>
    <p:extLst>
      <p:ext uri="{BB962C8B-B14F-4D97-AF65-F5344CB8AC3E}">
        <p14:creationId xmlns:p14="http://schemas.microsoft.com/office/powerpoint/2010/main" val="40781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2133600" y="1775339"/>
            <a:ext cx="5442476" cy="2721829"/>
          </a:xfrm>
          <a:custGeom>
            <a:avLst/>
            <a:gdLst>
              <a:gd name="connsiteX0" fmla="*/ 2957 w 6379128"/>
              <a:gd name="connsiteY0" fmla="*/ 114 h 4011731"/>
              <a:gd name="connsiteX1" fmla="*/ 66457 w 6379128"/>
              <a:gd name="connsiteY1" fmla="*/ 25514 h 4011731"/>
              <a:gd name="connsiteX2" fmla="*/ 142657 w 6379128"/>
              <a:gd name="connsiteY2" fmla="*/ 76314 h 4011731"/>
              <a:gd name="connsiteX3" fmla="*/ 180757 w 6379128"/>
              <a:gd name="connsiteY3" fmla="*/ 101714 h 4011731"/>
              <a:gd name="connsiteX4" fmla="*/ 295057 w 6379128"/>
              <a:gd name="connsiteY4" fmla="*/ 139814 h 4011731"/>
              <a:gd name="connsiteX5" fmla="*/ 333157 w 6379128"/>
              <a:gd name="connsiteY5" fmla="*/ 152514 h 4011731"/>
              <a:gd name="connsiteX6" fmla="*/ 345857 w 6379128"/>
              <a:gd name="connsiteY6" fmla="*/ 190614 h 4011731"/>
              <a:gd name="connsiteX7" fmla="*/ 358557 w 6379128"/>
              <a:gd name="connsiteY7" fmla="*/ 419214 h 4011731"/>
              <a:gd name="connsiteX8" fmla="*/ 396657 w 6379128"/>
              <a:gd name="connsiteY8" fmla="*/ 444614 h 4011731"/>
              <a:gd name="connsiteX9" fmla="*/ 409357 w 6379128"/>
              <a:gd name="connsiteY9" fmla="*/ 482714 h 4011731"/>
              <a:gd name="connsiteX10" fmla="*/ 434757 w 6379128"/>
              <a:gd name="connsiteY10" fmla="*/ 520814 h 4011731"/>
              <a:gd name="connsiteX11" fmla="*/ 447457 w 6379128"/>
              <a:gd name="connsiteY11" fmla="*/ 685914 h 4011731"/>
              <a:gd name="connsiteX12" fmla="*/ 472857 w 6379128"/>
              <a:gd name="connsiteY12" fmla="*/ 774814 h 4011731"/>
              <a:gd name="connsiteX13" fmla="*/ 498257 w 6379128"/>
              <a:gd name="connsiteY13" fmla="*/ 812914 h 4011731"/>
              <a:gd name="connsiteX14" fmla="*/ 510957 w 6379128"/>
              <a:gd name="connsiteY14" fmla="*/ 876414 h 4011731"/>
              <a:gd name="connsiteX15" fmla="*/ 536357 w 6379128"/>
              <a:gd name="connsiteY15" fmla="*/ 952614 h 4011731"/>
              <a:gd name="connsiteX16" fmla="*/ 574457 w 6379128"/>
              <a:gd name="connsiteY16" fmla="*/ 1066914 h 4011731"/>
              <a:gd name="connsiteX17" fmla="*/ 599857 w 6379128"/>
              <a:gd name="connsiteY17" fmla="*/ 1143114 h 4011731"/>
              <a:gd name="connsiteX18" fmla="*/ 612557 w 6379128"/>
              <a:gd name="connsiteY18" fmla="*/ 1181214 h 4011731"/>
              <a:gd name="connsiteX19" fmla="*/ 637957 w 6379128"/>
              <a:gd name="connsiteY19" fmla="*/ 1282814 h 4011731"/>
              <a:gd name="connsiteX20" fmla="*/ 676057 w 6379128"/>
              <a:gd name="connsiteY20" fmla="*/ 1308214 h 4011731"/>
              <a:gd name="connsiteX21" fmla="*/ 726857 w 6379128"/>
              <a:gd name="connsiteY21" fmla="*/ 1422514 h 4011731"/>
              <a:gd name="connsiteX22" fmla="*/ 764957 w 6379128"/>
              <a:gd name="connsiteY22" fmla="*/ 1574914 h 4011731"/>
              <a:gd name="connsiteX23" fmla="*/ 803057 w 6379128"/>
              <a:gd name="connsiteY23" fmla="*/ 1600314 h 4011731"/>
              <a:gd name="connsiteX24" fmla="*/ 841157 w 6379128"/>
              <a:gd name="connsiteY24" fmla="*/ 1676514 h 4011731"/>
              <a:gd name="connsiteX25" fmla="*/ 853857 w 6379128"/>
              <a:gd name="connsiteY25" fmla="*/ 1714614 h 4011731"/>
              <a:gd name="connsiteX26" fmla="*/ 904657 w 6379128"/>
              <a:gd name="connsiteY26" fmla="*/ 1790814 h 4011731"/>
              <a:gd name="connsiteX27" fmla="*/ 930057 w 6379128"/>
              <a:gd name="connsiteY27" fmla="*/ 1828914 h 4011731"/>
              <a:gd name="connsiteX28" fmla="*/ 955457 w 6379128"/>
              <a:gd name="connsiteY28" fmla="*/ 1905114 h 4011731"/>
              <a:gd name="connsiteX29" fmla="*/ 968157 w 6379128"/>
              <a:gd name="connsiteY29" fmla="*/ 1943214 h 4011731"/>
              <a:gd name="connsiteX30" fmla="*/ 1018957 w 6379128"/>
              <a:gd name="connsiteY30" fmla="*/ 2019414 h 4011731"/>
              <a:gd name="connsiteX31" fmla="*/ 1031657 w 6379128"/>
              <a:gd name="connsiteY31" fmla="*/ 2070214 h 4011731"/>
              <a:gd name="connsiteX32" fmla="*/ 1057057 w 6379128"/>
              <a:gd name="connsiteY32" fmla="*/ 2146414 h 4011731"/>
              <a:gd name="connsiteX33" fmla="*/ 1069757 w 6379128"/>
              <a:gd name="connsiteY33" fmla="*/ 2197214 h 4011731"/>
              <a:gd name="connsiteX34" fmla="*/ 1145957 w 6379128"/>
              <a:gd name="connsiteY34" fmla="*/ 2235314 h 4011731"/>
              <a:gd name="connsiteX35" fmla="*/ 1184057 w 6379128"/>
              <a:gd name="connsiteY35" fmla="*/ 2260714 h 4011731"/>
              <a:gd name="connsiteX36" fmla="*/ 1247557 w 6379128"/>
              <a:gd name="connsiteY36" fmla="*/ 2311514 h 4011731"/>
              <a:gd name="connsiteX37" fmla="*/ 1323757 w 6379128"/>
              <a:gd name="connsiteY37" fmla="*/ 2362314 h 4011731"/>
              <a:gd name="connsiteX38" fmla="*/ 1387257 w 6379128"/>
              <a:gd name="connsiteY38" fmla="*/ 2413114 h 4011731"/>
              <a:gd name="connsiteX39" fmla="*/ 1463457 w 6379128"/>
              <a:gd name="connsiteY39" fmla="*/ 2463914 h 4011731"/>
              <a:gd name="connsiteX40" fmla="*/ 1590457 w 6379128"/>
              <a:gd name="connsiteY40" fmla="*/ 2502014 h 4011731"/>
              <a:gd name="connsiteX41" fmla="*/ 1615857 w 6379128"/>
              <a:gd name="connsiteY41" fmla="*/ 2540114 h 4011731"/>
              <a:gd name="connsiteX42" fmla="*/ 1653957 w 6379128"/>
              <a:gd name="connsiteY42" fmla="*/ 2565514 h 4011731"/>
              <a:gd name="connsiteX43" fmla="*/ 1793657 w 6379128"/>
              <a:gd name="connsiteY43" fmla="*/ 2590914 h 4011731"/>
              <a:gd name="connsiteX44" fmla="*/ 1819057 w 6379128"/>
              <a:gd name="connsiteY44" fmla="*/ 2629014 h 4011731"/>
              <a:gd name="connsiteX45" fmla="*/ 1869857 w 6379128"/>
              <a:gd name="connsiteY45" fmla="*/ 2743314 h 4011731"/>
              <a:gd name="connsiteX46" fmla="*/ 1946057 w 6379128"/>
              <a:gd name="connsiteY46" fmla="*/ 2794114 h 4011731"/>
              <a:gd name="connsiteX47" fmla="*/ 1984157 w 6379128"/>
              <a:gd name="connsiteY47" fmla="*/ 2870314 h 4011731"/>
              <a:gd name="connsiteX48" fmla="*/ 2022257 w 6379128"/>
              <a:gd name="connsiteY48" fmla="*/ 2908414 h 4011731"/>
              <a:gd name="connsiteX49" fmla="*/ 2111157 w 6379128"/>
              <a:gd name="connsiteY49" fmla="*/ 3010014 h 4011731"/>
              <a:gd name="connsiteX50" fmla="*/ 2187357 w 6379128"/>
              <a:gd name="connsiteY50" fmla="*/ 3035414 h 4011731"/>
              <a:gd name="connsiteX51" fmla="*/ 2263557 w 6379128"/>
              <a:gd name="connsiteY51" fmla="*/ 3086214 h 4011731"/>
              <a:gd name="connsiteX52" fmla="*/ 2377857 w 6379128"/>
              <a:gd name="connsiteY52" fmla="*/ 3124314 h 4011731"/>
              <a:gd name="connsiteX53" fmla="*/ 2415957 w 6379128"/>
              <a:gd name="connsiteY53" fmla="*/ 3137014 h 4011731"/>
              <a:gd name="connsiteX54" fmla="*/ 2454057 w 6379128"/>
              <a:gd name="connsiteY54" fmla="*/ 3149714 h 4011731"/>
              <a:gd name="connsiteX55" fmla="*/ 2504857 w 6379128"/>
              <a:gd name="connsiteY55" fmla="*/ 3162414 h 4011731"/>
              <a:gd name="connsiteX56" fmla="*/ 2593757 w 6379128"/>
              <a:gd name="connsiteY56" fmla="*/ 3187814 h 4011731"/>
              <a:gd name="connsiteX57" fmla="*/ 2733457 w 6379128"/>
              <a:gd name="connsiteY57" fmla="*/ 3213214 h 4011731"/>
              <a:gd name="connsiteX58" fmla="*/ 2796957 w 6379128"/>
              <a:gd name="connsiteY58" fmla="*/ 3225914 h 4011731"/>
              <a:gd name="connsiteX59" fmla="*/ 2911257 w 6379128"/>
              <a:gd name="connsiteY59" fmla="*/ 3276714 h 4011731"/>
              <a:gd name="connsiteX60" fmla="*/ 3012857 w 6379128"/>
              <a:gd name="connsiteY60" fmla="*/ 3302114 h 4011731"/>
              <a:gd name="connsiteX61" fmla="*/ 3025557 w 6379128"/>
              <a:gd name="connsiteY61" fmla="*/ 3340214 h 4011731"/>
              <a:gd name="connsiteX62" fmla="*/ 3063657 w 6379128"/>
              <a:gd name="connsiteY62" fmla="*/ 3365614 h 4011731"/>
              <a:gd name="connsiteX63" fmla="*/ 3203357 w 6379128"/>
              <a:gd name="connsiteY63" fmla="*/ 3391014 h 4011731"/>
              <a:gd name="connsiteX64" fmla="*/ 3279557 w 6379128"/>
              <a:gd name="connsiteY64" fmla="*/ 3441814 h 4011731"/>
              <a:gd name="connsiteX65" fmla="*/ 3419257 w 6379128"/>
              <a:gd name="connsiteY65" fmla="*/ 3479914 h 4011731"/>
              <a:gd name="connsiteX66" fmla="*/ 3546257 w 6379128"/>
              <a:gd name="connsiteY66" fmla="*/ 3492614 h 4011731"/>
              <a:gd name="connsiteX67" fmla="*/ 3597057 w 6379128"/>
              <a:gd name="connsiteY67" fmla="*/ 3543414 h 4011731"/>
              <a:gd name="connsiteX68" fmla="*/ 3635157 w 6379128"/>
              <a:gd name="connsiteY68" fmla="*/ 3556114 h 4011731"/>
              <a:gd name="connsiteX69" fmla="*/ 3698657 w 6379128"/>
              <a:gd name="connsiteY69" fmla="*/ 3568814 h 4011731"/>
              <a:gd name="connsiteX70" fmla="*/ 3711357 w 6379128"/>
              <a:gd name="connsiteY70" fmla="*/ 3606914 h 4011731"/>
              <a:gd name="connsiteX71" fmla="*/ 3787557 w 6379128"/>
              <a:gd name="connsiteY71" fmla="*/ 3645014 h 4011731"/>
              <a:gd name="connsiteX72" fmla="*/ 3812957 w 6379128"/>
              <a:gd name="connsiteY72" fmla="*/ 3683114 h 4011731"/>
              <a:gd name="connsiteX73" fmla="*/ 3901857 w 6379128"/>
              <a:gd name="connsiteY73" fmla="*/ 3695814 h 4011731"/>
              <a:gd name="connsiteX74" fmla="*/ 3978057 w 6379128"/>
              <a:gd name="connsiteY74" fmla="*/ 3733914 h 4011731"/>
              <a:gd name="connsiteX75" fmla="*/ 4041557 w 6379128"/>
              <a:gd name="connsiteY75" fmla="*/ 3784714 h 4011731"/>
              <a:gd name="connsiteX76" fmla="*/ 4079657 w 6379128"/>
              <a:gd name="connsiteY76" fmla="*/ 3810114 h 4011731"/>
              <a:gd name="connsiteX77" fmla="*/ 4320957 w 6379128"/>
              <a:gd name="connsiteY77" fmla="*/ 3835514 h 4011731"/>
              <a:gd name="connsiteX78" fmla="*/ 4384457 w 6379128"/>
              <a:gd name="connsiteY78" fmla="*/ 3848214 h 4011731"/>
              <a:gd name="connsiteX79" fmla="*/ 4435257 w 6379128"/>
              <a:gd name="connsiteY79" fmla="*/ 3860914 h 4011731"/>
              <a:gd name="connsiteX80" fmla="*/ 4752757 w 6379128"/>
              <a:gd name="connsiteY80" fmla="*/ 3886314 h 4011731"/>
              <a:gd name="connsiteX81" fmla="*/ 4828957 w 6379128"/>
              <a:gd name="connsiteY81" fmla="*/ 3911714 h 4011731"/>
              <a:gd name="connsiteX82" fmla="*/ 5171857 w 6379128"/>
              <a:gd name="connsiteY82" fmla="*/ 3937114 h 4011731"/>
              <a:gd name="connsiteX83" fmla="*/ 5794157 w 6379128"/>
              <a:gd name="connsiteY83" fmla="*/ 3975214 h 4011731"/>
              <a:gd name="connsiteX84" fmla="*/ 6264057 w 6379128"/>
              <a:gd name="connsiteY84" fmla="*/ 3975214 h 4011731"/>
              <a:gd name="connsiteX85" fmla="*/ 6276757 w 6379128"/>
              <a:gd name="connsiteY85" fmla="*/ 3937114 h 4011731"/>
              <a:gd name="connsiteX86" fmla="*/ 6365657 w 6379128"/>
              <a:gd name="connsiteY86" fmla="*/ 3924414 h 4011731"/>
              <a:gd name="connsiteX87" fmla="*/ 6340257 w 6379128"/>
              <a:gd name="connsiteY87" fmla="*/ 3873614 h 4011731"/>
              <a:gd name="connsiteX88" fmla="*/ 6060857 w 6379128"/>
              <a:gd name="connsiteY88" fmla="*/ 3810114 h 4011731"/>
              <a:gd name="connsiteX89" fmla="*/ 5997357 w 6379128"/>
              <a:gd name="connsiteY89" fmla="*/ 3797414 h 4011731"/>
              <a:gd name="connsiteX90" fmla="*/ 5959257 w 6379128"/>
              <a:gd name="connsiteY90" fmla="*/ 3784714 h 4011731"/>
              <a:gd name="connsiteX91" fmla="*/ 5679857 w 6379128"/>
              <a:gd name="connsiteY91" fmla="*/ 3759314 h 4011731"/>
              <a:gd name="connsiteX92" fmla="*/ 5654457 w 6379128"/>
              <a:gd name="connsiteY92" fmla="*/ 3721214 h 4011731"/>
              <a:gd name="connsiteX93" fmla="*/ 5616357 w 6379128"/>
              <a:gd name="connsiteY93" fmla="*/ 3695814 h 4011731"/>
              <a:gd name="connsiteX94" fmla="*/ 5438557 w 6379128"/>
              <a:gd name="connsiteY94" fmla="*/ 3670414 h 4011731"/>
              <a:gd name="connsiteX95" fmla="*/ 5336957 w 6379128"/>
              <a:gd name="connsiteY95" fmla="*/ 3645014 h 4011731"/>
              <a:gd name="connsiteX96" fmla="*/ 5260757 w 6379128"/>
              <a:gd name="connsiteY96" fmla="*/ 3594214 h 4011731"/>
              <a:gd name="connsiteX97" fmla="*/ 5184557 w 6379128"/>
              <a:gd name="connsiteY97" fmla="*/ 3556114 h 4011731"/>
              <a:gd name="connsiteX98" fmla="*/ 5171857 w 6379128"/>
              <a:gd name="connsiteY98" fmla="*/ 3518014 h 4011731"/>
              <a:gd name="connsiteX99" fmla="*/ 4968657 w 6379128"/>
              <a:gd name="connsiteY99" fmla="*/ 3479914 h 4011731"/>
              <a:gd name="connsiteX100" fmla="*/ 4613057 w 6379128"/>
              <a:gd name="connsiteY100" fmla="*/ 3454514 h 4011731"/>
              <a:gd name="connsiteX101" fmla="*/ 4562257 w 6379128"/>
              <a:gd name="connsiteY101" fmla="*/ 3429114 h 4011731"/>
              <a:gd name="connsiteX102" fmla="*/ 4524157 w 6379128"/>
              <a:gd name="connsiteY102" fmla="*/ 3403714 h 4011731"/>
              <a:gd name="connsiteX103" fmla="*/ 4486057 w 6379128"/>
              <a:gd name="connsiteY103" fmla="*/ 3391014 h 4011731"/>
              <a:gd name="connsiteX104" fmla="*/ 4447957 w 6379128"/>
              <a:gd name="connsiteY104" fmla="*/ 3365614 h 4011731"/>
              <a:gd name="connsiteX105" fmla="*/ 4371757 w 6379128"/>
              <a:gd name="connsiteY105" fmla="*/ 3340214 h 4011731"/>
              <a:gd name="connsiteX106" fmla="*/ 4333657 w 6379128"/>
              <a:gd name="connsiteY106" fmla="*/ 3327514 h 4011731"/>
              <a:gd name="connsiteX107" fmla="*/ 4181257 w 6379128"/>
              <a:gd name="connsiteY107" fmla="*/ 3251314 h 4011731"/>
              <a:gd name="connsiteX108" fmla="*/ 4041557 w 6379128"/>
              <a:gd name="connsiteY108" fmla="*/ 3213214 h 4011731"/>
              <a:gd name="connsiteX109" fmla="*/ 3990757 w 6379128"/>
              <a:gd name="connsiteY109" fmla="*/ 3200514 h 4011731"/>
              <a:gd name="connsiteX110" fmla="*/ 3927257 w 6379128"/>
              <a:gd name="connsiteY110" fmla="*/ 3187814 h 4011731"/>
              <a:gd name="connsiteX111" fmla="*/ 3812957 w 6379128"/>
              <a:gd name="connsiteY111" fmla="*/ 3162414 h 4011731"/>
              <a:gd name="connsiteX112" fmla="*/ 3635157 w 6379128"/>
              <a:gd name="connsiteY112" fmla="*/ 3149714 h 4011731"/>
              <a:gd name="connsiteX113" fmla="*/ 3419257 w 6379128"/>
              <a:gd name="connsiteY113" fmla="*/ 3124314 h 4011731"/>
              <a:gd name="connsiteX114" fmla="*/ 3343057 w 6379128"/>
              <a:gd name="connsiteY114" fmla="*/ 3086214 h 4011731"/>
              <a:gd name="connsiteX115" fmla="*/ 3317657 w 6379128"/>
              <a:gd name="connsiteY115" fmla="*/ 3048114 h 4011731"/>
              <a:gd name="connsiteX116" fmla="*/ 3241457 w 6379128"/>
              <a:gd name="connsiteY116" fmla="*/ 3022714 h 4011731"/>
              <a:gd name="connsiteX117" fmla="*/ 3203357 w 6379128"/>
              <a:gd name="connsiteY117" fmla="*/ 3010014 h 4011731"/>
              <a:gd name="connsiteX118" fmla="*/ 3190657 w 6379128"/>
              <a:gd name="connsiteY118" fmla="*/ 2971914 h 4011731"/>
              <a:gd name="connsiteX119" fmla="*/ 3152557 w 6379128"/>
              <a:gd name="connsiteY119" fmla="*/ 2959214 h 4011731"/>
              <a:gd name="connsiteX120" fmla="*/ 3114457 w 6379128"/>
              <a:gd name="connsiteY120" fmla="*/ 2933814 h 4011731"/>
              <a:gd name="connsiteX121" fmla="*/ 3089057 w 6379128"/>
              <a:gd name="connsiteY121" fmla="*/ 2895714 h 4011731"/>
              <a:gd name="connsiteX122" fmla="*/ 3076357 w 6379128"/>
              <a:gd name="connsiteY122" fmla="*/ 2857614 h 4011731"/>
              <a:gd name="connsiteX123" fmla="*/ 3038257 w 6379128"/>
              <a:gd name="connsiteY123" fmla="*/ 2844914 h 4011731"/>
              <a:gd name="connsiteX124" fmla="*/ 2923957 w 6379128"/>
              <a:gd name="connsiteY124" fmla="*/ 2781414 h 4011731"/>
              <a:gd name="connsiteX125" fmla="*/ 2847757 w 6379128"/>
              <a:gd name="connsiteY125" fmla="*/ 2768714 h 4011731"/>
              <a:gd name="connsiteX126" fmla="*/ 2733457 w 6379128"/>
              <a:gd name="connsiteY126" fmla="*/ 2717914 h 4011731"/>
              <a:gd name="connsiteX127" fmla="*/ 2695357 w 6379128"/>
              <a:gd name="connsiteY127" fmla="*/ 2705214 h 4011731"/>
              <a:gd name="connsiteX128" fmla="*/ 2657257 w 6379128"/>
              <a:gd name="connsiteY128" fmla="*/ 2679814 h 4011731"/>
              <a:gd name="connsiteX129" fmla="*/ 2504857 w 6379128"/>
              <a:gd name="connsiteY129" fmla="*/ 2641714 h 4011731"/>
              <a:gd name="connsiteX130" fmla="*/ 2428657 w 6379128"/>
              <a:gd name="connsiteY130" fmla="*/ 2616314 h 4011731"/>
              <a:gd name="connsiteX131" fmla="*/ 2314357 w 6379128"/>
              <a:gd name="connsiteY131" fmla="*/ 2527414 h 4011731"/>
              <a:gd name="connsiteX132" fmla="*/ 2276257 w 6379128"/>
              <a:gd name="connsiteY132" fmla="*/ 2514714 h 4011731"/>
              <a:gd name="connsiteX133" fmla="*/ 2200057 w 6379128"/>
              <a:gd name="connsiteY133" fmla="*/ 2463914 h 4011731"/>
              <a:gd name="connsiteX134" fmla="*/ 2161957 w 6379128"/>
              <a:gd name="connsiteY134" fmla="*/ 2438514 h 4011731"/>
              <a:gd name="connsiteX135" fmla="*/ 2111157 w 6379128"/>
              <a:gd name="connsiteY135" fmla="*/ 2362314 h 4011731"/>
              <a:gd name="connsiteX136" fmla="*/ 2047657 w 6379128"/>
              <a:gd name="connsiteY136" fmla="*/ 2286114 h 4011731"/>
              <a:gd name="connsiteX137" fmla="*/ 1971457 w 6379128"/>
              <a:gd name="connsiteY137" fmla="*/ 2235314 h 4011731"/>
              <a:gd name="connsiteX138" fmla="*/ 1958757 w 6379128"/>
              <a:gd name="connsiteY138" fmla="*/ 2197214 h 4011731"/>
              <a:gd name="connsiteX139" fmla="*/ 1882557 w 6379128"/>
              <a:gd name="connsiteY139" fmla="*/ 2171814 h 4011731"/>
              <a:gd name="connsiteX140" fmla="*/ 1844457 w 6379128"/>
              <a:gd name="connsiteY140" fmla="*/ 2146414 h 4011731"/>
              <a:gd name="connsiteX141" fmla="*/ 1806357 w 6379128"/>
              <a:gd name="connsiteY141" fmla="*/ 2133714 h 4011731"/>
              <a:gd name="connsiteX142" fmla="*/ 1730157 w 6379128"/>
              <a:gd name="connsiteY142" fmla="*/ 2082914 h 4011731"/>
              <a:gd name="connsiteX143" fmla="*/ 1692057 w 6379128"/>
              <a:gd name="connsiteY143" fmla="*/ 2057514 h 4011731"/>
              <a:gd name="connsiteX144" fmla="*/ 1641257 w 6379128"/>
              <a:gd name="connsiteY144" fmla="*/ 2006714 h 4011731"/>
              <a:gd name="connsiteX145" fmla="*/ 1615857 w 6379128"/>
              <a:gd name="connsiteY145" fmla="*/ 1968614 h 4011731"/>
              <a:gd name="connsiteX146" fmla="*/ 1539657 w 6379128"/>
              <a:gd name="connsiteY146" fmla="*/ 1943214 h 4011731"/>
              <a:gd name="connsiteX147" fmla="*/ 1501557 w 6379128"/>
              <a:gd name="connsiteY147" fmla="*/ 1930514 h 4011731"/>
              <a:gd name="connsiteX148" fmla="*/ 1438057 w 6379128"/>
              <a:gd name="connsiteY148" fmla="*/ 1854314 h 4011731"/>
              <a:gd name="connsiteX149" fmla="*/ 1412657 w 6379128"/>
              <a:gd name="connsiteY149" fmla="*/ 1778114 h 4011731"/>
              <a:gd name="connsiteX150" fmla="*/ 1387257 w 6379128"/>
              <a:gd name="connsiteY150" fmla="*/ 1740014 h 4011731"/>
              <a:gd name="connsiteX151" fmla="*/ 1349157 w 6379128"/>
              <a:gd name="connsiteY151" fmla="*/ 1600314 h 4011731"/>
              <a:gd name="connsiteX152" fmla="*/ 1336457 w 6379128"/>
              <a:gd name="connsiteY152" fmla="*/ 1562214 h 4011731"/>
              <a:gd name="connsiteX153" fmla="*/ 1311057 w 6379128"/>
              <a:gd name="connsiteY153" fmla="*/ 1422514 h 4011731"/>
              <a:gd name="connsiteX154" fmla="*/ 1298357 w 6379128"/>
              <a:gd name="connsiteY154" fmla="*/ 1384414 h 4011731"/>
              <a:gd name="connsiteX155" fmla="*/ 1260257 w 6379128"/>
              <a:gd name="connsiteY155" fmla="*/ 1359014 h 4011731"/>
              <a:gd name="connsiteX156" fmla="*/ 1234857 w 6379128"/>
              <a:gd name="connsiteY156" fmla="*/ 1320914 h 4011731"/>
              <a:gd name="connsiteX157" fmla="*/ 1158657 w 6379128"/>
              <a:gd name="connsiteY157" fmla="*/ 1270114 h 4011731"/>
              <a:gd name="connsiteX158" fmla="*/ 1145957 w 6379128"/>
              <a:gd name="connsiteY158" fmla="*/ 1232014 h 4011731"/>
              <a:gd name="connsiteX159" fmla="*/ 1069757 w 6379128"/>
              <a:gd name="connsiteY159" fmla="*/ 1181214 h 4011731"/>
              <a:gd name="connsiteX160" fmla="*/ 1006257 w 6379128"/>
              <a:gd name="connsiteY160" fmla="*/ 1066914 h 4011731"/>
              <a:gd name="connsiteX161" fmla="*/ 980857 w 6379128"/>
              <a:gd name="connsiteY161" fmla="*/ 1028814 h 4011731"/>
              <a:gd name="connsiteX162" fmla="*/ 904657 w 6379128"/>
              <a:gd name="connsiteY162" fmla="*/ 965314 h 4011731"/>
              <a:gd name="connsiteX163" fmla="*/ 866557 w 6379128"/>
              <a:gd name="connsiteY163" fmla="*/ 952614 h 4011731"/>
              <a:gd name="connsiteX164" fmla="*/ 815757 w 6379128"/>
              <a:gd name="connsiteY164" fmla="*/ 876414 h 4011731"/>
              <a:gd name="connsiteX165" fmla="*/ 803057 w 6379128"/>
              <a:gd name="connsiteY165" fmla="*/ 838314 h 4011731"/>
              <a:gd name="connsiteX166" fmla="*/ 764957 w 6379128"/>
              <a:gd name="connsiteY166" fmla="*/ 825614 h 4011731"/>
              <a:gd name="connsiteX167" fmla="*/ 726857 w 6379128"/>
              <a:gd name="connsiteY167" fmla="*/ 800214 h 4011731"/>
              <a:gd name="connsiteX168" fmla="*/ 701457 w 6379128"/>
              <a:gd name="connsiteY168" fmla="*/ 711314 h 4011731"/>
              <a:gd name="connsiteX169" fmla="*/ 688757 w 6379128"/>
              <a:gd name="connsiteY169" fmla="*/ 597014 h 4011731"/>
              <a:gd name="connsiteX170" fmla="*/ 676057 w 6379128"/>
              <a:gd name="connsiteY170" fmla="*/ 558914 h 4011731"/>
              <a:gd name="connsiteX171" fmla="*/ 599857 w 6379128"/>
              <a:gd name="connsiteY171" fmla="*/ 508114 h 4011731"/>
              <a:gd name="connsiteX172" fmla="*/ 587157 w 6379128"/>
              <a:gd name="connsiteY172" fmla="*/ 470014 h 4011731"/>
              <a:gd name="connsiteX173" fmla="*/ 549057 w 6379128"/>
              <a:gd name="connsiteY173" fmla="*/ 457314 h 4011731"/>
              <a:gd name="connsiteX174" fmla="*/ 523657 w 6379128"/>
              <a:gd name="connsiteY174" fmla="*/ 381114 h 4011731"/>
              <a:gd name="connsiteX175" fmla="*/ 460157 w 6379128"/>
              <a:gd name="connsiteY175" fmla="*/ 304914 h 4011731"/>
              <a:gd name="connsiteX176" fmla="*/ 447457 w 6379128"/>
              <a:gd name="connsiteY176" fmla="*/ 266814 h 4011731"/>
              <a:gd name="connsiteX177" fmla="*/ 409357 w 6379128"/>
              <a:gd name="connsiteY177" fmla="*/ 241414 h 4011731"/>
              <a:gd name="connsiteX178" fmla="*/ 371257 w 6379128"/>
              <a:gd name="connsiteY178" fmla="*/ 165214 h 4011731"/>
              <a:gd name="connsiteX179" fmla="*/ 333157 w 6379128"/>
              <a:gd name="connsiteY179" fmla="*/ 139814 h 4011731"/>
              <a:gd name="connsiteX180" fmla="*/ 269657 w 6379128"/>
              <a:gd name="connsiteY180" fmla="*/ 76314 h 4011731"/>
              <a:gd name="connsiteX181" fmla="*/ 244257 w 6379128"/>
              <a:gd name="connsiteY181" fmla="*/ 38214 h 4011731"/>
              <a:gd name="connsiteX182" fmla="*/ 168057 w 6379128"/>
              <a:gd name="connsiteY182" fmla="*/ 12814 h 4011731"/>
              <a:gd name="connsiteX183" fmla="*/ 2957 w 6379128"/>
              <a:gd name="connsiteY183" fmla="*/ 114 h 401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379128" h="4011731">
                <a:moveTo>
                  <a:pt x="2957" y="114"/>
                </a:moveTo>
                <a:cubicBezTo>
                  <a:pt x="-13976" y="2231"/>
                  <a:pt x="46443" y="14598"/>
                  <a:pt x="66457" y="25514"/>
                </a:cubicBezTo>
                <a:cubicBezTo>
                  <a:pt x="93257" y="40132"/>
                  <a:pt x="117257" y="59381"/>
                  <a:pt x="142657" y="76314"/>
                </a:cubicBezTo>
                <a:cubicBezTo>
                  <a:pt x="155357" y="84781"/>
                  <a:pt x="166277" y="96887"/>
                  <a:pt x="180757" y="101714"/>
                </a:cubicBezTo>
                <a:lnTo>
                  <a:pt x="295057" y="139814"/>
                </a:lnTo>
                <a:lnTo>
                  <a:pt x="333157" y="152514"/>
                </a:lnTo>
                <a:cubicBezTo>
                  <a:pt x="337390" y="165214"/>
                  <a:pt x="344588" y="177287"/>
                  <a:pt x="345857" y="190614"/>
                </a:cubicBezTo>
                <a:cubicBezTo>
                  <a:pt x="353093" y="266588"/>
                  <a:pt x="343590" y="344379"/>
                  <a:pt x="358557" y="419214"/>
                </a:cubicBezTo>
                <a:cubicBezTo>
                  <a:pt x="361550" y="434181"/>
                  <a:pt x="383957" y="436147"/>
                  <a:pt x="396657" y="444614"/>
                </a:cubicBezTo>
                <a:cubicBezTo>
                  <a:pt x="400890" y="457314"/>
                  <a:pt x="403370" y="470740"/>
                  <a:pt x="409357" y="482714"/>
                </a:cubicBezTo>
                <a:cubicBezTo>
                  <a:pt x="416183" y="496366"/>
                  <a:pt x="431944" y="505812"/>
                  <a:pt x="434757" y="520814"/>
                </a:cubicBezTo>
                <a:cubicBezTo>
                  <a:pt x="444929" y="575065"/>
                  <a:pt x="441008" y="631096"/>
                  <a:pt x="447457" y="685914"/>
                </a:cubicBezTo>
                <a:cubicBezTo>
                  <a:pt x="448709" y="696556"/>
                  <a:pt x="465908" y="760916"/>
                  <a:pt x="472857" y="774814"/>
                </a:cubicBezTo>
                <a:cubicBezTo>
                  <a:pt x="479683" y="788466"/>
                  <a:pt x="489790" y="800214"/>
                  <a:pt x="498257" y="812914"/>
                </a:cubicBezTo>
                <a:cubicBezTo>
                  <a:pt x="502490" y="834081"/>
                  <a:pt x="505277" y="855589"/>
                  <a:pt x="510957" y="876414"/>
                </a:cubicBezTo>
                <a:cubicBezTo>
                  <a:pt x="518002" y="902245"/>
                  <a:pt x="527890" y="927214"/>
                  <a:pt x="536357" y="952614"/>
                </a:cubicBezTo>
                <a:lnTo>
                  <a:pt x="574457" y="1066914"/>
                </a:lnTo>
                <a:lnTo>
                  <a:pt x="599857" y="1143114"/>
                </a:lnTo>
                <a:cubicBezTo>
                  <a:pt x="604090" y="1155814"/>
                  <a:pt x="609932" y="1168087"/>
                  <a:pt x="612557" y="1181214"/>
                </a:cubicBezTo>
                <a:cubicBezTo>
                  <a:pt x="613189" y="1184376"/>
                  <a:pt x="627543" y="1269797"/>
                  <a:pt x="637957" y="1282814"/>
                </a:cubicBezTo>
                <a:cubicBezTo>
                  <a:pt x="647492" y="1294733"/>
                  <a:pt x="663357" y="1299747"/>
                  <a:pt x="676057" y="1308214"/>
                </a:cubicBezTo>
                <a:cubicBezTo>
                  <a:pt x="706284" y="1398894"/>
                  <a:pt x="686605" y="1362137"/>
                  <a:pt x="726857" y="1422514"/>
                </a:cubicBezTo>
                <a:cubicBezTo>
                  <a:pt x="729845" y="1440440"/>
                  <a:pt x="746089" y="1562335"/>
                  <a:pt x="764957" y="1574914"/>
                </a:cubicBezTo>
                <a:lnTo>
                  <a:pt x="803057" y="1600314"/>
                </a:lnTo>
                <a:cubicBezTo>
                  <a:pt x="834979" y="1696079"/>
                  <a:pt x="791918" y="1578037"/>
                  <a:pt x="841157" y="1676514"/>
                </a:cubicBezTo>
                <a:cubicBezTo>
                  <a:pt x="847144" y="1688488"/>
                  <a:pt x="847356" y="1702912"/>
                  <a:pt x="853857" y="1714614"/>
                </a:cubicBezTo>
                <a:cubicBezTo>
                  <a:pt x="868682" y="1741299"/>
                  <a:pt x="887724" y="1765414"/>
                  <a:pt x="904657" y="1790814"/>
                </a:cubicBezTo>
                <a:cubicBezTo>
                  <a:pt x="913124" y="1803514"/>
                  <a:pt x="925230" y="1814434"/>
                  <a:pt x="930057" y="1828914"/>
                </a:cubicBezTo>
                <a:lnTo>
                  <a:pt x="955457" y="1905114"/>
                </a:lnTo>
                <a:cubicBezTo>
                  <a:pt x="959690" y="1917814"/>
                  <a:pt x="960731" y="1932075"/>
                  <a:pt x="968157" y="1943214"/>
                </a:cubicBezTo>
                <a:lnTo>
                  <a:pt x="1018957" y="2019414"/>
                </a:lnTo>
                <a:cubicBezTo>
                  <a:pt x="1023190" y="2036347"/>
                  <a:pt x="1026641" y="2053496"/>
                  <a:pt x="1031657" y="2070214"/>
                </a:cubicBezTo>
                <a:cubicBezTo>
                  <a:pt x="1039350" y="2095859"/>
                  <a:pt x="1050563" y="2120439"/>
                  <a:pt x="1057057" y="2146414"/>
                </a:cubicBezTo>
                <a:cubicBezTo>
                  <a:pt x="1061290" y="2163347"/>
                  <a:pt x="1060075" y="2182691"/>
                  <a:pt x="1069757" y="2197214"/>
                </a:cubicBezTo>
                <a:cubicBezTo>
                  <a:pt x="1087955" y="2224511"/>
                  <a:pt x="1120601" y="2222636"/>
                  <a:pt x="1145957" y="2235314"/>
                </a:cubicBezTo>
                <a:cubicBezTo>
                  <a:pt x="1159609" y="2242140"/>
                  <a:pt x="1171357" y="2252247"/>
                  <a:pt x="1184057" y="2260714"/>
                </a:cubicBezTo>
                <a:cubicBezTo>
                  <a:pt x="1240863" y="2345923"/>
                  <a:pt x="1173945" y="2262439"/>
                  <a:pt x="1247557" y="2311514"/>
                </a:cubicBezTo>
                <a:cubicBezTo>
                  <a:pt x="1342689" y="2374935"/>
                  <a:pt x="1233165" y="2332117"/>
                  <a:pt x="1323757" y="2362314"/>
                </a:cubicBezTo>
                <a:cubicBezTo>
                  <a:pt x="1370689" y="2432712"/>
                  <a:pt x="1322305" y="2377030"/>
                  <a:pt x="1387257" y="2413114"/>
                </a:cubicBezTo>
                <a:cubicBezTo>
                  <a:pt x="1413942" y="2427939"/>
                  <a:pt x="1434497" y="2454261"/>
                  <a:pt x="1463457" y="2463914"/>
                </a:cubicBezTo>
                <a:cubicBezTo>
                  <a:pt x="1556216" y="2494834"/>
                  <a:pt x="1513682" y="2482820"/>
                  <a:pt x="1590457" y="2502014"/>
                </a:cubicBezTo>
                <a:cubicBezTo>
                  <a:pt x="1598924" y="2514714"/>
                  <a:pt x="1605064" y="2529321"/>
                  <a:pt x="1615857" y="2540114"/>
                </a:cubicBezTo>
                <a:cubicBezTo>
                  <a:pt x="1626650" y="2550907"/>
                  <a:pt x="1640305" y="2558688"/>
                  <a:pt x="1653957" y="2565514"/>
                </a:cubicBezTo>
                <a:cubicBezTo>
                  <a:pt x="1693112" y="2585091"/>
                  <a:pt x="1758634" y="2586536"/>
                  <a:pt x="1793657" y="2590914"/>
                </a:cubicBezTo>
                <a:cubicBezTo>
                  <a:pt x="1802124" y="2603614"/>
                  <a:pt x="1812858" y="2615066"/>
                  <a:pt x="1819057" y="2629014"/>
                </a:cubicBezTo>
                <a:cubicBezTo>
                  <a:pt x="1833677" y="2661910"/>
                  <a:pt x="1838502" y="2715879"/>
                  <a:pt x="1869857" y="2743314"/>
                </a:cubicBezTo>
                <a:cubicBezTo>
                  <a:pt x="1892831" y="2763416"/>
                  <a:pt x="1946057" y="2794114"/>
                  <a:pt x="1946057" y="2794114"/>
                </a:cubicBezTo>
                <a:cubicBezTo>
                  <a:pt x="1958785" y="2832299"/>
                  <a:pt x="1956802" y="2837488"/>
                  <a:pt x="1984157" y="2870314"/>
                </a:cubicBezTo>
                <a:cubicBezTo>
                  <a:pt x="1995655" y="2884112"/>
                  <a:pt x="2011230" y="2894237"/>
                  <a:pt x="2022257" y="2908414"/>
                </a:cubicBezTo>
                <a:cubicBezTo>
                  <a:pt x="2063073" y="2960891"/>
                  <a:pt x="2056882" y="2985892"/>
                  <a:pt x="2111157" y="3010014"/>
                </a:cubicBezTo>
                <a:cubicBezTo>
                  <a:pt x="2135623" y="3020888"/>
                  <a:pt x="2165080" y="3020562"/>
                  <a:pt x="2187357" y="3035414"/>
                </a:cubicBezTo>
                <a:cubicBezTo>
                  <a:pt x="2212757" y="3052347"/>
                  <a:pt x="2234597" y="3076561"/>
                  <a:pt x="2263557" y="3086214"/>
                </a:cubicBezTo>
                <a:lnTo>
                  <a:pt x="2377857" y="3124314"/>
                </a:lnTo>
                <a:lnTo>
                  <a:pt x="2415957" y="3137014"/>
                </a:lnTo>
                <a:cubicBezTo>
                  <a:pt x="2428657" y="3141247"/>
                  <a:pt x="2441070" y="3146467"/>
                  <a:pt x="2454057" y="3149714"/>
                </a:cubicBezTo>
                <a:cubicBezTo>
                  <a:pt x="2470990" y="3153947"/>
                  <a:pt x="2488074" y="3157619"/>
                  <a:pt x="2504857" y="3162414"/>
                </a:cubicBezTo>
                <a:cubicBezTo>
                  <a:pt x="2579106" y="3183628"/>
                  <a:pt x="2504427" y="3167963"/>
                  <a:pt x="2593757" y="3187814"/>
                </a:cubicBezTo>
                <a:cubicBezTo>
                  <a:pt x="2664342" y="3203499"/>
                  <a:pt x="2657635" y="3199428"/>
                  <a:pt x="2733457" y="3213214"/>
                </a:cubicBezTo>
                <a:cubicBezTo>
                  <a:pt x="2754695" y="3217075"/>
                  <a:pt x="2776132" y="3220234"/>
                  <a:pt x="2796957" y="3225914"/>
                </a:cubicBezTo>
                <a:cubicBezTo>
                  <a:pt x="2941122" y="3265232"/>
                  <a:pt x="2820389" y="3231280"/>
                  <a:pt x="2911257" y="3276714"/>
                </a:cubicBezTo>
                <a:cubicBezTo>
                  <a:pt x="2937292" y="3289731"/>
                  <a:pt x="2988705" y="3297284"/>
                  <a:pt x="3012857" y="3302114"/>
                </a:cubicBezTo>
                <a:cubicBezTo>
                  <a:pt x="3017090" y="3314814"/>
                  <a:pt x="3017194" y="3329761"/>
                  <a:pt x="3025557" y="3340214"/>
                </a:cubicBezTo>
                <a:cubicBezTo>
                  <a:pt x="3035092" y="3352133"/>
                  <a:pt x="3050005" y="3358788"/>
                  <a:pt x="3063657" y="3365614"/>
                </a:cubicBezTo>
                <a:cubicBezTo>
                  <a:pt x="3102812" y="3385191"/>
                  <a:pt x="3168334" y="3386636"/>
                  <a:pt x="3203357" y="3391014"/>
                </a:cubicBezTo>
                <a:cubicBezTo>
                  <a:pt x="3228757" y="3407947"/>
                  <a:pt x="3250597" y="3432161"/>
                  <a:pt x="3279557" y="3441814"/>
                </a:cubicBezTo>
                <a:cubicBezTo>
                  <a:pt x="3339126" y="3461670"/>
                  <a:pt x="3359421" y="3471936"/>
                  <a:pt x="3419257" y="3479914"/>
                </a:cubicBezTo>
                <a:cubicBezTo>
                  <a:pt x="3461428" y="3485537"/>
                  <a:pt x="3503924" y="3488381"/>
                  <a:pt x="3546257" y="3492614"/>
                </a:cubicBezTo>
                <a:cubicBezTo>
                  <a:pt x="3647857" y="3526481"/>
                  <a:pt x="3529324" y="3475681"/>
                  <a:pt x="3597057" y="3543414"/>
                </a:cubicBezTo>
                <a:cubicBezTo>
                  <a:pt x="3606523" y="3552880"/>
                  <a:pt x="3622170" y="3552867"/>
                  <a:pt x="3635157" y="3556114"/>
                </a:cubicBezTo>
                <a:cubicBezTo>
                  <a:pt x="3656098" y="3561349"/>
                  <a:pt x="3677490" y="3564581"/>
                  <a:pt x="3698657" y="3568814"/>
                </a:cubicBezTo>
                <a:cubicBezTo>
                  <a:pt x="3702890" y="3581514"/>
                  <a:pt x="3702994" y="3596461"/>
                  <a:pt x="3711357" y="3606914"/>
                </a:cubicBezTo>
                <a:cubicBezTo>
                  <a:pt x="3729262" y="3629295"/>
                  <a:pt x="3762458" y="3636648"/>
                  <a:pt x="3787557" y="3645014"/>
                </a:cubicBezTo>
                <a:cubicBezTo>
                  <a:pt x="3796024" y="3657714"/>
                  <a:pt x="3799009" y="3676915"/>
                  <a:pt x="3812957" y="3683114"/>
                </a:cubicBezTo>
                <a:cubicBezTo>
                  <a:pt x="3840311" y="3695271"/>
                  <a:pt x="3872504" y="3689943"/>
                  <a:pt x="3901857" y="3695814"/>
                </a:cubicBezTo>
                <a:cubicBezTo>
                  <a:pt x="3939414" y="3703325"/>
                  <a:pt x="3945947" y="3712507"/>
                  <a:pt x="3978057" y="3733914"/>
                </a:cubicBezTo>
                <a:cubicBezTo>
                  <a:pt x="3999674" y="3798765"/>
                  <a:pt x="3973340" y="3755478"/>
                  <a:pt x="4041557" y="3784714"/>
                </a:cubicBezTo>
                <a:cubicBezTo>
                  <a:pt x="4055586" y="3790727"/>
                  <a:pt x="4066005" y="3803288"/>
                  <a:pt x="4079657" y="3810114"/>
                </a:cubicBezTo>
                <a:cubicBezTo>
                  <a:pt x="4143099" y="3841835"/>
                  <a:pt x="4302316" y="3834349"/>
                  <a:pt x="4320957" y="3835514"/>
                </a:cubicBezTo>
                <a:cubicBezTo>
                  <a:pt x="4342124" y="3839747"/>
                  <a:pt x="4363385" y="3843531"/>
                  <a:pt x="4384457" y="3848214"/>
                </a:cubicBezTo>
                <a:cubicBezTo>
                  <a:pt x="4401496" y="3852000"/>
                  <a:pt x="4417895" y="3859118"/>
                  <a:pt x="4435257" y="3860914"/>
                </a:cubicBezTo>
                <a:cubicBezTo>
                  <a:pt x="4540865" y="3871839"/>
                  <a:pt x="4752757" y="3886314"/>
                  <a:pt x="4752757" y="3886314"/>
                </a:cubicBezTo>
                <a:lnTo>
                  <a:pt x="4828957" y="3911714"/>
                </a:lnTo>
                <a:cubicBezTo>
                  <a:pt x="4963527" y="3956571"/>
                  <a:pt x="4853682" y="3923857"/>
                  <a:pt x="5171857" y="3937114"/>
                </a:cubicBezTo>
                <a:cubicBezTo>
                  <a:pt x="5478816" y="3988274"/>
                  <a:pt x="5272775" y="3961123"/>
                  <a:pt x="5794157" y="3975214"/>
                </a:cubicBezTo>
                <a:cubicBezTo>
                  <a:pt x="5961016" y="4030834"/>
                  <a:pt x="5903288" y="4016445"/>
                  <a:pt x="6264057" y="3975214"/>
                </a:cubicBezTo>
                <a:cubicBezTo>
                  <a:pt x="6277357" y="3973694"/>
                  <a:pt x="6264783" y="3943101"/>
                  <a:pt x="6276757" y="3937114"/>
                </a:cubicBezTo>
                <a:cubicBezTo>
                  <a:pt x="6303531" y="3923727"/>
                  <a:pt x="6336024" y="3928647"/>
                  <a:pt x="6365657" y="3924414"/>
                </a:cubicBezTo>
                <a:cubicBezTo>
                  <a:pt x="6385765" y="3864089"/>
                  <a:pt x="6387882" y="3900072"/>
                  <a:pt x="6340257" y="3873614"/>
                </a:cubicBezTo>
                <a:cubicBezTo>
                  <a:pt x="6177693" y="3783300"/>
                  <a:pt x="6360989" y="3828872"/>
                  <a:pt x="6060857" y="3810114"/>
                </a:cubicBezTo>
                <a:cubicBezTo>
                  <a:pt x="6039690" y="3805881"/>
                  <a:pt x="6018298" y="3802649"/>
                  <a:pt x="5997357" y="3797414"/>
                </a:cubicBezTo>
                <a:cubicBezTo>
                  <a:pt x="5984370" y="3794167"/>
                  <a:pt x="5972428" y="3787109"/>
                  <a:pt x="5959257" y="3784714"/>
                </a:cubicBezTo>
                <a:cubicBezTo>
                  <a:pt x="5881339" y="3770547"/>
                  <a:pt x="5747831" y="3764169"/>
                  <a:pt x="5679857" y="3759314"/>
                </a:cubicBezTo>
                <a:cubicBezTo>
                  <a:pt x="5671390" y="3746614"/>
                  <a:pt x="5665250" y="3732007"/>
                  <a:pt x="5654457" y="3721214"/>
                </a:cubicBezTo>
                <a:cubicBezTo>
                  <a:pt x="5643664" y="3710421"/>
                  <a:pt x="5630009" y="3702640"/>
                  <a:pt x="5616357" y="3695814"/>
                </a:cubicBezTo>
                <a:cubicBezTo>
                  <a:pt x="5567492" y="3671382"/>
                  <a:pt x="5474249" y="3673659"/>
                  <a:pt x="5438557" y="3670414"/>
                </a:cubicBezTo>
                <a:cubicBezTo>
                  <a:pt x="5420964" y="3666895"/>
                  <a:pt x="5358924" y="3657218"/>
                  <a:pt x="5336957" y="3645014"/>
                </a:cubicBezTo>
                <a:cubicBezTo>
                  <a:pt x="5310272" y="3630189"/>
                  <a:pt x="5289717" y="3603867"/>
                  <a:pt x="5260757" y="3594214"/>
                </a:cubicBezTo>
                <a:cubicBezTo>
                  <a:pt x="5208177" y="3576687"/>
                  <a:pt x="5233796" y="3588940"/>
                  <a:pt x="5184557" y="3556114"/>
                </a:cubicBezTo>
                <a:cubicBezTo>
                  <a:pt x="5180324" y="3543414"/>
                  <a:pt x="5182750" y="3525795"/>
                  <a:pt x="5171857" y="3518014"/>
                </a:cubicBezTo>
                <a:cubicBezTo>
                  <a:pt x="5127582" y="3486389"/>
                  <a:pt x="5007434" y="3483792"/>
                  <a:pt x="4968657" y="3479914"/>
                </a:cubicBezTo>
                <a:cubicBezTo>
                  <a:pt x="4818532" y="3429872"/>
                  <a:pt x="5035255" y="3498190"/>
                  <a:pt x="4613057" y="3454514"/>
                </a:cubicBezTo>
                <a:cubicBezTo>
                  <a:pt x="4594225" y="3452566"/>
                  <a:pt x="4578695" y="3438507"/>
                  <a:pt x="4562257" y="3429114"/>
                </a:cubicBezTo>
                <a:cubicBezTo>
                  <a:pt x="4549005" y="3421541"/>
                  <a:pt x="4537809" y="3410540"/>
                  <a:pt x="4524157" y="3403714"/>
                </a:cubicBezTo>
                <a:cubicBezTo>
                  <a:pt x="4512183" y="3397727"/>
                  <a:pt x="4498031" y="3397001"/>
                  <a:pt x="4486057" y="3391014"/>
                </a:cubicBezTo>
                <a:cubicBezTo>
                  <a:pt x="4472405" y="3384188"/>
                  <a:pt x="4461905" y="3371813"/>
                  <a:pt x="4447957" y="3365614"/>
                </a:cubicBezTo>
                <a:cubicBezTo>
                  <a:pt x="4423491" y="3354740"/>
                  <a:pt x="4397157" y="3348681"/>
                  <a:pt x="4371757" y="3340214"/>
                </a:cubicBezTo>
                <a:cubicBezTo>
                  <a:pt x="4359057" y="3335981"/>
                  <a:pt x="4344796" y="3334940"/>
                  <a:pt x="4333657" y="3327514"/>
                </a:cubicBezTo>
                <a:cubicBezTo>
                  <a:pt x="4235180" y="3261862"/>
                  <a:pt x="4286417" y="3286367"/>
                  <a:pt x="4181257" y="3251314"/>
                </a:cubicBezTo>
                <a:cubicBezTo>
                  <a:pt x="4110039" y="3227575"/>
                  <a:pt x="4156144" y="3241861"/>
                  <a:pt x="4041557" y="3213214"/>
                </a:cubicBezTo>
                <a:cubicBezTo>
                  <a:pt x="4024624" y="3208981"/>
                  <a:pt x="4007873" y="3203937"/>
                  <a:pt x="3990757" y="3200514"/>
                </a:cubicBezTo>
                <a:cubicBezTo>
                  <a:pt x="3969590" y="3196281"/>
                  <a:pt x="3948329" y="3192497"/>
                  <a:pt x="3927257" y="3187814"/>
                </a:cubicBezTo>
                <a:cubicBezTo>
                  <a:pt x="3891278" y="3179819"/>
                  <a:pt x="3849345" y="3166244"/>
                  <a:pt x="3812957" y="3162414"/>
                </a:cubicBezTo>
                <a:cubicBezTo>
                  <a:pt x="3753866" y="3156194"/>
                  <a:pt x="3694351" y="3154861"/>
                  <a:pt x="3635157" y="3149714"/>
                </a:cubicBezTo>
                <a:cubicBezTo>
                  <a:pt x="3581044" y="3145009"/>
                  <a:pt x="3475108" y="3131295"/>
                  <a:pt x="3419257" y="3124314"/>
                </a:cubicBezTo>
                <a:cubicBezTo>
                  <a:pt x="3388269" y="3113985"/>
                  <a:pt x="3367676" y="3110833"/>
                  <a:pt x="3343057" y="3086214"/>
                </a:cubicBezTo>
                <a:cubicBezTo>
                  <a:pt x="3332264" y="3075421"/>
                  <a:pt x="3330600" y="3056204"/>
                  <a:pt x="3317657" y="3048114"/>
                </a:cubicBezTo>
                <a:cubicBezTo>
                  <a:pt x="3294953" y="3033924"/>
                  <a:pt x="3266857" y="3031181"/>
                  <a:pt x="3241457" y="3022714"/>
                </a:cubicBezTo>
                <a:lnTo>
                  <a:pt x="3203357" y="3010014"/>
                </a:lnTo>
                <a:cubicBezTo>
                  <a:pt x="3199124" y="2997314"/>
                  <a:pt x="3200123" y="2981380"/>
                  <a:pt x="3190657" y="2971914"/>
                </a:cubicBezTo>
                <a:cubicBezTo>
                  <a:pt x="3181191" y="2962448"/>
                  <a:pt x="3164531" y="2965201"/>
                  <a:pt x="3152557" y="2959214"/>
                </a:cubicBezTo>
                <a:cubicBezTo>
                  <a:pt x="3138905" y="2952388"/>
                  <a:pt x="3127157" y="2942281"/>
                  <a:pt x="3114457" y="2933814"/>
                </a:cubicBezTo>
                <a:cubicBezTo>
                  <a:pt x="3105990" y="2921114"/>
                  <a:pt x="3095883" y="2909366"/>
                  <a:pt x="3089057" y="2895714"/>
                </a:cubicBezTo>
                <a:cubicBezTo>
                  <a:pt x="3083070" y="2883740"/>
                  <a:pt x="3085823" y="2867080"/>
                  <a:pt x="3076357" y="2857614"/>
                </a:cubicBezTo>
                <a:cubicBezTo>
                  <a:pt x="3066891" y="2848148"/>
                  <a:pt x="3049959" y="2851415"/>
                  <a:pt x="3038257" y="2844914"/>
                </a:cubicBezTo>
                <a:cubicBezTo>
                  <a:pt x="2972779" y="2808537"/>
                  <a:pt x="2981431" y="2794186"/>
                  <a:pt x="2923957" y="2781414"/>
                </a:cubicBezTo>
                <a:cubicBezTo>
                  <a:pt x="2898820" y="2775828"/>
                  <a:pt x="2872739" y="2774959"/>
                  <a:pt x="2847757" y="2768714"/>
                </a:cubicBezTo>
                <a:cubicBezTo>
                  <a:pt x="2716698" y="2735949"/>
                  <a:pt x="2816854" y="2759612"/>
                  <a:pt x="2733457" y="2717914"/>
                </a:cubicBezTo>
                <a:cubicBezTo>
                  <a:pt x="2721483" y="2711927"/>
                  <a:pt x="2707331" y="2711201"/>
                  <a:pt x="2695357" y="2705214"/>
                </a:cubicBezTo>
                <a:cubicBezTo>
                  <a:pt x="2681705" y="2698388"/>
                  <a:pt x="2671205" y="2686013"/>
                  <a:pt x="2657257" y="2679814"/>
                </a:cubicBezTo>
                <a:cubicBezTo>
                  <a:pt x="2568407" y="2640325"/>
                  <a:pt x="2596138" y="2664534"/>
                  <a:pt x="2504857" y="2641714"/>
                </a:cubicBezTo>
                <a:cubicBezTo>
                  <a:pt x="2478882" y="2635220"/>
                  <a:pt x="2428657" y="2616314"/>
                  <a:pt x="2428657" y="2616314"/>
                </a:cubicBezTo>
                <a:cubicBezTo>
                  <a:pt x="2395783" y="2583440"/>
                  <a:pt x="2359929" y="2542605"/>
                  <a:pt x="2314357" y="2527414"/>
                </a:cubicBezTo>
                <a:cubicBezTo>
                  <a:pt x="2301657" y="2523181"/>
                  <a:pt x="2287959" y="2521215"/>
                  <a:pt x="2276257" y="2514714"/>
                </a:cubicBezTo>
                <a:cubicBezTo>
                  <a:pt x="2249572" y="2499889"/>
                  <a:pt x="2225457" y="2480847"/>
                  <a:pt x="2200057" y="2463914"/>
                </a:cubicBezTo>
                <a:lnTo>
                  <a:pt x="2161957" y="2438514"/>
                </a:lnTo>
                <a:lnTo>
                  <a:pt x="2111157" y="2362314"/>
                </a:lnTo>
                <a:cubicBezTo>
                  <a:pt x="2088579" y="2328447"/>
                  <a:pt x="2081506" y="2312441"/>
                  <a:pt x="2047657" y="2286114"/>
                </a:cubicBezTo>
                <a:cubicBezTo>
                  <a:pt x="2023560" y="2267372"/>
                  <a:pt x="1971457" y="2235314"/>
                  <a:pt x="1971457" y="2235314"/>
                </a:cubicBezTo>
                <a:cubicBezTo>
                  <a:pt x="1967224" y="2222614"/>
                  <a:pt x="1969650" y="2204995"/>
                  <a:pt x="1958757" y="2197214"/>
                </a:cubicBezTo>
                <a:cubicBezTo>
                  <a:pt x="1936970" y="2181652"/>
                  <a:pt x="1904834" y="2186666"/>
                  <a:pt x="1882557" y="2171814"/>
                </a:cubicBezTo>
                <a:cubicBezTo>
                  <a:pt x="1869857" y="2163347"/>
                  <a:pt x="1858109" y="2153240"/>
                  <a:pt x="1844457" y="2146414"/>
                </a:cubicBezTo>
                <a:cubicBezTo>
                  <a:pt x="1832483" y="2140427"/>
                  <a:pt x="1818059" y="2140215"/>
                  <a:pt x="1806357" y="2133714"/>
                </a:cubicBezTo>
                <a:cubicBezTo>
                  <a:pt x="1779672" y="2118889"/>
                  <a:pt x="1755557" y="2099847"/>
                  <a:pt x="1730157" y="2082914"/>
                </a:cubicBezTo>
                <a:lnTo>
                  <a:pt x="1692057" y="2057514"/>
                </a:lnTo>
                <a:cubicBezTo>
                  <a:pt x="1664348" y="1974387"/>
                  <a:pt x="1702833" y="2055975"/>
                  <a:pt x="1641257" y="2006714"/>
                </a:cubicBezTo>
                <a:cubicBezTo>
                  <a:pt x="1629338" y="1997179"/>
                  <a:pt x="1628800" y="1976704"/>
                  <a:pt x="1615857" y="1968614"/>
                </a:cubicBezTo>
                <a:cubicBezTo>
                  <a:pt x="1593153" y="1954424"/>
                  <a:pt x="1565057" y="1951681"/>
                  <a:pt x="1539657" y="1943214"/>
                </a:cubicBezTo>
                <a:lnTo>
                  <a:pt x="1501557" y="1930514"/>
                </a:lnTo>
                <a:cubicBezTo>
                  <a:pt x="1477631" y="1906588"/>
                  <a:pt x="1452202" y="1886140"/>
                  <a:pt x="1438057" y="1854314"/>
                </a:cubicBezTo>
                <a:cubicBezTo>
                  <a:pt x="1427183" y="1829848"/>
                  <a:pt x="1427509" y="1800391"/>
                  <a:pt x="1412657" y="1778114"/>
                </a:cubicBezTo>
                <a:cubicBezTo>
                  <a:pt x="1404190" y="1765414"/>
                  <a:pt x="1393456" y="1753962"/>
                  <a:pt x="1387257" y="1740014"/>
                </a:cubicBezTo>
                <a:cubicBezTo>
                  <a:pt x="1356119" y="1669954"/>
                  <a:pt x="1366230" y="1668608"/>
                  <a:pt x="1349157" y="1600314"/>
                </a:cubicBezTo>
                <a:cubicBezTo>
                  <a:pt x="1345910" y="1587327"/>
                  <a:pt x="1339361" y="1575282"/>
                  <a:pt x="1336457" y="1562214"/>
                </a:cubicBezTo>
                <a:cubicBezTo>
                  <a:pt x="1313811" y="1460308"/>
                  <a:pt x="1334169" y="1514964"/>
                  <a:pt x="1311057" y="1422514"/>
                </a:cubicBezTo>
                <a:cubicBezTo>
                  <a:pt x="1307810" y="1409527"/>
                  <a:pt x="1306720" y="1394867"/>
                  <a:pt x="1298357" y="1384414"/>
                </a:cubicBezTo>
                <a:cubicBezTo>
                  <a:pt x="1288822" y="1372495"/>
                  <a:pt x="1272957" y="1367481"/>
                  <a:pt x="1260257" y="1359014"/>
                </a:cubicBezTo>
                <a:cubicBezTo>
                  <a:pt x="1251790" y="1346314"/>
                  <a:pt x="1246344" y="1330965"/>
                  <a:pt x="1234857" y="1320914"/>
                </a:cubicBezTo>
                <a:cubicBezTo>
                  <a:pt x="1211883" y="1300812"/>
                  <a:pt x="1158657" y="1270114"/>
                  <a:pt x="1158657" y="1270114"/>
                </a:cubicBezTo>
                <a:cubicBezTo>
                  <a:pt x="1154424" y="1257414"/>
                  <a:pt x="1155423" y="1241480"/>
                  <a:pt x="1145957" y="1232014"/>
                </a:cubicBezTo>
                <a:cubicBezTo>
                  <a:pt x="1124371" y="1210428"/>
                  <a:pt x="1069757" y="1181214"/>
                  <a:pt x="1069757" y="1181214"/>
                </a:cubicBezTo>
                <a:cubicBezTo>
                  <a:pt x="1047404" y="1114154"/>
                  <a:pt x="1064483" y="1154253"/>
                  <a:pt x="1006257" y="1066914"/>
                </a:cubicBezTo>
                <a:cubicBezTo>
                  <a:pt x="997790" y="1054214"/>
                  <a:pt x="991650" y="1039607"/>
                  <a:pt x="980857" y="1028814"/>
                </a:cubicBezTo>
                <a:cubicBezTo>
                  <a:pt x="952770" y="1000727"/>
                  <a:pt x="940020" y="982995"/>
                  <a:pt x="904657" y="965314"/>
                </a:cubicBezTo>
                <a:cubicBezTo>
                  <a:pt x="892683" y="959327"/>
                  <a:pt x="879257" y="956847"/>
                  <a:pt x="866557" y="952614"/>
                </a:cubicBezTo>
                <a:cubicBezTo>
                  <a:pt x="849624" y="927214"/>
                  <a:pt x="825410" y="905374"/>
                  <a:pt x="815757" y="876414"/>
                </a:cubicBezTo>
                <a:cubicBezTo>
                  <a:pt x="811524" y="863714"/>
                  <a:pt x="812523" y="847780"/>
                  <a:pt x="803057" y="838314"/>
                </a:cubicBezTo>
                <a:cubicBezTo>
                  <a:pt x="793591" y="828848"/>
                  <a:pt x="776931" y="831601"/>
                  <a:pt x="764957" y="825614"/>
                </a:cubicBezTo>
                <a:cubicBezTo>
                  <a:pt x="751305" y="818788"/>
                  <a:pt x="739557" y="808681"/>
                  <a:pt x="726857" y="800214"/>
                </a:cubicBezTo>
                <a:cubicBezTo>
                  <a:pt x="717374" y="771764"/>
                  <a:pt x="706013" y="740930"/>
                  <a:pt x="701457" y="711314"/>
                </a:cubicBezTo>
                <a:cubicBezTo>
                  <a:pt x="695628" y="673425"/>
                  <a:pt x="695059" y="634827"/>
                  <a:pt x="688757" y="597014"/>
                </a:cubicBezTo>
                <a:cubicBezTo>
                  <a:pt x="686556" y="583809"/>
                  <a:pt x="685523" y="568380"/>
                  <a:pt x="676057" y="558914"/>
                </a:cubicBezTo>
                <a:cubicBezTo>
                  <a:pt x="654471" y="537328"/>
                  <a:pt x="599857" y="508114"/>
                  <a:pt x="599857" y="508114"/>
                </a:cubicBezTo>
                <a:cubicBezTo>
                  <a:pt x="595624" y="495414"/>
                  <a:pt x="596623" y="479480"/>
                  <a:pt x="587157" y="470014"/>
                </a:cubicBezTo>
                <a:cubicBezTo>
                  <a:pt x="577691" y="460548"/>
                  <a:pt x="556838" y="468207"/>
                  <a:pt x="549057" y="457314"/>
                </a:cubicBezTo>
                <a:cubicBezTo>
                  <a:pt x="533495" y="435527"/>
                  <a:pt x="542589" y="400046"/>
                  <a:pt x="523657" y="381114"/>
                </a:cubicBezTo>
                <a:cubicBezTo>
                  <a:pt x="495570" y="353027"/>
                  <a:pt x="477838" y="340277"/>
                  <a:pt x="460157" y="304914"/>
                </a:cubicBezTo>
                <a:cubicBezTo>
                  <a:pt x="454170" y="292940"/>
                  <a:pt x="455820" y="277267"/>
                  <a:pt x="447457" y="266814"/>
                </a:cubicBezTo>
                <a:cubicBezTo>
                  <a:pt x="437922" y="254895"/>
                  <a:pt x="422057" y="249881"/>
                  <a:pt x="409357" y="241414"/>
                </a:cubicBezTo>
                <a:cubicBezTo>
                  <a:pt x="399028" y="210426"/>
                  <a:pt x="395876" y="189833"/>
                  <a:pt x="371257" y="165214"/>
                </a:cubicBezTo>
                <a:cubicBezTo>
                  <a:pt x="360464" y="154421"/>
                  <a:pt x="345857" y="148281"/>
                  <a:pt x="333157" y="139814"/>
                </a:cubicBezTo>
                <a:cubicBezTo>
                  <a:pt x="265424" y="38214"/>
                  <a:pt x="354324" y="160981"/>
                  <a:pt x="269657" y="76314"/>
                </a:cubicBezTo>
                <a:cubicBezTo>
                  <a:pt x="258864" y="65521"/>
                  <a:pt x="257200" y="46304"/>
                  <a:pt x="244257" y="38214"/>
                </a:cubicBezTo>
                <a:cubicBezTo>
                  <a:pt x="221553" y="24024"/>
                  <a:pt x="168057" y="12814"/>
                  <a:pt x="168057" y="12814"/>
                </a:cubicBezTo>
                <a:cubicBezTo>
                  <a:pt x="9691" y="26011"/>
                  <a:pt x="19890" y="-2003"/>
                  <a:pt x="2957" y="114"/>
                </a:cubicBezTo>
                <a:close/>
              </a:path>
            </a:pathLst>
          </a:cu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9" name="Straight Connector 58"/>
          <p:cNvCxnSpPr/>
          <p:nvPr/>
        </p:nvCxnSpPr>
        <p:spPr>
          <a:xfrm flipV="1">
            <a:off x="2057400" y="1276350"/>
            <a:ext cx="11849" cy="3124202"/>
          </a:xfrm>
          <a:prstGeom prst="line">
            <a:avLst/>
          </a:prstGeom>
          <a:noFill/>
          <a:ln w="101600" cap="flat" cmpd="sng" algn="ctr">
            <a:solidFill>
              <a:srgbClr val="F79646"/>
            </a:solidFill>
            <a:prstDash val="solid"/>
            <a:tailEnd type="triangle"/>
          </a:ln>
          <a:effectLst/>
        </p:spPr>
      </p:cxnSp>
      <p:sp>
        <p:nvSpPr>
          <p:cNvPr id="60" name="TextBox 59"/>
          <p:cNvSpPr txBox="1"/>
          <p:nvPr/>
        </p:nvSpPr>
        <p:spPr>
          <a:xfrm>
            <a:off x="3630759" y="4497169"/>
            <a:ext cx="163217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Levels</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8" name="Straight Connector 57"/>
          <p:cNvCxnSpPr/>
          <p:nvPr/>
        </p:nvCxnSpPr>
        <p:spPr>
          <a:xfrm>
            <a:off x="2057400" y="4391629"/>
            <a:ext cx="6821710" cy="0"/>
          </a:xfrm>
          <a:prstGeom prst="line">
            <a:avLst/>
          </a:prstGeom>
          <a:noFill/>
          <a:ln w="101600" cap="flat" cmpd="sng" algn="ctr">
            <a:solidFill>
              <a:srgbClr val="F79646"/>
            </a:solidFill>
            <a:prstDash val="solid"/>
            <a:tailEnd type="triangle"/>
          </a:ln>
          <a:effectLst/>
        </p:spPr>
      </p:cxnSp>
      <p:sp>
        <p:nvSpPr>
          <p:cNvPr id="14" name="Left Arrow 13"/>
          <p:cNvSpPr/>
          <p:nvPr/>
        </p:nvSpPr>
        <p:spPr>
          <a:xfrm rot="18604835">
            <a:off x="5207947" y="3064914"/>
            <a:ext cx="2305038" cy="392465"/>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TextBox 14"/>
          <p:cNvSpPr txBox="1"/>
          <p:nvPr/>
        </p:nvSpPr>
        <p:spPr>
          <a:xfrm>
            <a:off x="6553200" y="1762720"/>
            <a:ext cx="2045753" cy="46166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With Coins</a:t>
            </a:r>
            <a:endParaRPr kumimoji="0" lang="en-US" sz="2400" b="1" i="0" u="none" strike="noStrike" kern="0" cap="none" spc="0" normalizeH="0" baseline="0" noProof="0" dirty="0">
              <a:ln>
                <a:noFill/>
              </a:ln>
              <a:solidFill>
                <a:sysClr val="windowText" lastClr="000000"/>
              </a:solidFill>
              <a:effectLst/>
              <a:uLnTx/>
              <a:uFillTx/>
            </a:endParaRPr>
          </a:p>
        </p:txBody>
      </p:sp>
      <p:sp>
        <p:nvSpPr>
          <p:cNvPr id="16" name="Title 40"/>
          <p:cNvSpPr>
            <a:spLocks noGrp="1"/>
          </p:cNvSpPr>
          <p:nvPr>
            <p:ph type="title"/>
          </p:nvPr>
        </p:nvSpPr>
        <p:spPr/>
        <p:txBody>
          <a:bodyPr/>
          <a:lstStyle/>
          <a:p>
            <a:pPr algn="ctr"/>
            <a:r>
              <a:rPr lang="en-US" dirty="0" smtClean="0"/>
              <a:t>Reality</a:t>
            </a:r>
            <a:endParaRPr lang="en-US" dirty="0"/>
          </a:p>
        </p:txBody>
      </p:sp>
      <p:sp>
        <p:nvSpPr>
          <p:cNvPr id="20" name="Freeform 19"/>
          <p:cNvSpPr/>
          <p:nvPr/>
        </p:nvSpPr>
        <p:spPr>
          <a:xfrm>
            <a:off x="2143125" y="1762720"/>
            <a:ext cx="5169751" cy="2637832"/>
          </a:xfrm>
          <a:custGeom>
            <a:avLst/>
            <a:gdLst>
              <a:gd name="connsiteX0" fmla="*/ 0 w 6324600"/>
              <a:gd name="connsiteY0" fmla="*/ 0 h 3924300"/>
              <a:gd name="connsiteX1" fmla="*/ 114300 w 6324600"/>
              <a:gd name="connsiteY1" fmla="*/ 38100 h 3924300"/>
              <a:gd name="connsiteX2" fmla="*/ 190500 w 6324600"/>
              <a:gd name="connsiteY2" fmla="*/ 63500 h 3924300"/>
              <a:gd name="connsiteX3" fmla="*/ 228600 w 6324600"/>
              <a:gd name="connsiteY3" fmla="*/ 76200 h 3924300"/>
              <a:gd name="connsiteX4" fmla="*/ 266700 w 6324600"/>
              <a:gd name="connsiteY4" fmla="*/ 88900 h 3924300"/>
              <a:gd name="connsiteX5" fmla="*/ 304800 w 6324600"/>
              <a:gd name="connsiteY5" fmla="*/ 114300 h 3924300"/>
              <a:gd name="connsiteX6" fmla="*/ 330200 w 6324600"/>
              <a:gd name="connsiteY6" fmla="*/ 152400 h 3924300"/>
              <a:gd name="connsiteX7" fmla="*/ 342900 w 6324600"/>
              <a:gd name="connsiteY7" fmla="*/ 203200 h 3924300"/>
              <a:gd name="connsiteX8" fmla="*/ 355600 w 6324600"/>
              <a:gd name="connsiteY8" fmla="*/ 241300 h 3924300"/>
              <a:gd name="connsiteX9" fmla="*/ 368300 w 6324600"/>
              <a:gd name="connsiteY9" fmla="*/ 393700 h 3924300"/>
              <a:gd name="connsiteX10" fmla="*/ 381000 w 6324600"/>
              <a:gd name="connsiteY10" fmla="*/ 431800 h 3924300"/>
              <a:gd name="connsiteX11" fmla="*/ 419100 w 6324600"/>
              <a:gd name="connsiteY11" fmla="*/ 469900 h 3924300"/>
              <a:gd name="connsiteX12" fmla="*/ 457200 w 6324600"/>
              <a:gd name="connsiteY12" fmla="*/ 546100 h 3924300"/>
              <a:gd name="connsiteX13" fmla="*/ 482600 w 6324600"/>
              <a:gd name="connsiteY13" fmla="*/ 723900 h 3924300"/>
              <a:gd name="connsiteX14" fmla="*/ 508000 w 6324600"/>
              <a:gd name="connsiteY14" fmla="*/ 850900 h 3924300"/>
              <a:gd name="connsiteX15" fmla="*/ 533400 w 6324600"/>
              <a:gd name="connsiteY15" fmla="*/ 927100 h 3924300"/>
              <a:gd name="connsiteX16" fmla="*/ 558800 w 6324600"/>
              <a:gd name="connsiteY16" fmla="*/ 977900 h 3924300"/>
              <a:gd name="connsiteX17" fmla="*/ 571500 w 6324600"/>
              <a:gd name="connsiteY17" fmla="*/ 1016000 h 3924300"/>
              <a:gd name="connsiteX18" fmla="*/ 596900 w 6324600"/>
              <a:gd name="connsiteY18" fmla="*/ 1054100 h 3924300"/>
              <a:gd name="connsiteX19" fmla="*/ 622300 w 6324600"/>
              <a:gd name="connsiteY19" fmla="*/ 1155700 h 3924300"/>
              <a:gd name="connsiteX20" fmla="*/ 647700 w 6324600"/>
              <a:gd name="connsiteY20" fmla="*/ 1231900 h 3924300"/>
              <a:gd name="connsiteX21" fmla="*/ 660400 w 6324600"/>
              <a:gd name="connsiteY21" fmla="*/ 1270000 h 3924300"/>
              <a:gd name="connsiteX22" fmla="*/ 673100 w 6324600"/>
              <a:gd name="connsiteY22" fmla="*/ 1308100 h 3924300"/>
              <a:gd name="connsiteX23" fmla="*/ 698500 w 6324600"/>
              <a:gd name="connsiteY23" fmla="*/ 1346200 h 3924300"/>
              <a:gd name="connsiteX24" fmla="*/ 723900 w 6324600"/>
              <a:gd name="connsiteY24" fmla="*/ 1422400 h 3924300"/>
              <a:gd name="connsiteX25" fmla="*/ 736600 w 6324600"/>
              <a:gd name="connsiteY25" fmla="*/ 1460500 h 3924300"/>
              <a:gd name="connsiteX26" fmla="*/ 749300 w 6324600"/>
              <a:gd name="connsiteY26" fmla="*/ 1524000 h 3924300"/>
              <a:gd name="connsiteX27" fmla="*/ 774700 w 6324600"/>
              <a:gd name="connsiteY27" fmla="*/ 1600200 h 3924300"/>
              <a:gd name="connsiteX28" fmla="*/ 787400 w 6324600"/>
              <a:gd name="connsiteY28" fmla="*/ 1638300 h 3924300"/>
              <a:gd name="connsiteX29" fmla="*/ 838200 w 6324600"/>
              <a:gd name="connsiteY29" fmla="*/ 1714500 h 3924300"/>
              <a:gd name="connsiteX30" fmla="*/ 850900 w 6324600"/>
              <a:gd name="connsiteY30" fmla="*/ 1752600 h 3924300"/>
              <a:gd name="connsiteX31" fmla="*/ 914400 w 6324600"/>
              <a:gd name="connsiteY31" fmla="*/ 1828800 h 3924300"/>
              <a:gd name="connsiteX32" fmla="*/ 952500 w 6324600"/>
              <a:gd name="connsiteY32" fmla="*/ 1905000 h 3924300"/>
              <a:gd name="connsiteX33" fmla="*/ 1003300 w 6324600"/>
              <a:gd name="connsiteY33" fmla="*/ 1981200 h 3924300"/>
              <a:gd name="connsiteX34" fmla="*/ 1041400 w 6324600"/>
              <a:gd name="connsiteY34" fmla="*/ 2057400 h 3924300"/>
              <a:gd name="connsiteX35" fmla="*/ 1054100 w 6324600"/>
              <a:gd name="connsiteY35" fmla="*/ 2095500 h 3924300"/>
              <a:gd name="connsiteX36" fmla="*/ 1079500 w 6324600"/>
              <a:gd name="connsiteY36" fmla="*/ 2133600 h 3924300"/>
              <a:gd name="connsiteX37" fmla="*/ 1117600 w 6324600"/>
              <a:gd name="connsiteY37" fmla="*/ 2209800 h 3924300"/>
              <a:gd name="connsiteX38" fmla="*/ 1168400 w 6324600"/>
              <a:gd name="connsiteY38" fmla="*/ 2222500 h 3924300"/>
              <a:gd name="connsiteX39" fmla="*/ 1270000 w 6324600"/>
              <a:gd name="connsiteY39" fmla="*/ 2311400 h 3924300"/>
              <a:gd name="connsiteX40" fmla="*/ 1346200 w 6324600"/>
              <a:gd name="connsiteY40" fmla="*/ 2336800 h 3924300"/>
              <a:gd name="connsiteX41" fmla="*/ 1384300 w 6324600"/>
              <a:gd name="connsiteY41" fmla="*/ 2362200 h 3924300"/>
              <a:gd name="connsiteX42" fmla="*/ 1498600 w 6324600"/>
              <a:gd name="connsiteY42" fmla="*/ 2451100 h 3924300"/>
              <a:gd name="connsiteX43" fmla="*/ 1625600 w 6324600"/>
              <a:gd name="connsiteY43" fmla="*/ 2489200 h 3924300"/>
              <a:gd name="connsiteX44" fmla="*/ 1663700 w 6324600"/>
              <a:gd name="connsiteY44" fmla="*/ 2514600 h 3924300"/>
              <a:gd name="connsiteX45" fmla="*/ 1752600 w 6324600"/>
              <a:gd name="connsiteY45" fmla="*/ 2540000 h 3924300"/>
              <a:gd name="connsiteX46" fmla="*/ 1866900 w 6324600"/>
              <a:gd name="connsiteY46" fmla="*/ 2641600 h 3924300"/>
              <a:gd name="connsiteX47" fmla="*/ 1892300 w 6324600"/>
              <a:gd name="connsiteY47" fmla="*/ 2679700 h 3924300"/>
              <a:gd name="connsiteX48" fmla="*/ 1905000 w 6324600"/>
              <a:gd name="connsiteY48" fmla="*/ 2717800 h 3924300"/>
              <a:gd name="connsiteX49" fmla="*/ 1968500 w 6324600"/>
              <a:gd name="connsiteY49" fmla="*/ 2794000 h 3924300"/>
              <a:gd name="connsiteX50" fmla="*/ 2006600 w 6324600"/>
              <a:gd name="connsiteY50" fmla="*/ 2806700 h 3924300"/>
              <a:gd name="connsiteX51" fmla="*/ 2019300 w 6324600"/>
              <a:gd name="connsiteY51" fmla="*/ 2857500 h 3924300"/>
              <a:gd name="connsiteX52" fmla="*/ 2095500 w 6324600"/>
              <a:gd name="connsiteY52" fmla="*/ 2908300 h 3924300"/>
              <a:gd name="connsiteX53" fmla="*/ 2159000 w 6324600"/>
              <a:gd name="connsiteY53" fmla="*/ 2984500 h 3924300"/>
              <a:gd name="connsiteX54" fmla="*/ 2197100 w 6324600"/>
              <a:gd name="connsiteY54" fmla="*/ 2997200 h 3924300"/>
              <a:gd name="connsiteX55" fmla="*/ 2209800 w 6324600"/>
              <a:gd name="connsiteY55" fmla="*/ 3035300 h 3924300"/>
              <a:gd name="connsiteX56" fmla="*/ 2247900 w 6324600"/>
              <a:gd name="connsiteY56" fmla="*/ 3048000 h 3924300"/>
              <a:gd name="connsiteX57" fmla="*/ 2286000 w 6324600"/>
              <a:gd name="connsiteY57" fmla="*/ 3073400 h 3924300"/>
              <a:gd name="connsiteX58" fmla="*/ 2413000 w 6324600"/>
              <a:gd name="connsiteY58" fmla="*/ 3098800 h 3924300"/>
              <a:gd name="connsiteX59" fmla="*/ 2540000 w 6324600"/>
              <a:gd name="connsiteY59" fmla="*/ 3124200 h 3924300"/>
              <a:gd name="connsiteX60" fmla="*/ 2743200 w 6324600"/>
              <a:gd name="connsiteY60" fmla="*/ 3149600 h 3924300"/>
              <a:gd name="connsiteX61" fmla="*/ 2794000 w 6324600"/>
              <a:gd name="connsiteY61" fmla="*/ 3175000 h 3924300"/>
              <a:gd name="connsiteX62" fmla="*/ 2870200 w 6324600"/>
              <a:gd name="connsiteY62" fmla="*/ 3200400 h 3924300"/>
              <a:gd name="connsiteX63" fmla="*/ 2908300 w 6324600"/>
              <a:gd name="connsiteY63" fmla="*/ 3213100 h 3924300"/>
              <a:gd name="connsiteX64" fmla="*/ 2946400 w 6324600"/>
              <a:gd name="connsiteY64" fmla="*/ 3225800 h 3924300"/>
              <a:gd name="connsiteX65" fmla="*/ 2997200 w 6324600"/>
              <a:gd name="connsiteY65" fmla="*/ 3251200 h 3924300"/>
              <a:gd name="connsiteX66" fmla="*/ 3035300 w 6324600"/>
              <a:gd name="connsiteY66" fmla="*/ 3276600 h 3924300"/>
              <a:gd name="connsiteX67" fmla="*/ 3073400 w 6324600"/>
              <a:gd name="connsiteY67" fmla="*/ 3289300 h 3924300"/>
              <a:gd name="connsiteX68" fmla="*/ 3149600 w 6324600"/>
              <a:gd name="connsiteY68" fmla="*/ 3340100 h 3924300"/>
              <a:gd name="connsiteX69" fmla="*/ 3187700 w 6324600"/>
              <a:gd name="connsiteY69" fmla="*/ 3365500 h 3924300"/>
              <a:gd name="connsiteX70" fmla="*/ 3225800 w 6324600"/>
              <a:gd name="connsiteY70" fmla="*/ 3378200 h 3924300"/>
              <a:gd name="connsiteX71" fmla="*/ 3263900 w 6324600"/>
              <a:gd name="connsiteY71" fmla="*/ 3403600 h 3924300"/>
              <a:gd name="connsiteX72" fmla="*/ 3416300 w 6324600"/>
              <a:gd name="connsiteY72" fmla="*/ 3429000 h 3924300"/>
              <a:gd name="connsiteX73" fmla="*/ 3454400 w 6324600"/>
              <a:gd name="connsiteY73" fmla="*/ 3441700 h 3924300"/>
              <a:gd name="connsiteX74" fmla="*/ 3606800 w 6324600"/>
              <a:gd name="connsiteY74" fmla="*/ 3454400 h 3924300"/>
              <a:gd name="connsiteX75" fmla="*/ 3632200 w 6324600"/>
              <a:gd name="connsiteY75" fmla="*/ 3492500 h 3924300"/>
              <a:gd name="connsiteX76" fmla="*/ 3670300 w 6324600"/>
              <a:gd name="connsiteY76" fmla="*/ 3517900 h 3924300"/>
              <a:gd name="connsiteX77" fmla="*/ 3695700 w 6324600"/>
              <a:gd name="connsiteY77" fmla="*/ 3556000 h 3924300"/>
              <a:gd name="connsiteX78" fmla="*/ 3771900 w 6324600"/>
              <a:gd name="connsiteY78" fmla="*/ 3594100 h 3924300"/>
              <a:gd name="connsiteX79" fmla="*/ 3822700 w 6324600"/>
              <a:gd name="connsiteY79" fmla="*/ 3632200 h 3924300"/>
              <a:gd name="connsiteX80" fmla="*/ 3924300 w 6324600"/>
              <a:gd name="connsiteY80" fmla="*/ 3657600 h 3924300"/>
              <a:gd name="connsiteX81" fmla="*/ 3962400 w 6324600"/>
              <a:gd name="connsiteY81" fmla="*/ 3695700 h 3924300"/>
              <a:gd name="connsiteX82" fmla="*/ 4025900 w 6324600"/>
              <a:gd name="connsiteY82" fmla="*/ 3708400 h 3924300"/>
              <a:gd name="connsiteX83" fmla="*/ 4089400 w 6324600"/>
              <a:gd name="connsiteY83" fmla="*/ 3733800 h 3924300"/>
              <a:gd name="connsiteX84" fmla="*/ 4127500 w 6324600"/>
              <a:gd name="connsiteY84" fmla="*/ 3759200 h 3924300"/>
              <a:gd name="connsiteX85" fmla="*/ 4279900 w 6324600"/>
              <a:gd name="connsiteY85" fmla="*/ 3797300 h 3924300"/>
              <a:gd name="connsiteX86" fmla="*/ 4495800 w 6324600"/>
              <a:gd name="connsiteY86" fmla="*/ 3810000 h 3924300"/>
              <a:gd name="connsiteX87" fmla="*/ 4965700 w 6324600"/>
              <a:gd name="connsiteY87" fmla="*/ 3835400 h 3924300"/>
              <a:gd name="connsiteX88" fmla="*/ 5029200 w 6324600"/>
              <a:gd name="connsiteY88" fmla="*/ 3848100 h 3924300"/>
              <a:gd name="connsiteX89" fmla="*/ 5207000 w 6324600"/>
              <a:gd name="connsiteY89" fmla="*/ 3860800 h 3924300"/>
              <a:gd name="connsiteX90" fmla="*/ 5270500 w 6324600"/>
              <a:gd name="connsiteY90" fmla="*/ 3873500 h 3924300"/>
              <a:gd name="connsiteX91" fmla="*/ 5308600 w 6324600"/>
              <a:gd name="connsiteY91" fmla="*/ 3886200 h 3924300"/>
              <a:gd name="connsiteX92" fmla="*/ 5435600 w 6324600"/>
              <a:gd name="connsiteY92" fmla="*/ 3898900 h 3924300"/>
              <a:gd name="connsiteX93" fmla="*/ 5499100 w 6324600"/>
              <a:gd name="connsiteY93" fmla="*/ 3911600 h 3924300"/>
              <a:gd name="connsiteX94" fmla="*/ 5600700 w 6324600"/>
              <a:gd name="connsiteY94" fmla="*/ 3924300 h 3924300"/>
              <a:gd name="connsiteX95" fmla="*/ 6159500 w 6324600"/>
              <a:gd name="connsiteY95" fmla="*/ 3911600 h 3924300"/>
              <a:gd name="connsiteX96" fmla="*/ 6324600 w 6324600"/>
              <a:gd name="connsiteY96" fmla="*/ 3898900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24600" h="3924300">
                <a:moveTo>
                  <a:pt x="0" y="0"/>
                </a:moveTo>
                <a:cubicBezTo>
                  <a:pt x="171594" y="28599"/>
                  <a:pt x="7154" y="-9520"/>
                  <a:pt x="114300" y="38100"/>
                </a:cubicBezTo>
                <a:cubicBezTo>
                  <a:pt x="138766" y="48974"/>
                  <a:pt x="165100" y="55033"/>
                  <a:pt x="190500" y="63500"/>
                </a:cubicBezTo>
                <a:lnTo>
                  <a:pt x="228600" y="76200"/>
                </a:lnTo>
                <a:cubicBezTo>
                  <a:pt x="241300" y="80433"/>
                  <a:pt x="255561" y="81474"/>
                  <a:pt x="266700" y="88900"/>
                </a:cubicBezTo>
                <a:lnTo>
                  <a:pt x="304800" y="114300"/>
                </a:lnTo>
                <a:cubicBezTo>
                  <a:pt x="313267" y="127000"/>
                  <a:pt x="324187" y="138371"/>
                  <a:pt x="330200" y="152400"/>
                </a:cubicBezTo>
                <a:cubicBezTo>
                  <a:pt x="337076" y="168443"/>
                  <a:pt x="338105" y="186417"/>
                  <a:pt x="342900" y="203200"/>
                </a:cubicBezTo>
                <a:cubicBezTo>
                  <a:pt x="346578" y="216072"/>
                  <a:pt x="351367" y="228600"/>
                  <a:pt x="355600" y="241300"/>
                </a:cubicBezTo>
                <a:cubicBezTo>
                  <a:pt x="359833" y="292100"/>
                  <a:pt x="361563" y="343171"/>
                  <a:pt x="368300" y="393700"/>
                </a:cubicBezTo>
                <a:cubicBezTo>
                  <a:pt x="370069" y="406970"/>
                  <a:pt x="373574" y="420661"/>
                  <a:pt x="381000" y="431800"/>
                </a:cubicBezTo>
                <a:cubicBezTo>
                  <a:pt x="390963" y="446744"/>
                  <a:pt x="407602" y="456102"/>
                  <a:pt x="419100" y="469900"/>
                </a:cubicBezTo>
                <a:cubicBezTo>
                  <a:pt x="446455" y="502726"/>
                  <a:pt x="444472" y="507915"/>
                  <a:pt x="457200" y="546100"/>
                </a:cubicBezTo>
                <a:cubicBezTo>
                  <a:pt x="477413" y="728018"/>
                  <a:pt x="459494" y="596815"/>
                  <a:pt x="482600" y="723900"/>
                </a:cubicBezTo>
                <a:cubicBezTo>
                  <a:pt x="493163" y="781994"/>
                  <a:pt x="492449" y="799062"/>
                  <a:pt x="508000" y="850900"/>
                </a:cubicBezTo>
                <a:cubicBezTo>
                  <a:pt x="515693" y="876545"/>
                  <a:pt x="521426" y="903153"/>
                  <a:pt x="533400" y="927100"/>
                </a:cubicBezTo>
                <a:cubicBezTo>
                  <a:pt x="541867" y="944033"/>
                  <a:pt x="551342" y="960499"/>
                  <a:pt x="558800" y="977900"/>
                </a:cubicBezTo>
                <a:cubicBezTo>
                  <a:pt x="564073" y="990205"/>
                  <a:pt x="565513" y="1004026"/>
                  <a:pt x="571500" y="1016000"/>
                </a:cubicBezTo>
                <a:cubicBezTo>
                  <a:pt x="578326" y="1029652"/>
                  <a:pt x="590074" y="1040448"/>
                  <a:pt x="596900" y="1054100"/>
                </a:cubicBezTo>
                <a:cubicBezTo>
                  <a:pt x="612314" y="1084928"/>
                  <a:pt x="613605" y="1123819"/>
                  <a:pt x="622300" y="1155700"/>
                </a:cubicBezTo>
                <a:cubicBezTo>
                  <a:pt x="629345" y="1181531"/>
                  <a:pt x="639233" y="1206500"/>
                  <a:pt x="647700" y="1231900"/>
                </a:cubicBezTo>
                <a:lnTo>
                  <a:pt x="660400" y="1270000"/>
                </a:lnTo>
                <a:cubicBezTo>
                  <a:pt x="664633" y="1282700"/>
                  <a:pt x="665674" y="1296961"/>
                  <a:pt x="673100" y="1308100"/>
                </a:cubicBezTo>
                <a:cubicBezTo>
                  <a:pt x="681567" y="1320800"/>
                  <a:pt x="692301" y="1332252"/>
                  <a:pt x="698500" y="1346200"/>
                </a:cubicBezTo>
                <a:cubicBezTo>
                  <a:pt x="709374" y="1370666"/>
                  <a:pt x="715433" y="1397000"/>
                  <a:pt x="723900" y="1422400"/>
                </a:cubicBezTo>
                <a:cubicBezTo>
                  <a:pt x="728133" y="1435100"/>
                  <a:pt x="733975" y="1447373"/>
                  <a:pt x="736600" y="1460500"/>
                </a:cubicBezTo>
                <a:cubicBezTo>
                  <a:pt x="740833" y="1481667"/>
                  <a:pt x="743620" y="1503175"/>
                  <a:pt x="749300" y="1524000"/>
                </a:cubicBezTo>
                <a:cubicBezTo>
                  <a:pt x="756345" y="1549831"/>
                  <a:pt x="766233" y="1574800"/>
                  <a:pt x="774700" y="1600200"/>
                </a:cubicBezTo>
                <a:cubicBezTo>
                  <a:pt x="778933" y="1612900"/>
                  <a:pt x="779974" y="1627161"/>
                  <a:pt x="787400" y="1638300"/>
                </a:cubicBezTo>
                <a:cubicBezTo>
                  <a:pt x="804333" y="1663700"/>
                  <a:pt x="828547" y="1685540"/>
                  <a:pt x="838200" y="1714500"/>
                </a:cubicBezTo>
                <a:cubicBezTo>
                  <a:pt x="842433" y="1727200"/>
                  <a:pt x="844913" y="1740626"/>
                  <a:pt x="850900" y="1752600"/>
                </a:cubicBezTo>
                <a:cubicBezTo>
                  <a:pt x="868581" y="1787963"/>
                  <a:pt x="886313" y="1800713"/>
                  <a:pt x="914400" y="1828800"/>
                </a:cubicBezTo>
                <a:cubicBezTo>
                  <a:pt x="946322" y="1924565"/>
                  <a:pt x="903261" y="1806523"/>
                  <a:pt x="952500" y="1905000"/>
                </a:cubicBezTo>
                <a:cubicBezTo>
                  <a:pt x="989259" y="1978518"/>
                  <a:pt x="931075" y="1908975"/>
                  <a:pt x="1003300" y="1981200"/>
                </a:cubicBezTo>
                <a:cubicBezTo>
                  <a:pt x="1035222" y="2076965"/>
                  <a:pt x="992161" y="1958923"/>
                  <a:pt x="1041400" y="2057400"/>
                </a:cubicBezTo>
                <a:cubicBezTo>
                  <a:pt x="1047387" y="2069374"/>
                  <a:pt x="1048113" y="2083526"/>
                  <a:pt x="1054100" y="2095500"/>
                </a:cubicBezTo>
                <a:cubicBezTo>
                  <a:pt x="1060926" y="2109152"/>
                  <a:pt x="1072674" y="2119948"/>
                  <a:pt x="1079500" y="2133600"/>
                </a:cubicBezTo>
                <a:cubicBezTo>
                  <a:pt x="1092178" y="2158956"/>
                  <a:pt x="1090303" y="2191602"/>
                  <a:pt x="1117600" y="2209800"/>
                </a:cubicBezTo>
                <a:cubicBezTo>
                  <a:pt x="1132123" y="2219482"/>
                  <a:pt x="1151467" y="2218267"/>
                  <a:pt x="1168400" y="2222500"/>
                </a:cubicBezTo>
                <a:cubicBezTo>
                  <a:pt x="1198033" y="2266950"/>
                  <a:pt x="1206500" y="2290233"/>
                  <a:pt x="1270000" y="2311400"/>
                </a:cubicBezTo>
                <a:cubicBezTo>
                  <a:pt x="1295400" y="2319867"/>
                  <a:pt x="1323923" y="2321948"/>
                  <a:pt x="1346200" y="2336800"/>
                </a:cubicBezTo>
                <a:cubicBezTo>
                  <a:pt x="1358900" y="2345267"/>
                  <a:pt x="1372574" y="2352429"/>
                  <a:pt x="1384300" y="2362200"/>
                </a:cubicBezTo>
                <a:cubicBezTo>
                  <a:pt x="1422736" y="2394230"/>
                  <a:pt x="1443574" y="2437344"/>
                  <a:pt x="1498600" y="2451100"/>
                </a:cubicBezTo>
                <a:cubicBezTo>
                  <a:pt x="1526997" y="2458199"/>
                  <a:pt x="1607048" y="2476832"/>
                  <a:pt x="1625600" y="2489200"/>
                </a:cubicBezTo>
                <a:cubicBezTo>
                  <a:pt x="1638300" y="2497667"/>
                  <a:pt x="1650048" y="2507774"/>
                  <a:pt x="1663700" y="2514600"/>
                </a:cubicBezTo>
                <a:cubicBezTo>
                  <a:pt x="1681920" y="2523710"/>
                  <a:pt x="1736324" y="2535931"/>
                  <a:pt x="1752600" y="2540000"/>
                </a:cubicBezTo>
                <a:cubicBezTo>
                  <a:pt x="1839593" y="2626993"/>
                  <a:pt x="1798912" y="2596275"/>
                  <a:pt x="1866900" y="2641600"/>
                </a:cubicBezTo>
                <a:cubicBezTo>
                  <a:pt x="1875367" y="2654300"/>
                  <a:pt x="1885474" y="2666048"/>
                  <a:pt x="1892300" y="2679700"/>
                </a:cubicBezTo>
                <a:cubicBezTo>
                  <a:pt x="1898287" y="2691674"/>
                  <a:pt x="1899013" y="2705826"/>
                  <a:pt x="1905000" y="2717800"/>
                </a:cubicBezTo>
                <a:cubicBezTo>
                  <a:pt x="1916714" y="2741228"/>
                  <a:pt x="1947434" y="2779956"/>
                  <a:pt x="1968500" y="2794000"/>
                </a:cubicBezTo>
                <a:cubicBezTo>
                  <a:pt x="1979639" y="2801426"/>
                  <a:pt x="1993900" y="2802467"/>
                  <a:pt x="2006600" y="2806700"/>
                </a:cubicBezTo>
                <a:cubicBezTo>
                  <a:pt x="2010833" y="2823633"/>
                  <a:pt x="2007806" y="2844364"/>
                  <a:pt x="2019300" y="2857500"/>
                </a:cubicBezTo>
                <a:cubicBezTo>
                  <a:pt x="2039402" y="2880474"/>
                  <a:pt x="2095500" y="2908300"/>
                  <a:pt x="2095500" y="2908300"/>
                </a:cubicBezTo>
                <a:cubicBezTo>
                  <a:pt x="2114242" y="2936413"/>
                  <a:pt x="2129664" y="2964943"/>
                  <a:pt x="2159000" y="2984500"/>
                </a:cubicBezTo>
                <a:cubicBezTo>
                  <a:pt x="2170139" y="2991926"/>
                  <a:pt x="2184400" y="2992967"/>
                  <a:pt x="2197100" y="2997200"/>
                </a:cubicBezTo>
                <a:cubicBezTo>
                  <a:pt x="2201333" y="3009900"/>
                  <a:pt x="2200334" y="3025834"/>
                  <a:pt x="2209800" y="3035300"/>
                </a:cubicBezTo>
                <a:cubicBezTo>
                  <a:pt x="2219266" y="3044766"/>
                  <a:pt x="2235926" y="3042013"/>
                  <a:pt x="2247900" y="3048000"/>
                </a:cubicBezTo>
                <a:cubicBezTo>
                  <a:pt x="2261552" y="3054826"/>
                  <a:pt x="2272348" y="3066574"/>
                  <a:pt x="2286000" y="3073400"/>
                </a:cubicBezTo>
                <a:cubicBezTo>
                  <a:pt x="2321466" y="3091133"/>
                  <a:pt x="2380238" y="3094120"/>
                  <a:pt x="2413000" y="3098800"/>
                </a:cubicBezTo>
                <a:cubicBezTo>
                  <a:pt x="2475582" y="3119661"/>
                  <a:pt x="2446603" y="3112525"/>
                  <a:pt x="2540000" y="3124200"/>
                </a:cubicBezTo>
                <a:cubicBezTo>
                  <a:pt x="2796091" y="3156211"/>
                  <a:pt x="2528862" y="3118980"/>
                  <a:pt x="2743200" y="3149600"/>
                </a:cubicBezTo>
                <a:cubicBezTo>
                  <a:pt x="2760133" y="3158067"/>
                  <a:pt x="2776422" y="3167969"/>
                  <a:pt x="2794000" y="3175000"/>
                </a:cubicBezTo>
                <a:cubicBezTo>
                  <a:pt x="2818859" y="3184944"/>
                  <a:pt x="2844800" y="3191933"/>
                  <a:pt x="2870200" y="3200400"/>
                </a:cubicBezTo>
                <a:lnTo>
                  <a:pt x="2908300" y="3213100"/>
                </a:lnTo>
                <a:cubicBezTo>
                  <a:pt x="2921000" y="3217333"/>
                  <a:pt x="2934426" y="3219813"/>
                  <a:pt x="2946400" y="3225800"/>
                </a:cubicBezTo>
                <a:cubicBezTo>
                  <a:pt x="2963333" y="3234267"/>
                  <a:pt x="2980762" y="3241807"/>
                  <a:pt x="2997200" y="3251200"/>
                </a:cubicBezTo>
                <a:cubicBezTo>
                  <a:pt x="3010452" y="3258773"/>
                  <a:pt x="3021648" y="3269774"/>
                  <a:pt x="3035300" y="3276600"/>
                </a:cubicBezTo>
                <a:cubicBezTo>
                  <a:pt x="3047274" y="3282587"/>
                  <a:pt x="3061698" y="3282799"/>
                  <a:pt x="3073400" y="3289300"/>
                </a:cubicBezTo>
                <a:cubicBezTo>
                  <a:pt x="3100085" y="3304125"/>
                  <a:pt x="3124200" y="3323167"/>
                  <a:pt x="3149600" y="3340100"/>
                </a:cubicBezTo>
                <a:cubicBezTo>
                  <a:pt x="3162300" y="3348567"/>
                  <a:pt x="3173220" y="3360673"/>
                  <a:pt x="3187700" y="3365500"/>
                </a:cubicBezTo>
                <a:cubicBezTo>
                  <a:pt x="3200400" y="3369733"/>
                  <a:pt x="3213826" y="3372213"/>
                  <a:pt x="3225800" y="3378200"/>
                </a:cubicBezTo>
                <a:cubicBezTo>
                  <a:pt x="3239452" y="3385026"/>
                  <a:pt x="3249871" y="3397587"/>
                  <a:pt x="3263900" y="3403600"/>
                </a:cubicBezTo>
                <a:cubicBezTo>
                  <a:pt x="3298452" y="3418408"/>
                  <a:pt x="3393897" y="3426200"/>
                  <a:pt x="3416300" y="3429000"/>
                </a:cubicBezTo>
                <a:cubicBezTo>
                  <a:pt x="3429000" y="3433233"/>
                  <a:pt x="3441130" y="3439931"/>
                  <a:pt x="3454400" y="3441700"/>
                </a:cubicBezTo>
                <a:cubicBezTo>
                  <a:pt x="3504929" y="3448437"/>
                  <a:pt x="3557785" y="3440396"/>
                  <a:pt x="3606800" y="3454400"/>
                </a:cubicBezTo>
                <a:cubicBezTo>
                  <a:pt x="3621476" y="3458593"/>
                  <a:pt x="3621407" y="3481707"/>
                  <a:pt x="3632200" y="3492500"/>
                </a:cubicBezTo>
                <a:cubicBezTo>
                  <a:pt x="3642993" y="3503293"/>
                  <a:pt x="3657600" y="3509433"/>
                  <a:pt x="3670300" y="3517900"/>
                </a:cubicBezTo>
                <a:cubicBezTo>
                  <a:pt x="3678767" y="3530600"/>
                  <a:pt x="3684907" y="3545207"/>
                  <a:pt x="3695700" y="3556000"/>
                </a:cubicBezTo>
                <a:cubicBezTo>
                  <a:pt x="3720319" y="3580619"/>
                  <a:pt x="3740912" y="3583771"/>
                  <a:pt x="3771900" y="3594100"/>
                </a:cubicBezTo>
                <a:cubicBezTo>
                  <a:pt x="3788833" y="3606800"/>
                  <a:pt x="3804322" y="3621698"/>
                  <a:pt x="3822700" y="3632200"/>
                </a:cubicBezTo>
                <a:cubicBezTo>
                  <a:pt x="3843728" y="3644216"/>
                  <a:pt x="3908221" y="3654384"/>
                  <a:pt x="3924300" y="3657600"/>
                </a:cubicBezTo>
                <a:cubicBezTo>
                  <a:pt x="3937000" y="3670300"/>
                  <a:pt x="3946336" y="3687668"/>
                  <a:pt x="3962400" y="3695700"/>
                </a:cubicBezTo>
                <a:cubicBezTo>
                  <a:pt x="3981707" y="3705353"/>
                  <a:pt x="4005225" y="3702197"/>
                  <a:pt x="4025900" y="3708400"/>
                </a:cubicBezTo>
                <a:cubicBezTo>
                  <a:pt x="4047736" y="3714951"/>
                  <a:pt x="4069010" y="3723605"/>
                  <a:pt x="4089400" y="3733800"/>
                </a:cubicBezTo>
                <a:cubicBezTo>
                  <a:pt x="4103052" y="3740626"/>
                  <a:pt x="4113552" y="3753001"/>
                  <a:pt x="4127500" y="3759200"/>
                </a:cubicBezTo>
                <a:cubicBezTo>
                  <a:pt x="4173064" y="3779451"/>
                  <a:pt x="4230250" y="3792983"/>
                  <a:pt x="4279900" y="3797300"/>
                </a:cubicBezTo>
                <a:cubicBezTo>
                  <a:pt x="4351720" y="3803545"/>
                  <a:pt x="4423833" y="3805767"/>
                  <a:pt x="4495800" y="3810000"/>
                </a:cubicBezTo>
                <a:cubicBezTo>
                  <a:pt x="4760415" y="3843077"/>
                  <a:pt x="4415277" y="3803022"/>
                  <a:pt x="4965700" y="3835400"/>
                </a:cubicBezTo>
                <a:cubicBezTo>
                  <a:pt x="4987249" y="3836668"/>
                  <a:pt x="5007733" y="3845840"/>
                  <a:pt x="5029200" y="3848100"/>
                </a:cubicBezTo>
                <a:cubicBezTo>
                  <a:pt x="5088291" y="3854320"/>
                  <a:pt x="5147733" y="3856567"/>
                  <a:pt x="5207000" y="3860800"/>
                </a:cubicBezTo>
                <a:cubicBezTo>
                  <a:pt x="5228167" y="3865033"/>
                  <a:pt x="5249559" y="3868265"/>
                  <a:pt x="5270500" y="3873500"/>
                </a:cubicBezTo>
                <a:cubicBezTo>
                  <a:pt x="5283487" y="3876747"/>
                  <a:pt x="5295369" y="3884164"/>
                  <a:pt x="5308600" y="3886200"/>
                </a:cubicBezTo>
                <a:cubicBezTo>
                  <a:pt x="5350650" y="3892669"/>
                  <a:pt x="5393429" y="3893277"/>
                  <a:pt x="5435600" y="3898900"/>
                </a:cubicBezTo>
                <a:cubicBezTo>
                  <a:pt x="5456996" y="3901753"/>
                  <a:pt x="5477765" y="3908318"/>
                  <a:pt x="5499100" y="3911600"/>
                </a:cubicBezTo>
                <a:cubicBezTo>
                  <a:pt x="5532833" y="3916790"/>
                  <a:pt x="5566833" y="3920067"/>
                  <a:pt x="5600700" y="3924300"/>
                </a:cubicBezTo>
                <a:lnTo>
                  <a:pt x="6159500" y="3911600"/>
                </a:lnTo>
                <a:cubicBezTo>
                  <a:pt x="6214662" y="3909664"/>
                  <a:pt x="6324600" y="3898900"/>
                  <a:pt x="6324600" y="3898900"/>
                </a:cubicBezTo>
              </a:path>
            </a:pathLst>
          </a:custGeom>
          <a:noFill/>
          <a:ln w="76200" cap="flat" cmpd="sng" algn="ctr">
            <a:solidFill>
              <a:sysClr val="windowText" lastClr="0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61043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542925"/>
            <a:ext cx="6083299" cy="4470755"/>
          </a:xfrm>
          <a:prstGeom prst="rect">
            <a:avLst/>
          </a:prstGeom>
        </p:spPr>
      </p:pic>
    </p:spTree>
    <p:extLst>
      <p:ext uri="{BB962C8B-B14F-4D97-AF65-F5344CB8AC3E}">
        <p14:creationId xmlns:p14="http://schemas.microsoft.com/office/powerpoint/2010/main" val="2521408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524000" y="590550"/>
            <a:ext cx="6172199" cy="4377045"/>
          </a:xfrm>
          <a:prstGeom prst="rect">
            <a:avLst/>
          </a:prstGeom>
        </p:spPr>
      </p:pic>
    </p:spTree>
    <p:extLst>
      <p:ext uri="{BB962C8B-B14F-4D97-AF65-F5344CB8AC3E}">
        <p14:creationId xmlns:p14="http://schemas.microsoft.com/office/powerpoint/2010/main" val="2901365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flipV="1">
            <a:off x="2057400" y="1276350"/>
            <a:ext cx="11849" cy="3124202"/>
          </a:xfrm>
          <a:prstGeom prst="line">
            <a:avLst/>
          </a:prstGeom>
          <a:noFill/>
          <a:ln w="101600" cap="flat" cmpd="sng" algn="ctr">
            <a:solidFill>
              <a:srgbClr val="F79646"/>
            </a:solidFill>
            <a:prstDash val="solid"/>
            <a:tailEnd type="triangle"/>
          </a:ln>
          <a:effectLst/>
        </p:spPr>
      </p:cxnSp>
      <p:sp>
        <p:nvSpPr>
          <p:cNvPr id="60" name="TextBox 59"/>
          <p:cNvSpPr txBox="1"/>
          <p:nvPr/>
        </p:nvSpPr>
        <p:spPr>
          <a:xfrm>
            <a:off x="3943345" y="4497169"/>
            <a:ext cx="131959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Time</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8" name="Straight Connector 57"/>
          <p:cNvCxnSpPr/>
          <p:nvPr/>
        </p:nvCxnSpPr>
        <p:spPr>
          <a:xfrm>
            <a:off x="2057400" y="4391629"/>
            <a:ext cx="6821710" cy="0"/>
          </a:xfrm>
          <a:prstGeom prst="line">
            <a:avLst/>
          </a:prstGeom>
          <a:noFill/>
          <a:ln w="101600" cap="flat" cmpd="sng" algn="ctr">
            <a:solidFill>
              <a:srgbClr val="F79646"/>
            </a:solidFill>
            <a:prstDash val="solid"/>
            <a:tailEnd type="triangle"/>
          </a:ln>
          <a:effectLst/>
        </p:spPr>
      </p:cxnSp>
      <p:sp>
        <p:nvSpPr>
          <p:cNvPr id="10" name="Title 40"/>
          <p:cNvSpPr>
            <a:spLocks noGrp="1"/>
          </p:cNvSpPr>
          <p:nvPr>
            <p:ph type="title"/>
          </p:nvPr>
        </p:nvSpPr>
        <p:spPr/>
        <p:txBody>
          <a:bodyPr/>
          <a:lstStyle/>
          <a:p>
            <a:pPr algn="ctr"/>
            <a:r>
              <a:rPr lang="en-US" dirty="0" smtClean="0"/>
              <a:t>What about time played?</a:t>
            </a:r>
            <a:endParaRPr lang="en-US" dirty="0"/>
          </a:p>
        </p:txBody>
      </p:sp>
    </p:spTree>
    <p:extLst>
      <p:ext uri="{BB962C8B-B14F-4D97-AF65-F5344CB8AC3E}">
        <p14:creationId xmlns:p14="http://schemas.microsoft.com/office/powerpoint/2010/main" val="339880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438400" y="1793774"/>
            <a:ext cx="5181600" cy="2606778"/>
          </a:xfrm>
          <a:custGeom>
            <a:avLst/>
            <a:gdLst>
              <a:gd name="connsiteX0" fmla="*/ 0 w 6492853"/>
              <a:gd name="connsiteY0" fmla="*/ 8143 h 3940283"/>
              <a:gd name="connsiteX1" fmla="*/ 0 w 6492853"/>
              <a:gd name="connsiteY1" fmla="*/ 8143 h 3940283"/>
              <a:gd name="connsiteX2" fmla="*/ 73643 w 6492853"/>
              <a:gd name="connsiteY2" fmla="*/ 63375 h 3940283"/>
              <a:gd name="connsiteX3" fmla="*/ 110464 w 6492853"/>
              <a:gd name="connsiteY3" fmla="*/ 112470 h 3940283"/>
              <a:gd name="connsiteX4" fmla="*/ 122738 w 6492853"/>
              <a:gd name="connsiteY4" fmla="*/ 149292 h 3940283"/>
              <a:gd name="connsiteX5" fmla="*/ 128875 w 6492853"/>
              <a:gd name="connsiteY5" fmla="*/ 173839 h 3940283"/>
              <a:gd name="connsiteX6" fmla="*/ 141149 w 6492853"/>
              <a:gd name="connsiteY6" fmla="*/ 198387 h 3940283"/>
              <a:gd name="connsiteX7" fmla="*/ 159559 w 6492853"/>
              <a:gd name="connsiteY7" fmla="*/ 247482 h 3940283"/>
              <a:gd name="connsiteX8" fmla="*/ 177970 w 6492853"/>
              <a:gd name="connsiteY8" fmla="*/ 265893 h 3940283"/>
              <a:gd name="connsiteX9" fmla="*/ 202518 w 6492853"/>
              <a:gd name="connsiteY9" fmla="*/ 302715 h 3940283"/>
              <a:gd name="connsiteX10" fmla="*/ 227065 w 6492853"/>
              <a:gd name="connsiteY10" fmla="*/ 339536 h 3940283"/>
              <a:gd name="connsiteX11" fmla="*/ 245476 w 6492853"/>
              <a:gd name="connsiteY11" fmla="*/ 351810 h 3940283"/>
              <a:gd name="connsiteX12" fmla="*/ 263887 w 6492853"/>
              <a:gd name="connsiteY12" fmla="*/ 370221 h 3940283"/>
              <a:gd name="connsiteX13" fmla="*/ 288435 w 6492853"/>
              <a:gd name="connsiteY13" fmla="*/ 382494 h 3940283"/>
              <a:gd name="connsiteX14" fmla="*/ 294572 w 6492853"/>
              <a:gd name="connsiteY14" fmla="*/ 400905 h 3940283"/>
              <a:gd name="connsiteX15" fmla="*/ 300708 w 6492853"/>
              <a:gd name="connsiteY15" fmla="*/ 425453 h 3940283"/>
              <a:gd name="connsiteX16" fmla="*/ 319119 w 6492853"/>
              <a:gd name="connsiteY16" fmla="*/ 450000 h 3940283"/>
              <a:gd name="connsiteX17" fmla="*/ 343667 w 6492853"/>
              <a:gd name="connsiteY17" fmla="*/ 486822 h 3940283"/>
              <a:gd name="connsiteX18" fmla="*/ 355941 w 6492853"/>
              <a:gd name="connsiteY18" fmla="*/ 511370 h 3940283"/>
              <a:gd name="connsiteX19" fmla="*/ 374351 w 6492853"/>
              <a:gd name="connsiteY19" fmla="*/ 535917 h 3940283"/>
              <a:gd name="connsiteX20" fmla="*/ 398899 w 6492853"/>
              <a:gd name="connsiteY20" fmla="*/ 572739 h 3940283"/>
              <a:gd name="connsiteX21" fmla="*/ 429584 w 6492853"/>
              <a:gd name="connsiteY21" fmla="*/ 627971 h 3940283"/>
              <a:gd name="connsiteX22" fmla="*/ 441857 w 6492853"/>
              <a:gd name="connsiteY22" fmla="*/ 658655 h 3940283"/>
              <a:gd name="connsiteX23" fmla="*/ 447994 w 6492853"/>
              <a:gd name="connsiteY23" fmla="*/ 677066 h 3940283"/>
              <a:gd name="connsiteX24" fmla="*/ 460268 w 6492853"/>
              <a:gd name="connsiteY24" fmla="*/ 701614 h 3940283"/>
              <a:gd name="connsiteX25" fmla="*/ 484816 w 6492853"/>
              <a:gd name="connsiteY25" fmla="*/ 762983 h 3940283"/>
              <a:gd name="connsiteX26" fmla="*/ 503227 w 6492853"/>
              <a:gd name="connsiteY26" fmla="*/ 830489 h 3940283"/>
              <a:gd name="connsiteX27" fmla="*/ 515500 w 6492853"/>
              <a:gd name="connsiteY27" fmla="*/ 848900 h 3940283"/>
              <a:gd name="connsiteX28" fmla="*/ 540048 w 6492853"/>
              <a:gd name="connsiteY28" fmla="*/ 885721 h 3940283"/>
              <a:gd name="connsiteX29" fmla="*/ 546185 w 6492853"/>
              <a:gd name="connsiteY29" fmla="*/ 910269 h 3940283"/>
              <a:gd name="connsiteX30" fmla="*/ 632102 w 6492853"/>
              <a:gd name="connsiteY30" fmla="*/ 983912 h 3940283"/>
              <a:gd name="connsiteX31" fmla="*/ 668923 w 6492853"/>
              <a:gd name="connsiteY31" fmla="*/ 1014596 h 3940283"/>
              <a:gd name="connsiteX32" fmla="*/ 705745 w 6492853"/>
              <a:gd name="connsiteY32" fmla="*/ 1039144 h 3940283"/>
              <a:gd name="connsiteX33" fmla="*/ 736429 w 6492853"/>
              <a:gd name="connsiteY33" fmla="*/ 1069829 h 3940283"/>
              <a:gd name="connsiteX34" fmla="*/ 779388 w 6492853"/>
              <a:gd name="connsiteY34" fmla="*/ 1100513 h 3940283"/>
              <a:gd name="connsiteX35" fmla="*/ 816209 w 6492853"/>
              <a:gd name="connsiteY35" fmla="*/ 1143472 h 3940283"/>
              <a:gd name="connsiteX36" fmla="*/ 840757 w 6492853"/>
              <a:gd name="connsiteY36" fmla="*/ 1161882 h 3940283"/>
              <a:gd name="connsiteX37" fmla="*/ 859168 w 6492853"/>
              <a:gd name="connsiteY37" fmla="*/ 1186430 h 3940283"/>
              <a:gd name="connsiteX38" fmla="*/ 877578 w 6492853"/>
              <a:gd name="connsiteY38" fmla="*/ 1204841 h 3940283"/>
              <a:gd name="connsiteX39" fmla="*/ 902126 w 6492853"/>
              <a:gd name="connsiteY39" fmla="*/ 1235525 h 3940283"/>
              <a:gd name="connsiteX40" fmla="*/ 926674 w 6492853"/>
              <a:gd name="connsiteY40" fmla="*/ 1247799 h 3940283"/>
              <a:gd name="connsiteX41" fmla="*/ 981906 w 6492853"/>
              <a:gd name="connsiteY41" fmla="*/ 1290757 h 3940283"/>
              <a:gd name="connsiteX42" fmla="*/ 1000316 w 6492853"/>
              <a:gd name="connsiteY42" fmla="*/ 1296894 h 3940283"/>
              <a:gd name="connsiteX43" fmla="*/ 1018727 w 6492853"/>
              <a:gd name="connsiteY43" fmla="*/ 1327579 h 3940283"/>
              <a:gd name="connsiteX44" fmla="*/ 1043275 w 6492853"/>
              <a:gd name="connsiteY44" fmla="*/ 1364400 h 3940283"/>
              <a:gd name="connsiteX45" fmla="*/ 1061686 w 6492853"/>
              <a:gd name="connsiteY45" fmla="*/ 1407359 h 3940283"/>
              <a:gd name="connsiteX46" fmla="*/ 1067823 w 6492853"/>
              <a:gd name="connsiteY46" fmla="*/ 1431906 h 3940283"/>
              <a:gd name="connsiteX47" fmla="*/ 1080096 w 6492853"/>
              <a:gd name="connsiteY47" fmla="*/ 1468728 h 3940283"/>
              <a:gd name="connsiteX48" fmla="*/ 1092370 w 6492853"/>
              <a:gd name="connsiteY48" fmla="*/ 1548508 h 3940283"/>
              <a:gd name="connsiteX49" fmla="*/ 1104644 w 6492853"/>
              <a:gd name="connsiteY49" fmla="*/ 1585329 h 3940283"/>
              <a:gd name="connsiteX50" fmla="*/ 1110781 w 6492853"/>
              <a:gd name="connsiteY50" fmla="*/ 1609877 h 3940283"/>
              <a:gd name="connsiteX51" fmla="*/ 1129192 w 6492853"/>
              <a:gd name="connsiteY51" fmla="*/ 1665109 h 3940283"/>
              <a:gd name="connsiteX52" fmla="*/ 1141465 w 6492853"/>
              <a:gd name="connsiteY52" fmla="*/ 1683520 h 3940283"/>
              <a:gd name="connsiteX53" fmla="*/ 1159876 w 6492853"/>
              <a:gd name="connsiteY53" fmla="*/ 1751026 h 3940283"/>
              <a:gd name="connsiteX54" fmla="*/ 1172150 w 6492853"/>
              <a:gd name="connsiteY54" fmla="*/ 1769437 h 3940283"/>
              <a:gd name="connsiteX55" fmla="*/ 1184424 w 6492853"/>
              <a:gd name="connsiteY55" fmla="*/ 1793984 h 3940283"/>
              <a:gd name="connsiteX56" fmla="*/ 1190561 w 6492853"/>
              <a:gd name="connsiteY56" fmla="*/ 1812395 h 3940283"/>
              <a:gd name="connsiteX57" fmla="*/ 1202835 w 6492853"/>
              <a:gd name="connsiteY57" fmla="*/ 1836943 h 3940283"/>
              <a:gd name="connsiteX58" fmla="*/ 1221245 w 6492853"/>
              <a:gd name="connsiteY58" fmla="*/ 1879901 h 3940283"/>
              <a:gd name="connsiteX59" fmla="*/ 1258067 w 6492853"/>
              <a:gd name="connsiteY59" fmla="*/ 1922859 h 3940283"/>
              <a:gd name="connsiteX60" fmla="*/ 1294888 w 6492853"/>
              <a:gd name="connsiteY60" fmla="*/ 1971955 h 3940283"/>
              <a:gd name="connsiteX61" fmla="*/ 1343984 w 6492853"/>
              <a:gd name="connsiteY61" fmla="*/ 2014913 h 3940283"/>
              <a:gd name="connsiteX62" fmla="*/ 1374668 w 6492853"/>
              <a:gd name="connsiteY62" fmla="*/ 2033324 h 3940283"/>
              <a:gd name="connsiteX63" fmla="*/ 1393079 w 6492853"/>
              <a:gd name="connsiteY63" fmla="*/ 2039461 h 3940283"/>
              <a:gd name="connsiteX64" fmla="*/ 1442174 w 6492853"/>
              <a:gd name="connsiteY64" fmla="*/ 2070145 h 3940283"/>
              <a:gd name="connsiteX65" fmla="*/ 1460585 w 6492853"/>
              <a:gd name="connsiteY65" fmla="*/ 2082419 h 3940283"/>
              <a:gd name="connsiteX66" fmla="*/ 1478996 w 6492853"/>
              <a:gd name="connsiteY66" fmla="*/ 2088556 h 3940283"/>
              <a:gd name="connsiteX67" fmla="*/ 1540365 w 6492853"/>
              <a:gd name="connsiteY67" fmla="*/ 2113104 h 3940283"/>
              <a:gd name="connsiteX68" fmla="*/ 1595597 w 6492853"/>
              <a:gd name="connsiteY68" fmla="*/ 2131515 h 3940283"/>
              <a:gd name="connsiteX69" fmla="*/ 1614008 w 6492853"/>
              <a:gd name="connsiteY69" fmla="*/ 2137651 h 3940283"/>
              <a:gd name="connsiteX70" fmla="*/ 1632419 w 6492853"/>
              <a:gd name="connsiteY70" fmla="*/ 2143788 h 3940283"/>
              <a:gd name="connsiteX71" fmla="*/ 1650829 w 6492853"/>
              <a:gd name="connsiteY71" fmla="*/ 2192884 h 3940283"/>
              <a:gd name="connsiteX72" fmla="*/ 1669240 w 6492853"/>
              <a:gd name="connsiteY72" fmla="*/ 2199021 h 3940283"/>
              <a:gd name="connsiteX73" fmla="*/ 1693788 w 6492853"/>
              <a:gd name="connsiteY73" fmla="*/ 2211294 h 3940283"/>
              <a:gd name="connsiteX74" fmla="*/ 1712198 w 6492853"/>
              <a:gd name="connsiteY74" fmla="*/ 2241979 h 3940283"/>
              <a:gd name="connsiteX75" fmla="*/ 1730609 w 6492853"/>
              <a:gd name="connsiteY75" fmla="*/ 2260390 h 3940283"/>
              <a:gd name="connsiteX76" fmla="*/ 1755157 w 6492853"/>
              <a:gd name="connsiteY76" fmla="*/ 2291074 h 3940283"/>
              <a:gd name="connsiteX77" fmla="*/ 1761294 w 6492853"/>
              <a:gd name="connsiteY77" fmla="*/ 2315622 h 3940283"/>
              <a:gd name="connsiteX78" fmla="*/ 1804252 w 6492853"/>
              <a:gd name="connsiteY78" fmla="*/ 2358580 h 3940283"/>
              <a:gd name="connsiteX79" fmla="*/ 1816526 w 6492853"/>
              <a:gd name="connsiteY79" fmla="*/ 2383128 h 3940283"/>
              <a:gd name="connsiteX80" fmla="*/ 1859484 w 6492853"/>
              <a:gd name="connsiteY80" fmla="*/ 2419949 h 3940283"/>
              <a:gd name="connsiteX81" fmla="*/ 1976086 w 6492853"/>
              <a:gd name="connsiteY81" fmla="*/ 2475182 h 3940283"/>
              <a:gd name="connsiteX82" fmla="*/ 2006770 w 6492853"/>
              <a:gd name="connsiteY82" fmla="*/ 2481319 h 3940283"/>
              <a:gd name="connsiteX83" fmla="*/ 2080413 w 6492853"/>
              <a:gd name="connsiteY83" fmla="*/ 2524277 h 3940283"/>
              <a:gd name="connsiteX84" fmla="*/ 2104961 w 6492853"/>
              <a:gd name="connsiteY84" fmla="*/ 2530414 h 3940283"/>
              <a:gd name="connsiteX85" fmla="*/ 2147919 w 6492853"/>
              <a:gd name="connsiteY85" fmla="*/ 2548825 h 3940283"/>
              <a:gd name="connsiteX86" fmla="*/ 2166330 w 6492853"/>
              <a:gd name="connsiteY86" fmla="*/ 2561098 h 3940283"/>
              <a:gd name="connsiteX87" fmla="*/ 2184741 w 6492853"/>
              <a:gd name="connsiteY87" fmla="*/ 2567235 h 3940283"/>
              <a:gd name="connsiteX88" fmla="*/ 2239973 w 6492853"/>
              <a:gd name="connsiteY88" fmla="*/ 2591783 h 3940283"/>
              <a:gd name="connsiteX89" fmla="*/ 2258384 w 6492853"/>
              <a:gd name="connsiteY89" fmla="*/ 2597920 h 3940283"/>
              <a:gd name="connsiteX90" fmla="*/ 2276794 w 6492853"/>
              <a:gd name="connsiteY90" fmla="*/ 2604057 h 3940283"/>
              <a:gd name="connsiteX91" fmla="*/ 2307479 w 6492853"/>
              <a:gd name="connsiteY91" fmla="*/ 2610194 h 3940283"/>
              <a:gd name="connsiteX92" fmla="*/ 2344300 w 6492853"/>
              <a:gd name="connsiteY92" fmla="*/ 2622468 h 3940283"/>
              <a:gd name="connsiteX93" fmla="*/ 2393396 w 6492853"/>
              <a:gd name="connsiteY93" fmla="*/ 2634741 h 3940283"/>
              <a:gd name="connsiteX94" fmla="*/ 2417943 w 6492853"/>
              <a:gd name="connsiteY94" fmla="*/ 2647015 h 3940283"/>
              <a:gd name="connsiteX95" fmla="*/ 2454765 w 6492853"/>
              <a:gd name="connsiteY95" fmla="*/ 2659289 h 3940283"/>
              <a:gd name="connsiteX96" fmla="*/ 2528408 w 6492853"/>
              <a:gd name="connsiteY96" fmla="*/ 2689974 h 3940283"/>
              <a:gd name="connsiteX97" fmla="*/ 2559092 w 6492853"/>
              <a:gd name="connsiteY97" fmla="*/ 2708384 h 3940283"/>
              <a:gd name="connsiteX98" fmla="*/ 2577503 w 6492853"/>
              <a:gd name="connsiteY98" fmla="*/ 2714521 h 3940283"/>
              <a:gd name="connsiteX99" fmla="*/ 2602051 w 6492853"/>
              <a:gd name="connsiteY99" fmla="*/ 2726795 h 3940283"/>
              <a:gd name="connsiteX100" fmla="*/ 2632735 w 6492853"/>
              <a:gd name="connsiteY100" fmla="*/ 2739069 h 3940283"/>
              <a:gd name="connsiteX101" fmla="*/ 2687968 w 6492853"/>
              <a:gd name="connsiteY101" fmla="*/ 2788164 h 3940283"/>
              <a:gd name="connsiteX102" fmla="*/ 2712515 w 6492853"/>
              <a:gd name="connsiteY102" fmla="*/ 2800438 h 3940283"/>
              <a:gd name="connsiteX103" fmla="*/ 2737063 w 6492853"/>
              <a:gd name="connsiteY103" fmla="*/ 2824986 h 3940283"/>
              <a:gd name="connsiteX104" fmla="*/ 2755474 w 6492853"/>
              <a:gd name="connsiteY104" fmla="*/ 2831123 h 3940283"/>
              <a:gd name="connsiteX105" fmla="*/ 2773884 w 6492853"/>
              <a:gd name="connsiteY105" fmla="*/ 2843396 h 3940283"/>
              <a:gd name="connsiteX106" fmla="*/ 2786158 w 6492853"/>
              <a:gd name="connsiteY106" fmla="*/ 2861807 h 3940283"/>
              <a:gd name="connsiteX107" fmla="*/ 2798432 w 6492853"/>
              <a:gd name="connsiteY107" fmla="*/ 2886355 h 3940283"/>
              <a:gd name="connsiteX108" fmla="*/ 2835253 w 6492853"/>
              <a:gd name="connsiteY108" fmla="*/ 2917039 h 3940283"/>
              <a:gd name="connsiteX109" fmla="*/ 2865938 w 6492853"/>
              <a:gd name="connsiteY109" fmla="*/ 2941587 h 3940283"/>
              <a:gd name="connsiteX110" fmla="*/ 2939581 w 6492853"/>
              <a:gd name="connsiteY110" fmla="*/ 2978408 h 3940283"/>
              <a:gd name="connsiteX111" fmla="*/ 2964129 w 6492853"/>
              <a:gd name="connsiteY111" fmla="*/ 2990682 h 3940283"/>
              <a:gd name="connsiteX112" fmla="*/ 2982539 w 6492853"/>
              <a:gd name="connsiteY112" fmla="*/ 3002956 h 3940283"/>
              <a:gd name="connsiteX113" fmla="*/ 3019361 w 6492853"/>
              <a:gd name="connsiteY113" fmla="*/ 3015230 h 3940283"/>
              <a:gd name="connsiteX114" fmla="*/ 3056182 w 6492853"/>
              <a:gd name="connsiteY114" fmla="*/ 3027504 h 3940283"/>
              <a:gd name="connsiteX115" fmla="*/ 3086867 w 6492853"/>
              <a:gd name="connsiteY115" fmla="*/ 3039778 h 3940283"/>
              <a:gd name="connsiteX116" fmla="*/ 3166647 w 6492853"/>
              <a:gd name="connsiteY116" fmla="*/ 3088873 h 3940283"/>
              <a:gd name="connsiteX117" fmla="*/ 3215742 w 6492853"/>
              <a:gd name="connsiteY117" fmla="*/ 3119557 h 3940283"/>
              <a:gd name="connsiteX118" fmla="*/ 3246427 w 6492853"/>
              <a:gd name="connsiteY118" fmla="*/ 3131831 h 3940283"/>
              <a:gd name="connsiteX119" fmla="*/ 3270974 w 6492853"/>
              <a:gd name="connsiteY119" fmla="*/ 3137968 h 3940283"/>
              <a:gd name="connsiteX120" fmla="*/ 3313933 w 6492853"/>
              <a:gd name="connsiteY120" fmla="*/ 3150242 h 3940283"/>
              <a:gd name="connsiteX121" fmla="*/ 3363028 w 6492853"/>
              <a:gd name="connsiteY121" fmla="*/ 3156379 h 3940283"/>
              <a:gd name="connsiteX122" fmla="*/ 3405986 w 6492853"/>
              <a:gd name="connsiteY122" fmla="*/ 3162516 h 3940283"/>
              <a:gd name="connsiteX123" fmla="*/ 3504177 w 6492853"/>
              <a:gd name="connsiteY123" fmla="*/ 3174790 h 3940283"/>
              <a:gd name="connsiteX124" fmla="*/ 3694421 w 6492853"/>
              <a:gd name="connsiteY124" fmla="*/ 3180927 h 3940283"/>
              <a:gd name="connsiteX125" fmla="*/ 3743516 w 6492853"/>
              <a:gd name="connsiteY125" fmla="*/ 3193200 h 3940283"/>
              <a:gd name="connsiteX126" fmla="*/ 3774201 w 6492853"/>
              <a:gd name="connsiteY126" fmla="*/ 3205474 h 3940283"/>
              <a:gd name="connsiteX127" fmla="*/ 3841707 w 6492853"/>
              <a:gd name="connsiteY127" fmla="*/ 3266843 h 3940283"/>
              <a:gd name="connsiteX128" fmla="*/ 3860118 w 6492853"/>
              <a:gd name="connsiteY128" fmla="*/ 3279117 h 3940283"/>
              <a:gd name="connsiteX129" fmla="*/ 3903076 w 6492853"/>
              <a:gd name="connsiteY129" fmla="*/ 3303665 h 3940283"/>
              <a:gd name="connsiteX130" fmla="*/ 3927624 w 6492853"/>
              <a:gd name="connsiteY130" fmla="*/ 3315939 h 3940283"/>
              <a:gd name="connsiteX131" fmla="*/ 3946035 w 6492853"/>
              <a:gd name="connsiteY131" fmla="*/ 3322076 h 3940283"/>
              <a:gd name="connsiteX132" fmla="*/ 3988993 w 6492853"/>
              <a:gd name="connsiteY132" fmla="*/ 3334349 h 3940283"/>
              <a:gd name="connsiteX133" fmla="*/ 4038088 w 6492853"/>
              <a:gd name="connsiteY133" fmla="*/ 3346623 h 3940283"/>
              <a:gd name="connsiteX134" fmla="*/ 4099457 w 6492853"/>
              <a:gd name="connsiteY134" fmla="*/ 3371171 h 3940283"/>
              <a:gd name="connsiteX135" fmla="*/ 4216059 w 6492853"/>
              <a:gd name="connsiteY135" fmla="*/ 3389582 h 3940283"/>
              <a:gd name="connsiteX136" fmla="*/ 4326523 w 6492853"/>
              <a:gd name="connsiteY136" fmla="*/ 3420266 h 3940283"/>
              <a:gd name="connsiteX137" fmla="*/ 4351071 w 6492853"/>
              <a:gd name="connsiteY137" fmla="*/ 3426403 h 3940283"/>
              <a:gd name="connsiteX138" fmla="*/ 4369482 w 6492853"/>
              <a:gd name="connsiteY138" fmla="*/ 3432540 h 3940283"/>
              <a:gd name="connsiteX139" fmla="*/ 4406303 w 6492853"/>
              <a:gd name="connsiteY139" fmla="*/ 3438677 h 3940283"/>
              <a:gd name="connsiteX140" fmla="*/ 4436988 w 6492853"/>
              <a:gd name="connsiteY140" fmla="*/ 3450951 h 3940283"/>
              <a:gd name="connsiteX141" fmla="*/ 4455398 w 6492853"/>
              <a:gd name="connsiteY141" fmla="*/ 3457088 h 3940283"/>
              <a:gd name="connsiteX142" fmla="*/ 4516768 w 6492853"/>
              <a:gd name="connsiteY142" fmla="*/ 3481635 h 3940283"/>
              <a:gd name="connsiteX143" fmla="*/ 4670190 w 6492853"/>
              <a:gd name="connsiteY143" fmla="*/ 3493909 h 3940283"/>
              <a:gd name="connsiteX144" fmla="*/ 4805202 w 6492853"/>
              <a:gd name="connsiteY144" fmla="*/ 3506183 h 3940283"/>
              <a:gd name="connsiteX145" fmla="*/ 4848161 w 6492853"/>
              <a:gd name="connsiteY145" fmla="*/ 3518457 h 3940283"/>
              <a:gd name="connsiteX146" fmla="*/ 4921804 w 6492853"/>
              <a:gd name="connsiteY146" fmla="*/ 3543004 h 3940283"/>
              <a:gd name="connsiteX147" fmla="*/ 4958625 w 6492853"/>
              <a:gd name="connsiteY147" fmla="*/ 3555278 h 3940283"/>
              <a:gd name="connsiteX148" fmla="*/ 4977036 w 6492853"/>
              <a:gd name="connsiteY148" fmla="*/ 3561415 h 3940283"/>
              <a:gd name="connsiteX149" fmla="*/ 5026131 w 6492853"/>
              <a:gd name="connsiteY149" fmla="*/ 3585963 h 3940283"/>
              <a:gd name="connsiteX150" fmla="*/ 5062953 w 6492853"/>
              <a:gd name="connsiteY150" fmla="*/ 3610510 h 3940283"/>
              <a:gd name="connsiteX151" fmla="*/ 5105911 w 6492853"/>
              <a:gd name="connsiteY151" fmla="*/ 3622784 h 3940283"/>
              <a:gd name="connsiteX152" fmla="*/ 5185691 w 6492853"/>
              <a:gd name="connsiteY152" fmla="*/ 3665743 h 3940283"/>
              <a:gd name="connsiteX153" fmla="*/ 5247060 w 6492853"/>
              <a:gd name="connsiteY153" fmla="*/ 3690290 h 3940283"/>
              <a:gd name="connsiteX154" fmla="*/ 5265471 w 6492853"/>
              <a:gd name="connsiteY154" fmla="*/ 3696427 h 3940283"/>
              <a:gd name="connsiteX155" fmla="*/ 5283882 w 6492853"/>
              <a:gd name="connsiteY155" fmla="*/ 3708701 h 3940283"/>
              <a:gd name="connsiteX156" fmla="*/ 5351388 w 6492853"/>
              <a:gd name="connsiteY156" fmla="*/ 3714838 h 3940283"/>
              <a:gd name="connsiteX157" fmla="*/ 5400483 w 6492853"/>
              <a:gd name="connsiteY157" fmla="*/ 3727112 h 3940283"/>
              <a:gd name="connsiteX158" fmla="*/ 5431168 w 6492853"/>
              <a:gd name="connsiteY158" fmla="*/ 3733249 h 3940283"/>
              <a:gd name="connsiteX159" fmla="*/ 5492537 w 6492853"/>
              <a:gd name="connsiteY159" fmla="*/ 3757796 h 3940283"/>
              <a:gd name="connsiteX160" fmla="*/ 5535495 w 6492853"/>
              <a:gd name="connsiteY160" fmla="*/ 3770070 h 3940283"/>
              <a:gd name="connsiteX161" fmla="*/ 5566180 w 6492853"/>
              <a:gd name="connsiteY161" fmla="*/ 3776207 h 3940283"/>
              <a:gd name="connsiteX162" fmla="*/ 5584590 w 6492853"/>
              <a:gd name="connsiteY162" fmla="*/ 3782344 h 3940283"/>
              <a:gd name="connsiteX163" fmla="*/ 5688918 w 6492853"/>
              <a:gd name="connsiteY163" fmla="*/ 3794618 h 3940283"/>
              <a:gd name="connsiteX164" fmla="*/ 5719602 w 6492853"/>
              <a:gd name="connsiteY164" fmla="*/ 3800755 h 3940283"/>
              <a:gd name="connsiteX165" fmla="*/ 5842341 w 6492853"/>
              <a:gd name="connsiteY165" fmla="*/ 3831439 h 3940283"/>
              <a:gd name="connsiteX166" fmla="*/ 6014174 w 6492853"/>
              <a:gd name="connsiteY166" fmla="*/ 3843713 h 3940283"/>
              <a:gd name="connsiteX167" fmla="*/ 6063270 w 6492853"/>
              <a:gd name="connsiteY167" fmla="*/ 3849850 h 3940283"/>
              <a:gd name="connsiteX168" fmla="*/ 6204419 w 6492853"/>
              <a:gd name="connsiteY168" fmla="*/ 3855987 h 3940283"/>
              <a:gd name="connsiteX169" fmla="*/ 6253514 w 6492853"/>
              <a:gd name="connsiteY169" fmla="*/ 3868261 h 3940283"/>
              <a:gd name="connsiteX170" fmla="*/ 6308746 w 6492853"/>
              <a:gd name="connsiteY170" fmla="*/ 3892808 h 3940283"/>
              <a:gd name="connsiteX171" fmla="*/ 6351704 w 6492853"/>
              <a:gd name="connsiteY171" fmla="*/ 3905082 h 3940283"/>
              <a:gd name="connsiteX172" fmla="*/ 6382389 w 6492853"/>
              <a:gd name="connsiteY172" fmla="*/ 3917356 h 3940283"/>
              <a:gd name="connsiteX173" fmla="*/ 6431484 w 6492853"/>
              <a:gd name="connsiteY173" fmla="*/ 3929630 h 3940283"/>
              <a:gd name="connsiteX174" fmla="*/ 6492853 w 6492853"/>
              <a:gd name="connsiteY174" fmla="*/ 3898945 h 3940283"/>
              <a:gd name="connsiteX175" fmla="*/ 6486716 w 6492853"/>
              <a:gd name="connsiteY175" fmla="*/ 3880535 h 3940283"/>
              <a:gd name="connsiteX176" fmla="*/ 6431484 w 6492853"/>
              <a:gd name="connsiteY176" fmla="*/ 3849850 h 3940283"/>
              <a:gd name="connsiteX177" fmla="*/ 6400800 w 6492853"/>
              <a:gd name="connsiteY177" fmla="*/ 3831439 h 3940283"/>
              <a:gd name="connsiteX178" fmla="*/ 6363978 w 6492853"/>
              <a:gd name="connsiteY178" fmla="*/ 3819166 h 3940283"/>
              <a:gd name="connsiteX179" fmla="*/ 6302609 w 6492853"/>
              <a:gd name="connsiteY179" fmla="*/ 3782344 h 3940283"/>
              <a:gd name="connsiteX180" fmla="*/ 6265788 w 6492853"/>
              <a:gd name="connsiteY180" fmla="*/ 3757796 h 3940283"/>
              <a:gd name="connsiteX181" fmla="*/ 6253514 w 6492853"/>
              <a:gd name="connsiteY181" fmla="*/ 3739386 h 3940283"/>
              <a:gd name="connsiteX182" fmla="*/ 6192145 w 6492853"/>
              <a:gd name="connsiteY182" fmla="*/ 3696427 h 3940283"/>
              <a:gd name="connsiteX183" fmla="*/ 6149186 w 6492853"/>
              <a:gd name="connsiteY183" fmla="*/ 3665743 h 3940283"/>
              <a:gd name="connsiteX184" fmla="*/ 6130776 w 6492853"/>
              <a:gd name="connsiteY184" fmla="*/ 3659606 h 3940283"/>
              <a:gd name="connsiteX185" fmla="*/ 6075543 w 6492853"/>
              <a:gd name="connsiteY185" fmla="*/ 3635058 h 3940283"/>
              <a:gd name="connsiteX186" fmla="*/ 5922121 w 6492853"/>
              <a:gd name="connsiteY186" fmla="*/ 3628921 h 3940283"/>
              <a:gd name="connsiteX187" fmla="*/ 5860751 w 6492853"/>
              <a:gd name="connsiteY187" fmla="*/ 3604374 h 3940283"/>
              <a:gd name="connsiteX188" fmla="*/ 5842341 w 6492853"/>
              <a:gd name="connsiteY188" fmla="*/ 3598237 h 3940283"/>
              <a:gd name="connsiteX189" fmla="*/ 5817793 w 6492853"/>
              <a:gd name="connsiteY189" fmla="*/ 3585963 h 3940283"/>
              <a:gd name="connsiteX190" fmla="*/ 5799382 w 6492853"/>
              <a:gd name="connsiteY190" fmla="*/ 3579826 h 3940283"/>
              <a:gd name="connsiteX191" fmla="*/ 5768698 w 6492853"/>
              <a:gd name="connsiteY191" fmla="*/ 3567552 h 3940283"/>
              <a:gd name="connsiteX192" fmla="*/ 5750287 w 6492853"/>
              <a:gd name="connsiteY192" fmla="*/ 3561415 h 3940283"/>
              <a:gd name="connsiteX193" fmla="*/ 5725739 w 6492853"/>
              <a:gd name="connsiteY193" fmla="*/ 3549141 h 3940283"/>
              <a:gd name="connsiteX194" fmla="*/ 5701192 w 6492853"/>
              <a:gd name="connsiteY194" fmla="*/ 3530731 h 3940283"/>
              <a:gd name="connsiteX195" fmla="*/ 5676644 w 6492853"/>
              <a:gd name="connsiteY195" fmla="*/ 3524594 h 3940283"/>
              <a:gd name="connsiteX196" fmla="*/ 5615275 w 6492853"/>
              <a:gd name="connsiteY196" fmla="*/ 3481635 h 3940283"/>
              <a:gd name="connsiteX197" fmla="*/ 5596864 w 6492853"/>
              <a:gd name="connsiteY197" fmla="*/ 3475498 h 3940283"/>
              <a:gd name="connsiteX198" fmla="*/ 5541632 w 6492853"/>
              <a:gd name="connsiteY198" fmla="*/ 3438677 h 3940283"/>
              <a:gd name="connsiteX199" fmla="*/ 5523221 w 6492853"/>
              <a:gd name="connsiteY199" fmla="*/ 3426403 h 3940283"/>
              <a:gd name="connsiteX200" fmla="*/ 5498674 w 6492853"/>
              <a:gd name="connsiteY200" fmla="*/ 3414129 h 3940283"/>
              <a:gd name="connsiteX201" fmla="*/ 5480263 w 6492853"/>
              <a:gd name="connsiteY201" fmla="*/ 3407992 h 3940283"/>
              <a:gd name="connsiteX202" fmla="*/ 5443441 w 6492853"/>
              <a:gd name="connsiteY202" fmla="*/ 3389582 h 3940283"/>
              <a:gd name="connsiteX203" fmla="*/ 5357525 w 6492853"/>
              <a:gd name="connsiteY203" fmla="*/ 3334349 h 3940283"/>
              <a:gd name="connsiteX204" fmla="*/ 5326840 w 6492853"/>
              <a:gd name="connsiteY204" fmla="*/ 3315939 h 3940283"/>
              <a:gd name="connsiteX205" fmla="*/ 5271608 w 6492853"/>
              <a:gd name="connsiteY205" fmla="*/ 3297528 h 3940283"/>
              <a:gd name="connsiteX206" fmla="*/ 5210239 w 6492853"/>
              <a:gd name="connsiteY206" fmla="*/ 3272980 h 3940283"/>
              <a:gd name="connsiteX207" fmla="*/ 5155006 w 6492853"/>
              <a:gd name="connsiteY207" fmla="*/ 3266843 h 3940283"/>
              <a:gd name="connsiteX208" fmla="*/ 5087500 w 6492853"/>
              <a:gd name="connsiteY208" fmla="*/ 3242296 h 3940283"/>
              <a:gd name="connsiteX209" fmla="*/ 5044542 w 6492853"/>
              <a:gd name="connsiteY209" fmla="*/ 3230022 h 3940283"/>
              <a:gd name="connsiteX210" fmla="*/ 5013857 w 6492853"/>
              <a:gd name="connsiteY210" fmla="*/ 3217748 h 3940283"/>
              <a:gd name="connsiteX211" fmla="*/ 4946351 w 6492853"/>
              <a:gd name="connsiteY211" fmla="*/ 3174790 h 3940283"/>
              <a:gd name="connsiteX212" fmla="*/ 4860435 w 6492853"/>
              <a:gd name="connsiteY212" fmla="*/ 3125694 h 3940283"/>
              <a:gd name="connsiteX213" fmla="*/ 4805202 w 6492853"/>
              <a:gd name="connsiteY213" fmla="*/ 3101147 h 3940283"/>
              <a:gd name="connsiteX214" fmla="*/ 4786792 w 6492853"/>
              <a:gd name="connsiteY214" fmla="*/ 3082736 h 3940283"/>
              <a:gd name="connsiteX215" fmla="*/ 4780655 w 6492853"/>
              <a:gd name="connsiteY215" fmla="*/ 3064325 h 3940283"/>
              <a:gd name="connsiteX216" fmla="*/ 4743833 w 6492853"/>
              <a:gd name="connsiteY216" fmla="*/ 3009093 h 3940283"/>
              <a:gd name="connsiteX217" fmla="*/ 4707012 w 6492853"/>
              <a:gd name="connsiteY217" fmla="*/ 2984545 h 3940283"/>
              <a:gd name="connsiteX218" fmla="*/ 4664053 w 6492853"/>
              <a:gd name="connsiteY218" fmla="*/ 2959998 h 3940283"/>
              <a:gd name="connsiteX219" fmla="*/ 4608821 w 6492853"/>
              <a:gd name="connsiteY219" fmla="*/ 2935450 h 3940283"/>
              <a:gd name="connsiteX220" fmla="*/ 4535178 w 6492853"/>
              <a:gd name="connsiteY220" fmla="*/ 2917039 h 3940283"/>
              <a:gd name="connsiteX221" fmla="*/ 4443125 w 6492853"/>
              <a:gd name="connsiteY221" fmla="*/ 2898629 h 3940283"/>
              <a:gd name="connsiteX222" fmla="*/ 4351071 w 6492853"/>
              <a:gd name="connsiteY222" fmla="*/ 2874081 h 3940283"/>
              <a:gd name="connsiteX223" fmla="*/ 4351071 w 6492853"/>
              <a:gd name="connsiteY223" fmla="*/ 2874081 h 3940283"/>
              <a:gd name="connsiteX224" fmla="*/ 4265154 w 6492853"/>
              <a:gd name="connsiteY224" fmla="*/ 2849533 h 3940283"/>
              <a:gd name="connsiteX225" fmla="*/ 4209922 w 6492853"/>
              <a:gd name="connsiteY225" fmla="*/ 2843396 h 3940283"/>
              <a:gd name="connsiteX226" fmla="*/ 4166963 w 6492853"/>
              <a:gd name="connsiteY226" fmla="*/ 2831123 h 3940283"/>
              <a:gd name="connsiteX227" fmla="*/ 4124005 w 6492853"/>
              <a:gd name="connsiteY227" fmla="*/ 2824986 h 3940283"/>
              <a:gd name="connsiteX228" fmla="*/ 4074910 w 6492853"/>
              <a:gd name="connsiteY228" fmla="*/ 2800438 h 3940283"/>
              <a:gd name="connsiteX229" fmla="*/ 4019678 w 6492853"/>
              <a:gd name="connsiteY229" fmla="*/ 2782027 h 3940283"/>
              <a:gd name="connsiteX230" fmla="*/ 3909213 w 6492853"/>
              <a:gd name="connsiteY230" fmla="*/ 2732932 h 3940283"/>
              <a:gd name="connsiteX231" fmla="*/ 3884665 w 6492853"/>
              <a:gd name="connsiteY231" fmla="*/ 2726795 h 3940283"/>
              <a:gd name="connsiteX232" fmla="*/ 3829433 w 6492853"/>
              <a:gd name="connsiteY232" fmla="*/ 2708384 h 3940283"/>
              <a:gd name="connsiteX233" fmla="*/ 3774201 w 6492853"/>
              <a:gd name="connsiteY233" fmla="*/ 2696110 h 3940283"/>
              <a:gd name="connsiteX234" fmla="*/ 3749653 w 6492853"/>
              <a:gd name="connsiteY234" fmla="*/ 2683837 h 3940283"/>
              <a:gd name="connsiteX235" fmla="*/ 3731243 w 6492853"/>
              <a:gd name="connsiteY235" fmla="*/ 2677700 h 3940283"/>
              <a:gd name="connsiteX236" fmla="*/ 3712832 w 6492853"/>
              <a:gd name="connsiteY236" fmla="*/ 2665426 h 3940283"/>
              <a:gd name="connsiteX237" fmla="*/ 3626915 w 6492853"/>
              <a:gd name="connsiteY237" fmla="*/ 2640878 h 3940283"/>
              <a:gd name="connsiteX238" fmla="*/ 3602368 w 6492853"/>
              <a:gd name="connsiteY238" fmla="*/ 2634741 h 3940283"/>
              <a:gd name="connsiteX239" fmla="*/ 3565546 w 6492853"/>
              <a:gd name="connsiteY239" fmla="*/ 2628604 h 3940283"/>
              <a:gd name="connsiteX240" fmla="*/ 3516451 w 6492853"/>
              <a:gd name="connsiteY240" fmla="*/ 2604057 h 3940283"/>
              <a:gd name="connsiteX241" fmla="*/ 3485766 w 6492853"/>
              <a:gd name="connsiteY241" fmla="*/ 2597920 h 3940283"/>
              <a:gd name="connsiteX242" fmla="*/ 3442808 w 6492853"/>
              <a:gd name="connsiteY242" fmla="*/ 2579509 h 3940283"/>
              <a:gd name="connsiteX243" fmla="*/ 3405986 w 6492853"/>
              <a:gd name="connsiteY243" fmla="*/ 2561098 h 3940283"/>
              <a:gd name="connsiteX244" fmla="*/ 3375302 w 6492853"/>
              <a:gd name="connsiteY244" fmla="*/ 2548825 h 3940283"/>
              <a:gd name="connsiteX245" fmla="*/ 3338480 w 6492853"/>
              <a:gd name="connsiteY245" fmla="*/ 2524277 h 3940283"/>
              <a:gd name="connsiteX246" fmla="*/ 3301659 w 6492853"/>
              <a:gd name="connsiteY246" fmla="*/ 2512003 h 3940283"/>
              <a:gd name="connsiteX247" fmla="*/ 3234153 w 6492853"/>
              <a:gd name="connsiteY247" fmla="*/ 2475182 h 3940283"/>
              <a:gd name="connsiteX248" fmla="*/ 3172784 w 6492853"/>
              <a:gd name="connsiteY248" fmla="*/ 2450634 h 3940283"/>
              <a:gd name="connsiteX249" fmla="*/ 3142099 w 6492853"/>
              <a:gd name="connsiteY249" fmla="*/ 2438360 h 3940283"/>
              <a:gd name="connsiteX250" fmla="*/ 3105278 w 6492853"/>
              <a:gd name="connsiteY250" fmla="*/ 2432223 h 3940283"/>
              <a:gd name="connsiteX251" fmla="*/ 3074593 w 6492853"/>
              <a:gd name="connsiteY251" fmla="*/ 2419949 h 3940283"/>
              <a:gd name="connsiteX252" fmla="*/ 3056182 w 6492853"/>
              <a:gd name="connsiteY252" fmla="*/ 2413813 h 3940283"/>
              <a:gd name="connsiteX253" fmla="*/ 3037772 w 6492853"/>
              <a:gd name="connsiteY253" fmla="*/ 2401539 h 3940283"/>
              <a:gd name="connsiteX254" fmla="*/ 3000950 w 6492853"/>
              <a:gd name="connsiteY254" fmla="*/ 2389265 h 3940283"/>
              <a:gd name="connsiteX255" fmla="*/ 2945718 w 6492853"/>
              <a:gd name="connsiteY255" fmla="*/ 2364717 h 3940283"/>
              <a:gd name="connsiteX256" fmla="*/ 2853664 w 6492853"/>
              <a:gd name="connsiteY256" fmla="*/ 2303348 h 3940283"/>
              <a:gd name="connsiteX257" fmla="*/ 2780021 w 6492853"/>
              <a:gd name="connsiteY257" fmla="*/ 2260390 h 3940283"/>
              <a:gd name="connsiteX258" fmla="*/ 2761610 w 6492853"/>
              <a:gd name="connsiteY258" fmla="*/ 2248116 h 3940283"/>
              <a:gd name="connsiteX259" fmla="*/ 2743200 w 6492853"/>
              <a:gd name="connsiteY259" fmla="*/ 2229705 h 3940283"/>
              <a:gd name="connsiteX260" fmla="*/ 2681831 w 6492853"/>
              <a:gd name="connsiteY260" fmla="*/ 2180610 h 3940283"/>
              <a:gd name="connsiteX261" fmla="*/ 2589777 w 6492853"/>
              <a:gd name="connsiteY261" fmla="*/ 2106967 h 3940283"/>
              <a:gd name="connsiteX262" fmla="*/ 2522271 w 6492853"/>
              <a:gd name="connsiteY262" fmla="*/ 2057872 h 3940283"/>
              <a:gd name="connsiteX263" fmla="*/ 2497723 w 6492853"/>
              <a:gd name="connsiteY263" fmla="*/ 2039461 h 3940283"/>
              <a:gd name="connsiteX264" fmla="*/ 2448628 w 6492853"/>
              <a:gd name="connsiteY264" fmla="*/ 2014913 h 3940283"/>
              <a:gd name="connsiteX265" fmla="*/ 2417943 w 6492853"/>
              <a:gd name="connsiteY265" fmla="*/ 1990366 h 3940283"/>
              <a:gd name="connsiteX266" fmla="*/ 2350437 w 6492853"/>
              <a:gd name="connsiteY266" fmla="*/ 1959681 h 3940283"/>
              <a:gd name="connsiteX267" fmla="*/ 2325890 w 6492853"/>
              <a:gd name="connsiteY267" fmla="*/ 1941270 h 3940283"/>
              <a:gd name="connsiteX268" fmla="*/ 2270657 w 6492853"/>
              <a:gd name="connsiteY268" fmla="*/ 1910586 h 3940283"/>
              <a:gd name="connsiteX269" fmla="*/ 2233836 w 6492853"/>
              <a:gd name="connsiteY269" fmla="*/ 1892175 h 3940283"/>
              <a:gd name="connsiteX270" fmla="*/ 2166330 w 6492853"/>
              <a:gd name="connsiteY270" fmla="*/ 1836943 h 3940283"/>
              <a:gd name="connsiteX271" fmla="*/ 2104961 w 6492853"/>
              <a:gd name="connsiteY271" fmla="*/ 1793984 h 3940283"/>
              <a:gd name="connsiteX272" fmla="*/ 2049729 w 6492853"/>
              <a:gd name="connsiteY272" fmla="*/ 1751026 h 3940283"/>
              <a:gd name="connsiteX273" fmla="*/ 2025181 w 6492853"/>
              <a:gd name="connsiteY273" fmla="*/ 1738752 h 3940283"/>
              <a:gd name="connsiteX274" fmla="*/ 1963812 w 6492853"/>
              <a:gd name="connsiteY274" fmla="*/ 1695794 h 3940283"/>
              <a:gd name="connsiteX275" fmla="*/ 1945401 w 6492853"/>
              <a:gd name="connsiteY275" fmla="*/ 1689657 h 3940283"/>
              <a:gd name="connsiteX276" fmla="*/ 1920853 w 6492853"/>
              <a:gd name="connsiteY276" fmla="*/ 1671246 h 3940283"/>
              <a:gd name="connsiteX277" fmla="*/ 1884032 w 6492853"/>
              <a:gd name="connsiteY277" fmla="*/ 1646698 h 3940283"/>
              <a:gd name="connsiteX278" fmla="*/ 1859484 w 6492853"/>
              <a:gd name="connsiteY278" fmla="*/ 1628288 h 3940283"/>
              <a:gd name="connsiteX279" fmla="*/ 1841074 w 6492853"/>
              <a:gd name="connsiteY279" fmla="*/ 1616014 h 3940283"/>
              <a:gd name="connsiteX280" fmla="*/ 1816526 w 6492853"/>
              <a:gd name="connsiteY280" fmla="*/ 1597603 h 3940283"/>
              <a:gd name="connsiteX281" fmla="*/ 1798115 w 6492853"/>
              <a:gd name="connsiteY281" fmla="*/ 1585329 h 3940283"/>
              <a:gd name="connsiteX282" fmla="*/ 1755157 w 6492853"/>
              <a:gd name="connsiteY282" fmla="*/ 1542371 h 3940283"/>
              <a:gd name="connsiteX283" fmla="*/ 1736746 w 6492853"/>
              <a:gd name="connsiteY283" fmla="*/ 1511686 h 3940283"/>
              <a:gd name="connsiteX284" fmla="*/ 1718335 w 6492853"/>
              <a:gd name="connsiteY284" fmla="*/ 1493276 h 3940283"/>
              <a:gd name="connsiteX285" fmla="*/ 1675377 w 6492853"/>
              <a:gd name="connsiteY285" fmla="*/ 1444180 h 3940283"/>
              <a:gd name="connsiteX286" fmla="*/ 1669240 w 6492853"/>
              <a:gd name="connsiteY286" fmla="*/ 1425770 h 3940283"/>
              <a:gd name="connsiteX287" fmla="*/ 1626282 w 6492853"/>
              <a:gd name="connsiteY287" fmla="*/ 1370537 h 3940283"/>
              <a:gd name="connsiteX288" fmla="*/ 1577186 w 6492853"/>
              <a:gd name="connsiteY288" fmla="*/ 1333716 h 3940283"/>
              <a:gd name="connsiteX289" fmla="*/ 1558776 w 6492853"/>
              <a:gd name="connsiteY289" fmla="*/ 1321442 h 3940283"/>
              <a:gd name="connsiteX290" fmla="*/ 1515817 w 6492853"/>
              <a:gd name="connsiteY290" fmla="*/ 1290757 h 3940283"/>
              <a:gd name="connsiteX291" fmla="*/ 1497406 w 6492853"/>
              <a:gd name="connsiteY291" fmla="*/ 1266210 h 3940283"/>
              <a:gd name="connsiteX292" fmla="*/ 1448311 w 6492853"/>
              <a:gd name="connsiteY292" fmla="*/ 1217115 h 3940283"/>
              <a:gd name="connsiteX293" fmla="*/ 1429900 w 6492853"/>
              <a:gd name="connsiteY293" fmla="*/ 1198704 h 3940283"/>
              <a:gd name="connsiteX294" fmla="*/ 1405353 w 6492853"/>
              <a:gd name="connsiteY294" fmla="*/ 1168019 h 3940283"/>
              <a:gd name="connsiteX295" fmla="*/ 1393079 w 6492853"/>
              <a:gd name="connsiteY295" fmla="*/ 1149608 h 3940283"/>
              <a:gd name="connsiteX296" fmla="*/ 1374668 w 6492853"/>
              <a:gd name="connsiteY296" fmla="*/ 1131198 h 3940283"/>
              <a:gd name="connsiteX297" fmla="*/ 1319436 w 6492853"/>
              <a:gd name="connsiteY297" fmla="*/ 1057555 h 3940283"/>
              <a:gd name="connsiteX298" fmla="*/ 1294888 w 6492853"/>
              <a:gd name="connsiteY298" fmla="*/ 1033007 h 3940283"/>
              <a:gd name="connsiteX299" fmla="*/ 1264204 w 6492853"/>
              <a:gd name="connsiteY299" fmla="*/ 996186 h 3940283"/>
              <a:gd name="connsiteX300" fmla="*/ 1239656 w 6492853"/>
              <a:gd name="connsiteY300" fmla="*/ 971638 h 3940283"/>
              <a:gd name="connsiteX301" fmla="*/ 1221245 w 6492853"/>
              <a:gd name="connsiteY301" fmla="*/ 947090 h 3940283"/>
              <a:gd name="connsiteX302" fmla="*/ 1196698 w 6492853"/>
              <a:gd name="connsiteY302" fmla="*/ 922543 h 3940283"/>
              <a:gd name="connsiteX303" fmla="*/ 1153739 w 6492853"/>
              <a:gd name="connsiteY303" fmla="*/ 867310 h 3940283"/>
              <a:gd name="connsiteX304" fmla="*/ 1129192 w 6492853"/>
              <a:gd name="connsiteY304" fmla="*/ 842763 h 3940283"/>
              <a:gd name="connsiteX305" fmla="*/ 1067823 w 6492853"/>
              <a:gd name="connsiteY305" fmla="*/ 762983 h 3940283"/>
              <a:gd name="connsiteX306" fmla="*/ 988043 w 6492853"/>
              <a:gd name="connsiteY306" fmla="*/ 689340 h 3940283"/>
              <a:gd name="connsiteX307" fmla="*/ 920537 w 6492853"/>
              <a:gd name="connsiteY307" fmla="*/ 627971 h 3940283"/>
              <a:gd name="connsiteX308" fmla="*/ 889852 w 6492853"/>
              <a:gd name="connsiteY308" fmla="*/ 609560 h 3940283"/>
              <a:gd name="connsiteX309" fmla="*/ 859168 w 6492853"/>
              <a:gd name="connsiteY309" fmla="*/ 578876 h 3940283"/>
              <a:gd name="connsiteX310" fmla="*/ 816209 w 6492853"/>
              <a:gd name="connsiteY310" fmla="*/ 560465 h 3940283"/>
              <a:gd name="connsiteX311" fmla="*/ 779388 w 6492853"/>
              <a:gd name="connsiteY311" fmla="*/ 529780 h 3940283"/>
              <a:gd name="connsiteX312" fmla="*/ 748703 w 6492853"/>
              <a:gd name="connsiteY312" fmla="*/ 511370 h 3940283"/>
              <a:gd name="connsiteX313" fmla="*/ 730292 w 6492853"/>
              <a:gd name="connsiteY313" fmla="*/ 486822 h 3940283"/>
              <a:gd name="connsiteX314" fmla="*/ 675060 w 6492853"/>
              <a:gd name="connsiteY314" fmla="*/ 450000 h 3940283"/>
              <a:gd name="connsiteX315" fmla="*/ 656649 w 6492853"/>
              <a:gd name="connsiteY315" fmla="*/ 431590 h 3940283"/>
              <a:gd name="connsiteX316" fmla="*/ 638239 w 6492853"/>
              <a:gd name="connsiteY316" fmla="*/ 419316 h 3940283"/>
              <a:gd name="connsiteX317" fmla="*/ 583006 w 6492853"/>
              <a:gd name="connsiteY317" fmla="*/ 364084 h 3940283"/>
              <a:gd name="connsiteX318" fmla="*/ 527774 w 6492853"/>
              <a:gd name="connsiteY318" fmla="*/ 321125 h 3940283"/>
              <a:gd name="connsiteX319" fmla="*/ 509363 w 6492853"/>
              <a:gd name="connsiteY319" fmla="*/ 296578 h 3940283"/>
              <a:gd name="connsiteX320" fmla="*/ 460268 w 6492853"/>
              <a:gd name="connsiteY320" fmla="*/ 247482 h 3940283"/>
              <a:gd name="connsiteX321" fmla="*/ 423447 w 6492853"/>
              <a:gd name="connsiteY321" fmla="*/ 222935 h 3940283"/>
              <a:gd name="connsiteX322" fmla="*/ 405036 w 6492853"/>
              <a:gd name="connsiteY322" fmla="*/ 204524 h 3940283"/>
              <a:gd name="connsiteX323" fmla="*/ 398899 w 6492853"/>
              <a:gd name="connsiteY323" fmla="*/ 186113 h 3940283"/>
              <a:gd name="connsiteX324" fmla="*/ 355941 w 6492853"/>
              <a:gd name="connsiteY324" fmla="*/ 143155 h 3940283"/>
              <a:gd name="connsiteX325" fmla="*/ 331393 w 6492853"/>
              <a:gd name="connsiteY325" fmla="*/ 100196 h 3940283"/>
              <a:gd name="connsiteX326" fmla="*/ 312982 w 6492853"/>
              <a:gd name="connsiteY326" fmla="*/ 87923 h 3940283"/>
              <a:gd name="connsiteX327" fmla="*/ 276161 w 6492853"/>
              <a:gd name="connsiteY327" fmla="*/ 51101 h 3940283"/>
              <a:gd name="connsiteX328" fmla="*/ 233202 w 6492853"/>
              <a:gd name="connsiteY328" fmla="*/ 32690 h 3940283"/>
              <a:gd name="connsiteX329" fmla="*/ 165696 w 6492853"/>
              <a:gd name="connsiteY329" fmla="*/ 20417 h 3940283"/>
              <a:gd name="connsiteX330" fmla="*/ 73643 w 6492853"/>
              <a:gd name="connsiteY330" fmla="*/ 8143 h 3940283"/>
              <a:gd name="connsiteX331" fmla="*/ 0 w 6492853"/>
              <a:gd name="connsiteY331" fmla="*/ 8143 h 394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6492853" h="3940283">
                <a:moveTo>
                  <a:pt x="0" y="8143"/>
                </a:moveTo>
                <a:lnTo>
                  <a:pt x="0" y="8143"/>
                </a:lnTo>
                <a:cubicBezTo>
                  <a:pt x="27723" y="26625"/>
                  <a:pt x="53209" y="38400"/>
                  <a:pt x="73643" y="63375"/>
                </a:cubicBezTo>
                <a:cubicBezTo>
                  <a:pt x="86597" y="79207"/>
                  <a:pt x="110464" y="112470"/>
                  <a:pt x="110464" y="112470"/>
                </a:cubicBezTo>
                <a:cubicBezTo>
                  <a:pt x="114555" y="124744"/>
                  <a:pt x="119600" y="136740"/>
                  <a:pt x="122738" y="149292"/>
                </a:cubicBezTo>
                <a:cubicBezTo>
                  <a:pt x="124784" y="157474"/>
                  <a:pt x="125914" y="165942"/>
                  <a:pt x="128875" y="173839"/>
                </a:cubicBezTo>
                <a:cubicBezTo>
                  <a:pt x="132087" y="182405"/>
                  <a:pt x="137545" y="189978"/>
                  <a:pt x="141149" y="198387"/>
                </a:cubicBezTo>
                <a:cubicBezTo>
                  <a:pt x="148937" y="216560"/>
                  <a:pt x="148003" y="228993"/>
                  <a:pt x="159559" y="247482"/>
                </a:cubicBezTo>
                <a:cubicBezTo>
                  <a:pt x="164159" y="254842"/>
                  <a:pt x="171833" y="259756"/>
                  <a:pt x="177970" y="265893"/>
                </a:cubicBezTo>
                <a:cubicBezTo>
                  <a:pt x="189707" y="301104"/>
                  <a:pt x="175702" y="268237"/>
                  <a:pt x="202518" y="302715"/>
                </a:cubicBezTo>
                <a:cubicBezTo>
                  <a:pt x="211574" y="314359"/>
                  <a:pt x="214791" y="331354"/>
                  <a:pt x="227065" y="339536"/>
                </a:cubicBezTo>
                <a:cubicBezTo>
                  <a:pt x="233202" y="343627"/>
                  <a:pt x="239810" y="347088"/>
                  <a:pt x="245476" y="351810"/>
                </a:cubicBezTo>
                <a:cubicBezTo>
                  <a:pt x="252143" y="357366"/>
                  <a:pt x="256825" y="365177"/>
                  <a:pt x="263887" y="370221"/>
                </a:cubicBezTo>
                <a:cubicBezTo>
                  <a:pt x="271331" y="375538"/>
                  <a:pt x="280252" y="378403"/>
                  <a:pt x="288435" y="382494"/>
                </a:cubicBezTo>
                <a:cubicBezTo>
                  <a:pt x="290481" y="388631"/>
                  <a:pt x="292795" y="394685"/>
                  <a:pt x="294572" y="400905"/>
                </a:cubicBezTo>
                <a:cubicBezTo>
                  <a:pt x="296889" y="409015"/>
                  <a:pt x="296936" y="417909"/>
                  <a:pt x="300708" y="425453"/>
                </a:cubicBezTo>
                <a:cubicBezTo>
                  <a:pt x="305282" y="434601"/>
                  <a:pt x="312982" y="441818"/>
                  <a:pt x="319119" y="450000"/>
                </a:cubicBezTo>
                <a:cubicBezTo>
                  <a:pt x="332284" y="489494"/>
                  <a:pt x="314935" y="446598"/>
                  <a:pt x="343667" y="486822"/>
                </a:cubicBezTo>
                <a:cubicBezTo>
                  <a:pt x="348984" y="494266"/>
                  <a:pt x="351092" y="503612"/>
                  <a:pt x="355941" y="511370"/>
                </a:cubicBezTo>
                <a:cubicBezTo>
                  <a:pt x="361362" y="520043"/>
                  <a:pt x="368214" y="527735"/>
                  <a:pt x="374351" y="535917"/>
                </a:cubicBezTo>
                <a:cubicBezTo>
                  <a:pt x="386659" y="572840"/>
                  <a:pt x="371317" y="535964"/>
                  <a:pt x="398899" y="572739"/>
                </a:cubicBezTo>
                <a:cubicBezTo>
                  <a:pt x="407350" y="584007"/>
                  <a:pt x="423225" y="613663"/>
                  <a:pt x="429584" y="627971"/>
                </a:cubicBezTo>
                <a:cubicBezTo>
                  <a:pt x="434058" y="638037"/>
                  <a:pt x="437989" y="648341"/>
                  <a:pt x="441857" y="658655"/>
                </a:cubicBezTo>
                <a:cubicBezTo>
                  <a:pt x="444128" y="664712"/>
                  <a:pt x="445446" y="671120"/>
                  <a:pt x="447994" y="677066"/>
                </a:cubicBezTo>
                <a:cubicBezTo>
                  <a:pt x="451598" y="685475"/>
                  <a:pt x="456870" y="693120"/>
                  <a:pt x="460268" y="701614"/>
                </a:cubicBezTo>
                <a:cubicBezTo>
                  <a:pt x="490602" y="777448"/>
                  <a:pt x="456031" y="705413"/>
                  <a:pt x="484816" y="762983"/>
                </a:cubicBezTo>
                <a:cubicBezTo>
                  <a:pt x="488110" y="779453"/>
                  <a:pt x="494328" y="817139"/>
                  <a:pt x="503227" y="830489"/>
                </a:cubicBezTo>
                <a:cubicBezTo>
                  <a:pt x="507318" y="836626"/>
                  <a:pt x="512202" y="842303"/>
                  <a:pt x="515500" y="848900"/>
                </a:cubicBezTo>
                <a:cubicBezTo>
                  <a:pt x="533261" y="884423"/>
                  <a:pt x="505150" y="850823"/>
                  <a:pt x="540048" y="885721"/>
                </a:cubicBezTo>
                <a:cubicBezTo>
                  <a:pt x="542094" y="893904"/>
                  <a:pt x="541348" y="903359"/>
                  <a:pt x="546185" y="910269"/>
                </a:cubicBezTo>
                <a:cubicBezTo>
                  <a:pt x="577362" y="954808"/>
                  <a:pt x="592819" y="944627"/>
                  <a:pt x="632102" y="983912"/>
                </a:cubicBezTo>
                <a:cubicBezTo>
                  <a:pt x="685879" y="1037692"/>
                  <a:pt x="617667" y="971884"/>
                  <a:pt x="668923" y="1014596"/>
                </a:cubicBezTo>
                <a:cubicBezTo>
                  <a:pt x="699572" y="1040136"/>
                  <a:pt x="673388" y="1028358"/>
                  <a:pt x="705745" y="1039144"/>
                </a:cubicBezTo>
                <a:cubicBezTo>
                  <a:pt x="729382" y="1074600"/>
                  <a:pt x="704610" y="1042556"/>
                  <a:pt x="736429" y="1069829"/>
                </a:cubicBezTo>
                <a:cubicBezTo>
                  <a:pt x="773492" y="1101597"/>
                  <a:pt x="745560" y="1089237"/>
                  <a:pt x="779388" y="1100513"/>
                </a:cubicBezTo>
                <a:cubicBezTo>
                  <a:pt x="794286" y="1122862"/>
                  <a:pt x="792398" y="1122638"/>
                  <a:pt x="816209" y="1143472"/>
                </a:cubicBezTo>
                <a:cubicBezTo>
                  <a:pt x="823907" y="1150207"/>
                  <a:pt x="833525" y="1154650"/>
                  <a:pt x="840757" y="1161882"/>
                </a:cubicBezTo>
                <a:cubicBezTo>
                  <a:pt x="847990" y="1169114"/>
                  <a:pt x="852512" y="1178664"/>
                  <a:pt x="859168" y="1186430"/>
                </a:cubicBezTo>
                <a:cubicBezTo>
                  <a:pt x="864816" y="1193020"/>
                  <a:pt x="871863" y="1198310"/>
                  <a:pt x="877578" y="1204841"/>
                </a:cubicBezTo>
                <a:cubicBezTo>
                  <a:pt x="886203" y="1214699"/>
                  <a:pt x="892268" y="1226900"/>
                  <a:pt x="902126" y="1235525"/>
                </a:cubicBezTo>
                <a:cubicBezTo>
                  <a:pt x="909011" y="1241549"/>
                  <a:pt x="919179" y="1242553"/>
                  <a:pt x="926674" y="1247799"/>
                </a:cubicBezTo>
                <a:cubicBezTo>
                  <a:pt x="940273" y="1257319"/>
                  <a:pt x="963537" y="1281573"/>
                  <a:pt x="981906" y="1290757"/>
                </a:cubicBezTo>
                <a:cubicBezTo>
                  <a:pt x="987692" y="1293650"/>
                  <a:pt x="994179" y="1294848"/>
                  <a:pt x="1000316" y="1296894"/>
                </a:cubicBezTo>
                <a:cubicBezTo>
                  <a:pt x="1006453" y="1307122"/>
                  <a:pt x="1012323" y="1317516"/>
                  <a:pt x="1018727" y="1327579"/>
                </a:cubicBezTo>
                <a:cubicBezTo>
                  <a:pt x="1026647" y="1340024"/>
                  <a:pt x="1035685" y="1351751"/>
                  <a:pt x="1043275" y="1364400"/>
                </a:cubicBezTo>
                <a:cubicBezTo>
                  <a:pt x="1052202" y="1379278"/>
                  <a:pt x="1057069" y="1391198"/>
                  <a:pt x="1061686" y="1407359"/>
                </a:cubicBezTo>
                <a:cubicBezTo>
                  <a:pt x="1064003" y="1415469"/>
                  <a:pt x="1065400" y="1423827"/>
                  <a:pt x="1067823" y="1431906"/>
                </a:cubicBezTo>
                <a:cubicBezTo>
                  <a:pt x="1071541" y="1444298"/>
                  <a:pt x="1080096" y="1468728"/>
                  <a:pt x="1080096" y="1468728"/>
                </a:cubicBezTo>
                <a:cubicBezTo>
                  <a:pt x="1081394" y="1477811"/>
                  <a:pt x="1089532" y="1537156"/>
                  <a:pt x="1092370" y="1548508"/>
                </a:cubicBezTo>
                <a:cubicBezTo>
                  <a:pt x="1095508" y="1561059"/>
                  <a:pt x="1101506" y="1572778"/>
                  <a:pt x="1104644" y="1585329"/>
                </a:cubicBezTo>
                <a:cubicBezTo>
                  <a:pt x="1106690" y="1593512"/>
                  <a:pt x="1108301" y="1601815"/>
                  <a:pt x="1110781" y="1609877"/>
                </a:cubicBezTo>
                <a:cubicBezTo>
                  <a:pt x="1116488" y="1628425"/>
                  <a:pt x="1118428" y="1648961"/>
                  <a:pt x="1129192" y="1665109"/>
                </a:cubicBezTo>
                <a:cubicBezTo>
                  <a:pt x="1133283" y="1671246"/>
                  <a:pt x="1138470" y="1676780"/>
                  <a:pt x="1141465" y="1683520"/>
                </a:cubicBezTo>
                <a:cubicBezTo>
                  <a:pt x="1189265" y="1791073"/>
                  <a:pt x="1125218" y="1658605"/>
                  <a:pt x="1159876" y="1751026"/>
                </a:cubicBezTo>
                <a:cubicBezTo>
                  <a:pt x="1162466" y="1757932"/>
                  <a:pt x="1168491" y="1763033"/>
                  <a:pt x="1172150" y="1769437"/>
                </a:cubicBezTo>
                <a:cubicBezTo>
                  <a:pt x="1176689" y="1777380"/>
                  <a:pt x="1180820" y="1785576"/>
                  <a:pt x="1184424" y="1793984"/>
                </a:cubicBezTo>
                <a:cubicBezTo>
                  <a:pt x="1186972" y="1799930"/>
                  <a:pt x="1188013" y="1806449"/>
                  <a:pt x="1190561" y="1812395"/>
                </a:cubicBezTo>
                <a:cubicBezTo>
                  <a:pt x="1194165" y="1820804"/>
                  <a:pt x="1199231" y="1828534"/>
                  <a:pt x="1202835" y="1836943"/>
                </a:cubicBezTo>
                <a:cubicBezTo>
                  <a:pt x="1214223" y="1863513"/>
                  <a:pt x="1202745" y="1850300"/>
                  <a:pt x="1221245" y="1879901"/>
                </a:cubicBezTo>
                <a:cubicBezTo>
                  <a:pt x="1245971" y="1919463"/>
                  <a:pt x="1231484" y="1890368"/>
                  <a:pt x="1258067" y="1922859"/>
                </a:cubicBezTo>
                <a:cubicBezTo>
                  <a:pt x="1271021" y="1938691"/>
                  <a:pt x="1281792" y="1956240"/>
                  <a:pt x="1294888" y="1971955"/>
                </a:cubicBezTo>
                <a:cubicBezTo>
                  <a:pt x="1308773" y="1988617"/>
                  <a:pt x="1325997" y="2002921"/>
                  <a:pt x="1343984" y="2014913"/>
                </a:cubicBezTo>
                <a:cubicBezTo>
                  <a:pt x="1353909" y="2021529"/>
                  <a:pt x="1363999" y="2027990"/>
                  <a:pt x="1374668" y="2033324"/>
                </a:cubicBezTo>
                <a:cubicBezTo>
                  <a:pt x="1380454" y="2036217"/>
                  <a:pt x="1386942" y="2037415"/>
                  <a:pt x="1393079" y="2039461"/>
                </a:cubicBezTo>
                <a:cubicBezTo>
                  <a:pt x="1425385" y="2071767"/>
                  <a:pt x="1395683" y="2046900"/>
                  <a:pt x="1442174" y="2070145"/>
                </a:cubicBezTo>
                <a:cubicBezTo>
                  <a:pt x="1448771" y="2073443"/>
                  <a:pt x="1453988" y="2079120"/>
                  <a:pt x="1460585" y="2082419"/>
                </a:cubicBezTo>
                <a:cubicBezTo>
                  <a:pt x="1466371" y="2085312"/>
                  <a:pt x="1472958" y="2086234"/>
                  <a:pt x="1478996" y="2088556"/>
                </a:cubicBezTo>
                <a:cubicBezTo>
                  <a:pt x="1499560" y="2096465"/>
                  <a:pt x="1519463" y="2106137"/>
                  <a:pt x="1540365" y="2113104"/>
                </a:cubicBezTo>
                <a:lnTo>
                  <a:pt x="1595597" y="2131515"/>
                </a:lnTo>
                <a:lnTo>
                  <a:pt x="1614008" y="2137651"/>
                </a:lnTo>
                <a:lnTo>
                  <a:pt x="1632419" y="2143788"/>
                </a:lnTo>
                <a:cubicBezTo>
                  <a:pt x="1635816" y="2153979"/>
                  <a:pt x="1646749" y="2187988"/>
                  <a:pt x="1650829" y="2192884"/>
                </a:cubicBezTo>
                <a:cubicBezTo>
                  <a:pt x="1654970" y="2197854"/>
                  <a:pt x="1663294" y="2196473"/>
                  <a:pt x="1669240" y="2199021"/>
                </a:cubicBezTo>
                <a:cubicBezTo>
                  <a:pt x="1677649" y="2202625"/>
                  <a:pt x="1685605" y="2207203"/>
                  <a:pt x="1693788" y="2211294"/>
                </a:cubicBezTo>
                <a:cubicBezTo>
                  <a:pt x="1699925" y="2221522"/>
                  <a:pt x="1705041" y="2232436"/>
                  <a:pt x="1712198" y="2241979"/>
                </a:cubicBezTo>
                <a:cubicBezTo>
                  <a:pt x="1717405" y="2248922"/>
                  <a:pt x="1724894" y="2253858"/>
                  <a:pt x="1730609" y="2260390"/>
                </a:cubicBezTo>
                <a:cubicBezTo>
                  <a:pt x="1739234" y="2270247"/>
                  <a:pt x="1746974" y="2280846"/>
                  <a:pt x="1755157" y="2291074"/>
                </a:cubicBezTo>
                <a:cubicBezTo>
                  <a:pt x="1757203" y="2299257"/>
                  <a:pt x="1756333" y="2308801"/>
                  <a:pt x="1761294" y="2315622"/>
                </a:cubicBezTo>
                <a:cubicBezTo>
                  <a:pt x="1773205" y="2331999"/>
                  <a:pt x="1804252" y="2358580"/>
                  <a:pt x="1804252" y="2358580"/>
                </a:cubicBezTo>
                <a:cubicBezTo>
                  <a:pt x="1808343" y="2366763"/>
                  <a:pt x="1811209" y="2375684"/>
                  <a:pt x="1816526" y="2383128"/>
                </a:cubicBezTo>
                <a:cubicBezTo>
                  <a:pt x="1825819" y="2396138"/>
                  <a:pt x="1847262" y="2411219"/>
                  <a:pt x="1859484" y="2419949"/>
                </a:cubicBezTo>
                <a:cubicBezTo>
                  <a:pt x="1893158" y="2444002"/>
                  <a:pt x="1941190" y="2468203"/>
                  <a:pt x="1976086" y="2475182"/>
                </a:cubicBezTo>
                <a:lnTo>
                  <a:pt x="2006770" y="2481319"/>
                </a:lnTo>
                <a:cubicBezTo>
                  <a:pt x="2029674" y="2498496"/>
                  <a:pt x="2051295" y="2516997"/>
                  <a:pt x="2080413" y="2524277"/>
                </a:cubicBezTo>
                <a:lnTo>
                  <a:pt x="2104961" y="2530414"/>
                </a:lnTo>
                <a:cubicBezTo>
                  <a:pt x="2151179" y="2561226"/>
                  <a:pt x="2092444" y="2525051"/>
                  <a:pt x="2147919" y="2548825"/>
                </a:cubicBezTo>
                <a:cubicBezTo>
                  <a:pt x="2154698" y="2551730"/>
                  <a:pt x="2159733" y="2557800"/>
                  <a:pt x="2166330" y="2561098"/>
                </a:cubicBezTo>
                <a:cubicBezTo>
                  <a:pt x="2172116" y="2563991"/>
                  <a:pt x="2178604" y="2565189"/>
                  <a:pt x="2184741" y="2567235"/>
                </a:cubicBezTo>
                <a:cubicBezTo>
                  <a:pt x="2213916" y="2586686"/>
                  <a:pt x="2196154" y="2577177"/>
                  <a:pt x="2239973" y="2591783"/>
                </a:cubicBezTo>
                <a:lnTo>
                  <a:pt x="2258384" y="2597920"/>
                </a:lnTo>
                <a:cubicBezTo>
                  <a:pt x="2264521" y="2599966"/>
                  <a:pt x="2270451" y="2602788"/>
                  <a:pt x="2276794" y="2604057"/>
                </a:cubicBezTo>
                <a:cubicBezTo>
                  <a:pt x="2287022" y="2606103"/>
                  <a:pt x="2297416" y="2607449"/>
                  <a:pt x="2307479" y="2610194"/>
                </a:cubicBezTo>
                <a:cubicBezTo>
                  <a:pt x="2319961" y="2613598"/>
                  <a:pt x="2331749" y="2619330"/>
                  <a:pt x="2344300" y="2622468"/>
                </a:cubicBezTo>
                <a:lnTo>
                  <a:pt x="2393396" y="2634741"/>
                </a:lnTo>
                <a:cubicBezTo>
                  <a:pt x="2401578" y="2638832"/>
                  <a:pt x="2409449" y="2643617"/>
                  <a:pt x="2417943" y="2647015"/>
                </a:cubicBezTo>
                <a:cubicBezTo>
                  <a:pt x="2429956" y="2651820"/>
                  <a:pt x="2443193" y="2653503"/>
                  <a:pt x="2454765" y="2659289"/>
                </a:cubicBezTo>
                <a:cubicBezTo>
                  <a:pt x="2511404" y="2687609"/>
                  <a:pt x="2486110" y="2679399"/>
                  <a:pt x="2528408" y="2689974"/>
                </a:cubicBezTo>
                <a:cubicBezTo>
                  <a:pt x="2538636" y="2696111"/>
                  <a:pt x="2548423" y="2703050"/>
                  <a:pt x="2559092" y="2708384"/>
                </a:cubicBezTo>
                <a:cubicBezTo>
                  <a:pt x="2564878" y="2711277"/>
                  <a:pt x="2571557" y="2711973"/>
                  <a:pt x="2577503" y="2714521"/>
                </a:cubicBezTo>
                <a:cubicBezTo>
                  <a:pt x="2585912" y="2718125"/>
                  <a:pt x="2593691" y="2723079"/>
                  <a:pt x="2602051" y="2726795"/>
                </a:cubicBezTo>
                <a:cubicBezTo>
                  <a:pt x="2612117" y="2731269"/>
                  <a:pt x="2622507" y="2734978"/>
                  <a:pt x="2632735" y="2739069"/>
                </a:cubicBezTo>
                <a:cubicBezTo>
                  <a:pt x="2652511" y="2758845"/>
                  <a:pt x="2664132" y="2772273"/>
                  <a:pt x="2687968" y="2788164"/>
                </a:cubicBezTo>
                <a:cubicBezTo>
                  <a:pt x="2695580" y="2793238"/>
                  <a:pt x="2705196" y="2794949"/>
                  <a:pt x="2712515" y="2800438"/>
                </a:cubicBezTo>
                <a:cubicBezTo>
                  <a:pt x="2721773" y="2807381"/>
                  <a:pt x="2727646" y="2818260"/>
                  <a:pt x="2737063" y="2824986"/>
                </a:cubicBezTo>
                <a:cubicBezTo>
                  <a:pt x="2742327" y="2828746"/>
                  <a:pt x="2749688" y="2828230"/>
                  <a:pt x="2755474" y="2831123"/>
                </a:cubicBezTo>
                <a:cubicBezTo>
                  <a:pt x="2762071" y="2834421"/>
                  <a:pt x="2767747" y="2839305"/>
                  <a:pt x="2773884" y="2843396"/>
                </a:cubicBezTo>
                <a:cubicBezTo>
                  <a:pt x="2777975" y="2849533"/>
                  <a:pt x="2782499" y="2855403"/>
                  <a:pt x="2786158" y="2861807"/>
                </a:cubicBezTo>
                <a:cubicBezTo>
                  <a:pt x="2790697" y="2869750"/>
                  <a:pt x="2793115" y="2878911"/>
                  <a:pt x="2798432" y="2886355"/>
                </a:cubicBezTo>
                <a:cubicBezTo>
                  <a:pt x="2811387" y="2904491"/>
                  <a:pt x="2818690" y="2904617"/>
                  <a:pt x="2835253" y="2917039"/>
                </a:cubicBezTo>
                <a:cubicBezTo>
                  <a:pt x="2845732" y="2924898"/>
                  <a:pt x="2854782" y="2934722"/>
                  <a:pt x="2865938" y="2941587"/>
                </a:cubicBezTo>
                <a:cubicBezTo>
                  <a:pt x="2865968" y="2941605"/>
                  <a:pt x="2927292" y="2972264"/>
                  <a:pt x="2939581" y="2978408"/>
                </a:cubicBezTo>
                <a:cubicBezTo>
                  <a:pt x="2947764" y="2982499"/>
                  <a:pt x="2956517" y="2985607"/>
                  <a:pt x="2964129" y="2990682"/>
                </a:cubicBezTo>
                <a:cubicBezTo>
                  <a:pt x="2970266" y="2994773"/>
                  <a:pt x="2975799" y="2999960"/>
                  <a:pt x="2982539" y="3002956"/>
                </a:cubicBezTo>
                <a:cubicBezTo>
                  <a:pt x="2994362" y="3008211"/>
                  <a:pt x="3007087" y="3011139"/>
                  <a:pt x="3019361" y="3015230"/>
                </a:cubicBezTo>
                <a:lnTo>
                  <a:pt x="3056182" y="3027504"/>
                </a:lnTo>
                <a:cubicBezTo>
                  <a:pt x="3066410" y="3031595"/>
                  <a:pt x="3077600" y="3033821"/>
                  <a:pt x="3086867" y="3039778"/>
                </a:cubicBezTo>
                <a:cubicBezTo>
                  <a:pt x="3170012" y="3093228"/>
                  <a:pt x="3111785" y="3075158"/>
                  <a:pt x="3166647" y="3088873"/>
                </a:cubicBezTo>
                <a:cubicBezTo>
                  <a:pt x="3300157" y="3155631"/>
                  <a:pt x="3072278" y="3039857"/>
                  <a:pt x="3215742" y="3119557"/>
                </a:cubicBezTo>
                <a:cubicBezTo>
                  <a:pt x="3225372" y="3124907"/>
                  <a:pt x="3235976" y="3128347"/>
                  <a:pt x="3246427" y="3131831"/>
                </a:cubicBezTo>
                <a:cubicBezTo>
                  <a:pt x="3254428" y="3134498"/>
                  <a:pt x="3262837" y="3135749"/>
                  <a:pt x="3270974" y="3137968"/>
                </a:cubicBezTo>
                <a:cubicBezTo>
                  <a:pt x="3285342" y="3141887"/>
                  <a:pt x="3299330" y="3147321"/>
                  <a:pt x="3313933" y="3150242"/>
                </a:cubicBezTo>
                <a:cubicBezTo>
                  <a:pt x="3330105" y="3153476"/>
                  <a:pt x="3346680" y="3154199"/>
                  <a:pt x="3363028" y="3156379"/>
                </a:cubicBezTo>
                <a:lnTo>
                  <a:pt x="3405986" y="3162516"/>
                </a:lnTo>
                <a:cubicBezTo>
                  <a:pt x="3448292" y="3169025"/>
                  <a:pt x="3454870" y="3172385"/>
                  <a:pt x="3504177" y="3174790"/>
                </a:cubicBezTo>
                <a:cubicBezTo>
                  <a:pt x="3567549" y="3177881"/>
                  <a:pt x="3631006" y="3178881"/>
                  <a:pt x="3694421" y="3180927"/>
                </a:cubicBezTo>
                <a:cubicBezTo>
                  <a:pt x="3720574" y="3186158"/>
                  <a:pt x="3721954" y="3185115"/>
                  <a:pt x="3743516" y="3193200"/>
                </a:cubicBezTo>
                <a:cubicBezTo>
                  <a:pt x="3753831" y="3197068"/>
                  <a:pt x="3764819" y="3199700"/>
                  <a:pt x="3774201" y="3205474"/>
                </a:cubicBezTo>
                <a:cubicBezTo>
                  <a:pt x="3864617" y="3261115"/>
                  <a:pt x="3794453" y="3219590"/>
                  <a:pt x="3841707" y="3266843"/>
                </a:cubicBezTo>
                <a:cubicBezTo>
                  <a:pt x="3846923" y="3272058"/>
                  <a:pt x="3853793" y="3275322"/>
                  <a:pt x="3860118" y="3279117"/>
                </a:cubicBezTo>
                <a:cubicBezTo>
                  <a:pt x="3874260" y="3287602"/>
                  <a:pt x="3888597" y="3295767"/>
                  <a:pt x="3903076" y="3303665"/>
                </a:cubicBezTo>
                <a:cubicBezTo>
                  <a:pt x="3911107" y="3308046"/>
                  <a:pt x="3919215" y="3312335"/>
                  <a:pt x="3927624" y="3315939"/>
                </a:cubicBezTo>
                <a:cubicBezTo>
                  <a:pt x="3933570" y="3318487"/>
                  <a:pt x="3939839" y="3320217"/>
                  <a:pt x="3946035" y="3322076"/>
                </a:cubicBezTo>
                <a:cubicBezTo>
                  <a:pt x="3960299" y="3326355"/>
                  <a:pt x="3974604" y="3330512"/>
                  <a:pt x="3988993" y="3334349"/>
                </a:cubicBezTo>
                <a:cubicBezTo>
                  <a:pt x="4005292" y="3338695"/>
                  <a:pt x="4023000" y="3339079"/>
                  <a:pt x="4038088" y="3346623"/>
                </a:cubicBezTo>
                <a:cubicBezTo>
                  <a:pt x="4057047" y="3356103"/>
                  <a:pt x="4078225" y="3368138"/>
                  <a:pt x="4099457" y="3371171"/>
                </a:cubicBezTo>
                <a:cubicBezTo>
                  <a:pt x="4195700" y="3384920"/>
                  <a:pt x="4157006" y="3377771"/>
                  <a:pt x="4216059" y="3389582"/>
                </a:cubicBezTo>
                <a:cubicBezTo>
                  <a:pt x="4271036" y="3417069"/>
                  <a:pt x="4218109" y="3393163"/>
                  <a:pt x="4326523" y="3420266"/>
                </a:cubicBezTo>
                <a:cubicBezTo>
                  <a:pt x="4334706" y="3422312"/>
                  <a:pt x="4342961" y="3424086"/>
                  <a:pt x="4351071" y="3426403"/>
                </a:cubicBezTo>
                <a:cubicBezTo>
                  <a:pt x="4357291" y="3428180"/>
                  <a:pt x="4363167" y="3431137"/>
                  <a:pt x="4369482" y="3432540"/>
                </a:cubicBezTo>
                <a:cubicBezTo>
                  <a:pt x="4381629" y="3435239"/>
                  <a:pt x="4394029" y="3436631"/>
                  <a:pt x="4406303" y="3438677"/>
                </a:cubicBezTo>
                <a:cubicBezTo>
                  <a:pt x="4416531" y="3442768"/>
                  <a:pt x="4426673" y="3447083"/>
                  <a:pt x="4436988" y="3450951"/>
                </a:cubicBezTo>
                <a:cubicBezTo>
                  <a:pt x="4443045" y="3453222"/>
                  <a:pt x="4449360" y="3454766"/>
                  <a:pt x="4455398" y="3457088"/>
                </a:cubicBezTo>
                <a:cubicBezTo>
                  <a:pt x="4475962" y="3464997"/>
                  <a:pt x="4494957" y="3478519"/>
                  <a:pt x="4516768" y="3481635"/>
                </a:cubicBezTo>
                <a:cubicBezTo>
                  <a:pt x="4601837" y="3493788"/>
                  <a:pt x="4530997" y="3484929"/>
                  <a:pt x="4670190" y="3493909"/>
                </a:cubicBezTo>
                <a:cubicBezTo>
                  <a:pt x="4742279" y="3498560"/>
                  <a:pt x="4741630" y="3499119"/>
                  <a:pt x="4805202" y="3506183"/>
                </a:cubicBezTo>
                <a:cubicBezTo>
                  <a:pt x="4884818" y="3532722"/>
                  <a:pt x="4747969" y="3487628"/>
                  <a:pt x="4848161" y="3518457"/>
                </a:cubicBezTo>
                <a:cubicBezTo>
                  <a:pt x="4872892" y="3526067"/>
                  <a:pt x="4897256" y="3534822"/>
                  <a:pt x="4921804" y="3543004"/>
                </a:cubicBezTo>
                <a:lnTo>
                  <a:pt x="4958625" y="3555278"/>
                </a:lnTo>
                <a:cubicBezTo>
                  <a:pt x="4964762" y="3557324"/>
                  <a:pt x="4971250" y="3558522"/>
                  <a:pt x="4977036" y="3561415"/>
                </a:cubicBezTo>
                <a:cubicBezTo>
                  <a:pt x="4993401" y="3569598"/>
                  <a:pt x="5010907" y="3575814"/>
                  <a:pt x="5026131" y="3585963"/>
                </a:cubicBezTo>
                <a:cubicBezTo>
                  <a:pt x="5038405" y="3594145"/>
                  <a:pt x="5049559" y="3604328"/>
                  <a:pt x="5062953" y="3610510"/>
                </a:cubicBezTo>
                <a:cubicBezTo>
                  <a:pt x="5076475" y="3616751"/>
                  <a:pt x="5092011" y="3617438"/>
                  <a:pt x="5105911" y="3622784"/>
                </a:cubicBezTo>
                <a:cubicBezTo>
                  <a:pt x="5141830" y="3636599"/>
                  <a:pt x="5149632" y="3648774"/>
                  <a:pt x="5185691" y="3665743"/>
                </a:cubicBezTo>
                <a:cubicBezTo>
                  <a:pt x="5205626" y="3675124"/>
                  <a:pt x="5226159" y="3683323"/>
                  <a:pt x="5247060" y="3690290"/>
                </a:cubicBezTo>
                <a:cubicBezTo>
                  <a:pt x="5253197" y="3692336"/>
                  <a:pt x="5259685" y="3693534"/>
                  <a:pt x="5265471" y="3696427"/>
                </a:cubicBezTo>
                <a:cubicBezTo>
                  <a:pt x="5272068" y="3699726"/>
                  <a:pt x="5276670" y="3707156"/>
                  <a:pt x="5283882" y="3708701"/>
                </a:cubicBezTo>
                <a:cubicBezTo>
                  <a:pt x="5305975" y="3713435"/>
                  <a:pt x="5328886" y="3712792"/>
                  <a:pt x="5351388" y="3714838"/>
                </a:cubicBezTo>
                <a:lnTo>
                  <a:pt x="5400483" y="3727112"/>
                </a:lnTo>
                <a:cubicBezTo>
                  <a:pt x="5410647" y="3729458"/>
                  <a:pt x="5421272" y="3729951"/>
                  <a:pt x="5431168" y="3733249"/>
                </a:cubicBezTo>
                <a:cubicBezTo>
                  <a:pt x="5452070" y="3740216"/>
                  <a:pt x="5471353" y="3751743"/>
                  <a:pt x="5492537" y="3757796"/>
                </a:cubicBezTo>
                <a:cubicBezTo>
                  <a:pt x="5506856" y="3761887"/>
                  <a:pt x="5521047" y="3766458"/>
                  <a:pt x="5535495" y="3770070"/>
                </a:cubicBezTo>
                <a:cubicBezTo>
                  <a:pt x="5545614" y="3772600"/>
                  <a:pt x="5556061" y="3773677"/>
                  <a:pt x="5566180" y="3776207"/>
                </a:cubicBezTo>
                <a:cubicBezTo>
                  <a:pt x="5572456" y="3777776"/>
                  <a:pt x="5578314" y="3780775"/>
                  <a:pt x="5584590" y="3782344"/>
                </a:cubicBezTo>
                <a:cubicBezTo>
                  <a:pt x="5622976" y="3791941"/>
                  <a:pt x="5643734" y="3790853"/>
                  <a:pt x="5688918" y="3794618"/>
                </a:cubicBezTo>
                <a:cubicBezTo>
                  <a:pt x="5699146" y="3796664"/>
                  <a:pt x="5709459" y="3798321"/>
                  <a:pt x="5719602" y="3800755"/>
                </a:cubicBezTo>
                <a:cubicBezTo>
                  <a:pt x="5760610" y="3810597"/>
                  <a:pt x="5800378" y="3827243"/>
                  <a:pt x="5842341" y="3831439"/>
                </a:cubicBezTo>
                <a:cubicBezTo>
                  <a:pt x="5940405" y="3841246"/>
                  <a:pt x="5883183" y="3836436"/>
                  <a:pt x="6014174" y="3843713"/>
                </a:cubicBezTo>
                <a:cubicBezTo>
                  <a:pt x="6030539" y="3845759"/>
                  <a:pt x="6046812" y="3848788"/>
                  <a:pt x="6063270" y="3849850"/>
                </a:cubicBezTo>
                <a:cubicBezTo>
                  <a:pt x="6110266" y="3852882"/>
                  <a:pt x="6157544" y="3851451"/>
                  <a:pt x="6204419" y="3855987"/>
                </a:cubicBezTo>
                <a:cubicBezTo>
                  <a:pt x="6221209" y="3857612"/>
                  <a:pt x="6253514" y="3868261"/>
                  <a:pt x="6253514" y="3868261"/>
                </a:cubicBezTo>
                <a:cubicBezTo>
                  <a:pt x="6274907" y="3878958"/>
                  <a:pt x="6285230" y="3884970"/>
                  <a:pt x="6308746" y="3892808"/>
                </a:cubicBezTo>
                <a:cubicBezTo>
                  <a:pt x="6322874" y="3897517"/>
                  <a:pt x="6337576" y="3900373"/>
                  <a:pt x="6351704" y="3905082"/>
                </a:cubicBezTo>
                <a:cubicBezTo>
                  <a:pt x="6362155" y="3908566"/>
                  <a:pt x="6371860" y="3914116"/>
                  <a:pt x="6382389" y="3917356"/>
                </a:cubicBezTo>
                <a:cubicBezTo>
                  <a:pt x="6398512" y="3922317"/>
                  <a:pt x="6431484" y="3929630"/>
                  <a:pt x="6431484" y="3929630"/>
                </a:cubicBezTo>
                <a:cubicBezTo>
                  <a:pt x="6471754" y="3925156"/>
                  <a:pt x="6492853" y="3940283"/>
                  <a:pt x="6492853" y="3898945"/>
                </a:cubicBezTo>
                <a:cubicBezTo>
                  <a:pt x="6492853" y="3892476"/>
                  <a:pt x="6491290" y="3885109"/>
                  <a:pt x="6486716" y="3880535"/>
                </a:cubicBezTo>
                <a:cubicBezTo>
                  <a:pt x="6448014" y="3841833"/>
                  <a:pt x="6462354" y="3865285"/>
                  <a:pt x="6431484" y="3849850"/>
                </a:cubicBezTo>
                <a:cubicBezTo>
                  <a:pt x="6420815" y="3844516"/>
                  <a:pt x="6411659" y="3836375"/>
                  <a:pt x="6400800" y="3831439"/>
                </a:cubicBezTo>
                <a:cubicBezTo>
                  <a:pt x="6389022" y="3826085"/>
                  <a:pt x="6375072" y="3825823"/>
                  <a:pt x="6363978" y="3819166"/>
                </a:cubicBezTo>
                <a:cubicBezTo>
                  <a:pt x="6343522" y="3806892"/>
                  <a:pt x="6322458" y="3795577"/>
                  <a:pt x="6302609" y="3782344"/>
                </a:cubicBezTo>
                <a:lnTo>
                  <a:pt x="6265788" y="3757796"/>
                </a:lnTo>
                <a:cubicBezTo>
                  <a:pt x="6261697" y="3751659"/>
                  <a:pt x="6258729" y="3744601"/>
                  <a:pt x="6253514" y="3739386"/>
                </a:cubicBezTo>
                <a:cubicBezTo>
                  <a:pt x="6228310" y="3714182"/>
                  <a:pt x="6220588" y="3715389"/>
                  <a:pt x="6192145" y="3696427"/>
                </a:cubicBezTo>
                <a:cubicBezTo>
                  <a:pt x="6183810" y="3690871"/>
                  <a:pt x="6160160" y="3671230"/>
                  <a:pt x="6149186" y="3665743"/>
                </a:cubicBezTo>
                <a:cubicBezTo>
                  <a:pt x="6143400" y="3662850"/>
                  <a:pt x="6136562" y="3662499"/>
                  <a:pt x="6130776" y="3659606"/>
                </a:cubicBezTo>
                <a:cubicBezTo>
                  <a:pt x="6104197" y="3646316"/>
                  <a:pt x="6114807" y="3638858"/>
                  <a:pt x="6075543" y="3635058"/>
                </a:cubicBezTo>
                <a:cubicBezTo>
                  <a:pt x="6024599" y="3630128"/>
                  <a:pt x="5973262" y="3630967"/>
                  <a:pt x="5922121" y="3628921"/>
                </a:cubicBezTo>
                <a:cubicBezTo>
                  <a:pt x="5901664" y="3620739"/>
                  <a:pt x="5881653" y="3611342"/>
                  <a:pt x="5860751" y="3604374"/>
                </a:cubicBezTo>
                <a:cubicBezTo>
                  <a:pt x="5854614" y="3602328"/>
                  <a:pt x="5848287" y="3600785"/>
                  <a:pt x="5842341" y="3598237"/>
                </a:cubicBezTo>
                <a:cubicBezTo>
                  <a:pt x="5833932" y="3594633"/>
                  <a:pt x="5826202" y="3589567"/>
                  <a:pt x="5817793" y="3585963"/>
                </a:cubicBezTo>
                <a:cubicBezTo>
                  <a:pt x="5811847" y="3583415"/>
                  <a:pt x="5805439" y="3582097"/>
                  <a:pt x="5799382" y="3579826"/>
                </a:cubicBezTo>
                <a:cubicBezTo>
                  <a:pt x="5789067" y="3575958"/>
                  <a:pt x="5779013" y="3571420"/>
                  <a:pt x="5768698" y="3567552"/>
                </a:cubicBezTo>
                <a:cubicBezTo>
                  <a:pt x="5762641" y="3565281"/>
                  <a:pt x="5756233" y="3563963"/>
                  <a:pt x="5750287" y="3561415"/>
                </a:cubicBezTo>
                <a:cubicBezTo>
                  <a:pt x="5741878" y="3557811"/>
                  <a:pt x="5733497" y="3553990"/>
                  <a:pt x="5725739" y="3549141"/>
                </a:cubicBezTo>
                <a:cubicBezTo>
                  <a:pt x="5717066" y="3543720"/>
                  <a:pt x="5710340" y="3535305"/>
                  <a:pt x="5701192" y="3530731"/>
                </a:cubicBezTo>
                <a:cubicBezTo>
                  <a:pt x="5693648" y="3526959"/>
                  <a:pt x="5684827" y="3526640"/>
                  <a:pt x="5676644" y="3524594"/>
                </a:cubicBezTo>
                <a:cubicBezTo>
                  <a:pt x="5665442" y="3516193"/>
                  <a:pt x="5624339" y="3484656"/>
                  <a:pt x="5615275" y="3481635"/>
                </a:cubicBezTo>
                <a:cubicBezTo>
                  <a:pt x="5609138" y="3479589"/>
                  <a:pt x="5602519" y="3478640"/>
                  <a:pt x="5596864" y="3475498"/>
                </a:cubicBezTo>
                <a:lnTo>
                  <a:pt x="5541632" y="3438677"/>
                </a:lnTo>
                <a:cubicBezTo>
                  <a:pt x="5535495" y="3434586"/>
                  <a:pt x="5529818" y="3429702"/>
                  <a:pt x="5523221" y="3426403"/>
                </a:cubicBezTo>
                <a:cubicBezTo>
                  <a:pt x="5515039" y="3422312"/>
                  <a:pt x="5507082" y="3417733"/>
                  <a:pt x="5498674" y="3414129"/>
                </a:cubicBezTo>
                <a:cubicBezTo>
                  <a:pt x="5492728" y="3411581"/>
                  <a:pt x="5486049" y="3410885"/>
                  <a:pt x="5480263" y="3407992"/>
                </a:cubicBezTo>
                <a:cubicBezTo>
                  <a:pt x="5432676" y="3384200"/>
                  <a:pt x="5489718" y="3405008"/>
                  <a:pt x="5443441" y="3389582"/>
                </a:cubicBezTo>
                <a:cubicBezTo>
                  <a:pt x="5399812" y="3356859"/>
                  <a:pt x="5427658" y="3376428"/>
                  <a:pt x="5357525" y="3334349"/>
                </a:cubicBezTo>
                <a:cubicBezTo>
                  <a:pt x="5347297" y="3328212"/>
                  <a:pt x="5338412" y="3318832"/>
                  <a:pt x="5326840" y="3315939"/>
                </a:cubicBezTo>
                <a:cubicBezTo>
                  <a:pt x="5298344" y="3308815"/>
                  <a:pt x="5301321" y="3310734"/>
                  <a:pt x="5271608" y="3297528"/>
                </a:cubicBezTo>
                <a:cubicBezTo>
                  <a:pt x="5244831" y="3285627"/>
                  <a:pt x="5242527" y="3279438"/>
                  <a:pt x="5210239" y="3272980"/>
                </a:cubicBezTo>
                <a:cubicBezTo>
                  <a:pt x="5192074" y="3269347"/>
                  <a:pt x="5173417" y="3268889"/>
                  <a:pt x="5155006" y="3266843"/>
                </a:cubicBezTo>
                <a:cubicBezTo>
                  <a:pt x="5049294" y="3240417"/>
                  <a:pt x="5141573" y="3269333"/>
                  <a:pt x="5087500" y="3242296"/>
                </a:cubicBezTo>
                <a:cubicBezTo>
                  <a:pt x="5075678" y="3236385"/>
                  <a:pt x="5056342" y="3233955"/>
                  <a:pt x="5044542" y="3230022"/>
                </a:cubicBezTo>
                <a:cubicBezTo>
                  <a:pt x="5034091" y="3226538"/>
                  <a:pt x="5023710" y="3222675"/>
                  <a:pt x="5013857" y="3217748"/>
                </a:cubicBezTo>
                <a:cubicBezTo>
                  <a:pt x="4988674" y="3205157"/>
                  <a:pt x="4970651" y="3189370"/>
                  <a:pt x="4946351" y="3174790"/>
                </a:cubicBezTo>
                <a:cubicBezTo>
                  <a:pt x="4918067" y="3157819"/>
                  <a:pt x="4891061" y="3137943"/>
                  <a:pt x="4860435" y="3125694"/>
                </a:cubicBezTo>
                <a:cubicBezTo>
                  <a:pt x="4821256" y="3110024"/>
                  <a:pt x="4839603" y="3118348"/>
                  <a:pt x="4805202" y="3101147"/>
                </a:cubicBezTo>
                <a:cubicBezTo>
                  <a:pt x="4799065" y="3095010"/>
                  <a:pt x="4791606" y="3089957"/>
                  <a:pt x="4786792" y="3082736"/>
                </a:cubicBezTo>
                <a:cubicBezTo>
                  <a:pt x="4783204" y="3077353"/>
                  <a:pt x="4783203" y="3070271"/>
                  <a:pt x="4780655" y="3064325"/>
                </a:cubicBezTo>
                <a:cubicBezTo>
                  <a:pt x="4771901" y="3043900"/>
                  <a:pt x="4760668" y="3024244"/>
                  <a:pt x="4743833" y="3009093"/>
                </a:cubicBezTo>
                <a:cubicBezTo>
                  <a:pt x="4732869" y="2999225"/>
                  <a:pt x="4718813" y="2993395"/>
                  <a:pt x="4707012" y="2984545"/>
                </a:cubicBezTo>
                <a:cubicBezTo>
                  <a:pt x="4664114" y="2952374"/>
                  <a:pt x="4700500" y="2975618"/>
                  <a:pt x="4664053" y="2959998"/>
                </a:cubicBezTo>
                <a:cubicBezTo>
                  <a:pt x="4626622" y="2943956"/>
                  <a:pt x="4651649" y="2949726"/>
                  <a:pt x="4608821" y="2935450"/>
                </a:cubicBezTo>
                <a:cubicBezTo>
                  <a:pt x="4569272" y="2922267"/>
                  <a:pt x="4571054" y="2924726"/>
                  <a:pt x="4535178" y="2917039"/>
                </a:cubicBezTo>
                <a:cubicBezTo>
                  <a:pt x="4456573" y="2900196"/>
                  <a:pt x="4505956" y="2909101"/>
                  <a:pt x="4443125" y="2898629"/>
                </a:cubicBezTo>
                <a:cubicBezTo>
                  <a:pt x="4393071" y="2878607"/>
                  <a:pt x="4423242" y="2888515"/>
                  <a:pt x="4351071" y="2874081"/>
                </a:cubicBezTo>
                <a:lnTo>
                  <a:pt x="4351071" y="2874081"/>
                </a:lnTo>
                <a:cubicBezTo>
                  <a:pt x="4320410" y="2863861"/>
                  <a:pt x="4297902" y="2855312"/>
                  <a:pt x="4265154" y="2849533"/>
                </a:cubicBezTo>
                <a:cubicBezTo>
                  <a:pt x="4246912" y="2846314"/>
                  <a:pt x="4228333" y="2845442"/>
                  <a:pt x="4209922" y="2843396"/>
                </a:cubicBezTo>
                <a:cubicBezTo>
                  <a:pt x="4195602" y="2839305"/>
                  <a:pt x="4181525" y="2834243"/>
                  <a:pt x="4166963" y="2831123"/>
                </a:cubicBezTo>
                <a:cubicBezTo>
                  <a:pt x="4152819" y="2828092"/>
                  <a:pt x="4137727" y="2829560"/>
                  <a:pt x="4124005" y="2824986"/>
                </a:cubicBezTo>
                <a:cubicBezTo>
                  <a:pt x="4106647" y="2819200"/>
                  <a:pt x="4092268" y="2806224"/>
                  <a:pt x="4074910" y="2800438"/>
                </a:cubicBezTo>
                <a:cubicBezTo>
                  <a:pt x="4056499" y="2794301"/>
                  <a:pt x="4037036" y="2790706"/>
                  <a:pt x="4019678" y="2782027"/>
                </a:cubicBezTo>
                <a:cubicBezTo>
                  <a:pt x="3987043" y="2765709"/>
                  <a:pt x="3936166" y="2739670"/>
                  <a:pt x="3909213" y="2732932"/>
                </a:cubicBezTo>
                <a:cubicBezTo>
                  <a:pt x="3901030" y="2730886"/>
                  <a:pt x="3892727" y="2729275"/>
                  <a:pt x="3884665" y="2726795"/>
                </a:cubicBezTo>
                <a:cubicBezTo>
                  <a:pt x="3866117" y="2721088"/>
                  <a:pt x="3848260" y="2713091"/>
                  <a:pt x="3829433" y="2708384"/>
                </a:cubicBezTo>
                <a:cubicBezTo>
                  <a:pt x="3794767" y="2699717"/>
                  <a:pt x="3813156" y="2703901"/>
                  <a:pt x="3774201" y="2696110"/>
                </a:cubicBezTo>
                <a:cubicBezTo>
                  <a:pt x="3766018" y="2692019"/>
                  <a:pt x="3758062" y="2687441"/>
                  <a:pt x="3749653" y="2683837"/>
                </a:cubicBezTo>
                <a:cubicBezTo>
                  <a:pt x="3743707" y="2681289"/>
                  <a:pt x="3737029" y="2680593"/>
                  <a:pt x="3731243" y="2677700"/>
                </a:cubicBezTo>
                <a:cubicBezTo>
                  <a:pt x="3724646" y="2674401"/>
                  <a:pt x="3719572" y="2668422"/>
                  <a:pt x="3712832" y="2665426"/>
                </a:cubicBezTo>
                <a:cubicBezTo>
                  <a:pt x="3690193" y="2655364"/>
                  <a:pt x="3649204" y="2646450"/>
                  <a:pt x="3626915" y="2640878"/>
                </a:cubicBezTo>
                <a:cubicBezTo>
                  <a:pt x="3618733" y="2638832"/>
                  <a:pt x="3610687" y="2636128"/>
                  <a:pt x="3602368" y="2634741"/>
                </a:cubicBezTo>
                <a:cubicBezTo>
                  <a:pt x="3590094" y="2632695"/>
                  <a:pt x="3577693" y="2631303"/>
                  <a:pt x="3565546" y="2628604"/>
                </a:cubicBezTo>
                <a:cubicBezTo>
                  <a:pt x="3532286" y="2621214"/>
                  <a:pt x="3559196" y="2621155"/>
                  <a:pt x="3516451" y="2604057"/>
                </a:cubicBezTo>
                <a:cubicBezTo>
                  <a:pt x="3506766" y="2600183"/>
                  <a:pt x="3495994" y="2599966"/>
                  <a:pt x="3485766" y="2597920"/>
                </a:cubicBezTo>
                <a:cubicBezTo>
                  <a:pt x="3471447" y="2591783"/>
                  <a:pt x="3456953" y="2586038"/>
                  <a:pt x="3442808" y="2579509"/>
                </a:cubicBezTo>
                <a:cubicBezTo>
                  <a:pt x="3430348" y="2573758"/>
                  <a:pt x="3418479" y="2566776"/>
                  <a:pt x="3405986" y="2561098"/>
                </a:cubicBezTo>
                <a:cubicBezTo>
                  <a:pt x="3395958" y="2556540"/>
                  <a:pt x="3384973" y="2554100"/>
                  <a:pt x="3375302" y="2548825"/>
                </a:cubicBezTo>
                <a:cubicBezTo>
                  <a:pt x="3362352" y="2541761"/>
                  <a:pt x="3351674" y="2530874"/>
                  <a:pt x="3338480" y="2524277"/>
                </a:cubicBezTo>
                <a:cubicBezTo>
                  <a:pt x="3326908" y="2518491"/>
                  <a:pt x="3313601" y="2516979"/>
                  <a:pt x="3301659" y="2512003"/>
                </a:cubicBezTo>
                <a:cubicBezTo>
                  <a:pt x="3203080" y="2470928"/>
                  <a:pt x="3321010" y="2515715"/>
                  <a:pt x="3234153" y="2475182"/>
                </a:cubicBezTo>
                <a:cubicBezTo>
                  <a:pt x="3214188" y="2465865"/>
                  <a:pt x="3193240" y="2458817"/>
                  <a:pt x="3172784" y="2450634"/>
                </a:cubicBezTo>
                <a:cubicBezTo>
                  <a:pt x="3162556" y="2446543"/>
                  <a:pt x="3152965" y="2440171"/>
                  <a:pt x="3142099" y="2438360"/>
                </a:cubicBezTo>
                <a:lnTo>
                  <a:pt x="3105278" y="2432223"/>
                </a:lnTo>
                <a:cubicBezTo>
                  <a:pt x="3095050" y="2428132"/>
                  <a:pt x="3084908" y="2423817"/>
                  <a:pt x="3074593" y="2419949"/>
                </a:cubicBezTo>
                <a:cubicBezTo>
                  <a:pt x="3068536" y="2417678"/>
                  <a:pt x="3061968" y="2416706"/>
                  <a:pt x="3056182" y="2413813"/>
                </a:cubicBezTo>
                <a:cubicBezTo>
                  <a:pt x="3049585" y="2410515"/>
                  <a:pt x="3044512" y="2404535"/>
                  <a:pt x="3037772" y="2401539"/>
                </a:cubicBezTo>
                <a:cubicBezTo>
                  <a:pt x="3025949" y="2396284"/>
                  <a:pt x="3012963" y="2394070"/>
                  <a:pt x="3000950" y="2389265"/>
                </a:cubicBezTo>
                <a:cubicBezTo>
                  <a:pt x="2986135" y="2383339"/>
                  <a:pt x="2959885" y="2373825"/>
                  <a:pt x="2945718" y="2364717"/>
                </a:cubicBezTo>
                <a:cubicBezTo>
                  <a:pt x="2899923" y="2335277"/>
                  <a:pt x="2893653" y="2324881"/>
                  <a:pt x="2853664" y="2303348"/>
                </a:cubicBezTo>
                <a:cubicBezTo>
                  <a:pt x="2768445" y="2257460"/>
                  <a:pt x="2834287" y="2299150"/>
                  <a:pt x="2780021" y="2260390"/>
                </a:cubicBezTo>
                <a:cubicBezTo>
                  <a:pt x="2774019" y="2256103"/>
                  <a:pt x="2767276" y="2252838"/>
                  <a:pt x="2761610" y="2248116"/>
                </a:cubicBezTo>
                <a:cubicBezTo>
                  <a:pt x="2754943" y="2242560"/>
                  <a:pt x="2749825" y="2235311"/>
                  <a:pt x="2743200" y="2229705"/>
                </a:cubicBezTo>
                <a:cubicBezTo>
                  <a:pt x="2723202" y="2212783"/>
                  <a:pt x="2702163" y="2197130"/>
                  <a:pt x="2681831" y="2180610"/>
                </a:cubicBezTo>
                <a:cubicBezTo>
                  <a:pt x="2570740" y="2090349"/>
                  <a:pt x="2739882" y="2224907"/>
                  <a:pt x="2589777" y="2106967"/>
                </a:cubicBezTo>
                <a:cubicBezTo>
                  <a:pt x="2524058" y="2055331"/>
                  <a:pt x="2596473" y="2109813"/>
                  <a:pt x="2522271" y="2057872"/>
                </a:cubicBezTo>
                <a:cubicBezTo>
                  <a:pt x="2513892" y="2052006"/>
                  <a:pt x="2506558" y="2044615"/>
                  <a:pt x="2497723" y="2039461"/>
                </a:cubicBezTo>
                <a:cubicBezTo>
                  <a:pt x="2481919" y="2030242"/>
                  <a:pt x="2464211" y="2024502"/>
                  <a:pt x="2448628" y="2014913"/>
                </a:cubicBezTo>
                <a:cubicBezTo>
                  <a:pt x="2437473" y="2008048"/>
                  <a:pt x="2428994" y="1997398"/>
                  <a:pt x="2417943" y="1990366"/>
                </a:cubicBezTo>
                <a:cubicBezTo>
                  <a:pt x="2345878" y="1944507"/>
                  <a:pt x="2414246" y="1995131"/>
                  <a:pt x="2350437" y="1959681"/>
                </a:cubicBezTo>
                <a:cubicBezTo>
                  <a:pt x="2341496" y="1954714"/>
                  <a:pt x="2334400" y="1946944"/>
                  <a:pt x="2325890" y="1941270"/>
                </a:cubicBezTo>
                <a:cubicBezTo>
                  <a:pt x="2279884" y="1910599"/>
                  <a:pt x="2311608" y="1933986"/>
                  <a:pt x="2270657" y="1910586"/>
                </a:cubicBezTo>
                <a:cubicBezTo>
                  <a:pt x="2237343" y="1891550"/>
                  <a:pt x="2267596" y="1903428"/>
                  <a:pt x="2233836" y="1892175"/>
                </a:cubicBezTo>
                <a:cubicBezTo>
                  <a:pt x="2211334" y="1873764"/>
                  <a:pt x="2190521" y="1853070"/>
                  <a:pt x="2166330" y="1836943"/>
                </a:cubicBezTo>
                <a:cubicBezTo>
                  <a:pt x="2140644" y="1819819"/>
                  <a:pt x="2127687" y="1812165"/>
                  <a:pt x="2104961" y="1793984"/>
                </a:cubicBezTo>
                <a:cubicBezTo>
                  <a:pt x="2084905" y="1777939"/>
                  <a:pt x="2071077" y="1763225"/>
                  <a:pt x="2049729" y="1751026"/>
                </a:cubicBezTo>
                <a:cubicBezTo>
                  <a:pt x="2041786" y="1746487"/>
                  <a:pt x="2032939" y="1743601"/>
                  <a:pt x="2025181" y="1738752"/>
                </a:cubicBezTo>
                <a:cubicBezTo>
                  <a:pt x="2009176" y="1728749"/>
                  <a:pt x="1979804" y="1701125"/>
                  <a:pt x="1963812" y="1695794"/>
                </a:cubicBezTo>
                <a:lnTo>
                  <a:pt x="1945401" y="1689657"/>
                </a:lnTo>
                <a:cubicBezTo>
                  <a:pt x="1937218" y="1683520"/>
                  <a:pt x="1929232" y="1677112"/>
                  <a:pt x="1920853" y="1671246"/>
                </a:cubicBezTo>
                <a:cubicBezTo>
                  <a:pt x="1908768" y="1662787"/>
                  <a:pt x="1895833" y="1655548"/>
                  <a:pt x="1884032" y="1646698"/>
                </a:cubicBezTo>
                <a:cubicBezTo>
                  <a:pt x="1875849" y="1640561"/>
                  <a:pt x="1867807" y="1634233"/>
                  <a:pt x="1859484" y="1628288"/>
                </a:cubicBezTo>
                <a:cubicBezTo>
                  <a:pt x="1853482" y="1624001"/>
                  <a:pt x="1847076" y="1620301"/>
                  <a:pt x="1841074" y="1616014"/>
                </a:cubicBezTo>
                <a:cubicBezTo>
                  <a:pt x="1832751" y="1610069"/>
                  <a:pt x="1824849" y="1603548"/>
                  <a:pt x="1816526" y="1597603"/>
                </a:cubicBezTo>
                <a:cubicBezTo>
                  <a:pt x="1810524" y="1593316"/>
                  <a:pt x="1803331" y="1590544"/>
                  <a:pt x="1798115" y="1585329"/>
                </a:cubicBezTo>
                <a:cubicBezTo>
                  <a:pt x="1740831" y="1528047"/>
                  <a:pt x="1820622" y="1591472"/>
                  <a:pt x="1755157" y="1542371"/>
                </a:cubicBezTo>
                <a:cubicBezTo>
                  <a:pt x="1749020" y="1532143"/>
                  <a:pt x="1743903" y="1521228"/>
                  <a:pt x="1736746" y="1511686"/>
                </a:cubicBezTo>
                <a:cubicBezTo>
                  <a:pt x="1731539" y="1504743"/>
                  <a:pt x="1723983" y="1499865"/>
                  <a:pt x="1718335" y="1493276"/>
                </a:cubicBezTo>
                <a:cubicBezTo>
                  <a:pt x="1667619" y="1434108"/>
                  <a:pt x="1735852" y="1504655"/>
                  <a:pt x="1675377" y="1444180"/>
                </a:cubicBezTo>
                <a:cubicBezTo>
                  <a:pt x="1673331" y="1438043"/>
                  <a:pt x="1672828" y="1431152"/>
                  <a:pt x="1669240" y="1425770"/>
                </a:cubicBezTo>
                <a:cubicBezTo>
                  <a:pt x="1656302" y="1406363"/>
                  <a:pt x="1645689" y="1383474"/>
                  <a:pt x="1626282" y="1370537"/>
                </a:cubicBezTo>
                <a:cubicBezTo>
                  <a:pt x="1584673" y="1342800"/>
                  <a:pt x="1635472" y="1377431"/>
                  <a:pt x="1577186" y="1333716"/>
                </a:cubicBezTo>
                <a:cubicBezTo>
                  <a:pt x="1571286" y="1329291"/>
                  <a:pt x="1564442" y="1326164"/>
                  <a:pt x="1558776" y="1321442"/>
                </a:cubicBezTo>
                <a:cubicBezTo>
                  <a:pt x="1521459" y="1290343"/>
                  <a:pt x="1561238" y="1313467"/>
                  <a:pt x="1515817" y="1290757"/>
                </a:cubicBezTo>
                <a:cubicBezTo>
                  <a:pt x="1509680" y="1282575"/>
                  <a:pt x="1504317" y="1273750"/>
                  <a:pt x="1497406" y="1266210"/>
                </a:cubicBezTo>
                <a:cubicBezTo>
                  <a:pt x="1481767" y="1249150"/>
                  <a:pt x="1464676" y="1233480"/>
                  <a:pt x="1448311" y="1217115"/>
                </a:cubicBezTo>
                <a:cubicBezTo>
                  <a:pt x="1442174" y="1210978"/>
                  <a:pt x="1435322" y="1205481"/>
                  <a:pt x="1429900" y="1198704"/>
                </a:cubicBezTo>
                <a:cubicBezTo>
                  <a:pt x="1421718" y="1188476"/>
                  <a:pt x="1413212" y="1178498"/>
                  <a:pt x="1405353" y="1168019"/>
                </a:cubicBezTo>
                <a:cubicBezTo>
                  <a:pt x="1400928" y="1162118"/>
                  <a:pt x="1397801" y="1155274"/>
                  <a:pt x="1393079" y="1149608"/>
                </a:cubicBezTo>
                <a:cubicBezTo>
                  <a:pt x="1387523" y="1142941"/>
                  <a:pt x="1379996" y="1138049"/>
                  <a:pt x="1374668" y="1131198"/>
                </a:cubicBezTo>
                <a:cubicBezTo>
                  <a:pt x="1319108" y="1059764"/>
                  <a:pt x="1383555" y="1128798"/>
                  <a:pt x="1319436" y="1057555"/>
                </a:cubicBezTo>
                <a:cubicBezTo>
                  <a:pt x="1311695" y="1048954"/>
                  <a:pt x="1302629" y="1041608"/>
                  <a:pt x="1294888" y="1033007"/>
                </a:cubicBezTo>
                <a:cubicBezTo>
                  <a:pt x="1284200" y="1021132"/>
                  <a:pt x="1274892" y="1008061"/>
                  <a:pt x="1264204" y="996186"/>
                </a:cubicBezTo>
                <a:cubicBezTo>
                  <a:pt x="1256463" y="987585"/>
                  <a:pt x="1247276" y="980347"/>
                  <a:pt x="1239656" y="971638"/>
                </a:cubicBezTo>
                <a:cubicBezTo>
                  <a:pt x="1232921" y="963940"/>
                  <a:pt x="1227980" y="954788"/>
                  <a:pt x="1221245" y="947090"/>
                </a:cubicBezTo>
                <a:cubicBezTo>
                  <a:pt x="1213625" y="938381"/>
                  <a:pt x="1204173" y="931377"/>
                  <a:pt x="1196698" y="922543"/>
                </a:cubicBezTo>
                <a:cubicBezTo>
                  <a:pt x="1181632" y="904738"/>
                  <a:pt x="1170232" y="883803"/>
                  <a:pt x="1153739" y="867310"/>
                </a:cubicBezTo>
                <a:cubicBezTo>
                  <a:pt x="1145557" y="859128"/>
                  <a:pt x="1136421" y="851799"/>
                  <a:pt x="1129192" y="842763"/>
                </a:cubicBezTo>
                <a:cubicBezTo>
                  <a:pt x="1062448" y="759333"/>
                  <a:pt x="1154817" y="856667"/>
                  <a:pt x="1067823" y="762983"/>
                </a:cubicBezTo>
                <a:cubicBezTo>
                  <a:pt x="1012146" y="703024"/>
                  <a:pt x="1041541" y="737489"/>
                  <a:pt x="988043" y="689340"/>
                </a:cubicBezTo>
                <a:cubicBezTo>
                  <a:pt x="947586" y="652928"/>
                  <a:pt x="976475" y="669925"/>
                  <a:pt x="920537" y="627971"/>
                </a:cubicBezTo>
                <a:cubicBezTo>
                  <a:pt x="910994" y="620814"/>
                  <a:pt x="899166" y="617011"/>
                  <a:pt x="889852" y="609560"/>
                </a:cubicBezTo>
                <a:cubicBezTo>
                  <a:pt x="878557" y="600524"/>
                  <a:pt x="871203" y="586899"/>
                  <a:pt x="859168" y="578876"/>
                </a:cubicBezTo>
                <a:cubicBezTo>
                  <a:pt x="846205" y="570234"/>
                  <a:pt x="830144" y="567432"/>
                  <a:pt x="816209" y="560465"/>
                </a:cubicBezTo>
                <a:cubicBezTo>
                  <a:pt x="787582" y="546151"/>
                  <a:pt x="806537" y="550142"/>
                  <a:pt x="779388" y="529780"/>
                </a:cubicBezTo>
                <a:cubicBezTo>
                  <a:pt x="769846" y="522623"/>
                  <a:pt x="758931" y="517507"/>
                  <a:pt x="748703" y="511370"/>
                </a:cubicBezTo>
                <a:cubicBezTo>
                  <a:pt x="742566" y="503187"/>
                  <a:pt x="737524" y="494055"/>
                  <a:pt x="730292" y="486822"/>
                </a:cubicBezTo>
                <a:cubicBezTo>
                  <a:pt x="709992" y="466522"/>
                  <a:pt x="698434" y="467530"/>
                  <a:pt x="675060" y="450000"/>
                </a:cubicBezTo>
                <a:cubicBezTo>
                  <a:pt x="668117" y="444793"/>
                  <a:pt x="663316" y="437146"/>
                  <a:pt x="656649" y="431590"/>
                </a:cubicBezTo>
                <a:cubicBezTo>
                  <a:pt x="650983" y="426868"/>
                  <a:pt x="643676" y="424300"/>
                  <a:pt x="638239" y="419316"/>
                </a:cubicBezTo>
                <a:cubicBezTo>
                  <a:pt x="619046" y="401722"/>
                  <a:pt x="605332" y="377480"/>
                  <a:pt x="583006" y="364084"/>
                </a:cubicBezTo>
                <a:cubicBezTo>
                  <a:pt x="551345" y="345087"/>
                  <a:pt x="552077" y="348900"/>
                  <a:pt x="527774" y="321125"/>
                </a:cubicBezTo>
                <a:cubicBezTo>
                  <a:pt x="521039" y="313428"/>
                  <a:pt x="516274" y="304118"/>
                  <a:pt x="509363" y="296578"/>
                </a:cubicBezTo>
                <a:cubicBezTo>
                  <a:pt x="493724" y="279517"/>
                  <a:pt x="476633" y="263847"/>
                  <a:pt x="460268" y="247482"/>
                </a:cubicBezTo>
                <a:cubicBezTo>
                  <a:pt x="437285" y="224499"/>
                  <a:pt x="450089" y="231816"/>
                  <a:pt x="423447" y="222935"/>
                </a:cubicBezTo>
                <a:cubicBezTo>
                  <a:pt x="417310" y="216798"/>
                  <a:pt x="409850" y="211745"/>
                  <a:pt x="405036" y="204524"/>
                </a:cubicBezTo>
                <a:cubicBezTo>
                  <a:pt x="401448" y="199141"/>
                  <a:pt x="402940" y="191164"/>
                  <a:pt x="398899" y="186113"/>
                </a:cubicBezTo>
                <a:cubicBezTo>
                  <a:pt x="386249" y="170300"/>
                  <a:pt x="355941" y="143155"/>
                  <a:pt x="355941" y="143155"/>
                </a:cubicBezTo>
                <a:cubicBezTo>
                  <a:pt x="348919" y="122090"/>
                  <a:pt x="349970" y="118772"/>
                  <a:pt x="331393" y="100196"/>
                </a:cubicBezTo>
                <a:cubicBezTo>
                  <a:pt x="326178" y="94981"/>
                  <a:pt x="318495" y="92823"/>
                  <a:pt x="312982" y="87923"/>
                </a:cubicBezTo>
                <a:cubicBezTo>
                  <a:pt x="300009" y="76391"/>
                  <a:pt x="291686" y="58864"/>
                  <a:pt x="276161" y="51101"/>
                </a:cubicBezTo>
                <a:cubicBezTo>
                  <a:pt x="258597" y="42319"/>
                  <a:pt x="251262" y="37205"/>
                  <a:pt x="233202" y="32690"/>
                </a:cubicBezTo>
                <a:cubicBezTo>
                  <a:pt x="216037" y="28399"/>
                  <a:pt x="182123" y="23154"/>
                  <a:pt x="165696" y="20417"/>
                </a:cubicBezTo>
                <a:cubicBezTo>
                  <a:pt x="120572" y="5375"/>
                  <a:pt x="166473" y="19064"/>
                  <a:pt x="73643" y="8143"/>
                </a:cubicBezTo>
                <a:cubicBezTo>
                  <a:pt x="4429" y="0"/>
                  <a:pt x="12274" y="8143"/>
                  <a:pt x="0" y="8143"/>
                </a:cubicBezTo>
                <a:close/>
              </a:path>
            </a:pathLst>
          </a:custGeom>
          <a:solidFill>
            <a:srgbClr val="00F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2057400" y="1276350"/>
            <a:ext cx="11849" cy="3124202"/>
          </a:xfrm>
          <a:prstGeom prst="line">
            <a:avLst/>
          </a:prstGeom>
          <a:noFill/>
          <a:ln w="101600" cap="flat" cmpd="sng" algn="ctr">
            <a:solidFill>
              <a:srgbClr val="F79646"/>
            </a:solidFill>
            <a:prstDash val="solid"/>
            <a:tailEnd type="triangle"/>
          </a:ln>
          <a:effectLst/>
        </p:spPr>
      </p:cxnSp>
      <p:sp>
        <p:nvSpPr>
          <p:cNvPr id="60" name="TextBox 59"/>
          <p:cNvSpPr txBox="1"/>
          <p:nvPr/>
        </p:nvSpPr>
        <p:spPr>
          <a:xfrm>
            <a:off x="3943345" y="4497169"/>
            <a:ext cx="13195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Time</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8" name="Straight Connector 57"/>
          <p:cNvCxnSpPr/>
          <p:nvPr/>
        </p:nvCxnSpPr>
        <p:spPr>
          <a:xfrm>
            <a:off x="2057400" y="4391629"/>
            <a:ext cx="6821710" cy="0"/>
          </a:xfrm>
          <a:prstGeom prst="line">
            <a:avLst/>
          </a:prstGeom>
          <a:noFill/>
          <a:ln w="101600" cap="flat" cmpd="sng" algn="ctr">
            <a:solidFill>
              <a:srgbClr val="F79646"/>
            </a:solidFill>
            <a:prstDash val="solid"/>
            <a:tailEnd type="triangle"/>
          </a:ln>
          <a:effectLst/>
        </p:spPr>
      </p:cxnSp>
      <p:sp>
        <p:nvSpPr>
          <p:cNvPr id="11" name="Freeform 10"/>
          <p:cNvSpPr/>
          <p:nvPr/>
        </p:nvSpPr>
        <p:spPr>
          <a:xfrm>
            <a:off x="2133599" y="1765815"/>
            <a:ext cx="5486401" cy="2571932"/>
          </a:xfrm>
          <a:custGeom>
            <a:avLst/>
            <a:gdLst>
              <a:gd name="connsiteX0" fmla="*/ 0 w 6793562"/>
              <a:gd name="connsiteY0" fmla="*/ 0 h 3909792"/>
              <a:gd name="connsiteX1" fmla="*/ 122738 w 6793562"/>
              <a:gd name="connsiteY1" fmla="*/ 6137 h 3909792"/>
              <a:gd name="connsiteX2" fmla="*/ 196381 w 6793562"/>
              <a:gd name="connsiteY2" fmla="*/ 12274 h 3909792"/>
              <a:gd name="connsiteX3" fmla="*/ 337530 w 6793562"/>
              <a:gd name="connsiteY3" fmla="*/ 18411 h 3909792"/>
              <a:gd name="connsiteX4" fmla="*/ 429584 w 6793562"/>
              <a:gd name="connsiteY4" fmla="*/ 36821 h 3909792"/>
              <a:gd name="connsiteX5" fmla="*/ 509364 w 6793562"/>
              <a:gd name="connsiteY5" fmla="*/ 55232 h 3909792"/>
              <a:gd name="connsiteX6" fmla="*/ 533911 w 6793562"/>
              <a:gd name="connsiteY6" fmla="*/ 67506 h 3909792"/>
              <a:gd name="connsiteX7" fmla="*/ 558459 w 6793562"/>
              <a:gd name="connsiteY7" fmla="*/ 73643 h 3909792"/>
              <a:gd name="connsiteX8" fmla="*/ 589143 w 6793562"/>
              <a:gd name="connsiteY8" fmla="*/ 92054 h 3909792"/>
              <a:gd name="connsiteX9" fmla="*/ 613691 w 6793562"/>
              <a:gd name="connsiteY9" fmla="*/ 104327 h 3909792"/>
              <a:gd name="connsiteX10" fmla="*/ 656649 w 6793562"/>
              <a:gd name="connsiteY10" fmla="*/ 122738 h 3909792"/>
              <a:gd name="connsiteX11" fmla="*/ 681197 w 6793562"/>
              <a:gd name="connsiteY11" fmla="*/ 135012 h 3909792"/>
              <a:gd name="connsiteX12" fmla="*/ 724156 w 6793562"/>
              <a:gd name="connsiteY12" fmla="*/ 177970 h 3909792"/>
              <a:gd name="connsiteX13" fmla="*/ 748703 w 6793562"/>
              <a:gd name="connsiteY13" fmla="*/ 202518 h 3909792"/>
              <a:gd name="connsiteX14" fmla="*/ 773251 w 6793562"/>
              <a:gd name="connsiteY14" fmla="*/ 220929 h 3909792"/>
              <a:gd name="connsiteX15" fmla="*/ 791662 w 6793562"/>
              <a:gd name="connsiteY15" fmla="*/ 245476 h 3909792"/>
              <a:gd name="connsiteX16" fmla="*/ 828483 w 6793562"/>
              <a:gd name="connsiteY16" fmla="*/ 288435 h 3909792"/>
              <a:gd name="connsiteX17" fmla="*/ 840757 w 6793562"/>
              <a:gd name="connsiteY17" fmla="*/ 306846 h 3909792"/>
              <a:gd name="connsiteX18" fmla="*/ 865305 w 6793562"/>
              <a:gd name="connsiteY18" fmla="*/ 325256 h 3909792"/>
              <a:gd name="connsiteX19" fmla="*/ 908263 w 6793562"/>
              <a:gd name="connsiteY19" fmla="*/ 386625 h 3909792"/>
              <a:gd name="connsiteX20" fmla="*/ 963495 w 6793562"/>
              <a:gd name="connsiteY20" fmla="*/ 454132 h 3909792"/>
              <a:gd name="connsiteX21" fmla="*/ 1000317 w 6793562"/>
              <a:gd name="connsiteY21" fmla="*/ 503227 h 3909792"/>
              <a:gd name="connsiteX22" fmla="*/ 1024864 w 6793562"/>
              <a:gd name="connsiteY22" fmla="*/ 527774 h 3909792"/>
              <a:gd name="connsiteX23" fmla="*/ 1043275 w 6793562"/>
              <a:gd name="connsiteY23" fmla="*/ 552322 h 3909792"/>
              <a:gd name="connsiteX24" fmla="*/ 1067823 w 6793562"/>
              <a:gd name="connsiteY24" fmla="*/ 576870 h 3909792"/>
              <a:gd name="connsiteX25" fmla="*/ 1104644 w 6793562"/>
              <a:gd name="connsiteY25" fmla="*/ 607554 h 3909792"/>
              <a:gd name="connsiteX26" fmla="*/ 1123055 w 6793562"/>
              <a:gd name="connsiteY26" fmla="*/ 625965 h 3909792"/>
              <a:gd name="connsiteX27" fmla="*/ 1135329 w 6793562"/>
              <a:gd name="connsiteY27" fmla="*/ 644376 h 3909792"/>
              <a:gd name="connsiteX28" fmla="*/ 1159876 w 6793562"/>
              <a:gd name="connsiteY28" fmla="*/ 662787 h 3909792"/>
              <a:gd name="connsiteX29" fmla="*/ 1196698 w 6793562"/>
              <a:gd name="connsiteY29" fmla="*/ 687334 h 3909792"/>
              <a:gd name="connsiteX30" fmla="*/ 1221245 w 6793562"/>
              <a:gd name="connsiteY30" fmla="*/ 711882 h 3909792"/>
              <a:gd name="connsiteX31" fmla="*/ 1276478 w 6793562"/>
              <a:gd name="connsiteY31" fmla="*/ 748703 h 3909792"/>
              <a:gd name="connsiteX32" fmla="*/ 1337847 w 6793562"/>
              <a:gd name="connsiteY32" fmla="*/ 803936 h 3909792"/>
              <a:gd name="connsiteX33" fmla="*/ 1374668 w 6793562"/>
              <a:gd name="connsiteY33" fmla="*/ 828483 h 3909792"/>
              <a:gd name="connsiteX34" fmla="*/ 1411490 w 6793562"/>
              <a:gd name="connsiteY34" fmla="*/ 865305 h 3909792"/>
              <a:gd name="connsiteX35" fmla="*/ 1448311 w 6793562"/>
              <a:gd name="connsiteY35" fmla="*/ 895989 h 3909792"/>
              <a:gd name="connsiteX36" fmla="*/ 1472859 w 6793562"/>
              <a:gd name="connsiteY36" fmla="*/ 914400 h 3909792"/>
              <a:gd name="connsiteX37" fmla="*/ 1491270 w 6793562"/>
              <a:gd name="connsiteY37" fmla="*/ 932811 h 3909792"/>
              <a:gd name="connsiteX38" fmla="*/ 1540365 w 6793562"/>
              <a:gd name="connsiteY38" fmla="*/ 975769 h 3909792"/>
              <a:gd name="connsiteX39" fmla="*/ 1564913 w 6793562"/>
              <a:gd name="connsiteY39" fmla="*/ 1006454 h 3909792"/>
              <a:gd name="connsiteX40" fmla="*/ 1583323 w 6793562"/>
              <a:gd name="connsiteY40" fmla="*/ 1024864 h 3909792"/>
              <a:gd name="connsiteX41" fmla="*/ 1601734 w 6793562"/>
              <a:gd name="connsiteY41" fmla="*/ 1049412 h 3909792"/>
              <a:gd name="connsiteX42" fmla="*/ 1626282 w 6793562"/>
              <a:gd name="connsiteY42" fmla="*/ 1073960 h 3909792"/>
              <a:gd name="connsiteX43" fmla="*/ 1650829 w 6793562"/>
              <a:gd name="connsiteY43" fmla="*/ 1116918 h 3909792"/>
              <a:gd name="connsiteX44" fmla="*/ 1675377 w 6793562"/>
              <a:gd name="connsiteY44" fmla="*/ 1147603 h 3909792"/>
              <a:gd name="connsiteX45" fmla="*/ 1687651 w 6793562"/>
              <a:gd name="connsiteY45" fmla="*/ 1178287 h 3909792"/>
              <a:gd name="connsiteX46" fmla="*/ 1749020 w 6793562"/>
              <a:gd name="connsiteY46" fmla="*/ 1258067 h 3909792"/>
              <a:gd name="connsiteX47" fmla="*/ 1816526 w 6793562"/>
              <a:gd name="connsiteY47" fmla="*/ 1350121 h 3909792"/>
              <a:gd name="connsiteX48" fmla="*/ 1847211 w 6793562"/>
              <a:gd name="connsiteY48" fmla="*/ 1386942 h 3909792"/>
              <a:gd name="connsiteX49" fmla="*/ 1871758 w 6793562"/>
              <a:gd name="connsiteY49" fmla="*/ 1423764 h 3909792"/>
              <a:gd name="connsiteX50" fmla="*/ 1920854 w 6793562"/>
              <a:gd name="connsiteY50" fmla="*/ 1472859 h 3909792"/>
              <a:gd name="connsiteX51" fmla="*/ 2019044 w 6793562"/>
              <a:gd name="connsiteY51" fmla="*/ 1583323 h 3909792"/>
              <a:gd name="connsiteX52" fmla="*/ 2049729 w 6793562"/>
              <a:gd name="connsiteY52" fmla="*/ 1607871 h 3909792"/>
              <a:gd name="connsiteX53" fmla="*/ 2147919 w 6793562"/>
              <a:gd name="connsiteY53" fmla="*/ 1699925 h 3909792"/>
              <a:gd name="connsiteX54" fmla="*/ 2184741 w 6793562"/>
              <a:gd name="connsiteY54" fmla="*/ 1724472 h 3909792"/>
              <a:gd name="connsiteX55" fmla="*/ 2295205 w 6793562"/>
              <a:gd name="connsiteY55" fmla="*/ 1810389 h 3909792"/>
              <a:gd name="connsiteX56" fmla="*/ 2344300 w 6793562"/>
              <a:gd name="connsiteY56" fmla="*/ 1834937 h 3909792"/>
              <a:gd name="connsiteX57" fmla="*/ 2381122 w 6793562"/>
              <a:gd name="connsiteY57" fmla="*/ 1859485 h 3909792"/>
              <a:gd name="connsiteX58" fmla="*/ 2485449 w 6793562"/>
              <a:gd name="connsiteY58" fmla="*/ 1908580 h 3909792"/>
              <a:gd name="connsiteX59" fmla="*/ 2583640 w 6793562"/>
              <a:gd name="connsiteY59" fmla="*/ 1963812 h 3909792"/>
              <a:gd name="connsiteX60" fmla="*/ 2657283 w 6793562"/>
              <a:gd name="connsiteY60" fmla="*/ 2000634 h 3909792"/>
              <a:gd name="connsiteX61" fmla="*/ 2681831 w 6793562"/>
              <a:gd name="connsiteY61" fmla="*/ 2019044 h 3909792"/>
              <a:gd name="connsiteX62" fmla="*/ 2712515 w 6793562"/>
              <a:gd name="connsiteY62" fmla="*/ 2037455 h 3909792"/>
              <a:gd name="connsiteX63" fmla="*/ 2730926 w 6793562"/>
              <a:gd name="connsiteY63" fmla="*/ 2055866 h 3909792"/>
              <a:gd name="connsiteX64" fmla="*/ 2816843 w 6793562"/>
              <a:gd name="connsiteY64" fmla="*/ 2117235 h 3909792"/>
              <a:gd name="connsiteX65" fmla="*/ 2853664 w 6793562"/>
              <a:gd name="connsiteY65" fmla="*/ 2141783 h 3909792"/>
              <a:gd name="connsiteX66" fmla="*/ 3000950 w 6793562"/>
              <a:gd name="connsiteY66" fmla="*/ 2233836 h 3909792"/>
              <a:gd name="connsiteX67" fmla="*/ 3050045 w 6793562"/>
              <a:gd name="connsiteY67" fmla="*/ 2264521 h 3909792"/>
              <a:gd name="connsiteX68" fmla="*/ 3160510 w 6793562"/>
              <a:gd name="connsiteY68" fmla="*/ 2344301 h 3909792"/>
              <a:gd name="connsiteX69" fmla="*/ 3221879 w 6793562"/>
              <a:gd name="connsiteY69" fmla="*/ 2417944 h 3909792"/>
              <a:gd name="connsiteX70" fmla="*/ 3246427 w 6793562"/>
              <a:gd name="connsiteY70" fmla="*/ 2430217 h 3909792"/>
              <a:gd name="connsiteX71" fmla="*/ 3283248 w 6793562"/>
              <a:gd name="connsiteY71" fmla="*/ 2442491 h 3909792"/>
              <a:gd name="connsiteX72" fmla="*/ 3301659 w 6793562"/>
              <a:gd name="connsiteY72" fmla="*/ 2436354 h 3909792"/>
              <a:gd name="connsiteX73" fmla="*/ 3332343 w 6793562"/>
              <a:gd name="connsiteY73" fmla="*/ 2442491 h 3909792"/>
              <a:gd name="connsiteX74" fmla="*/ 3381439 w 6793562"/>
              <a:gd name="connsiteY74" fmla="*/ 2473176 h 3909792"/>
              <a:gd name="connsiteX75" fmla="*/ 3430534 w 6793562"/>
              <a:gd name="connsiteY75" fmla="*/ 2485450 h 3909792"/>
              <a:gd name="connsiteX76" fmla="*/ 3448945 w 6793562"/>
              <a:gd name="connsiteY76" fmla="*/ 2497723 h 3909792"/>
              <a:gd name="connsiteX77" fmla="*/ 3473492 w 6793562"/>
              <a:gd name="connsiteY77" fmla="*/ 2503860 h 3909792"/>
              <a:gd name="connsiteX78" fmla="*/ 3571683 w 6793562"/>
              <a:gd name="connsiteY78" fmla="*/ 2540682 h 3909792"/>
              <a:gd name="connsiteX79" fmla="*/ 3737380 w 6793562"/>
              <a:gd name="connsiteY79" fmla="*/ 2577503 h 3909792"/>
              <a:gd name="connsiteX80" fmla="*/ 3829433 w 6793562"/>
              <a:gd name="connsiteY80" fmla="*/ 2614325 h 3909792"/>
              <a:gd name="connsiteX81" fmla="*/ 3921487 w 6793562"/>
              <a:gd name="connsiteY81" fmla="*/ 2657283 h 3909792"/>
              <a:gd name="connsiteX82" fmla="*/ 3970582 w 6793562"/>
              <a:gd name="connsiteY82" fmla="*/ 2675694 h 3909792"/>
              <a:gd name="connsiteX83" fmla="*/ 4081047 w 6793562"/>
              <a:gd name="connsiteY83" fmla="*/ 2718652 h 3909792"/>
              <a:gd name="connsiteX84" fmla="*/ 4160827 w 6793562"/>
              <a:gd name="connsiteY84" fmla="*/ 2749337 h 3909792"/>
              <a:gd name="connsiteX85" fmla="*/ 4259017 w 6793562"/>
              <a:gd name="connsiteY85" fmla="*/ 2786158 h 3909792"/>
              <a:gd name="connsiteX86" fmla="*/ 4301976 w 6793562"/>
              <a:gd name="connsiteY86" fmla="*/ 2792295 h 3909792"/>
              <a:gd name="connsiteX87" fmla="*/ 4338797 w 6793562"/>
              <a:gd name="connsiteY87" fmla="*/ 2804569 h 3909792"/>
              <a:gd name="connsiteX88" fmla="*/ 4449262 w 6793562"/>
              <a:gd name="connsiteY88" fmla="*/ 2835254 h 3909792"/>
              <a:gd name="connsiteX89" fmla="*/ 4516768 w 6793562"/>
              <a:gd name="connsiteY89" fmla="*/ 2865938 h 3909792"/>
              <a:gd name="connsiteX90" fmla="*/ 4559726 w 6793562"/>
              <a:gd name="connsiteY90" fmla="*/ 2878212 h 3909792"/>
              <a:gd name="connsiteX91" fmla="*/ 4590411 w 6793562"/>
              <a:gd name="connsiteY91" fmla="*/ 2890486 h 3909792"/>
              <a:gd name="connsiteX92" fmla="*/ 4608821 w 6793562"/>
              <a:gd name="connsiteY92" fmla="*/ 2896623 h 3909792"/>
              <a:gd name="connsiteX93" fmla="*/ 4633369 w 6793562"/>
              <a:gd name="connsiteY93" fmla="*/ 2908897 h 3909792"/>
              <a:gd name="connsiteX94" fmla="*/ 4688601 w 6793562"/>
              <a:gd name="connsiteY94" fmla="*/ 2915034 h 3909792"/>
              <a:gd name="connsiteX95" fmla="*/ 4743833 w 6793562"/>
              <a:gd name="connsiteY95" fmla="*/ 2927307 h 3909792"/>
              <a:gd name="connsiteX96" fmla="*/ 4817476 w 6793562"/>
              <a:gd name="connsiteY96" fmla="*/ 2939581 h 3909792"/>
              <a:gd name="connsiteX97" fmla="*/ 4915667 w 6793562"/>
              <a:gd name="connsiteY97" fmla="*/ 2964129 h 3909792"/>
              <a:gd name="connsiteX98" fmla="*/ 4989310 w 6793562"/>
              <a:gd name="connsiteY98" fmla="*/ 2982540 h 3909792"/>
              <a:gd name="connsiteX99" fmla="*/ 5069090 w 6793562"/>
              <a:gd name="connsiteY99" fmla="*/ 3043909 h 3909792"/>
              <a:gd name="connsiteX100" fmla="*/ 5191828 w 6793562"/>
              <a:gd name="connsiteY100" fmla="*/ 3166647 h 3909792"/>
              <a:gd name="connsiteX101" fmla="*/ 5290019 w 6793562"/>
              <a:gd name="connsiteY101" fmla="*/ 3209605 h 3909792"/>
              <a:gd name="connsiteX102" fmla="*/ 5332977 w 6793562"/>
              <a:gd name="connsiteY102" fmla="*/ 3234153 h 3909792"/>
              <a:gd name="connsiteX103" fmla="*/ 5375935 w 6793562"/>
              <a:gd name="connsiteY103" fmla="*/ 3246427 h 3909792"/>
              <a:gd name="connsiteX104" fmla="*/ 5431168 w 6793562"/>
              <a:gd name="connsiteY104" fmla="*/ 3264838 h 3909792"/>
              <a:gd name="connsiteX105" fmla="*/ 5553906 w 6793562"/>
              <a:gd name="connsiteY105" fmla="*/ 3270974 h 3909792"/>
              <a:gd name="connsiteX106" fmla="*/ 5578454 w 6793562"/>
              <a:gd name="connsiteY106" fmla="*/ 3277111 h 3909792"/>
              <a:gd name="connsiteX107" fmla="*/ 5633686 w 6793562"/>
              <a:gd name="connsiteY107" fmla="*/ 3332344 h 3909792"/>
              <a:gd name="connsiteX108" fmla="*/ 5750287 w 6793562"/>
              <a:gd name="connsiteY108" fmla="*/ 3424397 h 3909792"/>
              <a:gd name="connsiteX109" fmla="*/ 5823930 w 6793562"/>
              <a:gd name="connsiteY109" fmla="*/ 3461219 h 3909792"/>
              <a:gd name="connsiteX110" fmla="*/ 5848478 w 6793562"/>
              <a:gd name="connsiteY110" fmla="*/ 3467356 h 3909792"/>
              <a:gd name="connsiteX111" fmla="*/ 5891436 w 6793562"/>
              <a:gd name="connsiteY111" fmla="*/ 3485766 h 3909792"/>
              <a:gd name="connsiteX112" fmla="*/ 5909847 w 6793562"/>
              <a:gd name="connsiteY112" fmla="*/ 3498040 h 3909792"/>
              <a:gd name="connsiteX113" fmla="*/ 5928258 w 6793562"/>
              <a:gd name="connsiteY113" fmla="*/ 3504177 h 3909792"/>
              <a:gd name="connsiteX114" fmla="*/ 5965079 w 6793562"/>
              <a:gd name="connsiteY114" fmla="*/ 3522588 h 3909792"/>
              <a:gd name="connsiteX115" fmla="*/ 6112365 w 6793562"/>
              <a:gd name="connsiteY115" fmla="*/ 3596231 h 3909792"/>
              <a:gd name="connsiteX116" fmla="*/ 6210556 w 6793562"/>
              <a:gd name="connsiteY116" fmla="*/ 3633052 h 3909792"/>
              <a:gd name="connsiteX117" fmla="*/ 6290335 w 6793562"/>
              <a:gd name="connsiteY117" fmla="*/ 3645326 h 3909792"/>
              <a:gd name="connsiteX118" fmla="*/ 6321020 w 6793562"/>
              <a:gd name="connsiteY118" fmla="*/ 3651463 h 3909792"/>
              <a:gd name="connsiteX119" fmla="*/ 6449895 w 6793562"/>
              <a:gd name="connsiteY119" fmla="*/ 3657600 h 3909792"/>
              <a:gd name="connsiteX120" fmla="*/ 6498990 w 6793562"/>
              <a:gd name="connsiteY120" fmla="*/ 3688285 h 3909792"/>
              <a:gd name="connsiteX121" fmla="*/ 6523538 w 6793562"/>
              <a:gd name="connsiteY121" fmla="*/ 3700558 h 3909792"/>
              <a:gd name="connsiteX122" fmla="*/ 6541949 w 6793562"/>
              <a:gd name="connsiteY122" fmla="*/ 3737380 h 3909792"/>
              <a:gd name="connsiteX123" fmla="*/ 6566496 w 6793562"/>
              <a:gd name="connsiteY123" fmla="*/ 3780338 h 3909792"/>
              <a:gd name="connsiteX124" fmla="*/ 6652413 w 6793562"/>
              <a:gd name="connsiteY124" fmla="*/ 3841707 h 3909792"/>
              <a:gd name="connsiteX125" fmla="*/ 6689235 w 6793562"/>
              <a:gd name="connsiteY125" fmla="*/ 3860118 h 3909792"/>
              <a:gd name="connsiteX126" fmla="*/ 6707645 w 6793562"/>
              <a:gd name="connsiteY126" fmla="*/ 3884666 h 3909792"/>
              <a:gd name="connsiteX127" fmla="*/ 6732193 w 6793562"/>
              <a:gd name="connsiteY127" fmla="*/ 3896940 h 3909792"/>
              <a:gd name="connsiteX128" fmla="*/ 6781288 w 6793562"/>
              <a:gd name="connsiteY128" fmla="*/ 3909213 h 3909792"/>
              <a:gd name="connsiteX129" fmla="*/ 6793562 w 6793562"/>
              <a:gd name="connsiteY129" fmla="*/ 3909213 h 39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793562" h="3909792">
                <a:moveTo>
                  <a:pt x="0" y="0"/>
                </a:moveTo>
                <a:lnTo>
                  <a:pt x="122738" y="6137"/>
                </a:lnTo>
                <a:cubicBezTo>
                  <a:pt x="147323" y="7674"/>
                  <a:pt x="171788" y="10869"/>
                  <a:pt x="196381" y="12274"/>
                </a:cubicBezTo>
                <a:cubicBezTo>
                  <a:pt x="243398" y="14961"/>
                  <a:pt x="290480" y="16365"/>
                  <a:pt x="337530" y="18411"/>
                </a:cubicBezTo>
                <a:cubicBezTo>
                  <a:pt x="368215" y="24548"/>
                  <a:pt x="399898" y="26925"/>
                  <a:pt x="429584" y="36821"/>
                </a:cubicBezTo>
                <a:cubicBezTo>
                  <a:pt x="480128" y="53669"/>
                  <a:pt x="453597" y="47265"/>
                  <a:pt x="509364" y="55232"/>
                </a:cubicBezTo>
                <a:cubicBezTo>
                  <a:pt x="517546" y="59323"/>
                  <a:pt x="525345" y="64294"/>
                  <a:pt x="533911" y="67506"/>
                </a:cubicBezTo>
                <a:cubicBezTo>
                  <a:pt x="541808" y="70468"/>
                  <a:pt x="550751" y="70217"/>
                  <a:pt x="558459" y="73643"/>
                </a:cubicBezTo>
                <a:cubicBezTo>
                  <a:pt x="569359" y="78487"/>
                  <a:pt x="578716" y="86261"/>
                  <a:pt x="589143" y="92054"/>
                </a:cubicBezTo>
                <a:cubicBezTo>
                  <a:pt x="597140" y="96497"/>
                  <a:pt x="605363" y="100541"/>
                  <a:pt x="613691" y="104327"/>
                </a:cubicBezTo>
                <a:cubicBezTo>
                  <a:pt x="627874" y="110774"/>
                  <a:pt x="642466" y="116291"/>
                  <a:pt x="656649" y="122738"/>
                </a:cubicBezTo>
                <a:cubicBezTo>
                  <a:pt x="664977" y="126524"/>
                  <a:pt x="674116" y="129219"/>
                  <a:pt x="681197" y="135012"/>
                </a:cubicBezTo>
                <a:cubicBezTo>
                  <a:pt x="696870" y="147835"/>
                  <a:pt x="709836" y="163650"/>
                  <a:pt x="724156" y="177970"/>
                </a:cubicBezTo>
                <a:cubicBezTo>
                  <a:pt x="732339" y="186153"/>
                  <a:pt x="739446" y="195575"/>
                  <a:pt x="748703" y="202518"/>
                </a:cubicBezTo>
                <a:cubicBezTo>
                  <a:pt x="756886" y="208655"/>
                  <a:pt x="766018" y="213697"/>
                  <a:pt x="773251" y="220929"/>
                </a:cubicBezTo>
                <a:cubicBezTo>
                  <a:pt x="780483" y="228161"/>
                  <a:pt x="785006" y="237710"/>
                  <a:pt x="791662" y="245476"/>
                </a:cubicBezTo>
                <a:cubicBezTo>
                  <a:pt x="829889" y="290075"/>
                  <a:pt x="790033" y="234605"/>
                  <a:pt x="828483" y="288435"/>
                </a:cubicBezTo>
                <a:cubicBezTo>
                  <a:pt x="832770" y="294437"/>
                  <a:pt x="835541" y="301631"/>
                  <a:pt x="840757" y="306846"/>
                </a:cubicBezTo>
                <a:cubicBezTo>
                  <a:pt x="847989" y="314078"/>
                  <a:pt x="857122" y="319119"/>
                  <a:pt x="865305" y="325256"/>
                </a:cubicBezTo>
                <a:cubicBezTo>
                  <a:pt x="896276" y="387201"/>
                  <a:pt x="867783" y="339917"/>
                  <a:pt x="908263" y="386625"/>
                </a:cubicBezTo>
                <a:cubicBezTo>
                  <a:pt x="927305" y="408596"/>
                  <a:pt x="946050" y="430873"/>
                  <a:pt x="963495" y="454132"/>
                </a:cubicBezTo>
                <a:cubicBezTo>
                  <a:pt x="975769" y="470497"/>
                  <a:pt x="985852" y="488762"/>
                  <a:pt x="1000317" y="503227"/>
                </a:cubicBezTo>
                <a:cubicBezTo>
                  <a:pt x="1008499" y="511409"/>
                  <a:pt x="1017244" y="519065"/>
                  <a:pt x="1024864" y="527774"/>
                </a:cubicBezTo>
                <a:cubicBezTo>
                  <a:pt x="1031599" y="535472"/>
                  <a:pt x="1036540" y="544624"/>
                  <a:pt x="1043275" y="552322"/>
                </a:cubicBezTo>
                <a:cubicBezTo>
                  <a:pt x="1050895" y="561031"/>
                  <a:pt x="1060203" y="568161"/>
                  <a:pt x="1067823" y="576870"/>
                </a:cubicBezTo>
                <a:cubicBezTo>
                  <a:pt x="1095360" y="608341"/>
                  <a:pt x="1073212" y="597077"/>
                  <a:pt x="1104644" y="607554"/>
                </a:cubicBezTo>
                <a:cubicBezTo>
                  <a:pt x="1110781" y="613691"/>
                  <a:pt x="1117499" y="619298"/>
                  <a:pt x="1123055" y="625965"/>
                </a:cubicBezTo>
                <a:cubicBezTo>
                  <a:pt x="1127777" y="631631"/>
                  <a:pt x="1130114" y="639160"/>
                  <a:pt x="1135329" y="644376"/>
                </a:cubicBezTo>
                <a:cubicBezTo>
                  <a:pt x="1142561" y="651608"/>
                  <a:pt x="1151497" y="656922"/>
                  <a:pt x="1159876" y="662787"/>
                </a:cubicBezTo>
                <a:cubicBezTo>
                  <a:pt x="1171961" y="671246"/>
                  <a:pt x="1186267" y="676903"/>
                  <a:pt x="1196698" y="687334"/>
                </a:cubicBezTo>
                <a:cubicBezTo>
                  <a:pt x="1204880" y="695517"/>
                  <a:pt x="1211988" y="704939"/>
                  <a:pt x="1221245" y="711882"/>
                </a:cubicBezTo>
                <a:cubicBezTo>
                  <a:pt x="1305878" y="775358"/>
                  <a:pt x="1169396" y="653519"/>
                  <a:pt x="1276478" y="748703"/>
                </a:cubicBezTo>
                <a:cubicBezTo>
                  <a:pt x="1321143" y="788405"/>
                  <a:pt x="1279956" y="760518"/>
                  <a:pt x="1337847" y="803936"/>
                </a:cubicBezTo>
                <a:cubicBezTo>
                  <a:pt x="1349648" y="812787"/>
                  <a:pt x="1363336" y="819040"/>
                  <a:pt x="1374668" y="828483"/>
                </a:cubicBezTo>
                <a:cubicBezTo>
                  <a:pt x="1388003" y="839595"/>
                  <a:pt x="1397047" y="855677"/>
                  <a:pt x="1411490" y="865305"/>
                </a:cubicBezTo>
                <a:cubicBezTo>
                  <a:pt x="1452178" y="892429"/>
                  <a:pt x="1406967" y="860551"/>
                  <a:pt x="1448311" y="895989"/>
                </a:cubicBezTo>
                <a:cubicBezTo>
                  <a:pt x="1456077" y="902646"/>
                  <a:pt x="1465093" y="907743"/>
                  <a:pt x="1472859" y="914400"/>
                </a:cubicBezTo>
                <a:cubicBezTo>
                  <a:pt x="1479449" y="920048"/>
                  <a:pt x="1484680" y="927163"/>
                  <a:pt x="1491270" y="932811"/>
                </a:cubicBezTo>
                <a:cubicBezTo>
                  <a:pt x="1525489" y="962142"/>
                  <a:pt x="1508116" y="939488"/>
                  <a:pt x="1540365" y="975769"/>
                </a:cubicBezTo>
                <a:cubicBezTo>
                  <a:pt x="1549067" y="985559"/>
                  <a:pt x="1556287" y="996596"/>
                  <a:pt x="1564913" y="1006454"/>
                </a:cubicBezTo>
                <a:cubicBezTo>
                  <a:pt x="1570628" y="1012985"/>
                  <a:pt x="1577675" y="1018275"/>
                  <a:pt x="1583323" y="1024864"/>
                </a:cubicBezTo>
                <a:cubicBezTo>
                  <a:pt x="1589979" y="1032630"/>
                  <a:pt x="1594999" y="1041714"/>
                  <a:pt x="1601734" y="1049412"/>
                </a:cubicBezTo>
                <a:cubicBezTo>
                  <a:pt x="1609354" y="1058121"/>
                  <a:pt x="1618751" y="1065174"/>
                  <a:pt x="1626282" y="1073960"/>
                </a:cubicBezTo>
                <a:cubicBezTo>
                  <a:pt x="1645120" y="1095937"/>
                  <a:pt x="1633411" y="1090790"/>
                  <a:pt x="1650829" y="1116918"/>
                </a:cubicBezTo>
                <a:cubicBezTo>
                  <a:pt x="1658095" y="1127817"/>
                  <a:pt x="1668638" y="1136371"/>
                  <a:pt x="1675377" y="1147603"/>
                </a:cubicBezTo>
                <a:cubicBezTo>
                  <a:pt x="1681045" y="1157049"/>
                  <a:pt x="1682100" y="1168772"/>
                  <a:pt x="1687651" y="1178287"/>
                </a:cubicBezTo>
                <a:cubicBezTo>
                  <a:pt x="1709300" y="1215400"/>
                  <a:pt x="1723703" y="1224839"/>
                  <a:pt x="1749020" y="1258067"/>
                </a:cubicBezTo>
                <a:cubicBezTo>
                  <a:pt x="1772081" y="1288334"/>
                  <a:pt x="1792166" y="1320890"/>
                  <a:pt x="1816526" y="1350121"/>
                </a:cubicBezTo>
                <a:cubicBezTo>
                  <a:pt x="1826754" y="1362395"/>
                  <a:pt x="1837625" y="1374160"/>
                  <a:pt x="1847211" y="1386942"/>
                </a:cubicBezTo>
                <a:cubicBezTo>
                  <a:pt x="1856062" y="1398743"/>
                  <a:pt x="1862158" y="1412564"/>
                  <a:pt x="1871758" y="1423764"/>
                </a:cubicBezTo>
                <a:cubicBezTo>
                  <a:pt x="1886820" y="1441336"/>
                  <a:pt x="1905326" y="1455697"/>
                  <a:pt x="1920854" y="1472859"/>
                </a:cubicBezTo>
                <a:cubicBezTo>
                  <a:pt x="1961463" y="1517743"/>
                  <a:pt x="1978775" y="1547081"/>
                  <a:pt x="2019044" y="1583323"/>
                </a:cubicBezTo>
                <a:cubicBezTo>
                  <a:pt x="2028780" y="1592086"/>
                  <a:pt x="2040153" y="1598934"/>
                  <a:pt x="2049729" y="1607871"/>
                </a:cubicBezTo>
                <a:cubicBezTo>
                  <a:pt x="2100208" y="1654984"/>
                  <a:pt x="2101127" y="1664831"/>
                  <a:pt x="2147919" y="1699925"/>
                </a:cubicBezTo>
                <a:cubicBezTo>
                  <a:pt x="2159720" y="1708776"/>
                  <a:pt x="2173222" y="1715257"/>
                  <a:pt x="2184741" y="1724472"/>
                </a:cubicBezTo>
                <a:cubicBezTo>
                  <a:pt x="2244749" y="1772478"/>
                  <a:pt x="2167709" y="1746640"/>
                  <a:pt x="2295205" y="1810389"/>
                </a:cubicBezTo>
                <a:cubicBezTo>
                  <a:pt x="2311570" y="1818572"/>
                  <a:pt x="2328414" y="1825859"/>
                  <a:pt x="2344300" y="1834937"/>
                </a:cubicBezTo>
                <a:cubicBezTo>
                  <a:pt x="2357108" y="1842256"/>
                  <a:pt x="2368265" y="1852253"/>
                  <a:pt x="2381122" y="1859485"/>
                </a:cubicBezTo>
                <a:cubicBezTo>
                  <a:pt x="2555629" y="1957644"/>
                  <a:pt x="2353895" y="1839943"/>
                  <a:pt x="2485449" y="1908580"/>
                </a:cubicBezTo>
                <a:cubicBezTo>
                  <a:pt x="2518743" y="1925951"/>
                  <a:pt x="2550052" y="1947018"/>
                  <a:pt x="2583640" y="1963812"/>
                </a:cubicBezTo>
                <a:cubicBezTo>
                  <a:pt x="2608188" y="1976086"/>
                  <a:pt x="2635326" y="1984167"/>
                  <a:pt x="2657283" y="2000634"/>
                </a:cubicBezTo>
                <a:cubicBezTo>
                  <a:pt x="2665466" y="2006771"/>
                  <a:pt x="2673321" y="2013370"/>
                  <a:pt x="2681831" y="2019044"/>
                </a:cubicBezTo>
                <a:cubicBezTo>
                  <a:pt x="2691756" y="2025660"/>
                  <a:pt x="2702973" y="2030298"/>
                  <a:pt x="2712515" y="2037455"/>
                </a:cubicBezTo>
                <a:cubicBezTo>
                  <a:pt x="2719458" y="2042662"/>
                  <a:pt x="2724259" y="2050310"/>
                  <a:pt x="2730926" y="2055866"/>
                </a:cubicBezTo>
                <a:cubicBezTo>
                  <a:pt x="2795640" y="2109795"/>
                  <a:pt x="2766124" y="2084959"/>
                  <a:pt x="2816843" y="2117235"/>
                </a:cubicBezTo>
                <a:cubicBezTo>
                  <a:pt x="2829288" y="2125155"/>
                  <a:pt x="2840470" y="2135186"/>
                  <a:pt x="2853664" y="2141783"/>
                </a:cubicBezTo>
                <a:cubicBezTo>
                  <a:pt x="2944806" y="2187352"/>
                  <a:pt x="2873529" y="2148888"/>
                  <a:pt x="3000950" y="2233836"/>
                </a:cubicBezTo>
                <a:cubicBezTo>
                  <a:pt x="3017007" y="2244541"/>
                  <a:pt x="3034870" y="2252598"/>
                  <a:pt x="3050045" y="2264521"/>
                </a:cubicBezTo>
                <a:cubicBezTo>
                  <a:pt x="3143156" y="2337679"/>
                  <a:pt x="3103386" y="2315739"/>
                  <a:pt x="3160510" y="2344301"/>
                </a:cubicBezTo>
                <a:cubicBezTo>
                  <a:pt x="3188505" y="2389094"/>
                  <a:pt x="3182662" y="2391800"/>
                  <a:pt x="3221879" y="2417944"/>
                </a:cubicBezTo>
                <a:cubicBezTo>
                  <a:pt x="3229491" y="2423018"/>
                  <a:pt x="3237933" y="2426819"/>
                  <a:pt x="3246427" y="2430217"/>
                </a:cubicBezTo>
                <a:cubicBezTo>
                  <a:pt x="3258439" y="2435022"/>
                  <a:pt x="3283248" y="2442491"/>
                  <a:pt x="3283248" y="2442491"/>
                </a:cubicBezTo>
                <a:cubicBezTo>
                  <a:pt x="3289385" y="2440445"/>
                  <a:pt x="3295190" y="2436354"/>
                  <a:pt x="3301659" y="2436354"/>
                </a:cubicBezTo>
                <a:cubicBezTo>
                  <a:pt x="3312090" y="2436354"/>
                  <a:pt x="3322811" y="2438255"/>
                  <a:pt x="3332343" y="2442491"/>
                </a:cubicBezTo>
                <a:cubicBezTo>
                  <a:pt x="3395332" y="2470487"/>
                  <a:pt x="3319906" y="2452665"/>
                  <a:pt x="3381439" y="2473176"/>
                </a:cubicBezTo>
                <a:cubicBezTo>
                  <a:pt x="3402451" y="2480180"/>
                  <a:pt x="3412160" y="2476264"/>
                  <a:pt x="3430534" y="2485450"/>
                </a:cubicBezTo>
                <a:cubicBezTo>
                  <a:pt x="3437131" y="2488748"/>
                  <a:pt x="3442166" y="2494818"/>
                  <a:pt x="3448945" y="2497723"/>
                </a:cubicBezTo>
                <a:cubicBezTo>
                  <a:pt x="3456697" y="2501045"/>
                  <a:pt x="3465595" y="2500899"/>
                  <a:pt x="3473492" y="2503860"/>
                </a:cubicBezTo>
                <a:cubicBezTo>
                  <a:pt x="3549463" y="2532350"/>
                  <a:pt x="3409377" y="2500107"/>
                  <a:pt x="3571683" y="2540682"/>
                </a:cubicBezTo>
                <a:cubicBezTo>
                  <a:pt x="3692062" y="2570776"/>
                  <a:pt x="3636681" y="2559194"/>
                  <a:pt x="3737380" y="2577503"/>
                </a:cubicBezTo>
                <a:cubicBezTo>
                  <a:pt x="3773551" y="2591067"/>
                  <a:pt x="3794933" y="2598225"/>
                  <a:pt x="3829433" y="2614325"/>
                </a:cubicBezTo>
                <a:cubicBezTo>
                  <a:pt x="3893877" y="2644398"/>
                  <a:pt x="3860508" y="2632891"/>
                  <a:pt x="3921487" y="2657283"/>
                </a:cubicBezTo>
                <a:cubicBezTo>
                  <a:pt x="3937715" y="2663774"/>
                  <a:pt x="3954122" y="2669815"/>
                  <a:pt x="3970582" y="2675694"/>
                </a:cubicBezTo>
                <a:cubicBezTo>
                  <a:pt x="4018682" y="2692873"/>
                  <a:pt x="4024137" y="2690196"/>
                  <a:pt x="4081047" y="2718652"/>
                </a:cubicBezTo>
                <a:cubicBezTo>
                  <a:pt x="4154841" y="2755550"/>
                  <a:pt x="4079004" y="2720458"/>
                  <a:pt x="4160827" y="2749337"/>
                </a:cubicBezTo>
                <a:cubicBezTo>
                  <a:pt x="4179964" y="2756091"/>
                  <a:pt x="4233147" y="2780188"/>
                  <a:pt x="4259017" y="2786158"/>
                </a:cubicBezTo>
                <a:cubicBezTo>
                  <a:pt x="4273112" y="2789410"/>
                  <a:pt x="4287656" y="2790249"/>
                  <a:pt x="4301976" y="2792295"/>
                </a:cubicBezTo>
                <a:cubicBezTo>
                  <a:pt x="4314250" y="2796386"/>
                  <a:pt x="4326246" y="2801431"/>
                  <a:pt x="4338797" y="2804569"/>
                </a:cubicBezTo>
                <a:cubicBezTo>
                  <a:pt x="4394534" y="2818503"/>
                  <a:pt x="4377557" y="2799403"/>
                  <a:pt x="4449262" y="2835254"/>
                </a:cubicBezTo>
                <a:cubicBezTo>
                  <a:pt x="4474298" y="2847772"/>
                  <a:pt x="4490713" y="2857253"/>
                  <a:pt x="4516768" y="2865938"/>
                </a:cubicBezTo>
                <a:cubicBezTo>
                  <a:pt x="4574801" y="2885283"/>
                  <a:pt x="4512443" y="2860481"/>
                  <a:pt x="4559726" y="2878212"/>
                </a:cubicBezTo>
                <a:cubicBezTo>
                  <a:pt x="4570041" y="2882080"/>
                  <a:pt x="4580096" y="2886618"/>
                  <a:pt x="4590411" y="2890486"/>
                </a:cubicBezTo>
                <a:cubicBezTo>
                  <a:pt x="4596468" y="2892757"/>
                  <a:pt x="4602875" y="2894075"/>
                  <a:pt x="4608821" y="2896623"/>
                </a:cubicBezTo>
                <a:cubicBezTo>
                  <a:pt x="4617230" y="2900227"/>
                  <a:pt x="4624455" y="2906840"/>
                  <a:pt x="4633369" y="2908897"/>
                </a:cubicBezTo>
                <a:cubicBezTo>
                  <a:pt x="4651419" y="2913062"/>
                  <a:pt x="4670263" y="2912414"/>
                  <a:pt x="4688601" y="2915034"/>
                </a:cubicBezTo>
                <a:cubicBezTo>
                  <a:pt x="4737738" y="2922053"/>
                  <a:pt x="4700934" y="2919263"/>
                  <a:pt x="4743833" y="2927307"/>
                </a:cubicBezTo>
                <a:cubicBezTo>
                  <a:pt x="4768293" y="2931893"/>
                  <a:pt x="4793029" y="2934924"/>
                  <a:pt x="4817476" y="2939581"/>
                </a:cubicBezTo>
                <a:cubicBezTo>
                  <a:pt x="4880787" y="2951640"/>
                  <a:pt x="4859675" y="2949394"/>
                  <a:pt x="4915667" y="2964129"/>
                </a:cubicBezTo>
                <a:cubicBezTo>
                  <a:pt x="4940137" y="2970569"/>
                  <a:pt x="4964762" y="2976403"/>
                  <a:pt x="4989310" y="2982540"/>
                </a:cubicBezTo>
                <a:cubicBezTo>
                  <a:pt x="5034356" y="3010693"/>
                  <a:pt x="5036988" y="3007221"/>
                  <a:pt x="5069090" y="3043909"/>
                </a:cubicBezTo>
                <a:cubicBezTo>
                  <a:pt x="5101016" y="3080396"/>
                  <a:pt x="5143537" y="3146525"/>
                  <a:pt x="5191828" y="3166647"/>
                </a:cubicBezTo>
                <a:cubicBezTo>
                  <a:pt x="5224285" y="3180171"/>
                  <a:pt x="5258758" y="3192554"/>
                  <a:pt x="5290019" y="3209605"/>
                </a:cubicBezTo>
                <a:cubicBezTo>
                  <a:pt x="5304498" y="3217502"/>
                  <a:pt x="5317818" y="3227656"/>
                  <a:pt x="5332977" y="3234153"/>
                </a:cubicBezTo>
                <a:cubicBezTo>
                  <a:pt x="5346665" y="3240020"/>
                  <a:pt x="5361721" y="3241985"/>
                  <a:pt x="5375935" y="3246427"/>
                </a:cubicBezTo>
                <a:cubicBezTo>
                  <a:pt x="5394458" y="3252216"/>
                  <a:pt x="5411943" y="3262186"/>
                  <a:pt x="5431168" y="3264838"/>
                </a:cubicBezTo>
                <a:cubicBezTo>
                  <a:pt x="5471748" y="3270435"/>
                  <a:pt x="5512993" y="3268929"/>
                  <a:pt x="5553906" y="3270974"/>
                </a:cubicBezTo>
                <a:cubicBezTo>
                  <a:pt x="5562089" y="3273020"/>
                  <a:pt x="5571081" y="3273015"/>
                  <a:pt x="5578454" y="3277111"/>
                </a:cubicBezTo>
                <a:cubicBezTo>
                  <a:pt x="5619642" y="3299994"/>
                  <a:pt x="5600680" y="3301279"/>
                  <a:pt x="5633686" y="3332344"/>
                </a:cubicBezTo>
                <a:cubicBezTo>
                  <a:pt x="5657518" y="3354774"/>
                  <a:pt x="5712940" y="3403648"/>
                  <a:pt x="5750287" y="3424397"/>
                </a:cubicBezTo>
                <a:cubicBezTo>
                  <a:pt x="5774278" y="3437726"/>
                  <a:pt x="5797304" y="3454563"/>
                  <a:pt x="5823930" y="3461219"/>
                </a:cubicBezTo>
                <a:lnTo>
                  <a:pt x="5848478" y="3467356"/>
                </a:lnTo>
                <a:cubicBezTo>
                  <a:pt x="5894699" y="3498169"/>
                  <a:pt x="5835954" y="3461988"/>
                  <a:pt x="5891436" y="3485766"/>
                </a:cubicBezTo>
                <a:cubicBezTo>
                  <a:pt x="5898215" y="3488671"/>
                  <a:pt x="5903250" y="3494741"/>
                  <a:pt x="5909847" y="3498040"/>
                </a:cubicBezTo>
                <a:cubicBezTo>
                  <a:pt x="5915633" y="3500933"/>
                  <a:pt x="5922347" y="3501550"/>
                  <a:pt x="5928258" y="3504177"/>
                </a:cubicBezTo>
                <a:cubicBezTo>
                  <a:pt x="5940798" y="3509750"/>
                  <a:pt x="5953032" y="3516017"/>
                  <a:pt x="5965079" y="3522588"/>
                </a:cubicBezTo>
                <a:cubicBezTo>
                  <a:pt x="6033804" y="3560075"/>
                  <a:pt x="5980796" y="3546893"/>
                  <a:pt x="6112365" y="3596231"/>
                </a:cubicBezTo>
                <a:cubicBezTo>
                  <a:pt x="6145095" y="3608505"/>
                  <a:pt x="6176279" y="3626196"/>
                  <a:pt x="6210556" y="3633052"/>
                </a:cubicBezTo>
                <a:cubicBezTo>
                  <a:pt x="6280907" y="3647123"/>
                  <a:pt x="6193741" y="3630465"/>
                  <a:pt x="6290335" y="3645326"/>
                </a:cubicBezTo>
                <a:cubicBezTo>
                  <a:pt x="6300645" y="3646912"/>
                  <a:pt x="6310620" y="3650663"/>
                  <a:pt x="6321020" y="3651463"/>
                </a:cubicBezTo>
                <a:cubicBezTo>
                  <a:pt x="6363900" y="3654762"/>
                  <a:pt x="6406937" y="3655554"/>
                  <a:pt x="6449895" y="3657600"/>
                </a:cubicBezTo>
                <a:cubicBezTo>
                  <a:pt x="6512104" y="3688704"/>
                  <a:pt x="6435247" y="3648446"/>
                  <a:pt x="6498990" y="3688285"/>
                </a:cubicBezTo>
                <a:cubicBezTo>
                  <a:pt x="6506748" y="3693134"/>
                  <a:pt x="6515355" y="3696467"/>
                  <a:pt x="6523538" y="3700558"/>
                </a:cubicBezTo>
                <a:cubicBezTo>
                  <a:pt x="6538964" y="3746835"/>
                  <a:pt x="6518155" y="3689793"/>
                  <a:pt x="6541949" y="3737380"/>
                </a:cubicBezTo>
                <a:cubicBezTo>
                  <a:pt x="6555992" y="3765466"/>
                  <a:pt x="6536819" y="3750661"/>
                  <a:pt x="6566496" y="3780338"/>
                </a:cubicBezTo>
                <a:cubicBezTo>
                  <a:pt x="6580496" y="3794338"/>
                  <a:pt x="6643653" y="3838787"/>
                  <a:pt x="6652413" y="3841707"/>
                </a:cubicBezTo>
                <a:cubicBezTo>
                  <a:pt x="6677821" y="3850176"/>
                  <a:pt x="6665441" y="3844256"/>
                  <a:pt x="6689235" y="3860118"/>
                </a:cubicBezTo>
                <a:cubicBezTo>
                  <a:pt x="6695372" y="3868301"/>
                  <a:pt x="6699879" y="3878010"/>
                  <a:pt x="6707645" y="3884666"/>
                </a:cubicBezTo>
                <a:cubicBezTo>
                  <a:pt x="6714591" y="3890620"/>
                  <a:pt x="6723784" y="3893336"/>
                  <a:pt x="6732193" y="3896940"/>
                </a:cubicBezTo>
                <a:cubicBezTo>
                  <a:pt x="6746467" y="3903057"/>
                  <a:pt x="6766888" y="3907156"/>
                  <a:pt x="6781288" y="3909213"/>
                </a:cubicBezTo>
                <a:cubicBezTo>
                  <a:pt x="6785338" y="3909792"/>
                  <a:pt x="6789471" y="3909213"/>
                  <a:pt x="6793562" y="3909213"/>
                </a:cubicBezTo>
              </a:path>
            </a:pathLst>
          </a:custGeom>
          <a:noFill/>
          <a:ln w="76200" cap="flat" cmpd="sng" algn="ctr">
            <a:solidFill>
              <a:sysClr val="windowText" lastClr="000000"/>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Left Arrow 13"/>
          <p:cNvSpPr/>
          <p:nvPr/>
        </p:nvSpPr>
        <p:spPr>
          <a:xfrm rot="19054519">
            <a:off x="4902230" y="2855548"/>
            <a:ext cx="1981027" cy="392465"/>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TextBox 14"/>
          <p:cNvSpPr txBox="1"/>
          <p:nvPr/>
        </p:nvSpPr>
        <p:spPr>
          <a:xfrm>
            <a:off x="6553200" y="1762720"/>
            <a:ext cx="2045753" cy="46166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With Coins</a:t>
            </a:r>
            <a:endParaRPr kumimoji="0" lang="en-US" sz="2400" b="1" i="0" u="none" strike="noStrike" kern="0" cap="none" spc="0" normalizeH="0" baseline="0" noProof="0" dirty="0">
              <a:ln>
                <a:noFill/>
              </a:ln>
              <a:solidFill>
                <a:sysClr val="windowText" lastClr="000000"/>
              </a:solidFill>
              <a:effectLst/>
              <a:uLnTx/>
              <a:uFillTx/>
            </a:endParaRPr>
          </a:p>
        </p:txBody>
      </p:sp>
      <p:sp>
        <p:nvSpPr>
          <p:cNvPr id="16" name="Title 40"/>
          <p:cNvSpPr>
            <a:spLocks noGrp="1"/>
          </p:cNvSpPr>
          <p:nvPr>
            <p:ph type="title"/>
          </p:nvPr>
        </p:nvSpPr>
        <p:spPr/>
        <p:txBody>
          <a:bodyPr/>
          <a:lstStyle/>
          <a:p>
            <a:pPr algn="ctr"/>
            <a:r>
              <a:rPr lang="en-US" dirty="0" smtClean="0"/>
              <a:t>Hypothesis</a:t>
            </a:r>
            <a:endParaRPr lang="en-US" dirty="0"/>
          </a:p>
        </p:txBody>
      </p:sp>
    </p:spTree>
    <p:extLst>
      <p:ext uri="{BB962C8B-B14F-4D97-AF65-F5344CB8AC3E}">
        <p14:creationId xmlns:p14="http://schemas.microsoft.com/office/powerpoint/2010/main" val="3758104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4571999" y="3528275"/>
            <a:ext cx="4132123" cy="968893"/>
          </a:xfrm>
          <a:custGeom>
            <a:avLst/>
            <a:gdLst>
              <a:gd name="connsiteX0" fmla="*/ 9120 w 4387528"/>
              <a:gd name="connsiteY0" fmla="*/ 8268 h 1333841"/>
              <a:gd name="connsiteX1" fmla="*/ 52079 w 4387528"/>
              <a:gd name="connsiteY1" fmla="*/ 45089 h 1333841"/>
              <a:gd name="connsiteX2" fmla="*/ 95037 w 4387528"/>
              <a:gd name="connsiteY2" fmla="*/ 69637 h 1333841"/>
              <a:gd name="connsiteX3" fmla="*/ 131859 w 4387528"/>
              <a:gd name="connsiteY3" fmla="*/ 106458 h 1333841"/>
              <a:gd name="connsiteX4" fmla="*/ 150269 w 4387528"/>
              <a:gd name="connsiteY4" fmla="*/ 118732 h 1333841"/>
              <a:gd name="connsiteX5" fmla="*/ 187091 w 4387528"/>
              <a:gd name="connsiteY5" fmla="*/ 155553 h 1333841"/>
              <a:gd name="connsiteX6" fmla="*/ 217775 w 4387528"/>
              <a:gd name="connsiteY6" fmla="*/ 192375 h 1333841"/>
              <a:gd name="connsiteX7" fmla="*/ 236186 w 4387528"/>
              <a:gd name="connsiteY7" fmla="*/ 204649 h 1333841"/>
              <a:gd name="connsiteX8" fmla="*/ 260734 w 4387528"/>
              <a:gd name="connsiteY8" fmla="*/ 223059 h 1333841"/>
              <a:gd name="connsiteX9" fmla="*/ 297555 w 4387528"/>
              <a:gd name="connsiteY9" fmla="*/ 247607 h 1333841"/>
              <a:gd name="connsiteX10" fmla="*/ 352787 w 4387528"/>
              <a:gd name="connsiteY10" fmla="*/ 290566 h 1333841"/>
              <a:gd name="connsiteX11" fmla="*/ 395746 w 4387528"/>
              <a:gd name="connsiteY11" fmla="*/ 321250 h 1333841"/>
              <a:gd name="connsiteX12" fmla="*/ 420294 w 4387528"/>
              <a:gd name="connsiteY12" fmla="*/ 339661 h 1333841"/>
              <a:gd name="connsiteX13" fmla="*/ 438704 w 4387528"/>
              <a:gd name="connsiteY13" fmla="*/ 345798 h 1333841"/>
              <a:gd name="connsiteX14" fmla="*/ 487800 w 4387528"/>
              <a:gd name="connsiteY14" fmla="*/ 370345 h 1333841"/>
              <a:gd name="connsiteX15" fmla="*/ 506210 w 4387528"/>
              <a:gd name="connsiteY15" fmla="*/ 376482 h 1333841"/>
              <a:gd name="connsiteX16" fmla="*/ 524621 w 4387528"/>
              <a:gd name="connsiteY16" fmla="*/ 388756 h 1333841"/>
              <a:gd name="connsiteX17" fmla="*/ 567579 w 4387528"/>
              <a:gd name="connsiteY17" fmla="*/ 407167 h 1333841"/>
              <a:gd name="connsiteX18" fmla="*/ 592127 w 4387528"/>
              <a:gd name="connsiteY18" fmla="*/ 425578 h 1333841"/>
              <a:gd name="connsiteX19" fmla="*/ 610538 w 4387528"/>
              <a:gd name="connsiteY19" fmla="*/ 437851 h 1333841"/>
              <a:gd name="connsiteX20" fmla="*/ 628949 w 4387528"/>
              <a:gd name="connsiteY20" fmla="*/ 456262 h 1333841"/>
              <a:gd name="connsiteX21" fmla="*/ 641222 w 4387528"/>
              <a:gd name="connsiteY21" fmla="*/ 474673 h 1333841"/>
              <a:gd name="connsiteX22" fmla="*/ 665770 w 4387528"/>
              <a:gd name="connsiteY22" fmla="*/ 486947 h 1333841"/>
              <a:gd name="connsiteX23" fmla="*/ 739413 w 4387528"/>
              <a:gd name="connsiteY23" fmla="*/ 517631 h 1333841"/>
              <a:gd name="connsiteX24" fmla="*/ 739413 w 4387528"/>
              <a:gd name="connsiteY24" fmla="*/ 517631 h 1333841"/>
              <a:gd name="connsiteX25" fmla="*/ 788508 w 4387528"/>
              <a:gd name="connsiteY25" fmla="*/ 536042 h 1333841"/>
              <a:gd name="connsiteX26" fmla="*/ 831467 w 4387528"/>
              <a:gd name="connsiteY26" fmla="*/ 548316 h 1333841"/>
              <a:gd name="connsiteX27" fmla="*/ 923520 w 4387528"/>
              <a:gd name="connsiteY27" fmla="*/ 554453 h 1333841"/>
              <a:gd name="connsiteX28" fmla="*/ 1230366 w 4387528"/>
              <a:gd name="connsiteY28" fmla="*/ 560590 h 1333841"/>
              <a:gd name="connsiteX29" fmla="*/ 1285598 w 4387528"/>
              <a:gd name="connsiteY29" fmla="*/ 609685 h 1333841"/>
              <a:gd name="connsiteX30" fmla="*/ 1310146 w 4387528"/>
              <a:gd name="connsiteY30" fmla="*/ 628096 h 1333841"/>
              <a:gd name="connsiteX31" fmla="*/ 1334694 w 4387528"/>
              <a:gd name="connsiteY31" fmla="*/ 640370 h 1333841"/>
              <a:gd name="connsiteX32" fmla="*/ 1353104 w 4387528"/>
              <a:gd name="connsiteY32" fmla="*/ 652643 h 1333841"/>
              <a:gd name="connsiteX33" fmla="*/ 1371515 w 4387528"/>
              <a:gd name="connsiteY33" fmla="*/ 658780 h 1333841"/>
              <a:gd name="connsiteX34" fmla="*/ 1445158 w 4387528"/>
              <a:gd name="connsiteY34" fmla="*/ 671054 h 1333841"/>
              <a:gd name="connsiteX35" fmla="*/ 1481979 w 4387528"/>
              <a:gd name="connsiteY35" fmla="*/ 683328 h 1333841"/>
              <a:gd name="connsiteX36" fmla="*/ 1500390 w 4387528"/>
              <a:gd name="connsiteY36" fmla="*/ 689465 h 1333841"/>
              <a:gd name="connsiteX37" fmla="*/ 1524938 w 4387528"/>
              <a:gd name="connsiteY37" fmla="*/ 701739 h 1333841"/>
              <a:gd name="connsiteX38" fmla="*/ 1543349 w 4387528"/>
              <a:gd name="connsiteY38" fmla="*/ 707876 h 1333841"/>
              <a:gd name="connsiteX39" fmla="*/ 1574033 w 4387528"/>
              <a:gd name="connsiteY39" fmla="*/ 726286 h 1333841"/>
              <a:gd name="connsiteX40" fmla="*/ 1604718 w 4387528"/>
              <a:gd name="connsiteY40" fmla="*/ 738560 h 1333841"/>
              <a:gd name="connsiteX41" fmla="*/ 1653813 w 4387528"/>
              <a:gd name="connsiteY41" fmla="*/ 756971 h 1333841"/>
              <a:gd name="connsiteX42" fmla="*/ 1696771 w 4387528"/>
              <a:gd name="connsiteY42" fmla="*/ 781519 h 1333841"/>
              <a:gd name="connsiteX43" fmla="*/ 1752004 w 4387528"/>
              <a:gd name="connsiteY43" fmla="*/ 799929 h 1333841"/>
              <a:gd name="connsiteX44" fmla="*/ 1782688 w 4387528"/>
              <a:gd name="connsiteY44" fmla="*/ 806066 h 1333841"/>
              <a:gd name="connsiteX45" fmla="*/ 1807236 w 4387528"/>
              <a:gd name="connsiteY45" fmla="*/ 812203 h 1333841"/>
              <a:gd name="connsiteX46" fmla="*/ 1874742 w 4387528"/>
              <a:gd name="connsiteY46" fmla="*/ 824477 h 1333841"/>
              <a:gd name="connsiteX47" fmla="*/ 1942248 w 4387528"/>
              <a:gd name="connsiteY47" fmla="*/ 842888 h 1333841"/>
              <a:gd name="connsiteX48" fmla="*/ 1972932 w 4387528"/>
              <a:gd name="connsiteY48" fmla="*/ 855161 h 1333841"/>
              <a:gd name="connsiteX49" fmla="*/ 2009754 w 4387528"/>
              <a:gd name="connsiteY49" fmla="*/ 861298 h 1333841"/>
              <a:gd name="connsiteX50" fmla="*/ 2034302 w 4387528"/>
              <a:gd name="connsiteY50" fmla="*/ 867435 h 1333841"/>
              <a:gd name="connsiteX51" fmla="*/ 2359558 w 4387528"/>
              <a:gd name="connsiteY51" fmla="*/ 879709 h 1333841"/>
              <a:gd name="connsiteX52" fmla="*/ 2396379 w 4387528"/>
              <a:gd name="connsiteY52" fmla="*/ 916531 h 1333841"/>
              <a:gd name="connsiteX53" fmla="*/ 2457749 w 4387528"/>
              <a:gd name="connsiteY53" fmla="*/ 959489 h 1333841"/>
              <a:gd name="connsiteX54" fmla="*/ 2500707 w 4387528"/>
              <a:gd name="connsiteY54" fmla="*/ 977900 h 1333841"/>
              <a:gd name="connsiteX55" fmla="*/ 2519118 w 4387528"/>
              <a:gd name="connsiteY55" fmla="*/ 990174 h 1333841"/>
              <a:gd name="connsiteX56" fmla="*/ 2555939 w 4387528"/>
              <a:gd name="connsiteY56" fmla="*/ 1002447 h 1333841"/>
              <a:gd name="connsiteX57" fmla="*/ 2574350 w 4387528"/>
              <a:gd name="connsiteY57" fmla="*/ 1014721 h 1333841"/>
              <a:gd name="connsiteX58" fmla="*/ 2617308 w 4387528"/>
              <a:gd name="connsiteY58" fmla="*/ 1026995 h 1333841"/>
              <a:gd name="connsiteX59" fmla="*/ 2654130 w 4387528"/>
              <a:gd name="connsiteY59" fmla="*/ 1045406 h 1333841"/>
              <a:gd name="connsiteX60" fmla="*/ 2715499 w 4387528"/>
              <a:gd name="connsiteY60" fmla="*/ 1063817 h 1333841"/>
              <a:gd name="connsiteX61" fmla="*/ 2758457 w 4387528"/>
              <a:gd name="connsiteY61" fmla="*/ 1069953 h 1333841"/>
              <a:gd name="connsiteX62" fmla="*/ 2795279 w 4387528"/>
              <a:gd name="connsiteY62" fmla="*/ 1082227 h 1333841"/>
              <a:gd name="connsiteX63" fmla="*/ 2813690 w 4387528"/>
              <a:gd name="connsiteY63" fmla="*/ 1088364 h 1333841"/>
              <a:gd name="connsiteX64" fmla="*/ 2850511 w 4387528"/>
              <a:gd name="connsiteY64" fmla="*/ 1106775 h 1333841"/>
              <a:gd name="connsiteX65" fmla="*/ 2887332 w 4387528"/>
              <a:gd name="connsiteY65" fmla="*/ 1125186 h 1333841"/>
              <a:gd name="connsiteX66" fmla="*/ 2905743 w 4387528"/>
              <a:gd name="connsiteY66" fmla="*/ 1131323 h 1333841"/>
              <a:gd name="connsiteX67" fmla="*/ 2930291 w 4387528"/>
              <a:gd name="connsiteY67" fmla="*/ 1143596 h 1333841"/>
              <a:gd name="connsiteX68" fmla="*/ 2979386 w 4387528"/>
              <a:gd name="connsiteY68" fmla="*/ 1155870 h 1333841"/>
              <a:gd name="connsiteX69" fmla="*/ 3077577 w 4387528"/>
              <a:gd name="connsiteY69" fmla="*/ 1180418 h 1333841"/>
              <a:gd name="connsiteX70" fmla="*/ 3126672 w 4387528"/>
              <a:gd name="connsiteY70" fmla="*/ 1186555 h 1333841"/>
              <a:gd name="connsiteX71" fmla="*/ 3396696 w 4387528"/>
              <a:gd name="connsiteY71" fmla="*/ 1198829 h 1333841"/>
              <a:gd name="connsiteX72" fmla="*/ 3421244 w 4387528"/>
              <a:gd name="connsiteY72" fmla="*/ 1204966 h 1333841"/>
              <a:gd name="connsiteX73" fmla="*/ 3464202 w 4387528"/>
              <a:gd name="connsiteY73" fmla="*/ 1223376 h 1333841"/>
              <a:gd name="connsiteX74" fmla="*/ 3507161 w 4387528"/>
              <a:gd name="connsiteY74" fmla="*/ 1241787 h 1333841"/>
              <a:gd name="connsiteX75" fmla="*/ 3537845 w 4387528"/>
              <a:gd name="connsiteY75" fmla="*/ 1254061 h 1333841"/>
              <a:gd name="connsiteX76" fmla="*/ 3556256 w 4387528"/>
              <a:gd name="connsiteY76" fmla="*/ 1260198 h 1333841"/>
              <a:gd name="connsiteX77" fmla="*/ 3678994 w 4387528"/>
              <a:gd name="connsiteY77" fmla="*/ 1266335 h 1333841"/>
              <a:gd name="connsiteX78" fmla="*/ 3740363 w 4387528"/>
              <a:gd name="connsiteY78" fmla="*/ 1309293 h 1333841"/>
              <a:gd name="connsiteX79" fmla="*/ 3777185 w 4387528"/>
              <a:gd name="connsiteY79" fmla="*/ 1321567 h 1333841"/>
              <a:gd name="connsiteX80" fmla="*/ 3893786 w 4387528"/>
              <a:gd name="connsiteY80" fmla="*/ 1333841 h 1333841"/>
              <a:gd name="connsiteX81" fmla="*/ 4274275 w 4387528"/>
              <a:gd name="connsiteY81" fmla="*/ 1327704 h 1333841"/>
              <a:gd name="connsiteX82" fmla="*/ 4360192 w 4387528"/>
              <a:gd name="connsiteY82" fmla="*/ 1315430 h 1333841"/>
              <a:gd name="connsiteX83" fmla="*/ 4378602 w 4387528"/>
              <a:gd name="connsiteY83" fmla="*/ 1303156 h 1333841"/>
              <a:gd name="connsiteX84" fmla="*/ 4378602 w 4387528"/>
              <a:gd name="connsiteY84" fmla="*/ 1266335 h 1333841"/>
              <a:gd name="connsiteX85" fmla="*/ 4360192 w 4387528"/>
              <a:gd name="connsiteY85" fmla="*/ 1247924 h 1333841"/>
              <a:gd name="connsiteX86" fmla="*/ 4354055 w 4387528"/>
              <a:gd name="connsiteY86" fmla="*/ 1229513 h 1333841"/>
              <a:gd name="connsiteX87" fmla="*/ 4335644 w 4387528"/>
              <a:gd name="connsiteY87" fmla="*/ 1223376 h 1333841"/>
              <a:gd name="connsiteX88" fmla="*/ 4292685 w 4387528"/>
              <a:gd name="connsiteY88" fmla="*/ 1204966 h 1333841"/>
              <a:gd name="connsiteX89" fmla="*/ 4255864 w 4387528"/>
              <a:gd name="connsiteY89" fmla="*/ 1180418 h 1333841"/>
              <a:gd name="connsiteX90" fmla="*/ 4237453 w 4387528"/>
              <a:gd name="connsiteY90" fmla="*/ 1174281 h 1333841"/>
              <a:gd name="connsiteX91" fmla="*/ 4206769 w 4387528"/>
              <a:gd name="connsiteY91" fmla="*/ 1162007 h 1333841"/>
              <a:gd name="connsiteX92" fmla="*/ 4182221 w 4387528"/>
              <a:gd name="connsiteY92" fmla="*/ 1155870 h 1333841"/>
              <a:gd name="connsiteX93" fmla="*/ 4145400 w 4387528"/>
              <a:gd name="connsiteY93" fmla="*/ 1131323 h 1333841"/>
              <a:gd name="connsiteX94" fmla="*/ 4102441 w 4387528"/>
              <a:gd name="connsiteY94" fmla="*/ 1100638 h 1333841"/>
              <a:gd name="connsiteX95" fmla="*/ 4084030 w 4387528"/>
              <a:gd name="connsiteY95" fmla="*/ 1094501 h 1333841"/>
              <a:gd name="connsiteX96" fmla="*/ 4065620 w 4387528"/>
              <a:gd name="connsiteY96" fmla="*/ 1076090 h 1333841"/>
              <a:gd name="connsiteX97" fmla="*/ 4028798 w 4387528"/>
              <a:gd name="connsiteY97" fmla="*/ 1063817 h 1333841"/>
              <a:gd name="connsiteX98" fmla="*/ 4004251 w 4387528"/>
              <a:gd name="connsiteY98" fmla="*/ 1057680 h 1333841"/>
              <a:gd name="connsiteX99" fmla="*/ 3985840 w 4387528"/>
              <a:gd name="connsiteY99" fmla="*/ 1051543 h 1333841"/>
              <a:gd name="connsiteX100" fmla="*/ 3942881 w 4387528"/>
              <a:gd name="connsiteY100" fmla="*/ 1045406 h 1333841"/>
              <a:gd name="connsiteX101" fmla="*/ 3875375 w 4387528"/>
              <a:gd name="connsiteY101" fmla="*/ 1033132 h 1333841"/>
              <a:gd name="connsiteX102" fmla="*/ 3814006 w 4387528"/>
              <a:gd name="connsiteY102" fmla="*/ 1020858 h 1333841"/>
              <a:gd name="connsiteX103" fmla="*/ 3777185 w 4387528"/>
              <a:gd name="connsiteY103" fmla="*/ 1014721 h 1333841"/>
              <a:gd name="connsiteX104" fmla="*/ 3709679 w 4387528"/>
              <a:gd name="connsiteY104" fmla="*/ 984037 h 1333841"/>
              <a:gd name="connsiteX105" fmla="*/ 3685131 w 4387528"/>
              <a:gd name="connsiteY105" fmla="*/ 977900 h 1333841"/>
              <a:gd name="connsiteX106" fmla="*/ 3648310 w 4387528"/>
              <a:gd name="connsiteY106" fmla="*/ 953352 h 1333841"/>
              <a:gd name="connsiteX107" fmla="*/ 3611488 w 4387528"/>
              <a:gd name="connsiteY107" fmla="*/ 922668 h 1333841"/>
              <a:gd name="connsiteX108" fmla="*/ 3568530 w 4387528"/>
              <a:gd name="connsiteY108" fmla="*/ 910394 h 1333841"/>
              <a:gd name="connsiteX109" fmla="*/ 3531708 w 4387528"/>
              <a:gd name="connsiteY109" fmla="*/ 898120 h 1333841"/>
              <a:gd name="connsiteX110" fmla="*/ 3501024 w 4387528"/>
              <a:gd name="connsiteY110" fmla="*/ 891983 h 1333841"/>
              <a:gd name="connsiteX111" fmla="*/ 3470339 w 4387528"/>
              <a:gd name="connsiteY111" fmla="*/ 879709 h 1333841"/>
              <a:gd name="connsiteX112" fmla="*/ 3445792 w 4387528"/>
              <a:gd name="connsiteY112" fmla="*/ 873572 h 1333841"/>
              <a:gd name="connsiteX113" fmla="*/ 3366012 w 4387528"/>
              <a:gd name="connsiteY113" fmla="*/ 824477 h 1333841"/>
              <a:gd name="connsiteX114" fmla="*/ 3341464 w 4387528"/>
              <a:gd name="connsiteY114" fmla="*/ 812203 h 1333841"/>
              <a:gd name="connsiteX115" fmla="*/ 3310779 w 4387528"/>
              <a:gd name="connsiteY115" fmla="*/ 799929 h 1333841"/>
              <a:gd name="connsiteX116" fmla="*/ 3292369 w 4387528"/>
              <a:gd name="connsiteY116" fmla="*/ 787655 h 1333841"/>
              <a:gd name="connsiteX117" fmla="*/ 3249410 w 4387528"/>
              <a:gd name="connsiteY117" fmla="*/ 781519 h 1333841"/>
              <a:gd name="connsiteX118" fmla="*/ 3224863 w 4387528"/>
              <a:gd name="connsiteY118" fmla="*/ 775382 h 1333841"/>
              <a:gd name="connsiteX119" fmla="*/ 3206452 w 4387528"/>
              <a:gd name="connsiteY119" fmla="*/ 769245 h 1333841"/>
              <a:gd name="connsiteX120" fmla="*/ 3083714 w 4387528"/>
              <a:gd name="connsiteY120" fmla="*/ 763108 h 1333841"/>
              <a:gd name="connsiteX121" fmla="*/ 3053029 w 4387528"/>
              <a:gd name="connsiteY121" fmla="*/ 756971 h 1333841"/>
              <a:gd name="connsiteX122" fmla="*/ 3016208 w 4387528"/>
              <a:gd name="connsiteY122" fmla="*/ 750834 h 1333841"/>
              <a:gd name="connsiteX123" fmla="*/ 2991660 w 4387528"/>
              <a:gd name="connsiteY123" fmla="*/ 744697 h 1333841"/>
              <a:gd name="connsiteX124" fmla="*/ 2960975 w 4387528"/>
              <a:gd name="connsiteY124" fmla="*/ 738560 h 1333841"/>
              <a:gd name="connsiteX125" fmla="*/ 2881196 w 4387528"/>
              <a:gd name="connsiteY125" fmla="*/ 720149 h 1333841"/>
              <a:gd name="connsiteX126" fmla="*/ 2844374 w 4387528"/>
              <a:gd name="connsiteY126" fmla="*/ 707876 h 1333841"/>
              <a:gd name="connsiteX127" fmla="*/ 2819826 w 4387528"/>
              <a:gd name="connsiteY127" fmla="*/ 701739 h 1333841"/>
              <a:gd name="connsiteX128" fmla="*/ 2776868 w 4387528"/>
              <a:gd name="connsiteY128" fmla="*/ 695602 h 1333841"/>
              <a:gd name="connsiteX129" fmla="*/ 2752320 w 4387528"/>
              <a:gd name="connsiteY129" fmla="*/ 689465 h 1333841"/>
              <a:gd name="connsiteX130" fmla="*/ 2715499 w 4387528"/>
              <a:gd name="connsiteY130" fmla="*/ 683328 h 1333841"/>
              <a:gd name="connsiteX131" fmla="*/ 2641856 w 4387528"/>
              <a:gd name="connsiteY131" fmla="*/ 671054 h 1333841"/>
              <a:gd name="connsiteX132" fmla="*/ 2574350 w 4387528"/>
              <a:gd name="connsiteY132" fmla="*/ 646506 h 1333841"/>
              <a:gd name="connsiteX133" fmla="*/ 2525255 w 4387528"/>
              <a:gd name="connsiteY133" fmla="*/ 634233 h 1333841"/>
              <a:gd name="connsiteX134" fmla="*/ 2500707 w 4387528"/>
              <a:gd name="connsiteY134" fmla="*/ 615822 h 1333841"/>
              <a:gd name="connsiteX135" fmla="*/ 2463885 w 4387528"/>
              <a:gd name="connsiteY135" fmla="*/ 603548 h 1333841"/>
              <a:gd name="connsiteX136" fmla="*/ 2445475 w 4387528"/>
              <a:gd name="connsiteY136" fmla="*/ 591274 h 1333841"/>
              <a:gd name="connsiteX137" fmla="*/ 2420927 w 4387528"/>
              <a:gd name="connsiteY137" fmla="*/ 579000 h 1333841"/>
              <a:gd name="connsiteX138" fmla="*/ 2396379 w 4387528"/>
              <a:gd name="connsiteY138" fmla="*/ 560590 h 1333841"/>
              <a:gd name="connsiteX139" fmla="*/ 2377969 w 4387528"/>
              <a:gd name="connsiteY139" fmla="*/ 548316 h 1333841"/>
              <a:gd name="connsiteX140" fmla="*/ 2328873 w 4387528"/>
              <a:gd name="connsiteY140" fmla="*/ 517631 h 1333841"/>
              <a:gd name="connsiteX141" fmla="*/ 2285915 w 4387528"/>
              <a:gd name="connsiteY141" fmla="*/ 505357 h 1333841"/>
              <a:gd name="connsiteX142" fmla="*/ 2230683 w 4387528"/>
              <a:gd name="connsiteY142" fmla="*/ 499221 h 1333841"/>
              <a:gd name="connsiteX143" fmla="*/ 2193861 w 4387528"/>
              <a:gd name="connsiteY143" fmla="*/ 493084 h 1333841"/>
              <a:gd name="connsiteX144" fmla="*/ 2150903 w 4387528"/>
              <a:gd name="connsiteY144" fmla="*/ 480810 h 1333841"/>
              <a:gd name="connsiteX145" fmla="*/ 2089534 w 4387528"/>
              <a:gd name="connsiteY145" fmla="*/ 474673 h 1333841"/>
              <a:gd name="connsiteX146" fmla="*/ 2028165 w 4387528"/>
              <a:gd name="connsiteY146" fmla="*/ 462399 h 1333841"/>
              <a:gd name="connsiteX147" fmla="*/ 1936111 w 4387528"/>
              <a:gd name="connsiteY147" fmla="*/ 450125 h 1333841"/>
              <a:gd name="connsiteX148" fmla="*/ 1893153 w 4387528"/>
              <a:gd name="connsiteY148" fmla="*/ 437851 h 1333841"/>
              <a:gd name="connsiteX149" fmla="*/ 1844057 w 4387528"/>
              <a:gd name="connsiteY149" fmla="*/ 431715 h 1333841"/>
              <a:gd name="connsiteX150" fmla="*/ 1801099 w 4387528"/>
              <a:gd name="connsiteY150" fmla="*/ 425578 h 1333841"/>
              <a:gd name="connsiteX151" fmla="*/ 1733593 w 4387528"/>
              <a:gd name="connsiteY151" fmla="*/ 413304 h 1333841"/>
              <a:gd name="connsiteX152" fmla="*/ 1696771 w 4387528"/>
              <a:gd name="connsiteY152" fmla="*/ 407167 h 1333841"/>
              <a:gd name="connsiteX153" fmla="*/ 1604718 w 4387528"/>
              <a:gd name="connsiteY153" fmla="*/ 394893 h 1333841"/>
              <a:gd name="connsiteX154" fmla="*/ 1555622 w 4387528"/>
              <a:gd name="connsiteY154" fmla="*/ 382619 h 1333841"/>
              <a:gd name="connsiteX155" fmla="*/ 1537212 w 4387528"/>
              <a:gd name="connsiteY155" fmla="*/ 376482 h 1333841"/>
              <a:gd name="connsiteX156" fmla="*/ 1500390 w 4387528"/>
              <a:gd name="connsiteY156" fmla="*/ 370345 h 1333841"/>
              <a:gd name="connsiteX157" fmla="*/ 1457432 w 4387528"/>
              <a:gd name="connsiteY157" fmla="*/ 358072 h 1333841"/>
              <a:gd name="connsiteX158" fmla="*/ 1414473 w 4387528"/>
              <a:gd name="connsiteY158" fmla="*/ 351935 h 1333841"/>
              <a:gd name="connsiteX159" fmla="*/ 1340830 w 4387528"/>
              <a:gd name="connsiteY159" fmla="*/ 333524 h 1333841"/>
              <a:gd name="connsiteX160" fmla="*/ 1291735 w 4387528"/>
              <a:gd name="connsiteY160" fmla="*/ 315113 h 1333841"/>
              <a:gd name="connsiteX161" fmla="*/ 1205818 w 4387528"/>
              <a:gd name="connsiteY161" fmla="*/ 302839 h 1333841"/>
              <a:gd name="connsiteX162" fmla="*/ 1175134 w 4387528"/>
              <a:gd name="connsiteY162" fmla="*/ 296702 h 1333841"/>
              <a:gd name="connsiteX163" fmla="*/ 1150586 w 4387528"/>
              <a:gd name="connsiteY163" fmla="*/ 290566 h 1333841"/>
              <a:gd name="connsiteX164" fmla="*/ 1101491 w 4387528"/>
              <a:gd name="connsiteY164" fmla="*/ 284429 h 1333841"/>
              <a:gd name="connsiteX165" fmla="*/ 1046259 w 4387528"/>
              <a:gd name="connsiteY165" fmla="*/ 272155 h 1333841"/>
              <a:gd name="connsiteX166" fmla="*/ 1015574 w 4387528"/>
              <a:gd name="connsiteY166" fmla="*/ 266018 h 1333841"/>
              <a:gd name="connsiteX167" fmla="*/ 984890 w 4387528"/>
              <a:gd name="connsiteY167" fmla="*/ 253744 h 1333841"/>
              <a:gd name="connsiteX168" fmla="*/ 941931 w 4387528"/>
              <a:gd name="connsiteY168" fmla="*/ 241470 h 1333841"/>
              <a:gd name="connsiteX169" fmla="*/ 917383 w 4387528"/>
              <a:gd name="connsiteY169" fmla="*/ 229196 h 1333841"/>
              <a:gd name="connsiteX170" fmla="*/ 892836 w 4387528"/>
              <a:gd name="connsiteY170" fmla="*/ 223059 h 1333841"/>
              <a:gd name="connsiteX171" fmla="*/ 874425 w 4387528"/>
              <a:gd name="connsiteY171" fmla="*/ 216923 h 1333841"/>
              <a:gd name="connsiteX172" fmla="*/ 819193 w 4387528"/>
              <a:gd name="connsiteY172" fmla="*/ 204649 h 1333841"/>
              <a:gd name="connsiteX173" fmla="*/ 763961 w 4387528"/>
              <a:gd name="connsiteY173" fmla="*/ 192375 h 1333841"/>
              <a:gd name="connsiteX174" fmla="*/ 684181 w 4387528"/>
              <a:gd name="connsiteY174" fmla="*/ 186238 h 1333841"/>
              <a:gd name="connsiteX175" fmla="*/ 659633 w 4387528"/>
              <a:gd name="connsiteY175" fmla="*/ 180101 h 1333841"/>
              <a:gd name="connsiteX176" fmla="*/ 610538 w 4387528"/>
              <a:gd name="connsiteY176" fmla="*/ 173964 h 1333841"/>
              <a:gd name="connsiteX177" fmla="*/ 585990 w 4387528"/>
              <a:gd name="connsiteY177" fmla="*/ 161690 h 1333841"/>
              <a:gd name="connsiteX178" fmla="*/ 555306 w 4387528"/>
              <a:gd name="connsiteY178" fmla="*/ 155553 h 1333841"/>
              <a:gd name="connsiteX179" fmla="*/ 518484 w 4387528"/>
              <a:gd name="connsiteY179" fmla="*/ 143280 h 1333841"/>
              <a:gd name="connsiteX180" fmla="*/ 457115 w 4387528"/>
              <a:gd name="connsiteY180" fmla="*/ 118732 h 1333841"/>
              <a:gd name="connsiteX181" fmla="*/ 432567 w 4387528"/>
              <a:gd name="connsiteY181" fmla="*/ 106458 h 1333841"/>
              <a:gd name="connsiteX182" fmla="*/ 408020 w 4387528"/>
              <a:gd name="connsiteY182" fmla="*/ 100321 h 1333841"/>
              <a:gd name="connsiteX183" fmla="*/ 352787 w 4387528"/>
              <a:gd name="connsiteY183" fmla="*/ 81910 h 1333841"/>
              <a:gd name="connsiteX184" fmla="*/ 334377 w 4387528"/>
              <a:gd name="connsiteY184" fmla="*/ 75774 h 1333841"/>
              <a:gd name="connsiteX185" fmla="*/ 260734 w 4387528"/>
              <a:gd name="connsiteY185" fmla="*/ 38952 h 1333841"/>
              <a:gd name="connsiteX186" fmla="*/ 242323 w 4387528"/>
              <a:gd name="connsiteY186" fmla="*/ 32815 h 1333841"/>
              <a:gd name="connsiteX187" fmla="*/ 217775 w 4387528"/>
              <a:gd name="connsiteY187" fmla="*/ 20541 h 1333841"/>
              <a:gd name="connsiteX188" fmla="*/ 168680 w 4387528"/>
              <a:gd name="connsiteY188" fmla="*/ 8268 h 1333841"/>
              <a:gd name="connsiteX189" fmla="*/ 9120 w 4387528"/>
              <a:gd name="connsiteY189" fmla="*/ 8268 h 13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4387528" h="1333841">
                <a:moveTo>
                  <a:pt x="9120" y="8268"/>
                </a:moveTo>
                <a:cubicBezTo>
                  <a:pt x="51383" y="36441"/>
                  <a:pt x="0" y="449"/>
                  <a:pt x="52079" y="45089"/>
                </a:cubicBezTo>
                <a:cubicBezTo>
                  <a:pt x="123173" y="106027"/>
                  <a:pt x="7990" y="0"/>
                  <a:pt x="95037" y="69637"/>
                </a:cubicBezTo>
                <a:cubicBezTo>
                  <a:pt x="108591" y="80480"/>
                  <a:pt x="117417" y="96829"/>
                  <a:pt x="131859" y="106458"/>
                </a:cubicBezTo>
                <a:cubicBezTo>
                  <a:pt x="137996" y="110549"/>
                  <a:pt x="145054" y="113517"/>
                  <a:pt x="150269" y="118732"/>
                </a:cubicBezTo>
                <a:cubicBezTo>
                  <a:pt x="195934" y="164398"/>
                  <a:pt x="143708" y="126633"/>
                  <a:pt x="187091" y="155553"/>
                </a:cubicBezTo>
                <a:cubicBezTo>
                  <a:pt x="199158" y="173654"/>
                  <a:pt x="200057" y="177610"/>
                  <a:pt x="217775" y="192375"/>
                </a:cubicBezTo>
                <a:cubicBezTo>
                  <a:pt x="223441" y="197097"/>
                  <a:pt x="230184" y="200362"/>
                  <a:pt x="236186" y="204649"/>
                </a:cubicBezTo>
                <a:cubicBezTo>
                  <a:pt x="244509" y="210594"/>
                  <a:pt x="252968" y="216403"/>
                  <a:pt x="260734" y="223059"/>
                </a:cubicBezTo>
                <a:cubicBezTo>
                  <a:pt x="289989" y="248134"/>
                  <a:pt x="266238" y="237167"/>
                  <a:pt x="297555" y="247607"/>
                </a:cubicBezTo>
                <a:cubicBezTo>
                  <a:pt x="335027" y="285079"/>
                  <a:pt x="294077" y="246536"/>
                  <a:pt x="352787" y="290566"/>
                </a:cubicBezTo>
                <a:cubicBezTo>
                  <a:pt x="433069" y="350774"/>
                  <a:pt x="332889" y="276352"/>
                  <a:pt x="395746" y="321250"/>
                </a:cubicBezTo>
                <a:cubicBezTo>
                  <a:pt x="404069" y="327195"/>
                  <a:pt x="411413" y="334586"/>
                  <a:pt x="420294" y="339661"/>
                </a:cubicBezTo>
                <a:cubicBezTo>
                  <a:pt x="425910" y="342870"/>
                  <a:pt x="432815" y="343121"/>
                  <a:pt x="438704" y="345798"/>
                </a:cubicBezTo>
                <a:cubicBezTo>
                  <a:pt x="455361" y="353369"/>
                  <a:pt x="470442" y="364559"/>
                  <a:pt x="487800" y="370345"/>
                </a:cubicBezTo>
                <a:cubicBezTo>
                  <a:pt x="493937" y="372391"/>
                  <a:pt x="500424" y="373589"/>
                  <a:pt x="506210" y="376482"/>
                </a:cubicBezTo>
                <a:cubicBezTo>
                  <a:pt x="512807" y="379781"/>
                  <a:pt x="518217" y="385097"/>
                  <a:pt x="524621" y="388756"/>
                </a:cubicBezTo>
                <a:cubicBezTo>
                  <a:pt x="545854" y="400889"/>
                  <a:pt x="546925" y="400282"/>
                  <a:pt x="567579" y="407167"/>
                </a:cubicBezTo>
                <a:cubicBezTo>
                  <a:pt x="575762" y="413304"/>
                  <a:pt x="583804" y="419633"/>
                  <a:pt x="592127" y="425578"/>
                </a:cubicBezTo>
                <a:cubicBezTo>
                  <a:pt x="598129" y="429865"/>
                  <a:pt x="604872" y="433129"/>
                  <a:pt x="610538" y="437851"/>
                </a:cubicBezTo>
                <a:cubicBezTo>
                  <a:pt x="617206" y="443407"/>
                  <a:pt x="623393" y="449594"/>
                  <a:pt x="628949" y="456262"/>
                </a:cubicBezTo>
                <a:cubicBezTo>
                  <a:pt x="633671" y="461928"/>
                  <a:pt x="635556" y="469951"/>
                  <a:pt x="641222" y="474673"/>
                </a:cubicBezTo>
                <a:cubicBezTo>
                  <a:pt x="648250" y="480530"/>
                  <a:pt x="657827" y="482408"/>
                  <a:pt x="665770" y="486947"/>
                </a:cubicBezTo>
                <a:cubicBezTo>
                  <a:pt x="714151" y="514593"/>
                  <a:pt x="640815" y="484766"/>
                  <a:pt x="739413" y="517631"/>
                </a:cubicBezTo>
                <a:lnTo>
                  <a:pt x="739413" y="517631"/>
                </a:lnTo>
                <a:cubicBezTo>
                  <a:pt x="775129" y="535489"/>
                  <a:pt x="751744" y="526015"/>
                  <a:pt x="788508" y="536042"/>
                </a:cubicBezTo>
                <a:cubicBezTo>
                  <a:pt x="802876" y="539961"/>
                  <a:pt x="816711" y="546304"/>
                  <a:pt x="831467" y="548316"/>
                </a:cubicBezTo>
                <a:cubicBezTo>
                  <a:pt x="861937" y="552471"/>
                  <a:pt x="892782" y="553507"/>
                  <a:pt x="923520" y="554453"/>
                </a:cubicBezTo>
                <a:cubicBezTo>
                  <a:pt x="1025774" y="557599"/>
                  <a:pt x="1128084" y="558544"/>
                  <a:pt x="1230366" y="560590"/>
                </a:cubicBezTo>
                <a:cubicBezTo>
                  <a:pt x="1285288" y="615512"/>
                  <a:pt x="1247269" y="582307"/>
                  <a:pt x="1285598" y="609685"/>
                </a:cubicBezTo>
                <a:cubicBezTo>
                  <a:pt x="1293921" y="615630"/>
                  <a:pt x="1301472" y="622675"/>
                  <a:pt x="1310146" y="628096"/>
                </a:cubicBezTo>
                <a:cubicBezTo>
                  <a:pt x="1317904" y="632945"/>
                  <a:pt x="1326751" y="635831"/>
                  <a:pt x="1334694" y="640370"/>
                </a:cubicBezTo>
                <a:cubicBezTo>
                  <a:pt x="1341098" y="644029"/>
                  <a:pt x="1346507" y="649345"/>
                  <a:pt x="1353104" y="652643"/>
                </a:cubicBezTo>
                <a:cubicBezTo>
                  <a:pt x="1358890" y="655536"/>
                  <a:pt x="1365239" y="657211"/>
                  <a:pt x="1371515" y="658780"/>
                </a:cubicBezTo>
                <a:cubicBezTo>
                  <a:pt x="1395444" y="664762"/>
                  <a:pt x="1420911" y="667590"/>
                  <a:pt x="1445158" y="671054"/>
                </a:cubicBezTo>
                <a:lnTo>
                  <a:pt x="1481979" y="683328"/>
                </a:lnTo>
                <a:cubicBezTo>
                  <a:pt x="1488116" y="685374"/>
                  <a:pt x="1494604" y="686572"/>
                  <a:pt x="1500390" y="689465"/>
                </a:cubicBezTo>
                <a:cubicBezTo>
                  <a:pt x="1508573" y="693556"/>
                  <a:pt x="1516529" y="698135"/>
                  <a:pt x="1524938" y="701739"/>
                </a:cubicBezTo>
                <a:cubicBezTo>
                  <a:pt x="1530884" y="704287"/>
                  <a:pt x="1537563" y="704983"/>
                  <a:pt x="1543349" y="707876"/>
                </a:cubicBezTo>
                <a:cubicBezTo>
                  <a:pt x="1554018" y="713210"/>
                  <a:pt x="1563364" y="720952"/>
                  <a:pt x="1574033" y="726286"/>
                </a:cubicBezTo>
                <a:cubicBezTo>
                  <a:pt x="1583886" y="731213"/>
                  <a:pt x="1594651" y="734086"/>
                  <a:pt x="1604718" y="738560"/>
                </a:cubicBezTo>
                <a:cubicBezTo>
                  <a:pt x="1645979" y="756899"/>
                  <a:pt x="1611935" y="746501"/>
                  <a:pt x="1653813" y="756971"/>
                </a:cubicBezTo>
                <a:cubicBezTo>
                  <a:pt x="1669561" y="767470"/>
                  <a:pt x="1678370" y="774442"/>
                  <a:pt x="1696771" y="781519"/>
                </a:cubicBezTo>
                <a:cubicBezTo>
                  <a:pt x="1714884" y="788486"/>
                  <a:pt x="1733344" y="794598"/>
                  <a:pt x="1752004" y="799929"/>
                </a:cubicBezTo>
                <a:cubicBezTo>
                  <a:pt x="1762033" y="802794"/>
                  <a:pt x="1772506" y="803803"/>
                  <a:pt x="1782688" y="806066"/>
                </a:cubicBezTo>
                <a:cubicBezTo>
                  <a:pt x="1790922" y="807896"/>
                  <a:pt x="1798965" y="810549"/>
                  <a:pt x="1807236" y="812203"/>
                </a:cubicBezTo>
                <a:cubicBezTo>
                  <a:pt x="1829663" y="816688"/>
                  <a:pt x="1852263" y="820262"/>
                  <a:pt x="1874742" y="824477"/>
                </a:cubicBezTo>
                <a:cubicBezTo>
                  <a:pt x="1903747" y="829916"/>
                  <a:pt x="1913350" y="831329"/>
                  <a:pt x="1942248" y="842888"/>
                </a:cubicBezTo>
                <a:cubicBezTo>
                  <a:pt x="1952476" y="846979"/>
                  <a:pt x="1962304" y="852263"/>
                  <a:pt x="1972932" y="855161"/>
                </a:cubicBezTo>
                <a:cubicBezTo>
                  <a:pt x="1984937" y="858435"/>
                  <a:pt x="1997552" y="858858"/>
                  <a:pt x="2009754" y="861298"/>
                </a:cubicBezTo>
                <a:cubicBezTo>
                  <a:pt x="2018025" y="862952"/>
                  <a:pt x="2025952" y="866242"/>
                  <a:pt x="2034302" y="867435"/>
                </a:cubicBezTo>
                <a:cubicBezTo>
                  <a:pt x="2129859" y="881086"/>
                  <a:pt x="2303498" y="878405"/>
                  <a:pt x="2359558" y="879709"/>
                </a:cubicBezTo>
                <a:cubicBezTo>
                  <a:pt x="2382993" y="914862"/>
                  <a:pt x="2358321" y="882279"/>
                  <a:pt x="2396379" y="916531"/>
                </a:cubicBezTo>
                <a:cubicBezTo>
                  <a:pt x="2445746" y="960961"/>
                  <a:pt x="2413164" y="948343"/>
                  <a:pt x="2457749" y="959489"/>
                </a:cubicBezTo>
                <a:cubicBezTo>
                  <a:pt x="2503966" y="990302"/>
                  <a:pt x="2445230" y="954124"/>
                  <a:pt x="2500707" y="977900"/>
                </a:cubicBezTo>
                <a:cubicBezTo>
                  <a:pt x="2507486" y="980805"/>
                  <a:pt x="2512378" y="987178"/>
                  <a:pt x="2519118" y="990174"/>
                </a:cubicBezTo>
                <a:cubicBezTo>
                  <a:pt x="2530940" y="995428"/>
                  <a:pt x="2545174" y="995271"/>
                  <a:pt x="2555939" y="1002447"/>
                </a:cubicBezTo>
                <a:cubicBezTo>
                  <a:pt x="2562076" y="1006538"/>
                  <a:pt x="2567753" y="1011422"/>
                  <a:pt x="2574350" y="1014721"/>
                </a:cubicBezTo>
                <a:cubicBezTo>
                  <a:pt x="2592202" y="1023647"/>
                  <a:pt x="2597646" y="1019130"/>
                  <a:pt x="2617308" y="1026995"/>
                </a:cubicBezTo>
                <a:cubicBezTo>
                  <a:pt x="2630049" y="1032092"/>
                  <a:pt x="2641463" y="1040128"/>
                  <a:pt x="2654130" y="1045406"/>
                </a:cubicBezTo>
                <a:cubicBezTo>
                  <a:pt x="2666527" y="1050571"/>
                  <a:pt x="2699539" y="1060915"/>
                  <a:pt x="2715499" y="1063817"/>
                </a:cubicBezTo>
                <a:cubicBezTo>
                  <a:pt x="2729730" y="1066404"/>
                  <a:pt x="2744138" y="1067908"/>
                  <a:pt x="2758457" y="1069953"/>
                </a:cubicBezTo>
                <a:lnTo>
                  <a:pt x="2795279" y="1082227"/>
                </a:lnTo>
                <a:lnTo>
                  <a:pt x="2813690" y="1088364"/>
                </a:lnTo>
                <a:cubicBezTo>
                  <a:pt x="2851966" y="1113883"/>
                  <a:pt x="2812400" y="1089836"/>
                  <a:pt x="2850511" y="1106775"/>
                </a:cubicBezTo>
                <a:cubicBezTo>
                  <a:pt x="2863051" y="1112348"/>
                  <a:pt x="2874792" y="1119613"/>
                  <a:pt x="2887332" y="1125186"/>
                </a:cubicBezTo>
                <a:cubicBezTo>
                  <a:pt x="2893243" y="1127813"/>
                  <a:pt x="2899797" y="1128775"/>
                  <a:pt x="2905743" y="1131323"/>
                </a:cubicBezTo>
                <a:cubicBezTo>
                  <a:pt x="2914152" y="1134927"/>
                  <a:pt x="2921882" y="1139992"/>
                  <a:pt x="2930291" y="1143596"/>
                </a:cubicBezTo>
                <a:cubicBezTo>
                  <a:pt x="2952018" y="1152907"/>
                  <a:pt x="2952967" y="1148665"/>
                  <a:pt x="2979386" y="1155870"/>
                </a:cubicBezTo>
                <a:cubicBezTo>
                  <a:pt x="3035906" y="1171285"/>
                  <a:pt x="3003672" y="1171180"/>
                  <a:pt x="3077577" y="1180418"/>
                </a:cubicBezTo>
                <a:cubicBezTo>
                  <a:pt x="3093942" y="1182464"/>
                  <a:pt x="3110237" y="1185185"/>
                  <a:pt x="3126672" y="1186555"/>
                </a:cubicBezTo>
                <a:cubicBezTo>
                  <a:pt x="3214080" y="1193839"/>
                  <a:pt x="3310908" y="1195765"/>
                  <a:pt x="3396696" y="1198829"/>
                </a:cubicBezTo>
                <a:cubicBezTo>
                  <a:pt x="3404879" y="1200875"/>
                  <a:pt x="3413491" y="1201644"/>
                  <a:pt x="3421244" y="1204966"/>
                </a:cubicBezTo>
                <a:cubicBezTo>
                  <a:pt x="3480580" y="1230394"/>
                  <a:pt x="3393726" y="1205756"/>
                  <a:pt x="3464202" y="1223376"/>
                </a:cubicBezTo>
                <a:cubicBezTo>
                  <a:pt x="3496563" y="1244950"/>
                  <a:pt x="3467531" y="1228577"/>
                  <a:pt x="3507161" y="1241787"/>
                </a:cubicBezTo>
                <a:cubicBezTo>
                  <a:pt x="3517612" y="1245271"/>
                  <a:pt x="3527530" y="1250193"/>
                  <a:pt x="3537845" y="1254061"/>
                </a:cubicBezTo>
                <a:cubicBezTo>
                  <a:pt x="3543902" y="1256332"/>
                  <a:pt x="3549811" y="1259638"/>
                  <a:pt x="3556256" y="1260198"/>
                </a:cubicBezTo>
                <a:cubicBezTo>
                  <a:pt x="3597066" y="1263747"/>
                  <a:pt x="3638081" y="1264289"/>
                  <a:pt x="3678994" y="1266335"/>
                </a:cubicBezTo>
                <a:cubicBezTo>
                  <a:pt x="3690194" y="1274735"/>
                  <a:pt x="3731302" y="1306273"/>
                  <a:pt x="3740363" y="1309293"/>
                </a:cubicBezTo>
                <a:cubicBezTo>
                  <a:pt x="3752637" y="1313384"/>
                  <a:pt x="3764377" y="1319737"/>
                  <a:pt x="3777185" y="1321567"/>
                </a:cubicBezTo>
                <a:cubicBezTo>
                  <a:pt x="3844528" y="1331188"/>
                  <a:pt x="3805728" y="1326503"/>
                  <a:pt x="3893786" y="1333841"/>
                </a:cubicBezTo>
                <a:lnTo>
                  <a:pt x="4274275" y="1327704"/>
                </a:lnTo>
                <a:cubicBezTo>
                  <a:pt x="4332872" y="1326099"/>
                  <a:pt x="4324741" y="1327247"/>
                  <a:pt x="4360192" y="1315430"/>
                </a:cubicBezTo>
                <a:cubicBezTo>
                  <a:pt x="4366329" y="1311339"/>
                  <a:pt x="4373995" y="1308915"/>
                  <a:pt x="4378602" y="1303156"/>
                </a:cubicBezTo>
                <a:cubicBezTo>
                  <a:pt x="4387528" y="1291997"/>
                  <a:pt x="4386041" y="1277493"/>
                  <a:pt x="4378602" y="1266335"/>
                </a:cubicBezTo>
                <a:cubicBezTo>
                  <a:pt x="4373788" y="1259114"/>
                  <a:pt x="4366329" y="1254061"/>
                  <a:pt x="4360192" y="1247924"/>
                </a:cubicBezTo>
                <a:cubicBezTo>
                  <a:pt x="4358146" y="1241787"/>
                  <a:pt x="4358629" y="1234087"/>
                  <a:pt x="4354055" y="1229513"/>
                </a:cubicBezTo>
                <a:cubicBezTo>
                  <a:pt x="4349481" y="1224939"/>
                  <a:pt x="4341590" y="1225924"/>
                  <a:pt x="4335644" y="1223376"/>
                </a:cubicBezTo>
                <a:cubicBezTo>
                  <a:pt x="4282573" y="1200631"/>
                  <a:pt x="4335853" y="1219353"/>
                  <a:pt x="4292685" y="1204966"/>
                </a:cubicBezTo>
                <a:cubicBezTo>
                  <a:pt x="4280411" y="1196783"/>
                  <a:pt x="4269858" y="1185083"/>
                  <a:pt x="4255864" y="1180418"/>
                </a:cubicBezTo>
                <a:cubicBezTo>
                  <a:pt x="4249727" y="1178372"/>
                  <a:pt x="4243510" y="1176552"/>
                  <a:pt x="4237453" y="1174281"/>
                </a:cubicBezTo>
                <a:cubicBezTo>
                  <a:pt x="4227138" y="1170413"/>
                  <a:pt x="4217220" y="1165491"/>
                  <a:pt x="4206769" y="1162007"/>
                </a:cubicBezTo>
                <a:cubicBezTo>
                  <a:pt x="4198767" y="1159340"/>
                  <a:pt x="4190404" y="1157916"/>
                  <a:pt x="4182221" y="1155870"/>
                </a:cubicBezTo>
                <a:cubicBezTo>
                  <a:pt x="4169947" y="1147688"/>
                  <a:pt x="4157201" y="1140174"/>
                  <a:pt x="4145400" y="1131323"/>
                </a:cubicBezTo>
                <a:cubicBezTo>
                  <a:pt x="4139840" y="1127153"/>
                  <a:pt x="4111415" y="1105125"/>
                  <a:pt x="4102441" y="1100638"/>
                </a:cubicBezTo>
                <a:cubicBezTo>
                  <a:pt x="4096655" y="1097745"/>
                  <a:pt x="4090167" y="1096547"/>
                  <a:pt x="4084030" y="1094501"/>
                </a:cubicBezTo>
                <a:cubicBezTo>
                  <a:pt x="4077893" y="1088364"/>
                  <a:pt x="4073207" y="1080305"/>
                  <a:pt x="4065620" y="1076090"/>
                </a:cubicBezTo>
                <a:cubicBezTo>
                  <a:pt x="4054310" y="1069807"/>
                  <a:pt x="4041350" y="1066955"/>
                  <a:pt x="4028798" y="1063817"/>
                </a:cubicBezTo>
                <a:cubicBezTo>
                  <a:pt x="4020616" y="1061771"/>
                  <a:pt x="4012361" y="1059997"/>
                  <a:pt x="4004251" y="1057680"/>
                </a:cubicBezTo>
                <a:cubicBezTo>
                  <a:pt x="3998031" y="1055903"/>
                  <a:pt x="3992183" y="1052812"/>
                  <a:pt x="3985840" y="1051543"/>
                </a:cubicBezTo>
                <a:cubicBezTo>
                  <a:pt x="3971656" y="1048706"/>
                  <a:pt x="3957149" y="1047784"/>
                  <a:pt x="3942881" y="1045406"/>
                </a:cubicBezTo>
                <a:cubicBezTo>
                  <a:pt x="3920321" y="1041646"/>
                  <a:pt x="3897842" y="1037411"/>
                  <a:pt x="3875375" y="1033132"/>
                </a:cubicBezTo>
                <a:lnTo>
                  <a:pt x="3814006" y="1020858"/>
                </a:lnTo>
                <a:cubicBezTo>
                  <a:pt x="3801776" y="1018565"/>
                  <a:pt x="3789256" y="1017739"/>
                  <a:pt x="3777185" y="1014721"/>
                </a:cubicBezTo>
                <a:cubicBezTo>
                  <a:pt x="3713423" y="998780"/>
                  <a:pt x="3765861" y="1009006"/>
                  <a:pt x="3709679" y="984037"/>
                </a:cubicBezTo>
                <a:cubicBezTo>
                  <a:pt x="3701971" y="980611"/>
                  <a:pt x="3693314" y="979946"/>
                  <a:pt x="3685131" y="977900"/>
                </a:cubicBezTo>
                <a:cubicBezTo>
                  <a:pt x="3672857" y="969717"/>
                  <a:pt x="3658741" y="963783"/>
                  <a:pt x="3648310" y="953352"/>
                </a:cubicBezTo>
                <a:cubicBezTo>
                  <a:pt x="3634736" y="939778"/>
                  <a:pt x="3628578" y="931213"/>
                  <a:pt x="3611488" y="922668"/>
                </a:cubicBezTo>
                <a:cubicBezTo>
                  <a:pt x="3601175" y="917512"/>
                  <a:pt x="3578362" y="913344"/>
                  <a:pt x="3568530" y="910394"/>
                </a:cubicBezTo>
                <a:cubicBezTo>
                  <a:pt x="3556138" y="906676"/>
                  <a:pt x="3544395" y="900657"/>
                  <a:pt x="3531708" y="898120"/>
                </a:cubicBezTo>
                <a:cubicBezTo>
                  <a:pt x="3521480" y="896074"/>
                  <a:pt x="3511015" y="894980"/>
                  <a:pt x="3501024" y="891983"/>
                </a:cubicBezTo>
                <a:cubicBezTo>
                  <a:pt x="3490472" y="888817"/>
                  <a:pt x="3480790" y="883193"/>
                  <a:pt x="3470339" y="879709"/>
                </a:cubicBezTo>
                <a:cubicBezTo>
                  <a:pt x="3462338" y="877042"/>
                  <a:pt x="3453974" y="875618"/>
                  <a:pt x="3445792" y="873572"/>
                </a:cubicBezTo>
                <a:cubicBezTo>
                  <a:pt x="3420089" y="856436"/>
                  <a:pt x="3393092" y="838017"/>
                  <a:pt x="3366012" y="824477"/>
                </a:cubicBezTo>
                <a:cubicBezTo>
                  <a:pt x="3357829" y="820386"/>
                  <a:pt x="3349824" y="815919"/>
                  <a:pt x="3341464" y="812203"/>
                </a:cubicBezTo>
                <a:cubicBezTo>
                  <a:pt x="3331397" y="807729"/>
                  <a:pt x="3320632" y="804856"/>
                  <a:pt x="3310779" y="799929"/>
                </a:cubicBezTo>
                <a:cubicBezTo>
                  <a:pt x="3304182" y="796631"/>
                  <a:pt x="3299433" y="789774"/>
                  <a:pt x="3292369" y="787655"/>
                </a:cubicBezTo>
                <a:cubicBezTo>
                  <a:pt x="3278514" y="783499"/>
                  <a:pt x="3263642" y="784106"/>
                  <a:pt x="3249410" y="781519"/>
                </a:cubicBezTo>
                <a:cubicBezTo>
                  <a:pt x="3241112" y="780010"/>
                  <a:pt x="3232973" y="777699"/>
                  <a:pt x="3224863" y="775382"/>
                </a:cubicBezTo>
                <a:cubicBezTo>
                  <a:pt x="3218643" y="773605"/>
                  <a:pt x="3212897" y="769805"/>
                  <a:pt x="3206452" y="769245"/>
                </a:cubicBezTo>
                <a:cubicBezTo>
                  <a:pt x="3165642" y="765696"/>
                  <a:pt x="3124627" y="765154"/>
                  <a:pt x="3083714" y="763108"/>
                </a:cubicBezTo>
                <a:lnTo>
                  <a:pt x="3053029" y="756971"/>
                </a:lnTo>
                <a:cubicBezTo>
                  <a:pt x="3040787" y="754745"/>
                  <a:pt x="3028409" y="753274"/>
                  <a:pt x="3016208" y="750834"/>
                </a:cubicBezTo>
                <a:cubicBezTo>
                  <a:pt x="3007937" y="749180"/>
                  <a:pt x="2999894" y="746527"/>
                  <a:pt x="2991660" y="744697"/>
                </a:cubicBezTo>
                <a:cubicBezTo>
                  <a:pt x="2981477" y="742434"/>
                  <a:pt x="2971203" y="740606"/>
                  <a:pt x="2960975" y="738560"/>
                </a:cubicBezTo>
                <a:cubicBezTo>
                  <a:pt x="2920959" y="711881"/>
                  <a:pt x="2962448" y="735383"/>
                  <a:pt x="2881196" y="720149"/>
                </a:cubicBezTo>
                <a:cubicBezTo>
                  <a:pt x="2868480" y="717765"/>
                  <a:pt x="2856766" y="711593"/>
                  <a:pt x="2844374" y="707876"/>
                </a:cubicBezTo>
                <a:cubicBezTo>
                  <a:pt x="2836295" y="705452"/>
                  <a:pt x="2828124" y="703248"/>
                  <a:pt x="2819826" y="701739"/>
                </a:cubicBezTo>
                <a:cubicBezTo>
                  <a:pt x="2805595" y="699151"/>
                  <a:pt x="2791099" y="698190"/>
                  <a:pt x="2776868" y="695602"/>
                </a:cubicBezTo>
                <a:cubicBezTo>
                  <a:pt x="2768570" y="694093"/>
                  <a:pt x="2760591" y="691119"/>
                  <a:pt x="2752320" y="689465"/>
                </a:cubicBezTo>
                <a:cubicBezTo>
                  <a:pt x="2740119" y="687025"/>
                  <a:pt x="2727797" y="685220"/>
                  <a:pt x="2715499" y="683328"/>
                </a:cubicBezTo>
                <a:cubicBezTo>
                  <a:pt x="2700781" y="681064"/>
                  <a:pt x="2658914" y="676171"/>
                  <a:pt x="2641856" y="671054"/>
                </a:cubicBezTo>
                <a:cubicBezTo>
                  <a:pt x="2532106" y="638129"/>
                  <a:pt x="2700370" y="680874"/>
                  <a:pt x="2574350" y="646506"/>
                </a:cubicBezTo>
                <a:cubicBezTo>
                  <a:pt x="2492896" y="624292"/>
                  <a:pt x="2581111" y="652853"/>
                  <a:pt x="2525255" y="634233"/>
                </a:cubicBezTo>
                <a:cubicBezTo>
                  <a:pt x="2517072" y="628096"/>
                  <a:pt x="2509855" y="620396"/>
                  <a:pt x="2500707" y="615822"/>
                </a:cubicBezTo>
                <a:cubicBezTo>
                  <a:pt x="2489135" y="610036"/>
                  <a:pt x="2463885" y="603548"/>
                  <a:pt x="2463885" y="603548"/>
                </a:cubicBezTo>
                <a:cubicBezTo>
                  <a:pt x="2457748" y="599457"/>
                  <a:pt x="2451879" y="594933"/>
                  <a:pt x="2445475" y="591274"/>
                </a:cubicBezTo>
                <a:cubicBezTo>
                  <a:pt x="2437532" y="586735"/>
                  <a:pt x="2428685" y="583849"/>
                  <a:pt x="2420927" y="579000"/>
                </a:cubicBezTo>
                <a:cubicBezTo>
                  <a:pt x="2412253" y="573579"/>
                  <a:pt x="2404702" y="566535"/>
                  <a:pt x="2396379" y="560590"/>
                </a:cubicBezTo>
                <a:cubicBezTo>
                  <a:pt x="2390377" y="556303"/>
                  <a:pt x="2383971" y="552603"/>
                  <a:pt x="2377969" y="548316"/>
                </a:cubicBezTo>
                <a:cubicBezTo>
                  <a:pt x="2351538" y="529436"/>
                  <a:pt x="2357708" y="529989"/>
                  <a:pt x="2328873" y="517631"/>
                </a:cubicBezTo>
                <a:cubicBezTo>
                  <a:pt x="2319890" y="513781"/>
                  <a:pt x="2294013" y="506603"/>
                  <a:pt x="2285915" y="505357"/>
                </a:cubicBezTo>
                <a:cubicBezTo>
                  <a:pt x="2267606" y="502540"/>
                  <a:pt x="2249044" y="501669"/>
                  <a:pt x="2230683" y="499221"/>
                </a:cubicBezTo>
                <a:cubicBezTo>
                  <a:pt x="2218349" y="497577"/>
                  <a:pt x="2206135" y="495130"/>
                  <a:pt x="2193861" y="493084"/>
                </a:cubicBezTo>
                <a:cubicBezTo>
                  <a:pt x="2180745" y="488712"/>
                  <a:pt x="2164390" y="482737"/>
                  <a:pt x="2150903" y="480810"/>
                </a:cubicBezTo>
                <a:cubicBezTo>
                  <a:pt x="2130551" y="477903"/>
                  <a:pt x="2109934" y="477223"/>
                  <a:pt x="2089534" y="474673"/>
                </a:cubicBezTo>
                <a:cubicBezTo>
                  <a:pt x="2012659" y="465063"/>
                  <a:pt x="2086293" y="472968"/>
                  <a:pt x="2028165" y="462399"/>
                </a:cubicBezTo>
                <a:cubicBezTo>
                  <a:pt x="2009535" y="459012"/>
                  <a:pt x="1953206" y="452262"/>
                  <a:pt x="1936111" y="450125"/>
                </a:cubicBezTo>
                <a:cubicBezTo>
                  <a:pt x="1921521" y="445262"/>
                  <a:pt x="1908561" y="440419"/>
                  <a:pt x="1893153" y="437851"/>
                </a:cubicBezTo>
                <a:cubicBezTo>
                  <a:pt x="1876885" y="435140"/>
                  <a:pt x="1860405" y="433895"/>
                  <a:pt x="1844057" y="431715"/>
                </a:cubicBezTo>
                <a:lnTo>
                  <a:pt x="1801099" y="425578"/>
                </a:lnTo>
                <a:cubicBezTo>
                  <a:pt x="1765001" y="413545"/>
                  <a:pt x="1794311" y="421978"/>
                  <a:pt x="1733593" y="413304"/>
                </a:cubicBezTo>
                <a:cubicBezTo>
                  <a:pt x="1721275" y="411544"/>
                  <a:pt x="1709089" y="408927"/>
                  <a:pt x="1696771" y="407167"/>
                </a:cubicBezTo>
                <a:cubicBezTo>
                  <a:pt x="1681090" y="404927"/>
                  <a:pt x="1622109" y="398371"/>
                  <a:pt x="1604718" y="394893"/>
                </a:cubicBezTo>
                <a:cubicBezTo>
                  <a:pt x="1588177" y="391585"/>
                  <a:pt x="1571625" y="387954"/>
                  <a:pt x="1555622" y="382619"/>
                </a:cubicBezTo>
                <a:cubicBezTo>
                  <a:pt x="1549485" y="380573"/>
                  <a:pt x="1543527" y="377885"/>
                  <a:pt x="1537212" y="376482"/>
                </a:cubicBezTo>
                <a:cubicBezTo>
                  <a:pt x="1525065" y="373783"/>
                  <a:pt x="1512537" y="373044"/>
                  <a:pt x="1500390" y="370345"/>
                </a:cubicBezTo>
                <a:cubicBezTo>
                  <a:pt x="1441237" y="357200"/>
                  <a:pt x="1530941" y="371436"/>
                  <a:pt x="1457432" y="358072"/>
                </a:cubicBezTo>
                <a:cubicBezTo>
                  <a:pt x="1443200" y="355485"/>
                  <a:pt x="1428793" y="353981"/>
                  <a:pt x="1414473" y="351935"/>
                </a:cubicBezTo>
                <a:cubicBezTo>
                  <a:pt x="1328502" y="317546"/>
                  <a:pt x="1449656" y="363204"/>
                  <a:pt x="1340830" y="333524"/>
                </a:cubicBezTo>
                <a:cubicBezTo>
                  <a:pt x="1268451" y="313784"/>
                  <a:pt x="1362303" y="326874"/>
                  <a:pt x="1291735" y="315113"/>
                </a:cubicBezTo>
                <a:cubicBezTo>
                  <a:pt x="1263199" y="310357"/>
                  <a:pt x="1234186" y="308513"/>
                  <a:pt x="1205818" y="302839"/>
                </a:cubicBezTo>
                <a:cubicBezTo>
                  <a:pt x="1195590" y="300793"/>
                  <a:pt x="1185316" y="298965"/>
                  <a:pt x="1175134" y="296702"/>
                </a:cubicBezTo>
                <a:cubicBezTo>
                  <a:pt x="1166900" y="294872"/>
                  <a:pt x="1158906" y="291953"/>
                  <a:pt x="1150586" y="290566"/>
                </a:cubicBezTo>
                <a:cubicBezTo>
                  <a:pt x="1134318" y="287855"/>
                  <a:pt x="1117792" y="286937"/>
                  <a:pt x="1101491" y="284429"/>
                </a:cubicBezTo>
                <a:cubicBezTo>
                  <a:pt x="1071408" y="279801"/>
                  <a:pt x="1073751" y="278265"/>
                  <a:pt x="1046259" y="272155"/>
                </a:cubicBezTo>
                <a:cubicBezTo>
                  <a:pt x="1036077" y="269892"/>
                  <a:pt x="1025802" y="268064"/>
                  <a:pt x="1015574" y="266018"/>
                </a:cubicBezTo>
                <a:cubicBezTo>
                  <a:pt x="1005346" y="261927"/>
                  <a:pt x="995341" y="257228"/>
                  <a:pt x="984890" y="253744"/>
                </a:cubicBezTo>
                <a:cubicBezTo>
                  <a:pt x="961532" y="245958"/>
                  <a:pt x="962618" y="250336"/>
                  <a:pt x="941931" y="241470"/>
                </a:cubicBezTo>
                <a:cubicBezTo>
                  <a:pt x="933522" y="237866"/>
                  <a:pt x="925949" y="232408"/>
                  <a:pt x="917383" y="229196"/>
                </a:cubicBezTo>
                <a:cubicBezTo>
                  <a:pt x="909486" y="226235"/>
                  <a:pt x="900946" y="225376"/>
                  <a:pt x="892836" y="223059"/>
                </a:cubicBezTo>
                <a:cubicBezTo>
                  <a:pt x="886616" y="221282"/>
                  <a:pt x="880645" y="218700"/>
                  <a:pt x="874425" y="216923"/>
                </a:cubicBezTo>
                <a:cubicBezTo>
                  <a:pt x="850785" y="210169"/>
                  <a:pt x="844511" y="210074"/>
                  <a:pt x="819193" y="204649"/>
                </a:cubicBezTo>
                <a:cubicBezTo>
                  <a:pt x="800752" y="200697"/>
                  <a:pt x="782648" y="194923"/>
                  <a:pt x="763961" y="192375"/>
                </a:cubicBezTo>
                <a:cubicBezTo>
                  <a:pt x="737534" y="188771"/>
                  <a:pt x="710774" y="188284"/>
                  <a:pt x="684181" y="186238"/>
                </a:cubicBezTo>
                <a:cubicBezTo>
                  <a:pt x="675998" y="184192"/>
                  <a:pt x="667953" y="181488"/>
                  <a:pt x="659633" y="180101"/>
                </a:cubicBezTo>
                <a:cubicBezTo>
                  <a:pt x="643365" y="177390"/>
                  <a:pt x="626538" y="177964"/>
                  <a:pt x="610538" y="173964"/>
                </a:cubicBezTo>
                <a:cubicBezTo>
                  <a:pt x="601663" y="171745"/>
                  <a:pt x="594669" y="164583"/>
                  <a:pt x="585990" y="161690"/>
                </a:cubicBezTo>
                <a:cubicBezTo>
                  <a:pt x="576095" y="158392"/>
                  <a:pt x="565369" y="158297"/>
                  <a:pt x="555306" y="155553"/>
                </a:cubicBezTo>
                <a:cubicBezTo>
                  <a:pt x="542824" y="152149"/>
                  <a:pt x="530598" y="147823"/>
                  <a:pt x="518484" y="143280"/>
                </a:cubicBezTo>
                <a:cubicBezTo>
                  <a:pt x="497855" y="135544"/>
                  <a:pt x="476821" y="128585"/>
                  <a:pt x="457115" y="118732"/>
                </a:cubicBezTo>
                <a:cubicBezTo>
                  <a:pt x="448932" y="114641"/>
                  <a:pt x="441133" y="109670"/>
                  <a:pt x="432567" y="106458"/>
                </a:cubicBezTo>
                <a:cubicBezTo>
                  <a:pt x="424670" y="103497"/>
                  <a:pt x="416098" y="102745"/>
                  <a:pt x="408020" y="100321"/>
                </a:cubicBezTo>
                <a:cubicBezTo>
                  <a:pt x="408010" y="100318"/>
                  <a:pt x="361998" y="84980"/>
                  <a:pt x="352787" y="81910"/>
                </a:cubicBezTo>
                <a:cubicBezTo>
                  <a:pt x="346650" y="79865"/>
                  <a:pt x="340163" y="78667"/>
                  <a:pt x="334377" y="75774"/>
                </a:cubicBezTo>
                <a:cubicBezTo>
                  <a:pt x="309829" y="63500"/>
                  <a:pt x="286771" y="47631"/>
                  <a:pt x="260734" y="38952"/>
                </a:cubicBezTo>
                <a:cubicBezTo>
                  <a:pt x="254597" y="36906"/>
                  <a:pt x="248269" y="35363"/>
                  <a:pt x="242323" y="32815"/>
                </a:cubicBezTo>
                <a:cubicBezTo>
                  <a:pt x="233914" y="29211"/>
                  <a:pt x="226454" y="23434"/>
                  <a:pt x="217775" y="20541"/>
                </a:cubicBezTo>
                <a:cubicBezTo>
                  <a:pt x="201772" y="15207"/>
                  <a:pt x="185549" y="8268"/>
                  <a:pt x="168680" y="8268"/>
                </a:cubicBezTo>
                <a:lnTo>
                  <a:pt x="9120" y="8268"/>
                </a:lnTo>
                <a:close/>
              </a:path>
            </a:pathLst>
          </a:custGeom>
          <a:solidFill>
            <a:srgbClr val="00F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2057400" y="1276350"/>
            <a:ext cx="11849" cy="3124202"/>
          </a:xfrm>
          <a:prstGeom prst="line">
            <a:avLst/>
          </a:prstGeom>
          <a:noFill/>
          <a:ln w="101600" cap="flat" cmpd="sng" algn="ctr">
            <a:solidFill>
              <a:srgbClr val="F79646"/>
            </a:solidFill>
            <a:prstDash val="solid"/>
            <a:tailEnd type="triangle"/>
          </a:ln>
          <a:effectLst/>
        </p:spPr>
      </p:cxnSp>
      <p:sp>
        <p:nvSpPr>
          <p:cNvPr id="60" name="TextBox 59"/>
          <p:cNvSpPr txBox="1"/>
          <p:nvPr/>
        </p:nvSpPr>
        <p:spPr>
          <a:xfrm>
            <a:off x="4150132" y="4497169"/>
            <a:ext cx="111280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Time</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Title 40"/>
          <p:cNvSpPr>
            <a:spLocks noGrp="1"/>
          </p:cNvSpPr>
          <p:nvPr>
            <p:ph type="title"/>
          </p:nvPr>
        </p:nvSpPr>
        <p:spPr/>
        <p:txBody>
          <a:bodyPr/>
          <a:lstStyle/>
          <a:p>
            <a:pPr algn="ctr"/>
            <a:r>
              <a:rPr lang="en-US" dirty="0" smtClean="0"/>
              <a:t>Hypothesis</a:t>
            </a:r>
            <a:endParaRPr lang="en-US" dirty="0"/>
          </a:p>
        </p:txBody>
      </p:sp>
      <p:sp>
        <p:nvSpPr>
          <p:cNvPr id="22" name="TextBox 21"/>
          <p:cNvSpPr txBox="1"/>
          <p:nvPr/>
        </p:nvSpPr>
        <p:spPr>
          <a:xfrm>
            <a:off x="7010400" y="2184407"/>
            <a:ext cx="157286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With Coins</a:t>
            </a:r>
            <a:endParaRPr kumimoji="0" lang="en-US" sz="2400" b="1" i="0" u="none" strike="noStrike" kern="0" cap="none" spc="0" normalizeH="0" baseline="0" noProof="0" dirty="0">
              <a:ln>
                <a:noFill/>
              </a:ln>
              <a:solidFill>
                <a:sysClr val="windowText" lastClr="000000"/>
              </a:solidFill>
              <a:effectLst/>
              <a:uLnTx/>
              <a:uFillTx/>
            </a:endParaRPr>
          </a:p>
        </p:txBody>
      </p:sp>
      <p:sp>
        <p:nvSpPr>
          <p:cNvPr id="15" name="Freeform 14"/>
          <p:cNvSpPr/>
          <p:nvPr/>
        </p:nvSpPr>
        <p:spPr>
          <a:xfrm>
            <a:off x="2133599" y="1765815"/>
            <a:ext cx="6324601" cy="2634738"/>
          </a:xfrm>
          <a:custGeom>
            <a:avLst/>
            <a:gdLst>
              <a:gd name="connsiteX0" fmla="*/ 0 w 7137229"/>
              <a:gd name="connsiteY0" fmla="*/ 0 h 3890803"/>
              <a:gd name="connsiteX1" fmla="*/ 98190 w 7137229"/>
              <a:gd name="connsiteY1" fmla="*/ 12274 h 3890803"/>
              <a:gd name="connsiteX2" fmla="*/ 128875 w 7137229"/>
              <a:gd name="connsiteY2" fmla="*/ 18411 h 3890803"/>
              <a:gd name="connsiteX3" fmla="*/ 214792 w 7137229"/>
              <a:gd name="connsiteY3" fmla="*/ 24548 h 3890803"/>
              <a:gd name="connsiteX4" fmla="*/ 233202 w 7137229"/>
              <a:gd name="connsiteY4" fmla="*/ 36822 h 3890803"/>
              <a:gd name="connsiteX5" fmla="*/ 251613 w 7137229"/>
              <a:gd name="connsiteY5" fmla="*/ 55232 h 3890803"/>
              <a:gd name="connsiteX6" fmla="*/ 270024 w 7137229"/>
              <a:gd name="connsiteY6" fmla="*/ 61369 h 3890803"/>
              <a:gd name="connsiteX7" fmla="*/ 282298 w 7137229"/>
              <a:gd name="connsiteY7" fmla="*/ 79780 h 3890803"/>
              <a:gd name="connsiteX8" fmla="*/ 325256 w 7137229"/>
              <a:gd name="connsiteY8" fmla="*/ 104328 h 3890803"/>
              <a:gd name="connsiteX9" fmla="*/ 343667 w 7137229"/>
              <a:gd name="connsiteY9" fmla="*/ 122738 h 3890803"/>
              <a:gd name="connsiteX10" fmla="*/ 386625 w 7137229"/>
              <a:gd name="connsiteY10" fmla="*/ 141149 h 3890803"/>
              <a:gd name="connsiteX11" fmla="*/ 423447 w 7137229"/>
              <a:gd name="connsiteY11" fmla="*/ 177971 h 3890803"/>
              <a:gd name="connsiteX12" fmla="*/ 429584 w 7137229"/>
              <a:gd name="connsiteY12" fmla="*/ 196381 h 3890803"/>
              <a:gd name="connsiteX13" fmla="*/ 466405 w 7137229"/>
              <a:gd name="connsiteY13" fmla="*/ 263887 h 3890803"/>
              <a:gd name="connsiteX14" fmla="*/ 484816 w 7137229"/>
              <a:gd name="connsiteY14" fmla="*/ 331393 h 3890803"/>
              <a:gd name="connsiteX15" fmla="*/ 503227 w 7137229"/>
              <a:gd name="connsiteY15" fmla="*/ 405036 h 3890803"/>
              <a:gd name="connsiteX16" fmla="*/ 515500 w 7137229"/>
              <a:gd name="connsiteY16" fmla="*/ 423447 h 3890803"/>
              <a:gd name="connsiteX17" fmla="*/ 533911 w 7137229"/>
              <a:gd name="connsiteY17" fmla="*/ 429584 h 3890803"/>
              <a:gd name="connsiteX18" fmla="*/ 570733 w 7137229"/>
              <a:gd name="connsiteY18" fmla="*/ 460269 h 3890803"/>
              <a:gd name="connsiteX19" fmla="*/ 607554 w 7137229"/>
              <a:gd name="connsiteY19" fmla="*/ 503227 h 3890803"/>
              <a:gd name="connsiteX20" fmla="*/ 625965 w 7137229"/>
              <a:gd name="connsiteY20" fmla="*/ 509364 h 3890803"/>
              <a:gd name="connsiteX21" fmla="*/ 644376 w 7137229"/>
              <a:gd name="connsiteY21" fmla="*/ 527775 h 3890803"/>
              <a:gd name="connsiteX22" fmla="*/ 681197 w 7137229"/>
              <a:gd name="connsiteY22" fmla="*/ 558459 h 3890803"/>
              <a:gd name="connsiteX23" fmla="*/ 724155 w 7137229"/>
              <a:gd name="connsiteY23" fmla="*/ 613691 h 3890803"/>
              <a:gd name="connsiteX24" fmla="*/ 730292 w 7137229"/>
              <a:gd name="connsiteY24" fmla="*/ 632102 h 3890803"/>
              <a:gd name="connsiteX25" fmla="*/ 742566 w 7137229"/>
              <a:gd name="connsiteY25" fmla="*/ 650513 h 3890803"/>
              <a:gd name="connsiteX26" fmla="*/ 754840 w 7137229"/>
              <a:gd name="connsiteY26" fmla="*/ 693471 h 3890803"/>
              <a:gd name="connsiteX27" fmla="*/ 767114 w 7137229"/>
              <a:gd name="connsiteY27" fmla="*/ 711882 h 3890803"/>
              <a:gd name="connsiteX28" fmla="*/ 779388 w 7137229"/>
              <a:gd name="connsiteY28" fmla="*/ 840757 h 3890803"/>
              <a:gd name="connsiteX29" fmla="*/ 785525 w 7137229"/>
              <a:gd name="connsiteY29" fmla="*/ 877579 h 3890803"/>
              <a:gd name="connsiteX30" fmla="*/ 834620 w 7137229"/>
              <a:gd name="connsiteY30" fmla="*/ 932811 h 3890803"/>
              <a:gd name="connsiteX31" fmla="*/ 865304 w 7137229"/>
              <a:gd name="connsiteY31" fmla="*/ 975769 h 3890803"/>
              <a:gd name="connsiteX32" fmla="*/ 895989 w 7137229"/>
              <a:gd name="connsiteY32" fmla="*/ 1006454 h 3890803"/>
              <a:gd name="connsiteX33" fmla="*/ 926674 w 7137229"/>
              <a:gd name="connsiteY33" fmla="*/ 1043275 h 3890803"/>
              <a:gd name="connsiteX34" fmla="*/ 945084 w 7137229"/>
              <a:gd name="connsiteY34" fmla="*/ 1049412 h 3890803"/>
              <a:gd name="connsiteX35" fmla="*/ 988043 w 7137229"/>
              <a:gd name="connsiteY35" fmla="*/ 1080097 h 3890803"/>
              <a:gd name="connsiteX36" fmla="*/ 1006453 w 7137229"/>
              <a:gd name="connsiteY36" fmla="*/ 1098508 h 3890803"/>
              <a:gd name="connsiteX37" fmla="*/ 1031001 w 7137229"/>
              <a:gd name="connsiteY37" fmla="*/ 1135329 h 3890803"/>
              <a:gd name="connsiteX38" fmla="*/ 1049412 w 7137229"/>
              <a:gd name="connsiteY38" fmla="*/ 1141466 h 3890803"/>
              <a:gd name="connsiteX39" fmla="*/ 1098507 w 7137229"/>
              <a:gd name="connsiteY39" fmla="*/ 1184424 h 3890803"/>
              <a:gd name="connsiteX40" fmla="*/ 1166013 w 7137229"/>
              <a:gd name="connsiteY40" fmla="*/ 1239657 h 3890803"/>
              <a:gd name="connsiteX41" fmla="*/ 1202835 w 7137229"/>
              <a:gd name="connsiteY41" fmla="*/ 1264204 h 3890803"/>
              <a:gd name="connsiteX42" fmla="*/ 1221245 w 7137229"/>
              <a:gd name="connsiteY42" fmla="*/ 1276478 h 3890803"/>
              <a:gd name="connsiteX43" fmla="*/ 1233519 w 7137229"/>
              <a:gd name="connsiteY43" fmla="*/ 1294889 h 3890803"/>
              <a:gd name="connsiteX44" fmla="*/ 1251930 w 7137229"/>
              <a:gd name="connsiteY44" fmla="*/ 1307163 h 3890803"/>
              <a:gd name="connsiteX45" fmla="*/ 1270341 w 7137229"/>
              <a:gd name="connsiteY45" fmla="*/ 1325573 h 3890803"/>
              <a:gd name="connsiteX46" fmla="*/ 1294888 w 7137229"/>
              <a:gd name="connsiteY46" fmla="*/ 1374669 h 3890803"/>
              <a:gd name="connsiteX47" fmla="*/ 1319436 w 7137229"/>
              <a:gd name="connsiteY47" fmla="*/ 1423764 h 3890803"/>
              <a:gd name="connsiteX48" fmla="*/ 1331710 w 7137229"/>
              <a:gd name="connsiteY48" fmla="*/ 1497407 h 3890803"/>
              <a:gd name="connsiteX49" fmla="*/ 1337847 w 7137229"/>
              <a:gd name="connsiteY49" fmla="*/ 1521955 h 3890803"/>
              <a:gd name="connsiteX50" fmla="*/ 1343984 w 7137229"/>
              <a:gd name="connsiteY50" fmla="*/ 1564913 h 3890803"/>
              <a:gd name="connsiteX51" fmla="*/ 1362394 w 7137229"/>
              <a:gd name="connsiteY51" fmla="*/ 1650830 h 3890803"/>
              <a:gd name="connsiteX52" fmla="*/ 1374668 w 7137229"/>
              <a:gd name="connsiteY52" fmla="*/ 1669240 h 3890803"/>
              <a:gd name="connsiteX53" fmla="*/ 1393079 w 7137229"/>
              <a:gd name="connsiteY53" fmla="*/ 1712199 h 3890803"/>
              <a:gd name="connsiteX54" fmla="*/ 1411490 w 7137229"/>
              <a:gd name="connsiteY54" fmla="*/ 1761294 h 3890803"/>
              <a:gd name="connsiteX55" fmla="*/ 1436037 w 7137229"/>
              <a:gd name="connsiteY55" fmla="*/ 1804252 h 3890803"/>
              <a:gd name="connsiteX56" fmla="*/ 1454448 w 7137229"/>
              <a:gd name="connsiteY56" fmla="*/ 1847211 h 3890803"/>
              <a:gd name="connsiteX57" fmla="*/ 1478996 w 7137229"/>
              <a:gd name="connsiteY57" fmla="*/ 1884032 h 3890803"/>
              <a:gd name="connsiteX58" fmla="*/ 1491270 w 7137229"/>
              <a:gd name="connsiteY58" fmla="*/ 1908580 h 3890803"/>
              <a:gd name="connsiteX59" fmla="*/ 1521954 w 7137229"/>
              <a:gd name="connsiteY59" fmla="*/ 1951538 h 3890803"/>
              <a:gd name="connsiteX60" fmla="*/ 1540365 w 7137229"/>
              <a:gd name="connsiteY60" fmla="*/ 1969949 h 3890803"/>
              <a:gd name="connsiteX61" fmla="*/ 1552639 w 7137229"/>
              <a:gd name="connsiteY61" fmla="*/ 1988360 h 3890803"/>
              <a:gd name="connsiteX62" fmla="*/ 1571049 w 7137229"/>
              <a:gd name="connsiteY62" fmla="*/ 2000634 h 3890803"/>
              <a:gd name="connsiteX63" fmla="*/ 1626282 w 7137229"/>
              <a:gd name="connsiteY63" fmla="*/ 2043592 h 3890803"/>
              <a:gd name="connsiteX64" fmla="*/ 1663103 w 7137229"/>
              <a:gd name="connsiteY64" fmla="*/ 2062003 h 3890803"/>
              <a:gd name="connsiteX65" fmla="*/ 1681514 w 7137229"/>
              <a:gd name="connsiteY65" fmla="*/ 2068140 h 3890803"/>
              <a:gd name="connsiteX66" fmla="*/ 1699925 w 7137229"/>
              <a:gd name="connsiteY66" fmla="*/ 2080414 h 3890803"/>
              <a:gd name="connsiteX67" fmla="*/ 1736746 w 7137229"/>
              <a:gd name="connsiteY67" fmla="*/ 2092687 h 3890803"/>
              <a:gd name="connsiteX68" fmla="*/ 1798115 w 7137229"/>
              <a:gd name="connsiteY68" fmla="*/ 2129509 h 3890803"/>
              <a:gd name="connsiteX69" fmla="*/ 1834937 w 7137229"/>
              <a:gd name="connsiteY69" fmla="*/ 2141783 h 3890803"/>
              <a:gd name="connsiteX70" fmla="*/ 1853347 w 7137229"/>
              <a:gd name="connsiteY70" fmla="*/ 2147920 h 3890803"/>
              <a:gd name="connsiteX71" fmla="*/ 1890169 w 7137229"/>
              <a:gd name="connsiteY71" fmla="*/ 2160193 h 3890803"/>
              <a:gd name="connsiteX72" fmla="*/ 1908580 w 7137229"/>
              <a:gd name="connsiteY72" fmla="*/ 2166330 h 3890803"/>
              <a:gd name="connsiteX73" fmla="*/ 1976086 w 7137229"/>
              <a:gd name="connsiteY73" fmla="*/ 2184741 h 3890803"/>
              <a:gd name="connsiteX74" fmla="*/ 1994496 w 7137229"/>
              <a:gd name="connsiteY74" fmla="*/ 2221563 h 3890803"/>
              <a:gd name="connsiteX75" fmla="*/ 2000633 w 7137229"/>
              <a:gd name="connsiteY75" fmla="*/ 2239973 h 3890803"/>
              <a:gd name="connsiteX76" fmla="*/ 2019044 w 7137229"/>
              <a:gd name="connsiteY76" fmla="*/ 2264521 h 3890803"/>
              <a:gd name="connsiteX77" fmla="*/ 2049729 w 7137229"/>
              <a:gd name="connsiteY77" fmla="*/ 2307479 h 3890803"/>
              <a:gd name="connsiteX78" fmla="*/ 2086550 w 7137229"/>
              <a:gd name="connsiteY78" fmla="*/ 2344301 h 3890803"/>
              <a:gd name="connsiteX79" fmla="*/ 2104961 w 7137229"/>
              <a:gd name="connsiteY79" fmla="*/ 2362712 h 3890803"/>
              <a:gd name="connsiteX80" fmla="*/ 2129508 w 7137229"/>
              <a:gd name="connsiteY80" fmla="*/ 2387259 h 3890803"/>
              <a:gd name="connsiteX81" fmla="*/ 2154056 w 7137229"/>
              <a:gd name="connsiteY81" fmla="*/ 2405670 h 3890803"/>
              <a:gd name="connsiteX82" fmla="*/ 2215425 w 7137229"/>
              <a:gd name="connsiteY82" fmla="*/ 2460902 h 3890803"/>
              <a:gd name="connsiteX83" fmla="*/ 2252247 w 7137229"/>
              <a:gd name="connsiteY83" fmla="*/ 2497724 h 3890803"/>
              <a:gd name="connsiteX84" fmla="*/ 2270657 w 7137229"/>
              <a:gd name="connsiteY84" fmla="*/ 2516134 h 3890803"/>
              <a:gd name="connsiteX85" fmla="*/ 2289068 w 7137229"/>
              <a:gd name="connsiteY85" fmla="*/ 2522271 h 3890803"/>
              <a:gd name="connsiteX86" fmla="*/ 2313616 w 7137229"/>
              <a:gd name="connsiteY86" fmla="*/ 2534545 h 3890803"/>
              <a:gd name="connsiteX87" fmla="*/ 2350437 w 7137229"/>
              <a:gd name="connsiteY87" fmla="*/ 2559093 h 3890803"/>
              <a:gd name="connsiteX88" fmla="*/ 2374985 w 7137229"/>
              <a:gd name="connsiteY88" fmla="*/ 2565230 h 3890803"/>
              <a:gd name="connsiteX89" fmla="*/ 2411806 w 7137229"/>
              <a:gd name="connsiteY89" fmla="*/ 2577503 h 3890803"/>
              <a:gd name="connsiteX90" fmla="*/ 2436354 w 7137229"/>
              <a:gd name="connsiteY90" fmla="*/ 2583640 h 3890803"/>
              <a:gd name="connsiteX91" fmla="*/ 2485449 w 7137229"/>
              <a:gd name="connsiteY91" fmla="*/ 2602051 h 3890803"/>
              <a:gd name="connsiteX92" fmla="*/ 2503860 w 7137229"/>
              <a:gd name="connsiteY92" fmla="*/ 2608188 h 3890803"/>
              <a:gd name="connsiteX93" fmla="*/ 2534545 w 7137229"/>
              <a:gd name="connsiteY93" fmla="*/ 2614325 h 3890803"/>
              <a:gd name="connsiteX94" fmla="*/ 2626598 w 7137229"/>
              <a:gd name="connsiteY94" fmla="*/ 2632736 h 3890803"/>
              <a:gd name="connsiteX95" fmla="*/ 2780021 w 7137229"/>
              <a:gd name="connsiteY95" fmla="*/ 2645010 h 3890803"/>
              <a:gd name="connsiteX96" fmla="*/ 2878212 w 7137229"/>
              <a:gd name="connsiteY96" fmla="*/ 2651146 h 3890803"/>
              <a:gd name="connsiteX97" fmla="*/ 2976402 w 7137229"/>
              <a:gd name="connsiteY97" fmla="*/ 2669557 h 3890803"/>
              <a:gd name="connsiteX98" fmla="*/ 3025498 w 7137229"/>
              <a:gd name="connsiteY98" fmla="*/ 2675694 h 3890803"/>
              <a:gd name="connsiteX99" fmla="*/ 3148236 w 7137229"/>
              <a:gd name="connsiteY99" fmla="*/ 2712516 h 3890803"/>
              <a:gd name="connsiteX100" fmla="*/ 3246427 w 7137229"/>
              <a:gd name="connsiteY100" fmla="*/ 2743200 h 3890803"/>
              <a:gd name="connsiteX101" fmla="*/ 3301659 w 7137229"/>
              <a:gd name="connsiteY101" fmla="*/ 2767748 h 3890803"/>
              <a:gd name="connsiteX102" fmla="*/ 3344617 w 7137229"/>
              <a:gd name="connsiteY102" fmla="*/ 2780022 h 3890803"/>
              <a:gd name="connsiteX103" fmla="*/ 3399849 w 7137229"/>
              <a:gd name="connsiteY103" fmla="*/ 2798432 h 3890803"/>
              <a:gd name="connsiteX104" fmla="*/ 3442808 w 7137229"/>
              <a:gd name="connsiteY104" fmla="*/ 2810706 h 3890803"/>
              <a:gd name="connsiteX105" fmla="*/ 3479629 w 7137229"/>
              <a:gd name="connsiteY105" fmla="*/ 2822980 h 3890803"/>
              <a:gd name="connsiteX106" fmla="*/ 3540998 w 7137229"/>
              <a:gd name="connsiteY106" fmla="*/ 2835254 h 3890803"/>
              <a:gd name="connsiteX107" fmla="*/ 3577820 w 7137229"/>
              <a:gd name="connsiteY107" fmla="*/ 2847528 h 3890803"/>
              <a:gd name="connsiteX108" fmla="*/ 3608504 w 7137229"/>
              <a:gd name="connsiteY108" fmla="*/ 2853665 h 3890803"/>
              <a:gd name="connsiteX109" fmla="*/ 3669874 w 7137229"/>
              <a:gd name="connsiteY109" fmla="*/ 2865938 h 3890803"/>
              <a:gd name="connsiteX110" fmla="*/ 3755790 w 7137229"/>
              <a:gd name="connsiteY110" fmla="*/ 2878212 h 3890803"/>
              <a:gd name="connsiteX111" fmla="*/ 3786475 w 7137229"/>
              <a:gd name="connsiteY111" fmla="*/ 2890486 h 3890803"/>
              <a:gd name="connsiteX112" fmla="*/ 3866255 w 7137229"/>
              <a:gd name="connsiteY112" fmla="*/ 2908897 h 3890803"/>
              <a:gd name="connsiteX113" fmla="*/ 3915350 w 7137229"/>
              <a:gd name="connsiteY113" fmla="*/ 2927308 h 3890803"/>
              <a:gd name="connsiteX114" fmla="*/ 4087184 w 7137229"/>
              <a:gd name="connsiteY114" fmla="*/ 2970266 h 3890803"/>
              <a:gd name="connsiteX115" fmla="*/ 4314249 w 7137229"/>
              <a:gd name="connsiteY115" fmla="*/ 3025498 h 3890803"/>
              <a:gd name="connsiteX116" fmla="*/ 4418577 w 7137229"/>
              <a:gd name="connsiteY116" fmla="*/ 3037772 h 3890803"/>
              <a:gd name="connsiteX117" fmla="*/ 4608821 w 7137229"/>
              <a:gd name="connsiteY117" fmla="*/ 3068457 h 3890803"/>
              <a:gd name="connsiteX118" fmla="*/ 4676327 w 7137229"/>
              <a:gd name="connsiteY118" fmla="*/ 3080730 h 3890803"/>
              <a:gd name="connsiteX119" fmla="*/ 4707012 w 7137229"/>
              <a:gd name="connsiteY119" fmla="*/ 3093004 h 3890803"/>
              <a:gd name="connsiteX120" fmla="*/ 4731559 w 7137229"/>
              <a:gd name="connsiteY120" fmla="*/ 3099141 h 3890803"/>
              <a:gd name="connsiteX121" fmla="*/ 4749970 w 7137229"/>
              <a:gd name="connsiteY121" fmla="*/ 3105278 h 3890803"/>
              <a:gd name="connsiteX122" fmla="*/ 4964762 w 7137229"/>
              <a:gd name="connsiteY122" fmla="*/ 3117552 h 3890803"/>
              <a:gd name="connsiteX123" fmla="*/ 5013857 w 7137229"/>
              <a:gd name="connsiteY123" fmla="*/ 3129826 h 3890803"/>
              <a:gd name="connsiteX124" fmla="*/ 5050679 w 7137229"/>
              <a:gd name="connsiteY124" fmla="*/ 3135963 h 3890803"/>
              <a:gd name="connsiteX125" fmla="*/ 5075227 w 7137229"/>
              <a:gd name="connsiteY125" fmla="*/ 3148236 h 3890803"/>
              <a:gd name="connsiteX126" fmla="*/ 5118185 w 7137229"/>
              <a:gd name="connsiteY126" fmla="*/ 3166647 h 3890803"/>
              <a:gd name="connsiteX127" fmla="*/ 5155006 w 7137229"/>
              <a:gd name="connsiteY127" fmla="*/ 3178921 h 3890803"/>
              <a:gd name="connsiteX128" fmla="*/ 5204102 w 7137229"/>
              <a:gd name="connsiteY128" fmla="*/ 3209606 h 3890803"/>
              <a:gd name="connsiteX129" fmla="*/ 5455715 w 7137229"/>
              <a:gd name="connsiteY129" fmla="*/ 3307796 h 3890803"/>
              <a:gd name="connsiteX130" fmla="*/ 5799382 w 7137229"/>
              <a:gd name="connsiteY130" fmla="*/ 3381439 h 3890803"/>
              <a:gd name="connsiteX131" fmla="*/ 6008037 w 7137229"/>
              <a:gd name="connsiteY131" fmla="*/ 3418261 h 3890803"/>
              <a:gd name="connsiteX132" fmla="*/ 6063270 w 7137229"/>
              <a:gd name="connsiteY132" fmla="*/ 3436671 h 3890803"/>
              <a:gd name="connsiteX133" fmla="*/ 6167597 w 7137229"/>
              <a:gd name="connsiteY133" fmla="*/ 3479630 h 3890803"/>
              <a:gd name="connsiteX134" fmla="*/ 6210555 w 7137229"/>
              <a:gd name="connsiteY134" fmla="*/ 3504177 h 3890803"/>
              <a:gd name="connsiteX135" fmla="*/ 6259651 w 7137229"/>
              <a:gd name="connsiteY135" fmla="*/ 3522588 h 3890803"/>
              <a:gd name="connsiteX136" fmla="*/ 6376252 w 7137229"/>
              <a:gd name="connsiteY136" fmla="*/ 3577820 h 3890803"/>
              <a:gd name="connsiteX137" fmla="*/ 6425347 w 7137229"/>
              <a:gd name="connsiteY137" fmla="*/ 3596231 h 3890803"/>
              <a:gd name="connsiteX138" fmla="*/ 6480580 w 7137229"/>
              <a:gd name="connsiteY138" fmla="*/ 3626916 h 3890803"/>
              <a:gd name="connsiteX139" fmla="*/ 6572633 w 7137229"/>
              <a:gd name="connsiteY139" fmla="*/ 3657600 h 3890803"/>
              <a:gd name="connsiteX140" fmla="*/ 6646276 w 7137229"/>
              <a:gd name="connsiteY140" fmla="*/ 3669874 h 3890803"/>
              <a:gd name="connsiteX141" fmla="*/ 6775151 w 7137229"/>
              <a:gd name="connsiteY141" fmla="*/ 3682148 h 3890803"/>
              <a:gd name="connsiteX142" fmla="*/ 6824247 w 7137229"/>
              <a:gd name="connsiteY142" fmla="*/ 3694422 h 3890803"/>
              <a:gd name="connsiteX143" fmla="*/ 6861068 w 7137229"/>
              <a:gd name="connsiteY143" fmla="*/ 3725106 h 3890803"/>
              <a:gd name="connsiteX144" fmla="*/ 6879479 w 7137229"/>
              <a:gd name="connsiteY144" fmla="*/ 3731243 h 3890803"/>
              <a:gd name="connsiteX145" fmla="*/ 6928574 w 7137229"/>
              <a:gd name="connsiteY145" fmla="*/ 3761928 h 3890803"/>
              <a:gd name="connsiteX146" fmla="*/ 6971533 w 7137229"/>
              <a:gd name="connsiteY146" fmla="*/ 3792612 h 3890803"/>
              <a:gd name="connsiteX147" fmla="*/ 7026765 w 7137229"/>
              <a:gd name="connsiteY147" fmla="*/ 3823297 h 3890803"/>
              <a:gd name="connsiteX148" fmla="*/ 7081997 w 7137229"/>
              <a:gd name="connsiteY148" fmla="*/ 3860118 h 3890803"/>
              <a:gd name="connsiteX149" fmla="*/ 7118819 w 7137229"/>
              <a:gd name="connsiteY149" fmla="*/ 3872392 h 3890803"/>
              <a:gd name="connsiteX150" fmla="*/ 7137229 w 7137229"/>
              <a:gd name="connsiteY150" fmla="*/ 3890803 h 38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7137229" h="3890803">
                <a:moveTo>
                  <a:pt x="0" y="0"/>
                </a:moveTo>
                <a:cubicBezTo>
                  <a:pt x="32730" y="4091"/>
                  <a:pt x="65846" y="5805"/>
                  <a:pt x="98190" y="12274"/>
                </a:cubicBezTo>
                <a:cubicBezTo>
                  <a:pt x="108418" y="14320"/>
                  <a:pt x="118501" y="17319"/>
                  <a:pt x="128875" y="18411"/>
                </a:cubicBezTo>
                <a:cubicBezTo>
                  <a:pt x="157429" y="21417"/>
                  <a:pt x="186153" y="22502"/>
                  <a:pt x="214792" y="24548"/>
                </a:cubicBezTo>
                <a:cubicBezTo>
                  <a:pt x="220929" y="28639"/>
                  <a:pt x="227536" y="32100"/>
                  <a:pt x="233202" y="36822"/>
                </a:cubicBezTo>
                <a:cubicBezTo>
                  <a:pt x="239869" y="42378"/>
                  <a:pt x="244392" y="50418"/>
                  <a:pt x="251613" y="55232"/>
                </a:cubicBezTo>
                <a:cubicBezTo>
                  <a:pt x="256996" y="58820"/>
                  <a:pt x="263887" y="59323"/>
                  <a:pt x="270024" y="61369"/>
                </a:cubicBezTo>
                <a:cubicBezTo>
                  <a:pt x="274115" y="67506"/>
                  <a:pt x="277083" y="74564"/>
                  <a:pt x="282298" y="79780"/>
                </a:cubicBezTo>
                <a:cubicBezTo>
                  <a:pt x="296793" y="94276"/>
                  <a:pt x="308409" y="92295"/>
                  <a:pt x="325256" y="104328"/>
                </a:cubicBezTo>
                <a:cubicBezTo>
                  <a:pt x="332318" y="109372"/>
                  <a:pt x="336446" y="117924"/>
                  <a:pt x="343667" y="122738"/>
                </a:cubicBezTo>
                <a:cubicBezTo>
                  <a:pt x="390210" y="153765"/>
                  <a:pt x="328782" y="94874"/>
                  <a:pt x="386625" y="141149"/>
                </a:cubicBezTo>
                <a:cubicBezTo>
                  <a:pt x="400179" y="151993"/>
                  <a:pt x="423447" y="177971"/>
                  <a:pt x="423447" y="177971"/>
                </a:cubicBezTo>
                <a:cubicBezTo>
                  <a:pt x="425493" y="184108"/>
                  <a:pt x="426907" y="190492"/>
                  <a:pt x="429584" y="196381"/>
                </a:cubicBezTo>
                <a:cubicBezTo>
                  <a:pt x="449477" y="240145"/>
                  <a:pt x="447187" y="235062"/>
                  <a:pt x="466405" y="263887"/>
                </a:cubicBezTo>
                <a:cubicBezTo>
                  <a:pt x="480248" y="319259"/>
                  <a:pt x="473344" y="296980"/>
                  <a:pt x="484816" y="331393"/>
                </a:cubicBezTo>
                <a:cubicBezTo>
                  <a:pt x="487884" y="349801"/>
                  <a:pt x="492420" y="388825"/>
                  <a:pt x="503227" y="405036"/>
                </a:cubicBezTo>
                <a:cubicBezTo>
                  <a:pt x="507318" y="411173"/>
                  <a:pt x="509741" y="418839"/>
                  <a:pt x="515500" y="423447"/>
                </a:cubicBezTo>
                <a:cubicBezTo>
                  <a:pt x="520551" y="427488"/>
                  <a:pt x="528125" y="426691"/>
                  <a:pt x="533911" y="429584"/>
                </a:cubicBezTo>
                <a:cubicBezTo>
                  <a:pt x="548116" y="436686"/>
                  <a:pt x="560554" y="448393"/>
                  <a:pt x="570733" y="460269"/>
                </a:cubicBezTo>
                <a:cubicBezTo>
                  <a:pt x="582077" y="473504"/>
                  <a:pt x="592325" y="493075"/>
                  <a:pt x="607554" y="503227"/>
                </a:cubicBezTo>
                <a:cubicBezTo>
                  <a:pt x="612937" y="506815"/>
                  <a:pt x="619828" y="507318"/>
                  <a:pt x="625965" y="509364"/>
                </a:cubicBezTo>
                <a:cubicBezTo>
                  <a:pt x="632102" y="515501"/>
                  <a:pt x="637709" y="522219"/>
                  <a:pt x="644376" y="527775"/>
                </a:cubicBezTo>
                <a:cubicBezTo>
                  <a:pt x="666771" y="546438"/>
                  <a:pt x="661379" y="532979"/>
                  <a:pt x="681197" y="558459"/>
                </a:cubicBezTo>
                <a:cubicBezTo>
                  <a:pt x="732580" y="624523"/>
                  <a:pt x="682358" y="571894"/>
                  <a:pt x="724155" y="613691"/>
                </a:cubicBezTo>
                <a:cubicBezTo>
                  <a:pt x="726201" y="619828"/>
                  <a:pt x="727399" y="626316"/>
                  <a:pt x="730292" y="632102"/>
                </a:cubicBezTo>
                <a:cubicBezTo>
                  <a:pt x="733591" y="638699"/>
                  <a:pt x="739661" y="643734"/>
                  <a:pt x="742566" y="650513"/>
                </a:cubicBezTo>
                <a:cubicBezTo>
                  <a:pt x="754364" y="678042"/>
                  <a:pt x="742897" y="669586"/>
                  <a:pt x="754840" y="693471"/>
                </a:cubicBezTo>
                <a:cubicBezTo>
                  <a:pt x="758139" y="700068"/>
                  <a:pt x="763023" y="705745"/>
                  <a:pt x="767114" y="711882"/>
                </a:cubicBezTo>
                <a:cubicBezTo>
                  <a:pt x="781482" y="783720"/>
                  <a:pt x="766944" y="703875"/>
                  <a:pt x="779388" y="840757"/>
                </a:cubicBezTo>
                <a:cubicBezTo>
                  <a:pt x="780515" y="853149"/>
                  <a:pt x="780739" y="866093"/>
                  <a:pt x="785525" y="877579"/>
                </a:cubicBezTo>
                <a:cubicBezTo>
                  <a:pt x="799262" y="910548"/>
                  <a:pt x="809701" y="914122"/>
                  <a:pt x="834620" y="932811"/>
                </a:cubicBezTo>
                <a:cubicBezTo>
                  <a:pt x="857332" y="978235"/>
                  <a:pt x="834205" y="938450"/>
                  <a:pt x="865304" y="975769"/>
                </a:cubicBezTo>
                <a:cubicBezTo>
                  <a:pt x="890875" y="1006454"/>
                  <a:pt x="862236" y="983952"/>
                  <a:pt x="895989" y="1006454"/>
                </a:cubicBezTo>
                <a:cubicBezTo>
                  <a:pt x="905047" y="1020040"/>
                  <a:pt x="912497" y="1033824"/>
                  <a:pt x="926674" y="1043275"/>
                </a:cubicBezTo>
                <a:cubicBezTo>
                  <a:pt x="932056" y="1046863"/>
                  <a:pt x="939298" y="1046519"/>
                  <a:pt x="945084" y="1049412"/>
                </a:cubicBezTo>
                <a:cubicBezTo>
                  <a:pt x="952855" y="1053298"/>
                  <a:pt x="984151" y="1076761"/>
                  <a:pt x="988043" y="1080097"/>
                </a:cubicBezTo>
                <a:cubicBezTo>
                  <a:pt x="994632" y="1085745"/>
                  <a:pt x="1001125" y="1091657"/>
                  <a:pt x="1006453" y="1098508"/>
                </a:cubicBezTo>
                <a:cubicBezTo>
                  <a:pt x="1015509" y="1110152"/>
                  <a:pt x="1017007" y="1130664"/>
                  <a:pt x="1031001" y="1135329"/>
                </a:cubicBezTo>
                <a:lnTo>
                  <a:pt x="1049412" y="1141466"/>
                </a:lnTo>
                <a:cubicBezTo>
                  <a:pt x="1084189" y="1193631"/>
                  <a:pt x="1026910" y="1112827"/>
                  <a:pt x="1098507" y="1184424"/>
                </a:cubicBezTo>
                <a:cubicBezTo>
                  <a:pt x="1125436" y="1211353"/>
                  <a:pt x="1123990" y="1211643"/>
                  <a:pt x="1166013" y="1239657"/>
                </a:cubicBezTo>
                <a:lnTo>
                  <a:pt x="1202835" y="1264204"/>
                </a:lnTo>
                <a:lnTo>
                  <a:pt x="1221245" y="1276478"/>
                </a:lnTo>
                <a:cubicBezTo>
                  <a:pt x="1225336" y="1282615"/>
                  <a:pt x="1228304" y="1289674"/>
                  <a:pt x="1233519" y="1294889"/>
                </a:cubicBezTo>
                <a:cubicBezTo>
                  <a:pt x="1238734" y="1300104"/>
                  <a:pt x="1246264" y="1302441"/>
                  <a:pt x="1251930" y="1307163"/>
                </a:cubicBezTo>
                <a:cubicBezTo>
                  <a:pt x="1258597" y="1312719"/>
                  <a:pt x="1264204" y="1319436"/>
                  <a:pt x="1270341" y="1325573"/>
                </a:cubicBezTo>
                <a:cubicBezTo>
                  <a:pt x="1278523" y="1341938"/>
                  <a:pt x="1288093" y="1357681"/>
                  <a:pt x="1294888" y="1374669"/>
                </a:cubicBezTo>
                <a:cubicBezTo>
                  <a:pt x="1309901" y="1412201"/>
                  <a:pt x="1301051" y="1396187"/>
                  <a:pt x="1319436" y="1423764"/>
                </a:cubicBezTo>
                <a:cubicBezTo>
                  <a:pt x="1323527" y="1448312"/>
                  <a:pt x="1325674" y="1473264"/>
                  <a:pt x="1331710" y="1497407"/>
                </a:cubicBezTo>
                <a:cubicBezTo>
                  <a:pt x="1333756" y="1505590"/>
                  <a:pt x="1336338" y="1513657"/>
                  <a:pt x="1337847" y="1521955"/>
                </a:cubicBezTo>
                <a:cubicBezTo>
                  <a:pt x="1340435" y="1536186"/>
                  <a:pt x="1341784" y="1550616"/>
                  <a:pt x="1343984" y="1564913"/>
                </a:cubicBezTo>
                <a:cubicBezTo>
                  <a:pt x="1346363" y="1580375"/>
                  <a:pt x="1355958" y="1641177"/>
                  <a:pt x="1362394" y="1650830"/>
                </a:cubicBezTo>
                <a:lnTo>
                  <a:pt x="1374668" y="1669240"/>
                </a:lnTo>
                <a:cubicBezTo>
                  <a:pt x="1389060" y="1712417"/>
                  <a:pt x="1370328" y="1659114"/>
                  <a:pt x="1393079" y="1712199"/>
                </a:cubicBezTo>
                <a:cubicBezTo>
                  <a:pt x="1409017" y="1749387"/>
                  <a:pt x="1386056" y="1710425"/>
                  <a:pt x="1411490" y="1761294"/>
                </a:cubicBezTo>
                <a:cubicBezTo>
                  <a:pt x="1442302" y="1822918"/>
                  <a:pt x="1403764" y="1728950"/>
                  <a:pt x="1436037" y="1804252"/>
                </a:cubicBezTo>
                <a:cubicBezTo>
                  <a:pt x="1448735" y="1833880"/>
                  <a:pt x="1434093" y="1813287"/>
                  <a:pt x="1454448" y="1847211"/>
                </a:cubicBezTo>
                <a:cubicBezTo>
                  <a:pt x="1462038" y="1859860"/>
                  <a:pt x="1472399" y="1870838"/>
                  <a:pt x="1478996" y="1884032"/>
                </a:cubicBezTo>
                <a:cubicBezTo>
                  <a:pt x="1483087" y="1892215"/>
                  <a:pt x="1486731" y="1900637"/>
                  <a:pt x="1491270" y="1908580"/>
                </a:cubicBezTo>
                <a:cubicBezTo>
                  <a:pt x="1496824" y="1918301"/>
                  <a:pt x="1516302" y="1944944"/>
                  <a:pt x="1521954" y="1951538"/>
                </a:cubicBezTo>
                <a:cubicBezTo>
                  <a:pt x="1527602" y="1958128"/>
                  <a:pt x="1534809" y="1963282"/>
                  <a:pt x="1540365" y="1969949"/>
                </a:cubicBezTo>
                <a:cubicBezTo>
                  <a:pt x="1545087" y="1975615"/>
                  <a:pt x="1547424" y="1983144"/>
                  <a:pt x="1552639" y="1988360"/>
                </a:cubicBezTo>
                <a:cubicBezTo>
                  <a:pt x="1557854" y="1993575"/>
                  <a:pt x="1565383" y="1995912"/>
                  <a:pt x="1571049" y="2000634"/>
                </a:cubicBezTo>
                <a:cubicBezTo>
                  <a:pt x="1592228" y="2018283"/>
                  <a:pt x="1595264" y="2033252"/>
                  <a:pt x="1626282" y="2043592"/>
                </a:cubicBezTo>
                <a:cubicBezTo>
                  <a:pt x="1672559" y="2059018"/>
                  <a:pt x="1615514" y="2038208"/>
                  <a:pt x="1663103" y="2062003"/>
                </a:cubicBezTo>
                <a:cubicBezTo>
                  <a:pt x="1668889" y="2064896"/>
                  <a:pt x="1675728" y="2065247"/>
                  <a:pt x="1681514" y="2068140"/>
                </a:cubicBezTo>
                <a:cubicBezTo>
                  <a:pt x="1688111" y="2071439"/>
                  <a:pt x="1693185" y="2077418"/>
                  <a:pt x="1699925" y="2080414"/>
                </a:cubicBezTo>
                <a:cubicBezTo>
                  <a:pt x="1711747" y="2085668"/>
                  <a:pt x="1725981" y="2085511"/>
                  <a:pt x="1736746" y="2092687"/>
                </a:cubicBezTo>
                <a:cubicBezTo>
                  <a:pt x="1758354" y="2107093"/>
                  <a:pt x="1774529" y="2120075"/>
                  <a:pt x="1798115" y="2129509"/>
                </a:cubicBezTo>
                <a:cubicBezTo>
                  <a:pt x="1810128" y="2134314"/>
                  <a:pt x="1822663" y="2137692"/>
                  <a:pt x="1834937" y="2141783"/>
                </a:cubicBezTo>
                <a:lnTo>
                  <a:pt x="1853347" y="2147920"/>
                </a:lnTo>
                <a:lnTo>
                  <a:pt x="1890169" y="2160193"/>
                </a:lnTo>
                <a:cubicBezTo>
                  <a:pt x="1896306" y="2162239"/>
                  <a:pt x="1902304" y="2164761"/>
                  <a:pt x="1908580" y="2166330"/>
                </a:cubicBezTo>
                <a:cubicBezTo>
                  <a:pt x="1963951" y="2180173"/>
                  <a:pt x="1941672" y="2173270"/>
                  <a:pt x="1976086" y="2184741"/>
                </a:cubicBezTo>
                <a:cubicBezTo>
                  <a:pt x="1991511" y="2231015"/>
                  <a:pt x="1970705" y="2173980"/>
                  <a:pt x="1994496" y="2221563"/>
                </a:cubicBezTo>
                <a:cubicBezTo>
                  <a:pt x="1997389" y="2227349"/>
                  <a:pt x="1997424" y="2234357"/>
                  <a:pt x="2000633" y="2239973"/>
                </a:cubicBezTo>
                <a:cubicBezTo>
                  <a:pt x="2005708" y="2248854"/>
                  <a:pt x="2013099" y="2256198"/>
                  <a:pt x="2019044" y="2264521"/>
                </a:cubicBezTo>
                <a:cubicBezTo>
                  <a:pt x="2030539" y="2280615"/>
                  <a:pt x="2035840" y="2292046"/>
                  <a:pt x="2049729" y="2307479"/>
                </a:cubicBezTo>
                <a:cubicBezTo>
                  <a:pt x="2061341" y="2320381"/>
                  <a:pt x="2074276" y="2332027"/>
                  <a:pt x="2086550" y="2344301"/>
                </a:cubicBezTo>
                <a:lnTo>
                  <a:pt x="2104961" y="2362712"/>
                </a:lnTo>
                <a:cubicBezTo>
                  <a:pt x="2113143" y="2370894"/>
                  <a:pt x="2120251" y="2380316"/>
                  <a:pt x="2129508" y="2387259"/>
                </a:cubicBezTo>
                <a:cubicBezTo>
                  <a:pt x="2137691" y="2393396"/>
                  <a:pt x="2146488" y="2398790"/>
                  <a:pt x="2154056" y="2405670"/>
                </a:cubicBezTo>
                <a:cubicBezTo>
                  <a:pt x="2220295" y="2465887"/>
                  <a:pt x="2173585" y="2433008"/>
                  <a:pt x="2215425" y="2460902"/>
                </a:cubicBezTo>
                <a:cubicBezTo>
                  <a:pt x="2237032" y="2493312"/>
                  <a:pt x="2216724" y="2467276"/>
                  <a:pt x="2252247" y="2497724"/>
                </a:cubicBezTo>
                <a:cubicBezTo>
                  <a:pt x="2258836" y="2503372"/>
                  <a:pt x="2263436" y="2511320"/>
                  <a:pt x="2270657" y="2516134"/>
                </a:cubicBezTo>
                <a:cubicBezTo>
                  <a:pt x="2276040" y="2519722"/>
                  <a:pt x="2283122" y="2519723"/>
                  <a:pt x="2289068" y="2522271"/>
                </a:cubicBezTo>
                <a:cubicBezTo>
                  <a:pt x="2297477" y="2525875"/>
                  <a:pt x="2305771" y="2529838"/>
                  <a:pt x="2313616" y="2534545"/>
                </a:cubicBezTo>
                <a:cubicBezTo>
                  <a:pt x="2326265" y="2542135"/>
                  <a:pt x="2336126" y="2555515"/>
                  <a:pt x="2350437" y="2559093"/>
                </a:cubicBezTo>
                <a:cubicBezTo>
                  <a:pt x="2358620" y="2561139"/>
                  <a:pt x="2366906" y="2562806"/>
                  <a:pt x="2374985" y="2565230"/>
                </a:cubicBezTo>
                <a:cubicBezTo>
                  <a:pt x="2387377" y="2568947"/>
                  <a:pt x="2399255" y="2574365"/>
                  <a:pt x="2411806" y="2577503"/>
                </a:cubicBezTo>
                <a:cubicBezTo>
                  <a:pt x="2419989" y="2579549"/>
                  <a:pt x="2428244" y="2581323"/>
                  <a:pt x="2436354" y="2583640"/>
                </a:cubicBezTo>
                <a:cubicBezTo>
                  <a:pt x="2455858" y="2589212"/>
                  <a:pt x="2464694" y="2594268"/>
                  <a:pt x="2485449" y="2602051"/>
                </a:cubicBezTo>
                <a:cubicBezTo>
                  <a:pt x="2491506" y="2604322"/>
                  <a:pt x="2497584" y="2606619"/>
                  <a:pt x="2503860" y="2608188"/>
                </a:cubicBezTo>
                <a:cubicBezTo>
                  <a:pt x="2513979" y="2610718"/>
                  <a:pt x="2524363" y="2612062"/>
                  <a:pt x="2534545" y="2614325"/>
                </a:cubicBezTo>
                <a:cubicBezTo>
                  <a:pt x="2575177" y="2623354"/>
                  <a:pt x="2567343" y="2626152"/>
                  <a:pt x="2626598" y="2632736"/>
                </a:cubicBezTo>
                <a:cubicBezTo>
                  <a:pt x="2677589" y="2638402"/>
                  <a:pt x="2728816" y="2641810"/>
                  <a:pt x="2780021" y="2645010"/>
                </a:cubicBezTo>
                <a:lnTo>
                  <a:pt x="2878212" y="2651146"/>
                </a:lnTo>
                <a:cubicBezTo>
                  <a:pt x="3012246" y="2670294"/>
                  <a:pt x="2812644" y="2640658"/>
                  <a:pt x="2976402" y="2669557"/>
                </a:cubicBezTo>
                <a:cubicBezTo>
                  <a:pt x="2992644" y="2672423"/>
                  <a:pt x="3009133" y="2673648"/>
                  <a:pt x="3025498" y="2675694"/>
                </a:cubicBezTo>
                <a:lnTo>
                  <a:pt x="3148236" y="2712516"/>
                </a:lnTo>
                <a:cubicBezTo>
                  <a:pt x="3159185" y="2715801"/>
                  <a:pt x="3227395" y="2735587"/>
                  <a:pt x="3246427" y="2743200"/>
                </a:cubicBezTo>
                <a:cubicBezTo>
                  <a:pt x="3265133" y="2750683"/>
                  <a:pt x="3282795" y="2760674"/>
                  <a:pt x="3301659" y="2767748"/>
                </a:cubicBezTo>
                <a:cubicBezTo>
                  <a:pt x="3315603" y="2772977"/>
                  <a:pt x="3330403" y="2775580"/>
                  <a:pt x="3344617" y="2780022"/>
                </a:cubicBezTo>
                <a:cubicBezTo>
                  <a:pt x="3363140" y="2785810"/>
                  <a:pt x="3381326" y="2792644"/>
                  <a:pt x="3399849" y="2798432"/>
                </a:cubicBezTo>
                <a:cubicBezTo>
                  <a:pt x="3414064" y="2802874"/>
                  <a:pt x="3428574" y="2806326"/>
                  <a:pt x="3442808" y="2810706"/>
                </a:cubicBezTo>
                <a:cubicBezTo>
                  <a:pt x="3455173" y="2814511"/>
                  <a:pt x="3467078" y="2819842"/>
                  <a:pt x="3479629" y="2822980"/>
                </a:cubicBezTo>
                <a:cubicBezTo>
                  <a:pt x="3499868" y="2828040"/>
                  <a:pt x="3520759" y="2830194"/>
                  <a:pt x="3540998" y="2835254"/>
                </a:cubicBezTo>
                <a:cubicBezTo>
                  <a:pt x="3553550" y="2838392"/>
                  <a:pt x="3565338" y="2844124"/>
                  <a:pt x="3577820" y="2847528"/>
                </a:cubicBezTo>
                <a:cubicBezTo>
                  <a:pt x="3587883" y="2850273"/>
                  <a:pt x="3598385" y="2851135"/>
                  <a:pt x="3608504" y="2853665"/>
                </a:cubicBezTo>
                <a:cubicBezTo>
                  <a:pt x="3665623" y="2867944"/>
                  <a:pt x="3564642" y="2850905"/>
                  <a:pt x="3669874" y="2865938"/>
                </a:cubicBezTo>
                <a:cubicBezTo>
                  <a:pt x="3723740" y="2883894"/>
                  <a:pt x="3632868" y="2855164"/>
                  <a:pt x="3755790" y="2878212"/>
                </a:cubicBezTo>
                <a:cubicBezTo>
                  <a:pt x="3766618" y="2880242"/>
                  <a:pt x="3775847" y="2887587"/>
                  <a:pt x="3786475" y="2890486"/>
                </a:cubicBezTo>
                <a:cubicBezTo>
                  <a:pt x="3892072" y="2919286"/>
                  <a:pt x="3746598" y="2869011"/>
                  <a:pt x="3866255" y="2908897"/>
                </a:cubicBezTo>
                <a:cubicBezTo>
                  <a:pt x="3882836" y="2914424"/>
                  <a:pt x="3898510" y="2922630"/>
                  <a:pt x="3915350" y="2927308"/>
                </a:cubicBezTo>
                <a:cubicBezTo>
                  <a:pt x="3972237" y="2943110"/>
                  <a:pt x="4029906" y="2955947"/>
                  <a:pt x="4087184" y="2970266"/>
                </a:cubicBezTo>
                <a:lnTo>
                  <a:pt x="4314249" y="3025498"/>
                </a:lnTo>
                <a:cubicBezTo>
                  <a:pt x="4349025" y="3029589"/>
                  <a:pt x="4384038" y="3032015"/>
                  <a:pt x="4418577" y="3037772"/>
                </a:cubicBezTo>
                <a:cubicBezTo>
                  <a:pt x="4633339" y="3073566"/>
                  <a:pt x="4449668" y="3055194"/>
                  <a:pt x="4608821" y="3068457"/>
                </a:cubicBezTo>
                <a:cubicBezTo>
                  <a:pt x="4631323" y="3072548"/>
                  <a:pt x="4654139" y="3075183"/>
                  <a:pt x="4676327" y="3080730"/>
                </a:cubicBezTo>
                <a:cubicBezTo>
                  <a:pt x="4687014" y="3083402"/>
                  <a:pt x="4696561" y="3089520"/>
                  <a:pt x="4707012" y="3093004"/>
                </a:cubicBezTo>
                <a:cubicBezTo>
                  <a:pt x="4715013" y="3095671"/>
                  <a:pt x="4723449" y="3096824"/>
                  <a:pt x="4731559" y="3099141"/>
                </a:cubicBezTo>
                <a:cubicBezTo>
                  <a:pt x="4737779" y="3100918"/>
                  <a:pt x="4743521" y="3104769"/>
                  <a:pt x="4749970" y="3105278"/>
                </a:cubicBezTo>
                <a:cubicBezTo>
                  <a:pt x="4821462" y="3110922"/>
                  <a:pt x="4893165" y="3113461"/>
                  <a:pt x="4964762" y="3117552"/>
                </a:cubicBezTo>
                <a:cubicBezTo>
                  <a:pt x="4981127" y="3121643"/>
                  <a:pt x="4997363" y="3126291"/>
                  <a:pt x="5013857" y="3129826"/>
                </a:cubicBezTo>
                <a:cubicBezTo>
                  <a:pt x="5026024" y="3132433"/>
                  <a:pt x="5038760" y="3132388"/>
                  <a:pt x="5050679" y="3135963"/>
                </a:cubicBezTo>
                <a:cubicBezTo>
                  <a:pt x="5059442" y="3138592"/>
                  <a:pt x="5066899" y="3144450"/>
                  <a:pt x="5075227" y="3148236"/>
                </a:cubicBezTo>
                <a:cubicBezTo>
                  <a:pt x="5089410" y="3154683"/>
                  <a:pt x="5103644" y="3161054"/>
                  <a:pt x="5118185" y="3166647"/>
                </a:cubicBezTo>
                <a:cubicBezTo>
                  <a:pt x="5130260" y="3171291"/>
                  <a:pt x="5143434" y="3173135"/>
                  <a:pt x="5155006" y="3178921"/>
                </a:cubicBezTo>
                <a:cubicBezTo>
                  <a:pt x="5172267" y="3187552"/>
                  <a:pt x="5186730" y="3201200"/>
                  <a:pt x="5204102" y="3209606"/>
                </a:cubicBezTo>
                <a:cubicBezTo>
                  <a:pt x="5273591" y="3243229"/>
                  <a:pt x="5377720" y="3287449"/>
                  <a:pt x="5455715" y="3307796"/>
                </a:cubicBezTo>
                <a:cubicBezTo>
                  <a:pt x="5595811" y="3344343"/>
                  <a:pt x="5644192" y="3360747"/>
                  <a:pt x="5799382" y="3381439"/>
                </a:cubicBezTo>
                <a:cubicBezTo>
                  <a:pt x="5892076" y="3393798"/>
                  <a:pt x="5910838" y="3393962"/>
                  <a:pt x="6008037" y="3418261"/>
                </a:cubicBezTo>
                <a:cubicBezTo>
                  <a:pt x="6026864" y="3422968"/>
                  <a:pt x="6044970" y="3430212"/>
                  <a:pt x="6063270" y="3436671"/>
                </a:cubicBezTo>
                <a:cubicBezTo>
                  <a:pt x="6097699" y="3448822"/>
                  <a:pt x="6135045" y="3463354"/>
                  <a:pt x="6167597" y="3479630"/>
                </a:cubicBezTo>
                <a:cubicBezTo>
                  <a:pt x="6182348" y="3487006"/>
                  <a:pt x="6195610" y="3497203"/>
                  <a:pt x="6210555" y="3504177"/>
                </a:cubicBezTo>
                <a:cubicBezTo>
                  <a:pt x="6226393" y="3511568"/>
                  <a:pt x="6243489" y="3515933"/>
                  <a:pt x="6259651" y="3522588"/>
                </a:cubicBezTo>
                <a:cubicBezTo>
                  <a:pt x="6378522" y="3571535"/>
                  <a:pt x="6248345" y="3520973"/>
                  <a:pt x="6376252" y="3577820"/>
                </a:cubicBezTo>
                <a:cubicBezTo>
                  <a:pt x="6392223" y="3584918"/>
                  <a:pt x="6409533" y="3588789"/>
                  <a:pt x="6425347" y="3596231"/>
                </a:cubicBezTo>
                <a:cubicBezTo>
                  <a:pt x="6444404" y="3605199"/>
                  <a:pt x="6461523" y="3617948"/>
                  <a:pt x="6480580" y="3626916"/>
                </a:cubicBezTo>
                <a:cubicBezTo>
                  <a:pt x="6504942" y="3638380"/>
                  <a:pt x="6545826" y="3650898"/>
                  <a:pt x="6572633" y="3657600"/>
                </a:cubicBezTo>
                <a:cubicBezTo>
                  <a:pt x="6592190" y="3662489"/>
                  <a:pt x="6628092" y="3667926"/>
                  <a:pt x="6646276" y="3669874"/>
                </a:cubicBezTo>
                <a:cubicBezTo>
                  <a:pt x="6689183" y="3674471"/>
                  <a:pt x="6775151" y="3682148"/>
                  <a:pt x="6775151" y="3682148"/>
                </a:cubicBezTo>
                <a:cubicBezTo>
                  <a:pt x="6791516" y="3686239"/>
                  <a:pt x="6812319" y="3682494"/>
                  <a:pt x="6824247" y="3694422"/>
                </a:cubicBezTo>
                <a:cubicBezTo>
                  <a:pt x="6837819" y="3707994"/>
                  <a:pt x="6843980" y="3716562"/>
                  <a:pt x="6861068" y="3725106"/>
                </a:cubicBezTo>
                <a:cubicBezTo>
                  <a:pt x="6866854" y="3727999"/>
                  <a:pt x="6873342" y="3729197"/>
                  <a:pt x="6879479" y="3731243"/>
                </a:cubicBezTo>
                <a:cubicBezTo>
                  <a:pt x="6949009" y="3783390"/>
                  <a:pt x="6861193" y="3719815"/>
                  <a:pt x="6928574" y="3761928"/>
                </a:cubicBezTo>
                <a:cubicBezTo>
                  <a:pt x="6963693" y="3783877"/>
                  <a:pt x="6941244" y="3775303"/>
                  <a:pt x="6971533" y="3792612"/>
                </a:cubicBezTo>
                <a:cubicBezTo>
                  <a:pt x="7024237" y="3822729"/>
                  <a:pt x="6965433" y="3783869"/>
                  <a:pt x="7026765" y="3823297"/>
                </a:cubicBezTo>
                <a:cubicBezTo>
                  <a:pt x="7045378" y="3835262"/>
                  <a:pt x="7061006" y="3853121"/>
                  <a:pt x="7081997" y="3860118"/>
                </a:cubicBezTo>
                <a:lnTo>
                  <a:pt x="7118819" y="3872392"/>
                </a:lnTo>
                <a:lnTo>
                  <a:pt x="7137229" y="3890803"/>
                </a:lnTo>
              </a:path>
            </a:pathLst>
          </a:custGeom>
          <a:noFill/>
          <a:ln w="76200" cap="flat" cmpd="sng" algn="ctr">
            <a:solidFill>
              <a:sysClr val="windowText" lastClr="000000"/>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58" name="Straight Connector 57"/>
          <p:cNvCxnSpPr/>
          <p:nvPr/>
        </p:nvCxnSpPr>
        <p:spPr>
          <a:xfrm>
            <a:off x="2057400" y="4391629"/>
            <a:ext cx="6821710" cy="0"/>
          </a:xfrm>
          <a:prstGeom prst="line">
            <a:avLst/>
          </a:prstGeom>
          <a:noFill/>
          <a:ln w="101600" cap="flat" cmpd="sng" algn="ctr">
            <a:solidFill>
              <a:srgbClr val="F79646"/>
            </a:solidFill>
            <a:prstDash val="solid"/>
            <a:tailEnd type="triangle"/>
          </a:ln>
          <a:effectLst/>
        </p:spPr>
      </p:cxnSp>
      <p:sp>
        <p:nvSpPr>
          <p:cNvPr id="21" name="Left Arrow 20"/>
          <p:cNvSpPr/>
          <p:nvPr/>
        </p:nvSpPr>
        <p:spPr>
          <a:xfrm rot="18787347">
            <a:off x="5767121" y="3178236"/>
            <a:ext cx="1770638" cy="285323"/>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275583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a:off x="5587944" y="3876855"/>
            <a:ext cx="2717856" cy="523697"/>
          </a:xfrm>
          <a:custGeom>
            <a:avLst/>
            <a:gdLst>
              <a:gd name="connsiteX0" fmla="*/ 0 w 3093004"/>
              <a:gd name="connsiteY0" fmla="*/ 6137 h 705745"/>
              <a:gd name="connsiteX1" fmla="*/ 0 w 3093004"/>
              <a:gd name="connsiteY1" fmla="*/ 6137 h 705745"/>
              <a:gd name="connsiteX2" fmla="*/ 49095 w 3093004"/>
              <a:gd name="connsiteY2" fmla="*/ 30685 h 705745"/>
              <a:gd name="connsiteX3" fmla="*/ 67506 w 3093004"/>
              <a:gd name="connsiteY3" fmla="*/ 36822 h 705745"/>
              <a:gd name="connsiteX4" fmla="*/ 110464 w 3093004"/>
              <a:gd name="connsiteY4" fmla="*/ 61369 h 705745"/>
              <a:gd name="connsiteX5" fmla="*/ 147285 w 3093004"/>
              <a:gd name="connsiteY5" fmla="*/ 73643 h 705745"/>
              <a:gd name="connsiteX6" fmla="*/ 165696 w 3093004"/>
              <a:gd name="connsiteY6" fmla="*/ 79780 h 705745"/>
              <a:gd name="connsiteX7" fmla="*/ 202518 w 3093004"/>
              <a:gd name="connsiteY7" fmla="*/ 98191 h 705745"/>
              <a:gd name="connsiteX8" fmla="*/ 251613 w 3093004"/>
              <a:gd name="connsiteY8" fmla="*/ 128875 h 705745"/>
              <a:gd name="connsiteX9" fmla="*/ 270024 w 3093004"/>
              <a:gd name="connsiteY9" fmla="*/ 135012 h 705745"/>
              <a:gd name="connsiteX10" fmla="*/ 288434 w 3093004"/>
              <a:gd name="connsiteY10" fmla="*/ 147286 h 705745"/>
              <a:gd name="connsiteX11" fmla="*/ 337530 w 3093004"/>
              <a:gd name="connsiteY11" fmla="*/ 171834 h 705745"/>
              <a:gd name="connsiteX12" fmla="*/ 355940 w 3093004"/>
              <a:gd name="connsiteY12" fmla="*/ 184107 h 705745"/>
              <a:gd name="connsiteX13" fmla="*/ 392762 w 3093004"/>
              <a:gd name="connsiteY13" fmla="*/ 190244 h 705745"/>
              <a:gd name="connsiteX14" fmla="*/ 472542 w 3093004"/>
              <a:gd name="connsiteY14" fmla="*/ 208655 h 705745"/>
              <a:gd name="connsiteX15" fmla="*/ 497089 w 3093004"/>
              <a:gd name="connsiteY15" fmla="*/ 220929 h 705745"/>
              <a:gd name="connsiteX16" fmla="*/ 589143 w 3093004"/>
              <a:gd name="connsiteY16" fmla="*/ 233203 h 705745"/>
              <a:gd name="connsiteX17" fmla="*/ 619828 w 3093004"/>
              <a:gd name="connsiteY17" fmla="*/ 239340 h 705745"/>
              <a:gd name="connsiteX18" fmla="*/ 687334 w 3093004"/>
              <a:gd name="connsiteY18" fmla="*/ 245477 h 705745"/>
              <a:gd name="connsiteX19" fmla="*/ 926673 w 3093004"/>
              <a:gd name="connsiteY19" fmla="*/ 257750 h 705745"/>
              <a:gd name="connsiteX20" fmla="*/ 969632 w 3093004"/>
              <a:gd name="connsiteY20" fmla="*/ 263887 h 705745"/>
              <a:gd name="connsiteX21" fmla="*/ 1000316 w 3093004"/>
              <a:gd name="connsiteY21" fmla="*/ 270024 h 705745"/>
              <a:gd name="connsiteX22" fmla="*/ 1067822 w 3093004"/>
              <a:gd name="connsiteY22" fmla="*/ 282298 h 705745"/>
              <a:gd name="connsiteX23" fmla="*/ 1104644 w 3093004"/>
              <a:gd name="connsiteY23" fmla="*/ 319120 h 705745"/>
              <a:gd name="connsiteX24" fmla="*/ 1123055 w 3093004"/>
              <a:gd name="connsiteY24" fmla="*/ 355941 h 705745"/>
              <a:gd name="connsiteX25" fmla="*/ 1190561 w 3093004"/>
              <a:gd name="connsiteY25" fmla="*/ 398899 h 705745"/>
              <a:gd name="connsiteX26" fmla="*/ 1227382 w 3093004"/>
              <a:gd name="connsiteY26" fmla="*/ 417310 h 705745"/>
              <a:gd name="connsiteX27" fmla="*/ 1313299 w 3093004"/>
              <a:gd name="connsiteY27" fmla="*/ 441858 h 705745"/>
              <a:gd name="connsiteX28" fmla="*/ 1350120 w 3093004"/>
              <a:gd name="connsiteY28" fmla="*/ 454132 h 705745"/>
              <a:gd name="connsiteX29" fmla="*/ 1374668 w 3093004"/>
              <a:gd name="connsiteY29" fmla="*/ 460269 h 705745"/>
              <a:gd name="connsiteX30" fmla="*/ 1399216 w 3093004"/>
              <a:gd name="connsiteY30" fmla="*/ 472542 h 705745"/>
              <a:gd name="connsiteX31" fmla="*/ 1460585 w 3093004"/>
              <a:gd name="connsiteY31" fmla="*/ 490953 h 705745"/>
              <a:gd name="connsiteX32" fmla="*/ 1478996 w 3093004"/>
              <a:gd name="connsiteY32" fmla="*/ 497090 h 705745"/>
              <a:gd name="connsiteX33" fmla="*/ 1509680 w 3093004"/>
              <a:gd name="connsiteY33" fmla="*/ 509364 h 705745"/>
              <a:gd name="connsiteX34" fmla="*/ 1540365 w 3093004"/>
              <a:gd name="connsiteY34" fmla="*/ 515501 h 705745"/>
              <a:gd name="connsiteX35" fmla="*/ 1614008 w 3093004"/>
              <a:gd name="connsiteY35" fmla="*/ 533911 h 705745"/>
              <a:gd name="connsiteX36" fmla="*/ 1638555 w 3093004"/>
              <a:gd name="connsiteY36" fmla="*/ 540048 h 705745"/>
              <a:gd name="connsiteX37" fmla="*/ 1675377 w 3093004"/>
              <a:gd name="connsiteY37" fmla="*/ 552322 h 705745"/>
              <a:gd name="connsiteX38" fmla="*/ 1693787 w 3093004"/>
              <a:gd name="connsiteY38" fmla="*/ 558459 h 705745"/>
              <a:gd name="connsiteX39" fmla="*/ 1718335 w 3093004"/>
              <a:gd name="connsiteY39" fmla="*/ 570733 h 705745"/>
              <a:gd name="connsiteX40" fmla="*/ 1749020 w 3093004"/>
              <a:gd name="connsiteY40" fmla="*/ 576870 h 705745"/>
              <a:gd name="connsiteX41" fmla="*/ 1785841 w 3093004"/>
              <a:gd name="connsiteY41" fmla="*/ 589144 h 705745"/>
              <a:gd name="connsiteX42" fmla="*/ 1828800 w 3093004"/>
              <a:gd name="connsiteY42" fmla="*/ 601418 h 705745"/>
              <a:gd name="connsiteX43" fmla="*/ 1920853 w 3093004"/>
              <a:gd name="connsiteY43" fmla="*/ 625965 h 705745"/>
              <a:gd name="connsiteX44" fmla="*/ 1994496 w 3093004"/>
              <a:gd name="connsiteY44" fmla="*/ 632102 h 705745"/>
              <a:gd name="connsiteX45" fmla="*/ 2270657 w 3093004"/>
              <a:gd name="connsiteY45" fmla="*/ 638239 h 705745"/>
              <a:gd name="connsiteX46" fmla="*/ 2325889 w 3093004"/>
              <a:gd name="connsiteY46" fmla="*/ 656650 h 705745"/>
              <a:gd name="connsiteX47" fmla="*/ 2350437 w 3093004"/>
              <a:gd name="connsiteY47" fmla="*/ 662787 h 705745"/>
              <a:gd name="connsiteX48" fmla="*/ 2436354 w 3093004"/>
              <a:gd name="connsiteY48" fmla="*/ 699608 h 705745"/>
              <a:gd name="connsiteX49" fmla="*/ 2546818 w 3093004"/>
              <a:gd name="connsiteY49" fmla="*/ 705745 h 705745"/>
              <a:gd name="connsiteX50" fmla="*/ 2810706 w 3093004"/>
              <a:gd name="connsiteY50" fmla="*/ 693471 h 705745"/>
              <a:gd name="connsiteX51" fmla="*/ 3080730 w 3093004"/>
              <a:gd name="connsiteY51" fmla="*/ 687334 h 705745"/>
              <a:gd name="connsiteX52" fmla="*/ 3086867 w 3093004"/>
              <a:gd name="connsiteY52" fmla="*/ 656650 h 705745"/>
              <a:gd name="connsiteX53" fmla="*/ 3093004 w 3093004"/>
              <a:gd name="connsiteY53" fmla="*/ 632102 h 705745"/>
              <a:gd name="connsiteX54" fmla="*/ 3080730 w 3093004"/>
              <a:gd name="connsiteY54" fmla="*/ 558459 h 705745"/>
              <a:gd name="connsiteX55" fmla="*/ 3062319 w 3093004"/>
              <a:gd name="connsiteY55" fmla="*/ 533911 h 705745"/>
              <a:gd name="connsiteX56" fmla="*/ 3043908 w 3093004"/>
              <a:gd name="connsiteY56" fmla="*/ 515501 h 705745"/>
              <a:gd name="connsiteX57" fmla="*/ 3025498 w 3093004"/>
              <a:gd name="connsiteY57" fmla="*/ 490953 h 705745"/>
              <a:gd name="connsiteX58" fmla="*/ 2982539 w 3093004"/>
              <a:gd name="connsiteY58" fmla="*/ 472542 h 705745"/>
              <a:gd name="connsiteX59" fmla="*/ 2951855 w 3093004"/>
              <a:gd name="connsiteY59" fmla="*/ 460269 h 705745"/>
              <a:gd name="connsiteX60" fmla="*/ 2908896 w 3093004"/>
              <a:gd name="connsiteY60" fmla="*/ 447995 h 705745"/>
              <a:gd name="connsiteX61" fmla="*/ 2859801 w 3093004"/>
              <a:gd name="connsiteY61" fmla="*/ 423447 h 705745"/>
              <a:gd name="connsiteX62" fmla="*/ 2835253 w 3093004"/>
              <a:gd name="connsiteY62" fmla="*/ 405036 h 705745"/>
              <a:gd name="connsiteX63" fmla="*/ 2780021 w 3093004"/>
              <a:gd name="connsiteY63" fmla="*/ 392762 h 705745"/>
              <a:gd name="connsiteX64" fmla="*/ 2755473 w 3093004"/>
              <a:gd name="connsiteY64" fmla="*/ 386626 h 705745"/>
              <a:gd name="connsiteX65" fmla="*/ 2712515 w 3093004"/>
              <a:gd name="connsiteY65" fmla="*/ 380489 h 705745"/>
              <a:gd name="connsiteX66" fmla="*/ 2687967 w 3093004"/>
              <a:gd name="connsiteY66" fmla="*/ 374352 h 705745"/>
              <a:gd name="connsiteX67" fmla="*/ 2651146 w 3093004"/>
              <a:gd name="connsiteY67" fmla="*/ 362078 h 705745"/>
              <a:gd name="connsiteX68" fmla="*/ 2583640 w 3093004"/>
              <a:gd name="connsiteY68" fmla="*/ 355941 h 705745"/>
              <a:gd name="connsiteX69" fmla="*/ 2467038 w 3093004"/>
              <a:gd name="connsiteY69" fmla="*/ 343667 h 705745"/>
              <a:gd name="connsiteX70" fmla="*/ 2430217 w 3093004"/>
              <a:gd name="connsiteY70" fmla="*/ 337530 h 705745"/>
              <a:gd name="connsiteX71" fmla="*/ 2289068 w 3093004"/>
              <a:gd name="connsiteY71" fmla="*/ 331393 h 705745"/>
              <a:gd name="connsiteX72" fmla="*/ 2252247 w 3093004"/>
              <a:gd name="connsiteY72" fmla="*/ 325256 h 705745"/>
              <a:gd name="connsiteX73" fmla="*/ 2184740 w 3093004"/>
              <a:gd name="connsiteY73" fmla="*/ 306846 h 705745"/>
              <a:gd name="connsiteX74" fmla="*/ 2062002 w 3093004"/>
              <a:gd name="connsiteY74" fmla="*/ 300709 h 705745"/>
              <a:gd name="connsiteX75" fmla="*/ 2037455 w 3093004"/>
              <a:gd name="connsiteY75" fmla="*/ 288435 h 705745"/>
              <a:gd name="connsiteX76" fmla="*/ 1969949 w 3093004"/>
              <a:gd name="connsiteY76" fmla="*/ 282298 h 705745"/>
              <a:gd name="connsiteX77" fmla="*/ 1926990 w 3093004"/>
              <a:gd name="connsiteY77" fmla="*/ 276161 h 705745"/>
              <a:gd name="connsiteX78" fmla="*/ 1798115 w 3093004"/>
              <a:gd name="connsiteY78" fmla="*/ 245477 h 705745"/>
              <a:gd name="connsiteX79" fmla="*/ 1724472 w 3093004"/>
              <a:gd name="connsiteY79" fmla="*/ 233203 h 705745"/>
              <a:gd name="connsiteX80" fmla="*/ 1687651 w 3093004"/>
              <a:gd name="connsiteY80" fmla="*/ 220929 h 705745"/>
              <a:gd name="connsiteX81" fmla="*/ 1638555 w 3093004"/>
              <a:gd name="connsiteY81" fmla="*/ 214792 h 705745"/>
              <a:gd name="connsiteX82" fmla="*/ 1601734 w 3093004"/>
              <a:gd name="connsiteY82" fmla="*/ 202518 h 705745"/>
              <a:gd name="connsiteX83" fmla="*/ 1552638 w 3093004"/>
              <a:gd name="connsiteY83" fmla="*/ 190244 h 705745"/>
              <a:gd name="connsiteX84" fmla="*/ 1509680 w 3093004"/>
              <a:gd name="connsiteY84" fmla="*/ 177971 h 705745"/>
              <a:gd name="connsiteX85" fmla="*/ 1491269 w 3093004"/>
              <a:gd name="connsiteY85" fmla="*/ 171834 h 705745"/>
              <a:gd name="connsiteX86" fmla="*/ 1442174 w 3093004"/>
              <a:gd name="connsiteY86" fmla="*/ 159560 h 705745"/>
              <a:gd name="connsiteX87" fmla="*/ 1356257 w 3093004"/>
              <a:gd name="connsiteY87" fmla="*/ 135012 h 705745"/>
              <a:gd name="connsiteX88" fmla="*/ 1319436 w 3093004"/>
              <a:gd name="connsiteY88" fmla="*/ 128875 h 705745"/>
              <a:gd name="connsiteX89" fmla="*/ 1282614 w 3093004"/>
              <a:gd name="connsiteY89" fmla="*/ 116601 h 705745"/>
              <a:gd name="connsiteX90" fmla="*/ 1129191 w 3093004"/>
              <a:gd name="connsiteY90" fmla="*/ 92054 h 705745"/>
              <a:gd name="connsiteX91" fmla="*/ 981906 w 3093004"/>
              <a:gd name="connsiteY91" fmla="*/ 73643 h 705745"/>
              <a:gd name="connsiteX92" fmla="*/ 957358 w 3093004"/>
              <a:gd name="connsiteY92" fmla="*/ 67506 h 705745"/>
              <a:gd name="connsiteX93" fmla="*/ 938947 w 3093004"/>
              <a:gd name="connsiteY93" fmla="*/ 61369 h 705745"/>
              <a:gd name="connsiteX94" fmla="*/ 902126 w 3093004"/>
              <a:gd name="connsiteY94" fmla="*/ 55232 h 705745"/>
              <a:gd name="connsiteX95" fmla="*/ 883715 w 3093004"/>
              <a:gd name="connsiteY95" fmla="*/ 49095 h 705745"/>
              <a:gd name="connsiteX96" fmla="*/ 853030 w 3093004"/>
              <a:gd name="connsiteY96" fmla="*/ 42958 h 705745"/>
              <a:gd name="connsiteX97" fmla="*/ 785524 w 3093004"/>
              <a:gd name="connsiteY97" fmla="*/ 30685 h 705745"/>
              <a:gd name="connsiteX98" fmla="*/ 331393 w 3093004"/>
              <a:gd name="connsiteY98" fmla="*/ 24548 h 705745"/>
              <a:gd name="connsiteX99" fmla="*/ 276161 w 3093004"/>
              <a:gd name="connsiteY99" fmla="*/ 18411 h 705745"/>
              <a:gd name="connsiteX100" fmla="*/ 214791 w 3093004"/>
              <a:gd name="connsiteY100" fmla="*/ 12274 h 705745"/>
              <a:gd name="connsiteX101" fmla="*/ 116601 w 3093004"/>
              <a:gd name="connsiteY101" fmla="*/ 0 h 705745"/>
              <a:gd name="connsiteX102" fmla="*/ 0 w 3093004"/>
              <a:gd name="connsiteY102" fmla="*/ 6137 h 70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093004" h="705745">
                <a:moveTo>
                  <a:pt x="0" y="6137"/>
                </a:moveTo>
                <a:lnTo>
                  <a:pt x="0" y="6137"/>
                </a:lnTo>
                <a:cubicBezTo>
                  <a:pt x="16365" y="14320"/>
                  <a:pt x="32438" y="23114"/>
                  <a:pt x="49095" y="30685"/>
                </a:cubicBezTo>
                <a:cubicBezTo>
                  <a:pt x="54984" y="33362"/>
                  <a:pt x="61720" y="33929"/>
                  <a:pt x="67506" y="36822"/>
                </a:cubicBezTo>
                <a:cubicBezTo>
                  <a:pt x="111794" y="58966"/>
                  <a:pt x="56661" y="39848"/>
                  <a:pt x="110464" y="61369"/>
                </a:cubicBezTo>
                <a:cubicBezTo>
                  <a:pt x="122476" y="66174"/>
                  <a:pt x="135011" y="69552"/>
                  <a:pt x="147285" y="73643"/>
                </a:cubicBezTo>
                <a:cubicBezTo>
                  <a:pt x="153422" y="75689"/>
                  <a:pt x="160313" y="76192"/>
                  <a:pt x="165696" y="79780"/>
                </a:cubicBezTo>
                <a:cubicBezTo>
                  <a:pt x="189490" y="95642"/>
                  <a:pt x="177110" y="89722"/>
                  <a:pt x="202518" y="98191"/>
                </a:cubicBezTo>
                <a:cubicBezTo>
                  <a:pt x="217128" y="107932"/>
                  <a:pt x="236799" y="121468"/>
                  <a:pt x="251613" y="128875"/>
                </a:cubicBezTo>
                <a:cubicBezTo>
                  <a:pt x="257399" y="131768"/>
                  <a:pt x="263887" y="132966"/>
                  <a:pt x="270024" y="135012"/>
                </a:cubicBezTo>
                <a:cubicBezTo>
                  <a:pt x="276161" y="139103"/>
                  <a:pt x="281959" y="143754"/>
                  <a:pt x="288434" y="147286"/>
                </a:cubicBezTo>
                <a:cubicBezTo>
                  <a:pt x="304497" y="156048"/>
                  <a:pt x="322306" y="161685"/>
                  <a:pt x="337530" y="171834"/>
                </a:cubicBezTo>
                <a:cubicBezTo>
                  <a:pt x="343667" y="175925"/>
                  <a:pt x="348943" y="181775"/>
                  <a:pt x="355940" y="184107"/>
                </a:cubicBezTo>
                <a:cubicBezTo>
                  <a:pt x="367745" y="188042"/>
                  <a:pt x="380488" y="188198"/>
                  <a:pt x="392762" y="190244"/>
                </a:cubicBezTo>
                <a:cubicBezTo>
                  <a:pt x="550181" y="242719"/>
                  <a:pt x="297282" y="160856"/>
                  <a:pt x="472542" y="208655"/>
                </a:cubicBezTo>
                <a:cubicBezTo>
                  <a:pt x="481368" y="211062"/>
                  <a:pt x="488263" y="218522"/>
                  <a:pt x="497089" y="220929"/>
                </a:cubicBezTo>
                <a:cubicBezTo>
                  <a:pt x="505110" y="223117"/>
                  <a:pt x="584144" y="232434"/>
                  <a:pt x="589143" y="233203"/>
                </a:cubicBezTo>
                <a:cubicBezTo>
                  <a:pt x="599453" y="234789"/>
                  <a:pt x="609478" y="238046"/>
                  <a:pt x="619828" y="239340"/>
                </a:cubicBezTo>
                <a:cubicBezTo>
                  <a:pt x="642248" y="242143"/>
                  <a:pt x="664817" y="243601"/>
                  <a:pt x="687334" y="245477"/>
                </a:cubicBezTo>
                <a:cubicBezTo>
                  <a:pt x="801184" y="254964"/>
                  <a:pt x="778375" y="252046"/>
                  <a:pt x="926673" y="257750"/>
                </a:cubicBezTo>
                <a:cubicBezTo>
                  <a:pt x="940993" y="259796"/>
                  <a:pt x="955364" y="261509"/>
                  <a:pt x="969632" y="263887"/>
                </a:cubicBezTo>
                <a:cubicBezTo>
                  <a:pt x="979921" y="265602"/>
                  <a:pt x="990027" y="268309"/>
                  <a:pt x="1000316" y="270024"/>
                </a:cubicBezTo>
                <a:cubicBezTo>
                  <a:pt x="1066284" y="281019"/>
                  <a:pt x="1020694" y="270516"/>
                  <a:pt x="1067822" y="282298"/>
                </a:cubicBezTo>
                <a:cubicBezTo>
                  <a:pt x="1088410" y="296023"/>
                  <a:pt x="1090590" y="294527"/>
                  <a:pt x="1104644" y="319120"/>
                </a:cubicBezTo>
                <a:cubicBezTo>
                  <a:pt x="1115275" y="337725"/>
                  <a:pt x="1104728" y="339904"/>
                  <a:pt x="1123055" y="355941"/>
                </a:cubicBezTo>
                <a:cubicBezTo>
                  <a:pt x="1131386" y="363230"/>
                  <a:pt x="1178289" y="392206"/>
                  <a:pt x="1190561" y="398899"/>
                </a:cubicBezTo>
                <a:cubicBezTo>
                  <a:pt x="1202608" y="405470"/>
                  <a:pt x="1214715" y="412032"/>
                  <a:pt x="1227382" y="417310"/>
                </a:cubicBezTo>
                <a:cubicBezTo>
                  <a:pt x="1259484" y="430686"/>
                  <a:pt x="1278671" y="431964"/>
                  <a:pt x="1313299" y="441858"/>
                </a:cubicBezTo>
                <a:cubicBezTo>
                  <a:pt x="1325739" y="445412"/>
                  <a:pt x="1337728" y="450414"/>
                  <a:pt x="1350120" y="454132"/>
                </a:cubicBezTo>
                <a:cubicBezTo>
                  <a:pt x="1358199" y="456556"/>
                  <a:pt x="1366770" y="457308"/>
                  <a:pt x="1374668" y="460269"/>
                </a:cubicBezTo>
                <a:cubicBezTo>
                  <a:pt x="1383234" y="463481"/>
                  <a:pt x="1390722" y="469144"/>
                  <a:pt x="1399216" y="472542"/>
                </a:cubicBezTo>
                <a:cubicBezTo>
                  <a:pt x="1435682" y="487128"/>
                  <a:pt x="1428934" y="481910"/>
                  <a:pt x="1460585" y="490953"/>
                </a:cubicBezTo>
                <a:cubicBezTo>
                  <a:pt x="1466805" y="492730"/>
                  <a:pt x="1472939" y="494819"/>
                  <a:pt x="1478996" y="497090"/>
                </a:cubicBezTo>
                <a:cubicBezTo>
                  <a:pt x="1489311" y="500958"/>
                  <a:pt x="1499129" y="506199"/>
                  <a:pt x="1509680" y="509364"/>
                </a:cubicBezTo>
                <a:cubicBezTo>
                  <a:pt x="1519671" y="512361"/>
                  <a:pt x="1530201" y="513155"/>
                  <a:pt x="1540365" y="515501"/>
                </a:cubicBezTo>
                <a:cubicBezTo>
                  <a:pt x="1565020" y="521191"/>
                  <a:pt x="1589460" y="527774"/>
                  <a:pt x="1614008" y="533911"/>
                </a:cubicBezTo>
                <a:cubicBezTo>
                  <a:pt x="1622190" y="535956"/>
                  <a:pt x="1630554" y="537381"/>
                  <a:pt x="1638555" y="540048"/>
                </a:cubicBezTo>
                <a:lnTo>
                  <a:pt x="1675377" y="552322"/>
                </a:lnTo>
                <a:cubicBezTo>
                  <a:pt x="1681514" y="554368"/>
                  <a:pt x="1688001" y="555566"/>
                  <a:pt x="1693787" y="558459"/>
                </a:cubicBezTo>
                <a:cubicBezTo>
                  <a:pt x="1701970" y="562550"/>
                  <a:pt x="1709656" y="567840"/>
                  <a:pt x="1718335" y="570733"/>
                </a:cubicBezTo>
                <a:cubicBezTo>
                  <a:pt x="1728231" y="574032"/>
                  <a:pt x="1738957" y="574125"/>
                  <a:pt x="1749020" y="576870"/>
                </a:cubicBezTo>
                <a:cubicBezTo>
                  <a:pt x="1761502" y="580274"/>
                  <a:pt x="1773476" y="585339"/>
                  <a:pt x="1785841" y="589144"/>
                </a:cubicBezTo>
                <a:cubicBezTo>
                  <a:pt x="1800075" y="593524"/>
                  <a:pt x="1814566" y="597038"/>
                  <a:pt x="1828800" y="601418"/>
                </a:cubicBezTo>
                <a:cubicBezTo>
                  <a:pt x="1869606" y="613973"/>
                  <a:pt x="1873265" y="619167"/>
                  <a:pt x="1920853" y="625965"/>
                </a:cubicBezTo>
                <a:cubicBezTo>
                  <a:pt x="1945238" y="629449"/>
                  <a:pt x="1969878" y="631238"/>
                  <a:pt x="1994496" y="632102"/>
                </a:cubicBezTo>
                <a:cubicBezTo>
                  <a:pt x="2086516" y="635331"/>
                  <a:pt x="2178603" y="636193"/>
                  <a:pt x="2270657" y="638239"/>
                </a:cubicBezTo>
                <a:cubicBezTo>
                  <a:pt x="2337905" y="651689"/>
                  <a:pt x="2267813" y="634871"/>
                  <a:pt x="2325889" y="656650"/>
                </a:cubicBezTo>
                <a:cubicBezTo>
                  <a:pt x="2333786" y="659612"/>
                  <a:pt x="2342651" y="659543"/>
                  <a:pt x="2350437" y="662787"/>
                </a:cubicBezTo>
                <a:cubicBezTo>
                  <a:pt x="2366165" y="669340"/>
                  <a:pt x="2413952" y="698363"/>
                  <a:pt x="2436354" y="699608"/>
                </a:cubicBezTo>
                <a:lnTo>
                  <a:pt x="2546818" y="705745"/>
                </a:lnTo>
                <a:cubicBezTo>
                  <a:pt x="2651552" y="699926"/>
                  <a:pt x="2699311" y="696700"/>
                  <a:pt x="2810706" y="693471"/>
                </a:cubicBezTo>
                <a:lnTo>
                  <a:pt x="3080730" y="687334"/>
                </a:lnTo>
                <a:cubicBezTo>
                  <a:pt x="3082776" y="677106"/>
                  <a:pt x="3084604" y="666832"/>
                  <a:pt x="3086867" y="656650"/>
                </a:cubicBezTo>
                <a:cubicBezTo>
                  <a:pt x="3088697" y="648416"/>
                  <a:pt x="3093004" y="640536"/>
                  <a:pt x="3093004" y="632102"/>
                </a:cubicBezTo>
                <a:cubicBezTo>
                  <a:pt x="3093004" y="625365"/>
                  <a:pt x="3090332" y="575263"/>
                  <a:pt x="3080730" y="558459"/>
                </a:cubicBezTo>
                <a:cubicBezTo>
                  <a:pt x="3075655" y="549578"/>
                  <a:pt x="3068976" y="541677"/>
                  <a:pt x="3062319" y="533911"/>
                </a:cubicBezTo>
                <a:cubicBezTo>
                  <a:pt x="3056671" y="527322"/>
                  <a:pt x="3049556" y="522090"/>
                  <a:pt x="3043908" y="515501"/>
                </a:cubicBezTo>
                <a:cubicBezTo>
                  <a:pt x="3037252" y="507735"/>
                  <a:pt x="3033264" y="497609"/>
                  <a:pt x="3025498" y="490953"/>
                </a:cubicBezTo>
                <a:cubicBezTo>
                  <a:pt x="3014324" y="481375"/>
                  <a:pt x="2996081" y="477620"/>
                  <a:pt x="2982539" y="472542"/>
                </a:cubicBezTo>
                <a:cubicBezTo>
                  <a:pt x="2972225" y="468674"/>
                  <a:pt x="2962306" y="463752"/>
                  <a:pt x="2951855" y="460269"/>
                </a:cubicBezTo>
                <a:cubicBezTo>
                  <a:pt x="2934281" y="454411"/>
                  <a:pt x="2925147" y="455382"/>
                  <a:pt x="2908896" y="447995"/>
                </a:cubicBezTo>
                <a:cubicBezTo>
                  <a:pt x="2892239" y="440424"/>
                  <a:pt x="2874438" y="434425"/>
                  <a:pt x="2859801" y="423447"/>
                </a:cubicBezTo>
                <a:cubicBezTo>
                  <a:pt x="2851618" y="417310"/>
                  <a:pt x="2844401" y="409610"/>
                  <a:pt x="2835253" y="405036"/>
                </a:cubicBezTo>
                <a:cubicBezTo>
                  <a:pt x="2829266" y="402042"/>
                  <a:pt x="2783508" y="393537"/>
                  <a:pt x="2780021" y="392762"/>
                </a:cubicBezTo>
                <a:cubicBezTo>
                  <a:pt x="2771787" y="390932"/>
                  <a:pt x="2763771" y="388135"/>
                  <a:pt x="2755473" y="386626"/>
                </a:cubicBezTo>
                <a:cubicBezTo>
                  <a:pt x="2741242" y="384039"/>
                  <a:pt x="2726746" y="383077"/>
                  <a:pt x="2712515" y="380489"/>
                </a:cubicBezTo>
                <a:cubicBezTo>
                  <a:pt x="2704217" y="378980"/>
                  <a:pt x="2696046" y="376776"/>
                  <a:pt x="2687967" y="374352"/>
                </a:cubicBezTo>
                <a:cubicBezTo>
                  <a:pt x="2675575" y="370634"/>
                  <a:pt x="2663887" y="364326"/>
                  <a:pt x="2651146" y="362078"/>
                </a:cubicBezTo>
                <a:cubicBezTo>
                  <a:pt x="2628895" y="358151"/>
                  <a:pt x="2606142" y="357987"/>
                  <a:pt x="2583640" y="355941"/>
                </a:cubicBezTo>
                <a:cubicBezTo>
                  <a:pt x="2524170" y="341074"/>
                  <a:pt x="2586057" y="355002"/>
                  <a:pt x="2467038" y="343667"/>
                </a:cubicBezTo>
                <a:cubicBezTo>
                  <a:pt x="2454651" y="342487"/>
                  <a:pt x="2442630" y="338386"/>
                  <a:pt x="2430217" y="337530"/>
                </a:cubicBezTo>
                <a:cubicBezTo>
                  <a:pt x="2383234" y="334290"/>
                  <a:pt x="2336118" y="333439"/>
                  <a:pt x="2289068" y="331393"/>
                </a:cubicBezTo>
                <a:cubicBezTo>
                  <a:pt x="2276794" y="329347"/>
                  <a:pt x="2264359" y="328106"/>
                  <a:pt x="2252247" y="325256"/>
                </a:cubicBezTo>
                <a:cubicBezTo>
                  <a:pt x="2229543" y="319914"/>
                  <a:pt x="2207872" y="309831"/>
                  <a:pt x="2184740" y="306846"/>
                </a:cubicBezTo>
                <a:cubicBezTo>
                  <a:pt x="2144113" y="301604"/>
                  <a:pt x="2102915" y="302755"/>
                  <a:pt x="2062002" y="300709"/>
                </a:cubicBezTo>
                <a:cubicBezTo>
                  <a:pt x="2053820" y="296618"/>
                  <a:pt x="2046426" y="290229"/>
                  <a:pt x="2037455" y="288435"/>
                </a:cubicBezTo>
                <a:cubicBezTo>
                  <a:pt x="2015299" y="284004"/>
                  <a:pt x="1992406" y="284793"/>
                  <a:pt x="1969949" y="282298"/>
                </a:cubicBezTo>
                <a:cubicBezTo>
                  <a:pt x="1955572" y="280701"/>
                  <a:pt x="1941310" y="278207"/>
                  <a:pt x="1926990" y="276161"/>
                </a:cubicBezTo>
                <a:cubicBezTo>
                  <a:pt x="1835774" y="245755"/>
                  <a:pt x="1879064" y="254470"/>
                  <a:pt x="1798115" y="245477"/>
                </a:cubicBezTo>
                <a:cubicBezTo>
                  <a:pt x="1747774" y="228697"/>
                  <a:pt x="1827243" y="253758"/>
                  <a:pt x="1724472" y="233203"/>
                </a:cubicBezTo>
                <a:cubicBezTo>
                  <a:pt x="1711786" y="230666"/>
                  <a:pt x="1700301" y="223640"/>
                  <a:pt x="1687651" y="220929"/>
                </a:cubicBezTo>
                <a:cubicBezTo>
                  <a:pt x="1671524" y="217473"/>
                  <a:pt x="1654920" y="216838"/>
                  <a:pt x="1638555" y="214792"/>
                </a:cubicBezTo>
                <a:cubicBezTo>
                  <a:pt x="1626281" y="210701"/>
                  <a:pt x="1614174" y="206072"/>
                  <a:pt x="1601734" y="202518"/>
                </a:cubicBezTo>
                <a:cubicBezTo>
                  <a:pt x="1585514" y="197884"/>
                  <a:pt x="1568641" y="195579"/>
                  <a:pt x="1552638" y="190244"/>
                </a:cubicBezTo>
                <a:cubicBezTo>
                  <a:pt x="1508503" y="175532"/>
                  <a:pt x="1563612" y="193379"/>
                  <a:pt x="1509680" y="177971"/>
                </a:cubicBezTo>
                <a:cubicBezTo>
                  <a:pt x="1503460" y="176194"/>
                  <a:pt x="1497510" y="173536"/>
                  <a:pt x="1491269" y="171834"/>
                </a:cubicBezTo>
                <a:cubicBezTo>
                  <a:pt x="1474995" y="167395"/>
                  <a:pt x="1458394" y="164194"/>
                  <a:pt x="1442174" y="159560"/>
                </a:cubicBezTo>
                <a:cubicBezTo>
                  <a:pt x="1413535" y="151377"/>
                  <a:pt x="1385637" y="139909"/>
                  <a:pt x="1356257" y="135012"/>
                </a:cubicBezTo>
                <a:cubicBezTo>
                  <a:pt x="1343983" y="132966"/>
                  <a:pt x="1331507" y="131893"/>
                  <a:pt x="1319436" y="128875"/>
                </a:cubicBezTo>
                <a:cubicBezTo>
                  <a:pt x="1306884" y="125737"/>
                  <a:pt x="1295244" y="119408"/>
                  <a:pt x="1282614" y="116601"/>
                </a:cubicBezTo>
                <a:cubicBezTo>
                  <a:pt x="1262350" y="112098"/>
                  <a:pt x="1147161" y="94929"/>
                  <a:pt x="1129191" y="92054"/>
                </a:cubicBezTo>
                <a:cubicBezTo>
                  <a:pt x="1022733" y="75020"/>
                  <a:pt x="1088780" y="82549"/>
                  <a:pt x="981906" y="73643"/>
                </a:cubicBezTo>
                <a:cubicBezTo>
                  <a:pt x="973723" y="71597"/>
                  <a:pt x="965468" y="69823"/>
                  <a:pt x="957358" y="67506"/>
                </a:cubicBezTo>
                <a:cubicBezTo>
                  <a:pt x="951138" y="65729"/>
                  <a:pt x="945262" y="62772"/>
                  <a:pt x="938947" y="61369"/>
                </a:cubicBezTo>
                <a:cubicBezTo>
                  <a:pt x="926800" y="58670"/>
                  <a:pt x="914273" y="57931"/>
                  <a:pt x="902126" y="55232"/>
                </a:cubicBezTo>
                <a:cubicBezTo>
                  <a:pt x="895811" y="53829"/>
                  <a:pt x="889991" y="50664"/>
                  <a:pt x="883715" y="49095"/>
                </a:cubicBezTo>
                <a:cubicBezTo>
                  <a:pt x="873596" y="46565"/>
                  <a:pt x="863149" y="45488"/>
                  <a:pt x="853030" y="42958"/>
                </a:cubicBezTo>
                <a:cubicBezTo>
                  <a:pt x="816107" y="33728"/>
                  <a:pt x="848348" y="32217"/>
                  <a:pt x="785524" y="30685"/>
                </a:cubicBezTo>
                <a:cubicBezTo>
                  <a:pt x="634178" y="26994"/>
                  <a:pt x="482770" y="26594"/>
                  <a:pt x="331393" y="24548"/>
                </a:cubicBezTo>
                <a:lnTo>
                  <a:pt x="276161" y="18411"/>
                </a:lnTo>
                <a:lnTo>
                  <a:pt x="214791" y="12274"/>
                </a:lnTo>
                <a:cubicBezTo>
                  <a:pt x="182024" y="8493"/>
                  <a:pt x="149586" y="0"/>
                  <a:pt x="116601" y="0"/>
                </a:cubicBezTo>
                <a:lnTo>
                  <a:pt x="0" y="6137"/>
                </a:lnTo>
                <a:close/>
              </a:path>
            </a:pathLst>
          </a:custGeom>
          <a:solidFill>
            <a:srgbClr val="00F04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Freeform 56"/>
          <p:cNvSpPr/>
          <p:nvPr/>
        </p:nvSpPr>
        <p:spPr>
          <a:xfrm>
            <a:off x="3276600" y="2936595"/>
            <a:ext cx="2096439" cy="940260"/>
          </a:xfrm>
          <a:custGeom>
            <a:avLst/>
            <a:gdLst>
              <a:gd name="connsiteX0" fmla="*/ 0 w 2516134"/>
              <a:gd name="connsiteY0" fmla="*/ 0 h 1412039"/>
              <a:gd name="connsiteX1" fmla="*/ 0 w 2516134"/>
              <a:gd name="connsiteY1" fmla="*/ 0 h 1412039"/>
              <a:gd name="connsiteX2" fmla="*/ 42958 w 2516134"/>
              <a:gd name="connsiteY2" fmla="*/ 42958 h 1412039"/>
              <a:gd name="connsiteX3" fmla="*/ 79779 w 2516134"/>
              <a:gd name="connsiteY3" fmla="*/ 110464 h 1412039"/>
              <a:gd name="connsiteX4" fmla="*/ 92053 w 2516134"/>
              <a:gd name="connsiteY4" fmla="*/ 159560 h 1412039"/>
              <a:gd name="connsiteX5" fmla="*/ 104327 w 2516134"/>
              <a:gd name="connsiteY5" fmla="*/ 220929 h 1412039"/>
              <a:gd name="connsiteX6" fmla="*/ 116601 w 2516134"/>
              <a:gd name="connsiteY6" fmla="*/ 245477 h 1412039"/>
              <a:gd name="connsiteX7" fmla="*/ 122738 w 2516134"/>
              <a:gd name="connsiteY7" fmla="*/ 270024 h 1412039"/>
              <a:gd name="connsiteX8" fmla="*/ 141149 w 2516134"/>
              <a:gd name="connsiteY8" fmla="*/ 294572 h 1412039"/>
              <a:gd name="connsiteX9" fmla="*/ 153422 w 2516134"/>
              <a:gd name="connsiteY9" fmla="*/ 331393 h 1412039"/>
              <a:gd name="connsiteX10" fmla="*/ 177970 w 2516134"/>
              <a:gd name="connsiteY10" fmla="*/ 374352 h 1412039"/>
              <a:gd name="connsiteX11" fmla="*/ 184107 w 2516134"/>
              <a:gd name="connsiteY11" fmla="*/ 398899 h 1412039"/>
              <a:gd name="connsiteX12" fmla="*/ 196381 w 2516134"/>
              <a:gd name="connsiteY12" fmla="*/ 417310 h 1412039"/>
              <a:gd name="connsiteX13" fmla="*/ 208655 w 2516134"/>
              <a:gd name="connsiteY13" fmla="*/ 454132 h 1412039"/>
              <a:gd name="connsiteX14" fmla="*/ 220928 w 2516134"/>
              <a:gd name="connsiteY14" fmla="*/ 472542 h 1412039"/>
              <a:gd name="connsiteX15" fmla="*/ 227065 w 2516134"/>
              <a:gd name="connsiteY15" fmla="*/ 490953 h 1412039"/>
              <a:gd name="connsiteX16" fmla="*/ 251613 w 2516134"/>
              <a:gd name="connsiteY16" fmla="*/ 527775 h 1412039"/>
              <a:gd name="connsiteX17" fmla="*/ 263887 w 2516134"/>
              <a:gd name="connsiteY17" fmla="*/ 546185 h 1412039"/>
              <a:gd name="connsiteX18" fmla="*/ 288434 w 2516134"/>
              <a:gd name="connsiteY18" fmla="*/ 589144 h 1412039"/>
              <a:gd name="connsiteX19" fmla="*/ 300708 w 2516134"/>
              <a:gd name="connsiteY19" fmla="*/ 607554 h 1412039"/>
              <a:gd name="connsiteX20" fmla="*/ 325256 w 2516134"/>
              <a:gd name="connsiteY20" fmla="*/ 632102 h 1412039"/>
              <a:gd name="connsiteX21" fmla="*/ 368214 w 2516134"/>
              <a:gd name="connsiteY21" fmla="*/ 699608 h 1412039"/>
              <a:gd name="connsiteX22" fmla="*/ 398899 w 2516134"/>
              <a:gd name="connsiteY22" fmla="*/ 736430 h 1412039"/>
              <a:gd name="connsiteX23" fmla="*/ 411173 w 2516134"/>
              <a:gd name="connsiteY23" fmla="*/ 754840 h 1412039"/>
              <a:gd name="connsiteX24" fmla="*/ 429583 w 2516134"/>
              <a:gd name="connsiteY24" fmla="*/ 773251 h 1412039"/>
              <a:gd name="connsiteX25" fmla="*/ 441857 w 2516134"/>
              <a:gd name="connsiteY25" fmla="*/ 791662 h 1412039"/>
              <a:gd name="connsiteX26" fmla="*/ 460268 w 2516134"/>
              <a:gd name="connsiteY26" fmla="*/ 803936 h 1412039"/>
              <a:gd name="connsiteX27" fmla="*/ 484816 w 2516134"/>
              <a:gd name="connsiteY27" fmla="*/ 834620 h 1412039"/>
              <a:gd name="connsiteX28" fmla="*/ 521637 w 2516134"/>
              <a:gd name="connsiteY28" fmla="*/ 853031 h 1412039"/>
              <a:gd name="connsiteX29" fmla="*/ 564596 w 2516134"/>
              <a:gd name="connsiteY29" fmla="*/ 895989 h 1412039"/>
              <a:gd name="connsiteX30" fmla="*/ 583006 w 2516134"/>
              <a:gd name="connsiteY30" fmla="*/ 908263 h 1412039"/>
              <a:gd name="connsiteX31" fmla="*/ 619828 w 2516134"/>
              <a:gd name="connsiteY31" fmla="*/ 945085 h 1412039"/>
              <a:gd name="connsiteX32" fmla="*/ 644375 w 2516134"/>
              <a:gd name="connsiteY32" fmla="*/ 963495 h 1412039"/>
              <a:gd name="connsiteX33" fmla="*/ 687334 w 2516134"/>
              <a:gd name="connsiteY33" fmla="*/ 1006454 h 1412039"/>
              <a:gd name="connsiteX34" fmla="*/ 767114 w 2516134"/>
              <a:gd name="connsiteY34" fmla="*/ 1049412 h 1412039"/>
              <a:gd name="connsiteX35" fmla="*/ 803935 w 2516134"/>
              <a:gd name="connsiteY35" fmla="*/ 1061686 h 1412039"/>
              <a:gd name="connsiteX36" fmla="*/ 846894 w 2516134"/>
              <a:gd name="connsiteY36" fmla="*/ 1080097 h 1412039"/>
              <a:gd name="connsiteX37" fmla="*/ 902126 w 2516134"/>
              <a:gd name="connsiteY37" fmla="*/ 1110781 h 1412039"/>
              <a:gd name="connsiteX38" fmla="*/ 963495 w 2516134"/>
              <a:gd name="connsiteY38" fmla="*/ 1153740 h 1412039"/>
              <a:gd name="connsiteX39" fmla="*/ 994179 w 2516134"/>
              <a:gd name="connsiteY39" fmla="*/ 1166013 h 1412039"/>
              <a:gd name="connsiteX40" fmla="*/ 1049412 w 2516134"/>
              <a:gd name="connsiteY40" fmla="*/ 1202835 h 1412039"/>
              <a:gd name="connsiteX41" fmla="*/ 1110781 w 2516134"/>
              <a:gd name="connsiteY41" fmla="*/ 1227383 h 1412039"/>
              <a:gd name="connsiteX42" fmla="*/ 1221245 w 2516134"/>
              <a:gd name="connsiteY42" fmla="*/ 1239656 h 1412039"/>
              <a:gd name="connsiteX43" fmla="*/ 1307162 w 2516134"/>
              <a:gd name="connsiteY43" fmla="*/ 1258067 h 1412039"/>
              <a:gd name="connsiteX44" fmla="*/ 1331710 w 2516134"/>
              <a:gd name="connsiteY44" fmla="*/ 1264204 h 1412039"/>
              <a:gd name="connsiteX45" fmla="*/ 1350120 w 2516134"/>
              <a:gd name="connsiteY45" fmla="*/ 1270341 h 1412039"/>
              <a:gd name="connsiteX46" fmla="*/ 1386942 w 2516134"/>
              <a:gd name="connsiteY46" fmla="*/ 1276478 h 1412039"/>
              <a:gd name="connsiteX47" fmla="*/ 1405353 w 2516134"/>
              <a:gd name="connsiteY47" fmla="*/ 1282615 h 1412039"/>
              <a:gd name="connsiteX48" fmla="*/ 1472859 w 2516134"/>
              <a:gd name="connsiteY48" fmla="*/ 1294889 h 1412039"/>
              <a:gd name="connsiteX49" fmla="*/ 1528091 w 2516134"/>
              <a:gd name="connsiteY49" fmla="*/ 1307162 h 1412039"/>
              <a:gd name="connsiteX50" fmla="*/ 1564912 w 2516134"/>
              <a:gd name="connsiteY50" fmla="*/ 1325573 h 1412039"/>
              <a:gd name="connsiteX51" fmla="*/ 1632418 w 2516134"/>
              <a:gd name="connsiteY51" fmla="*/ 1362395 h 1412039"/>
              <a:gd name="connsiteX52" fmla="*/ 1767430 w 2516134"/>
              <a:gd name="connsiteY52" fmla="*/ 1374669 h 1412039"/>
              <a:gd name="connsiteX53" fmla="*/ 2092687 w 2516134"/>
              <a:gd name="connsiteY53" fmla="*/ 1380805 h 1412039"/>
              <a:gd name="connsiteX54" fmla="*/ 2166330 w 2516134"/>
              <a:gd name="connsiteY54" fmla="*/ 1386942 h 1412039"/>
              <a:gd name="connsiteX55" fmla="*/ 2252247 w 2516134"/>
              <a:gd name="connsiteY55" fmla="*/ 1405353 h 1412039"/>
              <a:gd name="connsiteX56" fmla="*/ 2491586 w 2516134"/>
              <a:gd name="connsiteY56" fmla="*/ 1399216 h 1412039"/>
              <a:gd name="connsiteX57" fmla="*/ 2516134 w 2516134"/>
              <a:gd name="connsiteY57" fmla="*/ 1362395 h 1412039"/>
              <a:gd name="connsiteX58" fmla="*/ 2509997 w 2516134"/>
              <a:gd name="connsiteY58" fmla="*/ 1343984 h 1412039"/>
              <a:gd name="connsiteX59" fmla="*/ 2485449 w 2516134"/>
              <a:gd name="connsiteY59" fmla="*/ 1337847 h 1412039"/>
              <a:gd name="connsiteX60" fmla="*/ 2436354 w 2516134"/>
              <a:gd name="connsiteY60" fmla="*/ 1331710 h 1412039"/>
              <a:gd name="connsiteX61" fmla="*/ 2252247 w 2516134"/>
              <a:gd name="connsiteY61" fmla="*/ 1325573 h 1412039"/>
              <a:gd name="connsiteX62" fmla="*/ 2147919 w 2516134"/>
              <a:gd name="connsiteY62" fmla="*/ 1319436 h 1412039"/>
              <a:gd name="connsiteX63" fmla="*/ 2123371 w 2516134"/>
              <a:gd name="connsiteY63" fmla="*/ 1313299 h 1412039"/>
              <a:gd name="connsiteX64" fmla="*/ 2062002 w 2516134"/>
              <a:gd name="connsiteY64" fmla="*/ 1301026 h 1412039"/>
              <a:gd name="connsiteX65" fmla="*/ 2037455 w 2516134"/>
              <a:gd name="connsiteY65" fmla="*/ 1288752 h 1412039"/>
              <a:gd name="connsiteX66" fmla="*/ 2006770 w 2516134"/>
              <a:gd name="connsiteY66" fmla="*/ 1276478 h 1412039"/>
              <a:gd name="connsiteX67" fmla="*/ 1951538 w 2516134"/>
              <a:gd name="connsiteY67" fmla="*/ 1245793 h 1412039"/>
              <a:gd name="connsiteX68" fmla="*/ 1933127 w 2516134"/>
              <a:gd name="connsiteY68" fmla="*/ 1239656 h 1412039"/>
              <a:gd name="connsiteX69" fmla="*/ 1865621 w 2516134"/>
              <a:gd name="connsiteY69" fmla="*/ 1208972 h 1412039"/>
              <a:gd name="connsiteX70" fmla="*/ 1828800 w 2516134"/>
              <a:gd name="connsiteY70" fmla="*/ 1178287 h 1412039"/>
              <a:gd name="connsiteX71" fmla="*/ 1810389 w 2516134"/>
              <a:gd name="connsiteY71" fmla="*/ 1166013 h 1412039"/>
              <a:gd name="connsiteX72" fmla="*/ 1730609 w 2516134"/>
              <a:gd name="connsiteY72" fmla="*/ 1098507 h 1412039"/>
              <a:gd name="connsiteX73" fmla="*/ 1712198 w 2516134"/>
              <a:gd name="connsiteY73" fmla="*/ 1092371 h 1412039"/>
              <a:gd name="connsiteX74" fmla="*/ 1663103 w 2516134"/>
              <a:gd name="connsiteY74" fmla="*/ 1055549 h 1412039"/>
              <a:gd name="connsiteX75" fmla="*/ 1644692 w 2516134"/>
              <a:gd name="connsiteY75" fmla="*/ 1049412 h 1412039"/>
              <a:gd name="connsiteX76" fmla="*/ 1558775 w 2516134"/>
              <a:gd name="connsiteY76" fmla="*/ 1018728 h 1412039"/>
              <a:gd name="connsiteX77" fmla="*/ 1509680 w 2516134"/>
              <a:gd name="connsiteY77" fmla="*/ 988043 h 1412039"/>
              <a:gd name="connsiteX78" fmla="*/ 1466722 w 2516134"/>
              <a:gd name="connsiteY78" fmla="*/ 951222 h 1412039"/>
              <a:gd name="connsiteX79" fmla="*/ 1448311 w 2516134"/>
              <a:gd name="connsiteY79" fmla="*/ 926674 h 1412039"/>
              <a:gd name="connsiteX80" fmla="*/ 1417626 w 2516134"/>
              <a:gd name="connsiteY80" fmla="*/ 883715 h 1412039"/>
              <a:gd name="connsiteX81" fmla="*/ 1393079 w 2516134"/>
              <a:gd name="connsiteY81" fmla="*/ 871442 h 1412039"/>
              <a:gd name="connsiteX82" fmla="*/ 1337847 w 2516134"/>
              <a:gd name="connsiteY82" fmla="*/ 834620 h 1412039"/>
              <a:gd name="connsiteX83" fmla="*/ 1270341 w 2516134"/>
              <a:gd name="connsiteY83" fmla="*/ 816209 h 1412039"/>
              <a:gd name="connsiteX84" fmla="*/ 1147602 w 2516134"/>
              <a:gd name="connsiteY84" fmla="*/ 797799 h 1412039"/>
              <a:gd name="connsiteX85" fmla="*/ 1123055 w 2516134"/>
              <a:gd name="connsiteY85" fmla="*/ 791662 h 1412039"/>
              <a:gd name="connsiteX86" fmla="*/ 1067822 w 2516134"/>
              <a:gd name="connsiteY86" fmla="*/ 785525 h 1412039"/>
              <a:gd name="connsiteX87" fmla="*/ 1024864 w 2516134"/>
              <a:gd name="connsiteY87" fmla="*/ 779388 h 1412039"/>
              <a:gd name="connsiteX88" fmla="*/ 1000316 w 2516134"/>
              <a:gd name="connsiteY88" fmla="*/ 767114 h 1412039"/>
              <a:gd name="connsiteX89" fmla="*/ 981906 w 2516134"/>
              <a:gd name="connsiteY89" fmla="*/ 760977 h 1412039"/>
              <a:gd name="connsiteX90" fmla="*/ 957358 w 2516134"/>
              <a:gd name="connsiteY90" fmla="*/ 742566 h 1412039"/>
              <a:gd name="connsiteX91" fmla="*/ 926673 w 2516134"/>
              <a:gd name="connsiteY91" fmla="*/ 724156 h 1412039"/>
              <a:gd name="connsiteX92" fmla="*/ 877578 w 2516134"/>
              <a:gd name="connsiteY92" fmla="*/ 699608 h 1412039"/>
              <a:gd name="connsiteX93" fmla="*/ 834620 w 2516134"/>
              <a:gd name="connsiteY93" fmla="*/ 668924 h 1412039"/>
              <a:gd name="connsiteX94" fmla="*/ 810072 w 2516134"/>
              <a:gd name="connsiteY94" fmla="*/ 656650 h 1412039"/>
              <a:gd name="connsiteX95" fmla="*/ 791661 w 2516134"/>
              <a:gd name="connsiteY95" fmla="*/ 644376 h 1412039"/>
              <a:gd name="connsiteX96" fmla="*/ 767114 w 2516134"/>
              <a:gd name="connsiteY96" fmla="*/ 632102 h 1412039"/>
              <a:gd name="connsiteX97" fmla="*/ 748703 w 2516134"/>
              <a:gd name="connsiteY97" fmla="*/ 619828 h 1412039"/>
              <a:gd name="connsiteX98" fmla="*/ 724155 w 2516134"/>
              <a:gd name="connsiteY98" fmla="*/ 601418 h 1412039"/>
              <a:gd name="connsiteX99" fmla="*/ 705745 w 2516134"/>
              <a:gd name="connsiteY99" fmla="*/ 595281 h 1412039"/>
              <a:gd name="connsiteX100" fmla="*/ 662786 w 2516134"/>
              <a:gd name="connsiteY100" fmla="*/ 546185 h 1412039"/>
              <a:gd name="connsiteX101" fmla="*/ 644375 w 2516134"/>
              <a:gd name="connsiteY101" fmla="*/ 521638 h 1412039"/>
              <a:gd name="connsiteX102" fmla="*/ 625965 w 2516134"/>
              <a:gd name="connsiteY102" fmla="*/ 503227 h 1412039"/>
              <a:gd name="connsiteX103" fmla="*/ 595280 w 2516134"/>
              <a:gd name="connsiteY103" fmla="*/ 460269 h 1412039"/>
              <a:gd name="connsiteX104" fmla="*/ 570732 w 2516134"/>
              <a:gd name="connsiteY104" fmla="*/ 435721 h 1412039"/>
              <a:gd name="connsiteX105" fmla="*/ 558459 w 2516134"/>
              <a:gd name="connsiteY105" fmla="*/ 417310 h 1412039"/>
              <a:gd name="connsiteX106" fmla="*/ 552322 w 2516134"/>
              <a:gd name="connsiteY106" fmla="*/ 398899 h 1412039"/>
              <a:gd name="connsiteX107" fmla="*/ 533911 w 2516134"/>
              <a:gd name="connsiteY107" fmla="*/ 386626 h 1412039"/>
              <a:gd name="connsiteX108" fmla="*/ 521637 w 2516134"/>
              <a:gd name="connsiteY108" fmla="*/ 362078 h 1412039"/>
              <a:gd name="connsiteX109" fmla="*/ 503226 w 2516134"/>
              <a:gd name="connsiteY109" fmla="*/ 355941 h 1412039"/>
              <a:gd name="connsiteX110" fmla="*/ 478679 w 2516134"/>
              <a:gd name="connsiteY110" fmla="*/ 343667 h 1412039"/>
              <a:gd name="connsiteX111" fmla="*/ 417310 w 2516134"/>
              <a:gd name="connsiteY111" fmla="*/ 312983 h 1412039"/>
              <a:gd name="connsiteX112" fmla="*/ 380488 w 2516134"/>
              <a:gd name="connsiteY112" fmla="*/ 294572 h 1412039"/>
              <a:gd name="connsiteX113" fmla="*/ 355941 w 2516134"/>
              <a:gd name="connsiteY113" fmla="*/ 282298 h 1412039"/>
              <a:gd name="connsiteX114" fmla="*/ 337530 w 2516134"/>
              <a:gd name="connsiteY114" fmla="*/ 276161 h 1412039"/>
              <a:gd name="connsiteX115" fmla="*/ 251613 w 2516134"/>
              <a:gd name="connsiteY115" fmla="*/ 214792 h 1412039"/>
              <a:gd name="connsiteX116" fmla="*/ 227065 w 2516134"/>
              <a:gd name="connsiteY116" fmla="*/ 196381 h 1412039"/>
              <a:gd name="connsiteX117" fmla="*/ 196381 w 2516134"/>
              <a:gd name="connsiteY117" fmla="*/ 165697 h 1412039"/>
              <a:gd name="connsiteX118" fmla="*/ 159559 w 2516134"/>
              <a:gd name="connsiteY118" fmla="*/ 141149 h 1412039"/>
              <a:gd name="connsiteX119" fmla="*/ 92053 w 2516134"/>
              <a:gd name="connsiteY119" fmla="*/ 73643 h 1412039"/>
              <a:gd name="connsiteX120" fmla="*/ 67506 w 2516134"/>
              <a:gd name="connsiteY120" fmla="*/ 49095 h 1412039"/>
              <a:gd name="connsiteX121" fmla="*/ 49095 w 2516134"/>
              <a:gd name="connsiteY121" fmla="*/ 30685 h 1412039"/>
              <a:gd name="connsiteX122" fmla="*/ 30684 w 2516134"/>
              <a:gd name="connsiteY122" fmla="*/ 18411 h 1412039"/>
              <a:gd name="connsiteX123" fmla="*/ 12273 w 2516134"/>
              <a:gd name="connsiteY123" fmla="*/ 12274 h 1412039"/>
              <a:gd name="connsiteX124" fmla="*/ 0 w 2516134"/>
              <a:gd name="connsiteY124" fmla="*/ 0 h 14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516134" h="1412039">
                <a:moveTo>
                  <a:pt x="0" y="0"/>
                </a:moveTo>
                <a:lnTo>
                  <a:pt x="0" y="0"/>
                </a:lnTo>
                <a:cubicBezTo>
                  <a:pt x="14319" y="14319"/>
                  <a:pt x="29411" y="27906"/>
                  <a:pt x="42958" y="42958"/>
                </a:cubicBezTo>
                <a:cubicBezTo>
                  <a:pt x="54822" y="56140"/>
                  <a:pt x="78127" y="105507"/>
                  <a:pt x="79779" y="110464"/>
                </a:cubicBezTo>
                <a:cubicBezTo>
                  <a:pt x="88296" y="136015"/>
                  <a:pt x="86128" y="126974"/>
                  <a:pt x="92053" y="159560"/>
                </a:cubicBezTo>
                <a:cubicBezTo>
                  <a:pt x="94548" y="173284"/>
                  <a:pt x="98581" y="205605"/>
                  <a:pt x="104327" y="220929"/>
                </a:cubicBezTo>
                <a:cubicBezTo>
                  <a:pt x="107539" y="229495"/>
                  <a:pt x="113389" y="236911"/>
                  <a:pt x="116601" y="245477"/>
                </a:cubicBezTo>
                <a:cubicBezTo>
                  <a:pt x="119562" y="253374"/>
                  <a:pt x="118966" y="262480"/>
                  <a:pt x="122738" y="270024"/>
                </a:cubicBezTo>
                <a:cubicBezTo>
                  <a:pt x="127312" y="279172"/>
                  <a:pt x="135012" y="286389"/>
                  <a:pt x="141149" y="294572"/>
                </a:cubicBezTo>
                <a:cubicBezTo>
                  <a:pt x="145240" y="306846"/>
                  <a:pt x="146246" y="320628"/>
                  <a:pt x="153422" y="331393"/>
                </a:cubicBezTo>
                <a:cubicBezTo>
                  <a:pt x="163597" y="346655"/>
                  <a:pt x="171296" y="356554"/>
                  <a:pt x="177970" y="374352"/>
                </a:cubicBezTo>
                <a:cubicBezTo>
                  <a:pt x="180931" y="382249"/>
                  <a:pt x="180785" y="391147"/>
                  <a:pt x="184107" y="398899"/>
                </a:cubicBezTo>
                <a:cubicBezTo>
                  <a:pt x="187013" y="405678"/>
                  <a:pt x="193385" y="410570"/>
                  <a:pt x="196381" y="417310"/>
                </a:cubicBezTo>
                <a:cubicBezTo>
                  <a:pt x="201636" y="429133"/>
                  <a:pt x="201478" y="443367"/>
                  <a:pt x="208655" y="454132"/>
                </a:cubicBezTo>
                <a:cubicBezTo>
                  <a:pt x="212746" y="460269"/>
                  <a:pt x="217630" y="465945"/>
                  <a:pt x="220928" y="472542"/>
                </a:cubicBezTo>
                <a:cubicBezTo>
                  <a:pt x="223821" y="478328"/>
                  <a:pt x="223923" y="485298"/>
                  <a:pt x="227065" y="490953"/>
                </a:cubicBezTo>
                <a:cubicBezTo>
                  <a:pt x="234229" y="503848"/>
                  <a:pt x="243430" y="515501"/>
                  <a:pt x="251613" y="527775"/>
                </a:cubicBezTo>
                <a:lnTo>
                  <a:pt x="263887" y="546185"/>
                </a:lnTo>
                <a:cubicBezTo>
                  <a:pt x="273845" y="576060"/>
                  <a:pt x="265215" y="556637"/>
                  <a:pt x="288434" y="589144"/>
                </a:cubicBezTo>
                <a:cubicBezTo>
                  <a:pt x="292721" y="595146"/>
                  <a:pt x="295908" y="601954"/>
                  <a:pt x="300708" y="607554"/>
                </a:cubicBezTo>
                <a:cubicBezTo>
                  <a:pt x="308239" y="616340"/>
                  <a:pt x="318027" y="623066"/>
                  <a:pt x="325256" y="632102"/>
                </a:cubicBezTo>
                <a:cubicBezTo>
                  <a:pt x="369126" y="686939"/>
                  <a:pt x="331941" y="649733"/>
                  <a:pt x="368214" y="699608"/>
                </a:cubicBezTo>
                <a:cubicBezTo>
                  <a:pt x="377611" y="712529"/>
                  <a:pt x="389090" y="723818"/>
                  <a:pt x="398899" y="736430"/>
                </a:cubicBezTo>
                <a:cubicBezTo>
                  <a:pt x="403427" y="742252"/>
                  <a:pt x="406451" y="749174"/>
                  <a:pt x="411173" y="754840"/>
                </a:cubicBezTo>
                <a:cubicBezTo>
                  <a:pt x="416729" y="761507"/>
                  <a:pt x="424027" y="766584"/>
                  <a:pt x="429583" y="773251"/>
                </a:cubicBezTo>
                <a:cubicBezTo>
                  <a:pt x="434305" y="778917"/>
                  <a:pt x="436642" y="786447"/>
                  <a:pt x="441857" y="791662"/>
                </a:cubicBezTo>
                <a:cubicBezTo>
                  <a:pt x="447072" y="796877"/>
                  <a:pt x="455052" y="798721"/>
                  <a:pt x="460268" y="803936"/>
                </a:cubicBezTo>
                <a:cubicBezTo>
                  <a:pt x="469530" y="813198"/>
                  <a:pt x="475554" y="825358"/>
                  <a:pt x="484816" y="834620"/>
                </a:cubicBezTo>
                <a:cubicBezTo>
                  <a:pt x="496713" y="846517"/>
                  <a:pt x="506662" y="848039"/>
                  <a:pt x="521637" y="853031"/>
                </a:cubicBezTo>
                <a:cubicBezTo>
                  <a:pt x="535957" y="867350"/>
                  <a:pt x="547747" y="884755"/>
                  <a:pt x="564596" y="895989"/>
                </a:cubicBezTo>
                <a:cubicBezTo>
                  <a:pt x="570733" y="900080"/>
                  <a:pt x="577494" y="903363"/>
                  <a:pt x="583006" y="908263"/>
                </a:cubicBezTo>
                <a:cubicBezTo>
                  <a:pt x="595979" y="919795"/>
                  <a:pt x="605941" y="934670"/>
                  <a:pt x="619828" y="945085"/>
                </a:cubicBezTo>
                <a:cubicBezTo>
                  <a:pt x="628010" y="951222"/>
                  <a:pt x="636807" y="956615"/>
                  <a:pt x="644375" y="963495"/>
                </a:cubicBezTo>
                <a:cubicBezTo>
                  <a:pt x="659360" y="977117"/>
                  <a:pt x="670484" y="995221"/>
                  <a:pt x="687334" y="1006454"/>
                </a:cubicBezTo>
                <a:cubicBezTo>
                  <a:pt x="713816" y="1024109"/>
                  <a:pt x="733128" y="1038083"/>
                  <a:pt x="767114" y="1049412"/>
                </a:cubicBezTo>
                <a:cubicBezTo>
                  <a:pt x="779388" y="1053503"/>
                  <a:pt x="791923" y="1056881"/>
                  <a:pt x="803935" y="1061686"/>
                </a:cubicBezTo>
                <a:cubicBezTo>
                  <a:pt x="879763" y="1092018"/>
                  <a:pt x="787635" y="1060344"/>
                  <a:pt x="846894" y="1080097"/>
                </a:cubicBezTo>
                <a:cubicBezTo>
                  <a:pt x="889098" y="1108232"/>
                  <a:pt x="869721" y="1099979"/>
                  <a:pt x="902126" y="1110781"/>
                </a:cubicBezTo>
                <a:cubicBezTo>
                  <a:pt x="914528" y="1120083"/>
                  <a:pt x="952699" y="1149422"/>
                  <a:pt x="963495" y="1153740"/>
                </a:cubicBezTo>
                <a:cubicBezTo>
                  <a:pt x="973723" y="1157831"/>
                  <a:pt x="984326" y="1161087"/>
                  <a:pt x="994179" y="1166013"/>
                </a:cubicBezTo>
                <a:cubicBezTo>
                  <a:pt x="1041818" y="1189832"/>
                  <a:pt x="1008304" y="1177142"/>
                  <a:pt x="1049412" y="1202835"/>
                </a:cubicBezTo>
                <a:cubicBezTo>
                  <a:pt x="1068341" y="1214666"/>
                  <a:pt x="1089591" y="1221026"/>
                  <a:pt x="1110781" y="1227383"/>
                </a:cubicBezTo>
                <a:cubicBezTo>
                  <a:pt x="1151722" y="1239665"/>
                  <a:pt x="1165931" y="1235706"/>
                  <a:pt x="1221245" y="1239656"/>
                </a:cubicBezTo>
                <a:cubicBezTo>
                  <a:pt x="1330732" y="1267028"/>
                  <a:pt x="1218060" y="1240246"/>
                  <a:pt x="1307162" y="1258067"/>
                </a:cubicBezTo>
                <a:cubicBezTo>
                  <a:pt x="1315433" y="1259721"/>
                  <a:pt x="1323600" y="1261887"/>
                  <a:pt x="1331710" y="1264204"/>
                </a:cubicBezTo>
                <a:cubicBezTo>
                  <a:pt x="1337930" y="1265981"/>
                  <a:pt x="1343805" y="1268938"/>
                  <a:pt x="1350120" y="1270341"/>
                </a:cubicBezTo>
                <a:cubicBezTo>
                  <a:pt x="1362267" y="1273040"/>
                  <a:pt x="1374795" y="1273779"/>
                  <a:pt x="1386942" y="1276478"/>
                </a:cubicBezTo>
                <a:cubicBezTo>
                  <a:pt x="1393257" y="1277881"/>
                  <a:pt x="1399077" y="1281046"/>
                  <a:pt x="1405353" y="1282615"/>
                </a:cubicBezTo>
                <a:cubicBezTo>
                  <a:pt x="1431679" y="1289197"/>
                  <a:pt x="1445504" y="1289418"/>
                  <a:pt x="1472859" y="1294889"/>
                </a:cubicBezTo>
                <a:cubicBezTo>
                  <a:pt x="1491353" y="1298588"/>
                  <a:pt x="1509680" y="1303071"/>
                  <a:pt x="1528091" y="1307162"/>
                </a:cubicBezTo>
                <a:cubicBezTo>
                  <a:pt x="1540365" y="1313299"/>
                  <a:pt x="1552998" y="1318765"/>
                  <a:pt x="1564912" y="1325573"/>
                </a:cubicBezTo>
                <a:cubicBezTo>
                  <a:pt x="1600184" y="1345729"/>
                  <a:pt x="1602172" y="1354833"/>
                  <a:pt x="1632418" y="1362395"/>
                </a:cubicBezTo>
                <a:cubicBezTo>
                  <a:pt x="1677925" y="1373772"/>
                  <a:pt x="1717271" y="1373236"/>
                  <a:pt x="1767430" y="1374669"/>
                </a:cubicBezTo>
                <a:lnTo>
                  <a:pt x="2092687" y="1380805"/>
                </a:lnTo>
                <a:cubicBezTo>
                  <a:pt x="2117235" y="1382851"/>
                  <a:pt x="2141848" y="1384222"/>
                  <a:pt x="2166330" y="1386942"/>
                </a:cubicBezTo>
                <a:cubicBezTo>
                  <a:pt x="2198405" y="1390506"/>
                  <a:pt x="2220072" y="1397309"/>
                  <a:pt x="2252247" y="1405353"/>
                </a:cubicBezTo>
                <a:cubicBezTo>
                  <a:pt x="2332027" y="1403307"/>
                  <a:pt x="2412817" y="1412039"/>
                  <a:pt x="2491586" y="1399216"/>
                </a:cubicBezTo>
                <a:cubicBezTo>
                  <a:pt x="2506146" y="1396846"/>
                  <a:pt x="2516134" y="1362395"/>
                  <a:pt x="2516134" y="1362395"/>
                </a:cubicBezTo>
                <a:cubicBezTo>
                  <a:pt x="2514088" y="1356258"/>
                  <a:pt x="2515048" y="1348025"/>
                  <a:pt x="2509997" y="1343984"/>
                </a:cubicBezTo>
                <a:cubicBezTo>
                  <a:pt x="2503411" y="1338715"/>
                  <a:pt x="2493769" y="1339234"/>
                  <a:pt x="2485449" y="1337847"/>
                </a:cubicBezTo>
                <a:cubicBezTo>
                  <a:pt x="2469181" y="1335136"/>
                  <a:pt x="2452824" y="1332577"/>
                  <a:pt x="2436354" y="1331710"/>
                </a:cubicBezTo>
                <a:cubicBezTo>
                  <a:pt x="2375036" y="1328483"/>
                  <a:pt x="2313595" y="1328184"/>
                  <a:pt x="2252247" y="1325573"/>
                </a:cubicBezTo>
                <a:cubicBezTo>
                  <a:pt x="2217442" y="1324092"/>
                  <a:pt x="2182695" y="1321482"/>
                  <a:pt x="2147919" y="1319436"/>
                </a:cubicBezTo>
                <a:cubicBezTo>
                  <a:pt x="2139736" y="1317390"/>
                  <a:pt x="2131669" y="1314808"/>
                  <a:pt x="2123371" y="1313299"/>
                </a:cubicBezTo>
                <a:cubicBezTo>
                  <a:pt x="2093961" y="1307952"/>
                  <a:pt x="2085213" y="1310973"/>
                  <a:pt x="2062002" y="1301026"/>
                </a:cubicBezTo>
                <a:cubicBezTo>
                  <a:pt x="2053593" y="1297422"/>
                  <a:pt x="2045815" y="1292467"/>
                  <a:pt x="2037455" y="1288752"/>
                </a:cubicBezTo>
                <a:cubicBezTo>
                  <a:pt x="2027388" y="1284278"/>
                  <a:pt x="2016623" y="1281405"/>
                  <a:pt x="2006770" y="1276478"/>
                </a:cubicBezTo>
                <a:cubicBezTo>
                  <a:pt x="1960222" y="1253204"/>
                  <a:pt x="1992903" y="1263521"/>
                  <a:pt x="1951538" y="1245793"/>
                </a:cubicBezTo>
                <a:cubicBezTo>
                  <a:pt x="1945592" y="1243245"/>
                  <a:pt x="1939016" y="1242333"/>
                  <a:pt x="1933127" y="1239656"/>
                </a:cubicBezTo>
                <a:cubicBezTo>
                  <a:pt x="1857665" y="1205356"/>
                  <a:pt x="1908666" y="1223320"/>
                  <a:pt x="1865621" y="1208972"/>
                </a:cubicBezTo>
                <a:cubicBezTo>
                  <a:pt x="1853347" y="1198744"/>
                  <a:pt x="1841411" y="1188096"/>
                  <a:pt x="1828800" y="1178287"/>
                </a:cubicBezTo>
                <a:cubicBezTo>
                  <a:pt x="1822978" y="1173759"/>
                  <a:pt x="1815989" y="1170813"/>
                  <a:pt x="1810389" y="1166013"/>
                </a:cubicBezTo>
                <a:cubicBezTo>
                  <a:pt x="1785256" y="1144471"/>
                  <a:pt x="1762913" y="1109273"/>
                  <a:pt x="1730609" y="1098507"/>
                </a:cubicBezTo>
                <a:lnTo>
                  <a:pt x="1712198" y="1092371"/>
                </a:lnTo>
                <a:cubicBezTo>
                  <a:pt x="1704669" y="1086347"/>
                  <a:pt x="1676131" y="1062063"/>
                  <a:pt x="1663103" y="1055549"/>
                </a:cubicBezTo>
                <a:cubicBezTo>
                  <a:pt x="1657317" y="1052656"/>
                  <a:pt x="1650730" y="1051734"/>
                  <a:pt x="1644692" y="1049412"/>
                </a:cubicBezTo>
                <a:cubicBezTo>
                  <a:pt x="1567585" y="1019755"/>
                  <a:pt x="1607724" y="1030963"/>
                  <a:pt x="1558775" y="1018728"/>
                </a:cubicBezTo>
                <a:cubicBezTo>
                  <a:pt x="1534581" y="1006630"/>
                  <a:pt x="1530924" y="1006631"/>
                  <a:pt x="1509680" y="988043"/>
                </a:cubicBezTo>
                <a:cubicBezTo>
                  <a:pt x="1462061" y="946376"/>
                  <a:pt x="1506141" y="977501"/>
                  <a:pt x="1466722" y="951222"/>
                </a:cubicBezTo>
                <a:cubicBezTo>
                  <a:pt x="1460585" y="943039"/>
                  <a:pt x="1453732" y="935348"/>
                  <a:pt x="1448311" y="926674"/>
                </a:cubicBezTo>
                <a:cubicBezTo>
                  <a:pt x="1433320" y="902688"/>
                  <a:pt x="1441402" y="900697"/>
                  <a:pt x="1417626" y="883715"/>
                </a:cubicBezTo>
                <a:cubicBezTo>
                  <a:pt x="1410182" y="878398"/>
                  <a:pt x="1400870" y="876236"/>
                  <a:pt x="1393079" y="871442"/>
                </a:cubicBezTo>
                <a:cubicBezTo>
                  <a:pt x="1374234" y="859845"/>
                  <a:pt x="1358839" y="841617"/>
                  <a:pt x="1337847" y="834620"/>
                </a:cubicBezTo>
                <a:cubicBezTo>
                  <a:pt x="1314051" y="826688"/>
                  <a:pt x="1298023" y="820822"/>
                  <a:pt x="1270341" y="816209"/>
                </a:cubicBezTo>
                <a:cubicBezTo>
                  <a:pt x="1180430" y="801225"/>
                  <a:pt x="1221392" y="807023"/>
                  <a:pt x="1147602" y="797799"/>
                </a:cubicBezTo>
                <a:cubicBezTo>
                  <a:pt x="1139420" y="795753"/>
                  <a:pt x="1131391" y="792944"/>
                  <a:pt x="1123055" y="791662"/>
                </a:cubicBezTo>
                <a:cubicBezTo>
                  <a:pt x="1104746" y="788845"/>
                  <a:pt x="1086203" y="787823"/>
                  <a:pt x="1067822" y="785525"/>
                </a:cubicBezTo>
                <a:cubicBezTo>
                  <a:pt x="1053469" y="783731"/>
                  <a:pt x="1039183" y="781434"/>
                  <a:pt x="1024864" y="779388"/>
                </a:cubicBezTo>
                <a:cubicBezTo>
                  <a:pt x="1016681" y="775297"/>
                  <a:pt x="1008725" y="770718"/>
                  <a:pt x="1000316" y="767114"/>
                </a:cubicBezTo>
                <a:cubicBezTo>
                  <a:pt x="994370" y="764566"/>
                  <a:pt x="987522" y="764186"/>
                  <a:pt x="981906" y="760977"/>
                </a:cubicBezTo>
                <a:cubicBezTo>
                  <a:pt x="973025" y="755902"/>
                  <a:pt x="965869" y="748240"/>
                  <a:pt x="957358" y="742566"/>
                </a:cubicBezTo>
                <a:cubicBezTo>
                  <a:pt x="947433" y="735950"/>
                  <a:pt x="937175" y="729811"/>
                  <a:pt x="926673" y="724156"/>
                </a:cubicBezTo>
                <a:cubicBezTo>
                  <a:pt x="910563" y="715482"/>
                  <a:pt x="892215" y="710586"/>
                  <a:pt x="877578" y="699608"/>
                </a:cubicBezTo>
                <a:cubicBezTo>
                  <a:pt x="867039" y="691703"/>
                  <a:pt x="847185" y="676104"/>
                  <a:pt x="834620" y="668924"/>
                </a:cubicBezTo>
                <a:cubicBezTo>
                  <a:pt x="826677" y="664385"/>
                  <a:pt x="818015" y="661189"/>
                  <a:pt x="810072" y="656650"/>
                </a:cubicBezTo>
                <a:cubicBezTo>
                  <a:pt x="803668" y="652991"/>
                  <a:pt x="798065" y="648035"/>
                  <a:pt x="791661" y="644376"/>
                </a:cubicBezTo>
                <a:cubicBezTo>
                  <a:pt x="783718" y="639837"/>
                  <a:pt x="775057" y="636641"/>
                  <a:pt x="767114" y="632102"/>
                </a:cubicBezTo>
                <a:cubicBezTo>
                  <a:pt x="760710" y="628443"/>
                  <a:pt x="754705" y="624115"/>
                  <a:pt x="748703" y="619828"/>
                </a:cubicBezTo>
                <a:cubicBezTo>
                  <a:pt x="740380" y="613883"/>
                  <a:pt x="733036" y="606493"/>
                  <a:pt x="724155" y="601418"/>
                </a:cubicBezTo>
                <a:cubicBezTo>
                  <a:pt x="718539" y="598209"/>
                  <a:pt x="711882" y="597327"/>
                  <a:pt x="705745" y="595281"/>
                </a:cubicBezTo>
                <a:cubicBezTo>
                  <a:pt x="659329" y="533393"/>
                  <a:pt x="718395" y="609737"/>
                  <a:pt x="662786" y="546185"/>
                </a:cubicBezTo>
                <a:cubicBezTo>
                  <a:pt x="656051" y="538488"/>
                  <a:pt x="651031" y="529404"/>
                  <a:pt x="644375" y="521638"/>
                </a:cubicBezTo>
                <a:cubicBezTo>
                  <a:pt x="638727" y="515049"/>
                  <a:pt x="631521" y="509894"/>
                  <a:pt x="625965" y="503227"/>
                </a:cubicBezTo>
                <a:cubicBezTo>
                  <a:pt x="568733" y="434546"/>
                  <a:pt x="672593" y="548625"/>
                  <a:pt x="595280" y="460269"/>
                </a:cubicBezTo>
                <a:cubicBezTo>
                  <a:pt x="587660" y="451560"/>
                  <a:pt x="578263" y="444507"/>
                  <a:pt x="570732" y="435721"/>
                </a:cubicBezTo>
                <a:cubicBezTo>
                  <a:pt x="565932" y="430121"/>
                  <a:pt x="561757" y="423907"/>
                  <a:pt x="558459" y="417310"/>
                </a:cubicBezTo>
                <a:cubicBezTo>
                  <a:pt x="555566" y="411524"/>
                  <a:pt x="556363" y="403950"/>
                  <a:pt x="552322" y="398899"/>
                </a:cubicBezTo>
                <a:cubicBezTo>
                  <a:pt x="547714" y="393140"/>
                  <a:pt x="540048" y="390717"/>
                  <a:pt x="533911" y="386626"/>
                </a:cubicBezTo>
                <a:cubicBezTo>
                  <a:pt x="529820" y="378443"/>
                  <a:pt x="528106" y="368547"/>
                  <a:pt x="521637" y="362078"/>
                </a:cubicBezTo>
                <a:cubicBezTo>
                  <a:pt x="517063" y="357504"/>
                  <a:pt x="509172" y="358489"/>
                  <a:pt x="503226" y="355941"/>
                </a:cubicBezTo>
                <a:cubicBezTo>
                  <a:pt x="494818" y="352337"/>
                  <a:pt x="486524" y="348374"/>
                  <a:pt x="478679" y="343667"/>
                </a:cubicBezTo>
                <a:cubicBezTo>
                  <a:pt x="426491" y="312355"/>
                  <a:pt x="460941" y="323891"/>
                  <a:pt x="417310" y="312983"/>
                </a:cubicBezTo>
                <a:cubicBezTo>
                  <a:pt x="381927" y="289394"/>
                  <a:pt x="416061" y="309818"/>
                  <a:pt x="380488" y="294572"/>
                </a:cubicBezTo>
                <a:cubicBezTo>
                  <a:pt x="372080" y="290968"/>
                  <a:pt x="364349" y="285902"/>
                  <a:pt x="355941" y="282298"/>
                </a:cubicBezTo>
                <a:cubicBezTo>
                  <a:pt x="349995" y="279750"/>
                  <a:pt x="343185" y="279303"/>
                  <a:pt x="337530" y="276161"/>
                </a:cubicBezTo>
                <a:cubicBezTo>
                  <a:pt x="314456" y="263342"/>
                  <a:pt x="269843" y="228464"/>
                  <a:pt x="251613" y="214792"/>
                </a:cubicBezTo>
                <a:cubicBezTo>
                  <a:pt x="243430" y="208655"/>
                  <a:pt x="234298" y="203614"/>
                  <a:pt x="227065" y="196381"/>
                </a:cubicBezTo>
                <a:cubicBezTo>
                  <a:pt x="216837" y="186153"/>
                  <a:pt x="207576" y="174856"/>
                  <a:pt x="196381" y="165697"/>
                </a:cubicBezTo>
                <a:cubicBezTo>
                  <a:pt x="184964" y="156356"/>
                  <a:pt x="169990" y="151580"/>
                  <a:pt x="159559" y="141149"/>
                </a:cubicBezTo>
                <a:lnTo>
                  <a:pt x="92053" y="73643"/>
                </a:lnTo>
                <a:lnTo>
                  <a:pt x="67506" y="49095"/>
                </a:lnTo>
                <a:cubicBezTo>
                  <a:pt x="61369" y="42958"/>
                  <a:pt x="56316" y="35499"/>
                  <a:pt x="49095" y="30685"/>
                </a:cubicBezTo>
                <a:cubicBezTo>
                  <a:pt x="42958" y="26594"/>
                  <a:pt x="37281" y="21710"/>
                  <a:pt x="30684" y="18411"/>
                </a:cubicBezTo>
                <a:cubicBezTo>
                  <a:pt x="24898" y="15518"/>
                  <a:pt x="18279" y="14677"/>
                  <a:pt x="12273" y="12274"/>
                </a:cubicBezTo>
                <a:cubicBezTo>
                  <a:pt x="8026" y="10575"/>
                  <a:pt x="2045" y="2046"/>
                  <a:pt x="0" y="0"/>
                </a:cubicBezTo>
                <a:close/>
              </a:path>
            </a:pathLst>
          </a:cu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9" name="Straight Connector 58"/>
          <p:cNvCxnSpPr/>
          <p:nvPr/>
        </p:nvCxnSpPr>
        <p:spPr>
          <a:xfrm flipV="1">
            <a:off x="2057400" y="1276350"/>
            <a:ext cx="11849" cy="3124202"/>
          </a:xfrm>
          <a:prstGeom prst="line">
            <a:avLst/>
          </a:prstGeom>
          <a:noFill/>
          <a:ln w="127000" cap="flat" cmpd="sng" algn="ctr">
            <a:solidFill>
              <a:srgbClr val="F79646"/>
            </a:solidFill>
            <a:prstDash val="solid"/>
            <a:tailEnd type="triangle"/>
          </a:ln>
          <a:effectLst/>
        </p:spPr>
      </p:cxnSp>
      <p:sp>
        <p:nvSpPr>
          <p:cNvPr id="60" name="TextBox 59"/>
          <p:cNvSpPr txBox="1"/>
          <p:nvPr/>
        </p:nvSpPr>
        <p:spPr>
          <a:xfrm>
            <a:off x="4150132" y="4497169"/>
            <a:ext cx="111280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Time</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p:nvPr/>
        </p:nvSpPr>
        <p:spPr>
          <a:xfrm>
            <a:off x="2133600" y="1765815"/>
            <a:ext cx="6172200" cy="2494133"/>
          </a:xfrm>
          <a:custGeom>
            <a:avLst/>
            <a:gdLst>
              <a:gd name="connsiteX0" fmla="*/ 0 w 7189878"/>
              <a:gd name="connsiteY0" fmla="*/ 0 h 3798749"/>
              <a:gd name="connsiteX1" fmla="*/ 202518 w 7189878"/>
              <a:gd name="connsiteY1" fmla="*/ 6137 h 3798749"/>
              <a:gd name="connsiteX2" fmla="*/ 220929 w 7189878"/>
              <a:gd name="connsiteY2" fmla="*/ 12274 h 3798749"/>
              <a:gd name="connsiteX3" fmla="*/ 263887 w 7189878"/>
              <a:gd name="connsiteY3" fmla="*/ 36822 h 3798749"/>
              <a:gd name="connsiteX4" fmla="*/ 282298 w 7189878"/>
              <a:gd name="connsiteY4" fmla="*/ 42958 h 3798749"/>
              <a:gd name="connsiteX5" fmla="*/ 331393 w 7189878"/>
              <a:gd name="connsiteY5" fmla="*/ 67506 h 3798749"/>
              <a:gd name="connsiteX6" fmla="*/ 368215 w 7189878"/>
              <a:gd name="connsiteY6" fmla="*/ 85917 h 3798749"/>
              <a:gd name="connsiteX7" fmla="*/ 411173 w 7189878"/>
              <a:gd name="connsiteY7" fmla="*/ 141149 h 3798749"/>
              <a:gd name="connsiteX8" fmla="*/ 441858 w 7189878"/>
              <a:gd name="connsiteY8" fmla="*/ 177971 h 3798749"/>
              <a:gd name="connsiteX9" fmla="*/ 454131 w 7189878"/>
              <a:gd name="connsiteY9" fmla="*/ 202518 h 3798749"/>
              <a:gd name="connsiteX10" fmla="*/ 478679 w 7189878"/>
              <a:gd name="connsiteY10" fmla="*/ 239340 h 3798749"/>
              <a:gd name="connsiteX11" fmla="*/ 509364 w 7189878"/>
              <a:gd name="connsiteY11" fmla="*/ 300709 h 3798749"/>
              <a:gd name="connsiteX12" fmla="*/ 527774 w 7189878"/>
              <a:gd name="connsiteY12" fmla="*/ 355941 h 3798749"/>
              <a:gd name="connsiteX13" fmla="*/ 540048 w 7189878"/>
              <a:gd name="connsiteY13" fmla="*/ 380489 h 3798749"/>
              <a:gd name="connsiteX14" fmla="*/ 558459 w 7189878"/>
              <a:gd name="connsiteY14" fmla="*/ 429584 h 3798749"/>
              <a:gd name="connsiteX15" fmla="*/ 576870 w 7189878"/>
              <a:gd name="connsiteY15" fmla="*/ 454132 h 3798749"/>
              <a:gd name="connsiteX16" fmla="*/ 595280 w 7189878"/>
              <a:gd name="connsiteY16" fmla="*/ 466405 h 3798749"/>
              <a:gd name="connsiteX17" fmla="*/ 650513 w 7189878"/>
              <a:gd name="connsiteY17" fmla="*/ 509364 h 3798749"/>
              <a:gd name="connsiteX18" fmla="*/ 675060 w 7189878"/>
              <a:gd name="connsiteY18" fmla="*/ 527775 h 3798749"/>
              <a:gd name="connsiteX19" fmla="*/ 724156 w 7189878"/>
              <a:gd name="connsiteY19" fmla="*/ 589144 h 3798749"/>
              <a:gd name="connsiteX20" fmla="*/ 742566 w 7189878"/>
              <a:gd name="connsiteY20" fmla="*/ 638239 h 3798749"/>
              <a:gd name="connsiteX21" fmla="*/ 748703 w 7189878"/>
              <a:gd name="connsiteY21" fmla="*/ 681197 h 3798749"/>
              <a:gd name="connsiteX22" fmla="*/ 760977 w 7189878"/>
              <a:gd name="connsiteY22" fmla="*/ 705745 h 3798749"/>
              <a:gd name="connsiteX23" fmla="*/ 773251 w 7189878"/>
              <a:gd name="connsiteY23" fmla="*/ 742566 h 3798749"/>
              <a:gd name="connsiteX24" fmla="*/ 785525 w 7189878"/>
              <a:gd name="connsiteY24" fmla="*/ 760977 h 3798749"/>
              <a:gd name="connsiteX25" fmla="*/ 797798 w 7189878"/>
              <a:gd name="connsiteY25" fmla="*/ 785525 h 3798749"/>
              <a:gd name="connsiteX26" fmla="*/ 828483 w 7189878"/>
              <a:gd name="connsiteY26" fmla="*/ 840757 h 3798749"/>
              <a:gd name="connsiteX27" fmla="*/ 846894 w 7189878"/>
              <a:gd name="connsiteY27" fmla="*/ 920537 h 3798749"/>
              <a:gd name="connsiteX28" fmla="*/ 853031 w 7189878"/>
              <a:gd name="connsiteY28" fmla="*/ 945085 h 3798749"/>
              <a:gd name="connsiteX29" fmla="*/ 865305 w 7189878"/>
              <a:gd name="connsiteY29" fmla="*/ 963495 h 3798749"/>
              <a:gd name="connsiteX30" fmla="*/ 871441 w 7189878"/>
              <a:gd name="connsiteY30" fmla="*/ 981906 h 3798749"/>
              <a:gd name="connsiteX31" fmla="*/ 920537 w 7189878"/>
              <a:gd name="connsiteY31" fmla="*/ 1037138 h 3798749"/>
              <a:gd name="connsiteX32" fmla="*/ 957358 w 7189878"/>
              <a:gd name="connsiteY32" fmla="*/ 1061686 h 3798749"/>
              <a:gd name="connsiteX33" fmla="*/ 969632 w 7189878"/>
              <a:gd name="connsiteY33" fmla="*/ 1080097 h 3798749"/>
              <a:gd name="connsiteX34" fmla="*/ 988043 w 7189878"/>
              <a:gd name="connsiteY34" fmla="*/ 1092371 h 3798749"/>
              <a:gd name="connsiteX35" fmla="*/ 1031001 w 7189878"/>
              <a:gd name="connsiteY35" fmla="*/ 1135329 h 3798749"/>
              <a:gd name="connsiteX36" fmla="*/ 1049412 w 7189878"/>
              <a:gd name="connsiteY36" fmla="*/ 1159877 h 3798749"/>
              <a:gd name="connsiteX37" fmla="*/ 1086233 w 7189878"/>
              <a:gd name="connsiteY37" fmla="*/ 1184424 h 3798749"/>
              <a:gd name="connsiteX38" fmla="*/ 1104644 w 7189878"/>
              <a:gd name="connsiteY38" fmla="*/ 1196698 h 3798749"/>
              <a:gd name="connsiteX39" fmla="*/ 1123055 w 7189878"/>
              <a:gd name="connsiteY39" fmla="*/ 1208972 h 3798749"/>
              <a:gd name="connsiteX40" fmla="*/ 1172150 w 7189878"/>
              <a:gd name="connsiteY40" fmla="*/ 1245793 h 3798749"/>
              <a:gd name="connsiteX41" fmla="*/ 1202835 w 7189878"/>
              <a:gd name="connsiteY41" fmla="*/ 1282615 h 3798749"/>
              <a:gd name="connsiteX42" fmla="*/ 1215109 w 7189878"/>
              <a:gd name="connsiteY42" fmla="*/ 1301026 h 3798749"/>
              <a:gd name="connsiteX43" fmla="*/ 1233519 w 7189878"/>
              <a:gd name="connsiteY43" fmla="*/ 1307162 h 3798749"/>
              <a:gd name="connsiteX44" fmla="*/ 1270341 w 7189878"/>
              <a:gd name="connsiteY44" fmla="*/ 1343984 h 3798749"/>
              <a:gd name="connsiteX45" fmla="*/ 1288751 w 7189878"/>
              <a:gd name="connsiteY45" fmla="*/ 1362395 h 3798749"/>
              <a:gd name="connsiteX46" fmla="*/ 1313299 w 7189878"/>
              <a:gd name="connsiteY46" fmla="*/ 1405353 h 3798749"/>
              <a:gd name="connsiteX47" fmla="*/ 1337847 w 7189878"/>
              <a:gd name="connsiteY47" fmla="*/ 1448311 h 3798749"/>
              <a:gd name="connsiteX48" fmla="*/ 1343984 w 7189878"/>
              <a:gd name="connsiteY48" fmla="*/ 1497407 h 3798749"/>
              <a:gd name="connsiteX49" fmla="*/ 1356258 w 7189878"/>
              <a:gd name="connsiteY49" fmla="*/ 1521954 h 3798749"/>
              <a:gd name="connsiteX50" fmla="*/ 1362394 w 7189878"/>
              <a:gd name="connsiteY50" fmla="*/ 1546502 h 3798749"/>
              <a:gd name="connsiteX51" fmla="*/ 1368531 w 7189878"/>
              <a:gd name="connsiteY51" fmla="*/ 1564913 h 3798749"/>
              <a:gd name="connsiteX52" fmla="*/ 1374668 w 7189878"/>
              <a:gd name="connsiteY52" fmla="*/ 1589460 h 3798749"/>
              <a:gd name="connsiteX53" fmla="*/ 1380805 w 7189878"/>
              <a:gd name="connsiteY53" fmla="*/ 1607871 h 3798749"/>
              <a:gd name="connsiteX54" fmla="*/ 1399216 w 7189878"/>
              <a:gd name="connsiteY54" fmla="*/ 1681514 h 3798749"/>
              <a:gd name="connsiteX55" fmla="*/ 1411490 w 7189878"/>
              <a:gd name="connsiteY55" fmla="*/ 1730609 h 3798749"/>
              <a:gd name="connsiteX56" fmla="*/ 1417627 w 7189878"/>
              <a:gd name="connsiteY56" fmla="*/ 1755157 h 3798749"/>
              <a:gd name="connsiteX57" fmla="*/ 1423764 w 7189878"/>
              <a:gd name="connsiteY57" fmla="*/ 1779705 h 3798749"/>
              <a:gd name="connsiteX58" fmla="*/ 1436037 w 7189878"/>
              <a:gd name="connsiteY58" fmla="*/ 1816526 h 3798749"/>
              <a:gd name="connsiteX59" fmla="*/ 1454448 w 7189878"/>
              <a:gd name="connsiteY59" fmla="*/ 1877895 h 3798749"/>
              <a:gd name="connsiteX60" fmla="*/ 1478996 w 7189878"/>
              <a:gd name="connsiteY60" fmla="*/ 1933128 h 3798749"/>
              <a:gd name="connsiteX61" fmla="*/ 1485133 w 7189878"/>
              <a:gd name="connsiteY61" fmla="*/ 1951538 h 3798749"/>
              <a:gd name="connsiteX62" fmla="*/ 1491270 w 7189878"/>
              <a:gd name="connsiteY62" fmla="*/ 1969949 h 3798749"/>
              <a:gd name="connsiteX63" fmla="*/ 1521954 w 7189878"/>
              <a:gd name="connsiteY63" fmla="*/ 2019044 h 3798749"/>
              <a:gd name="connsiteX64" fmla="*/ 1528091 w 7189878"/>
              <a:gd name="connsiteY64" fmla="*/ 2037455 h 3798749"/>
              <a:gd name="connsiteX65" fmla="*/ 1540365 w 7189878"/>
              <a:gd name="connsiteY65" fmla="*/ 2068140 h 3798749"/>
              <a:gd name="connsiteX66" fmla="*/ 1552639 w 7189878"/>
              <a:gd name="connsiteY66" fmla="*/ 2092687 h 3798749"/>
              <a:gd name="connsiteX67" fmla="*/ 1583323 w 7189878"/>
              <a:gd name="connsiteY67" fmla="*/ 2160193 h 3798749"/>
              <a:gd name="connsiteX68" fmla="*/ 1595597 w 7189878"/>
              <a:gd name="connsiteY68" fmla="*/ 2178604 h 3798749"/>
              <a:gd name="connsiteX69" fmla="*/ 1607871 w 7189878"/>
              <a:gd name="connsiteY69" fmla="*/ 2209289 h 3798749"/>
              <a:gd name="connsiteX70" fmla="*/ 1632419 w 7189878"/>
              <a:gd name="connsiteY70" fmla="*/ 2252247 h 3798749"/>
              <a:gd name="connsiteX71" fmla="*/ 1638556 w 7189878"/>
              <a:gd name="connsiteY71" fmla="*/ 2276795 h 3798749"/>
              <a:gd name="connsiteX72" fmla="*/ 1656966 w 7189878"/>
              <a:gd name="connsiteY72" fmla="*/ 2307479 h 3798749"/>
              <a:gd name="connsiteX73" fmla="*/ 1699925 w 7189878"/>
              <a:gd name="connsiteY73" fmla="*/ 2362711 h 3798749"/>
              <a:gd name="connsiteX74" fmla="*/ 1730609 w 7189878"/>
              <a:gd name="connsiteY74" fmla="*/ 2405670 h 3798749"/>
              <a:gd name="connsiteX75" fmla="*/ 1767431 w 7189878"/>
              <a:gd name="connsiteY75" fmla="*/ 2454765 h 3798749"/>
              <a:gd name="connsiteX76" fmla="*/ 1785841 w 7189878"/>
              <a:gd name="connsiteY76" fmla="*/ 2479313 h 3798749"/>
              <a:gd name="connsiteX77" fmla="*/ 1798115 w 7189878"/>
              <a:gd name="connsiteY77" fmla="*/ 2497724 h 3798749"/>
              <a:gd name="connsiteX78" fmla="*/ 1816526 w 7189878"/>
              <a:gd name="connsiteY78" fmla="*/ 2509997 h 3798749"/>
              <a:gd name="connsiteX79" fmla="*/ 1859484 w 7189878"/>
              <a:gd name="connsiteY79" fmla="*/ 2571366 h 3798749"/>
              <a:gd name="connsiteX80" fmla="*/ 1902443 w 7189878"/>
              <a:gd name="connsiteY80" fmla="*/ 2614325 h 3798749"/>
              <a:gd name="connsiteX81" fmla="*/ 1926990 w 7189878"/>
              <a:gd name="connsiteY81" fmla="*/ 2638873 h 3798749"/>
              <a:gd name="connsiteX82" fmla="*/ 1951538 w 7189878"/>
              <a:gd name="connsiteY82" fmla="*/ 2663420 h 3798749"/>
              <a:gd name="connsiteX83" fmla="*/ 1994496 w 7189878"/>
              <a:gd name="connsiteY83" fmla="*/ 2712515 h 3798749"/>
              <a:gd name="connsiteX84" fmla="*/ 2080413 w 7189878"/>
              <a:gd name="connsiteY84" fmla="*/ 2804569 h 3798749"/>
              <a:gd name="connsiteX85" fmla="*/ 2111098 w 7189878"/>
              <a:gd name="connsiteY85" fmla="*/ 2835254 h 3798749"/>
              <a:gd name="connsiteX86" fmla="*/ 2160193 w 7189878"/>
              <a:gd name="connsiteY86" fmla="*/ 2872075 h 3798749"/>
              <a:gd name="connsiteX87" fmla="*/ 2178604 w 7189878"/>
              <a:gd name="connsiteY87" fmla="*/ 2890486 h 3798749"/>
              <a:gd name="connsiteX88" fmla="*/ 2197015 w 7189878"/>
              <a:gd name="connsiteY88" fmla="*/ 2902760 h 3798749"/>
              <a:gd name="connsiteX89" fmla="*/ 2221562 w 7189878"/>
              <a:gd name="connsiteY89" fmla="*/ 2921171 h 3798749"/>
              <a:gd name="connsiteX90" fmla="*/ 2246110 w 7189878"/>
              <a:gd name="connsiteY90" fmla="*/ 2933444 h 3798749"/>
              <a:gd name="connsiteX91" fmla="*/ 2270658 w 7189878"/>
              <a:gd name="connsiteY91" fmla="*/ 2951855 h 3798749"/>
              <a:gd name="connsiteX92" fmla="*/ 2319753 w 7189878"/>
              <a:gd name="connsiteY92" fmla="*/ 2970266 h 3798749"/>
              <a:gd name="connsiteX93" fmla="*/ 2362711 w 7189878"/>
              <a:gd name="connsiteY93" fmla="*/ 2988677 h 3798749"/>
              <a:gd name="connsiteX94" fmla="*/ 2399533 w 7189878"/>
              <a:gd name="connsiteY94" fmla="*/ 3000950 h 3798749"/>
              <a:gd name="connsiteX95" fmla="*/ 2424080 w 7189878"/>
              <a:gd name="connsiteY95" fmla="*/ 3013224 h 3798749"/>
              <a:gd name="connsiteX96" fmla="*/ 2460902 w 7189878"/>
              <a:gd name="connsiteY96" fmla="*/ 3025498 h 3798749"/>
              <a:gd name="connsiteX97" fmla="*/ 2522271 w 7189878"/>
              <a:gd name="connsiteY97" fmla="*/ 3043909 h 3798749"/>
              <a:gd name="connsiteX98" fmla="*/ 2602051 w 7189878"/>
              <a:gd name="connsiteY98" fmla="*/ 3050046 h 3798749"/>
              <a:gd name="connsiteX99" fmla="*/ 2761611 w 7189878"/>
              <a:gd name="connsiteY99" fmla="*/ 3105278 h 3798749"/>
              <a:gd name="connsiteX100" fmla="*/ 2816843 w 7189878"/>
              <a:gd name="connsiteY100" fmla="*/ 3123689 h 3798749"/>
              <a:gd name="connsiteX101" fmla="*/ 2865938 w 7189878"/>
              <a:gd name="connsiteY101" fmla="*/ 3142099 h 3798749"/>
              <a:gd name="connsiteX102" fmla="*/ 2933444 w 7189878"/>
              <a:gd name="connsiteY102" fmla="*/ 3160510 h 3798749"/>
              <a:gd name="connsiteX103" fmla="*/ 3007087 w 7189878"/>
              <a:gd name="connsiteY103" fmla="*/ 3178921 h 3798749"/>
              <a:gd name="connsiteX104" fmla="*/ 3031635 w 7189878"/>
              <a:gd name="connsiteY104" fmla="*/ 3185058 h 3798749"/>
              <a:gd name="connsiteX105" fmla="*/ 3166647 w 7189878"/>
              <a:gd name="connsiteY105" fmla="*/ 3191195 h 3798749"/>
              <a:gd name="connsiteX106" fmla="*/ 3264837 w 7189878"/>
              <a:gd name="connsiteY106" fmla="*/ 3197332 h 3798749"/>
              <a:gd name="connsiteX107" fmla="*/ 3387576 w 7189878"/>
              <a:gd name="connsiteY107" fmla="*/ 3203469 h 3798749"/>
              <a:gd name="connsiteX108" fmla="*/ 3424397 w 7189878"/>
              <a:gd name="connsiteY108" fmla="*/ 3209605 h 3798749"/>
              <a:gd name="connsiteX109" fmla="*/ 3473492 w 7189878"/>
              <a:gd name="connsiteY109" fmla="*/ 3221879 h 3798749"/>
              <a:gd name="connsiteX110" fmla="*/ 3676011 w 7189878"/>
              <a:gd name="connsiteY110" fmla="*/ 3228016 h 3798749"/>
              <a:gd name="connsiteX111" fmla="*/ 4394029 w 7189878"/>
              <a:gd name="connsiteY111" fmla="*/ 3240290 h 3798749"/>
              <a:gd name="connsiteX112" fmla="*/ 4473809 w 7189878"/>
              <a:gd name="connsiteY112" fmla="*/ 3246427 h 3798749"/>
              <a:gd name="connsiteX113" fmla="*/ 4522905 w 7189878"/>
              <a:gd name="connsiteY113" fmla="*/ 3258701 h 3798749"/>
              <a:gd name="connsiteX114" fmla="*/ 4565863 w 7189878"/>
              <a:gd name="connsiteY114" fmla="*/ 3264838 h 3798749"/>
              <a:gd name="connsiteX115" fmla="*/ 4762244 w 7189878"/>
              <a:gd name="connsiteY115" fmla="*/ 3277111 h 3798749"/>
              <a:gd name="connsiteX116" fmla="*/ 4823613 w 7189878"/>
              <a:gd name="connsiteY116" fmla="*/ 3289385 h 3798749"/>
              <a:gd name="connsiteX117" fmla="*/ 4854298 w 7189878"/>
              <a:gd name="connsiteY117" fmla="*/ 3295522 h 3798749"/>
              <a:gd name="connsiteX118" fmla="*/ 4952488 w 7189878"/>
              <a:gd name="connsiteY118" fmla="*/ 3289385 h 3798749"/>
              <a:gd name="connsiteX119" fmla="*/ 4983173 w 7189878"/>
              <a:gd name="connsiteY119" fmla="*/ 3277111 h 3798749"/>
              <a:gd name="connsiteX120" fmla="*/ 5050679 w 7189878"/>
              <a:gd name="connsiteY120" fmla="*/ 3283248 h 3798749"/>
              <a:gd name="connsiteX121" fmla="*/ 5105911 w 7189878"/>
              <a:gd name="connsiteY121" fmla="*/ 3295522 h 3798749"/>
              <a:gd name="connsiteX122" fmla="*/ 5161143 w 7189878"/>
              <a:gd name="connsiteY122" fmla="*/ 3307796 h 3798749"/>
              <a:gd name="connsiteX123" fmla="*/ 5191828 w 7189878"/>
              <a:gd name="connsiteY123" fmla="*/ 3320070 h 3798749"/>
              <a:gd name="connsiteX124" fmla="*/ 5210239 w 7189878"/>
              <a:gd name="connsiteY124" fmla="*/ 3332344 h 3798749"/>
              <a:gd name="connsiteX125" fmla="*/ 5240923 w 7189878"/>
              <a:gd name="connsiteY125" fmla="*/ 3338481 h 3798749"/>
              <a:gd name="connsiteX126" fmla="*/ 5259334 w 7189878"/>
              <a:gd name="connsiteY126" fmla="*/ 3344618 h 3798749"/>
              <a:gd name="connsiteX127" fmla="*/ 5290019 w 7189878"/>
              <a:gd name="connsiteY127" fmla="*/ 3350754 h 3798749"/>
              <a:gd name="connsiteX128" fmla="*/ 5326840 w 7189878"/>
              <a:gd name="connsiteY128" fmla="*/ 3363028 h 3798749"/>
              <a:gd name="connsiteX129" fmla="*/ 5467989 w 7189878"/>
              <a:gd name="connsiteY129" fmla="*/ 3381439 h 3798749"/>
              <a:gd name="connsiteX130" fmla="*/ 5553906 w 7189878"/>
              <a:gd name="connsiteY130" fmla="*/ 3393713 h 3798749"/>
              <a:gd name="connsiteX131" fmla="*/ 5615275 w 7189878"/>
              <a:gd name="connsiteY131" fmla="*/ 3412124 h 3798749"/>
              <a:gd name="connsiteX132" fmla="*/ 5707329 w 7189878"/>
              <a:gd name="connsiteY132" fmla="*/ 3430534 h 3798749"/>
              <a:gd name="connsiteX133" fmla="*/ 5744150 w 7189878"/>
              <a:gd name="connsiteY133" fmla="*/ 3442808 h 3798749"/>
              <a:gd name="connsiteX134" fmla="*/ 5793245 w 7189878"/>
              <a:gd name="connsiteY134" fmla="*/ 3455082 h 3798749"/>
              <a:gd name="connsiteX135" fmla="*/ 5848478 w 7189878"/>
              <a:gd name="connsiteY135" fmla="*/ 3473493 h 3798749"/>
              <a:gd name="connsiteX136" fmla="*/ 5903710 w 7189878"/>
              <a:gd name="connsiteY136" fmla="*/ 3479630 h 3798749"/>
              <a:gd name="connsiteX137" fmla="*/ 5952805 w 7189878"/>
              <a:gd name="connsiteY137" fmla="*/ 3491903 h 3798749"/>
              <a:gd name="connsiteX138" fmla="*/ 6167597 w 7189878"/>
              <a:gd name="connsiteY138" fmla="*/ 3510314 h 3798749"/>
              <a:gd name="connsiteX139" fmla="*/ 6216692 w 7189878"/>
              <a:gd name="connsiteY139" fmla="*/ 3522588 h 3798749"/>
              <a:gd name="connsiteX140" fmla="*/ 6327157 w 7189878"/>
              <a:gd name="connsiteY140" fmla="*/ 3540999 h 3798749"/>
              <a:gd name="connsiteX141" fmla="*/ 6376252 w 7189878"/>
              <a:gd name="connsiteY141" fmla="*/ 3553273 h 3798749"/>
              <a:gd name="connsiteX142" fmla="*/ 6425347 w 7189878"/>
              <a:gd name="connsiteY142" fmla="*/ 3559409 h 3798749"/>
              <a:gd name="connsiteX143" fmla="*/ 6462169 w 7189878"/>
              <a:gd name="connsiteY143" fmla="*/ 3565546 h 3798749"/>
              <a:gd name="connsiteX144" fmla="*/ 6517401 w 7189878"/>
              <a:gd name="connsiteY144" fmla="*/ 3577820 h 3798749"/>
              <a:gd name="connsiteX145" fmla="*/ 6566496 w 7189878"/>
              <a:gd name="connsiteY145" fmla="*/ 3583957 h 3798749"/>
              <a:gd name="connsiteX146" fmla="*/ 6591044 w 7189878"/>
              <a:gd name="connsiteY146" fmla="*/ 3590094 h 3798749"/>
              <a:gd name="connsiteX147" fmla="*/ 6640139 w 7189878"/>
              <a:gd name="connsiteY147" fmla="*/ 3596231 h 3798749"/>
              <a:gd name="connsiteX148" fmla="*/ 6683098 w 7189878"/>
              <a:gd name="connsiteY148" fmla="*/ 3602368 h 3798749"/>
              <a:gd name="connsiteX149" fmla="*/ 6713782 w 7189878"/>
              <a:gd name="connsiteY149" fmla="*/ 3608505 h 3798749"/>
              <a:gd name="connsiteX150" fmla="*/ 6738330 w 7189878"/>
              <a:gd name="connsiteY150" fmla="*/ 3614642 h 3798749"/>
              <a:gd name="connsiteX151" fmla="*/ 6787425 w 7189878"/>
              <a:gd name="connsiteY151" fmla="*/ 3620779 h 3798749"/>
              <a:gd name="connsiteX152" fmla="*/ 6811973 w 7189878"/>
              <a:gd name="connsiteY152" fmla="*/ 3626915 h 3798749"/>
              <a:gd name="connsiteX153" fmla="*/ 6867205 w 7189878"/>
              <a:gd name="connsiteY153" fmla="*/ 3633052 h 3798749"/>
              <a:gd name="connsiteX154" fmla="*/ 6928574 w 7189878"/>
              <a:gd name="connsiteY154" fmla="*/ 3645326 h 3798749"/>
              <a:gd name="connsiteX155" fmla="*/ 6959259 w 7189878"/>
              <a:gd name="connsiteY155" fmla="*/ 3651463 h 3798749"/>
              <a:gd name="connsiteX156" fmla="*/ 7002217 w 7189878"/>
              <a:gd name="connsiteY156" fmla="*/ 3657600 h 3798749"/>
              <a:gd name="connsiteX157" fmla="*/ 7051313 w 7189878"/>
              <a:gd name="connsiteY157" fmla="*/ 3669874 h 3798749"/>
              <a:gd name="connsiteX158" fmla="*/ 7069723 w 7189878"/>
              <a:gd name="connsiteY158" fmla="*/ 3682148 h 3798749"/>
              <a:gd name="connsiteX159" fmla="*/ 7112682 w 7189878"/>
              <a:gd name="connsiteY159" fmla="*/ 3706695 h 3798749"/>
              <a:gd name="connsiteX160" fmla="*/ 7143366 w 7189878"/>
              <a:gd name="connsiteY160" fmla="*/ 3749654 h 3798749"/>
              <a:gd name="connsiteX161" fmla="*/ 7161777 w 7189878"/>
              <a:gd name="connsiteY161" fmla="*/ 3755791 h 3798749"/>
              <a:gd name="connsiteX162" fmla="*/ 7186325 w 7189878"/>
              <a:gd name="connsiteY162" fmla="*/ 3792612 h 3798749"/>
              <a:gd name="connsiteX163" fmla="*/ 7174051 w 7189878"/>
              <a:gd name="connsiteY163" fmla="*/ 3798749 h 37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189878" h="3798749">
                <a:moveTo>
                  <a:pt x="0" y="0"/>
                </a:moveTo>
                <a:cubicBezTo>
                  <a:pt x="67506" y="2046"/>
                  <a:pt x="135085" y="2391"/>
                  <a:pt x="202518" y="6137"/>
                </a:cubicBezTo>
                <a:cubicBezTo>
                  <a:pt x="208977" y="6496"/>
                  <a:pt x="214983" y="9726"/>
                  <a:pt x="220929" y="12274"/>
                </a:cubicBezTo>
                <a:cubicBezTo>
                  <a:pt x="296271" y="44564"/>
                  <a:pt x="202230" y="5995"/>
                  <a:pt x="263887" y="36822"/>
                </a:cubicBezTo>
                <a:cubicBezTo>
                  <a:pt x="269673" y="39715"/>
                  <a:pt x="276409" y="40281"/>
                  <a:pt x="282298" y="42958"/>
                </a:cubicBezTo>
                <a:cubicBezTo>
                  <a:pt x="298955" y="50529"/>
                  <a:pt x="314035" y="61720"/>
                  <a:pt x="331393" y="67506"/>
                </a:cubicBezTo>
                <a:cubicBezTo>
                  <a:pt x="356801" y="75975"/>
                  <a:pt x="344421" y="70055"/>
                  <a:pt x="368215" y="85917"/>
                </a:cubicBezTo>
                <a:cubicBezTo>
                  <a:pt x="430254" y="178976"/>
                  <a:pt x="363105" y="83467"/>
                  <a:pt x="411173" y="141149"/>
                </a:cubicBezTo>
                <a:cubicBezTo>
                  <a:pt x="453894" y="192414"/>
                  <a:pt x="388070" y="124183"/>
                  <a:pt x="441858" y="177971"/>
                </a:cubicBezTo>
                <a:cubicBezTo>
                  <a:pt x="445949" y="186153"/>
                  <a:pt x="449424" y="194674"/>
                  <a:pt x="454131" y="202518"/>
                </a:cubicBezTo>
                <a:cubicBezTo>
                  <a:pt x="461721" y="215167"/>
                  <a:pt x="474014" y="225346"/>
                  <a:pt x="478679" y="239340"/>
                </a:cubicBezTo>
                <a:cubicBezTo>
                  <a:pt x="494188" y="285864"/>
                  <a:pt x="483190" y="265811"/>
                  <a:pt x="509364" y="300709"/>
                </a:cubicBezTo>
                <a:cubicBezTo>
                  <a:pt x="516487" y="329204"/>
                  <a:pt x="514568" y="326227"/>
                  <a:pt x="527774" y="355941"/>
                </a:cubicBezTo>
                <a:cubicBezTo>
                  <a:pt x="531490" y="364301"/>
                  <a:pt x="536444" y="372080"/>
                  <a:pt x="540048" y="380489"/>
                </a:cubicBezTo>
                <a:cubicBezTo>
                  <a:pt x="550382" y="404601"/>
                  <a:pt x="542568" y="400980"/>
                  <a:pt x="558459" y="429584"/>
                </a:cubicBezTo>
                <a:cubicBezTo>
                  <a:pt x="563426" y="438525"/>
                  <a:pt x="569637" y="446899"/>
                  <a:pt x="576870" y="454132"/>
                </a:cubicBezTo>
                <a:cubicBezTo>
                  <a:pt x="582085" y="459347"/>
                  <a:pt x="589380" y="461980"/>
                  <a:pt x="595280" y="466405"/>
                </a:cubicBezTo>
                <a:cubicBezTo>
                  <a:pt x="613939" y="480399"/>
                  <a:pt x="632026" y="495143"/>
                  <a:pt x="650513" y="509364"/>
                </a:cubicBezTo>
                <a:cubicBezTo>
                  <a:pt x="658620" y="515600"/>
                  <a:pt x="667828" y="520543"/>
                  <a:pt x="675060" y="527775"/>
                </a:cubicBezTo>
                <a:cubicBezTo>
                  <a:pt x="697893" y="550607"/>
                  <a:pt x="708673" y="558177"/>
                  <a:pt x="724156" y="589144"/>
                </a:cubicBezTo>
                <a:cubicBezTo>
                  <a:pt x="736317" y="613467"/>
                  <a:pt x="737791" y="611978"/>
                  <a:pt x="742566" y="638239"/>
                </a:cubicBezTo>
                <a:cubicBezTo>
                  <a:pt x="745154" y="652470"/>
                  <a:pt x="744897" y="667242"/>
                  <a:pt x="748703" y="681197"/>
                </a:cubicBezTo>
                <a:cubicBezTo>
                  <a:pt x="751110" y="690023"/>
                  <a:pt x="757579" y="697251"/>
                  <a:pt x="760977" y="705745"/>
                </a:cubicBezTo>
                <a:cubicBezTo>
                  <a:pt x="765782" y="717757"/>
                  <a:pt x="767996" y="730743"/>
                  <a:pt x="773251" y="742566"/>
                </a:cubicBezTo>
                <a:cubicBezTo>
                  <a:pt x="776247" y="749306"/>
                  <a:pt x="781866" y="754573"/>
                  <a:pt x="785525" y="760977"/>
                </a:cubicBezTo>
                <a:cubicBezTo>
                  <a:pt x="790064" y="768920"/>
                  <a:pt x="792949" y="777767"/>
                  <a:pt x="797798" y="785525"/>
                </a:cubicBezTo>
                <a:cubicBezTo>
                  <a:pt x="826743" y="831839"/>
                  <a:pt x="808183" y="786626"/>
                  <a:pt x="828483" y="840757"/>
                </a:cubicBezTo>
                <a:cubicBezTo>
                  <a:pt x="841182" y="874621"/>
                  <a:pt x="833463" y="866813"/>
                  <a:pt x="846894" y="920537"/>
                </a:cubicBezTo>
                <a:cubicBezTo>
                  <a:pt x="848940" y="928720"/>
                  <a:pt x="849708" y="937332"/>
                  <a:pt x="853031" y="945085"/>
                </a:cubicBezTo>
                <a:cubicBezTo>
                  <a:pt x="855936" y="951864"/>
                  <a:pt x="861214" y="957358"/>
                  <a:pt x="865305" y="963495"/>
                </a:cubicBezTo>
                <a:cubicBezTo>
                  <a:pt x="867350" y="969632"/>
                  <a:pt x="868548" y="976120"/>
                  <a:pt x="871441" y="981906"/>
                </a:cubicBezTo>
                <a:cubicBezTo>
                  <a:pt x="880664" y="1000353"/>
                  <a:pt x="908339" y="1029006"/>
                  <a:pt x="920537" y="1037138"/>
                </a:cubicBezTo>
                <a:lnTo>
                  <a:pt x="957358" y="1061686"/>
                </a:lnTo>
                <a:cubicBezTo>
                  <a:pt x="961449" y="1067823"/>
                  <a:pt x="964417" y="1074882"/>
                  <a:pt x="969632" y="1080097"/>
                </a:cubicBezTo>
                <a:cubicBezTo>
                  <a:pt x="974847" y="1085312"/>
                  <a:pt x="983186" y="1086820"/>
                  <a:pt x="988043" y="1092371"/>
                </a:cubicBezTo>
                <a:cubicBezTo>
                  <a:pt x="1028591" y="1138712"/>
                  <a:pt x="993152" y="1122713"/>
                  <a:pt x="1031001" y="1135329"/>
                </a:cubicBezTo>
                <a:cubicBezTo>
                  <a:pt x="1037138" y="1143512"/>
                  <a:pt x="1041767" y="1153082"/>
                  <a:pt x="1049412" y="1159877"/>
                </a:cubicBezTo>
                <a:cubicBezTo>
                  <a:pt x="1060437" y="1169677"/>
                  <a:pt x="1073959" y="1176242"/>
                  <a:pt x="1086233" y="1184424"/>
                </a:cubicBezTo>
                <a:lnTo>
                  <a:pt x="1104644" y="1196698"/>
                </a:lnTo>
                <a:cubicBezTo>
                  <a:pt x="1110781" y="1200789"/>
                  <a:pt x="1117840" y="1203757"/>
                  <a:pt x="1123055" y="1208972"/>
                </a:cubicBezTo>
                <a:cubicBezTo>
                  <a:pt x="1154072" y="1239989"/>
                  <a:pt x="1137253" y="1228345"/>
                  <a:pt x="1172150" y="1245793"/>
                </a:cubicBezTo>
                <a:cubicBezTo>
                  <a:pt x="1202624" y="1291504"/>
                  <a:pt x="1163458" y="1235362"/>
                  <a:pt x="1202835" y="1282615"/>
                </a:cubicBezTo>
                <a:cubicBezTo>
                  <a:pt x="1207557" y="1288281"/>
                  <a:pt x="1209349" y="1296418"/>
                  <a:pt x="1215109" y="1301026"/>
                </a:cubicBezTo>
                <a:cubicBezTo>
                  <a:pt x="1220160" y="1305067"/>
                  <a:pt x="1227382" y="1305117"/>
                  <a:pt x="1233519" y="1307162"/>
                </a:cubicBezTo>
                <a:lnTo>
                  <a:pt x="1270341" y="1343984"/>
                </a:lnTo>
                <a:cubicBezTo>
                  <a:pt x="1276478" y="1350121"/>
                  <a:pt x="1284870" y="1354633"/>
                  <a:pt x="1288751" y="1362395"/>
                </a:cubicBezTo>
                <a:cubicBezTo>
                  <a:pt x="1325848" y="1436586"/>
                  <a:pt x="1278596" y="1344623"/>
                  <a:pt x="1313299" y="1405353"/>
                </a:cubicBezTo>
                <a:cubicBezTo>
                  <a:pt x="1344439" y="1459848"/>
                  <a:pt x="1307948" y="1403465"/>
                  <a:pt x="1337847" y="1448311"/>
                </a:cubicBezTo>
                <a:cubicBezTo>
                  <a:pt x="1339893" y="1464676"/>
                  <a:pt x="1339984" y="1481407"/>
                  <a:pt x="1343984" y="1497407"/>
                </a:cubicBezTo>
                <a:cubicBezTo>
                  <a:pt x="1346203" y="1506282"/>
                  <a:pt x="1353046" y="1513388"/>
                  <a:pt x="1356258" y="1521954"/>
                </a:cubicBezTo>
                <a:cubicBezTo>
                  <a:pt x="1359219" y="1529851"/>
                  <a:pt x="1360077" y="1538392"/>
                  <a:pt x="1362394" y="1546502"/>
                </a:cubicBezTo>
                <a:cubicBezTo>
                  <a:pt x="1364171" y="1552722"/>
                  <a:pt x="1366754" y="1558693"/>
                  <a:pt x="1368531" y="1564913"/>
                </a:cubicBezTo>
                <a:cubicBezTo>
                  <a:pt x="1370848" y="1573023"/>
                  <a:pt x="1372351" y="1581350"/>
                  <a:pt x="1374668" y="1589460"/>
                </a:cubicBezTo>
                <a:cubicBezTo>
                  <a:pt x="1376445" y="1595680"/>
                  <a:pt x="1379138" y="1601620"/>
                  <a:pt x="1380805" y="1607871"/>
                </a:cubicBezTo>
                <a:cubicBezTo>
                  <a:pt x="1387325" y="1632320"/>
                  <a:pt x="1393079" y="1656966"/>
                  <a:pt x="1399216" y="1681514"/>
                </a:cubicBezTo>
                <a:lnTo>
                  <a:pt x="1411490" y="1730609"/>
                </a:lnTo>
                <a:lnTo>
                  <a:pt x="1417627" y="1755157"/>
                </a:lnTo>
                <a:cubicBezTo>
                  <a:pt x="1419673" y="1763340"/>
                  <a:pt x="1421097" y="1771703"/>
                  <a:pt x="1423764" y="1779705"/>
                </a:cubicBezTo>
                <a:cubicBezTo>
                  <a:pt x="1427855" y="1791979"/>
                  <a:pt x="1432899" y="1803975"/>
                  <a:pt x="1436037" y="1816526"/>
                </a:cubicBezTo>
                <a:cubicBezTo>
                  <a:pt x="1439468" y="1830249"/>
                  <a:pt x="1448471" y="1868929"/>
                  <a:pt x="1454448" y="1877895"/>
                </a:cubicBezTo>
                <a:cubicBezTo>
                  <a:pt x="1473899" y="1907071"/>
                  <a:pt x="1464389" y="1889308"/>
                  <a:pt x="1478996" y="1933128"/>
                </a:cubicBezTo>
                <a:lnTo>
                  <a:pt x="1485133" y="1951538"/>
                </a:lnTo>
                <a:cubicBezTo>
                  <a:pt x="1487179" y="1957675"/>
                  <a:pt x="1487682" y="1964566"/>
                  <a:pt x="1491270" y="1969949"/>
                </a:cubicBezTo>
                <a:cubicBezTo>
                  <a:pt x="1501002" y="1984548"/>
                  <a:pt x="1514557" y="2004251"/>
                  <a:pt x="1521954" y="2019044"/>
                </a:cubicBezTo>
                <a:cubicBezTo>
                  <a:pt x="1524847" y="2024830"/>
                  <a:pt x="1525820" y="2031398"/>
                  <a:pt x="1528091" y="2037455"/>
                </a:cubicBezTo>
                <a:cubicBezTo>
                  <a:pt x="1531959" y="2047770"/>
                  <a:pt x="1535891" y="2058073"/>
                  <a:pt x="1540365" y="2068140"/>
                </a:cubicBezTo>
                <a:cubicBezTo>
                  <a:pt x="1544080" y="2076500"/>
                  <a:pt x="1549035" y="2084279"/>
                  <a:pt x="1552639" y="2092687"/>
                </a:cubicBezTo>
                <a:cubicBezTo>
                  <a:pt x="1568280" y="2129181"/>
                  <a:pt x="1545368" y="2103260"/>
                  <a:pt x="1583323" y="2160193"/>
                </a:cubicBezTo>
                <a:cubicBezTo>
                  <a:pt x="1587414" y="2166330"/>
                  <a:pt x="1592298" y="2172007"/>
                  <a:pt x="1595597" y="2178604"/>
                </a:cubicBezTo>
                <a:cubicBezTo>
                  <a:pt x="1600524" y="2188457"/>
                  <a:pt x="1602944" y="2199436"/>
                  <a:pt x="1607871" y="2209289"/>
                </a:cubicBezTo>
                <a:cubicBezTo>
                  <a:pt x="1625678" y="2244903"/>
                  <a:pt x="1616278" y="2209205"/>
                  <a:pt x="1632419" y="2252247"/>
                </a:cubicBezTo>
                <a:cubicBezTo>
                  <a:pt x="1635381" y="2260144"/>
                  <a:pt x="1635130" y="2269087"/>
                  <a:pt x="1638556" y="2276795"/>
                </a:cubicBezTo>
                <a:cubicBezTo>
                  <a:pt x="1643400" y="2287695"/>
                  <a:pt x="1650562" y="2297416"/>
                  <a:pt x="1656966" y="2307479"/>
                </a:cubicBezTo>
                <a:cubicBezTo>
                  <a:pt x="1682658" y="2347852"/>
                  <a:pt x="1673242" y="2336030"/>
                  <a:pt x="1699925" y="2362711"/>
                </a:cubicBezTo>
                <a:cubicBezTo>
                  <a:pt x="1723570" y="2410004"/>
                  <a:pt x="1698623" y="2366576"/>
                  <a:pt x="1730609" y="2405670"/>
                </a:cubicBezTo>
                <a:cubicBezTo>
                  <a:pt x="1743563" y="2421502"/>
                  <a:pt x="1755157" y="2438400"/>
                  <a:pt x="1767431" y="2454765"/>
                </a:cubicBezTo>
                <a:cubicBezTo>
                  <a:pt x="1773568" y="2462948"/>
                  <a:pt x="1780167" y="2470803"/>
                  <a:pt x="1785841" y="2479313"/>
                </a:cubicBezTo>
                <a:cubicBezTo>
                  <a:pt x="1789932" y="2485450"/>
                  <a:pt x="1792899" y="2492509"/>
                  <a:pt x="1798115" y="2497724"/>
                </a:cubicBezTo>
                <a:cubicBezTo>
                  <a:pt x="1803330" y="2502939"/>
                  <a:pt x="1810389" y="2505906"/>
                  <a:pt x="1816526" y="2509997"/>
                </a:cubicBezTo>
                <a:cubicBezTo>
                  <a:pt x="1823810" y="2520923"/>
                  <a:pt x="1848127" y="2558873"/>
                  <a:pt x="1859484" y="2571366"/>
                </a:cubicBezTo>
                <a:cubicBezTo>
                  <a:pt x="1873106" y="2586351"/>
                  <a:pt x="1888123" y="2600005"/>
                  <a:pt x="1902443" y="2614325"/>
                </a:cubicBezTo>
                <a:lnTo>
                  <a:pt x="1926990" y="2638873"/>
                </a:lnTo>
                <a:cubicBezTo>
                  <a:pt x="1935173" y="2647056"/>
                  <a:pt x="1945119" y="2653792"/>
                  <a:pt x="1951538" y="2663420"/>
                </a:cubicBezTo>
                <a:cubicBezTo>
                  <a:pt x="1979158" y="2704850"/>
                  <a:pt x="1944237" y="2655076"/>
                  <a:pt x="1994496" y="2712515"/>
                </a:cubicBezTo>
                <a:cubicBezTo>
                  <a:pt x="2127581" y="2864612"/>
                  <a:pt x="1995689" y="2728318"/>
                  <a:pt x="2080413" y="2804569"/>
                </a:cubicBezTo>
                <a:cubicBezTo>
                  <a:pt x="2091165" y="2814246"/>
                  <a:pt x="2100346" y="2825577"/>
                  <a:pt x="2111098" y="2835254"/>
                </a:cubicBezTo>
                <a:cubicBezTo>
                  <a:pt x="2222997" y="2935963"/>
                  <a:pt x="2088393" y="2812242"/>
                  <a:pt x="2160193" y="2872075"/>
                </a:cubicBezTo>
                <a:cubicBezTo>
                  <a:pt x="2166860" y="2877631"/>
                  <a:pt x="2171937" y="2884930"/>
                  <a:pt x="2178604" y="2890486"/>
                </a:cubicBezTo>
                <a:cubicBezTo>
                  <a:pt x="2184270" y="2895208"/>
                  <a:pt x="2191013" y="2898473"/>
                  <a:pt x="2197015" y="2902760"/>
                </a:cubicBezTo>
                <a:cubicBezTo>
                  <a:pt x="2205338" y="2908705"/>
                  <a:pt x="2212889" y="2915750"/>
                  <a:pt x="2221562" y="2921171"/>
                </a:cubicBezTo>
                <a:cubicBezTo>
                  <a:pt x="2229320" y="2926020"/>
                  <a:pt x="2238352" y="2928595"/>
                  <a:pt x="2246110" y="2933444"/>
                </a:cubicBezTo>
                <a:cubicBezTo>
                  <a:pt x="2254784" y="2938865"/>
                  <a:pt x="2261510" y="2947281"/>
                  <a:pt x="2270658" y="2951855"/>
                </a:cubicBezTo>
                <a:cubicBezTo>
                  <a:pt x="2286291" y="2959671"/>
                  <a:pt x="2303525" y="2963775"/>
                  <a:pt x="2319753" y="2970266"/>
                </a:cubicBezTo>
                <a:cubicBezTo>
                  <a:pt x="2334218" y="2976052"/>
                  <a:pt x="2348170" y="2983085"/>
                  <a:pt x="2362711" y="2988677"/>
                </a:cubicBezTo>
                <a:cubicBezTo>
                  <a:pt x="2374786" y="2993321"/>
                  <a:pt x="2387520" y="2996145"/>
                  <a:pt x="2399533" y="3000950"/>
                </a:cubicBezTo>
                <a:cubicBezTo>
                  <a:pt x="2408027" y="3004347"/>
                  <a:pt x="2415586" y="3009826"/>
                  <a:pt x="2424080" y="3013224"/>
                </a:cubicBezTo>
                <a:cubicBezTo>
                  <a:pt x="2436093" y="3018029"/>
                  <a:pt x="2448628" y="3021407"/>
                  <a:pt x="2460902" y="3025498"/>
                </a:cubicBezTo>
                <a:cubicBezTo>
                  <a:pt x="2477627" y="3031073"/>
                  <a:pt x="2509499" y="3041993"/>
                  <a:pt x="2522271" y="3043909"/>
                </a:cubicBezTo>
                <a:cubicBezTo>
                  <a:pt x="2548648" y="3047866"/>
                  <a:pt x="2575458" y="3048000"/>
                  <a:pt x="2602051" y="3050046"/>
                </a:cubicBezTo>
                <a:cubicBezTo>
                  <a:pt x="2692247" y="3075817"/>
                  <a:pt x="2610422" y="3051282"/>
                  <a:pt x="2761611" y="3105278"/>
                </a:cubicBezTo>
                <a:cubicBezTo>
                  <a:pt x="2779887" y="3111805"/>
                  <a:pt x="2798672" y="3116875"/>
                  <a:pt x="2816843" y="3123689"/>
                </a:cubicBezTo>
                <a:cubicBezTo>
                  <a:pt x="2833208" y="3129826"/>
                  <a:pt x="2849272" y="3136836"/>
                  <a:pt x="2865938" y="3142099"/>
                </a:cubicBezTo>
                <a:cubicBezTo>
                  <a:pt x="2888179" y="3149122"/>
                  <a:pt x="2911068" y="3153929"/>
                  <a:pt x="2933444" y="3160510"/>
                </a:cubicBezTo>
                <a:cubicBezTo>
                  <a:pt x="3020589" y="3186141"/>
                  <a:pt x="2920459" y="3161595"/>
                  <a:pt x="3007087" y="3178921"/>
                </a:cubicBezTo>
                <a:cubicBezTo>
                  <a:pt x="3015358" y="3180575"/>
                  <a:pt x="3023225" y="3184411"/>
                  <a:pt x="3031635" y="3185058"/>
                </a:cubicBezTo>
                <a:cubicBezTo>
                  <a:pt x="3076553" y="3188513"/>
                  <a:pt x="3121659" y="3188827"/>
                  <a:pt x="3166647" y="3191195"/>
                </a:cubicBezTo>
                <a:lnTo>
                  <a:pt x="3264837" y="3197332"/>
                </a:lnTo>
                <a:lnTo>
                  <a:pt x="3387576" y="3203469"/>
                </a:lnTo>
                <a:cubicBezTo>
                  <a:pt x="3399850" y="3205514"/>
                  <a:pt x="3412230" y="3206998"/>
                  <a:pt x="3424397" y="3209605"/>
                </a:cubicBezTo>
                <a:cubicBezTo>
                  <a:pt x="3440891" y="3213139"/>
                  <a:pt x="3456668" y="3220648"/>
                  <a:pt x="3473492" y="3221879"/>
                </a:cubicBezTo>
                <a:cubicBezTo>
                  <a:pt x="3540849" y="3226808"/>
                  <a:pt x="3608517" y="3225605"/>
                  <a:pt x="3676011" y="3228016"/>
                </a:cubicBezTo>
                <a:cubicBezTo>
                  <a:pt x="4112466" y="3243604"/>
                  <a:pt x="3348721" y="3229170"/>
                  <a:pt x="4394029" y="3240290"/>
                </a:cubicBezTo>
                <a:cubicBezTo>
                  <a:pt x="4420622" y="3242336"/>
                  <a:pt x="4447405" y="3242655"/>
                  <a:pt x="4473809" y="3246427"/>
                </a:cubicBezTo>
                <a:cubicBezTo>
                  <a:pt x="4490508" y="3248813"/>
                  <a:pt x="4506206" y="3256315"/>
                  <a:pt x="4522905" y="3258701"/>
                </a:cubicBezTo>
                <a:lnTo>
                  <a:pt x="4565863" y="3264838"/>
                </a:lnTo>
                <a:cubicBezTo>
                  <a:pt x="4643914" y="3290855"/>
                  <a:pt x="4547280" y="3260576"/>
                  <a:pt x="4762244" y="3277111"/>
                </a:cubicBezTo>
                <a:cubicBezTo>
                  <a:pt x="4783044" y="3278711"/>
                  <a:pt x="4803157" y="3285294"/>
                  <a:pt x="4823613" y="3289385"/>
                </a:cubicBezTo>
                <a:lnTo>
                  <a:pt x="4854298" y="3295522"/>
                </a:lnTo>
                <a:cubicBezTo>
                  <a:pt x="4887028" y="3293476"/>
                  <a:pt x="4920024" y="3294023"/>
                  <a:pt x="4952488" y="3289385"/>
                </a:cubicBezTo>
                <a:cubicBezTo>
                  <a:pt x="4963394" y="3287827"/>
                  <a:pt x="4972178" y="3277798"/>
                  <a:pt x="4983173" y="3277111"/>
                </a:cubicBezTo>
                <a:cubicBezTo>
                  <a:pt x="5005724" y="3275702"/>
                  <a:pt x="5028177" y="3281202"/>
                  <a:pt x="5050679" y="3283248"/>
                </a:cubicBezTo>
                <a:cubicBezTo>
                  <a:pt x="5143228" y="3301758"/>
                  <a:pt x="5027910" y="3278188"/>
                  <a:pt x="5105911" y="3295522"/>
                </a:cubicBezTo>
                <a:cubicBezTo>
                  <a:pt x="5120506" y="3298765"/>
                  <a:pt x="5146174" y="3302806"/>
                  <a:pt x="5161143" y="3307796"/>
                </a:cubicBezTo>
                <a:cubicBezTo>
                  <a:pt x="5171594" y="3311280"/>
                  <a:pt x="5181975" y="3315143"/>
                  <a:pt x="5191828" y="3320070"/>
                </a:cubicBezTo>
                <a:cubicBezTo>
                  <a:pt x="5198425" y="3323369"/>
                  <a:pt x="5203333" y="3329754"/>
                  <a:pt x="5210239" y="3332344"/>
                </a:cubicBezTo>
                <a:cubicBezTo>
                  <a:pt x="5220005" y="3336006"/>
                  <a:pt x="5230804" y="3335951"/>
                  <a:pt x="5240923" y="3338481"/>
                </a:cubicBezTo>
                <a:cubicBezTo>
                  <a:pt x="5247199" y="3340050"/>
                  <a:pt x="5253058" y="3343049"/>
                  <a:pt x="5259334" y="3344618"/>
                </a:cubicBezTo>
                <a:cubicBezTo>
                  <a:pt x="5269453" y="3347148"/>
                  <a:pt x="5279956" y="3348010"/>
                  <a:pt x="5290019" y="3350754"/>
                </a:cubicBezTo>
                <a:cubicBezTo>
                  <a:pt x="5302501" y="3354158"/>
                  <a:pt x="5314091" y="3360830"/>
                  <a:pt x="5326840" y="3363028"/>
                </a:cubicBezTo>
                <a:cubicBezTo>
                  <a:pt x="5373598" y="3371090"/>
                  <a:pt x="5421018" y="3374729"/>
                  <a:pt x="5467989" y="3381439"/>
                </a:cubicBezTo>
                <a:lnTo>
                  <a:pt x="5553906" y="3393713"/>
                </a:lnTo>
                <a:cubicBezTo>
                  <a:pt x="5574362" y="3399850"/>
                  <a:pt x="5594486" y="3407232"/>
                  <a:pt x="5615275" y="3412124"/>
                </a:cubicBezTo>
                <a:cubicBezTo>
                  <a:pt x="5745964" y="3442874"/>
                  <a:pt x="5561362" y="3388829"/>
                  <a:pt x="5707329" y="3430534"/>
                </a:cubicBezTo>
                <a:cubicBezTo>
                  <a:pt x="5719769" y="3434088"/>
                  <a:pt x="5731710" y="3439254"/>
                  <a:pt x="5744150" y="3442808"/>
                </a:cubicBezTo>
                <a:cubicBezTo>
                  <a:pt x="5760370" y="3447442"/>
                  <a:pt x="5777062" y="3450322"/>
                  <a:pt x="5793245" y="3455082"/>
                </a:cubicBezTo>
                <a:cubicBezTo>
                  <a:pt x="5811863" y="3460558"/>
                  <a:pt x="5829533" y="3469283"/>
                  <a:pt x="5848478" y="3473493"/>
                </a:cubicBezTo>
                <a:cubicBezTo>
                  <a:pt x="5866561" y="3477511"/>
                  <a:pt x="5885299" y="3477584"/>
                  <a:pt x="5903710" y="3479630"/>
                </a:cubicBezTo>
                <a:cubicBezTo>
                  <a:pt x="5920075" y="3483721"/>
                  <a:pt x="5936084" y="3489674"/>
                  <a:pt x="5952805" y="3491903"/>
                </a:cubicBezTo>
                <a:cubicBezTo>
                  <a:pt x="5992869" y="3497245"/>
                  <a:pt x="6114479" y="3506228"/>
                  <a:pt x="6167597" y="3510314"/>
                </a:cubicBezTo>
                <a:cubicBezTo>
                  <a:pt x="6183962" y="3514405"/>
                  <a:pt x="6200112" y="3519479"/>
                  <a:pt x="6216692" y="3522588"/>
                </a:cubicBezTo>
                <a:cubicBezTo>
                  <a:pt x="6372885" y="3551875"/>
                  <a:pt x="6140333" y="3499482"/>
                  <a:pt x="6327157" y="3540999"/>
                </a:cubicBezTo>
                <a:cubicBezTo>
                  <a:pt x="6343624" y="3544658"/>
                  <a:pt x="6359672" y="3550164"/>
                  <a:pt x="6376252" y="3553273"/>
                </a:cubicBezTo>
                <a:cubicBezTo>
                  <a:pt x="6392462" y="3556312"/>
                  <a:pt x="6409020" y="3557077"/>
                  <a:pt x="6425347" y="3559409"/>
                </a:cubicBezTo>
                <a:cubicBezTo>
                  <a:pt x="6437665" y="3561169"/>
                  <a:pt x="6449967" y="3563106"/>
                  <a:pt x="6462169" y="3565546"/>
                </a:cubicBezTo>
                <a:cubicBezTo>
                  <a:pt x="6480663" y="3569245"/>
                  <a:pt x="6498828" y="3574542"/>
                  <a:pt x="6517401" y="3577820"/>
                </a:cubicBezTo>
                <a:cubicBezTo>
                  <a:pt x="6533642" y="3580686"/>
                  <a:pt x="6550228" y="3581246"/>
                  <a:pt x="6566496" y="3583957"/>
                </a:cubicBezTo>
                <a:cubicBezTo>
                  <a:pt x="6574816" y="3585344"/>
                  <a:pt x="6582724" y="3588707"/>
                  <a:pt x="6591044" y="3590094"/>
                </a:cubicBezTo>
                <a:cubicBezTo>
                  <a:pt x="6607312" y="3592805"/>
                  <a:pt x="6623791" y="3594051"/>
                  <a:pt x="6640139" y="3596231"/>
                </a:cubicBezTo>
                <a:cubicBezTo>
                  <a:pt x="6654477" y="3598143"/>
                  <a:pt x="6668830" y="3599990"/>
                  <a:pt x="6683098" y="3602368"/>
                </a:cubicBezTo>
                <a:cubicBezTo>
                  <a:pt x="6693387" y="3604083"/>
                  <a:pt x="6703600" y="3606242"/>
                  <a:pt x="6713782" y="3608505"/>
                </a:cubicBezTo>
                <a:cubicBezTo>
                  <a:pt x="6722016" y="3610335"/>
                  <a:pt x="6730010" y="3613255"/>
                  <a:pt x="6738330" y="3614642"/>
                </a:cubicBezTo>
                <a:cubicBezTo>
                  <a:pt x="6754598" y="3617353"/>
                  <a:pt x="6771157" y="3618068"/>
                  <a:pt x="6787425" y="3620779"/>
                </a:cubicBezTo>
                <a:cubicBezTo>
                  <a:pt x="6795745" y="3622166"/>
                  <a:pt x="6803637" y="3625633"/>
                  <a:pt x="6811973" y="3626915"/>
                </a:cubicBezTo>
                <a:cubicBezTo>
                  <a:pt x="6830282" y="3629732"/>
                  <a:pt x="6848908" y="3630163"/>
                  <a:pt x="6867205" y="3633052"/>
                </a:cubicBezTo>
                <a:cubicBezTo>
                  <a:pt x="6887811" y="3636306"/>
                  <a:pt x="6908118" y="3641235"/>
                  <a:pt x="6928574" y="3645326"/>
                </a:cubicBezTo>
                <a:cubicBezTo>
                  <a:pt x="6938802" y="3647372"/>
                  <a:pt x="6948933" y="3649988"/>
                  <a:pt x="6959259" y="3651463"/>
                </a:cubicBezTo>
                <a:cubicBezTo>
                  <a:pt x="6973578" y="3653509"/>
                  <a:pt x="6988033" y="3654763"/>
                  <a:pt x="7002217" y="3657600"/>
                </a:cubicBezTo>
                <a:cubicBezTo>
                  <a:pt x="7018758" y="3660908"/>
                  <a:pt x="7051313" y="3669874"/>
                  <a:pt x="7051313" y="3669874"/>
                </a:cubicBezTo>
                <a:cubicBezTo>
                  <a:pt x="7057450" y="3673965"/>
                  <a:pt x="7063319" y="3678489"/>
                  <a:pt x="7069723" y="3682148"/>
                </a:cubicBezTo>
                <a:cubicBezTo>
                  <a:pt x="7124248" y="3713306"/>
                  <a:pt x="7067810" y="3676783"/>
                  <a:pt x="7112682" y="3706695"/>
                </a:cubicBezTo>
                <a:cubicBezTo>
                  <a:pt x="7118278" y="3715088"/>
                  <a:pt x="7137659" y="3744898"/>
                  <a:pt x="7143366" y="3749654"/>
                </a:cubicBezTo>
                <a:cubicBezTo>
                  <a:pt x="7148336" y="3753795"/>
                  <a:pt x="7155640" y="3753745"/>
                  <a:pt x="7161777" y="3755791"/>
                </a:cubicBezTo>
                <a:cubicBezTo>
                  <a:pt x="7168081" y="3762094"/>
                  <a:pt x="7189878" y="3778401"/>
                  <a:pt x="7186325" y="3792612"/>
                </a:cubicBezTo>
                <a:cubicBezTo>
                  <a:pt x="7185216" y="3797050"/>
                  <a:pt x="7178142" y="3796703"/>
                  <a:pt x="7174051" y="3798749"/>
                </a:cubicBezTo>
              </a:path>
            </a:pathLst>
          </a:custGeom>
          <a:noFill/>
          <a:ln w="76200" cap="flat" cmpd="sng" algn="ctr">
            <a:solidFill>
              <a:sysClr val="windowText" lastClr="000000"/>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Left Arrow 65"/>
          <p:cNvSpPr/>
          <p:nvPr/>
        </p:nvSpPr>
        <p:spPr>
          <a:xfrm rot="16584275">
            <a:off x="6585598" y="3214097"/>
            <a:ext cx="1659955" cy="356897"/>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TextBox 66"/>
          <p:cNvSpPr txBox="1"/>
          <p:nvPr/>
        </p:nvSpPr>
        <p:spPr>
          <a:xfrm>
            <a:off x="7306244" y="2006400"/>
            <a:ext cx="157286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With Coins</a:t>
            </a:r>
            <a:endParaRPr kumimoji="0" lang="en-US" sz="2400" b="1" i="0" u="none" strike="noStrike" kern="0" cap="none" spc="0" normalizeH="0" baseline="0" noProof="0" dirty="0">
              <a:ln>
                <a:noFill/>
              </a:ln>
              <a:solidFill>
                <a:sysClr val="windowText" lastClr="000000"/>
              </a:solidFill>
              <a:effectLst/>
              <a:uLnTx/>
              <a:uFillTx/>
            </a:endParaRPr>
          </a:p>
        </p:txBody>
      </p:sp>
      <p:sp>
        <p:nvSpPr>
          <p:cNvPr id="68" name="Left Arrow 67"/>
          <p:cNvSpPr/>
          <p:nvPr/>
        </p:nvSpPr>
        <p:spPr>
          <a:xfrm rot="19981746">
            <a:off x="4055475" y="2761953"/>
            <a:ext cx="2933625" cy="349284"/>
          </a:xfrm>
          <a:prstGeom prst="leftArrow">
            <a:avLst>
              <a:gd name="adj1" fmla="val 47670"/>
              <a:gd name="adj2" fmla="val 50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Title 40"/>
          <p:cNvSpPr>
            <a:spLocks noGrp="1"/>
          </p:cNvSpPr>
          <p:nvPr>
            <p:ph type="title"/>
          </p:nvPr>
        </p:nvSpPr>
        <p:spPr/>
        <p:txBody>
          <a:bodyPr/>
          <a:lstStyle/>
          <a:p>
            <a:pPr algn="ctr"/>
            <a:r>
              <a:rPr lang="en-US" dirty="0" smtClean="0"/>
              <a:t>Reality: Many Players Quit Sooner</a:t>
            </a:r>
            <a:endParaRPr lang="en-US" dirty="0"/>
          </a:p>
        </p:txBody>
      </p:sp>
      <p:cxnSp>
        <p:nvCxnSpPr>
          <p:cNvPr id="58" name="Straight Connector 57"/>
          <p:cNvCxnSpPr/>
          <p:nvPr/>
        </p:nvCxnSpPr>
        <p:spPr>
          <a:xfrm>
            <a:off x="2057400" y="4391629"/>
            <a:ext cx="6821710" cy="0"/>
          </a:xfrm>
          <a:prstGeom prst="line">
            <a:avLst/>
          </a:prstGeom>
          <a:noFill/>
          <a:ln w="127000" cap="flat" cmpd="sng" algn="ctr">
            <a:solidFill>
              <a:srgbClr val="F79646"/>
            </a:solidFill>
            <a:prstDash val="solid"/>
            <a:tailEnd type="triangle"/>
          </a:ln>
          <a:effectLst/>
        </p:spPr>
      </p:cxnSp>
    </p:spTree>
    <p:extLst>
      <p:ext uri="{BB962C8B-B14F-4D97-AF65-F5344CB8AC3E}">
        <p14:creationId xmlns:p14="http://schemas.microsoft.com/office/powerpoint/2010/main" val="2280200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a:off x="5587944" y="3876855"/>
            <a:ext cx="2717856" cy="523697"/>
          </a:xfrm>
          <a:custGeom>
            <a:avLst/>
            <a:gdLst>
              <a:gd name="connsiteX0" fmla="*/ 0 w 3093004"/>
              <a:gd name="connsiteY0" fmla="*/ 6137 h 705745"/>
              <a:gd name="connsiteX1" fmla="*/ 0 w 3093004"/>
              <a:gd name="connsiteY1" fmla="*/ 6137 h 705745"/>
              <a:gd name="connsiteX2" fmla="*/ 49095 w 3093004"/>
              <a:gd name="connsiteY2" fmla="*/ 30685 h 705745"/>
              <a:gd name="connsiteX3" fmla="*/ 67506 w 3093004"/>
              <a:gd name="connsiteY3" fmla="*/ 36822 h 705745"/>
              <a:gd name="connsiteX4" fmla="*/ 110464 w 3093004"/>
              <a:gd name="connsiteY4" fmla="*/ 61369 h 705745"/>
              <a:gd name="connsiteX5" fmla="*/ 147285 w 3093004"/>
              <a:gd name="connsiteY5" fmla="*/ 73643 h 705745"/>
              <a:gd name="connsiteX6" fmla="*/ 165696 w 3093004"/>
              <a:gd name="connsiteY6" fmla="*/ 79780 h 705745"/>
              <a:gd name="connsiteX7" fmla="*/ 202518 w 3093004"/>
              <a:gd name="connsiteY7" fmla="*/ 98191 h 705745"/>
              <a:gd name="connsiteX8" fmla="*/ 251613 w 3093004"/>
              <a:gd name="connsiteY8" fmla="*/ 128875 h 705745"/>
              <a:gd name="connsiteX9" fmla="*/ 270024 w 3093004"/>
              <a:gd name="connsiteY9" fmla="*/ 135012 h 705745"/>
              <a:gd name="connsiteX10" fmla="*/ 288434 w 3093004"/>
              <a:gd name="connsiteY10" fmla="*/ 147286 h 705745"/>
              <a:gd name="connsiteX11" fmla="*/ 337530 w 3093004"/>
              <a:gd name="connsiteY11" fmla="*/ 171834 h 705745"/>
              <a:gd name="connsiteX12" fmla="*/ 355940 w 3093004"/>
              <a:gd name="connsiteY12" fmla="*/ 184107 h 705745"/>
              <a:gd name="connsiteX13" fmla="*/ 392762 w 3093004"/>
              <a:gd name="connsiteY13" fmla="*/ 190244 h 705745"/>
              <a:gd name="connsiteX14" fmla="*/ 472542 w 3093004"/>
              <a:gd name="connsiteY14" fmla="*/ 208655 h 705745"/>
              <a:gd name="connsiteX15" fmla="*/ 497089 w 3093004"/>
              <a:gd name="connsiteY15" fmla="*/ 220929 h 705745"/>
              <a:gd name="connsiteX16" fmla="*/ 589143 w 3093004"/>
              <a:gd name="connsiteY16" fmla="*/ 233203 h 705745"/>
              <a:gd name="connsiteX17" fmla="*/ 619828 w 3093004"/>
              <a:gd name="connsiteY17" fmla="*/ 239340 h 705745"/>
              <a:gd name="connsiteX18" fmla="*/ 687334 w 3093004"/>
              <a:gd name="connsiteY18" fmla="*/ 245477 h 705745"/>
              <a:gd name="connsiteX19" fmla="*/ 926673 w 3093004"/>
              <a:gd name="connsiteY19" fmla="*/ 257750 h 705745"/>
              <a:gd name="connsiteX20" fmla="*/ 969632 w 3093004"/>
              <a:gd name="connsiteY20" fmla="*/ 263887 h 705745"/>
              <a:gd name="connsiteX21" fmla="*/ 1000316 w 3093004"/>
              <a:gd name="connsiteY21" fmla="*/ 270024 h 705745"/>
              <a:gd name="connsiteX22" fmla="*/ 1067822 w 3093004"/>
              <a:gd name="connsiteY22" fmla="*/ 282298 h 705745"/>
              <a:gd name="connsiteX23" fmla="*/ 1104644 w 3093004"/>
              <a:gd name="connsiteY23" fmla="*/ 319120 h 705745"/>
              <a:gd name="connsiteX24" fmla="*/ 1123055 w 3093004"/>
              <a:gd name="connsiteY24" fmla="*/ 355941 h 705745"/>
              <a:gd name="connsiteX25" fmla="*/ 1190561 w 3093004"/>
              <a:gd name="connsiteY25" fmla="*/ 398899 h 705745"/>
              <a:gd name="connsiteX26" fmla="*/ 1227382 w 3093004"/>
              <a:gd name="connsiteY26" fmla="*/ 417310 h 705745"/>
              <a:gd name="connsiteX27" fmla="*/ 1313299 w 3093004"/>
              <a:gd name="connsiteY27" fmla="*/ 441858 h 705745"/>
              <a:gd name="connsiteX28" fmla="*/ 1350120 w 3093004"/>
              <a:gd name="connsiteY28" fmla="*/ 454132 h 705745"/>
              <a:gd name="connsiteX29" fmla="*/ 1374668 w 3093004"/>
              <a:gd name="connsiteY29" fmla="*/ 460269 h 705745"/>
              <a:gd name="connsiteX30" fmla="*/ 1399216 w 3093004"/>
              <a:gd name="connsiteY30" fmla="*/ 472542 h 705745"/>
              <a:gd name="connsiteX31" fmla="*/ 1460585 w 3093004"/>
              <a:gd name="connsiteY31" fmla="*/ 490953 h 705745"/>
              <a:gd name="connsiteX32" fmla="*/ 1478996 w 3093004"/>
              <a:gd name="connsiteY32" fmla="*/ 497090 h 705745"/>
              <a:gd name="connsiteX33" fmla="*/ 1509680 w 3093004"/>
              <a:gd name="connsiteY33" fmla="*/ 509364 h 705745"/>
              <a:gd name="connsiteX34" fmla="*/ 1540365 w 3093004"/>
              <a:gd name="connsiteY34" fmla="*/ 515501 h 705745"/>
              <a:gd name="connsiteX35" fmla="*/ 1614008 w 3093004"/>
              <a:gd name="connsiteY35" fmla="*/ 533911 h 705745"/>
              <a:gd name="connsiteX36" fmla="*/ 1638555 w 3093004"/>
              <a:gd name="connsiteY36" fmla="*/ 540048 h 705745"/>
              <a:gd name="connsiteX37" fmla="*/ 1675377 w 3093004"/>
              <a:gd name="connsiteY37" fmla="*/ 552322 h 705745"/>
              <a:gd name="connsiteX38" fmla="*/ 1693787 w 3093004"/>
              <a:gd name="connsiteY38" fmla="*/ 558459 h 705745"/>
              <a:gd name="connsiteX39" fmla="*/ 1718335 w 3093004"/>
              <a:gd name="connsiteY39" fmla="*/ 570733 h 705745"/>
              <a:gd name="connsiteX40" fmla="*/ 1749020 w 3093004"/>
              <a:gd name="connsiteY40" fmla="*/ 576870 h 705745"/>
              <a:gd name="connsiteX41" fmla="*/ 1785841 w 3093004"/>
              <a:gd name="connsiteY41" fmla="*/ 589144 h 705745"/>
              <a:gd name="connsiteX42" fmla="*/ 1828800 w 3093004"/>
              <a:gd name="connsiteY42" fmla="*/ 601418 h 705745"/>
              <a:gd name="connsiteX43" fmla="*/ 1920853 w 3093004"/>
              <a:gd name="connsiteY43" fmla="*/ 625965 h 705745"/>
              <a:gd name="connsiteX44" fmla="*/ 1994496 w 3093004"/>
              <a:gd name="connsiteY44" fmla="*/ 632102 h 705745"/>
              <a:gd name="connsiteX45" fmla="*/ 2270657 w 3093004"/>
              <a:gd name="connsiteY45" fmla="*/ 638239 h 705745"/>
              <a:gd name="connsiteX46" fmla="*/ 2325889 w 3093004"/>
              <a:gd name="connsiteY46" fmla="*/ 656650 h 705745"/>
              <a:gd name="connsiteX47" fmla="*/ 2350437 w 3093004"/>
              <a:gd name="connsiteY47" fmla="*/ 662787 h 705745"/>
              <a:gd name="connsiteX48" fmla="*/ 2436354 w 3093004"/>
              <a:gd name="connsiteY48" fmla="*/ 699608 h 705745"/>
              <a:gd name="connsiteX49" fmla="*/ 2546818 w 3093004"/>
              <a:gd name="connsiteY49" fmla="*/ 705745 h 705745"/>
              <a:gd name="connsiteX50" fmla="*/ 2810706 w 3093004"/>
              <a:gd name="connsiteY50" fmla="*/ 693471 h 705745"/>
              <a:gd name="connsiteX51" fmla="*/ 3080730 w 3093004"/>
              <a:gd name="connsiteY51" fmla="*/ 687334 h 705745"/>
              <a:gd name="connsiteX52" fmla="*/ 3086867 w 3093004"/>
              <a:gd name="connsiteY52" fmla="*/ 656650 h 705745"/>
              <a:gd name="connsiteX53" fmla="*/ 3093004 w 3093004"/>
              <a:gd name="connsiteY53" fmla="*/ 632102 h 705745"/>
              <a:gd name="connsiteX54" fmla="*/ 3080730 w 3093004"/>
              <a:gd name="connsiteY54" fmla="*/ 558459 h 705745"/>
              <a:gd name="connsiteX55" fmla="*/ 3062319 w 3093004"/>
              <a:gd name="connsiteY55" fmla="*/ 533911 h 705745"/>
              <a:gd name="connsiteX56" fmla="*/ 3043908 w 3093004"/>
              <a:gd name="connsiteY56" fmla="*/ 515501 h 705745"/>
              <a:gd name="connsiteX57" fmla="*/ 3025498 w 3093004"/>
              <a:gd name="connsiteY57" fmla="*/ 490953 h 705745"/>
              <a:gd name="connsiteX58" fmla="*/ 2982539 w 3093004"/>
              <a:gd name="connsiteY58" fmla="*/ 472542 h 705745"/>
              <a:gd name="connsiteX59" fmla="*/ 2951855 w 3093004"/>
              <a:gd name="connsiteY59" fmla="*/ 460269 h 705745"/>
              <a:gd name="connsiteX60" fmla="*/ 2908896 w 3093004"/>
              <a:gd name="connsiteY60" fmla="*/ 447995 h 705745"/>
              <a:gd name="connsiteX61" fmla="*/ 2859801 w 3093004"/>
              <a:gd name="connsiteY61" fmla="*/ 423447 h 705745"/>
              <a:gd name="connsiteX62" fmla="*/ 2835253 w 3093004"/>
              <a:gd name="connsiteY62" fmla="*/ 405036 h 705745"/>
              <a:gd name="connsiteX63" fmla="*/ 2780021 w 3093004"/>
              <a:gd name="connsiteY63" fmla="*/ 392762 h 705745"/>
              <a:gd name="connsiteX64" fmla="*/ 2755473 w 3093004"/>
              <a:gd name="connsiteY64" fmla="*/ 386626 h 705745"/>
              <a:gd name="connsiteX65" fmla="*/ 2712515 w 3093004"/>
              <a:gd name="connsiteY65" fmla="*/ 380489 h 705745"/>
              <a:gd name="connsiteX66" fmla="*/ 2687967 w 3093004"/>
              <a:gd name="connsiteY66" fmla="*/ 374352 h 705745"/>
              <a:gd name="connsiteX67" fmla="*/ 2651146 w 3093004"/>
              <a:gd name="connsiteY67" fmla="*/ 362078 h 705745"/>
              <a:gd name="connsiteX68" fmla="*/ 2583640 w 3093004"/>
              <a:gd name="connsiteY68" fmla="*/ 355941 h 705745"/>
              <a:gd name="connsiteX69" fmla="*/ 2467038 w 3093004"/>
              <a:gd name="connsiteY69" fmla="*/ 343667 h 705745"/>
              <a:gd name="connsiteX70" fmla="*/ 2430217 w 3093004"/>
              <a:gd name="connsiteY70" fmla="*/ 337530 h 705745"/>
              <a:gd name="connsiteX71" fmla="*/ 2289068 w 3093004"/>
              <a:gd name="connsiteY71" fmla="*/ 331393 h 705745"/>
              <a:gd name="connsiteX72" fmla="*/ 2252247 w 3093004"/>
              <a:gd name="connsiteY72" fmla="*/ 325256 h 705745"/>
              <a:gd name="connsiteX73" fmla="*/ 2184740 w 3093004"/>
              <a:gd name="connsiteY73" fmla="*/ 306846 h 705745"/>
              <a:gd name="connsiteX74" fmla="*/ 2062002 w 3093004"/>
              <a:gd name="connsiteY74" fmla="*/ 300709 h 705745"/>
              <a:gd name="connsiteX75" fmla="*/ 2037455 w 3093004"/>
              <a:gd name="connsiteY75" fmla="*/ 288435 h 705745"/>
              <a:gd name="connsiteX76" fmla="*/ 1969949 w 3093004"/>
              <a:gd name="connsiteY76" fmla="*/ 282298 h 705745"/>
              <a:gd name="connsiteX77" fmla="*/ 1926990 w 3093004"/>
              <a:gd name="connsiteY77" fmla="*/ 276161 h 705745"/>
              <a:gd name="connsiteX78" fmla="*/ 1798115 w 3093004"/>
              <a:gd name="connsiteY78" fmla="*/ 245477 h 705745"/>
              <a:gd name="connsiteX79" fmla="*/ 1724472 w 3093004"/>
              <a:gd name="connsiteY79" fmla="*/ 233203 h 705745"/>
              <a:gd name="connsiteX80" fmla="*/ 1687651 w 3093004"/>
              <a:gd name="connsiteY80" fmla="*/ 220929 h 705745"/>
              <a:gd name="connsiteX81" fmla="*/ 1638555 w 3093004"/>
              <a:gd name="connsiteY81" fmla="*/ 214792 h 705745"/>
              <a:gd name="connsiteX82" fmla="*/ 1601734 w 3093004"/>
              <a:gd name="connsiteY82" fmla="*/ 202518 h 705745"/>
              <a:gd name="connsiteX83" fmla="*/ 1552638 w 3093004"/>
              <a:gd name="connsiteY83" fmla="*/ 190244 h 705745"/>
              <a:gd name="connsiteX84" fmla="*/ 1509680 w 3093004"/>
              <a:gd name="connsiteY84" fmla="*/ 177971 h 705745"/>
              <a:gd name="connsiteX85" fmla="*/ 1491269 w 3093004"/>
              <a:gd name="connsiteY85" fmla="*/ 171834 h 705745"/>
              <a:gd name="connsiteX86" fmla="*/ 1442174 w 3093004"/>
              <a:gd name="connsiteY86" fmla="*/ 159560 h 705745"/>
              <a:gd name="connsiteX87" fmla="*/ 1356257 w 3093004"/>
              <a:gd name="connsiteY87" fmla="*/ 135012 h 705745"/>
              <a:gd name="connsiteX88" fmla="*/ 1319436 w 3093004"/>
              <a:gd name="connsiteY88" fmla="*/ 128875 h 705745"/>
              <a:gd name="connsiteX89" fmla="*/ 1282614 w 3093004"/>
              <a:gd name="connsiteY89" fmla="*/ 116601 h 705745"/>
              <a:gd name="connsiteX90" fmla="*/ 1129191 w 3093004"/>
              <a:gd name="connsiteY90" fmla="*/ 92054 h 705745"/>
              <a:gd name="connsiteX91" fmla="*/ 981906 w 3093004"/>
              <a:gd name="connsiteY91" fmla="*/ 73643 h 705745"/>
              <a:gd name="connsiteX92" fmla="*/ 957358 w 3093004"/>
              <a:gd name="connsiteY92" fmla="*/ 67506 h 705745"/>
              <a:gd name="connsiteX93" fmla="*/ 938947 w 3093004"/>
              <a:gd name="connsiteY93" fmla="*/ 61369 h 705745"/>
              <a:gd name="connsiteX94" fmla="*/ 902126 w 3093004"/>
              <a:gd name="connsiteY94" fmla="*/ 55232 h 705745"/>
              <a:gd name="connsiteX95" fmla="*/ 883715 w 3093004"/>
              <a:gd name="connsiteY95" fmla="*/ 49095 h 705745"/>
              <a:gd name="connsiteX96" fmla="*/ 853030 w 3093004"/>
              <a:gd name="connsiteY96" fmla="*/ 42958 h 705745"/>
              <a:gd name="connsiteX97" fmla="*/ 785524 w 3093004"/>
              <a:gd name="connsiteY97" fmla="*/ 30685 h 705745"/>
              <a:gd name="connsiteX98" fmla="*/ 331393 w 3093004"/>
              <a:gd name="connsiteY98" fmla="*/ 24548 h 705745"/>
              <a:gd name="connsiteX99" fmla="*/ 276161 w 3093004"/>
              <a:gd name="connsiteY99" fmla="*/ 18411 h 705745"/>
              <a:gd name="connsiteX100" fmla="*/ 214791 w 3093004"/>
              <a:gd name="connsiteY100" fmla="*/ 12274 h 705745"/>
              <a:gd name="connsiteX101" fmla="*/ 116601 w 3093004"/>
              <a:gd name="connsiteY101" fmla="*/ 0 h 705745"/>
              <a:gd name="connsiteX102" fmla="*/ 0 w 3093004"/>
              <a:gd name="connsiteY102" fmla="*/ 6137 h 70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093004" h="705745">
                <a:moveTo>
                  <a:pt x="0" y="6137"/>
                </a:moveTo>
                <a:lnTo>
                  <a:pt x="0" y="6137"/>
                </a:lnTo>
                <a:cubicBezTo>
                  <a:pt x="16365" y="14320"/>
                  <a:pt x="32438" y="23114"/>
                  <a:pt x="49095" y="30685"/>
                </a:cubicBezTo>
                <a:cubicBezTo>
                  <a:pt x="54984" y="33362"/>
                  <a:pt x="61720" y="33929"/>
                  <a:pt x="67506" y="36822"/>
                </a:cubicBezTo>
                <a:cubicBezTo>
                  <a:pt x="111794" y="58966"/>
                  <a:pt x="56661" y="39848"/>
                  <a:pt x="110464" y="61369"/>
                </a:cubicBezTo>
                <a:cubicBezTo>
                  <a:pt x="122476" y="66174"/>
                  <a:pt x="135011" y="69552"/>
                  <a:pt x="147285" y="73643"/>
                </a:cubicBezTo>
                <a:cubicBezTo>
                  <a:pt x="153422" y="75689"/>
                  <a:pt x="160313" y="76192"/>
                  <a:pt x="165696" y="79780"/>
                </a:cubicBezTo>
                <a:cubicBezTo>
                  <a:pt x="189490" y="95642"/>
                  <a:pt x="177110" y="89722"/>
                  <a:pt x="202518" y="98191"/>
                </a:cubicBezTo>
                <a:cubicBezTo>
                  <a:pt x="217128" y="107932"/>
                  <a:pt x="236799" y="121468"/>
                  <a:pt x="251613" y="128875"/>
                </a:cubicBezTo>
                <a:cubicBezTo>
                  <a:pt x="257399" y="131768"/>
                  <a:pt x="263887" y="132966"/>
                  <a:pt x="270024" y="135012"/>
                </a:cubicBezTo>
                <a:cubicBezTo>
                  <a:pt x="276161" y="139103"/>
                  <a:pt x="281959" y="143754"/>
                  <a:pt x="288434" y="147286"/>
                </a:cubicBezTo>
                <a:cubicBezTo>
                  <a:pt x="304497" y="156048"/>
                  <a:pt x="322306" y="161685"/>
                  <a:pt x="337530" y="171834"/>
                </a:cubicBezTo>
                <a:cubicBezTo>
                  <a:pt x="343667" y="175925"/>
                  <a:pt x="348943" y="181775"/>
                  <a:pt x="355940" y="184107"/>
                </a:cubicBezTo>
                <a:cubicBezTo>
                  <a:pt x="367745" y="188042"/>
                  <a:pt x="380488" y="188198"/>
                  <a:pt x="392762" y="190244"/>
                </a:cubicBezTo>
                <a:cubicBezTo>
                  <a:pt x="550181" y="242719"/>
                  <a:pt x="297282" y="160856"/>
                  <a:pt x="472542" y="208655"/>
                </a:cubicBezTo>
                <a:cubicBezTo>
                  <a:pt x="481368" y="211062"/>
                  <a:pt x="488263" y="218522"/>
                  <a:pt x="497089" y="220929"/>
                </a:cubicBezTo>
                <a:cubicBezTo>
                  <a:pt x="505110" y="223117"/>
                  <a:pt x="584144" y="232434"/>
                  <a:pt x="589143" y="233203"/>
                </a:cubicBezTo>
                <a:cubicBezTo>
                  <a:pt x="599453" y="234789"/>
                  <a:pt x="609478" y="238046"/>
                  <a:pt x="619828" y="239340"/>
                </a:cubicBezTo>
                <a:cubicBezTo>
                  <a:pt x="642248" y="242143"/>
                  <a:pt x="664817" y="243601"/>
                  <a:pt x="687334" y="245477"/>
                </a:cubicBezTo>
                <a:cubicBezTo>
                  <a:pt x="801184" y="254964"/>
                  <a:pt x="778375" y="252046"/>
                  <a:pt x="926673" y="257750"/>
                </a:cubicBezTo>
                <a:cubicBezTo>
                  <a:pt x="940993" y="259796"/>
                  <a:pt x="955364" y="261509"/>
                  <a:pt x="969632" y="263887"/>
                </a:cubicBezTo>
                <a:cubicBezTo>
                  <a:pt x="979921" y="265602"/>
                  <a:pt x="990027" y="268309"/>
                  <a:pt x="1000316" y="270024"/>
                </a:cubicBezTo>
                <a:cubicBezTo>
                  <a:pt x="1066284" y="281019"/>
                  <a:pt x="1020694" y="270516"/>
                  <a:pt x="1067822" y="282298"/>
                </a:cubicBezTo>
                <a:cubicBezTo>
                  <a:pt x="1088410" y="296023"/>
                  <a:pt x="1090590" y="294527"/>
                  <a:pt x="1104644" y="319120"/>
                </a:cubicBezTo>
                <a:cubicBezTo>
                  <a:pt x="1115275" y="337725"/>
                  <a:pt x="1104728" y="339904"/>
                  <a:pt x="1123055" y="355941"/>
                </a:cubicBezTo>
                <a:cubicBezTo>
                  <a:pt x="1131386" y="363230"/>
                  <a:pt x="1178289" y="392206"/>
                  <a:pt x="1190561" y="398899"/>
                </a:cubicBezTo>
                <a:cubicBezTo>
                  <a:pt x="1202608" y="405470"/>
                  <a:pt x="1214715" y="412032"/>
                  <a:pt x="1227382" y="417310"/>
                </a:cubicBezTo>
                <a:cubicBezTo>
                  <a:pt x="1259484" y="430686"/>
                  <a:pt x="1278671" y="431964"/>
                  <a:pt x="1313299" y="441858"/>
                </a:cubicBezTo>
                <a:cubicBezTo>
                  <a:pt x="1325739" y="445412"/>
                  <a:pt x="1337728" y="450414"/>
                  <a:pt x="1350120" y="454132"/>
                </a:cubicBezTo>
                <a:cubicBezTo>
                  <a:pt x="1358199" y="456556"/>
                  <a:pt x="1366770" y="457308"/>
                  <a:pt x="1374668" y="460269"/>
                </a:cubicBezTo>
                <a:cubicBezTo>
                  <a:pt x="1383234" y="463481"/>
                  <a:pt x="1390722" y="469144"/>
                  <a:pt x="1399216" y="472542"/>
                </a:cubicBezTo>
                <a:cubicBezTo>
                  <a:pt x="1435682" y="487128"/>
                  <a:pt x="1428934" y="481910"/>
                  <a:pt x="1460585" y="490953"/>
                </a:cubicBezTo>
                <a:cubicBezTo>
                  <a:pt x="1466805" y="492730"/>
                  <a:pt x="1472939" y="494819"/>
                  <a:pt x="1478996" y="497090"/>
                </a:cubicBezTo>
                <a:cubicBezTo>
                  <a:pt x="1489311" y="500958"/>
                  <a:pt x="1499129" y="506199"/>
                  <a:pt x="1509680" y="509364"/>
                </a:cubicBezTo>
                <a:cubicBezTo>
                  <a:pt x="1519671" y="512361"/>
                  <a:pt x="1530201" y="513155"/>
                  <a:pt x="1540365" y="515501"/>
                </a:cubicBezTo>
                <a:cubicBezTo>
                  <a:pt x="1565020" y="521191"/>
                  <a:pt x="1589460" y="527774"/>
                  <a:pt x="1614008" y="533911"/>
                </a:cubicBezTo>
                <a:cubicBezTo>
                  <a:pt x="1622190" y="535956"/>
                  <a:pt x="1630554" y="537381"/>
                  <a:pt x="1638555" y="540048"/>
                </a:cubicBezTo>
                <a:lnTo>
                  <a:pt x="1675377" y="552322"/>
                </a:lnTo>
                <a:cubicBezTo>
                  <a:pt x="1681514" y="554368"/>
                  <a:pt x="1688001" y="555566"/>
                  <a:pt x="1693787" y="558459"/>
                </a:cubicBezTo>
                <a:cubicBezTo>
                  <a:pt x="1701970" y="562550"/>
                  <a:pt x="1709656" y="567840"/>
                  <a:pt x="1718335" y="570733"/>
                </a:cubicBezTo>
                <a:cubicBezTo>
                  <a:pt x="1728231" y="574032"/>
                  <a:pt x="1738957" y="574125"/>
                  <a:pt x="1749020" y="576870"/>
                </a:cubicBezTo>
                <a:cubicBezTo>
                  <a:pt x="1761502" y="580274"/>
                  <a:pt x="1773476" y="585339"/>
                  <a:pt x="1785841" y="589144"/>
                </a:cubicBezTo>
                <a:cubicBezTo>
                  <a:pt x="1800075" y="593524"/>
                  <a:pt x="1814566" y="597038"/>
                  <a:pt x="1828800" y="601418"/>
                </a:cubicBezTo>
                <a:cubicBezTo>
                  <a:pt x="1869606" y="613973"/>
                  <a:pt x="1873265" y="619167"/>
                  <a:pt x="1920853" y="625965"/>
                </a:cubicBezTo>
                <a:cubicBezTo>
                  <a:pt x="1945238" y="629449"/>
                  <a:pt x="1969878" y="631238"/>
                  <a:pt x="1994496" y="632102"/>
                </a:cubicBezTo>
                <a:cubicBezTo>
                  <a:pt x="2086516" y="635331"/>
                  <a:pt x="2178603" y="636193"/>
                  <a:pt x="2270657" y="638239"/>
                </a:cubicBezTo>
                <a:cubicBezTo>
                  <a:pt x="2337905" y="651689"/>
                  <a:pt x="2267813" y="634871"/>
                  <a:pt x="2325889" y="656650"/>
                </a:cubicBezTo>
                <a:cubicBezTo>
                  <a:pt x="2333786" y="659612"/>
                  <a:pt x="2342651" y="659543"/>
                  <a:pt x="2350437" y="662787"/>
                </a:cubicBezTo>
                <a:cubicBezTo>
                  <a:pt x="2366165" y="669340"/>
                  <a:pt x="2413952" y="698363"/>
                  <a:pt x="2436354" y="699608"/>
                </a:cubicBezTo>
                <a:lnTo>
                  <a:pt x="2546818" y="705745"/>
                </a:lnTo>
                <a:cubicBezTo>
                  <a:pt x="2651552" y="699926"/>
                  <a:pt x="2699311" y="696700"/>
                  <a:pt x="2810706" y="693471"/>
                </a:cubicBezTo>
                <a:lnTo>
                  <a:pt x="3080730" y="687334"/>
                </a:lnTo>
                <a:cubicBezTo>
                  <a:pt x="3082776" y="677106"/>
                  <a:pt x="3084604" y="666832"/>
                  <a:pt x="3086867" y="656650"/>
                </a:cubicBezTo>
                <a:cubicBezTo>
                  <a:pt x="3088697" y="648416"/>
                  <a:pt x="3093004" y="640536"/>
                  <a:pt x="3093004" y="632102"/>
                </a:cubicBezTo>
                <a:cubicBezTo>
                  <a:pt x="3093004" y="625365"/>
                  <a:pt x="3090332" y="575263"/>
                  <a:pt x="3080730" y="558459"/>
                </a:cubicBezTo>
                <a:cubicBezTo>
                  <a:pt x="3075655" y="549578"/>
                  <a:pt x="3068976" y="541677"/>
                  <a:pt x="3062319" y="533911"/>
                </a:cubicBezTo>
                <a:cubicBezTo>
                  <a:pt x="3056671" y="527322"/>
                  <a:pt x="3049556" y="522090"/>
                  <a:pt x="3043908" y="515501"/>
                </a:cubicBezTo>
                <a:cubicBezTo>
                  <a:pt x="3037252" y="507735"/>
                  <a:pt x="3033264" y="497609"/>
                  <a:pt x="3025498" y="490953"/>
                </a:cubicBezTo>
                <a:cubicBezTo>
                  <a:pt x="3014324" y="481375"/>
                  <a:pt x="2996081" y="477620"/>
                  <a:pt x="2982539" y="472542"/>
                </a:cubicBezTo>
                <a:cubicBezTo>
                  <a:pt x="2972225" y="468674"/>
                  <a:pt x="2962306" y="463752"/>
                  <a:pt x="2951855" y="460269"/>
                </a:cubicBezTo>
                <a:cubicBezTo>
                  <a:pt x="2934281" y="454411"/>
                  <a:pt x="2925147" y="455382"/>
                  <a:pt x="2908896" y="447995"/>
                </a:cubicBezTo>
                <a:cubicBezTo>
                  <a:pt x="2892239" y="440424"/>
                  <a:pt x="2874438" y="434425"/>
                  <a:pt x="2859801" y="423447"/>
                </a:cubicBezTo>
                <a:cubicBezTo>
                  <a:pt x="2851618" y="417310"/>
                  <a:pt x="2844401" y="409610"/>
                  <a:pt x="2835253" y="405036"/>
                </a:cubicBezTo>
                <a:cubicBezTo>
                  <a:pt x="2829266" y="402042"/>
                  <a:pt x="2783508" y="393537"/>
                  <a:pt x="2780021" y="392762"/>
                </a:cubicBezTo>
                <a:cubicBezTo>
                  <a:pt x="2771787" y="390932"/>
                  <a:pt x="2763771" y="388135"/>
                  <a:pt x="2755473" y="386626"/>
                </a:cubicBezTo>
                <a:cubicBezTo>
                  <a:pt x="2741242" y="384039"/>
                  <a:pt x="2726746" y="383077"/>
                  <a:pt x="2712515" y="380489"/>
                </a:cubicBezTo>
                <a:cubicBezTo>
                  <a:pt x="2704217" y="378980"/>
                  <a:pt x="2696046" y="376776"/>
                  <a:pt x="2687967" y="374352"/>
                </a:cubicBezTo>
                <a:cubicBezTo>
                  <a:pt x="2675575" y="370634"/>
                  <a:pt x="2663887" y="364326"/>
                  <a:pt x="2651146" y="362078"/>
                </a:cubicBezTo>
                <a:cubicBezTo>
                  <a:pt x="2628895" y="358151"/>
                  <a:pt x="2606142" y="357987"/>
                  <a:pt x="2583640" y="355941"/>
                </a:cubicBezTo>
                <a:cubicBezTo>
                  <a:pt x="2524170" y="341074"/>
                  <a:pt x="2586057" y="355002"/>
                  <a:pt x="2467038" y="343667"/>
                </a:cubicBezTo>
                <a:cubicBezTo>
                  <a:pt x="2454651" y="342487"/>
                  <a:pt x="2442630" y="338386"/>
                  <a:pt x="2430217" y="337530"/>
                </a:cubicBezTo>
                <a:cubicBezTo>
                  <a:pt x="2383234" y="334290"/>
                  <a:pt x="2336118" y="333439"/>
                  <a:pt x="2289068" y="331393"/>
                </a:cubicBezTo>
                <a:cubicBezTo>
                  <a:pt x="2276794" y="329347"/>
                  <a:pt x="2264359" y="328106"/>
                  <a:pt x="2252247" y="325256"/>
                </a:cubicBezTo>
                <a:cubicBezTo>
                  <a:pt x="2229543" y="319914"/>
                  <a:pt x="2207872" y="309831"/>
                  <a:pt x="2184740" y="306846"/>
                </a:cubicBezTo>
                <a:cubicBezTo>
                  <a:pt x="2144113" y="301604"/>
                  <a:pt x="2102915" y="302755"/>
                  <a:pt x="2062002" y="300709"/>
                </a:cubicBezTo>
                <a:cubicBezTo>
                  <a:pt x="2053820" y="296618"/>
                  <a:pt x="2046426" y="290229"/>
                  <a:pt x="2037455" y="288435"/>
                </a:cubicBezTo>
                <a:cubicBezTo>
                  <a:pt x="2015299" y="284004"/>
                  <a:pt x="1992406" y="284793"/>
                  <a:pt x="1969949" y="282298"/>
                </a:cubicBezTo>
                <a:cubicBezTo>
                  <a:pt x="1955572" y="280701"/>
                  <a:pt x="1941310" y="278207"/>
                  <a:pt x="1926990" y="276161"/>
                </a:cubicBezTo>
                <a:cubicBezTo>
                  <a:pt x="1835774" y="245755"/>
                  <a:pt x="1879064" y="254470"/>
                  <a:pt x="1798115" y="245477"/>
                </a:cubicBezTo>
                <a:cubicBezTo>
                  <a:pt x="1747774" y="228697"/>
                  <a:pt x="1827243" y="253758"/>
                  <a:pt x="1724472" y="233203"/>
                </a:cubicBezTo>
                <a:cubicBezTo>
                  <a:pt x="1711786" y="230666"/>
                  <a:pt x="1700301" y="223640"/>
                  <a:pt x="1687651" y="220929"/>
                </a:cubicBezTo>
                <a:cubicBezTo>
                  <a:pt x="1671524" y="217473"/>
                  <a:pt x="1654920" y="216838"/>
                  <a:pt x="1638555" y="214792"/>
                </a:cubicBezTo>
                <a:cubicBezTo>
                  <a:pt x="1626281" y="210701"/>
                  <a:pt x="1614174" y="206072"/>
                  <a:pt x="1601734" y="202518"/>
                </a:cubicBezTo>
                <a:cubicBezTo>
                  <a:pt x="1585514" y="197884"/>
                  <a:pt x="1568641" y="195579"/>
                  <a:pt x="1552638" y="190244"/>
                </a:cubicBezTo>
                <a:cubicBezTo>
                  <a:pt x="1508503" y="175532"/>
                  <a:pt x="1563612" y="193379"/>
                  <a:pt x="1509680" y="177971"/>
                </a:cubicBezTo>
                <a:cubicBezTo>
                  <a:pt x="1503460" y="176194"/>
                  <a:pt x="1497510" y="173536"/>
                  <a:pt x="1491269" y="171834"/>
                </a:cubicBezTo>
                <a:cubicBezTo>
                  <a:pt x="1474995" y="167395"/>
                  <a:pt x="1458394" y="164194"/>
                  <a:pt x="1442174" y="159560"/>
                </a:cubicBezTo>
                <a:cubicBezTo>
                  <a:pt x="1413535" y="151377"/>
                  <a:pt x="1385637" y="139909"/>
                  <a:pt x="1356257" y="135012"/>
                </a:cubicBezTo>
                <a:cubicBezTo>
                  <a:pt x="1343983" y="132966"/>
                  <a:pt x="1331507" y="131893"/>
                  <a:pt x="1319436" y="128875"/>
                </a:cubicBezTo>
                <a:cubicBezTo>
                  <a:pt x="1306884" y="125737"/>
                  <a:pt x="1295244" y="119408"/>
                  <a:pt x="1282614" y="116601"/>
                </a:cubicBezTo>
                <a:cubicBezTo>
                  <a:pt x="1262350" y="112098"/>
                  <a:pt x="1147161" y="94929"/>
                  <a:pt x="1129191" y="92054"/>
                </a:cubicBezTo>
                <a:cubicBezTo>
                  <a:pt x="1022733" y="75020"/>
                  <a:pt x="1088780" y="82549"/>
                  <a:pt x="981906" y="73643"/>
                </a:cubicBezTo>
                <a:cubicBezTo>
                  <a:pt x="973723" y="71597"/>
                  <a:pt x="965468" y="69823"/>
                  <a:pt x="957358" y="67506"/>
                </a:cubicBezTo>
                <a:cubicBezTo>
                  <a:pt x="951138" y="65729"/>
                  <a:pt x="945262" y="62772"/>
                  <a:pt x="938947" y="61369"/>
                </a:cubicBezTo>
                <a:cubicBezTo>
                  <a:pt x="926800" y="58670"/>
                  <a:pt x="914273" y="57931"/>
                  <a:pt x="902126" y="55232"/>
                </a:cubicBezTo>
                <a:cubicBezTo>
                  <a:pt x="895811" y="53829"/>
                  <a:pt x="889991" y="50664"/>
                  <a:pt x="883715" y="49095"/>
                </a:cubicBezTo>
                <a:cubicBezTo>
                  <a:pt x="873596" y="46565"/>
                  <a:pt x="863149" y="45488"/>
                  <a:pt x="853030" y="42958"/>
                </a:cubicBezTo>
                <a:cubicBezTo>
                  <a:pt x="816107" y="33728"/>
                  <a:pt x="848348" y="32217"/>
                  <a:pt x="785524" y="30685"/>
                </a:cubicBezTo>
                <a:cubicBezTo>
                  <a:pt x="634178" y="26994"/>
                  <a:pt x="482770" y="26594"/>
                  <a:pt x="331393" y="24548"/>
                </a:cubicBezTo>
                <a:lnTo>
                  <a:pt x="276161" y="18411"/>
                </a:lnTo>
                <a:lnTo>
                  <a:pt x="214791" y="12274"/>
                </a:lnTo>
                <a:cubicBezTo>
                  <a:pt x="182024" y="8493"/>
                  <a:pt x="149586" y="0"/>
                  <a:pt x="116601" y="0"/>
                </a:cubicBezTo>
                <a:lnTo>
                  <a:pt x="0" y="6137"/>
                </a:lnTo>
                <a:close/>
              </a:path>
            </a:pathLst>
          </a:custGeom>
          <a:solidFill>
            <a:srgbClr val="00F04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Freeform 56"/>
          <p:cNvSpPr/>
          <p:nvPr/>
        </p:nvSpPr>
        <p:spPr>
          <a:xfrm>
            <a:off x="3276600" y="2936595"/>
            <a:ext cx="2096439" cy="940260"/>
          </a:xfrm>
          <a:custGeom>
            <a:avLst/>
            <a:gdLst>
              <a:gd name="connsiteX0" fmla="*/ 0 w 2516134"/>
              <a:gd name="connsiteY0" fmla="*/ 0 h 1412039"/>
              <a:gd name="connsiteX1" fmla="*/ 0 w 2516134"/>
              <a:gd name="connsiteY1" fmla="*/ 0 h 1412039"/>
              <a:gd name="connsiteX2" fmla="*/ 42958 w 2516134"/>
              <a:gd name="connsiteY2" fmla="*/ 42958 h 1412039"/>
              <a:gd name="connsiteX3" fmla="*/ 79779 w 2516134"/>
              <a:gd name="connsiteY3" fmla="*/ 110464 h 1412039"/>
              <a:gd name="connsiteX4" fmla="*/ 92053 w 2516134"/>
              <a:gd name="connsiteY4" fmla="*/ 159560 h 1412039"/>
              <a:gd name="connsiteX5" fmla="*/ 104327 w 2516134"/>
              <a:gd name="connsiteY5" fmla="*/ 220929 h 1412039"/>
              <a:gd name="connsiteX6" fmla="*/ 116601 w 2516134"/>
              <a:gd name="connsiteY6" fmla="*/ 245477 h 1412039"/>
              <a:gd name="connsiteX7" fmla="*/ 122738 w 2516134"/>
              <a:gd name="connsiteY7" fmla="*/ 270024 h 1412039"/>
              <a:gd name="connsiteX8" fmla="*/ 141149 w 2516134"/>
              <a:gd name="connsiteY8" fmla="*/ 294572 h 1412039"/>
              <a:gd name="connsiteX9" fmla="*/ 153422 w 2516134"/>
              <a:gd name="connsiteY9" fmla="*/ 331393 h 1412039"/>
              <a:gd name="connsiteX10" fmla="*/ 177970 w 2516134"/>
              <a:gd name="connsiteY10" fmla="*/ 374352 h 1412039"/>
              <a:gd name="connsiteX11" fmla="*/ 184107 w 2516134"/>
              <a:gd name="connsiteY11" fmla="*/ 398899 h 1412039"/>
              <a:gd name="connsiteX12" fmla="*/ 196381 w 2516134"/>
              <a:gd name="connsiteY12" fmla="*/ 417310 h 1412039"/>
              <a:gd name="connsiteX13" fmla="*/ 208655 w 2516134"/>
              <a:gd name="connsiteY13" fmla="*/ 454132 h 1412039"/>
              <a:gd name="connsiteX14" fmla="*/ 220928 w 2516134"/>
              <a:gd name="connsiteY14" fmla="*/ 472542 h 1412039"/>
              <a:gd name="connsiteX15" fmla="*/ 227065 w 2516134"/>
              <a:gd name="connsiteY15" fmla="*/ 490953 h 1412039"/>
              <a:gd name="connsiteX16" fmla="*/ 251613 w 2516134"/>
              <a:gd name="connsiteY16" fmla="*/ 527775 h 1412039"/>
              <a:gd name="connsiteX17" fmla="*/ 263887 w 2516134"/>
              <a:gd name="connsiteY17" fmla="*/ 546185 h 1412039"/>
              <a:gd name="connsiteX18" fmla="*/ 288434 w 2516134"/>
              <a:gd name="connsiteY18" fmla="*/ 589144 h 1412039"/>
              <a:gd name="connsiteX19" fmla="*/ 300708 w 2516134"/>
              <a:gd name="connsiteY19" fmla="*/ 607554 h 1412039"/>
              <a:gd name="connsiteX20" fmla="*/ 325256 w 2516134"/>
              <a:gd name="connsiteY20" fmla="*/ 632102 h 1412039"/>
              <a:gd name="connsiteX21" fmla="*/ 368214 w 2516134"/>
              <a:gd name="connsiteY21" fmla="*/ 699608 h 1412039"/>
              <a:gd name="connsiteX22" fmla="*/ 398899 w 2516134"/>
              <a:gd name="connsiteY22" fmla="*/ 736430 h 1412039"/>
              <a:gd name="connsiteX23" fmla="*/ 411173 w 2516134"/>
              <a:gd name="connsiteY23" fmla="*/ 754840 h 1412039"/>
              <a:gd name="connsiteX24" fmla="*/ 429583 w 2516134"/>
              <a:gd name="connsiteY24" fmla="*/ 773251 h 1412039"/>
              <a:gd name="connsiteX25" fmla="*/ 441857 w 2516134"/>
              <a:gd name="connsiteY25" fmla="*/ 791662 h 1412039"/>
              <a:gd name="connsiteX26" fmla="*/ 460268 w 2516134"/>
              <a:gd name="connsiteY26" fmla="*/ 803936 h 1412039"/>
              <a:gd name="connsiteX27" fmla="*/ 484816 w 2516134"/>
              <a:gd name="connsiteY27" fmla="*/ 834620 h 1412039"/>
              <a:gd name="connsiteX28" fmla="*/ 521637 w 2516134"/>
              <a:gd name="connsiteY28" fmla="*/ 853031 h 1412039"/>
              <a:gd name="connsiteX29" fmla="*/ 564596 w 2516134"/>
              <a:gd name="connsiteY29" fmla="*/ 895989 h 1412039"/>
              <a:gd name="connsiteX30" fmla="*/ 583006 w 2516134"/>
              <a:gd name="connsiteY30" fmla="*/ 908263 h 1412039"/>
              <a:gd name="connsiteX31" fmla="*/ 619828 w 2516134"/>
              <a:gd name="connsiteY31" fmla="*/ 945085 h 1412039"/>
              <a:gd name="connsiteX32" fmla="*/ 644375 w 2516134"/>
              <a:gd name="connsiteY32" fmla="*/ 963495 h 1412039"/>
              <a:gd name="connsiteX33" fmla="*/ 687334 w 2516134"/>
              <a:gd name="connsiteY33" fmla="*/ 1006454 h 1412039"/>
              <a:gd name="connsiteX34" fmla="*/ 767114 w 2516134"/>
              <a:gd name="connsiteY34" fmla="*/ 1049412 h 1412039"/>
              <a:gd name="connsiteX35" fmla="*/ 803935 w 2516134"/>
              <a:gd name="connsiteY35" fmla="*/ 1061686 h 1412039"/>
              <a:gd name="connsiteX36" fmla="*/ 846894 w 2516134"/>
              <a:gd name="connsiteY36" fmla="*/ 1080097 h 1412039"/>
              <a:gd name="connsiteX37" fmla="*/ 902126 w 2516134"/>
              <a:gd name="connsiteY37" fmla="*/ 1110781 h 1412039"/>
              <a:gd name="connsiteX38" fmla="*/ 963495 w 2516134"/>
              <a:gd name="connsiteY38" fmla="*/ 1153740 h 1412039"/>
              <a:gd name="connsiteX39" fmla="*/ 994179 w 2516134"/>
              <a:gd name="connsiteY39" fmla="*/ 1166013 h 1412039"/>
              <a:gd name="connsiteX40" fmla="*/ 1049412 w 2516134"/>
              <a:gd name="connsiteY40" fmla="*/ 1202835 h 1412039"/>
              <a:gd name="connsiteX41" fmla="*/ 1110781 w 2516134"/>
              <a:gd name="connsiteY41" fmla="*/ 1227383 h 1412039"/>
              <a:gd name="connsiteX42" fmla="*/ 1221245 w 2516134"/>
              <a:gd name="connsiteY42" fmla="*/ 1239656 h 1412039"/>
              <a:gd name="connsiteX43" fmla="*/ 1307162 w 2516134"/>
              <a:gd name="connsiteY43" fmla="*/ 1258067 h 1412039"/>
              <a:gd name="connsiteX44" fmla="*/ 1331710 w 2516134"/>
              <a:gd name="connsiteY44" fmla="*/ 1264204 h 1412039"/>
              <a:gd name="connsiteX45" fmla="*/ 1350120 w 2516134"/>
              <a:gd name="connsiteY45" fmla="*/ 1270341 h 1412039"/>
              <a:gd name="connsiteX46" fmla="*/ 1386942 w 2516134"/>
              <a:gd name="connsiteY46" fmla="*/ 1276478 h 1412039"/>
              <a:gd name="connsiteX47" fmla="*/ 1405353 w 2516134"/>
              <a:gd name="connsiteY47" fmla="*/ 1282615 h 1412039"/>
              <a:gd name="connsiteX48" fmla="*/ 1472859 w 2516134"/>
              <a:gd name="connsiteY48" fmla="*/ 1294889 h 1412039"/>
              <a:gd name="connsiteX49" fmla="*/ 1528091 w 2516134"/>
              <a:gd name="connsiteY49" fmla="*/ 1307162 h 1412039"/>
              <a:gd name="connsiteX50" fmla="*/ 1564912 w 2516134"/>
              <a:gd name="connsiteY50" fmla="*/ 1325573 h 1412039"/>
              <a:gd name="connsiteX51" fmla="*/ 1632418 w 2516134"/>
              <a:gd name="connsiteY51" fmla="*/ 1362395 h 1412039"/>
              <a:gd name="connsiteX52" fmla="*/ 1767430 w 2516134"/>
              <a:gd name="connsiteY52" fmla="*/ 1374669 h 1412039"/>
              <a:gd name="connsiteX53" fmla="*/ 2092687 w 2516134"/>
              <a:gd name="connsiteY53" fmla="*/ 1380805 h 1412039"/>
              <a:gd name="connsiteX54" fmla="*/ 2166330 w 2516134"/>
              <a:gd name="connsiteY54" fmla="*/ 1386942 h 1412039"/>
              <a:gd name="connsiteX55" fmla="*/ 2252247 w 2516134"/>
              <a:gd name="connsiteY55" fmla="*/ 1405353 h 1412039"/>
              <a:gd name="connsiteX56" fmla="*/ 2491586 w 2516134"/>
              <a:gd name="connsiteY56" fmla="*/ 1399216 h 1412039"/>
              <a:gd name="connsiteX57" fmla="*/ 2516134 w 2516134"/>
              <a:gd name="connsiteY57" fmla="*/ 1362395 h 1412039"/>
              <a:gd name="connsiteX58" fmla="*/ 2509997 w 2516134"/>
              <a:gd name="connsiteY58" fmla="*/ 1343984 h 1412039"/>
              <a:gd name="connsiteX59" fmla="*/ 2485449 w 2516134"/>
              <a:gd name="connsiteY59" fmla="*/ 1337847 h 1412039"/>
              <a:gd name="connsiteX60" fmla="*/ 2436354 w 2516134"/>
              <a:gd name="connsiteY60" fmla="*/ 1331710 h 1412039"/>
              <a:gd name="connsiteX61" fmla="*/ 2252247 w 2516134"/>
              <a:gd name="connsiteY61" fmla="*/ 1325573 h 1412039"/>
              <a:gd name="connsiteX62" fmla="*/ 2147919 w 2516134"/>
              <a:gd name="connsiteY62" fmla="*/ 1319436 h 1412039"/>
              <a:gd name="connsiteX63" fmla="*/ 2123371 w 2516134"/>
              <a:gd name="connsiteY63" fmla="*/ 1313299 h 1412039"/>
              <a:gd name="connsiteX64" fmla="*/ 2062002 w 2516134"/>
              <a:gd name="connsiteY64" fmla="*/ 1301026 h 1412039"/>
              <a:gd name="connsiteX65" fmla="*/ 2037455 w 2516134"/>
              <a:gd name="connsiteY65" fmla="*/ 1288752 h 1412039"/>
              <a:gd name="connsiteX66" fmla="*/ 2006770 w 2516134"/>
              <a:gd name="connsiteY66" fmla="*/ 1276478 h 1412039"/>
              <a:gd name="connsiteX67" fmla="*/ 1951538 w 2516134"/>
              <a:gd name="connsiteY67" fmla="*/ 1245793 h 1412039"/>
              <a:gd name="connsiteX68" fmla="*/ 1933127 w 2516134"/>
              <a:gd name="connsiteY68" fmla="*/ 1239656 h 1412039"/>
              <a:gd name="connsiteX69" fmla="*/ 1865621 w 2516134"/>
              <a:gd name="connsiteY69" fmla="*/ 1208972 h 1412039"/>
              <a:gd name="connsiteX70" fmla="*/ 1828800 w 2516134"/>
              <a:gd name="connsiteY70" fmla="*/ 1178287 h 1412039"/>
              <a:gd name="connsiteX71" fmla="*/ 1810389 w 2516134"/>
              <a:gd name="connsiteY71" fmla="*/ 1166013 h 1412039"/>
              <a:gd name="connsiteX72" fmla="*/ 1730609 w 2516134"/>
              <a:gd name="connsiteY72" fmla="*/ 1098507 h 1412039"/>
              <a:gd name="connsiteX73" fmla="*/ 1712198 w 2516134"/>
              <a:gd name="connsiteY73" fmla="*/ 1092371 h 1412039"/>
              <a:gd name="connsiteX74" fmla="*/ 1663103 w 2516134"/>
              <a:gd name="connsiteY74" fmla="*/ 1055549 h 1412039"/>
              <a:gd name="connsiteX75" fmla="*/ 1644692 w 2516134"/>
              <a:gd name="connsiteY75" fmla="*/ 1049412 h 1412039"/>
              <a:gd name="connsiteX76" fmla="*/ 1558775 w 2516134"/>
              <a:gd name="connsiteY76" fmla="*/ 1018728 h 1412039"/>
              <a:gd name="connsiteX77" fmla="*/ 1509680 w 2516134"/>
              <a:gd name="connsiteY77" fmla="*/ 988043 h 1412039"/>
              <a:gd name="connsiteX78" fmla="*/ 1466722 w 2516134"/>
              <a:gd name="connsiteY78" fmla="*/ 951222 h 1412039"/>
              <a:gd name="connsiteX79" fmla="*/ 1448311 w 2516134"/>
              <a:gd name="connsiteY79" fmla="*/ 926674 h 1412039"/>
              <a:gd name="connsiteX80" fmla="*/ 1417626 w 2516134"/>
              <a:gd name="connsiteY80" fmla="*/ 883715 h 1412039"/>
              <a:gd name="connsiteX81" fmla="*/ 1393079 w 2516134"/>
              <a:gd name="connsiteY81" fmla="*/ 871442 h 1412039"/>
              <a:gd name="connsiteX82" fmla="*/ 1337847 w 2516134"/>
              <a:gd name="connsiteY82" fmla="*/ 834620 h 1412039"/>
              <a:gd name="connsiteX83" fmla="*/ 1270341 w 2516134"/>
              <a:gd name="connsiteY83" fmla="*/ 816209 h 1412039"/>
              <a:gd name="connsiteX84" fmla="*/ 1147602 w 2516134"/>
              <a:gd name="connsiteY84" fmla="*/ 797799 h 1412039"/>
              <a:gd name="connsiteX85" fmla="*/ 1123055 w 2516134"/>
              <a:gd name="connsiteY85" fmla="*/ 791662 h 1412039"/>
              <a:gd name="connsiteX86" fmla="*/ 1067822 w 2516134"/>
              <a:gd name="connsiteY86" fmla="*/ 785525 h 1412039"/>
              <a:gd name="connsiteX87" fmla="*/ 1024864 w 2516134"/>
              <a:gd name="connsiteY87" fmla="*/ 779388 h 1412039"/>
              <a:gd name="connsiteX88" fmla="*/ 1000316 w 2516134"/>
              <a:gd name="connsiteY88" fmla="*/ 767114 h 1412039"/>
              <a:gd name="connsiteX89" fmla="*/ 981906 w 2516134"/>
              <a:gd name="connsiteY89" fmla="*/ 760977 h 1412039"/>
              <a:gd name="connsiteX90" fmla="*/ 957358 w 2516134"/>
              <a:gd name="connsiteY90" fmla="*/ 742566 h 1412039"/>
              <a:gd name="connsiteX91" fmla="*/ 926673 w 2516134"/>
              <a:gd name="connsiteY91" fmla="*/ 724156 h 1412039"/>
              <a:gd name="connsiteX92" fmla="*/ 877578 w 2516134"/>
              <a:gd name="connsiteY92" fmla="*/ 699608 h 1412039"/>
              <a:gd name="connsiteX93" fmla="*/ 834620 w 2516134"/>
              <a:gd name="connsiteY93" fmla="*/ 668924 h 1412039"/>
              <a:gd name="connsiteX94" fmla="*/ 810072 w 2516134"/>
              <a:gd name="connsiteY94" fmla="*/ 656650 h 1412039"/>
              <a:gd name="connsiteX95" fmla="*/ 791661 w 2516134"/>
              <a:gd name="connsiteY95" fmla="*/ 644376 h 1412039"/>
              <a:gd name="connsiteX96" fmla="*/ 767114 w 2516134"/>
              <a:gd name="connsiteY96" fmla="*/ 632102 h 1412039"/>
              <a:gd name="connsiteX97" fmla="*/ 748703 w 2516134"/>
              <a:gd name="connsiteY97" fmla="*/ 619828 h 1412039"/>
              <a:gd name="connsiteX98" fmla="*/ 724155 w 2516134"/>
              <a:gd name="connsiteY98" fmla="*/ 601418 h 1412039"/>
              <a:gd name="connsiteX99" fmla="*/ 705745 w 2516134"/>
              <a:gd name="connsiteY99" fmla="*/ 595281 h 1412039"/>
              <a:gd name="connsiteX100" fmla="*/ 662786 w 2516134"/>
              <a:gd name="connsiteY100" fmla="*/ 546185 h 1412039"/>
              <a:gd name="connsiteX101" fmla="*/ 644375 w 2516134"/>
              <a:gd name="connsiteY101" fmla="*/ 521638 h 1412039"/>
              <a:gd name="connsiteX102" fmla="*/ 625965 w 2516134"/>
              <a:gd name="connsiteY102" fmla="*/ 503227 h 1412039"/>
              <a:gd name="connsiteX103" fmla="*/ 595280 w 2516134"/>
              <a:gd name="connsiteY103" fmla="*/ 460269 h 1412039"/>
              <a:gd name="connsiteX104" fmla="*/ 570732 w 2516134"/>
              <a:gd name="connsiteY104" fmla="*/ 435721 h 1412039"/>
              <a:gd name="connsiteX105" fmla="*/ 558459 w 2516134"/>
              <a:gd name="connsiteY105" fmla="*/ 417310 h 1412039"/>
              <a:gd name="connsiteX106" fmla="*/ 552322 w 2516134"/>
              <a:gd name="connsiteY106" fmla="*/ 398899 h 1412039"/>
              <a:gd name="connsiteX107" fmla="*/ 533911 w 2516134"/>
              <a:gd name="connsiteY107" fmla="*/ 386626 h 1412039"/>
              <a:gd name="connsiteX108" fmla="*/ 521637 w 2516134"/>
              <a:gd name="connsiteY108" fmla="*/ 362078 h 1412039"/>
              <a:gd name="connsiteX109" fmla="*/ 503226 w 2516134"/>
              <a:gd name="connsiteY109" fmla="*/ 355941 h 1412039"/>
              <a:gd name="connsiteX110" fmla="*/ 478679 w 2516134"/>
              <a:gd name="connsiteY110" fmla="*/ 343667 h 1412039"/>
              <a:gd name="connsiteX111" fmla="*/ 417310 w 2516134"/>
              <a:gd name="connsiteY111" fmla="*/ 312983 h 1412039"/>
              <a:gd name="connsiteX112" fmla="*/ 380488 w 2516134"/>
              <a:gd name="connsiteY112" fmla="*/ 294572 h 1412039"/>
              <a:gd name="connsiteX113" fmla="*/ 355941 w 2516134"/>
              <a:gd name="connsiteY113" fmla="*/ 282298 h 1412039"/>
              <a:gd name="connsiteX114" fmla="*/ 337530 w 2516134"/>
              <a:gd name="connsiteY114" fmla="*/ 276161 h 1412039"/>
              <a:gd name="connsiteX115" fmla="*/ 251613 w 2516134"/>
              <a:gd name="connsiteY115" fmla="*/ 214792 h 1412039"/>
              <a:gd name="connsiteX116" fmla="*/ 227065 w 2516134"/>
              <a:gd name="connsiteY116" fmla="*/ 196381 h 1412039"/>
              <a:gd name="connsiteX117" fmla="*/ 196381 w 2516134"/>
              <a:gd name="connsiteY117" fmla="*/ 165697 h 1412039"/>
              <a:gd name="connsiteX118" fmla="*/ 159559 w 2516134"/>
              <a:gd name="connsiteY118" fmla="*/ 141149 h 1412039"/>
              <a:gd name="connsiteX119" fmla="*/ 92053 w 2516134"/>
              <a:gd name="connsiteY119" fmla="*/ 73643 h 1412039"/>
              <a:gd name="connsiteX120" fmla="*/ 67506 w 2516134"/>
              <a:gd name="connsiteY120" fmla="*/ 49095 h 1412039"/>
              <a:gd name="connsiteX121" fmla="*/ 49095 w 2516134"/>
              <a:gd name="connsiteY121" fmla="*/ 30685 h 1412039"/>
              <a:gd name="connsiteX122" fmla="*/ 30684 w 2516134"/>
              <a:gd name="connsiteY122" fmla="*/ 18411 h 1412039"/>
              <a:gd name="connsiteX123" fmla="*/ 12273 w 2516134"/>
              <a:gd name="connsiteY123" fmla="*/ 12274 h 1412039"/>
              <a:gd name="connsiteX124" fmla="*/ 0 w 2516134"/>
              <a:gd name="connsiteY124" fmla="*/ 0 h 14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516134" h="1412039">
                <a:moveTo>
                  <a:pt x="0" y="0"/>
                </a:moveTo>
                <a:lnTo>
                  <a:pt x="0" y="0"/>
                </a:lnTo>
                <a:cubicBezTo>
                  <a:pt x="14319" y="14319"/>
                  <a:pt x="29411" y="27906"/>
                  <a:pt x="42958" y="42958"/>
                </a:cubicBezTo>
                <a:cubicBezTo>
                  <a:pt x="54822" y="56140"/>
                  <a:pt x="78127" y="105507"/>
                  <a:pt x="79779" y="110464"/>
                </a:cubicBezTo>
                <a:cubicBezTo>
                  <a:pt x="88296" y="136015"/>
                  <a:pt x="86128" y="126974"/>
                  <a:pt x="92053" y="159560"/>
                </a:cubicBezTo>
                <a:cubicBezTo>
                  <a:pt x="94548" y="173284"/>
                  <a:pt x="98581" y="205605"/>
                  <a:pt x="104327" y="220929"/>
                </a:cubicBezTo>
                <a:cubicBezTo>
                  <a:pt x="107539" y="229495"/>
                  <a:pt x="113389" y="236911"/>
                  <a:pt x="116601" y="245477"/>
                </a:cubicBezTo>
                <a:cubicBezTo>
                  <a:pt x="119562" y="253374"/>
                  <a:pt x="118966" y="262480"/>
                  <a:pt x="122738" y="270024"/>
                </a:cubicBezTo>
                <a:cubicBezTo>
                  <a:pt x="127312" y="279172"/>
                  <a:pt x="135012" y="286389"/>
                  <a:pt x="141149" y="294572"/>
                </a:cubicBezTo>
                <a:cubicBezTo>
                  <a:pt x="145240" y="306846"/>
                  <a:pt x="146246" y="320628"/>
                  <a:pt x="153422" y="331393"/>
                </a:cubicBezTo>
                <a:cubicBezTo>
                  <a:pt x="163597" y="346655"/>
                  <a:pt x="171296" y="356554"/>
                  <a:pt x="177970" y="374352"/>
                </a:cubicBezTo>
                <a:cubicBezTo>
                  <a:pt x="180931" y="382249"/>
                  <a:pt x="180785" y="391147"/>
                  <a:pt x="184107" y="398899"/>
                </a:cubicBezTo>
                <a:cubicBezTo>
                  <a:pt x="187013" y="405678"/>
                  <a:pt x="193385" y="410570"/>
                  <a:pt x="196381" y="417310"/>
                </a:cubicBezTo>
                <a:cubicBezTo>
                  <a:pt x="201636" y="429133"/>
                  <a:pt x="201478" y="443367"/>
                  <a:pt x="208655" y="454132"/>
                </a:cubicBezTo>
                <a:cubicBezTo>
                  <a:pt x="212746" y="460269"/>
                  <a:pt x="217630" y="465945"/>
                  <a:pt x="220928" y="472542"/>
                </a:cubicBezTo>
                <a:cubicBezTo>
                  <a:pt x="223821" y="478328"/>
                  <a:pt x="223923" y="485298"/>
                  <a:pt x="227065" y="490953"/>
                </a:cubicBezTo>
                <a:cubicBezTo>
                  <a:pt x="234229" y="503848"/>
                  <a:pt x="243430" y="515501"/>
                  <a:pt x="251613" y="527775"/>
                </a:cubicBezTo>
                <a:lnTo>
                  <a:pt x="263887" y="546185"/>
                </a:lnTo>
                <a:cubicBezTo>
                  <a:pt x="273845" y="576060"/>
                  <a:pt x="265215" y="556637"/>
                  <a:pt x="288434" y="589144"/>
                </a:cubicBezTo>
                <a:cubicBezTo>
                  <a:pt x="292721" y="595146"/>
                  <a:pt x="295908" y="601954"/>
                  <a:pt x="300708" y="607554"/>
                </a:cubicBezTo>
                <a:cubicBezTo>
                  <a:pt x="308239" y="616340"/>
                  <a:pt x="318027" y="623066"/>
                  <a:pt x="325256" y="632102"/>
                </a:cubicBezTo>
                <a:cubicBezTo>
                  <a:pt x="369126" y="686939"/>
                  <a:pt x="331941" y="649733"/>
                  <a:pt x="368214" y="699608"/>
                </a:cubicBezTo>
                <a:cubicBezTo>
                  <a:pt x="377611" y="712529"/>
                  <a:pt x="389090" y="723818"/>
                  <a:pt x="398899" y="736430"/>
                </a:cubicBezTo>
                <a:cubicBezTo>
                  <a:pt x="403427" y="742252"/>
                  <a:pt x="406451" y="749174"/>
                  <a:pt x="411173" y="754840"/>
                </a:cubicBezTo>
                <a:cubicBezTo>
                  <a:pt x="416729" y="761507"/>
                  <a:pt x="424027" y="766584"/>
                  <a:pt x="429583" y="773251"/>
                </a:cubicBezTo>
                <a:cubicBezTo>
                  <a:pt x="434305" y="778917"/>
                  <a:pt x="436642" y="786447"/>
                  <a:pt x="441857" y="791662"/>
                </a:cubicBezTo>
                <a:cubicBezTo>
                  <a:pt x="447072" y="796877"/>
                  <a:pt x="455052" y="798721"/>
                  <a:pt x="460268" y="803936"/>
                </a:cubicBezTo>
                <a:cubicBezTo>
                  <a:pt x="469530" y="813198"/>
                  <a:pt x="475554" y="825358"/>
                  <a:pt x="484816" y="834620"/>
                </a:cubicBezTo>
                <a:cubicBezTo>
                  <a:pt x="496713" y="846517"/>
                  <a:pt x="506662" y="848039"/>
                  <a:pt x="521637" y="853031"/>
                </a:cubicBezTo>
                <a:cubicBezTo>
                  <a:pt x="535957" y="867350"/>
                  <a:pt x="547747" y="884755"/>
                  <a:pt x="564596" y="895989"/>
                </a:cubicBezTo>
                <a:cubicBezTo>
                  <a:pt x="570733" y="900080"/>
                  <a:pt x="577494" y="903363"/>
                  <a:pt x="583006" y="908263"/>
                </a:cubicBezTo>
                <a:cubicBezTo>
                  <a:pt x="595979" y="919795"/>
                  <a:pt x="605941" y="934670"/>
                  <a:pt x="619828" y="945085"/>
                </a:cubicBezTo>
                <a:cubicBezTo>
                  <a:pt x="628010" y="951222"/>
                  <a:pt x="636807" y="956615"/>
                  <a:pt x="644375" y="963495"/>
                </a:cubicBezTo>
                <a:cubicBezTo>
                  <a:pt x="659360" y="977117"/>
                  <a:pt x="670484" y="995221"/>
                  <a:pt x="687334" y="1006454"/>
                </a:cubicBezTo>
                <a:cubicBezTo>
                  <a:pt x="713816" y="1024109"/>
                  <a:pt x="733128" y="1038083"/>
                  <a:pt x="767114" y="1049412"/>
                </a:cubicBezTo>
                <a:cubicBezTo>
                  <a:pt x="779388" y="1053503"/>
                  <a:pt x="791923" y="1056881"/>
                  <a:pt x="803935" y="1061686"/>
                </a:cubicBezTo>
                <a:cubicBezTo>
                  <a:pt x="879763" y="1092018"/>
                  <a:pt x="787635" y="1060344"/>
                  <a:pt x="846894" y="1080097"/>
                </a:cubicBezTo>
                <a:cubicBezTo>
                  <a:pt x="889098" y="1108232"/>
                  <a:pt x="869721" y="1099979"/>
                  <a:pt x="902126" y="1110781"/>
                </a:cubicBezTo>
                <a:cubicBezTo>
                  <a:pt x="914528" y="1120083"/>
                  <a:pt x="952699" y="1149422"/>
                  <a:pt x="963495" y="1153740"/>
                </a:cubicBezTo>
                <a:cubicBezTo>
                  <a:pt x="973723" y="1157831"/>
                  <a:pt x="984326" y="1161087"/>
                  <a:pt x="994179" y="1166013"/>
                </a:cubicBezTo>
                <a:cubicBezTo>
                  <a:pt x="1041818" y="1189832"/>
                  <a:pt x="1008304" y="1177142"/>
                  <a:pt x="1049412" y="1202835"/>
                </a:cubicBezTo>
                <a:cubicBezTo>
                  <a:pt x="1068341" y="1214666"/>
                  <a:pt x="1089591" y="1221026"/>
                  <a:pt x="1110781" y="1227383"/>
                </a:cubicBezTo>
                <a:cubicBezTo>
                  <a:pt x="1151722" y="1239665"/>
                  <a:pt x="1165931" y="1235706"/>
                  <a:pt x="1221245" y="1239656"/>
                </a:cubicBezTo>
                <a:cubicBezTo>
                  <a:pt x="1330732" y="1267028"/>
                  <a:pt x="1218060" y="1240246"/>
                  <a:pt x="1307162" y="1258067"/>
                </a:cubicBezTo>
                <a:cubicBezTo>
                  <a:pt x="1315433" y="1259721"/>
                  <a:pt x="1323600" y="1261887"/>
                  <a:pt x="1331710" y="1264204"/>
                </a:cubicBezTo>
                <a:cubicBezTo>
                  <a:pt x="1337930" y="1265981"/>
                  <a:pt x="1343805" y="1268938"/>
                  <a:pt x="1350120" y="1270341"/>
                </a:cubicBezTo>
                <a:cubicBezTo>
                  <a:pt x="1362267" y="1273040"/>
                  <a:pt x="1374795" y="1273779"/>
                  <a:pt x="1386942" y="1276478"/>
                </a:cubicBezTo>
                <a:cubicBezTo>
                  <a:pt x="1393257" y="1277881"/>
                  <a:pt x="1399077" y="1281046"/>
                  <a:pt x="1405353" y="1282615"/>
                </a:cubicBezTo>
                <a:cubicBezTo>
                  <a:pt x="1431679" y="1289197"/>
                  <a:pt x="1445504" y="1289418"/>
                  <a:pt x="1472859" y="1294889"/>
                </a:cubicBezTo>
                <a:cubicBezTo>
                  <a:pt x="1491353" y="1298588"/>
                  <a:pt x="1509680" y="1303071"/>
                  <a:pt x="1528091" y="1307162"/>
                </a:cubicBezTo>
                <a:cubicBezTo>
                  <a:pt x="1540365" y="1313299"/>
                  <a:pt x="1552998" y="1318765"/>
                  <a:pt x="1564912" y="1325573"/>
                </a:cubicBezTo>
                <a:cubicBezTo>
                  <a:pt x="1600184" y="1345729"/>
                  <a:pt x="1602172" y="1354833"/>
                  <a:pt x="1632418" y="1362395"/>
                </a:cubicBezTo>
                <a:cubicBezTo>
                  <a:pt x="1677925" y="1373772"/>
                  <a:pt x="1717271" y="1373236"/>
                  <a:pt x="1767430" y="1374669"/>
                </a:cubicBezTo>
                <a:lnTo>
                  <a:pt x="2092687" y="1380805"/>
                </a:lnTo>
                <a:cubicBezTo>
                  <a:pt x="2117235" y="1382851"/>
                  <a:pt x="2141848" y="1384222"/>
                  <a:pt x="2166330" y="1386942"/>
                </a:cubicBezTo>
                <a:cubicBezTo>
                  <a:pt x="2198405" y="1390506"/>
                  <a:pt x="2220072" y="1397309"/>
                  <a:pt x="2252247" y="1405353"/>
                </a:cubicBezTo>
                <a:cubicBezTo>
                  <a:pt x="2332027" y="1403307"/>
                  <a:pt x="2412817" y="1412039"/>
                  <a:pt x="2491586" y="1399216"/>
                </a:cubicBezTo>
                <a:cubicBezTo>
                  <a:pt x="2506146" y="1396846"/>
                  <a:pt x="2516134" y="1362395"/>
                  <a:pt x="2516134" y="1362395"/>
                </a:cubicBezTo>
                <a:cubicBezTo>
                  <a:pt x="2514088" y="1356258"/>
                  <a:pt x="2515048" y="1348025"/>
                  <a:pt x="2509997" y="1343984"/>
                </a:cubicBezTo>
                <a:cubicBezTo>
                  <a:pt x="2503411" y="1338715"/>
                  <a:pt x="2493769" y="1339234"/>
                  <a:pt x="2485449" y="1337847"/>
                </a:cubicBezTo>
                <a:cubicBezTo>
                  <a:pt x="2469181" y="1335136"/>
                  <a:pt x="2452824" y="1332577"/>
                  <a:pt x="2436354" y="1331710"/>
                </a:cubicBezTo>
                <a:cubicBezTo>
                  <a:pt x="2375036" y="1328483"/>
                  <a:pt x="2313595" y="1328184"/>
                  <a:pt x="2252247" y="1325573"/>
                </a:cubicBezTo>
                <a:cubicBezTo>
                  <a:pt x="2217442" y="1324092"/>
                  <a:pt x="2182695" y="1321482"/>
                  <a:pt x="2147919" y="1319436"/>
                </a:cubicBezTo>
                <a:cubicBezTo>
                  <a:pt x="2139736" y="1317390"/>
                  <a:pt x="2131669" y="1314808"/>
                  <a:pt x="2123371" y="1313299"/>
                </a:cubicBezTo>
                <a:cubicBezTo>
                  <a:pt x="2093961" y="1307952"/>
                  <a:pt x="2085213" y="1310973"/>
                  <a:pt x="2062002" y="1301026"/>
                </a:cubicBezTo>
                <a:cubicBezTo>
                  <a:pt x="2053593" y="1297422"/>
                  <a:pt x="2045815" y="1292467"/>
                  <a:pt x="2037455" y="1288752"/>
                </a:cubicBezTo>
                <a:cubicBezTo>
                  <a:pt x="2027388" y="1284278"/>
                  <a:pt x="2016623" y="1281405"/>
                  <a:pt x="2006770" y="1276478"/>
                </a:cubicBezTo>
                <a:cubicBezTo>
                  <a:pt x="1960222" y="1253204"/>
                  <a:pt x="1992903" y="1263521"/>
                  <a:pt x="1951538" y="1245793"/>
                </a:cubicBezTo>
                <a:cubicBezTo>
                  <a:pt x="1945592" y="1243245"/>
                  <a:pt x="1939016" y="1242333"/>
                  <a:pt x="1933127" y="1239656"/>
                </a:cubicBezTo>
                <a:cubicBezTo>
                  <a:pt x="1857665" y="1205356"/>
                  <a:pt x="1908666" y="1223320"/>
                  <a:pt x="1865621" y="1208972"/>
                </a:cubicBezTo>
                <a:cubicBezTo>
                  <a:pt x="1853347" y="1198744"/>
                  <a:pt x="1841411" y="1188096"/>
                  <a:pt x="1828800" y="1178287"/>
                </a:cubicBezTo>
                <a:cubicBezTo>
                  <a:pt x="1822978" y="1173759"/>
                  <a:pt x="1815989" y="1170813"/>
                  <a:pt x="1810389" y="1166013"/>
                </a:cubicBezTo>
                <a:cubicBezTo>
                  <a:pt x="1785256" y="1144471"/>
                  <a:pt x="1762913" y="1109273"/>
                  <a:pt x="1730609" y="1098507"/>
                </a:cubicBezTo>
                <a:lnTo>
                  <a:pt x="1712198" y="1092371"/>
                </a:lnTo>
                <a:cubicBezTo>
                  <a:pt x="1704669" y="1086347"/>
                  <a:pt x="1676131" y="1062063"/>
                  <a:pt x="1663103" y="1055549"/>
                </a:cubicBezTo>
                <a:cubicBezTo>
                  <a:pt x="1657317" y="1052656"/>
                  <a:pt x="1650730" y="1051734"/>
                  <a:pt x="1644692" y="1049412"/>
                </a:cubicBezTo>
                <a:cubicBezTo>
                  <a:pt x="1567585" y="1019755"/>
                  <a:pt x="1607724" y="1030963"/>
                  <a:pt x="1558775" y="1018728"/>
                </a:cubicBezTo>
                <a:cubicBezTo>
                  <a:pt x="1534581" y="1006630"/>
                  <a:pt x="1530924" y="1006631"/>
                  <a:pt x="1509680" y="988043"/>
                </a:cubicBezTo>
                <a:cubicBezTo>
                  <a:pt x="1462061" y="946376"/>
                  <a:pt x="1506141" y="977501"/>
                  <a:pt x="1466722" y="951222"/>
                </a:cubicBezTo>
                <a:cubicBezTo>
                  <a:pt x="1460585" y="943039"/>
                  <a:pt x="1453732" y="935348"/>
                  <a:pt x="1448311" y="926674"/>
                </a:cubicBezTo>
                <a:cubicBezTo>
                  <a:pt x="1433320" y="902688"/>
                  <a:pt x="1441402" y="900697"/>
                  <a:pt x="1417626" y="883715"/>
                </a:cubicBezTo>
                <a:cubicBezTo>
                  <a:pt x="1410182" y="878398"/>
                  <a:pt x="1400870" y="876236"/>
                  <a:pt x="1393079" y="871442"/>
                </a:cubicBezTo>
                <a:cubicBezTo>
                  <a:pt x="1374234" y="859845"/>
                  <a:pt x="1358839" y="841617"/>
                  <a:pt x="1337847" y="834620"/>
                </a:cubicBezTo>
                <a:cubicBezTo>
                  <a:pt x="1314051" y="826688"/>
                  <a:pt x="1298023" y="820822"/>
                  <a:pt x="1270341" y="816209"/>
                </a:cubicBezTo>
                <a:cubicBezTo>
                  <a:pt x="1180430" y="801225"/>
                  <a:pt x="1221392" y="807023"/>
                  <a:pt x="1147602" y="797799"/>
                </a:cubicBezTo>
                <a:cubicBezTo>
                  <a:pt x="1139420" y="795753"/>
                  <a:pt x="1131391" y="792944"/>
                  <a:pt x="1123055" y="791662"/>
                </a:cubicBezTo>
                <a:cubicBezTo>
                  <a:pt x="1104746" y="788845"/>
                  <a:pt x="1086203" y="787823"/>
                  <a:pt x="1067822" y="785525"/>
                </a:cubicBezTo>
                <a:cubicBezTo>
                  <a:pt x="1053469" y="783731"/>
                  <a:pt x="1039183" y="781434"/>
                  <a:pt x="1024864" y="779388"/>
                </a:cubicBezTo>
                <a:cubicBezTo>
                  <a:pt x="1016681" y="775297"/>
                  <a:pt x="1008725" y="770718"/>
                  <a:pt x="1000316" y="767114"/>
                </a:cubicBezTo>
                <a:cubicBezTo>
                  <a:pt x="994370" y="764566"/>
                  <a:pt x="987522" y="764186"/>
                  <a:pt x="981906" y="760977"/>
                </a:cubicBezTo>
                <a:cubicBezTo>
                  <a:pt x="973025" y="755902"/>
                  <a:pt x="965869" y="748240"/>
                  <a:pt x="957358" y="742566"/>
                </a:cubicBezTo>
                <a:cubicBezTo>
                  <a:pt x="947433" y="735950"/>
                  <a:pt x="937175" y="729811"/>
                  <a:pt x="926673" y="724156"/>
                </a:cubicBezTo>
                <a:cubicBezTo>
                  <a:pt x="910563" y="715482"/>
                  <a:pt x="892215" y="710586"/>
                  <a:pt x="877578" y="699608"/>
                </a:cubicBezTo>
                <a:cubicBezTo>
                  <a:pt x="867039" y="691703"/>
                  <a:pt x="847185" y="676104"/>
                  <a:pt x="834620" y="668924"/>
                </a:cubicBezTo>
                <a:cubicBezTo>
                  <a:pt x="826677" y="664385"/>
                  <a:pt x="818015" y="661189"/>
                  <a:pt x="810072" y="656650"/>
                </a:cubicBezTo>
                <a:cubicBezTo>
                  <a:pt x="803668" y="652991"/>
                  <a:pt x="798065" y="648035"/>
                  <a:pt x="791661" y="644376"/>
                </a:cubicBezTo>
                <a:cubicBezTo>
                  <a:pt x="783718" y="639837"/>
                  <a:pt x="775057" y="636641"/>
                  <a:pt x="767114" y="632102"/>
                </a:cubicBezTo>
                <a:cubicBezTo>
                  <a:pt x="760710" y="628443"/>
                  <a:pt x="754705" y="624115"/>
                  <a:pt x="748703" y="619828"/>
                </a:cubicBezTo>
                <a:cubicBezTo>
                  <a:pt x="740380" y="613883"/>
                  <a:pt x="733036" y="606493"/>
                  <a:pt x="724155" y="601418"/>
                </a:cubicBezTo>
                <a:cubicBezTo>
                  <a:pt x="718539" y="598209"/>
                  <a:pt x="711882" y="597327"/>
                  <a:pt x="705745" y="595281"/>
                </a:cubicBezTo>
                <a:cubicBezTo>
                  <a:pt x="659329" y="533393"/>
                  <a:pt x="718395" y="609737"/>
                  <a:pt x="662786" y="546185"/>
                </a:cubicBezTo>
                <a:cubicBezTo>
                  <a:pt x="656051" y="538488"/>
                  <a:pt x="651031" y="529404"/>
                  <a:pt x="644375" y="521638"/>
                </a:cubicBezTo>
                <a:cubicBezTo>
                  <a:pt x="638727" y="515049"/>
                  <a:pt x="631521" y="509894"/>
                  <a:pt x="625965" y="503227"/>
                </a:cubicBezTo>
                <a:cubicBezTo>
                  <a:pt x="568733" y="434546"/>
                  <a:pt x="672593" y="548625"/>
                  <a:pt x="595280" y="460269"/>
                </a:cubicBezTo>
                <a:cubicBezTo>
                  <a:pt x="587660" y="451560"/>
                  <a:pt x="578263" y="444507"/>
                  <a:pt x="570732" y="435721"/>
                </a:cubicBezTo>
                <a:cubicBezTo>
                  <a:pt x="565932" y="430121"/>
                  <a:pt x="561757" y="423907"/>
                  <a:pt x="558459" y="417310"/>
                </a:cubicBezTo>
                <a:cubicBezTo>
                  <a:pt x="555566" y="411524"/>
                  <a:pt x="556363" y="403950"/>
                  <a:pt x="552322" y="398899"/>
                </a:cubicBezTo>
                <a:cubicBezTo>
                  <a:pt x="547714" y="393140"/>
                  <a:pt x="540048" y="390717"/>
                  <a:pt x="533911" y="386626"/>
                </a:cubicBezTo>
                <a:cubicBezTo>
                  <a:pt x="529820" y="378443"/>
                  <a:pt x="528106" y="368547"/>
                  <a:pt x="521637" y="362078"/>
                </a:cubicBezTo>
                <a:cubicBezTo>
                  <a:pt x="517063" y="357504"/>
                  <a:pt x="509172" y="358489"/>
                  <a:pt x="503226" y="355941"/>
                </a:cubicBezTo>
                <a:cubicBezTo>
                  <a:pt x="494818" y="352337"/>
                  <a:pt x="486524" y="348374"/>
                  <a:pt x="478679" y="343667"/>
                </a:cubicBezTo>
                <a:cubicBezTo>
                  <a:pt x="426491" y="312355"/>
                  <a:pt x="460941" y="323891"/>
                  <a:pt x="417310" y="312983"/>
                </a:cubicBezTo>
                <a:cubicBezTo>
                  <a:pt x="381927" y="289394"/>
                  <a:pt x="416061" y="309818"/>
                  <a:pt x="380488" y="294572"/>
                </a:cubicBezTo>
                <a:cubicBezTo>
                  <a:pt x="372080" y="290968"/>
                  <a:pt x="364349" y="285902"/>
                  <a:pt x="355941" y="282298"/>
                </a:cubicBezTo>
                <a:cubicBezTo>
                  <a:pt x="349995" y="279750"/>
                  <a:pt x="343185" y="279303"/>
                  <a:pt x="337530" y="276161"/>
                </a:cubicBezTo>
                <a:cubicBezTo>
                  <a:pt x="314456" y="263342"/>
                  <a:pt x="269843" y="228464"/>
                  <a:pt x="251613" y="214792"/>
                </a:cubicBezTo>
                <a:cubicBezTo>
                  <a:pt x="243430" y="208655"/>
                  <a:pt x="234298" y="203614"/>
                  <a:pt x="227065" y="196381"/>
                </a:cubicBezTo>
                <a:cubicBezTo>
                  <a:pt x="216837" y="186153"/>
                  <a:pt x="207576" y="174856"/>
                  <a:pt x="196381" y="165697"/>
                </a:cubicBezTo>
                <a:cubicBezTo>
                  <a:pt x="184964" y="156356"/>
                  <a:pt x="169990" y="151580"/>
                  <a:pt x="159559" y="141149"/>
                </a:cubicBezTo>
                <a:lnTo>
                  <a:pt x="92053" y="73643"/>
                </a:lnTo>
                <a:lnTo>
                  <a:pt x="67506" y="49095"/>
                </a:lnTo>
                <a:cubicBezTo>
                  <a:pt x="61369" y="42958"/>
                  <a:pt x="56316" y="35499"/>
                  <a:pt x="49095" y="30685"/>
                </a:cubicBezTo>
                <a:cubicBezTo>
                  <a:pt x="42958" y="26594"/>
                  <a:pt x="37281" y="21710"/>
                  <a:pt x="30684" y="18411"/>
                </a:cubicBezTo>
                <a:cubicBezTo>
                  <a:pt x="24898" y="15518"/>
                  <a:pt x="18279" y="14677"/>
                  <a:pt x="12273" y="12274"/>
                </a:cubicBezTo>
                <a:cubicBezTo>
                  <a:pt x="8026" y="10575"/>
                  <a:pt x="2045" y="2046"/>
                  <a:pt x="0" y="0"/>
                </a:cubicBezTo>
                <a:close/>
              </a:path>
            </a:pathLst>
          </a:cu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9" name="Straight Connector 58"/>
          <p:cNvCxnSpPr/>
          <p:nvPr/>
        </p:nvCxnSpPr>
        <p:spPr>
          <a:xfrm flipV="1">
            <a:off x="2057400" y="1276350"/>
            <a:ext cx="11849" cy="3124202"/>
          </a:xfrm>
          <a:prstGeom prst="line">
            <a:avLst/>
          </a:prstGeom>
          <a:noFill/>
          <a:ln w="127000" cap="flat" cmpd="sng" algn="ctr">
            <a:solidFill>
              <a:srgbClr val="F79646"/>
            </a:solidFill>
            <a:prstDash val="solid"/>
            <a:tailEnd type="triangle"/>
          </a:ln>
          <a:effectLst/>
        </p:spPr>
      </p:cxnSp>
      <p:sp>
        <p:nvSpPr>
          <p:cNvPr id="60" name="TextBox 59"/>
          <p:cNvSpPr txBox="1"/>
          <p:nvPr/>
        </p:nvSpPr>
        <p:spPr>
          <a:xfrm>
            <a:off x="4150132" y="4497169"/>
            <a:ext cx="111280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Time</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p:nvPr/>
        </p:nvSpPr>
        <p:spPr>
          <a:xfrm>
            <a:off x="2133600" y="1765815"/>
            <a:ext cx="6172200" cy="2494133"/>
          </a:xfrm>
          <a:custGeom>
            <a:avLst/>
            <a:gdLst>
              <a:gd name="connsiteX0" fmla="*/ 0 w 7189878"/>
              <a:gd name="connsiteY0" fmla="*/ 0 h 3798749"/>
              <a:gd name="connsiteX1" fmla="*/ 202518 w 7189878"/>
              <a:gd name="connsiteY1" fmla="*/ 6137 h 3798749"/>
              <a:gd name="connsiteX2" fmla="*/ 220929 w 7189878"/>
              <a:gd name="connsiteY2" fmla="*/ 12274 h 3798749"/>
              <a:gd name="connsiteX3" fmla="*/ 263887 w 7189878"/>
              <a:gd name="connsiteY3" fmla="*/ 36822 h 3798749"/>
              <a:gd name="connsiteX4" fmla="*/ 282298 w 7189878"/>
              <a:gd name="connsiteY4" fmla="*/ 42958 h 3798749"/>
              <a:gd name="connsiteX5" fmla="*/ 331393 w 7189878"/>
              <a:gd name="connsiteY5" fmla="*/ 67506 h 3798749"/>
              <a:gd name="connsiteX6" fmla="*/ 368215 w 7189878"/>
              <a:gd name="connsiteY6" fmla="*/ 85917 h 3798749"/>
              <a:gd name="connsiteX7" fmla="*/ 411173 w 7189878"/>
              <a:gd name="connsiteY7" fmla="*/ 141149 h 3798749"/>
              <a:gd name="connsiteX8" fmla="*/ 441858 w 7189878"/>
              <a:gd name="connsiteY8" fmla="*/ 177971 h 3798749"/>
              <a:gd name="connsiteX9" fmla="*/ 454131 w 7189878"/>
              <a:gd name="connsiteY9" fmla="*/ 202518 h 3798749"/>
              <a:gd name="connsiteX10" fmla="*/ 478679 w 7189878"/>
              <a:gd name="connsiteY10" fmla="*/ 239340 h 3798749"/>
              <a:gd name="connsiteX11" fmla="*/ 509364 w 7189878"/>
              <a:gd name="connsiteY11" fmla="*/ 300709 h 3798749"/>
              <a:gd name="connsiteX12" fmla="*/ 527774 w 7189878"/>
              <a:gd name="connsiteY12" fmla="*/ 355941 h 3798749"/>
              <a:gd name="connsiteX13" fmla="*/ 540048 w 7189878"/>
              <a:gd name="connsiteY13" fmla="*/ 380489 h 3798749"/>
              <a:gd name="connsiteX14" fmla="*/ 558459 w 7189878"/>
              <a:gd name="connsiteY14" fmla="*/ 429584 h 3798749"/>
              <a:gd name="connsiteX15" fmla="*/ 576870 w 7189878"/>
              <a:gd name="connsiteY15" fmla="*/ 454132 h 3798749"/>
              <a:gd name="connsiteX16" fmla="*/ 595280 w 7189878"/>
              <a:gd name="connsiteY16" fmla="*/ 466405 h 3798749"/>
              <a:gd name="connsiteX17" fmla="*/ 650513 w 7189878"/>
              <a:gd name="connsiteY17" fmla="*/ 509364 h 3798749"/>
              <a:gd name="connsiteX18" fmla="*/ 675060 w 7189878"/>
              <a:gd name="connsiteY18" fmla="*/ 527775 h 3798749"/>
              <a:gd name="connsiteX19" fmla="*/ 724156 w 7189878"/>
              <a:gd name="connsiteY19" fmla="*/ 589144 h 3798749"/>
              <a:gd name="connsiteX20" fmla="*/ 742566 w 7189878"/>
              <a:gd name="connsiteY20" fmla="*/ 638239 h 3798749"/>
              <a:gd name="connsiteX21" fmla="*/ 748703 w 7189878"/>
              <a:gd name="connsiteY21" fmla="*/ 681197 h 3798749"/>
              <a:gd name="connsiteX22" fmla="*/ 760977 w 7189878"/>
              <a:gd name="connsiteY22" fmla="*/ 705745 h 3798749"/>
              <a:gd name="connsiteX23" fmla="*/ 773251 w 7189878"/>
              <a:gd name="connsiteY23" fmla="*/ 742566 h 3798749"/>
              <a:gd name="connsiteX24" fmla="*/ 785525 w 7189878"/>
              <a:gd name="connsiteY24" fmla="*/ 760977 h 3798749"/>
              <a:gd name="connsiteX25" fmla="*/ 797798 w 7189878"/>
              <a:gd name="connsiteY25" fmla="*/ 785525 h 3798749"/>
              <a:gd name="connsiteX26" fmla="*/ 828483 w 7189878"/>
              <a:gd name="connsiteY26" fmla="*/ 840757 h 3798749"/>
              <a:gd name="connsiteX27" fmla="*/ 846894 w 7189878"/>
              <a:gd name="connsiteY27" fmla="*/ 920537 h 3798749"/>
              <a:gd name="connsiteX28" fmla="*/ 853031 w 7189878"/>
              <a:gd name="connsiteY28" fmla="*/ 945085 h 3798749"/>
              <a:gd name="connsiteX29" fmla="*/ 865305 w 7189878"/>
              <a:gd name="connsiteY29" fmla="*/ 963495 h 3798749"/>
              <a:gd name="connsiteX30" fmla="*/ 871441 w 7189878"/>
              <a:gd name="connsiteY30" fmla="*/ 981906 h 3798749"/>
              <a:gd name="connsiteX31" fmla="*/ 920537 w 7189878"/>
              <a:gd name="connsiteY31" fmla="*/ 1037138 h 3798749"/>
              <a:gd name="connsiteX32" fmla="*/ 957358 w 7189878"/>
              <a:gd name="connsiteY32" fmla="*/ 1061686 h 3798749"/>
              <a:gd name="connsiteX33" fmla="*/ 969632 w 7189878"/>
              <a:gd name="connsiteY33" fmla="*/ 1080097 h 3798749"/>
              <a:gd name="connsiteX34" fmla="*/ 988043 w 7189878"/>
              <a:gd name="connsiteY34" fmla="*/ 1092371 h 3798749"/>
              <a:gd name="connsiteX35" fmla="*/ 1031001 w 7189878"/>
              <a:gd name="connsiteY35" fmla="*/ 1135329 h 3798749"/>
              <a:gd name="connsiteX36" fmla="*/ 1049412 w 7189878"/>
              <a:gd name="connsiteY36" fmla="*/ 1159877 h 3798749"/>
              <a:gd name="connsiteX37" fmla="*/ 1086233 w 7189878"/>
              <a:gd name="connsiteY37" fmla="*/ 1184424 h 3798749"/>
              <a:gd name="connsiteX38" fmla="*/ 1104644 w 7189878"/>
              <a:gd name="connsiteY38" fmla="*/ 1196698 h 3798749"/>
              <a:gd name="connsiteX39" fmla="*/ 1123055 w 7189878"/>
              <a:gd name="connsiteY39" fmla="*/ 1208972 h 3798749"/>
              <a:gd name="connsiteX40" fmla="*/ 1172150 w 7189878"/>
              <a:gd name="connsiteY40" fmla="*/ 1245793 h 3798749"/>
              <a:gd name="connsiteX41" fmla="*/ 1202835 w 7189878"/>
              <a:gd name="connsiteY41" fmla="*/ 1282615 h 3798749"/>
              <a:gd name="connsiteX42" fmla="*/ 1215109 w 7189878"/>
              <a:gd name="connsiteY42" fmla="*/ 1301026 h 3798749"/>
              <a:gd name="connsiteX43" fmla="*/ 1233519 w 7189878"/>
              <a:gd name="connsiteY43" fmla="*/ 1307162 h 3798749"/>
              <a:gd name="connsiteX44" fmla="*/ 1270341 w 7189878"/>
              <a:gd name="connsiteY44" fmla="*/ 1343984 h 3798749"/>
              <a:gd name="connsiteX45" fmla="*/ 1288751 w 7189878"/>
              <a:gd name="connsiteY45" fmla="*/ 1362395 h 3798749"/>
              <a:gd name="connsiteX46" fmla="*/ 1313299 w 7189878"/>
              <a:gd name="connsiteY46" fmla="*/ 1405353 h 3798749"/>
              <a:gd name="connsiteX47" fmla="*/ 1337847 w 7189878"/>
              <a:gd name="connsiteY47" fmla="*/ 1448311 h 3798749"/>
              <a:gd name="connsiteX48" fmla="*/ 1343984 w 7189878"/>
              <a:gd name="connsiteY48" fmla="*/ 1497407 h 3798749"/>
              <a:gd name="connsiteX49" fmla="*/ 1356258 w 7189878"/>
              <a:gd name="connsiteY49" fmla="*/ 1521954 h 3798749"/>
              <a:gd name="connsiteX50" fmla="*/ 1362394 w 7189878"/>
              <a:gd name="connsiteY50" fmla="*/ 1546502 h 3798749"/>
              <a:gd name="connsiteX51" fmla="*/ 1368531 w 7189878"/>
              <a:gd name="connsiteY51" fmla="*/ 1564913 h 3798749"/>
              <a:gd name="connsiteX52" fmla="*/ 1374668 w 7189878"/>
              <a:gd name="connsiteY52" fmla="*/ 1589460 h 3798749"/>
              <a:gd name="connsiteX53" fmla="*/ 1380805 w 7189878"/>
              <a:gd name="connsiteY53" fmla="*/ 1607871 h 3798749"/>
              <a:gd name="connsiteX54" fmla="*/ 1399216 w 7189878"/>
              <a:gd name="connsiteY54" fmla="*/ 1681514 h 3798749"/>
              <a:gd name="connsiteX55" fmla="*/ 1411490 w 7189878"/>
              <a:gd name="connsiteY55" fmla="*/ 1730609 h 3798749"/>
              <a:gd name="connsiteX56" fmla="*/ 1417627 w 7189878"/>
              <a:gd name="connsiteY56" fmla="*/ 1755157 h 3798749"/>
              <a:gd name="connsiteX57" fmla="*/ 1423764 w 7189878"/>
              <a:gd name="connsiteY57" fmla="*/ 1779705 h 3798749"/>
              <a:gd name="connsiteX58" fmla="*/ 1436037 w 7189878"/>
              <a:gd name="connsiteY58" fmla="*/ 1816526 h 3798749"/>
              <a:gd name="connsiteX59" fmla="*/ 1454448 w 7189878"/>
              <a:gd name="connsiteY59" fmla="*/ 1877895 h 3798749"/>
              <a:gd name="connsiteX60" fmla="*/ 1478996 w 7189878"/>
              <a:gd name="connsiteY60" fmla="*/ 1933128 h 3798749"/>
              <a:gd name="connsiteX61" fmla="*/ 1485133 w 7189878"/>
              <a:gd name="connsiteY61" fmla="*/ 1951538 h 3798749"/>
              <a:gd name="connsiteX62" fmla="*/ 1491270 w 7189878"/>
              <a:gd name="connsiteY62" fmla="*/ 1969949 h 3798749"/>
              <a:gd name="connsiteX63" fmla="*/ 1521954 w 7189878"/>
              <a:gd name="connsiteY63" fmla="*/ 2019044 h 3798749"/>
              <a:gd name="connsiteX64" fmla="*/ 1528091 w 7189878"/>
              <a:gd name="connsiteY64" fmla="*/ 2037455 h 3798749"/>
              <a:gd name="connsiteX65" fmla="*/ 1540365 w 7189878"/>
              <a:gd name="connsiteY65" fmla="*/ 2068140 h 3798749"/>
              <a:gd name="connsiteX66" fmla="*/ 1552639 w 7189878"/>
              <a:gd name="connsiteY66" fmla="*/ 2092687 h 3798749"/>
              <a:gd name="connsiteX67" fmla="*/ 1583323 w 7189878"/>
              <a:gd name="connsiteY67" fmla="*/ 2160193 h 3798749"/>
              <a:gd name="connsiteX68" fmla="*/ 1595597 w 7189878"/>
              <a:gd name="connsiteY68" fmla="*/ 2178604 h 3798749"/>
              <a:gd name="connsiteX69" fmla="*/ 1607871 w 7189878"/>
              <a:gd name="connsiteY69" fmla="*/ 2209289 h 3798749"/>
              <a:gd name="connsiteX70" fmla="*/ 1632419 w 7189878"/>
              <a:gd name="connsiteY70" fmla="*/ 2252247 h 3798749"/>
              <a:gd name="connsiteX71" fmla="*/ 1638556 w 7189878"/>
              <a:gd name="connsiteY71" fmla="*/ 2276795 h 3798749"/>
              <a:gd name="connsiteX72" fmla="*/ 1656966 w 7189878"/>
              <a:gd name="connsiteY72" fmla="*/ 2307479 h 3798749"/>
              <a:gd name="connsiteX73" fmla="*/ 1699925 w 7189878"/>
              <a:gd name="connsiteY73" fmla="*/ 2362711 h 3798749"/>
              <a:gd name="connsiteX74" fmla="*/ 1730609 w 7189878"/>
              <a:gd name="connsiteY74" fmla="*/ 2405670 h 3798749"/>
              <a:gd name="connsiteX75" fmla="*/ 1767431 w 7189878"/>
              <a:gd name="connsiteY75" fmla="*/ 2454765 h 3798749"/>
              <a:gd name="connsiteX76" fmla="*/ 1785841 w 7189878"/>
              <a:gd name="connsiteY76" fmla="*/ 2479313 h 3798749"/>
              <a:gd name="connsiteX77" fmla="*/ 1798115 w 7189878"/>
              <a:gd name="connsiteY77" fmla="*/ 2497724 h 3798749"/>
              <a:gd name="connsiteX78" fmla="*/ 1816526 w 7189878"/>
              <a:gd name="connsiteY78" fmla="*/ 2509997 h 3798749"/>
              <a:gd name="connsiteX79" fmla="*/ 1859484 w 7189878"/>
              <a:gd name="connsiteY79" fmla="*/ 2571366 h 3798749"/>
              <a:gd name="connsiteX80" fmla="*/ 1902443 w 7189878"/>
              <a:gd name="connsiteY80" fmla="*/ 2614325 h 3798749"/>
              <a:gd name="connsiteX81" fmla="*/ 1926990 w 7189878"/>
              <a:gd name="connsiteY81" fmla="*/ 2638873 h 3798749"/>
              <a:gd name="connsiteX82" fmla="*/ 1951538 w 7189878"/>
              <a:gd name="connsiteY82" fmla="*/ 2663420 h 3798749"/>
              <a:gd name="connsiteX83" fmla="*/ 1994496 w 7189878"/>
              <a:gd name="connsiteY83" fmla="*/ 2712515 h 3798749"/>
              <a:gd name="connsiteX84" fmla="*/ 2080413 w 7189878"/>
              <a:gd name="connsiteY84" fmla="*/ 2804569 h 3798749"/>
              <a:gd name="connsiteX85" fmla="*/ 2111098 w 7189878"/>
              <a:gd name="connsiteY85" fmla="*/ 2835254 h 3798749"/>
              <a:gd name="connsiteX86" fmla="*/ 2160193 w 7189878"/>
              <a:gd name="connsiteY86" fmla="*/ 2872075 h 3798749"/>
              <a:gd name="connsiteX87" fmla="*/ 2178604 w 7189878"/>
              <a:gd name="connsiteY87" fmla="*/ 2890486 h 3798749"/>
              <a:gd name="connsiteX88" fmla="*/ 2197015 w 7189878"/>
              <a:gd name="connsiteY88" fmla="*/ 2902760 h 3798749"/>
              <a:gd name="connsiteX89" fmla="*/ 2221562 w 7189878"/>
              <a:gd name="connsiteY89" fmla="*/ 2921171 h 3798749"/>
              <a:gd name="connsiteX90" fmla="*/ 2246110 w 7189878"/>
              <a:gd name="connsiteY90" fmla="*/ 2933444 h 3798749"/>
              <a:gd name="connsiteX91" fmla="*/ 2270658 w 7189878"/>
              <a:gd name="connsiteY91" fmla="*/ 2951855 h 3798749"/>
              <a:gd name="connsiteX92" fmla="*/ 2319753 w 7189878"/>
              <a:gd name="connsiteY92" fmla="*/ 2970266 h 3798749"/>
              <a:gd name="connsiteX93" fmla="*/ 2362711 w 7189878"/>
              <a:gd name="connsiteY93" fmla="*/ 2988677 h 3798749"/>
              <a:gd name="connsiteX94" fmla="*/ 2399533 w 7189878"/>
              <a:gd name="connsiteY94" fmla="*/ 3000950 h 3798749"/>
              <a:gd name="connsiteX95" fmla="*/ 2424080 w 7189878"/>
              <a:gd name="connsiteY95" fmla="*/ 3013224 h 3798749"/>
              <a:gd name="connsiteX96" fmla="*/ 2460902 w 7189878"/>
              <a:gd name="connsiteY96" fmla="*/ 3025498 h 3798749"/>
              <a:gd name="connsiteX97" fmla="*/ 2522271 w 7189878"/>
              <a:gd name="connsiteY97" fmla="*/ 3043909 h 3798749"/>
              <a:gd name="connsiteX98" fmla="*/ 2602051 w 7189878"/>
              <a:gd name="connsiteY98" fmla="*/ 3050046 h 3798749"/>
              <a:gd name="connsiteX99" fmla="*/ 2761611 w 7189878"/>
              <a:gd name="connsiteY99" fmla="*/ 3105278 h 3798749"/>
              <a:gd name="connsiteX100" fmla="*/ 2816843 w 7189878"/>
              <a:gd name="connsiteY100" fmla="*/ 3123689 h 3798749"/>
              <a:gd name="connsiteX101" fmla="*/ 2865938 w 7189878"/>
              <a:gd name="connsiteY101" fmla="*/ 3142099 h 3798749"/>
              <a:gd name="connsiteX102" fmla="*/ 2933444 w 7189878"/>
              <a:gd name="connsiteY102" fmla="*/ 3160510 h 3798749"/>
              <a:gd name="connsiteX103" fmla="*/ 3007087 w 7189878"/>
              <a:gd name="connsiteY103" fmla="*/ 3178921 h 3798749"/>
              <a:gd name="connsiteX104" fmla="*/ 3031635 w 7189878"/>
              <a:gd name="connsiteY104" fmla="*/ 3185058 h 3798749"/>
              <a:gd name="connsiteX105" fmla="*/ 3166647 w 7189878"/>
              <a:gd name="connsiteY105" fmla="*/ 3191195 h 3798749"/>
              <a:gd name="connsiteX106" fmla="*/ 3264837 w 7189878"/>
              <a:gd name="connsiteY106" fmla="*/ 3197332 h 3798749"/>
              <a:gd name="connsiteX107" fmla="*/ 3387576 w 7189878"/>
              <a:gd name="connsiteY107" fmla="*/ 3203469 h 3798749"/>
              <a:gd name="connsiteX108" fmla="*/ 3424397 w 7189878"/>
              <a:gd name="connsiteY108" fmla="*/ 3209605 h 3798749"/>
              <a:gd name="connsiteX109" fmla="*/ 3473492 w 7189878"/>
              <a:gd name="connsiteY109" fmla="*/ 3221879 h 3798749"/>
              <a:gd name="connsiteX110" fmla="*/ 3676011 w 7189878"/>
              <a:gd name="connsiteY110" fmla="*/ 3228016 h 3798749"/>
              <a:gd name="connsiteX111" fmla="*/ 4394029 w 7189878"/>
              <a:gd name="connsiteY111" fmla="*/ 3240290 h 3798749"/>
              <a:gd name="connsiteX112" fmla="*/ 4473809 w 7189878"/>
              <a:gd name="connsiteY112" fmla="*/ 3246427 h 3798749"/>
              <a:gd name="connsiteX113" fmla="*/ 4522905 w 7189878"/>
              <a:gd name="connsiteY113" fmla="*/ 3258701 h 3798749"/>
              <a:gd name="connsiteX114" fmla="*/ 4565863 w 7189878"/>
              <a:gd name="connsiteY114" fmla="*/ 3264838 h 3798749"/>
              <a:gd name="connsiteX115" fmla="*/ 4762244 w 7189878"/>
              <a:gd name="connsiteY115" fmla="*/ 3277111 h 3798749"/>
              <a:gd name="connsiteX116" fmla="*/ 4823613 w 7189878"/>
              <a:gd name="connsiteY116" fmla="*/ 3289385 h 3798749"/>
              <a:gd name="connsiteX117" fmla="*/ 4854298 w 7189878"/>
              <a:gd name="connsiteY117" fmla="*/ 3295522 h 3798749"/>
              <a:gd name="connsiteX118" fmla="*/ 4952488 w 7189878"/>
              <a:gd name="connsiteY118" fmla="*/ 3289385 h 3798749"/>
              <a:gd name="connsiteX119" fmla="*/ 4983173 w 7189878"/>
              <a:gd name="connsiteY119" fmla="*/ 3277111 h 3798749"/>
              <a:gd name="connsiteX120" fmla="*/ 5050679 w 7189878"/>
              <a:gd name="connsiteY120" fmla="*/ 3283248 h 3798749"/>
              <a:gd name="connsiteX121" fmla="*/ 5105911 w 7189878"/>
              <a:gd name="connsiteY121" fmla="*/ 3295522 h 3798749"/>
              <a:gd name="connsiteX122" fmla="*/ 5161143 w 7189878"/>
              <a:gd name="connsiteY122" fmla="*/ 3307796 h 3798749"/>
              <a:gd name="connsiteX123" fmla="*/ 5191828 w 7189878"/>
              <a:gd name="connsiteY123" fmla="*/ 3320070 h 3798749"/>
              <a:gd name="connsiteX124" fmla="*/ 5210239 w 7189878"/>
              <a:gd name="connsiteY124" fmla="*/ 3332344 h 3798749"/>
              <a:gd name="connsiteX125" fmla="*/ 5240923 w 7189878"/>
              <a:gd name="connsiteY125" fmla="*/ 3338481 h 3798749"/>
              <a:gd name="connsiteX126" fmla="*/ 5259334 w 7189878"/>
              <a:gd name="connsiteY126" fmla="*/ 3344618 h 3798749"/>
              <a:gd name="connsiteX127" fmla="*/ 5290019 w 7189878"/>
              <a:gd name="connsiteY127" fmla="*/ 3350754 h 3798749"/>
              <a:gd name="connsiteX128" fmla="*/ 5326840 w 7189878"/>
              <a:gd name="connsiteY128" fmla="*/ 3363028 h 3798749"/>
              <a:gd name="connsiteX129" fmla="*/ 5467989 w 7189878"/>
              <a:gd name="connsiteY129" fmla="*/ 3381439 h 3798749"/>
              <a:gd name="connsiteX130" fmla="*/ 5553906 w 7189878"/>
              <a:gd name="connsiteY130" fmla="*/ 3393713 h 3798749"/>
              <a:gd name="connsiteX131" fmla="*/ 5615275 w 7189878"/>
              <a:gd name="connsiteY131" fmla="*/ 3412124 h 3798749"/>
              <a:gd name="connsiteX132" fmla="*/ 5707329 w 7189878"/>
              <a:gd name="connsiteY132" fmla="*/ 3430534 h 3798749"/>
              <a:gd name="connsiteX133" fmla="*/ 5744150 w 7189878"/>
              <a:gd name="connsiteY133" fmla="*/ 3442808 h 3798749"/>
              <a:gd name="connsiteX134" fmla="*/ 5793245 w 7189878"/>
              <a:gd name="connsiteY134" fmla="*/ 3455082 h 3798749"/>
              <a:gd name="connsiteX135" fmla="*/ 5848478 w 7189878"/>
              <a:gd name="connsiteY135" fmla="*/ 3473493 h 3798749"/>
              <a:gd name="connsiteX136" fmla="*/ 5903710 w 7189878"/>
              <a:gd name="connsiteY136" fmla="*/ 3479630 h 3798749"/>
              <a:gd name="connsiteX137" fmla="*/ 5952805 w 7189878"/>
              <a:gd name="connsiteY137" fmla="*/ 3491903 h 3798749"/>
              <a:gd name="connsiteX138" fmla="*/ 6167597 w 7189878"/>
              <a:gd name="connsiteY138" fmla="*/ 3510314 h 3798749"/>
              <a:gd name="connsiteX139" fmla="*/ 6216692 w 7189878"/>
              <a:gd name="connsiteY139" fmla="*/ 3522588 h 3798749"/>
              <a:gd name="connsiteX140" fmla="*/ 6327157 w 7189878"/>
              <a:gd name="connsiteY140" fmla="*/ 3540999 h 3798749"/>
              <a:gd name="connsiteX141" fmla="*/ 6376252 w 7189878"/>
              <a:gd name="connsiteY141" fmla="*/ 3553273 h 3798749"/>
              <a:gd name="connsiteX142" fmla="*/ 6425347 w 7189878"/>
              <a:gd name="connsiteY142" fmla="*/ 3559409 h 3798749"/>
              <a:gd name="connsiteX143" fmla="*/ 6462169 w 7189878"/>
              <a:gd name="connsiteY143" fmla="*/ 3565546 h 3798749"/>
              <a:gd name="connsiteX144" fmla="*/ 6517401 w 7189878"/>
              <a:gd name="connsiteY144" fmla="*/ 3577820 h 3798749"/>
              <a:gd name="connsiteX145" fmla="*/ 6566496 w 7189878"/>
              <a:gd name="connsiteY145" fmla="*/ 3583957 h 3798749"/>
              <a:gd name="connsiteX146" fmla="*/ 6591044 w 7189878"/>
              <a:gd name="connsiteY146" fmla="*/ 3590094 h 3798749"/>
              <a:gd name="connsiteX147" fmla="*/ 6640139 w 7189878"/>
              <a:gd name="connsiteY147" fmla="*/ 3596231 h 3798749"/>
              <a:gd name="connsiteX148" fmla="*/ 6683098 w 7189878"/>
              <a:gd name="connsiteY148" fmla="*/ 3602368 h 3798749"/>
              <a:gd name="connsiteX149" fmla="*/ 6713782 w 7189878"/>
              <a:gd name="connsiteY149" fmla="*/ 3608505 h 3798749"/>
              <a:gd name="connsiteX150" fmla="*/ 6738330 w 7189878"/>
              <a:gd name="connsiteY150" fmla="*/ 3614642 h 3798749"/>
              <a:gd name="connsiteX151" fmla="*/ 6787425 w 7189878"/>
              <a:gd name="connsiteY151" fmla="*/ 3620779 h 3798749"/>
              <a:gd name="connsiteX152" fmla="*/ 6811973 w 7189878"/>
              <a:gd name="connsiteY152" fmla="*/ 3626915 h 3798749"/>
              <a:gd name="connsiteX153" fmla="*/ 6867205 w 7189878"/>
              <a:gd name="connsiteY153" fmla="*/ 3633052 h 3798749"/>
              <a:gd name="connsiteX154" fmla="*/ 6928574 w 7189878"/>
              <a:gd name="connsiteY154" fmla="*/ 3645326 h 3798749"/>
              <a:gd name="connsiteX155" fmla="*/ 6959259 w 7189878"/>
              <a:gd name="connsiteY155" fmla="*/ 3651463 h 3798749"/>
              <a:gd name="connsiteX156" fmla="*/ 7002217 w 7189878"/>
              <a:gd name="connsiteY156" fmla="*/ 3657600 h 3798749"/>
              <a:gd name="connsiteX157" fmla="*/ 7051313 w 7189878"/>
              <a:gd name="connsiteY157" fmla="*/ 3669874 h 3798749"/>
              <a:gd name="connsiteX158" fmla="*/ 7069723 w 7189878"/>
              <a:gd name="connsiteY158" fmla="*/ 3682148 h 3798749"/>
              <a:gd name="connsiteX159" fmla="*/ 7112682 w 7189878"/>
              <a:gd name="connsiteY159" fmla="*/ 3706695 h 3798749"/>
              <a:gd name="connsiteX160" fmla="*/ 7143366 w 7189878"/>
              <a:gd name="connsiteY160" fmla="*/ 3749654 h 3798749"/>
              <a:gd name="connsiteX161" fmla="*/ 7161777 w 7189878"/>
              <a:gd name="connsiteY161" fmla="*/ 3755791 h 3798749"/>
              <a:gd name="connsiteX162" fmla="*/ 7186325 w 7189878"/>
              <a:gd name="connsiteY162" fmla="*/ 3792612 h 3798749"/>
              <a:gd name="connsiteX163" fmla="*/ 7174051 w 7189878"/>
              <a:gd name="connsiteY163" fmla="*/ 3798749 h 37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189878" h="3798749">
                <a:moveTo>
                  <a:pt x="0" y="0"/>
                </a:moveTo>
                <a:cubicBezTo>
                  <a:pt x="67506" y="2046"/>
                  <a:pt x="135085" y="2391"/>
                  <a:pt x="202518" y="6137"/>
                </a:cubicBezTo>
                <a:cubicBezTo>
                  <a:pt x="208977" y="6496"/>
                  <a:pt x="214983" y="9726"/>
                  <a:pt x="220929" y="12274"/>
                </a:cubicBezTo>
                <a:cubicBezTo>
                  <a:pt x="296271" y="44564"/>
                  <a:pt x="202230" y="5995"/>
                  <a:pt x="263887" y="36822"/>
                </a:cubicBezTo>
                <a:cubicBezTo>
                  <a:pt x="269673" y="39715"/>
                  <a:pt x="276409" y="40281"/>
                  <a:pt x="282298" y="42958"/>
                </a:cubicBezTo>
                <a:cubicBezTo>
                  <a:pt x="298955" y="50529"/>
                  <a:pt x="314035" y="61720"/>
                  <a:pt x="331393" y="67506"/>
                </a:cubicBezTo>
                <a:cubicBezTo>
                  <a:pt x="356801" y="75975"/>
                  <a:pt x="344421" y="70055"/>
                  <a:pt x="368215" y="85917"/>
                </a:cubicBezTo>
                <a:cubicBezTo>
                  <a:pt x="430254" y="178976"/>
                  <a:pt x="363105" y="83467"/>
                  <a:pt x="411173" y="141149"/>
                </a:cubicBezTo>
                <a:cubicBezTo>
                  <a:pt x="453894" y="192414"/>
                  <a:pt x="388070" y="124183"/>
                  <a:pt x="441858" y="177971"/>
                </a:cubicBezTo>
                <a:cubicBezTo>
                  <a:pt x="445949" y="186153"/>
                  <a:pt x="449424" y="194674"/>
                  <a:pt x="454131" y="202518"/>
                </a:cubicBezTo>
                <a:cubicBezTo>
                  <a:pt x="461721" y="215167"/>
                  <a:pt x="474014" y="225346"/>
                  <a:pt x="478679" y="239340"/>
                </a:cubicBezTo>
                <a:cubicBezTo>
                  <a:pt x="494188" y="285864"/>
                  <a:pt x="483190" y="265811"/>
                  <a:pt x="509364" y="300709"/>
                </a:cubicBezTo>
                <a:cubicBezTo>
                  <a:pt x="516487" y="329204"/>
                  <a:pt x="514568" y="326227"/>
                  <a:pt x="527774" y="355941"/>
                </a:cubicBezTo>
                <a:cubicBezTo>
                  <a:pt x="531490" y="364301"/>
                  <a:pt x="536444" y="372080"/>
                  <a:pt x="540048" y="380489"/>
                </a:cubicBezTo>
                <a:cubicBezTo>
                  <a:pt x="550382" y="404601"/>
                  <a:pt x="542568" y="400980"/>
                  <a:pt x="558459" y="429584"/>
                </a:cubicBezTo>
                <a:cubicBezTo>
                  <a:pt x="563426" y="438525"/>
                  <a:pt x="569637" y="446899"/>
                  <a:pt x="576870" y="454132"/>
                </a:cubicBezTo>
                <a:cubicBezTo>
                  <a:pt x="582085" y="459347"/>
                  <a:pt x="589380" y="461980"/>
                  <a:pt x="595280" y="466405"/>
                </a:cubicBezTo>
                <a:cubicBezTo>
                  <a:pt x="613939" y="480399"/>
                  <a:pt x="632026" y="495143"/>
                  <a:pt x="650513" y="509364"/>
                </a:cubicBezTo>
                <a:cubicBezTo>
                  <a:pt x="658620" y="515600"/>
                  <a:pt x="667828" y="520543"/>
                  <a:pt x="675060" y="527775"/>
                </a:cubicBezTo>
                <a:cubicBezTo>
                  <a:pt x="697893" y="550607"/>
                  <a:pt x="708673" y="558177"/>
                  <a:pt x="724156" y="589144"/>
                </a:cubicBezTo>
                <a:cubicBezTo>
                  <a:pt x="736317" y="613467"/>
                  <a:pt x="737791" y="611978"/>
                  <a:pt x="742566" y="638239"/>
                </a:cubicBezTo>
                <a:cubicBezTo>
                  <a:pt x="745154" y="652470"/>
                  <a:pt x="744897" y="667242"/>
                  <a:pt x="748703" y="681197"/>
                </a:cubicBezTo>
                <a:cubicBezTo>
                  <a:pt x="751110" y="690023"/>
                  <a:pt x="757579" y="697251"/>
                  <a:pt x="760977" y="705745"/>
                </a:cubicBezTo>
                <a:cubicBezTo>
                  <a:pt x="765782" y="717757"/>
                  <a:pt x="767996" y="730743"/>
                  <a:pt x="773251" y="742566"/>
                </a:cubicBezTo>
                <a:cubicBezTo>
                  <a:pt x="776247" y="749306"/>
                  <a:pt x="781866" y="754573"/>
                  <a:pt x="785525" y="760977"/>
                </a:cubicBezTo>
                <a:cubicBezTo>
                  <a:pt x="790064" y="768920"/>
                  <a:pt x="792949" y="777767"/>
                  <a:pt x="797798" y="785525"/>
                </a:cubicBezTo>
                <a:cubicBezTo>
                  <a:pt x="826743" y="831839"/>
                  <a:pt x="808183" y="786626"/>
                  <a:pt x="828483" y="840757"/>
                </a:cubicBezTo>
                <a:cubicBezTo>
                  <a:pt x="841182" y="874621"/>
                  <a:pt x="833463" y="866813"/>
                  <a:pt x="846894" y="920537"/>
                </a:cubicBezTo>
                <a:cubicBezTo>
                  <a:pt x="848940" y="928720"/>
                  <a:pt x="849708" y="937332"/>
                  <a:pt x="853031" y="945085"/>
                </a:cubicBezTo>
                <a:cubicBezTo>
                  <a:pt x="855936" y="951864"/>
                  <a:pt x="861214" y="957358"/>
                  <a:pt x="865305" y="963495"/>
                </a:cubicBezTo>
                <a:cubicBezTo>
                  <a:pt x="867350" y="969632"/>
                  <a:pt x="868548" y="976120"/>
                  <a:pt x="871441" y="981906"/>
                </a:cubicBezTo>
                <a:cubicBezTo>
                  <a:pt x="880664" y="1000353"/>
                  <a:pt x="908339" y="1029006"/>
                  <a:pt x="920537" y="1037138"/>
                </a:cubicBezTo>
                <a:lnTo>
                  <a:pt x="957358" y="1061686"/>
                </a:lnTo>
                <a:cubicBezTo>
                  <a:pt x="961449" y="1067823"/>
                  <a:pt x="964417" y="1074882"/>
                  <a:pt x="969632" y="1080097"/>
                </a:cubicBezTo>
                <a:cubicBezTo>
                  <a:pt x="974847" y="1085312"/>
                  <a:pt x="983186" y="1086820"/>
                  <a:pt x="988043" y="1092371"/>
                </a:cubicBezTo>
                <a:cubicBezTo>
                  <a:pt x="1028591" y="1138712"/>
                  <a:pt x="993152" y="1122713"/>
                  <a:pt x="1031001" y="1135329"/>
                </a:cubicBezTo>
                <a:cubicBezTo>
                  <a:pt x="1037138" y="1143512"/>
                  <a:pt x="1041767" y="1153082"/>
                  <a:pt x="1049412" y="1159877"/>
                </a:cubicBezTo>
                <a:cubicBezTo>
                  <a:pt x="1060437" y="1169677"/>
                  <a:pt x="1073959" y="1176242"/>
                  <a:pt x="1086233" y="1184424"/>
                </a:cubicBezTo>
                <a:lnTo>
                  <a:pt x="1104644" y="1196698"/>
                </a:lnTo>
                <a:cubicBezTo>
                  <a:pt x="1110781" y="1200789"/>
                  <a:pt x="1117840" y="1203757"/>
                  <a:pt x="1123055" y="1208972"/>
                </a:cubicBezTo>
                <a:cubicBezTo>
                  <a:pt x="1154072" y="1239989"/>
                  <a:pt x="1137253" y="1228345"/>
                  <a:pt x="1172150" y="1245793"/>
                </a:cubicBezTo>
                <a:cubicBezTo>
                  <a:pt x="1202624" y="1291504"/>
                  <a:pt x="1163458" y="1235362"/>
                  <a:pt x="1202835" y="1282615"/>
                </a:cubicBezTo>
                <a:cubicBezTo>
                  <a:pt x="1207557" y="1288281"/>
                  <a:pt x="1209349" y="1296418"/>
                  <a:pt x="1215109" y="1301026"/>
                </a:cubicBezTo>
                <a:cubicBezTo>
                  <a:pt x="1220160" y="1305067"/>
                  <a:pt x="1227382" y="1305117"/>
                  <a:pt x="1233519" y="1307162"/>
                </a:cubicBezTo>
                <a:lnTo>
                  <a:pt x="1270341" y="1343984"/>
                </a:lnTo>
                <a:cubicBezTo>
                  <a:pt x="1276478" y="1350121"/>
                  <a:pt x="1284870" y="1354633"/>
                  <a:pt x="1288751" y="1362395"/>
                </a:cubicBezTo>
                <a:cubicBezTo>
                  <a:pt x="1325848" y="1436586"/>
                  <a:pt x="1278596" y="1344623"/>
                  <a:pt x="1313299" y="1405353"/>
                </a:cubicBezTo>
                <a:cubicBezTo>
                  <a:pt x="1344439" y="1459848"/>
                  <a:pt x="1307948" y="1403465"/>
                  <a:pt x="1337847" y="1448311"/>
                </a:cubicBezTo>
                <a:cubicBezTo>
                  <a:pt x="1339893" y="1464676"/>
                  <a:pt x="1339984" y="1481407"/>
                  <a:pt x="1343984" y="1497407"/>
                </a:cubicBezTo>
                <a:cubicBezTo>
                  <a:pt x="1346203" y="1506282"/>
                  <a:pt x="1353046" y="1513388"/>
                  <a:pt x="1356258" y="1521954"/>
                </a:cubicBezTo>
                <a:cubicBezTo>
                  <a:pt x="1359219" y="1529851"/>
                  <a:pt x="1360077" y="1538392"/>
                  <a:pt x="1362394" y="1546502"/>
                </a:cubicBezTo>
                <a:cubicBezTo>
                  <a:pt x="1364171" y="1552722"/>
                  <a:pt x="1366754" y="1558693"/>
                  <a:pt x="1368531" y="1564913"/>
                </a:cubicBezTo>
                <a:cubicBezTo>
                  <a:pt x="1370848" y="1573023"/>
                  <a:pt x="1372351" y="1581350"/>
                  <a:pt x="1374668" y="1589460"/>
                </a:cubicBezTo>
                <a:cubicBezTo>
                  <a:pt x="1376445" y="1595680"/>
                  <a:pt x="1379138" y="1601620"/>
                  <a:pt x="1380805" y="1607871"/>
                </a:cubicBezTo>
                <a:cubicBezTo>
                  <a:pt x="1387325" y="1632320"/>
                  <a:pt x="1393079" y="1656966"/>
                  <a:pt x="1399216" y="1681514"/>
                </a:cubicBezTo>
                <a:lnTo>
                  <a:pt x="1411490" y="1730609"/>
                </a:lnTo>
                <a:lnTo>
                  <a:pt x="1417627" y="1755157"/>
                </a:lnTo>
                <a:cubicBezTo>
                  <a:pt x="1419673" y="1763340"/>
                  <a:pt x="1421097" y="1771703"/>
                  <a:pt x="1423764" y="1779705"/>
                </a:cubicBezTo>
                <a:cubicBezTo>
                  <a:pt x="1427855" y="1791979"/>
                  <a:pt x="1432899" y="1803975"/>
                  <a:pt x="1436037" y="1816526"/>
                </a:cubicBezTo>
                <a:cubicBezTo>
                  <a:pt x="1439468" y="1830249"/>
                  <a:pt x="1448471" y="1868929"/>
                  <a:pt x="1454448" y="1877895"/>
                </a:cubicBezTo>
                <a:cubicBezTo>
                  <a:pt x="1473899" y="1907071"/>
                  <a:pt x="1464389" y="1889308"/>
                  <a:pt x="1478996" y="1933128"/>
                </a:cubicBezTo>
                <a:lnTo>
                  <a:pt x="1485133" y="1951538"/>
                </a:lnTo>
                <a:cubicBezTo>
                  <a:pt x="1487179" y="1957675"/>
                  <a:pt x="1487682" y="1964566"/>
                  <a:pt x="1491270" y="1969949"/>
                </a:cubicBezTo>
                <a:cubicBezTo>
                  <a:pt x="1501002" y="1984548"/>
                  <a:pt x="1514557" y="2004251"/>
                  <a:pt x="1521954" y="2019044"/>
                </a:cubicBezTo>
                <a:cubicBezTo>
                  <a:pt x="1524847" y="2024830"/>
                  <a:pt x="1525820" y="2031398"/>
                  <a:pt x="1528091" y="2037455"/>
                </a:cubicBezTo>
                <a:cubicBezTo>
                  <a:pt x="1531959" y="2047770"/>
                  <a:pt x="1535891" y="2058073"/>
                  <a:pt x="1540365" y="2068140"/>
                </a:cubicBezTo>
                <a:cubicBezTo>
                  <a:pt x="1544080" y="2076500"/>
                  <a:pt x="1549035" y="2084279"/>
                  <a:pt x="1552639" y="2092687"/>
                </a:cubicBezTo>
                <a:cubicBezTo>
                  <a:pt x="1568280" y="2129181"/>
                  <a:pt x="1545368" y="2103260"/>
                  <a:pt x="1583323" y="2160193"/>
                </a:cubicBezTo>
                <a:cubicBezTo>
                  <a:pt x="1587414" y="2166330"/>
                  <a:pt x="1592298" y="2172007"/>
                  <a:pt x="1595597" y="2178604"/>
                </a:cubicBezTo>
                <a:cubicBezTo>
                  <a:pt x="1600524" y="2188457"/>
                  <a:pt x="1602944" y="2199436"/>
                  <a:pt x="1607871" y="2209289"/>
                </a:cubicBezTo>
                <a:cubicBezTo>
                  <a:pt x="1625678" y="2244903"/>
                  <a:pt x="1616278" y="2209205"/>
                  <a:pt x="1632419" y="2252247"/>
                </a:cubicBezTo>
                <a:cubicBezTo>
                  <a:pt x="1635381" y="2260144"/>
                  <a:pt x="1635130" y="2269087"/>
                  <a:pt x="1638556" y="2276795"/>
                </a:cubicBezTo>
                <a:cubicBezTo>
                  <a:pt x="1643400" y="2287695"/>
                  <a:pt x="1650562" y="2297416"/>
                  <a:pt x="1656966" y="2307479"/>
                </a:cubicBezTo>
                <a:cubicBezTo>
                  <a:pt x="1682658" y="2347852"/>
                  <a:pt x="1673242" y="2336030"/>
                  <a:pt x="1699925" y="2362711"/>
                </a:cubicBezTo>
                <a:cubicBezTo>
                  <a:pt x="1723570" y="2410004"/>
                  <a:pt x="1698623" y="2366576"/>
                  <a:pt x="1730609" y="2405670"/>
                </a:cubicBezTo>
                <a:cubicBezTo>
                  <a:pt x="1743563" y="2421502"/>
                  <a:pt x="1755157" y="2438400"/>
                  <a:pt x="1767431" y="2454765"/>
                </a:cubicBezTo>
                <a:cubicBezTo>
                  <a:pt x="1773568" y="2462948"/>
                  <a:pt x="1780167" y="2470803"/>
                  <a:pt x="1785841" y="2479313"/>
                </a:cubicBezTo>
                <a:cubicBezTo>
                  <a:pt x="1789932" y="2485450"/>
                  <a:pt x="1792899" y="2492509"/>
                  <a:pt x="1798115" y="2497724"/>
                </a:cubicBezTo>
                <a:cubicBezTo>
                  <a:pt x="1803330" y="2502939"/>
                  <a:pt x="1810389" y="2505906"/>
                  <a:pt x="1816526" y="2509997"/>
                </a:cubicBezTo>
                <a:cubicBezTo>
                  <a:pt x="1823810" y="2520923"/>
                  <a:pt x="1848127" y="2558873"/>
                  <a:pt x="1859484" y="2571366"/>
                </a:cubicBezTo>
                <a:cubicBezTo>
                  <a:pt x="1873106" y="2586351"/>
                  <a:pt x="1888123" y="2600005"/>
                  <a:pt x="1902443" y="2614325"/>
                </a:cubicBezTo>
                <a:lnTo>
                  <a:pt x="1926990" y="2638873"/>
                </a:lnTo>
                <a:cubicBezTo>
                  <a:pt x="1935173" y="2647056"/>
                  <a:pt x="1945119" y="2653792"/>
                  <a:pt x="1951538" y="2663420"/>
                </a:cubicBezTo>
                <a:cubicBezTo>
                  <a:pt x="1979158" y="2704850"/>
                  <a:pt x="1944237" y="2655076"/>
                  <a:pt x="1994496" y="2712515"/>
                </a:cubicBezTo>
                <a:cubicBezTo>
                  <a:pt x="2127581" y="2864612"/>
                  <a:pt x="1995689" y="2728318"/>
                  <a:pt x="2080413" y="2804569"/>
                </a:cubicBezTo>
                <a:cubicBezTo>
                  <a:pt x="2091165" y="2814246"/>
                  <a:pt x="2100346" y="2825577"/>
                  <a:pt x="2111098" y="2835254"/>
                </a:cubicBezTo>
                <a:cubicBezTo>
                  <a:pt x="2222997" y="2935963"/>
                  <a:pt x="2088393" y="2812242"/>
                  <a:pt x="2160193" y="2872075"/>
                </a:cubicBezTo>
                <a:cubicBezTo>
                  <a:pt x="2166860" y="2877631"/>
                  <a:pt x="2171937" y="2884930"/>
                  <a:pt x="2178604" y="2890486"/>
                </a:cubicBezTo>
                <a:cubicBezTo>
                  <a:pt x="2184270" y="2895208"/>
                  <a:pt x="2191013" y="2898473"/>
                  <a:pt x="2197015" y="2902760"/>
                </a:cubicBezTo>
                <a:cubicBezTo>
                  <a:pt x="2205338" y="2908705"/>
                  <a:pt x="2212889" y="2915750"/>
                  <a:pt x="2221562" y="2921171"/>
                </a:cubicBezTo>
                <a:cubicBezTo>
                  <a:pt x="2229320" y="2926020"/>
                  <a:pt x="2238352" y="2928595"/>
                  <a:pt x="2246110" y="2933444"/>
                </a:cubicBezTo>
                <a:cubicBezTo>
                  <a:pt x="2254784" y="2938865"/>
                  <a:pt x="2261510" y="2947281"/>
                  <a:pt x="2270658" y="2951855"/>
                </a:cubicBezTo>
                <a:cubicBezTo>
                  <a:pt x="2286291" y="2959671"/>
                  <a:pt x="2303525" y="2963775"/>
                  <a:pt x="2319753" y="2970266"/>
                </a:cubicBezTo>
                <a:cubicBezTo>
                  <a:pt x="2334218" y="2976052"/>
                  <a:pt x="2348170" y="2983085"/>
                  <a:pt x="2362711" y="2988677"/>
                </a:cubicBezTo>
                <a:cubicBezTo>
                  <a:pt x="2374786" y="2993321"/>
                  <a:pt x="2387520" y="2996145"/>
                  <a:pt x="2399533" y="3000950"/>
                </a:cubicBezTo>
                <a:cubicBezTo>
                  <a:pt x="2408027" y="3004347"/>
                  <a:pt x="2415586" y="3009826"/>
                  <a:pt x="2424080" y="3013224"/>
                </a:cubicBezTo>
                <a:cubicBezTo>
                  <a:pt x="2436093" y="3018029"/>
                  <a:pt x="2448628" y="3021407"/>
                  <a:pt x="2460902" y="3025498"/>
                </a:cubicBezTo>
                <a:cubicBezTo>
                  <a:pt x="2477627" y="3031073"/>
                  <a:pt x="2509499" y="3041993"/>
                  <a:pt x="2522271" y="3043909"/>
                </a:cubicBezTo>
                <a:cubicBezTo>
                  <a:pt x="2548648" y="3047866"/>
                  <a:pt x="2575458" y="3048000"/>
                  <a:pt x="2602051" y="3050046"/>
                </a:cubicBezTo>
                <a:cubicBezTo>
                  <a:pt x="2692247" y="3075817"/>
                  <a:pt x="2610422" y="3051282"/>
                  <a:pt x="2761611" y="3105278"/>
                </a:cubicBezTo>
                <a:cubicBezTo>
                  <a:pt x="2779887" y="3111805"/>
                  <a:pt x="2798672" y="3116875"/>
                  <a:pt x="2816843" y="3123689"/>
                </a:cubicBezTo>
                <a:cubicBezTo>
                  <a:pt x="2833208" y="3129826"/>
                  <a:pt x="2849272" y="3136836"/>
                  <a:pt x="2865938" y="3142099"/>
                </a:cubicBezTo>
                <a:cubicBezTo>
                  <a:pt x="2888179" y="3149122"/>
                  <a:pt x="2911068" y="3153929"/>
                  <a:pt x="2933444" y="3160510"/>
                </a:cubicBezTo>
                <a:cubicBezTo>
                  <a:pt x="3020589" y="3186141"/>
                  <a:pt x="2920459" y="3161595"/>
                  <a:pt x="3007087" y="3178921"/>
                </a:cubicBezTo>
                <a:cubicBezTo>
                  <a:pt x="3015358" y="3180575"/>
                  <a:pt x="3023225" y="3184411"/>
                  <a:pt x="3031635" y="3185058"/>
                </a:cubicBezTo>
                <a:cubicBezTo>
                  <a:pt x="3076553" y="3188513"/>
                  <a:pt x="3121659" y="3188827"/>
                  <a:pt x="3166647" y="3191195"/>
                </a:cubicBezTo>
                <a:lnTo>
                  <a:pt x="3264837" y="3197332"/>
                </a:lnTo>
                <a:lnTo>
                  <a:pt x="3387576" y="3203469"/>
                </a:lnTo>
                <a:cubicBezTo>
                  <a:pt x="3399850" y="3205514"/>
                  <a:pt x="3412230" y="3206998"/>
                  <a:pt x="3424397" y="3209605"/>
                </a:cubicBezTo>
                <a:cubicBezTo>
                  <a:pt x="3440891" y="3213139"/>
                  <a:pt x="3456668" y="3220648"/>
                  <a:pt x="3473492" y="3221879"/>
                </a:cubicBezTo>
                <a:cubicBezTo>
                  <a:pt x="3540849" y="3226808"/>
                  <a:pt x="3608517" y="3225605"/>
                  <a:pt x="3676011" y="3228016"/>
                </a:cubicBezTo>
                <a:cubicBezTo>
                  <a:pt x="4112466" y="3243604"/>
                  <a:pt x="3348721" y="3229170"/>
                  <a:pt x="4394029" y="3240290"/>
                </a:cubicBezTo>
                <a:cubicBezTo>
                  <a:pt x="4420622" y="3242336"/>
                  <a:pt x="4447405" y="3242655"/>
                  <a:pt x="4473809" y="3246427"/>
                </a:cubicBezTo>
                <a:cubicBezTo>
                  <a:pt x="4490508" y="3248813"/>
                  <a:pt x="4506206" y="3256315"/>
                  <a:pt x="4522905" y="3258701"/>
                </a:cubicBezTo>
                <a:lnTo>
                  <a:pt x="4565863" y="3264838"/>
                </a:lnTo>
                <a:cubicBezTo>
                  <a:pt x="4643914" y="3290855"/>
                  <a:pt x="4547280" y="3260576"/>
                  <a:pt x="4762244" y="3277111"/>
                </a:cubicBezTo>
                <a:cubicBezTo>
                  <a:pt x="4783044" y="3278711"/>
                  <a:pt x="4803157" y="3285294"/>
                  <a:pt x="4823613" y="3289385"/>
                </a:cubicBezTo>
                <a:lnTo>
                  <a:pt x="4854298" y="3295522"/>
                </a:lnTo>
                <a:cubicBezTo>
                  <a:pt x="4887028" y="3293476"/>
                  <a:pt x="4920024" y="3294023"/>
                  <a:pt x="4952488" y="3289385"/>
                </a:cubicBezTo>
                <a:cubicBezTo>
                  <a:pt x="4963394" y="3287827"/>
                  <a:pt x="4972178" y="3277798"/>
                  <a:pt x="4983173" y="3277111"/>
                </a:cubicBezTo>
                <a:cubicBezTo>
                  <a:pt x="5005724" y="3275702"/>
                  <a:pt x="5028177" y="3281202"/>
                  <a:pt x="5050679" y="3283248"/>
                </a:cubicBezTo>
                <a:cubicBezTo>
                  <a:pt x="5143228" y="3301758"/>
                  <a:pt x="5027910" y="3278188"/>
                  <a:pt x="5105911" y="3295522"/>
                </a:cubicBezTo>
                <a:cubicBezTo>
                  <a:pt x="5120506" y="3298765"/>
                  <a:pt x="5146174" y="3302806"/>
                  <a:pt x="5161143" y="3307796"/>
                </a:cubicBezTo>
                <a:cubicBezTo>
                  <a:pt x="5171594" y="3311280"/>
                  <a:pt x="5181975" y="3315143"/>
                  <a:pt x="5191828" y="3320070"/>
                </a:cubicBezTo>
                <a:cubicBezTo>
                  <a:pt x="5198425" y="3323369"/>
                  <a:pt x="5203333" y="3329754"/>
                  <a:pt x="5210239" y="3332344"/>
                </a:cubicBezTo>
                <a:cubicBezTo>
                  <a:pt x="5220005" y="3336006"/>
                  <a:pt x="5230804" y="3335951"/>
                  <a:pt x="5240923" y="3338481"/>
                </a:cubicBezTo>
                <a:cubicBezTo>
                  <a:pt x="5247199" y="3340050"/>
                  <a:pt x="5253058" y="3343049"/>
                  <a:pt x="5259334" y="3344618"/>
                </a:cubicBezTo>
                <a:cubicBezTo>
                  <a:pt x="5269453" y="3347148"/>
                  <a:pt x="5279956" y="3348010"/>
                  <a:pt x="5290019" y="3350754"/>
                </a:cubicBezTo>
                <a:cubicBezTo>
                  <a:pt x="5302501" y="3354158"/>
                  <a:pt x="5314091" y="3360830"/>
                  <a:pt x="5326840" y="3363028"/>
                </a:cubicBezTo>
                <a:cubicBezTo>
                  <a:pt x="5373598" y="3371090"/>
                  <a:pt x="5421018" y="3374729"/>
                  <a:pt x="5467989" y="3381439"/>
                </a:cubicBezTo>
                <a:lnTo>
                  <a:pt x="5553906" y="3393713"/>
                </a:lnTo>
                <a:cubicBezTo>
                  <a:pt x="5574362" y="3399850"/>
                  <a:pt x="5594486" y="3407232"/>
                  <a:pt x="5615275" y="3412124"/>
                </a:cubicBezTo>
                <a:cubicBezTo>
                  <a:pt x="5745964" y="3442874"/>
                  <a:pt x="5561362" y="3388829"/>
                  <a:pt x="5707329" y="3430534"/>
                </a:cubicBezTo>
                <a:cubicBezTo>
                  <a:pt x="5719769" y="3434088"/>
                  <a:pt x="5731710" y="3439254"/>
                  <a:pt x="5744150" y="3442808"/>
                </a:cubicBezTo>
                <a:cubicBezTo>
                  <a:pt x="5760370" y="3447442"/>
                  <a:pt x="5777062" y="3450322"/>
                  <a:pt x="5793245" y="3455082"/>
                </a:cubicBezTo>
                <a:cubicBezTo>
                  <a:pt x="5811863" y="3460558"/>
                  <a:pt x="5829533" y="3469283"/>
                  <a:pt x="5848478" y="3473493"/>
                </a:cubicBezTo>
                <a:cubicBezTo>
                  <a:pt x="5866561" y="3477511"/>
                  <a:pt x="5885299" y="3477584"/>
                  <a:pt x="5903710" y="3479630"/>
                </a:cubicBezTo>
                <a:cubicBezTo>
                  <a:pt x="5920075" y="3483721"/>
                  <a:pt x="5936084" y="3489674"/>
                  <a:pt x="5952805" y="3491903"/>
                </a:cubicBezTo>
                <a:cubicBezTo>
                  <a:pt x="5992869" y="3497245"/>
                  <a:pt x="6114479" y="3506228"/>
                  <a:pt x="6167597" y="3510314"/>
                </a:cubicBezTo>
                <a:cubicBezTo>
                  <a:pt x="6183962" y="3514405"/>
                  <a:pt x="6200112" y="3519479"/>
                  <a:pt x="6216692" y="3522588"/>
                </a:cubicBezTo>
                <a:cubicBezTo>
                  <a:pt x="6372885" y="3551875"/>
                  <a:pt x="6140333" y="3499482"/>
                  <a:pt x="6327157" y="3540999"/>
                </a:cubicBezTo>
                <a:cubicBezTo>
                  <a:pt x="6343624" y="3544658"/>
                  <a:pt x="6359672" y="3550164"/>
                  <a:pt x="6376252" y="3553273"/>
                </a:cubicBezTo>
                <a:cubicBezTo>
                  <a:pt x="6392462" y="3556312"/>
                  <a:pt x="6409020" y="3557077"/>
                  <a:pt x="6425347" y="3559409"/>
                </a:cubicBezTo>
                <a:cubicBezTo>
                  <a:pt x="6437665" y="3561169"/>
                  <a:pt x="6449967" y="3563106"/>
                  <a:pt x="6462169" y="3565546"/>
                </a:cubicBezTo>
                <a:cubicBezTo>
                  <a:pt x="6480663" y="3569245"/>
                  <a:pt x="6498828" y="3574542"/>
                  <a:pt x="6517401" y="3577820"/>
                </a:cubicBezTo>
                <a:cubicBezTo>
                  <a:pt x="6533642" y="3580686"/>
                  <a:pt x="6550228" y="3581246"/>
                  <a:pt x="6566496" y="3583957"/>
                </a:cubicBezTo>
                <a:cubicBezTo>
                  <a:pt x="6574816" y="3585344"/>
                  <a:pt x="6582724" y="3588707"/>
                  <a:pt x="6591044" y="3590094"/>
                </a:cubicBezTo>
                <a:cubicBezTo>
                  <a:pt x="6607312" y="3592805"/>
                  <a:pt x="6623791" y="3594051"/>
                  <a:pt x="6640139" y="3596231"/>
                </a:cubicBezTo>
                <a:cubicBezTo>
                  <a:pt x="6654477" y="3598143"/>
                  <a:pt x="6668830" y="3599990"/>
                  <a:pt x="6683098" y="3602368"/>
                </a:cubicBezTo>
                <a:cubicBezTo>
                  <a:pt x="6693387" y="3604083"/>
                  <a:pt x="6703600" y="3606242"/>
                  <a:pt x="6713782" y="3608505"/>
                </a:cubicBezTo>
                <a:cubicBezTo>
                  <a:pt x="6722016" y="3610335"/>
                  <a:pt x="6730010" y="3613255"/>
                  <a:pt x="6738330" y="3614642"/>
                </a:cubicBezTo>
                <a:cubicBezTo>
                  <a:pt x="6754598" y="3617353"/>
                  <a:pt x="6771157" y="3618068"/>
                  <a:pt x="6787425" y="3620779"/>
                </a:cubicBezTo>
                <a:cubicBezTo>
                  <a:pt x="6795745" y="3622166"/>
                  <a:pt x="6803637" y="3625633"/>
                  <a:pt x="6811973" y="3626915"/>
                </a:cubicBezTo>
                <a:cubicBezTo>
                  <a:pt x="6830282" y="3629732"/>
                  <a:pt x="6848908" y="3630163"/>
                  <a:pt x="6867205" y="3633052"/>
                </a:cubicBezTo>
                <a:cubicBezTo>
                  <a:pt x="6887811" y="3636306"/>
                  <a:pt x="6908118" y="3641235"/>
                  <a:pt x="6928574" y="3645326"/>
                </a:cubicBezTo>
                <a:cubicBezTo>
                  <a:pt x="6938802" y="3647372"/>
                  <a:pt x="6948933" y="3649988"/>
                  <a:pt x="6959259" y="3651463"/>
                </a:cubicBezTo>
                <a:cubicBezTo>
                  <a:pt x="6973578" y="3653509"/>
                  <a:pt x="6988033" y="3654763"/>
                  <a:pt x="7002217" y="3657600"/>
                </a:cubicBezTo>
                <a:cubicBezTo>
                  <a:pt x="7018758" y="3660908"/>
                  <a:pt x="7051313" y="3669874"/>
                  <a:pt x="7051313" y="3669874"/>
                </a:cubicBezTo>
                <a:cubicBezTo>
                  <a:pt x="7057450" y="3673965"/>
                  <a:pt x="7063319" y="3678489"/>
                  <a:pt x="7069723" y="3682148"/>
                </a:cubicBezTo>
                <a:cubicBezTo>
                  <a:pt x="7124248" y="3713306"/>
                  <a:pt x="7067810" y="3676783"/>
                  <a:pt x="7112682" y="3706695"/>
                </a:cubicBezTo>
                <a:cubicBezTo>
                  <a:pt x="7118278" y="3715088"/>
                  <a:pt x="7137659" y="3744898"/>
                  <a:pt x="7143366" y="3749654"/>
                </a:cubicBezTo>
                <a:cubicBezTo>
                  <a:pt x="7148336" y="3753795"/>
                  <a:pt x="7155640" y="3753745"/>
                  <a:pt x="7161777" y="3755791"/>
                </a:cubicBezTo>
                <a:cubicBezTo>
                  <a:pt x="7168081" y="3762094"/>
                  <a:pt x="7189878" y="3778401"/>
                  <a:pt x="7186325" y="3792612"/>
                </a:cubicBezTo>
                <a:cubicBezTo>
                  <a:pt x="7185216" y="3797050"/>
                  <a:pt x="7178142" y="3796703"/>
                  <a:pt x="7174051" y="3798749"/>
                </a:cubicBezTo>
              </a:path>
            </a:pathLst>
          </a:custGeom>
          <a:noFill/>
          <a:ln w="76200" cap="flat" cmpd="sng" algn="ctr">
            <a:solidFill>
              <a:sysClr val="windowText" lastClr="000000"/>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7" name="Straight Connector 16"/>
          <p:cNvCxnSpPr/>
          <p:nvPr/>
        </p:nvCxnSpPr>
        <p:spPr>
          <a:xfrm>
            <a:off x="2069249" y="3012881"/>
            <a:ext cx="6693751" cy="0"/>
          </a:xfrm>
          <a:prstGeom prst="line">
            <a:avLst/>
          </a:prstGeom>
          <a:ln w="57150">
            <a:solidFill>
              <a:srgbClr val="E4FF3F"/>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2069249" y="3876855"/>
            <a:ext cx="6693751" cy="0"/>
          </a:xfrm>
          <a:prstGeom prst="line">
            <a:avLst/>
          </a:prstGeom>
          <a:ln w="57150">
            <a:solidFill>
              <a:srgbClr val="E4FF3F"/>
            </a:solidFill>
          </a:ln>
        </p:spPr>
        <p:style>
          <a:lnRef idx="3">
            <a:schemeClr val="accent6"/>
          </a:lnRef>
          <a:fillRef idx="0">
            <a:schemeClr val="accent6"/>
          </a:fillRef>
          <a:effectRef idx="2">
            <a:schemeClr val="accent6"/>
          </a:effectRef>
          <a:fontRef idx="minor">
            <a:schemeClr val="tx1"/>
          </a:fontRef>
        </p:style>
      </p:cxnSp>
      <p:cxnSp>
        <p:nvCxnSpPr>
          <p:cNvPr id="58" name="Straight Connector 57"/>
          <p:cNvCxnSpPr/>
          <p:nvPr/>
        </p:nvCxnSpPr>
        <p:spPr>
          <a:xfrm>
            <a:off x="2057400" y="4391629"/>
            <a:ext cx="6821710" cy="0"/>
          </a:xfrm>
          <a:prstGeom prst="line">
            <a:avLst/>
          </a:prstGeom>
          <a:noFill/>
          <a:ln w="127000" cap="flat" cmpd="sng" algn="ctr">
            <a:solidFill>
              <a:srgbClr val="F79646"/>
            </a:solidFill>
            <a:prstDash val="solid"/>
            <a:tailEnd type="triangle"/>
          </a:ln>
          <a:effectLst/>
        </p:spPr>
      </p:cxnSp>
    </p:spTree>
    <p:extLst>
      <p:ext uri="{BB962C8B-B14F-4D97-AF65-F5344CB8AC3E}">
        <p14:creationId xmlns:p14="http://schemas.microsoft.com/office/powerpoint/2010/main" val="3761648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600200" y="610083"/>
            <a:ext cx="5890490" cy="4380533"/>
          </a:xfrm>
          <a:prstGeom prst="rect">
            <a:avLst/>
          </a:prstGeom>
        </p:spPr>
      </p:pic>
    </p:spTree>
    <p:extLst>
      <p:ext uri="{BB962C8B-B14F-4D97-AF65-F5344CB8AC3E}">
        <p14:creationId xmlns:p14="http://schemas.microsoft.com/office/powerpoint/2010/main" val="387578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90600" y="1767024"/>
            <a:ext cx="2895600" cy="2956047"/>
          </a:xfrm>
          <a:prstGeom prst="rect">
            <a:avLst/>
          </a:prstGeom>
          <a:noFill/>
        </p:spPr>
      </p:pic>
      <p:pic>
        <p:nvPicPr>
          <p:cNvPr id="5"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486400" y="1728129"/>
            <a:ext cx="2971800" cy="3033838"/>
          </a:xfrm>
          <a:prstGeom prst="rect">
            <a:avLst/>
          </a:prstGeom>
          <a:noFill/>
        </p:spPr>
      </p:pic>
      <p:pic>
        <p:nvPicPr>
          <p:cNvPr id="7" name="Picture 6" descr="new_super_mario_world_1_ft.larg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19250" y="2066925"/>
            <a:ext cx="742950" cy="895350"/>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05523" y="2066925"/>
            <a:ext cx="819151" cy="895350"/>
          </a:xfrm>
          <a:prstGeom prst="rect">
            <a:avLst/>
          </a:prstGeom>
        </p:spPr>
      </p:pic>
      <p:sp>
        <p:nvSpPr>
          <p:cNvPr id="3" name="Title 2"/>
          <p:cNvSpPr>
            <a:spLocks noGrp="1"/>
          </p:cNvSpPr>
          <p:nvPr>
            <p:ph type="title"/>
          </p:nvPr>
        </p:nvSpPr>
        <p:spPr/>
        <p:txBody>
          <a:bodyPr/>
          <a:lstStyle/>
          <a:p>
            <a:pPr algn="ctr"/>
            <a:r>
              <a:rPr lang="en-US" dirty="0" smtClean="0"/>
              <a:t>A/B Testing</a:t>
            </a:r>
            <a:endParaRPr lang="en-US" dirty="0"/>
          </a:p>
        </p:txBody>
      </p:sp>
      <p:sp>
        <p:nvSpPr>
          <p:cNvPr id="2" name="Down Arrow 1"/>
          <p:cNvSpPr/>
          <p:nvPr/>
        </p:nvSpPr>
        <p:spPr bwMode="auto">
          <a:xfrm>
            <a:off x="1524000" y="1123950"/>
            <a:ext cx="800100" cy="1047750"/>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255973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600200" y="590550"/>
            <a:ext cx="6030956" cy="4419600"/>
          </a:xfrm>
          <a:prstGeom prst="rect">
            <a:avLst/>
          </a:prstGeom>
        </p:spPr>
      </p:pic>
    </p:spTree>
    <p:extLst>
      <p:ext uri="{BB962C8B-B14F-4D97-AF65-F5344CB8AC3E}">
        <p14:creationId xmlns:p14="http://schemas.microsoft.com/office/powerpoint/2010/main" val="207255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a:t>
            </a:r>
            <a:endParaRPr lang="en-US" dirty="0"/>
          </a:p>
        </p:txBody>
      </p:sp>
      <p:sp>
        <p:nvSpPr>
          <p:cNvPr id="3" name="Content Placeholder 2"/>
          <p:cNvSpPr>
            <a:spLocks noGrp="1"/>
          </p:cNvSpPr>
          <p:nvPr>
            <p:ph sz="quarter" idx="10"/>
          </p:nvPr>
        </p:nvSpPr>
        <p:spPr/>
        <p:txBody>
          <a:bodyPr/>
          <a:lstStyle/>
          <a:p>
            <a:pPr indent="0">
              <a:buNone/>
            </a:pPr>
            <a:endParaRPr lang="en-US" dirty="0" smtClean="0"/>
          </a:p>
          <a:p>
            <a:pPr indent="0">
              <a:buNone/>
            </a:pPr>
            <a:endParaRPr lang="en-US" dirty="0" smtClean="0"/>
          </a:p>
          <a:p>
            <a:pPr indent="0" algn="ctr">
              <a:buNone/>
            </a:pPr>
            <a:r>
              <a:rPr lang="en-US" dirty="0" smtClean="0"/>
              <a:t>secondary objectives </a:t>
            </a:r>
            <a:r>
              <a:rPr lang="en-US" b="1" i="1" u="sng" dirty="0" smtClean="0"/>
              <a:t>harmed</a:t>
            </a:r>
            <a:r>
              <a:rPr lang="en-US" dirty="0" smtClean="0"/>
              <a:t> engagement</a:t>
            </a:r>
          </a:p>
        </p:txBody>
      </p:sp>
    </p:spTree>
    <p:extLst>
      <p:ext uri="{BB962C8B-B14F-4D97-AF65-F5344CB8AC3E}">
        <p14:creationId xmlns:p14="http://schemas.microsoft.com/office/powerpoint/2010/main" val="2754340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905000" y="590550"/>
            <a:ext cx="5517608" cy="4038600"/>
          </a:xfrm>
          <a:prstGeom prst="rect">
            <a:avLst/>
          </a:prstGeom>
        </p:spPr>
      </p:pic>
      <p:cxnSp>
        <p:nvCxnSpPr>
          <p:cNvPr id="8" name="Straight Arrow Connector 7"/>
          <p:cNvCxnSpPr/>
          <p:nvPr/>
        </p:nvCxnSpPr>
        <p:spPr>
          <a:xfrm>
            <a:off x="990600" y="1123950"/>
            <a:ext cx="1295400" cy="1676400"/>
          </a:xfrm>
          <a:prstGeom prst="straightConnector1">
            <a:avLst/>
          </a:prstGeom>
          <a:ln w="190500">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2590800" y="4607957"/>
            <a:ext cx="3961469" cy="369332"/>
          </a:xfrm>
          <a:prstGeom prst="rect">
            <a:avLst/>
          </a:prstGeom>
          <a:noFill/>
        </p:spPr>
        <p:txBody>
          <a:bodyPr wrap="none" rtlCol="0">
            <a:spAutoFit/>
          </a:bodyPr>
          <a:lstStyle/>
          <a:p>
            <a:r>
              <a:rPr lang="en-US" sz="1800" dirty="0" smtClean="0">
                <a:solidFill>
                  <a:srgbClr val="000000"/>
                </a:solidFill>
              </a:rPr>
              <a:t>(Assassin’s Creed, </a:t>
            </a:r>
            <a:r>
              <a:rPr lang="en-US" sz="1800" dirty="0" err="1" smtClean="0">
                <a:solidFill>
                  <a:srgbClr val="000000"/>
                </a:solidFill>
              </a:rPr>
              <a:t>Ubisoft</a:t>
            </a:r>
            <a:r>
              <a:rPr lang="en-US" sz="1800" dirty="0" smtClean="0">
                <a:solidFill>
                  <a:srgbClr val="000000"/>
                </a:solidFill>
              </a:rPr>
              <a:t> 2007)</a:t>
            </a:r>
            <a:endParaRPr lang="en-US" sz="1800" dirty="0">
              <a:solidFill>
                <a:srgbClr val="000000"/>
              </a:solidFill>
            </a:endParaRPr>
          </a:p>
        </p:txBody>
      </p:sp>
    </p:spTree>
    <p:extLst>
      <p:ext uri="{BB962C8B-B14F-4D97-AF65-F5344CB8AC3E}">
        <p14:creationId xmlns:p14="http://schemas.microsoft.com/office/powerpoint/2010/main" val="1530264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Maybe easier is better?</a:t>
            </a:r>
            <a:endParaRPr lang="en-US" dirty="0"/>
          </a:p>
        </p:txBody>
      </p:sp>
      <p:pic>
        <p:nvPicPr>
          <p:cNvPr id="6" name="Content Placeholder 5" descr="new_super_mario_world_1_ft.large.jpg"/>
          <p:cNvPicPr>
            <a:picLocks noGrp="1" noChangeAspect="1"/>
          </p:cNvPicPr>
          <p:nvPr>
            <p:ph sz="quarter" idx="10"/>
          </p:nvPr>
        </p:nvPicPr>
        <p:blipFill>
          <a:blip r:embed="rId3" cstate="print"/>
          <a:stretch>
            <a:fillRect/>
          </a:stretch>
        </p:blipFill>
        <p:spPr>
          <a:xfrm>
            <a:off x="2438149" y="1467443"/>
            <a:ext cx="4199344" cy="3081041"/>
          </a:xfrm>
          <a:prstGeom prst="rect">
            <a:avLst/>
          </a:prstGeom>
        </p:spPr>
      </p:pic>
      <p:sp>
        <p:nvSpPr>
          <p:cNvPr id="4" name="TextBox 3"/>
          <p:cNvSpPr txBox="1"/>
          <p:nvPr/>
        </p:nvSpPr>
        <p:spPr>
          <a:xfrm>
            <a:off x="2369728" y="4577059"/>
            <a:ext cx="4336187" cy="369332"/>
          </a:xfrm>
          <a:prstGeom prst="rect">
            <a:avLst/>
          </a:prstGeom>
          <a:noFill/>
        </p:spPr>
        <p:txBody>
          <a:bodyPr wrap="none" rtlCol="0">
            <a:spAutoFit/>
          </a:bodyPr>
          <a:lstStyle/>
          <a:p>
            <a:r>
              <a:rPr lang="en-US" sz="1800" dirty="0" smtClean="0">
                <a:solidFill>
                  <a:srgbClr val="000000"/>
                </a:solidFill>
              </a:rPr>
              <a:t>(Super Mario Bros., Nintendo 1985)</a:t>
            </a:r>
            <a:endParaRPr lang="en-US" sz="1800" dirty="0">
              <a:solidFill>
                <a:srgbClr val="000000"/>
              </a:solidFill>
            </a:endParaRPr>
          </a:p>
        </p:txBody>
      </p:sp>
    </p:spTree>
    <p:extLst>
      <p:ext uri="{BB962C8B-B14F-4D97-AF65-F5344CB8AC3E}">
        <p14:creationId xmlns:p14="http://schemas.microsoft.com/office/powerpoint/2010/main" val="293362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evel17coin.pn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76400" y="590550"/>
            <a:ext cx="5867399" cy="4402062"/>
          </a:xfrm>
        </p:spPr>
      </p:pic>
    </p:spTree>
    <p:extLst>
      <p:ext uri="{BB962C8B-B14F-4D97-AF65-F5344CB8AC3E}">
        <p14:creationId xmlns:p14="http://schemas.microsoft.com/office/powerpoint/2010/main" val="80869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evel17coin.pn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76400" y="590550"/>
            <a:ext cx="5867400" cy="4400550"/>
          </a:xfrm>
        </p:spPr>
      </p:pic>
      <p:cxnSp>
        <p:nvCxnSpPr>
          <p:cNvPr id="4" name="Straight Arrow Connector 3"/>
          <p:cNvCxnSpPr/>
          <p:nvPr/>
        </p:nvCxnSpPr>
        <p:spPr>
          <a:xfrm flipH="1">
            <a:off x="3505200" y="1352550"/>
            <a:ext cx="1447800" cy="1066800"/>
          </a:xfrm>
          <a:prstGeom prst="straightConnector1">
            <a:avLst/>
          </a:prstGeom>
          <a:ln w="190500">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2870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elloWorlds.png"/>
          <p:cNvPicPr>
            <a:picLocks noGrp="1" noChangeAspect="1"/>
          </p:cNvPicPr>
          <p:nvPr>
            <p:ph sz="half" idx="1"/>
          </p:nvPr>
        </p:nvPicPr>
        <p:blipFill>
          <a:blip r:embed="rId3" cstate="print"/>
          <a:stretch>
            <a:fillRect/>
          </a:stretch>
        </p:blipFill>
        <p:spPr>
          <a:xfrm>
            <a:off x="457201" y="1352551"/>
            <a:ext cx="8153400" cy="2962752"/>
          </a:xfrm>
        </p:spPr>
      </p:pic>
      <p:cxnSp>
        <p:nvCxnSpPr>
          <p:cNvPr id="6" name="Straight Arrow Connector 5"/>
          <p:cNvCxnSpPr/>
          <p:nvPr/>
        </p:nvCxnSpPr>
        <p:spPr>
          <a:xfrm>
            <a:off x="5257800" y="895350"/>
            <a:ext cx="381000" cy="1295400"/>
          </a:xfrm>
          <a:prstGeom prst="straightConnector1">
            <a:avLst/>
          </a:prstGeom>
          <a:ln w="190500">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8871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57201" y="1352551"/>
            <a:ext cx="8153400" cy="2979126"/>
          </a:xfrm>
        </p:spPr>
      </p:pic>
      <p:cxnSp>
        <p:nvCxnSpPr>
          <p:cNvPr id="6" name="Straight Arrow Connector 5"/>
          <p:cNvCxnSpPr/>
          <p:nvPr/>
        </p:nvCxnSpPr>
        <p:spPr>
          <a:xfrm flipH="1">
            <a:off x="1828800" y="971550"/>
            <a:ext cx="914400" cy="1314450"/>
          </a:xfrm>
          <a:prstGeom prst="straightConnector1">
            <a:avLst/>
          </a:prstGeom>
          <a:ln w="190500">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248400" y="971550"/>
            <a:ext cx="1143000" cy="2362200"/>
          </a:xfrm>
          <a:prstGeom prst="straightConnector1">
            <a:avLst/>
          </a:prstGeom>
          <a:ln w="190500">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3352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a:off x="5587944" y="3876855"/>
            <a:ext cx="2717856" cy="523697"/>
          </a:xfrm>
          <a:custGeom>
            <a:avLst/>
            <a:gdLst>
              <a:gd name="connsiteX0" fmla="*/ 0 w 3093004"/>
              <a:gd name="connsiteY0" fmla="*/ 6137 h 705745"/>
              <a:gd name="connsiteX1" fmla="*/ 0 w 3093004"/>
              <a:gd name="connsiteY1" fmla="*/ 6137 h 705745"/>
              <a:gd name="connsiteX2" fmla="*/ 49095 w 3093004"/>
              <a:gd name="connsiteY2" fmla="*/ 30685 h 705745"/>
              <a:gd name="connsiteX3" fmla="*/ 67506 w 3093004"/>
              <a:gd name="connsiteY3" fmla="*/ 36822 h 705745"/>
              <a:gd name="connsiteX4" fmla="*/ 110464 w 3093004"/>
              <a:gd name="connsiteY4" fmla="*/ 61369 h 705745"/>
              <a:gd name="connsiteX5" fmla="*/ 147285 w 3093004"/>
              <a:gd name="connsiteY5" fmla="*/ 73643 h 705745"/>
              <a:gd name="connsiteX6" fmla="*/ 165696 w 3093004"/>
              <a:gd name="connsiteY6" fmla="*/ 79780 h 705745"/>
              <a:gd name="connsiteX7" fmla="*/ 202518 w 3093004"/>
              <a:gd name="connsiteY7" fmla="*/ 98191 h 705745"/>
              <a:gd name="connsiteX8" fmla="*/ 251613 w 3093004"/>
              <a:gd name="connsiteY8" fmla="*/ 128875 h 705745"/>
              <a:gd name="connsiteX9" fmla="*/ 270024 w 3093004"/>
              <a:gd name="connsiteY9" fmla="*/ 135012 h 705745"/>
              <a:gd name="connsiteX10" fmla="*/ 288434 w 3093004"/>
              <a:gd name="connsiteY10" fmla="*/ 147286 h 705745"/>
              <a:gd name="connsiteX11" fmla="*/ 337530 w 3093004"/>
              <a:gd name="connsiteY11" fmla="*/ 171834 h 705745"/>
              <a:gd name="connsiteX12" fmla="*/ 355940 w 3093004"/>
              <a:gd name="connsiteY12" fmla="*/ 184107 h 705745"/>
              <a:gd name="connsiteX13" fmla="*/ 392762 w 3093004"/>
              <a:gd name="connsiteY13" fmla="*/ 190244 h 705745"/>
              <a:gd name="connsiteX14" fmla="*/ 472542 w 3093004"/>
              <a:gd name="connsiteY14" fmla="*/ 208655 h 705745"/>
              <a:gd name="connsiteX15" fmla="*/ 497089 w 3093004"/>
              <a:gd name="connsiteY15" fmla="*/ 220929 h 705745"/>
              <a:gd name="connsiteX16" fmla="*/ 589143 w 3093004"/>
              <a:gd name="connsiteY16" fmla="*/ 233203 h 705745"/>
              <a:gd name="connsiteX17" fmla="*/ 619828 w 3093004"/>
              <a:gd name="connsiteY17" fmla="*/ 239340 h 705745"/>
              <a:gd name="connsiteX18" fmla="*/ 687334 w 3093004"/>
              <a:gd name="connsiteY18" fmla="*/ 245477 h 705745"/>
              <a:gd name="connsiteX19" fmla="*/ 926673 w 3093004"/>
              <a:gd name="connsiteY19" fmla="*/ 257750 h 705745"/>
              <a:gd name="connsiteX20" fmla="*/ 969632 w 3093004"/>
              <a:gd name="connsiteY20" fmla="*/ 263887 h 705745"/>
              <a:gd name="connsiteX21" fmla="*/ 1000316 w 3093004"/>
              <a:gd name="connsiteY21" fmla="*/ 270024 h 705745"/>
              <a:gd name="connsiteX22" fmla="*/ 1067822 w 3093004"/>
              <a:gd name="connsiteY22" fmla="*/ 282298 h 705745"/>
              <a:gd name="connsiteX23" fmla="*/ 1104644 w 3093004"/>
              <a:gd name="connsiteY23" fmla="*/ 319120 h 705745"/>
              <a:gd name="connsiteX24" fmla="*/ 1123055 w 3093004"/>
              <a:gd name="connsiteY24" fmla="*/ 355941 h 705745"/>
              <a:gd name="connsiteX25" fmla="*/ 1190561 w 3093004"/>
              <a:gd name="connsiteY25" fmla="*/ 398899 h 705745"/>
              <a:gd name="connsiteX26" fmla="*/ 1227382 w 3093004"/>
              <a:gd name="connsiteY26" fmla="*/ 417310 h 705745"/>
              <a:gd name="connsiteX27" fmla="*/ 1313299 w 3093004"/>
              <a:gd name="connsiteY27" fmla="*/ 441858 h 705745"/>
              <a:gd name="connsiteX28" fmla="*/ 1350120 w 3093004"/>
              <a:gd name="connsiteY28" fmla="*/ 454132 h 705745"/>
              <a:gd name="connsiteX29" fmla="*/ 1374668 w 3093004"/>
              <a:gd name="connsiteY29" fmla="*/ 460269 h 705745"/>
              <a:gd name="connsiteX30" fmla="*/ 1399216 w 3093004"/>
              <a:gd name="connsiteY30" fmla="*/ 472542 h 705745"/>
              <a:gd name="connsiteX31" fmla="*/ 1460585 w 3093004"/>
              <a:gd name="connsiteY31" fmla="*/ 490953 h 705745"/>
              <a:gd name="connsiteX32" fmla="*/ 1478996 w 3093004"/>
              <a:gd name="connsiteY32" fmla="*/ 497090 h 705745"/>
              <a:gd name="connsiteX33" fmla="*/ 1509680 w 3093004"/>
              <a:gd name="connsiteY33" fmla="*/ 509364 h 705745"/>
              <a:gd name="connsiteX34" fmla="*/ 1540365 w 3093004"/>
              <a:gd name="connsiteY34" fmla="*/ 515501 h 705745"/>
              <a:gd name="connsiteX35" fmla="*/ 1614008 w 3093004"/>
              <a:gd name="connsiteY35" fmla="*/ 533911 h 705745"/>
              <a:gd name="connsiteX36" fmla="*/ 1638555 w 3093004"/>
              <a:gd name="connsiteY36" fmla="*/ 540048 h 705745"/>
              <a:gd name="connsiteX37" fmla="*/ 1675377 w 3093004"/>
              <a:gd name="connsiteY37" fmla="*/ 552322 h 705745"/>
              <a:gd name="connsiteX38" fmla="*/ 1693787 w 3093004"/>
              <a:gd name="connsiteY38" fmla="*/ 558459 h 705745"/>
              <a:gd name="connsiteX39" fmla="*/ 1718335 w 3093004"/>
              <a:gd name="connsiteY39" fmla="*/ 570733 h 705745"/>
              <a:gd name="connsiteX40" fmla="*/ 1749020 w 3093004"/>
              <a:gd name="connsiteY40" fmla="*/ 576870 h 705745"/>
              <a:gd name="connsiteX41" fmla="*/ 1785841 w 3093004"/>
              <a:gd name="connsiteY41" fmla="*/ 589144 h 705745"/>
              <a:gd name="connsiteX42" fmla="*/ 1828800 w 3093004"/>
              <a:gd name="connsiteY42" fmla="*/ 601418 h 705745"/>
              <a:gd name="connsiteX43" fmla="*/ 1920853 w 3093004"/>
              <a:gd name="connsiteY43" fmla="*/ 625965 h 705745"/>
              <a:gd name="connsiteX44" fmla="*/ 1994496 w 3093004"/>
              <a:gd name="connsiteY44" fmla="*/ 632102 h 705745"/>
              <a:gd name="connsiteX45" fmla="*/ 2270657 w 3093004"/>
              <a:gd name="connsiteY45" fmla="*/ 638239 h 705745"/>
              <a:gd name="connsiteX46" fmla="*/ 2325889 w 3093004"/>
              <a:gd name="connsiteY46" fmla="*/ 656650 h 705745"/>
              <a:gd name="connsiteX47" fmla="*/ 2350437 w 3093004"/>
              <a:gd name="connsiteY47" fmla="*/ 662787 h 705745"/>
              <a:gd name="connsiteX48" fmla="*/ 2436354 w 3093004"/>
              <a:gd name="connsiteY48" fmla="*/ 699608 h 705745"/>
              <a:gd name="connsiteX49" fmla="*/ 2546818 w 3093004"/>
              <a:gd name="connsiteY49" fmla="*/ 705745 h 705745"/>
              <a:gd name="connsiteX50" fmla="*/ 2810706 w 3093004"/>
              <a:gd name="connsiteY50" fmla="*/ 693471 h 705745"/>
              <a:gd name="connsiteX51" fmla="*/ 3080730 w 3093004"/>
              <a:gd name="connsiteY51" fmla="*/ 687334 h 705745"/>
              <a:gd name="connsiteX52" fmla="*/ 3086867 w 3093004"/>
              <a:gd name="connsiteY52" fmla="*/ 656650 h 705745"/>
              <a:gd name="connsiteX53" fmla="*/ 3093004 w 3093004"/>
              <a:gd name="connsiteY53" fmla="*/ 632102 h 705745"/>
              <a:gd name="connsiteX54" fmla="*/ 3080730 w 3093004"/>
              <a:gd name="connsiteY54" fmla="*/ 558459 h 705745"/>
              <a:gd name="connsiteX55" fmla="*/ 3062319 w 3093004"/>
              <a:gd name="connsiteY55" fmla="*/ 533911 h 705745"/>
              <a:gd name="connsiteX56" fmla="*/ 3043908 w 3093004"/>
              <a:gd name="connsiteY56" fmla="*/ 515501 h 705745"/>
              <a:gd name="connsiteX57" fmla="*/ 3025498 w 3093004"/>
              <a:gd name="connsiteY57" fmla="*/ 490953 h 705745"/>
              <a:gd name="connsiteX58" fmla="*/ 2982539 w 3093004"/>
              <a:gd name="connsiteY58" fmla="*/ 472542 h 705745"/>
              <a:gd name="connsiteX59" fmla="*/ 2951855 w 3093004"/>
              <a:gd name="connsiteY59" fmla="*/ 460269 h 705745"/>
              <a:gd name="connsiteX60" fmla="*/ 2908896 w 3093004"/>
              <a:gd name="connsiteY60" fmla="*/ 447995 h 705745"/>
              <a:gd name="connsiteX61" fmla="*/ 2859801 w 3093004"/>
              <a:gd name="connsiteY61" fmla="*/ 423447 h 705745"/>
              <a:gd name="connsiteX62" fmla="*/ 2835253 w 3093004"/>
              <a:gd name="connsiteY62" fmla="*/ 405036 h 705745"/>
              <a:gd name="connsiteX63" fmla="*/ 2780021 w 3093004"/>
              <a:gd name="connsiteY63" fmla="*/ 392762 h 705745"/>
              <a:gd name="connsiteX64" fmla="*/ 2755473 w 3093004"/>
              <a:gd name="connsiteY64" fmla="*/ 386626 h 705745"/>
              <a:gd name="connsiteX65" fmla="*/ 2712515 w 3093004"/>
              <a:gd name="connsiteY65" fmla="*/ 380489 h 705745"/>
              <a:gd name="connsiteX66" fmla="*/ 2687967 w 3093004"/>
              <a:gd name="connsiteY66" fmla="*/ 374352 h 705745"/>
              <a:gd name="connsiteX67" fmla="*/ 2651146 w 3093004"/>
              <a:gd name="connsiteY67" fmla="*/ 362078 h 705745"/>
              <a:gd name="connsiteX68" fmla="*/ 2583640 w 3093004"/>
              <a:gd name="connsiteY68" fmla="*/ 355941 h 705745"/>
              <a:gd name="connsiteX69" fmla="*/ 2467038 w 3093004"/>
              <a:gd name="connsiteY69" fmla="*/ 343667 h 705745"/>
              <a:gd name="connsiteX70" fmla="*/ 2430217 w 3093004"/>
              <a:gd name="connsiteY70" fmla="*/ 337530 h 705745"/>
              <a:gd name="connsiteX71" fmla="*/ 2289068 w 3093004"/>
              <a:gd name="connsiteY71" fmla="*/ 331393 h 705745"/>
              <a:gd name="connsiteX72" fmla="*/ 2252247 w 3093004"/>
              <a:gd name="connsiteY72" fmla="*/ 325256 h 705745"/>
              <a:gd name="connsiteX73" fmla="*/ 2184740 w 3093004"/>
              <a:gd name="connsiteY73" fmla="*/ 306846 h 705745"/>
              <a:gd name="connsiteX74" fmla="*/ 2062002 w 3093004"/>
              <a:gd name="connsiteY74" fmla="*/ 300709 h 705745"/>
              <a:gd name="connsiteX75" fmla="*/ 2037455 w 3093004"/>
              <a:gd name="connsiteY75" fmla="*/ 288435 h 705745"/>
              <a:gd name="connsiteX76" fmla="*/ 1969949 w 3093004"/>
              <a:gd name="connsiteY76" fmla="*/ 282298 h 705745"/>
              <a:gd name="connsiteX77" fmla="*/ 1926990 w 3093004"/>
              <a:gd name="connsiteY77" fmla="*/ 276161 h 705745"/>
              <a:gd name="connsiteX78" fmla="*/ 1798115 w 3093004"/>
              <a:gd name="connsiteY78" fmla="*/ 245477 h 705745"/>
              <a:gd name="connsiteX79" fmla="*/ 1724472 w 3093004"/>
              <a:gd name="connsiteY79" fmla="*/ 233203 h 705745"/>
              <a:gd name="connsiteX80" fmla="*/ 1687651 w 3093004"/>
              <a:gd name="connsiteY80" fmla="*/ 220929 h 705745"/>
              <a:gd name="connsiteX81" fmla="*/ 1638555 w 3093004"/>
              <a:gd name="connsiteY81" fmla="*/ 214792 h 705745"/>
              <a:gd name="connsiteX82" fmla="*/ 1601734 w 3093004"/>
              <a:gd name="connsiteY82" fmla="*/ 202518 h 705745"/>
              <a:gd name="connsiteX83" fmla="*/ 1552638 w 3093004"/>
              <a:gd name="connsiteY83" fmla="*/ 190244 h 705745"/>
              <a:gd name="connsiteX84" fmla="*/ 1509680 w 3093004"/>
              <a:gd name="connsiteY84" fmla="*/ 177971 h 705745"/>
              <a:gd name="connsiteX85" fmla="*/ 1491269 w 3093004"/>
              <a:gd name="connsiteY85" fmla="*/ 171834 h 705745"/>
              <a:gd name="connsiteX86" fmla="*/ 1442174 w 3093004"/>
              <a:gd name="connsiteY86" fmla="*/ 159560 h 705745"/>
              <a:gd name="connsiteX87" fmla="*/ 1356257 w 3093004"/>
              <a:gd name="connsiteY87" fmla="*/ 135012 h 705745"/>
              <a:gd name="connsiteX88" fmla="*/ 1319436 w 3093004"/>
              <a:gd name="connsiteY88" fmla="*/ 128875 h 705745"/>
              <a:gd name="connsiteX89" fmla="*/ 1282614 w 3093004"/>
              <a:gd name="connsiteY89" fmla="*/ 116601 h 705745"/>
              <a:gd name="connsiteX90" fmla="*/ 1129191 w 3093004"/>
              <a:gd name="connsiteY90" fmla="*/ 92054 h 705745"/>
              <a:gd name="connsiteX91" fmla="*/ 981906 w 3093004"/>
              <a:gd name="connsiteY91" fmla="*/ 73643 h 705745"/>
              <a:gd name="connsiteX92" fmla="*/ 957358 w 3093004"/>
              <a:gd name="connsiteY92" fmla="*/ 67506 h 705745"/>
              <a:gd name="connsiteX93" fmla="*/ 938947 w 3093004"/>
              <a:gd name="connsiteY93" fmla="*/ 61369 h 705745"/>
              <a:gd name="connsiteX94" fmla="*/ 902126 w 3093004"/>
              <a:gd name="connsiteY94" fmla="*/ 55232 h 705745"/>
              <a:gd name="connsiteX95" fmla="*/ 883715 w 3093004"/>
              <a:gd name="connsiteY95" fmla="*/ 49095 h 705745"/>
              <a:gd name="connsiteX96" fmla="*/ 853030 w 3093004"/>
              <a:gd name="connsiteY96" fmla="*/ 42958 h 705745"/>
              <a:gd name="connsiteX97" fmla="*/ 785524 w 3093004"/>
              <a:gd name="connsiteY97" fmla="*/ 30685 h 705745"/>
              <a:gd name="connsiteX98" fmla="*/ 331393 w 3093004"/>
              <a:gd name="connsiteY98" fmla="*/ 24548 h 705745"/>
              <a:gd name="connsiteX99" fmla="*/ 276161 w 3093004"/>
              <a:gd name="connsiteY99" fmla="*/ 18411 h 705745"/>
              <a:gd name="connsiteX100" fmla="*/ 214791 w 3093004"/>
              <a:gd name="connsiteY100" fmla="*/ 12274 h 705745"/>
              <a:gd name="connsiteX101" fmla="*/ 116601 w 3093004"/>
              <a:gd name="connsiteY101" fmla="*/ 0 h 705745"/>
              <a:gd name="connsiteX102" fmla="*/ 0 w 3093004"/>
              <a:gd name="connsiteY102" fmla="*/ 6137 h 70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093004" h="705745">
                <a:moveTo>
                  <a:pt x="0" y="6137"/>
                </a:moveTo>
                <a:lnTo>
                  <a:pt x="0" y="6137"/>
                </a:lnTo>
                <a:cubicBezTo>
                  <a:pt x="16365" y="14320"/>
                  <a:pt x="32438" y="23114"/>
                  <a:pt x="49095" y="30685"/>
                </a:cubicBezTo>
                <a:cubicBezTo>
                  <a:pt x="54984" y="33362"/>
                  <a:pt x="61720" y="33929"/>
                  <a:pt x="67506" y="36822"/>
                </a:cubicBezTo>
                <a:cubicBezTo>
                  <a:pt x="111794" y="58966"/>
                  <a:pt x="56661" y="39848"/>
                  <a:pt x="110464" y="61369"/>
                </a:cubicBezTo>
                <a:cubicBezTo>
                  <a:pt x="122476" y="66174"/>
                  <a:pt x="135011" y="69552"/>
                  <a:pt x="147285" y="73643"/>
                </a:cubicBezTo>
                <a:cubicBezTo>
                  <a:pt x="153422" y="75689"/>
                  <a:pt x="160313" y="76192"/>
                  <a:pt x="165696" y="79780"/>
                </a:cubicBezTo>
                <a:cubicBezTo>
                  <a:pt x="189490" y="95642"/>
                  <a:pt x="177110" y="89722"/>
                  <a:pt x="202518" y="98191"/>
                </a:cubicBezTo>
                <a:cubicBezTo>
                  <a:pt x="217128" y="107932"/>
                  <a:pt x="236799" y="121468"/>
                  <a:pt x="251613" y="128875"/>
                </a:cubicBezTo>
                <a:cubicBezTo>
                  <a:pt x="257399" y="131768"/>
                  <a:pt x="263887" y="132966"/>
                  <a:pt x="270024" y="135012"/>
                </a:cubicBezTo>
                <a:cubicBezTo>
                  <a:pt x="276161" y="139103"/>
                  <a:pt x="281959" y="143754"/>
                  <a:pt x="288434" y="147286"/>
                </a:cubicBezTo>
                <a:cubicBezTo>
                  <a:pt x="304497" y="156048"/>
                  <a:pt x="322306" y="161685"/>
                  <a:pt x="337530" y="171834"/>
                </a:cubicBezTo>
                <a:cubicBezTo>
                  <a:pt x="343667" y="175925"/>
                  <a:pt x="348943" y="181775"/>
                  <a:pt x="355940" y="184107"/>
                </a:cubicBezTo>
                <a:cubicBezTo>
                  <a:pt x="367745" y="188042"/>
                  <a:pt x="380488" y="188198"/>
                  <a:pt x="392762" y="190244"/>
                </a:cubicBezTo>
                <a:cubicBezTo>
                  <a:pt x="550181" y="242719"/>
                  <a:pt x="297282" y="160856"/>
                  <a:pt x="472542" y="208655"/>
                </a:cubicBezTo>
                <a:cubicBezTo>
                  <a:pt x="481368" y="211062"/>
                  <a:pt x="488263" y="218522"/>
                  <a:pt x="497089" y="220929"/>
                </a:cubicBezTo>
                <a:cubicBezTo>
                  <a:pt x="505110" y="223117"/>
                  <a:pt x="584144" y="232434"/>
                  <a:pt x="589143" y="233203"/>
                </a:cubicBezTo>
                <a:cubicBezTo>
                  <a:pt x="599453" y="234789"/>
                  <a:pt x="609478" y="238046"/>
                  <a:pt x="619828" y="239340"/>
                </a:cubicBezTo>
                <a:cubicBezTo>
                  <a:pt x="642248" y="242143"/>
                  <a:pt x="664817" y="243601"/>
                  <a:pt x="687334" y="245477"/>
                </a:cubicBezTo>
                <a:cubicBezTo>
                  <a:pt x="801184" y="254964"/>
                  <a:pt x="778375" y="252046"/>
                  <a:pt x="926673" y="257750"/>
                </a:cubicBezTo>
                <a:cubicBezTo>
                  <a:pt x="940993" y="259796"/>
                  <a:pt x="955364" y="261509"/>
                  <a:pt x="969632" y="263887"/>
                </a:cubicBezTo>
                <a:cubicBezTo>
                  <a:pt x="979921" y="265602"/>
                  <a:pt x="990027" y="268309"/>
                  <a:pt x="1000316" y="270024"/>
                </a:cubicBezTo>
                <a:cubicBezTo>
                  <a:pt x="1066284" y="281019"/>
                  <a:pt x="1020694" y="270516"/>
                  <a:pt x="1067822" y="282298"/>
                </a:cubicBezTo>
                <a:cubicBezTo>
                  <a:pt x="1088410" y="296023"/>
                  <a:pt x="1090590" y="294527"/>
                  <a:pt x="1104644" y="319120"/>
                </a:cubicBezTo>
                <a:cubicBezTo>
                  <a:pt x="1115275" y="337725"/>
                  <a:pt x="1104728" y="339904"/>
                  <a:pt x="1123055" y="355941"/>
                </a:cubicBezTo>
                <a:cubicBezTo>
                  <a:pt x="1131386" y="363230"/>
                  <a:pt x="1178289" y="392206"/>
                  <a:pt x="1190561" y="398899"/>
                </a:cubicBezTo>
                <a:cubicBezTo>
                  <a:pt x="1202608" y="405470"/>
                  <a:pt x="1214715" y="412032"/>
                  <a:pt x="1227382" y="417310"/>
                </a:cubicBezTo>
                <a:cubicBezTo>
                  <a:pt x="1259484" y="430686"/>
                  <a:pt x="1278671" y="431964"/>
                  <a:pt x="1313299" y="441858"/>
                </a:cubicBezTo>
                <a:cubicBezTo>
                  <a:pt x="1325739" y="445412"/>
                  <a:pt x="1337728" y="450414"/>
                  <a:pt x="1350120" y="454132"/>
                </a:cubicBezTo>
                <a:cubicBezTo>
                  <a:pt x="1358199" y="456556"/>
                  <a:pt x="1366770" y="457308"/>
                  <a:pt x="1374668" y="460269"/>
                </a:cubicBezTo>
                <a:cubicBezTo>
                  <a:pt x="1383234" y="463481"/>
                  <a:pt x="1390722" y="469144"/>
                  <a:pt x="1399216" y="472542"/>
                </a:cubicBezTo>
                <a:cubicBezTo>
                  <a:pt x="1435682" y="487128"/>
                  <a:pt x="1428934" y="481910"/>
                  <a:pt x="1460585" y="490953"/>
                </a:cubicBezTo>
                <a:cubicBezTo>
                  <a:pt x="1466805" y="492730"/>
                  <a:pt x="1472939" y="494819"/>
                  <a:pt x="1478996" y="497090"/>
                </a:cubicBezTo>
                <a:cubicBezTo>
                  <a:pt x="1489311" y="500958"/>
                  <a:pt x="1499129" y="506199"/>
                  <a:pt x="1509680" y="509364"/>
                </a:cubicBezTo>
                <a:cubicBezTo>
                  <a:pt x="1519671" y="512361"/>
                  <a:pt x="1530201" y="513155"/>
                  <a:pt x="1540365" y="515501"/>
                </a:cubicBezTo>
                <a:cubicBezTo>
                  <a:pt x="1565020" y="521191"/>
                  <a:pt x="1589460" y="527774"/>
                  <a:pt x="1614008" y="533911"/>
                </a:cubicBezTo>
                <a:cubicBezTo>
                  <a:pt x="1622190" y="535956"/>
                  <a:pt x="1630554" y="537381"/>
                  <a:pt x="1638555" y="540048"/>
                </a:cubicBezTo>
                <a:lnTo>
                  <a:pt x="1675377" y="552322"/>
                </a:lnTo>
                <a:cubicBezTo>
                  <a:pt x="1681514" y="554368"/>
                  <a:pt x="1688001" y="555566"/>
                  <a:pt x="1693787" y="558459"/>
                </a:cubicBezTo>
                <a:cubicBezTo>
                  <a:pt x="1701970" y="562550"/>
                  <a:pt x="1709656" y="567840"/>
                  <a:pt x="1718335" y="570733"/>
                </a:cubicBezTo>
                <a:cubicBezTo>
                  <a:pt x="1728231" y="574032"/>
                  <a:pt x="1738957" y="574125"/>
                  <a:pt x="1749020" y="576870"/>
                </a:cubicBezTo>
                <a:cubicBezTo>
                  <a:pt x="1761502" y="580274"/>
                  <a:pt x="1773476" y="585339"/>
                  <a:pt x="1785841" y="589144"/>
                </a:cubicBezTo>
                <a:cubicBezTo>
                  <a:pt x="1800075" y="593524"/>
                  <a:pt x="1814566" y="597038"/>
                  <a:pt x="1828800" y="601418"/>
                </a:cubicBezTo>
                <a:cubicBezTo>
                  <a:pt x="1869606" y="613973"/>
                  <a:pt x="1873265" y="619167"/>
                  <a:pt x="1920853" y="625965"/>
                </a:cubicBezTo>
                <a:cubicBezTo>
                  <a:pt x="1945238" y="629449"/>
                  <a:pt x="1969878" y="631238"/>
                  <a:pt x="1994496" y="632102"/>
                </a:cubicBezTo>
                <a:cubicBezTo>
                  <a:pt x="2086516" y="635331"/>
                  <a:pt x="2178603" y="636193"/>
                  <a:pt x="2270657" y="638239"/>
                </a:cubicBezTo>
                <a:cubicBezTo>
                  <a:pt x="2337905" y="651689"/>
                  <a:pt x="2267813" y="634871"/>
                  <a:pt x="2325889" y="656650"/>
                </a:cubicBezTo>
                <a:cubicBezTo>
                  <a:pt x="2333786" y="659612"/>
                  <a:pt x="2342651" y="659543"/>
                  <a:pt x="2350437" y="662787"/>
                </a:cubicBezTo>
                <a:cubicBezTo>
                  <a:pt x="2366165" y="669340"/>
                  <a:pt x="2413952" y="698363"/>
                  <a:pt x="2436354" y="699608"/>
                </a:cubicBezTo>
                <a:lnTo>
                  <a:pt x="2546818" y="705745"/>
                </a:lnTo>
                <a:cubicBezTo>
                  <a:pt x="2651552" y="699926"/>
                  <a:pt x="2699311" y="696700"/>
                  <a:pt x="2810706" y="693471"/>
                </a:cubicBezTo>
                <a:lnTo>
                  <a:pt x="3080730" y="687334"/>
                </a:lnTo>
                <a:cubicBezTo>
                  <a:pt x="3082776" y="677106"/>
                  <a:pt x="3084604" y="666832"/>
                  <a:pt x="3086867" y="656650"/>
                </a:cubicBezTo>
                <a:cubicBezTo>
                  <a:pt x="3088697" y="648416"/>
                  <a:pt x="3093004" y="640536"/>
                  <a:pt x="3093004" y="632102"/>
                </a:cubicBezTo>
                <a:cubicBezTo>
                  <a:pt x="3093004" y="625365"/>
                  <a:pt x="3090332" y="575263"/>
                  <a:pt x="3080730" y="558459"/>
                </a:cubicBezTo>
                <a:cubicBezTo>
                  <a:pt x="3075655" y="549578"/>
                  <a:pt x="3068976" y="541677"/>
                  <a:pt x="3062319" y="533911"/>
                </a:cubicBezTo>
                <a:cubicBezTo>
                  <a:pt x="3056671" y="527322"/>
                  <a:pt x="3049556" y="522090"/>
                  <a:pt x="3043908" y="515501"/>
                </a:cubicBezTo>
                <a:cubicBezTo>
                  <a:pt x="3037252" y="507735"/>
                  <a:pt x="3033264" y="497609"/>
                  <a:pt x="3025498" y="490953"/>
                </a:cubicBezTo>
                <a:cubicBezTo>
                  <a:pt x="3014324" y="481375"/>
                  <a:pt x="2996081" y="477620"/>
                  <a:pt x="2982539" y="472542"/>
                </a:cubicBezTo>
                <a:cubicBezTo>
                  <a:pt x="2972225" y="468674"/>
                  <a:pt x="2962306" y="463752"/>
                  <a:pt x="2951855" y="460269"/>
                </a:cubicBezTo>
                <a:cubicBezTo>
                  <a:pt x="2934281" y="454411"/>
                  <a:pt x="2925147" y="455382"/>
                  <a:pt x="2908896" y="447995"/>
                </a:cubicBezTo>
                <a:cubicBezTo>
                  <a:pt x="2892239" y="440424"/>
                  <a:pt x="2874438" y="434425"/>
                  <a:pt x="2859801" y="423447"/>
                </a:cubicBezTo>
                <a:cubicBezTo>
                  <a:pt x="2851618" y="417310"/>
                  <a:pt x="2844401" y="409610"/>
                  <a:pt x="2835253" y="405036"/>
                </a:cubicBezTo>
                <a:cubicBezTo>
                  <a:pt x="2829266" y="402042"/>
                  <a:pt x="2783508" y="393537"/>
                  <a:pt x="2780021" y="392762"/>
                </a:cubicBezTo>
                <a:cubicBezTo>
                  <a:pt x="2771787" y="390932"/>
                  <a:pt x="2763771" y="388135"/>
                  <a:pt x="2755473" y="386626"/>
                </a:cubicBezTo>
                <a:cubicBezTo>
                  <a:pt x="2741242" y="384039"/>
                  <a:pt x="2726746" y="383077"/>
                  <a:pt x="2712515" y="380489"/>
                </a:cubicBezTo>
                <a:cubicBezTo>
                  <a:pt x="2704217" y="378980"/>
                  <a:pt x="2696046" y="376776"/>
                  <a:pt x="2687967" y="374352"/>
                </a:cubicBezTo>
                <a:cubicBezTo>
                  <a:pt x="2675575" y="370634"/>
                  <a:pt x="2663887" y="364326"/>
                  <a:pt x="2651146" y="362078"/>
                </a:cubicBezTo>
                <a:cubicBezTo>
                  <a:pt x="2628895" y="358151"/>
                  <a:pt x="2606142" y="357987"/>
                  <a:pt x="2583640" y="355941"/>
                </a:cubicBezTo>
                <a:cubicBezTo>
                  <a:pt x="2524170" y="341074"/>
                  <a:pt x="2586057" y="355002"/>
                  <a:pt x="2467038" y="343667"/>
                </a:cubicBezTo>
                <a:cubicBezTo>
                  <a:pt x="2454651" y="342487"/>
                  <a:pt x="2442630" y="338386"/>
                  <a:pt x="2430217" y="337530"/>
                </a:cubicBezTo>
                <a:cubicBezTo>
                  <a:pt x="2383234" y="334290"/>
                  <a:pt x="2336118" y="333439"/>
                  <a:pt x="2289068" y="331393"/>
                </a:cubicBezTo>
                <a:cubicBezTo>
                  <a:pt x="2276794" y="329347"/>
                  <a:pt x="2264359" y="328106"/>
                  <a:pt x="2252247" y="325256"/>
                </a:cubicBezTo>
                <a:cubicBezTo>
                  <a:pt x="2229543" y="319914"/>
                  <a:pt x="2207872" y="309831"/>
                  <a:pt x="2184740" y="306846"/>
                </a:cubicBezTo>
                <a:cubicBezTo>
                  <a:pt x="2144113" y="301604"/>
                  <a:pt x="2102915" y="302755"/>
                  <a:pt x="2062002" y="300709"/>
                </a:cubicBezTo>
                <a:cubicBezTo>
                  <a:pt x="2053820" y="296618"/>
                  <a:pt x="2046426" y="290229"/>
                  <a:pt x="2037455" y="288435"/>
                </a:cubicBezTo>
                <a:cubicBezTo>
                  <a:pt x="2015299" y="284004"/>
                  <a:pt x="1992406" y="284793"/>
                  <a:pt x="1969949" y="282298"/>
                </a:cubicBezTo>
                <a:cubicBezTo>
                  <a:pt x="1955572" y="280701"/>
                  <a:pt x="1941310" y="278207"/>
                  <a:pt x="1926990" y="276161"/>
                </a:cubicBezTo>
                <a:cubicBezTo>
                  <a:pt x="1835774" y="245755"/>
                  <a:pt x="1879064" y="254470"/>
                  <a:pt x="1798115" y="245477"/>
                </a:cubicBezTo>
                <a:cubicBezTo>
                  <a:pt x="1747774" y="228697"/>
                  <a:pt x="1827243" y="253758"/>
                  <a:pt x="1724472" y="233203"/>
                </a:cubicBezTo>
                <a:cubicBezTo>
                  <a:pt x="1711786" y="230666"/>
                  <a:pt x="1700301" y="223640"/>
                  <a:pt x="1687651" y="220929"/>
                </a:cubicBezTo>
                <a:cubicBezTo>
                  <a:pt x="1671524" y="217473"/>
                  <a:pt x="1654920" y="216838"/>
                  <a:pt x="1638555" y="214792"/>
                </a:cubicBezTo>
                <a:cubicBezTo>
                  <a:pt x="1626281" y="210701"/>
                  <a:pt x="1614174" y="206072"/>
                  <a:pt x="1601734" y="202518"/>
                </a:cubicBezTo>
                <a:cubicBezTo>
                  <a:pt x="1585514" y="197884"/>
                  <a:pt x="1568641" y="195579"/>
                  <a:pt x="1552638" y="190244"/>
                </a:cubicBezTo>
                <a:cubicBezTo>
                  <a:pt x="1508503" y="175532"/>
                  <a:pt x="1563612" y="193379"/>
                  <a:pt x="1509680" y="177971"/>
                </a:cubicBezTo>
                <a:cubicBezTo>
                  <a:pt x="1503460" y="176194"/>
                  <a:pt x="1497510" y="173536"/>
                  <a:pt x="1491269" y="171834"/>
                </a:cubicBezTo>
                <a:cubicBezTo>
                  <a:pt x="1474995" y="167395"/>
                  <a:pt x="1458394" y="164194"/>
                  <a:pt x="1442174" y="159560"/>
                </a:cubicBezTo>
                <a:cubicBezTo>
                  <a:pt x="1413535" y="151377"/>
                  <a:pt x="1385637" y="139909"/>
                  <a:pt x="1356257" y="135012"/>
                </a:cubicBezTo>
                <a:cubicBezTo>
                  <a:pt x="1343983" y="132966"/>
                  <a:pt x="1331507" y="131893"/>
                  <a:pt x="1319436" y="128875"/>
                </a:cubicBezTo>
                <a:cubicBezTo>
                  <a:pt x="1306884" y="125737"/>
                  <a:pt x="1295244" y="119408"/>
                  <a:pt x="1282614" y="116601"/>
                </a:cubicBezTo>
                <a:cubicBezTo>
                  <a:pt x="1262350" y="112098"/>
                  <a:pt x="1147161" y="94929"/>
                  <a:pt x="1129191" y="92054"/>
                </a:cubicBezTo>
                <a:cubicBezTo>
                  <a:pt x="1022733" y="75020"/>
                  <a:pt x="1088780" y="82549"/>
                  <a:pt x="981906" y="73643"/>
                </a:cubicBezTo>
                <a:cubicBezTo>
                  <a:pt x="973723" y="71597"/>
                  <a:pt x="965468" y="69823"/>
                  <a:pt x="957358" y="67506"/>
                </a:cubicBezTo>
                <a:cubicBezTo>
                  <a:pt x="951138" y="65729"/>
                  <a:pt x="945262" y="62772"/>
                  <a:pt x="938947" y="61369"/>
                </a:cubicBezTo>
                <a:cubicBezTo>
                  <a:pt x="926800" y="58670"/>
                  <a:pt x="914273" y="57931"/>
                  <a:pt x="902126" y="55232"/>
                </a:cubicBezTo>
                <a:cubicBezTo>
                  <a:pt x="895811" y="53829"/>
                  <a:pt x="889991" y="50664"/>
                  <a:pt x="883715" y="49095"/>
                </a:cubicBezTo>
                <a:cubicBezTo>
                  <a:pt x="873596" y="46565"/>
                  <a:pt x="863149" y="45488"/>
                  <a:pt x="853030" y="42958"/>
                </a:cubicBezTo>
                <a:cubicBezTo>
                  <a:pt x="816107" y="33728"/>
                  <a:pt x="848348" y="32217"/>
                  <a:pt x="785524" y="30685"/>
                </a:cubicBezTo>
                <a:cubicBezTo>
                  <a:pt x="634178" y="26994"/>
                  <a:pt x="482770" y="26594"/>
                  <a:pt x="331393" y="24548"/>
                </a:cubicBezTo>
                <a:lnTo>
                  <a:pt x="276161" y="18411"/>
                </a:lnTo>
                <a:lnTo>
                  <a:pt x="214791" y="12274"/>
                </a:lnTo>
                <a:cubicBezTo>
                  <a:pt x="182024" y="8493"/>
                  <a:pt x="149586" y="0"/>
                  <a:pt x="116601" y="0"/>
                </a:cubicBezTo>
                <a:lnTo>
                  <a:pt x="0" y="6137"/>
                </a:lnTo>
                <a:close/>
              </a:path>
            </a:pathLst>
          </a:custGeom>
          <a:solidFill>
            <a:srgbClr val="00F04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Freeform 56"/>
          <p:cNvSpPr/>
          <p:nvPr/>
        </p:nvSpPr>
        <p:spPr>
          <a:xfrm>
            <a:off x="3276600" y="2936595"/>
            <a:ext cx="2096439" cy="940260"/>
          </a:xfrm>
          <a:custGeom>
            <a:avLst/>
            <a:gdLst>
              <a:gd name="connsiteX0" fmla="*/ 0 w 2516134"/>
              <a:gd name="connsiteY0" fmla="*/ 0 h 1412039"/>
              <a:gd name="connsiteX1" fmla="*/ 0 w 2516134"/>
              <a:gd name="connsiteY1" fmla="*/ 0 h 1412039"/>
              <a:gd name="connsiteX2" fmla="*/ 42958 w 2516134"/>
              <a:gd name="connsiteY2" fmla="*/ 42958 h 1412039"/>
              <a:gd name="connsiteX3" fmla="*/ 79779 w 2516134"/>
              <a:gd name="connsiteY3" fmla="*/ 110464 h 1412039"/>
              <a:gd name="connsiteX4" fmla="*/ 92053 w 2516134"/>
              <a:gd name="connsiteY4" fmla="*/ 159560 h 1412039"/>
              <a:gd name="connsiteX5" fmla="*/ 104327 w 2516134"/>
              <a:gd name="connsiteY5" fmla="*/ 220929 h 1412039"/>
              <a:gd name="connsiteX6" fmla="*/ 116601 w 2516134"/>
              <a:gd name="connsiteY6" fmla="*/ 245477 h 1412039"/>
              <a:gd name="connsiteX7" fmla="*/ 122738 w 2516134"/>
              <a:gd name="connsiteY7" fmla="*/ 270024 h 1412039"/>
              <a:gd name="connsiteX8" fmla="*/ 141149 w 2516134"/>
              <a:gd name="connsiteY8" fmla="*/ 294572 h 1412039"/>
              <a:gd name="connsiteX9" fmla="*/ 153422 w 2516134"/>
              <a:gd name="connsiteY9" fmla="*/ 331393 h 1412039"/>
              <a:gd name="connsiteX10" fmla="*/ 177970 w 2516134"/>
              <a:gd name="connsiteY10" fmla="*/ 374352 h 1412039"/>
              <a:gd name="connsiteX11" fmla="*/ 184107 w 2516134"/>
              <a:gd name="connsiteY11" fmla="*/ 398899 h 1412039"/>
              <a:gd name="connsiteX12" fmla="*/ 196381 w 2516134"/>
              <a:gd name="connsiteY12" fmla="*/ 417310 h 1412039"/>
              <a:gd name="connsiteX13" fmla="*/ 208655 w 2516134"/>
              <a:gd name="connsiteY13" fmla="*/ 454132 h 1412039"/>
              <a:gd name="connsiteX14" fmla="*/ 220928 w 2516134"/>
              <a:gd name="connsiteY14" fmla="*/ 472542 h 1412039"/>
              <a:gd name="connsiteX15" fmla="*/ 227065 w 2516134"/>
              <a:gd name="connsiteY15" fmla="*/ 490953 h 1412039"/>
              <a:gd name="connsiteX16" fmla="*/ 251613 w 2516134"/>
              <a:gd name="connsiteY16" fmla="*/ 527775 h 1412039"/>
              <a:gd name="connsiteX17" fmla="*/ 263887 w 2516134"/>
              <a:gd name="connsiteY17" fmla="*/ 546185 h 1412039"/>
              <a:gd name="connsiteX18" fmla="*/ 288434 w 2516134"/>
              <a:gd name="connsiteY18" fmla="*/ 589144 h 1412039"/>
              <a:gd name="connsiteX19" fmla="*/ 300708 w 2516134"/>
              <a:gd name="connsiteY19" fmla="*/ 607554 h 1412039"/>
              <a:gd name="connsiteX20" fmla="*/ 325256 w 2516134"/>
              <a:gd name="connsiteY20" fmla="*/ 632102 h 1412039"/>
              <a:gd name="connsiteX21" fmla="*/ 368214 w 2516134"/>
              <a:gd name="connsiteY21" fmla="*/ 699608 h 1412039"/>
              <a:gd name="connsiteX22" fmla="*/ 398899 w 2516134"/>
              <a:gd name="connsiteY22" fmla="*/ 736430 h 1412039"/>
              <a:gd name="connsiteX23" fmla="*/ 411173 w 2516134"/>
              <a:gd name="connsiteY23" fmla="*/ 754840 h 1412039"/>
              <a:gd name="connsiteX24" fmla="*/ 429583 w 2516134"/>
              <a:gd name="connsiteY24" fmla="*/ 773251 h 1412039"/>
              <a:gd name="connsiteX25" fmla="*/ 441857 w 2516134"/>
              <a:gd name="connsiteY25" fmla="*/ 791662 h 1412039"/>
              <a:gd name="connsiteX26" fmla="*/ 460268 w 2516134"/>
              <a:gd name="connsiteY26" fmla="*/ 803936 h 1412039"/>
              <a:gd name="connsiteX27" fmla="*/ 484816 w 2516134"/>
              <a:gd name="connsiteY27" fmla="*/ 834620 h 1412039"/>
              <a:gd name="connsiteX28" fmla="*/ 521637 w 2516134"/>
              <a:gd name="connsiteY28" fmla="*/ 853031 h 1412039"/>
              <a:gd name="connsiteX29" fmla="*/ 564596 w 2516134"/>
              <a:gd name="connsiteY29" fmla="*/ 895989 h 1412039"/>
              <a:gd name="connsiteX30" fmla="*/ 583006 w 2516134"/>
              <a:gd name="connsiteY30" fmla="*/ 908263 h 1412039"/>
              <a:gd name="connsiteX31" fmla="*/ 619828 w 2516134"/>
              <a:gd name="connsiteY31" fmla="*/ 945085 h 1412039"/>
              <a:gd name="connsiteX32" fmla="*/ 644375 w 2516134"/>
              <a:gd name="connsiteY32" fmla="*/ 963495 h 1412039"/>
              <a:gd name="connsiteX33" fmla="*/ 687334 w 2516134"/>
              <a:gd name="connsiteY33" fmla="*/ 1006454 h 1412039"/>
              <a:gd name="connsiteX34" fmla="*/ 767114 w 2516134"/>
              <a:gd name="connsiteY34" fmla="*/ 1049412 h 1412039"/>
              <a:gd name="connsiteX35" fmla="*/ 803935 w 2516134"/>
              <a:gd name="connsiteY35" fmla="*/ 1061686 h 1412039"/>
              <a:gd name="connsiteX36" fmla="*/ 846894 w 2516134"/>
              <a:gd name="connsiteY36" fmla="*/ 1080097 h 1412039"/>
              <a:gd name="connsiteX37" fmla="*/ 902126 w 2516134"/>
              <a:gd name="connsiteY37" fmla="*/ 1110781 h 1412039"/>
              <a:gd name="connsiteX38" fmla="*/ 963495 w 2516134"/>
              <a:gd name="connsiteY38" fmla="*/ 1153740 h 1412039"/>
              <a:gd name="connsiteX39" fmla="*/ 994179 w 2516134"/>
              <a:gd name="connsiteY39" fmla="*/ 1166013 h 1412039"/>
              <a:gd name="connsiteX40" fmla="*/ 1049412 w 2516134"/>
              <a:gd name="connsiteY40" fmla="*/ 1202835 h 1412039"/>
              <a:gd name="connsiteX41" fmla="*/ 1110781 w 2516134"/>
              <a:gd name="connsiteY41" fmla="*/ 1227383 h 1412039"/>
              <a:gd name="connsiteX42" fmla="*/ 1221245 w 2516134"/>
              <a:gd name="connsiteY42" fmla="*/ 1239656 h 1412039"/>
              <a:gd name="connsiteX43" fmla="*/ 1307162 w 2516134"/>
              <a:gd name="connsiteY43" fmla="*/ 1258067 h 1412039"/>
              <a:gd name="connsiteX44" fmla="*/ 1331710 w 2516134"/>
              <a:gd name="connsiteY44" fmla="*/ 1264204 h 1412039"/>
              <a:gd name="connsiteX45" fmla="*/ 1350120 w 2516134"/>
              <a:gd name="connsiteY45" fmla="*/ 1270341 h 1412039"/>
              <a:gd name="connsiteX46" fmla="*/ 1386942 w 2516134"/>
              <a:gd name="connsiteY46" fmla="*/ 1276478 h 1412039"/>
              <a:gd name="connsiteX47" fmla="*/ 1405353 w 2516134"/>
              <a:gd name="connsiteY47" fmla="*/ 1282615 h 1412039"/>
              <a:gd name="connsiteX48" fmla="*/ 1472859 w 2516134"/>
              <a:gd name="connsiteY48" fmla="*/ 1294889 h 1412039"/>
              <a:gd name="connsiteX49" fmla="*/ 1528091 w 2516134"/>
              <a:gd name="connsiteY49" fmla="*/ 1307162 h 1412039"/>
              <a:gd name="connsiteX50" fmla="*/ 1564912 w 2516134"/>
              <a:gd name="connsiteY50" fmla="*/ 1325573 h 1412039"/>
              <a:gd name="connsiteX51" fmla="*/ 1632418 w 2516134"/>
              <a:gd name="connsiteY51" fmla="*/ 1362395 h 1412039"/>
              <a:gd name="connsiteX52" fmla="*/ 1767430 w 2516134"/>
              <a:gd name="connsiteY52" fmla="*/ 1374669 h 1412039"/>
              <a:gd name="connsiteX53" fmla="*/ 2092687 w 2516134"/>
              <a:gd name="connsiteY53" fmla="*/ 1380805 h 1412039"/>
              <a:gd name="connsiteX54" fmla="*/ 2166330 w 2516134"/>
              <a:gd name="connsiteY54" fmla="*/ 1386942 h 1412039"/>
              <a:gd name="connsiteX55" fmla="*/ 2252247 w 2516134"/>
              <a:gd name="connsiteY55" fmla="*/ 1405353 h 1412039"/>
              <a:gd name="connsiteX56" fmla="*/ 2491586 w 2516134"/>
              <a:gd name="connsiteY56" fmla="*/ 1399216 h 1412039"/>
              <a:gd name="connsiteX57" fmla="*/ 2516134 w 2516134"/>
              <a:gd name="connsiteY57" fmla="*/ 1362395 h 1412039"/>
              <a:gd name="connsiteX58" fmla="*/ 2509997 w 2516134"/>
              <a:gd name="connsiteY58" fmla="*/ 1343984 h 1412039"/>
              <a:gd name="connsiteX59" fmla="*/ 2485449 w 2516134"/>
              <a:gd name="connsiteY59" fmla="*/ 1337847 h 1412039"/>
              <a:gd name="connsiteX60" fmla="*/ 2436354 w 2516134"/>
              <a:gd name="connsiteY60" fmla="*/ 1331710 h 1412039"/>
              <a:gd name="connsiteX61" fmla="*/ 2252247 w 2516134"/>
              <a:gd name="connsiteY61" fmla="*/ 1325573 h 1412039"/>
              <a:gd name="connsiteX62" fmla="*/ 2147919 w 2516134"/>
              <a:gd name="connsiteY62" fmla="*/ 1319436 h 1412039"/>
              <a:gd name="connsiteX63" fmla="*/ 2123371 w 2516134"/>
              <a:gd name="connsiteY63" fmla="*/ 1313299 h 1412039"/>
              <a:gd name="connsiteX64" fmla="*/ 2062002 w 2516134"/>
              <a:gd name="connsiteY64" fmla="*/ 1301026 h 1412039"/>
              <a:gd name="connsiteX65" fmla="*/ 2037455 w 2516134"/>
              <a:gd name="connsiteY65" fmla="*/ 1288752 h 1412039"/>
              <a:gd name="connsiteX66" fmla="*/ 2006770 w 2516134"/>
              <a:gd name="connsiteY66" fmla="*/ 1276478 h 1412039"/>
              <a:gd name="connsiteX67" fmla="*/ 1951538 w 2516134"/>
              <a:gd name="connsiteY67" fmla="*/ 1245793 h 1412039"/>
              <a:gd name="connsiteX68" fmla="*/ 1933127 w 2516134"/>
              <a:gd name="connsiteY68" fmla="*/ 1239656 h 1412039"/>
              <a:gd name="connsiteX69" fmla="*/ 1865621 w 2516134"/>
              <a:gd name="connsiteY69" fmla="*/ 1208972 h 1412039"/>
              <a:gd name="connsiteX70" fmla="*/ 1828800 w 2516134"/>
              <a:gd name="connsiteY70" fmla="*/ 1178287 h 1412039"/>
              <a:gd name="connsiteX71" fmla="*/ 1810389 w 2516134"/>
              <a:gd name="connsiteY71" fmla="*/ 1166013 h 1412039"/>
              <a:gd name="connsiteX72" fmla="*/ 1730609 w 2516134"/>
              <a:gd name="connsiteY72" fmla="*/ 1098507 h 1412039"/>
              <a:gd name="connsiteX73" fmla="*/ 1712198 w 2516134"/>
              <a:gd name="connsiteY73" fmla="*/ 1092371 h 1412039"/>
              <a:gd name="connsiteX74" fmla="*/ 1663103 w 2516134"/>
              <a:gd name="connsiteY74" fmla="*/ 1055549 h 1412039"/>
              <a:gd name="connsiteX75" fmla="*/ 1644692 w 2516134"/>
              <a:gd name="connsiteY75" fmla="*/ 1049412 h 1412039"/>
              <a:gd name="connsiteX76" fmla="*/ 1558775 w 2516134"/>
              <a:gd name="connsiteY76" fmla="*/ 1018728 h 1412039"/>
              <a:gd name="connsiteX77" fmla="*/ 1509680 w 2516134"/>
              <a:gd name="connsiteY77" fmla="*/ 988043 h 1412039"/>
              <a:gd name="connsiteX78" fmla="*/ 1466722 w 2516134"/>
              <a:gd name="connsiteY78" fmla="*/ 951222 h 1412039"/>
              <a:gd name="connsiteX79" fmla="*/ 1448311 w 2516134"/>
              <a:gd name="connsiteY79" fmla="*/ 926674 h 1412039"/>
              <a:gd name="connsiteX80" fmla="*/ 1417626 w 2516134"/>
              <a:gd name="connsiteY80" fmla="*/ 883715 h 1412039"/>
              <a:gd name="connsiteX81" fmla="*/ 1393079 w 2516134"/>
              <a:gd name="connsiteY81" fmla="*/ 871442 h 1412039"/>
              <a:gd name="connsiteX82" fmla="*/ 1337847 w 2516134"/>
              <a:gd name="connsiteY82" fmla="*/ 834620 h 1412039"/>
              <a:gd name="connsiteX83" fmla="*/ 1270341 w 2516134"/>
              <a:gd name="connsiteY83" fmla="*/ 816209 h 1412039"/>
              <a:gd name="connsiteX84" fmla="*/ 1147602 w 2516134"/>
              <a:gd name="connsiteY84" fmla="*/ 797799 h 1412039"/>
              <a:gd name="connsiteX85" fmla="*/ 1123055 w 2516134"/>
              <a:gd name="connsiteY85" fmla="*/ 791662 h 1412039"/>
              <a:gd name="connsiteX86" fmla="*/ 1067822 w 2516134"/>
              <a:gd name="connsiteY86" fmla="*/ 785525 h 1412039"/>
              <a:gd name="connsiteX87" fmla="*/ 1024864 w 2516134"/>
              <a:gd name="connsiteY87" fmla="*/ 779388 h 1412039"/>
              <a:gd name="connsiteX88" fmla="*/ 1000316 w 2516134"/>
              <a:gd name="connsiteY88" fmla="*/ 767114 h 1412039"/>
              <a:gd name="connsiteX89" fmla="*/ 981906 w 2516134"/>
              <a:gd name="connsiteY89" fmla="*/ 760977 h 1412039"/>
              <a:gd name="connsiteX90" fmla="*/ 957358 w 2516134"/>
              <a:gd name="connsiteY90" fmla="*/ 742566 h 1412039"/>
              <a:gd name="connsiteX91" fmla="*/ 926673 w 2516134"/>
              <a:gd name="connsiteY91" fmla="*/ 724156 h 1412039"/>
              <a:gd name="connsiteX92" fmla="*/ 877578 w 2516134"/>
              <a:gd name="connsiteY92" fmla="*/ 699608 h 1412039"/>
              <a:gd name="connsiteX93" fmla="*/ 834620 w 2516134"/>
              <a:gd name="connsiteY93" fmla="*/ 668924 h 1412039"/>
              <a:gd name="connsiteX94" fmla="*/ 810072 w 2516134"/>
              <a:gd name="connsiteY94" fmla="*/ 656650 h 1412039"/>
              <a:gd name="connsiteX95" fmla="*/ 791661 w 2516134"/>
              <a:gd name="connsiteY95" fmla="*/ 644376 h 1412039"/>
              <a:gd name="connsiteX96" fmla="*/ 767114 w 2516134"/>
              <a:gd name="connsiteY96" fmla="*/ 632102 h 1412039"/>
              <a:gd name="connsiteX97" fmla="*/ 748703 w 2516134"/>
              <a:gd name="connsiteY97" fmla="*/ 619828 h 1412039"/>
              <a:gd name="connsiteX98" fmla="*/ 724155 w 2516134"/>
              <a:gd name="connsiteY98" fmla="*/ 601418 h 1412039"/>
              <a:gd name="connsiteX99" fmla="*/ 705745 w 2516134"/>
              <a:gd name="connsiteY99" fmla="*/ 595281 h 1412039"/>
              <a:gd name="connsiteX100" fmla="*/ 662786 w 2516134"/>
              <a:gd name="connsiteY100" fmla="*/ 546185 h 1412039"/>
              <a:gd name="connsiteX101" fmla="*/ 644375 w 2516134"/>
              <a:gd name="connsiteY101" fmla="*/ 521638 h 1412039"/>
              <a:gd name="connsiteX102" fmla="*/ 625965 w 2516134"/>
              <a:gd name="connsiteY102" fmla="*/ 503227 h 1412039"/>
              <a:gd name="connsiteX103" fmla="*/ 595280 w 2516134"/>
              <a:gd name="connsiteY103" fmla="*/ 460269 h 1412039"/>
              <a:gd name="connsiteX104" fmla="*/ 570732 w 2516134"/>
              <a:gd name="connsiteY104" fmla="*/ 435721 h 1412039"/>
              <a:gd name="connsiteX105" fmla="*/ 558459 w 2516134"/>
              <a:gd name="connsiteY105" fmla="*/ 417310 h 1412039"/>
              <a:gd name="connsiteX106" fmla="*/ 552322 w 2516134"/>
              <a:gd name="connsiteY106" fmla="*/ 398899 h 1412039"/>
              <a:gd name="connsiteX107" fmla="*/ 533911 w 2516134"/>
              <a:gd name="connsiteY107" fmla="*/ 386626 h 1412039"/>
              <a:gd name="connsiteX108" fmla="*/ 521637 w 2516134"/>
              <a:gd name="connsiteY108" fmla="*/ 362078 h 1412039"/>
              <a:gd name="connsiteX109" fmla="*/ 503226 w 2516134"/>
              <a:gd name="connsiteY109" fmla="*/ 355941 h 1412039"/>
              <a:gd name="connsiteX110" fmla="*/ 478679 w 2516134"/>
              <a:gd name="connsiteY110" fmla="*/ 343667 h 1412039"/>
              <a:gd name="connsiteX111" fmla="*/ 417310 w 2516134"/>
              <a:gd name="connsiteY111" fmla="*/ 312983 h 1412039"/>
              <a:gd name="connsiteX112" fmla="*/ 380488 w 2516134"/>
              <a:gd name="connsiteY112" fmla="*/ 294572 h 1412039"/>
              <a:gd name="connsiteX113" fmla="*/ 355941 w 2516134"/>
              <a:gd name="connsiteY113" fmla="*/ 282298 h 1412039"/>
              <a:gd name="connsiteX114" fmla="*/ 337530 w 2516134"/>
              <a:gd name="connsiteY114" fmla="*/ 276161 h 1412039"/>
              <a:gd name="connsiteX115" fmla="*/ 251613 w 2516134"/>
              <a:gd name="connsiteY115" fmla="*/ 214792 h 1412039"/>
              <a:gd name="connsiteX116" fmla="*/ 227065 w 2516134"/>
              <a:gd name="connsiteY116" fmla="*/ 196381 h 1412039"/>
              <a:gd name="connsiteX117" fmla="*/ 196381 w 2516134"/>
              <a:gd name="connsiteY117" fmla="*/ 165697 h 1412039"/>
              <a:gd name="connsiteX118" fmla="*/ 159559 w 2516134"/>
              <a:gd name="connsiteY118" fmla="*/ 141149 h 1412039"/>
              <a:gd name="connsiteX119" fmla="*/ 92053 w 2516134"/>
              <a:gd name="connsiteY119" fmla="*/ 73643 h 1412039"/>
              <a:gd name="connsiteX120" fmla="*/ 67506 w 2516134"/>
              <a:gd name="connsiteY120" fmla="*/ 49095 h 1412039"/>
              <a:gd name="connsiteX121" fmla="*/ 49095 w 2516134"/>
              <a:gd name="connsiteY121" fmla="*/ 30685 h 1412039"/>
              <a:gd name="connsiteX122" fmla="*/ 30684 w 2516134"/>
              <a:gd name="connsiteY122" fmla="*/ 18411 h 1412039"/>
              <a:gd name="connsiteX123" fmla="*/ 12273 w 2516134"/>
              <a:gd name="connsiteY123" fmla="*/ 12274 h 1412039"/>
              <a:gd name="connsiteX124" fmla="*/ 0 w 2516134"/>
              <a:gd name="connsiteY124" fmla="*/ 0 h 14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516134" h="1412039">
                <a:moveTo>
                  <a:pt x="0" y="0"/>
                </a:moveTo>
                <a:lnTo>
                  <a:pt x="0" y="0"/>
                </a:lnTo>
                <a:cubicBezTo>
                  <a:pt x="14319" y="14319"/>
                  <a:pt x="29411" y="27906"/>
                  <a:pt x="42958" y="42958"/>
                </a:cubicBezTo>
                <a:cubicBezTo>
                  <a:pt x="54822" y="56140"/>
                  <a:pt x="78127" y="105507"/>
                  <a:pt x="79779" y="110464"/>
                </a:cubicBezTo>
                <a:cubicBezTo>
                  <a:pt x="88296" y="136015"/>
                  <a:pt x="86128" y="126974"/>
                  <a:pt x="92053" y="159560"/>
                </a:cubicBezTo>
                <a:cubicBezTo>
                  <a:pt x="94548" y="173284"/>
                  <a:pt x="98581" y="205605"/>
                  <a:pt x="104327" y="220929"/>
                </a:cubicBezTo>
                <a:cubicBezTo>
                  <a:pt x="107539" y="229495"/>
                  <a:pt x="113389" y="236911"/>
                  <a:pt x="116601" y="245477"/>
                </a:cubicBezTo>
                <a:cubicBezTo>
                  <a:pt x="119562" y="253374"/>
                  <a:pt x="118966" y="262480"/>
                  <a:pt x="122738" y="270024"/>
                </a:cubicBezTo>
                <a:cubicBezTo>
                  <a:pt x="127312" y="279172"/>
                  <a:pt x="135012" y="286389"/>
                  <a:pt x="141149" y="294572"/>
                </a:cubicBezTo>
                <a:cubicBezTo>
                  <a:pt x="145240" y="306846"/>
                  <a:pt x="146246" y="320628"/>
                  <a:pt x="153422" y="331393"/>
                </a:cubicBezTo>
                <a:cubicBezTo>
                  <a:pt x="163597" y="346655"/>
                  <a:pt x="171296" y="356554"/>
                  <a:pt x="177970" y="374352"/>
                </a:cubicBezTo>
                <a:cubicBezTo>
                  <a:pt x="180931" y="382249"/>
                  <a:pt x="180785" y="391147"/>
                  <a:pt x="184107" y="398899"/>
                </a:cubicBezTo>
                <a:cubicBezTo>
                  <a:pt x="187013" y="405678"/>
                  <a:pt x="193385" y="410570"/>
                  <a:pt x="196381" y="417310"/>
                </a:cubicBezTo>
                <a:cubicBezTo>
                  <a:pt x="201636" y="429133"/>
                  <a:pt x="201478" y="443367"/>
                  <a:pt x="208655" y="454132"/>
                </a:cubicBezTo>
                <a:cubicBezTo>
                  <a:pt x="212746" y="460269"/>
                  <a:pt x="217630" y="465945"/>
                  <a:pt x="220928" y="472542"/>
                </a:cubicBezTo>
                <a:cubicBezTo>
                  <a:pt x="223821" y="478328"/>
                  <a:pt x="223923" y="485298"/>
                  <a:pt x="227065" y="490953"/>
                </a:cubicBezTo>
                <a:cubicBezTo>
                  <a:pt x="234229" y="503848"/>
                  <a:pt x="243430" y="515501"/>
                  <a:pt x="251613" y="527775"/>
                </a:cubicBezTo>
                <a:lnTo>
                  <a:pt x="263887" y="546185"/>
                </a:lnTo>
                <a:cubicBezTo>
                  <a:pt x="273845" y="576060"/>
                  <a:pt x="265215" y="556637"/>
                  <a:pt x="288434" y="589144"/>
                </a:cubicBezTo>
                <a:cubicBezTo>
                  <a:pt x="292721" y="595146"/>
                  <a:pt x="295908" y="601954"/>
                  <a:pt x="300708" y="607554"/>
                </a:cubicBezTo>
                <a:cubicBezTo>
                  <a:pt x="308239" y="616340"/>
                  <a:pt x="318027" y="623066"/>
                  <a:pt x="325256" y="632102"/>
                </a:cubicBezTo>
                <a:cubicBezTo>
                  <a:pt x="369126" y="686939"/>
                  <a:pt x="331941" y="649733"/>
                  <a:pt x="368214" y="699608"/>
                </a:cubicBezTo>
                <a:cubicBezTo>
                  <a:pt x="377611" y="712529"/>
                  <a:pt x="389090" y="723818"/>
                  <a:pt x="398899" y="736430"/>
                </a:cubicBezTo>
                <a:cubicBezTo>
                  <a:pt x="403427" y="742252"/>
                  <a:pt x="406451" y="749174"/>
                  <a:pt x="411173" y="754840"/>
                </a:cubicBezTo>
                <a:cubicBezTo>
                  <a:pt x="416729" y="761507"/>
                  <a:pt x="424027" y="766584"/>
                  <a:pt x="429583" y="773251"/>
                </a:cubicBezTo>
                <a:cubicBezTo>
                  <a:pt x="434305" y="778917"/>
                  <a:pt x="436642" y="786447"/>
                  <a:pt x="441857" y="791662"/>
                </a:cubicBezTo>
                <a:cubicBezTo>
                  <a:pt x="447072" y="796877"/>
                  <a:pt x="455052" y="798721"/>
                  <a:pt x="460268" y="803936"/>
                </a:cubicBezTo>
                <a:cubicBezTo>
                  <a:pt x="469530" y="813198"/>
                  <a:pt x="475554" y="825358"/>
                  <a:pt x="484816" y="834620"/>
                </a:cubicBezTo>
                <a:cubicBezTo>
                  <a:pt x="496713" y="846517"/>
                  <a:pt x="506662" y="848039"/>
                  <a:pt x="521637" y="853031"/>
                </a:cubicBezTo>
                <a:cubicBezTo>
                  <a:pt x="535957" y="867350"/>
                  <a:pt x="547747" y="884755"/>
                  <a:pt x="564596" y="895989"/>
                </a:cubicBezTo>
                <a:cubicBezTo>
                  <a:pt x="570733" y="900080"/>
                  <a:pt x="577494" y="903363"/>
                  <a:pt x="583006" y="908263"/>
                </a:cubicBezTo>
                <a:cubicBezTo>
                  <a:pt x="595979" y="919795"/>
                  <a:pt x="605941" y="934670"/>
                  <a:pt x="619828" y="945085"/>
                </a:cubicBezTo>
                <a:cubicBezTo>
                  <a:pt x="628010" y="951222"/>
                  <a:pt x="636807" y="956615"/>
                  <a:pt x="644375" y="963495"/>
                </a:cubicBezTo>
                <a:cubicBezTo>
                  <a:pt x="659360" y="977117"/>
                  <a:pt x="670484" y="995221"/>
                  <a:pt x="687334" y="1006454"/>
                </a:cubicBezTo>
                <a:cubicBezTo>
                  <a:pt x="713816" y="1024109"/>
                  <a:pt x="733128" y="1038083"/>
                  <a:pt x="767114" y="1049412"/>
                </a:cubicBezTo>
                <a:cubicBezTo>
                  <a:pt x="779388" y="1053503"/>
                  <a:pt x="791923" y="1056881"/>
                  <a:pt x="803935" y="1061686"/>
                </a:cubicBezTo>
                <a:cubicBezTo>
                  <a:pt x="879763" y="1092018"/>
                  <a:pt x="787635" y="1060344"/>
                  <a:pt x="846894" y="1080097"/>
                </a:cubicBezTo>
                <a:cubicBezTo>
                  <a:pt x="889098" y="1108232"/>
                  <a:pt x="869721" y="1099979"/>
                  <a:pt x="902126" y="1110781"/>
                </a:cubicBezTo>
                <a:cubicBezTo>
                  <a:pt x="914528" y="1120083"/>
                  <a:pt x="952699" y="1149422"/>
                  <a:pt x="963495" y="1153740"/>
                </a:cubicBezTo>
                <a:cubicBezTo>
                  <a:pt x="973723" y="1157831"/>
                  <a:pt x="984326" y="1161087"/>
                  <a:pt x="994179" y="1166013"/>
                </a:cubicBezTo>
                <a:cubicBezTo>
                  <a:pt x="1041818" y="1189832"/>
                  <a:pt x="1008304" y="1177142"/>
                  <a:pt x="1049412" y="1202835"/>
                </a:cubicBezTo>
                <a:cubicBezTo>
                  <a:pt x="1068341" y="1214666"/>
                  <a:pt x="1089591" y="1221026"/>
                  <a:pt x="1110781" y="1227383"/>
                </a:cubicBezTo>
                <a:cubicBezTo>
                  <a:pt x="1151722" y="1239665"/>
                  <a:pt x="1165931" y="1235706"/>
                  <a:pt x="1221245" y="1239656"/>
                </a:cubicBezTo>
                <a:cubicBezTo>
                  <a:pt x="1330732" y="1267028"/>
                  <a:pt x="1218060" y="1240246"/>
                  <a:pt x="1307162" y="1258067"/>
                </a:cubicBezTo>
                <a:cubicBezTo>
                  <a:pt x="1315433" y="1259721"/>
                  <a:pt x="1323600" y="1261887"/>
                  <a:pt x="1331710" y="1264204"/>
                </a:cubicBezTo>
                <a:cubicBezTo>
                  <a:pt x="1337930" y="1265981"/>
                  <a:pt x="1343805" y="1268938"/>
                  <a:pt x="1350120" y="1270341"/>
                </a:cubicBezTo>
                <a:cubicBezTo>
                  <a:pt x="1362267" y="1273040"/>
                  <a:pt x="1374795" y="1273779"/>
                  <a:pt x="1386942" y="1276478"/>
                </a:cubicBezTo>
                <a:cubicBezTo>
                  <a:pt x="1393257" y="1277881"/>
                  <a:pt x="1399077" y="1281046"/>
                  <a:pt x="1405353" y="1282615"/>
                </a:cubicBezTo>
                <a:cubicBezTo>
                  <a:pt x="1431679" y="1289197"/>
                  <a:pt x="1445504" y="1289418"/>
                  <a:pt x="1472859" y="1294889"/>
                </a:cubicBezTo>
                <a:cubicBezTo>
                  <a:pt x="1491353" y="1298588"/>
                  <a:pt x="1509680" y="1303071"/>
                  <a:pt x="1528091" y="1307162"/>
                </a:cubicBezTo>
                <a:cubicBezTo>
                  <a:pt x="1540365" y="1313299"/>
                  <a:pt x="1552998" y="1318765"/>
                  <a:pt x="1564912" y="1325573"/>
                </a:cubicBezTo>
                <a:cubicBezTo>
                  <a:pt x="1600184" y="1345729"/>
                  <a:pt x="1602172" y="1354833"/>
                  <a:pt x="1632418" y="1362395"/>
                </a:cubicBezTo>
                <a:cubicBezTo>
                  <a:pt x="1677925" y="1373772"/>
                  <a:pt x="1717271" y="1373236"/>
                  <a:pt x="1767430" y="1374669"/>
                </a:cubicBezTo>
                <a:lnTo>
                  <a:pt x="2092687" y="1380805"/>
                </a:lnTo>
                <a:cubicBezTo>
                  <a:pt x="2117235" y="1382851"/>
                  <a:pt x="2141848" y="1384222"/>
                  <a:pt x="2166330" y="1386942"/>
                </a:cubicBezTo>
                <a:cubicBezTo>
                  <a:pt x="2198405" y="1390506"/>
                  <a:pt x="2220072" y="1397309"/>
                  <a:pt x="2252247" y="1405353"/>
                </a:cubicBezTo>
                <a:cubicBezTo>
                  <a:pt x="2332027" y="1403307"/>
                  <a:pt x="2412817" y="1412039"/>
                  <a:pt x="2491586" y="1399216"/>
                </a:cubicBezTo>
                <a:cubicBezTo>
                  <a:pt x="2506146" y="1396846"/>
                  <a:pt x="2516134" y="1362395"/>
                  <a:pt x="2516134" y="1362395"/>
                </a:cubicBezTo>
                <a:cubicBezTo>
                  <a:pt x="2514088" y="1356258"/>
                  <a:pt x="2515048" y="1348025"/>
                  <a:pt x="2509997" y="1343984"/>
                </a:cubicBezTo>
                <a:cubicBezTo>
                  <a:pt x="2503411" y="1338715"/>
                  <a:pt x="2493769" y="1339234"/>
                  <a:pt x="2485449" y="1337847"/>
                </a:cubicBezTo>
                <a:cubicBezTo>
                  <a:pt x="2469181" y="1335136"/>
                  <a:pt x="2452824" y="1332577"/>
                  <a:pt x="2436354" y="1331710"/>
                </a:cubicBezTo>
                <a:cubicBezTo>
                  <a:pt x="2375036" y="1328483"/>
                  <a:pt x="2313595" y="1328184"/>
                  <a:pt x="2252247" y="1325573"/>
                </a:cubicBezTo>
                <a:cubicBezTo>
                  <a:pt x="2217442" y="1324092"/>
                  <a:pt x="2182695" y="1321482"/>
                  <a:pt x="2147919" y="1319436"/>
                </a:cubicBezTo>
                <a:cubicBezTo>
                  <a:pt x="2139736" y="1317390"/>
                  <a:pt x="2131669" y="1314808"/>
                  <a:pt x="2123371" y="1313299"/>
                </a:cubicBezTo>
                <a:cubicBezTo>
                  <a:pt x="2093961" y="1307952"/>
                  <a:pt x="2085213" y="1310973"/>
                  <a:pt x="2062002" y="1301026"/>
                </a:cubicBezTo>
                <a:cubicBezTo>
                  <a:pt x="2053593" y="1297422"/>
                  <a:pt x="2045815" y="1292467"/>
                  <a:pt x="2037455" y="1288752"/>
                </a:cubicBezTo>
                <a:cubicBezTo>
                  <a:pt x="2027388" y="1284278"/>
                  <a:pt x="2016623" y="1281405"/>
                  <a:pt x="2006770" y="1276478"/>
                </a:cubicBezTo>
                <a:cubicBezTo>
                  <a:pt x="1960222" y="1253204"/>
                  <a:pt x="1992903" y="1263521"/>
                  <a:pt x="1951538" y="1245793"/>
                </a:cubicBezTo>
                <a:cubicBezTo>
                  <a:pt x="1945592" y="1243245"/>
                  <a:pt x="1939016" y="1242333"/>
                  <a:pt x="1933127" y="1239656"/>
                </a:cubicBezTo>
                <a:cubicBezTo>
                  <a:pt x="1857665" y="1205356"/>
                  <a:pt x="1908666" y="1223320"/>
                  <a:pt x="1865621" y="1208972"/>
                </a:cubicBezTo>
                <a:cubicBezTo>
                  <a:pt x="1853347" y="1198744"/>
                  <a:pt x="1841411" y="1188096"/>
                  <a:pt x="1828800" y="1178287"/>
                </a:cubicBezTo>
                <a:cubicBezTo>
                  <a:pt x="1822978" y="1173759"/>
                  <a:pt x="1815989" y="1170813"/>
                  <a:pt x="1810389" y="1166013"/>
                </a:cubicBezTo>
                <a:cubicBezTo>
                  <a:pt x="1785256" y="1144471"/>
                  <a:pt x="1762913" y="1109273"/>
                  <a:pt x="1730609" y="1098507"/>
                </a:cubicBezTo>
                <a:lnTo>
                  <a:pt x="1712198" y="1092371"/>
                </a:lnTo>
                <a:cubicBezTo>
                  <a:pt x="1704669" y="1086347"/>
                  <a:pt x="1676131" y="1062063"/>
                  <a:pt x="1663103" y="1055549"/>
                </a:cubicBezTo>
                <a:cubicBezTo>
                  <a:pt x="1657317" y="1052656"/>
                  <a:pt x="1650730" y="1051734"/>
                  <a:pt x="1644692" y="1049412"/>
                </a:cubicBezTo>
                <a:cubicBezTo>
                  <a:pt x="1567585" y="1019755"/>
                  <a:pt x="1607724" y="1030963"/>
                  <a:pt x="1558775" y="1018728"/>
                </a:cubicBezTo>
                <a:cubicBezTo>
                  <a:pt x="1534581" y="1006630"/>
                  <a:pt x="1530924" y="1006631"/>
                  <a:pt x="1509680" y="988043"/>
                </a:cubicBezTo>
                <a:cubicBezTo>
                  <a:pt x="1462061" y="946376"/>
                  <a:pt x="1506141" y="977501"/>
                  <a:pt x="1466722" y="951222"/>
                </a:cubicBezTo>
                <a:cubicBezTo>
                  <a:pt x="1460585" y="943039"/>
                  <a:pt x="1453732" y="935348"/>
                  <a:pt x="1448311" y="926674"/>
                </a:cubicBezTo>
                <a:cubicBezTo>
                  <a:pt x="1433320" y="902688"/>
                  <a:pt x="1441402" y="900697"/>
                  <a:pt x="1417626" y="883715"/>
                </a:cubicBezTo>
                <a:cubicBezTo>
                  <a:pt x="1410182" y="878398"/>
                  <a:pt x="1400870" y="876236"/>
                  <a:pt x="1393079" y="871442"/>
                </a:cubicBezTo>
                <a:cubicBezTo>
                  <a:pt x="1374234" y="859845"/>
                  <a:pt x="1358839" y="841617"/>
                  <a:pt x="1337847" y="834620"/>
                </a:cubicBezTo>
                <a:cubicBezTo>
                  <a:pt x="1314051" y="826688"/>
                  <a:pt x="1298023" y="820822"/>
                  <a:pt x="1270341" y="816209"/>
                </a:cubicBezTo>
                <a:cubicBezTo>
                  <a:pt x="1180430" y="801225"/>
                  <a:pt x="1221392" y="807023"/>
                  <a:pt x="1147602" y="797799"/>
                </a:cubicBezTo>
                <a:cubicBezTo>
                  <a:pt x="1139420" y="795753"/>
                  <a:pt x="1131391" y="792944"/>
                  <a:pt x="1123055" y="791662"/>
                </a:cubicBezTo>
                <a:cubicBezTo>
                  <a:pt x="1104746" y="788845"/>
                  <a:pt x="1086203" y="787823"/>
                  <a:pt x="1067822" y="785525"/>
                </a:cubicBezTo>
                <a:cubicBezTo>
                  <a:pt x="1053469" y="783731"/>
                  <a:pt x="1039183" y="781434"/>
                  <a:pt x="1024864" y="779388"/>
                </a:cubicBezTo>
                <a:cubicBezTo>
                  <a:pt x="1016681" y="775297"/>
                  <a:pt x="1008725" y="770718"/>
                  <a:pt x="1000316" y="767114"/>
                </a:cubicBezTo>
                <a:cubicBezTo>
                  <a:pt x="994370" y="764566"/>
                  <a:pt x="987522" y="764186"/>
                  <a:pt x="981906" y="760977"/>
                </a:cubicBezTo>
                <a:cubicBezTo>
                  <a:pt x="973025" y="755902"/>
                  <a:pt x="965869" y="748240"/>
                  <a:pt x="957358" y="742566"/>
                </a:cubicBezTo>
                <a:cubicBezTo>
                  <a:pt x="947433" y="735950"/>
                  <a:pt x="937175" y="729811"/>
                  <a:pt x="926673" y="724156"/>
                </a:cubicBezTo>
                <a:cubicBezTo>
                  <a:pt x="910563" y="715482"/>
                  <a:pt x="892215" y="710586"/>
                  <a:pt x="877578" y="699608"/>
                </a:cubicBezTo>
                <a:cubicBezTo>
                  <a:pt x="867039" y="691703"/>
                  <a:pt x="847185" y="676104"/>
                  <a:pt x="834620" y="668924"/>
                </a:cubicBezTo>
                <a:cubicBezTo>
                  <a:pt x="826677" y="664385"/>
                  <a:pt x="818015" y="661189"/>
                  <a:pt x="810072" y="656650"/>
                </a:cubicBezTo>
                <a:cubicBezTo>
                  <a:pt x="803668" y="652991"/>
                  <a:pt x="798065" y="648035"/>
                  <a:pt x="791661" y="644376"/>
                </a:cubicBezTo>
                <a:cubicBezTo>
                  <a:pt x="783718" y="639837"/>
                  <a:pt x="775057" y="636641"/>
                  <a:pt x="767114" y="632102"/>
                </a:cubicBezTo>
                <a:cubicBezTo>
                  <a:pt x="760710" y="628443"/>
                  <a:pt x="754705" y="624115"/>
                  <a:pt x="748703" y="619828"/>
                </a:cubicBezTo>
                <a:cubicBezTo>
                  <a:pt x="740380" y="613883"/>
                  <a:pt x="733036" y="606493"/>
                  <a:pt x="724155" y="601418"/>
                </a:cubicBezTo>
                <a:cubicBezTo>
                  <a:pt x="718539" y="598209"/>
                  <a:pt x="711882" y="597327"/>
                  <a:pt x="705745" y="595281"/>
                </a:cubicBezTo>
                <a:cubicBezTo>
                  <a:pt x="659329" y="533393"/>
                  <a:pt x="718395" y="609737"/>
                  <a:pt x="662786" y="546185"/>
                </a:cubicBezTo>
                <a:cubicBezTo>
                  <a:pt x="656051" y="538488"/>
                  <a:pt x="651031" y="529404"/>
                  <a:pt x="644375" y="521638"/>
                </a:cubicBezTo>
                <a:cubicBezTo>
                  <a:pt x="638727" y="515049"/>
                  <a:pt x="631521" y="509894"/>
                  <a:pt x="625965" y="503227"/>
                </a:cubicBezTo>
                <a:cubicBezTo>
                  <a:pt x="568733" y="434546"/>
                  <a:pt x="672593" y="548625"/>
                  <a:pt x="595280" y="460269"/>
                </a:cubicBezTo>
                <a:cubicBezTo>
                  <a:pt x="587660" y="451560"/>
                  <a:pt x="578263" y="444507"/>
                  <a:pt x="570732" y="435721"/>
                </a:cubicBezTo>
                <a:cubicBezTo>
                  <a:pt x="565932" y="430121"/>
                  <a:pt x="561757" y="423907"/>
                  <a:pt x="558459" y="417310"/>
                </a:cubicBezTo>
                <a:cubicBezTo>
                  <a:pt x="555566" y="411524"/>
                  <a:pt x="556363" y="403950"/>
                  <a:pt x="552322" y="398899"/>
                </a:cubicBezTo>
                <a:cubicBezTo>
                  <a:pt x="547714" y="393140"/>
                  <a:pt x="540048" y="390717"/>
                  <a:pt x="533911" y="386626"/>
                </a:cubicBezTo>
                <a:cubicBezTo>
                  <a:pt x="529820" y="378443"/>
                  <a:pt x="528106" y="368547"/>
                  <a:pt x="521637" y="362078"/>
                </a:cubicBezTo>
                <a:cubicBezTo>
                  <a:pt x="517063" y="357504"/>
                  <a:pt x="509172" y="358489"/>
                  <a:pt x="503226" y="355941"/>
                </a:cubicBezTo>
                <a:cubicBezTo>
                  <a:pt x="494818" y="352337"/>
                  <a:pt x="486524" y="348374"/>
                  <a:pt x="478679" y="343667"/>
                </a:cubicBezTo>
                <a:cubicBezTo>
                  <a:pt x="426491" y="312355"/>
                  <a:pt x="460941" y="323891"/>
                  <a:pt x="417310" y="312983"/>
                </a:cubicBezTo>
                <a:cubicBezTo>
                  <a:pt x="381927" y="289394"/>
                  <a:pt x="416061" y="309818"/>
                  <a:pt x="380488" y="294572"/>
                </a:cubicBezTo>
                <a:cubicBezTo>
                  <a:pt x="372080" y="290968"/>
                  <a:pt x="364349" y="285902"/>
                  <a:pt x="355941" y="282298"/>
                </a:cubicBezTo>
                <a:cubicBezTo>
                  <a:pt x="349995" y="279750"/>
                  <a:pt x="343185" y="279303"/>
                  <a:pt x="337530" y="276161"/>
                </a:cubicBezTo>
                <a:cubicBezTo>
                  <a:pt x="314456" y="263342"/>
                  <a:pt x="269843" y="228464"/>
                  <a:pt x="251613" y="214792"/>
                </a:cubicBezTo>
                <a:cubicBezTo>
                  <a:pt x="243430" y="208655"/>
                  <a:pt x="234298" y="203614"/>
                  <a:pt x="227065" y="196381"/>
                </a:cubicBezTo>
                <a:cubicBezTo>
                  <a:pt x="216837" y="186153"/>
                  <a:pt x="207576" y="174856"/>
                  <a:pt x="196381" y="165697"/>
                </a:cubicBezTo>
                <a:cubicBezTo>
                  <a:pt x="184964" y="156356"/>
                  <a:pt x="169990" y="151580"/>
                  <a:pt x="159559" y="141149"/>
                </a:cubicBezTo>
                <a:lnTo>
                  <a:pt x="92053" y="73643"/>
                </a:lnTo>
                <a:lnTo>
                  <a:pt x="67506" y="49095"/>
                </a:lnTo>
                <a:cubicBezTo>
                  <a:pt x="61369" y="42958"/>
                  <a:pt x="56316" y="35499"/>
                  <a:pt x="49095" y="30685"/>
                </a:cubicBezTo>
                <a:cubicBezTo>
                  <a:pt x="42958" y="26594"/>
                  <a:pt x="37281" y="21710"/>
                  <a:pt x="30684" y="18411"/>
                </a:cubicBezTo>
                <a:cubicBezTo>
                  <a:pt x="24898" y="15518"/>
                  <a:pt x="18279" y="14677"/>
                  <a:pt x="12273" y="12274"/>
                </a:cubicBezTo>
                <a:cubicBezTo>
                  <a:pt x="8026" y="10575"/>
                  <a:pt x="2045" y="2046"/>
                  <a:pt x="0" y="0"/>
                </a:cubicBezTo>
                <a:close/>
              </a:path>
            </a:pathLst>
          </a:cu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8" name="Straight Connector 57"/>
          <p:cNvCxnSpPr/>
          <p:nvPr/>
        </p:nvCxnSpPr>
        <p:spPr>
          <a:xfrm>
            <a:off x="2057400" y="4391629"/>
            <a:ext cx="6821710" cy="0"/>
          </a:xfrm>
          <a:prstGeom prst="line">
            <a:avLst/>
          </a:prstGeom>
          <a:noFill/>
          <a:ln w="127000" cap="flat" cmpd="sng" algn="ctr">
            <a:solidFill>
              <a:srgbClr val="F79646"/>
            </a:solidFill>
            <a:prstDash val="solid"/>
            <a:tailEnd type="triangle"/>
          </a:ln>
          <a:effectLst/>
        </p:spPr>
      </p:cxnSp>
      <p:cxnSp>
        <p:nvCxnSpPr>
          <p:cNvPr id="59" name="Straight Connector 58"/>
          <p:cNvCxnSpPr/>
          <p:nvPr/>
        </p:nvCxnSpPr>
        <p:spPr>
          <a:xfrm flipV="1">
            <a:off x="2057400" y="1276350"/>
            <a:ext cx="11849" cy="3124202"/>
          </a:xfrm>
          <a:prstGeom prst="line">
            <a:avLst/>
          </a:prstGeom>
          <a:noFill/>
          <a:ln w="127000" cap="flat" cmpd="sng" algn="ctr">
            <a:solidFill>
              <a:srgbClr val="F79646"/>
            </a:solidFill>
            <a:prstDash val="solid"/>
            <a:tailEnd type="triangle"/>
          </a:ln>
          <a:effectLst/>
        </p:spPr>
      </p:cxnSp>
      <p:sp>
        <p:nvSpPr>
          <p:cNvPr id="60" name="TextBox 59"/>
          <p:cNvSpPr txBox="1"/>
          <p:nvPr/>
        </p:nvSpPr>
        <p:spPr>
          <a:xfrm>
            <a:off x="4150132" y="4497169"/>
            <a:ext cx="111280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Time</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p:nvPr/>
        </p:nvSpPr>
        <p:spPr>
          <a:xfrm>
            <a:off x="2133600" y="1765815"/>
            <a:ext cx="6172200" cy="2494133"/>
          </a:xfrm>
          <a:custGeom>
            <a:avLst/>
            <a:gdLst>
              <a:gd name="connsiteX0" fmla="*/ 0 w 7189878"/>
              <a:gd name="connsiteY0" fmla="*/ 0 h 3798749"/>
              <a:gd name="connsiteX1" fmla="*/ 202518 w 7189878"/>
              <a:gd name="connsiteY1" fmla="*/ 6137 h 3798749"/>
              <a:gd name="connsiteX2" fmla="*/ 220929 w 7189878"/>
              <a:gd name="connsiteY2" fmla="*/ 12274 h 3798749"/>
              <a:gd name="connsiteX3" fmla="*/ 263887 w 7189878"/>
              <a:gd name="connsiteY3" fmla="*/ 36822 h 3798749"/>
              <a:gd name="connsiteX4" fmla="*/ 282298 w 7189878"/>
              <a:gd name="connsiteY4" fmla="*/ 42958 h 3798749"/>
              <a:gd name="connsiteX5" fmla="*/ 331393 w 7189878"/>
              <a:gd name="connsiteY5" fmla="*/ 67506 h 3798749"/>
              <a:gd name="connsiteX6" fmla="*/ 368215 w 7189878"/>
              <a:gd name="connsiteY6" fmla="*/ 85917 h 3798749"/>
              <a:gd name="connsiteX7" fmla="*/ 411173 w 7189878"/>
              <a:gd name="connsiteY7" fmla="*/ 141149 h 3798749"/>
              <a:gd name="connsiteX8" fmla="*/ 441858 w 7189878"/>
              <a:gd name="connsiteY8" fmla="*/ 177971 h 3798749"/>
              <a:gd name="connsiteX9" fmla="*/ 454131 w 7189878"/>
              <a:gd name="connsiteY9" fmla="*/ 202518 h 3798749"/>
              <a:gd name="connsiteX10" fmla="*/ 478679 w 7189878"/>
              <a:gd name="connsiteY10" fmla="*/ 239340 h 3798749"/>
              <a:gd name="connsiteX11" fmla="*/ 509364 w 7189878"/>
              <a:gd name="connsiteY11" fmla="*/ 300709 h 3798749"/>
              <a:gd name="connsiteX12" fmla="*/ 527774 w 7189878"/>
              <a:gd name="connsiteY12" fmla="*/ 355941 h 3798749"/>
              <a:gd name="connsiteX13" fmla="*/ 540048 w 7189878"/>
              <a:gd name="connsiteY13" fmla="*/ 380489 h 3798749"/>
              <a:gd name="connsiteX14" fmla="*/ 558459 w 7189878"/>
              <a:gd name="connsiteY14" fmla="*/ 429584 h 3798749"/>
              <a:gd name="connsiteX15" fmla="*/ 576870 w 7189878"/>
              <a:gd name="connsiteY15" fmla="*/ 454132 h 3798749"/>
              <a:gd name="connsiteX16" fmla="*/ 595280 w 7189878"/>
              <a:gd name="connsiteY16" fmla="*/ 466405 h 3798749"/>
              <a:gd name="connsiteX17" fmla="*/ 650513 w 7189878"/>
              <a:gd name="connsiteY17" fmla="*/ 509364 h 3798749"/>
              <a:gd name="connsiteX18" fmla="*/ 675060 w 7189878"/>
              <a:gd name="connsiteY18" fmla="*/ 527775 h 3798749"/>
              <a:gd name="connsiteX19" fmla="*/ 724156 w 7189878"/>
              <a:gd name="connsiteY19" fmla="*/ 589144 h 3798749"/>
              <a:gd name="connsiteX20" fmla="*/ 742566 w 7189878"/>
              <a:gd name="connsiteY20" fmla="*/ 638239 h 3798749"/>
              <a:gd name="connsiteX21" fmla="*/ 748703 w 7189878"/>
              <a:gd name="connsiteY21" fmla="*/ 681197 h 3798749"/>
              <a:gd name="connsiteX22" fmla="*/ 760977 w 7189878"/>
              <a:gd name="connsiteY22" fmla="*/ 705745 h 3798749"/>
              <a:gd name="connsiteX23" fmla="*/ 773251 w 7189878"/>
              <a:gd name="connsiteY23" fmla="*/ 742566 h 3798749"/>
              <a:gd name="connsiteX24" fmla="*/ 785525 w 7189878"/>
              <a:gd name="connsiteY24" fmla="*/ 760977 h 3798749"/>
              <a:gd name="connsiteX25" fmla="*/ 797798 w 7189878"/>
              <a:gd name="connsiteY25" fmla="*/ 785525 h 3798749"/>
              <a:gd name="connsiteX26" fmla="*/ 828483 w 7189878"/>
              <a:gd name="connsiteY26" fmla="*/ 840757 h 3798749"/>
              <a:gd name="connsiteX27" fmla="*/ 846894 w 7189878"/>
              <a:gd name="connsiteY27" fmla="*/ 920537 h 3798749"/>
              <a:gd name="connsiteX28" fmla="*/ 853031 w 7189878"/>
              <a:gd name="connsiteY28" fmla="*/ 945085 h 3798749"/>
              <a:gd name="connsiteX29" fmla="*/ 865305 w 7189878"/>
              <a:gd name="connsiteY29" fmla="*/ 963495 h 3798749"/>
              <a:gd name="connsiteX30" fmla="*/ 871441 w 7189878"/>
              <a:gd name="connsiteY30" fmla="*/ 981906 h 3798749"/>
              <a:gd name="connsiteX31" fmla="*/ 920537 w 7189878"/>
              <a:gd name="connsiteY31" fmla="*/ 1037138 h 3798749"/>
              <a:gd name="connsiteX32" fmla="*/ 957358 w 7189878"/>
              <a:gd name="connsiteY32" fmla="*/ 1061686 h 3798749"/>
              <a:gd name="connsiteX33" fmla="*/ 969632 w 7189878"/>
              <a:gd name="connsiteY33" fmla="*/ 1080097 h 3798749"/>
              <a:gd name="connsiteX34" fmla="*/ 988043 w 7189878"/>
              <a:gd name="connsiteY34" fmla="*/ 1092371 h 3798749"/>
              <a:gd name="connsiteX35" fmla="*/ 1031001 w 7189878"/>
              <a:gd name="connsiteY35" fmla="*/ 1135329 h 3798749"/>
              <a:gd name="connsiteX36" fmla="*/ 1049412 w 7189878"/>
              <a:gd name="connsiteY36" fmla="*/ 1159877 h 3798749"/>
              <a:gd name="connsiteX37" fmla="*/ 1086233 w 7189878"/>
              <a:gd name="connsiteY37" fmla="*/ 1184424 h 3798749"/>
              <a:gd name="connsiteX38" fmla="*/ 1104644 w 7189878"/>
              <a:gd name="connsiteY38" fmla="*/ 1196698 h 3798749"/>
              <a:gd name="connsiteX39" fmla="*/ 1123055 w 7189878"/>
              <a:gd name="connsiteY39" fmla="*/ 1208972 h 3798749"/>
              <a:gd name="connsiteX40" fmla="*/ 1172150 w 7189878"/>
              <a:gd name="connsiteY40" fmla="*/ 1245793 h 3798749"/>
              <a:gd name="connsiteX41" fmla="*/ 1202835 w 7189878"/>
              <a:gd name="connsiteY41" fmla="*/ 1282615 h 3798749"/>
              <a:gd name="connsiteX42" fmla="*/ 1215109 w 7189878"/>
              <a:gd name="connsiteY42" fmla="*/ 1301026 h 3798749"/>
              <a:gd name="connsiteX43" fmla="*/ 1233519 w 7189878"/>
              <a:gd name="connsiteY43" fmla="*/ 1307162 h 3798749"/>
              <a:gd name="connsiteX44" fmla="*/ 1270341 w 7189878"/>
              <a:gd name="connsiteY44" fmla="*/ 1343984 h 3798749"/>
              <a:gd name="connsiteX45" fmla="*/ 1288751 w 7189878"/>
              <a:gd name="connsiteY45" fmla="*/ 1362395 h 3798749"/>
              <a:gd name="connsiteX46" fmla="*/ 1313299 w 7189878"/>
              <a:gd name="connsiteY46" fmla="*/ 1405353 h 3798749"/>
              <a:gd name="connsiteX47" fmla="*/ 1337847 w 7189878"/>
              <a:gd name="connsiteY47" fmla="*/ 1448311 h 3798749"/>
              <a:gd name="connsiteX48" fmla="*/ 1343984 w 7189878"/>
              <a:gd name="connsiteY48" fmla="*/ 1497407 h 3798749"/>
              <a:gd name="connsiteX49" fmla="*/ 1356258 w 7189878"/>
              <a:gd name="connsiteY49" fmla="*/ 1521954 h 3798749"/>
              <a:gd name="connsiteX50" fmla="*/ 1362394 w 7189878"/>
              <a:gd name="connsiteY50" fmla="*/ 1546502 h 3798749"/>
              <a:gd name="connsiteX51" fmla="*/ 1368531 w 7189878"/>
              <a:gd name="connsiteY51" fmla="*/ 1564913 h 3798749"/>
              <a:gd name="connsiteX52" fmla="*/ 1374668 w 7189878"/>
              <a:gd name="connsiteY52" fmla="*/ 1589460 h 3798749"/>
              <a:gd name="connsiteX53" fmla="*/ 1380805 w 7189878"/>
              <a:gd name="connsiteY53" fmla="*/ 1607871 h 3798749"/>
              <a:gd name="connsiteX54" fmla="*/ 1399216 w 7189878"/>
              <a:gd name="connsiteY54" fmla="*/ 1681514 h 3798749"/>
              <a:gd name="connsiteX55" fmla="*/ 1411490 w 7189878"/>
              <a:gd name="connsiteY55" fmla="*/ 1730609 h 3798749"/>
              <a:gd name="connsiteX56" fmla="*/ 1417627 w 7189878"/>
              <a:gd name="connsiteY56" fmla="*/ 1755157 h 3798749"/>
              <a:gd name="connsiteX57" fmla="*/ 1423764 w 7189878"/>
              <a:gd name="connsiteY57" fmla="*/ 1779705 h 3798749"/>
              <a:gd name="connsiteX58" fmla="*/ 1436037 w 7189878"/>
              <a:gd name="connsiteY58" fmla="*/ 1816526 h 3798749"/>
              <a:gd name="connsiteX59" fmla="*/ 1454448 w 7189878"/>
              <a:gd name="connsiteY59" fmla="*/ 1877895 h 3798749"/>
              <a:gd name="connsiteX60" fmla="*/ 1478996 w 7189878"/>
              <a:gd name="connsiteY60" fmla="*/ 1933128 h 3798749"/>
              <a:gd name="connsiteX61" fmla="*/ 1485133 w 7189878"/>
              <a:gd name="connsiteY61" fmla="*/ 1951538 h 3798749"/>
              <a:gd name="connsiteX62" fmla="*/ 1491270 w 7189878"/>
              <a:gd name="connsiteY62" fmla="*/ 1969949 h 3798749"/>
              <a:gd name="connsiteX63" fmla="*/ 1521954 w 7189878"/>
              <a:gd name="connsiteY63" fmla="*/ 2019044 h 3798749"/>
              <a:gd name="connsiteX64" fmla="*/ 1528091 w 7189878"/>
              <a:gd name="connsiteY64" fmla="*/ 2037455 h 3798749"/>
              <a:gd name="connsiteX65" fmla="*/ 1540365 w 7189878"/>
              <a:gd name="connsiteY65" fmla="*/ 2068140 h 3798749"/>
              <a:gd name="connsiteX66" fmla="*/ 1552639 w 7189878"/>
              <a:gd name="connsiteY66" fmla="*/ 2092687 h 3798749"/>
              <a:gd name="connsiteX67" fmla="*/ 1583323 w 7189878"/>
              <a:gd name="connsiteY67" fmla="*/ 2160193 h 3798749"/>
              <a:gd name="connsiteX68" fmla="*/ 1595597 w 7189878"/>
              <a:gd name="connsiteY68" fmla="*/ 2178604 h 3798749"/>
              <a:gd name="connsiteX69" fmla="*/ 1607871 w 7189878"/>
              <a:gd name="connsiteY69" fmla="*/ 2209289 h 3798749"/>
              <a:gd name="connsiteX70" fmla="*/ 1632419 w 7189878"/>
              <a:gd name="connsiteY70" fmla="*/ 2252247 h 3798749"/>
              <a:gd name="connsiteX71" fmla="*/ 1638556 w 7189878"/>
              <a:gd name="connsiteY71" fmla="*/ 2276795 h 3798749"/>
              <a:gd name="connsiteX72" fmla="*/ 1656966 w 7189878"/>
              <a:gd name="connsiteY72" fmla="*/ 2307479 h 3798749"/>
              <a:gd name="connsiteX73" fmla="*/ 1699925 w 7189878"/>
              <a:gd name="connsiteY73" fmla="*/ 2362711 h 3798749"/>
              <a:gd name="connsiteX74" fmla="*/ 1730609 w 7189878"/>
              <a:gd name="connsiteY74" fmla="*/ 2405670 h 3798749"/>
              <a:gd name="connsiteX75" fmla="*/ 1767431 w 7189878"/>
              <a:gd name="connsiteY75" fmla="*/ 2454765 h 3798749"/>
              <a:gd name="connsiteX76" fmla="*/ 1785841 w 7189878"/>
              <a:gd name="connsiteY76" fmla="*/ 2479313 h 3798749"/>
              <a:gd name="connsiteX77" fmla="*/ 1798115 w 7189878"/>
              <a:gd name="connsiteY77" fmla="*/ 2497724 h 3798749"/>
              <a:gd name="connsiteX78" fmla="*/ 1816526 w 7189878"/>
              <a:gd name="connsiteY78" fmla="*/ 2509997 h 3798749"/>
              <a:gd name="connsiteX79" fmla="*/ 1859484 w 7189878"/>
              <a:gd name="connsiteY79" fmla="*/ 2571366 h 3798749"/>
              <a:gd name="connsiteX80" fmla="*/ 1902443 w 7189878"/>
              <a:gd name="connsiteY80" fmla="*/ 2614325 h 3798749"/>
              <a:gd name="connsiteX81" fmla="*/ 1926990 w 7189878"/>
              <a:gd name="connsiteY81" fmla="*/ 2638873 h 3798749"/>
              <a:gd name="connsiteX82" fmla="*/ 1951538 w 7189878"/>
              <a:gd name="connsiteY82" fmla="*/ 2663420 h 3798749"/>
              <a:gd name="connsiteX83" fmla="*/ 1994496 w 7189878"/>
              <a:gd name="connsiteY83" fmla="*/ 2712515 h 3798749"/>
              <a:gd name="connsiteX84" fmla="*/ 2080413 w 7189878"/>
              <a:gd name="connsiteY84" fmla="*/ 2804569 h 3798749"/>
              <a:gd name="connsiteX85" fmla="*/ 2111098 w 7189878"/>
              <a:gd name="connsiteY85" fmla="*/ 2835254 h 3798749"/>
              <a:gd name="connsiteX86" fmla="*/ 2160193 w 7189878"/>
              <a:gd name="connsiteY86" fmla="*/ 2872075 h 3798749"/>
              <a:gd name="connsiteX87" fmla="*/ 2178604 w 7189878"/>
              <a:gd name="connsiteY87" fmla="*/ 2890486 h 3798749"/>
              <a:gd name="connsiteX88" fmla="*/ 2197015 w 7189878"/>
              <a:gd name="connsiteY88" fmla="*/ 2902760 h 3798749"/>
              <a:gd name="connsiteX89" fmla="*/ 2221562 w 7189878"/>
              <a:gd name="connsiteY89" fmla="*/ 2921171 h 3798749"/>
              <a:gd name="connsiteX90" fmla="*/ 2246110 w 7189878"/>
              <a:gd name="connsiteY90" fmla="*/ 2933444 h 3798749"/>
              <a:gd name="connsiteX91" fmla="*/ 2270658 w 7189878"/>
              <a:gd name="connsiteY91" fmla="*/ 2951855 h 3798749"/>
              <a:gd name="connsiteX92" fmla="*/ 2319753 w 7189878"/>
              <a:gd name="connsiteY92" fmla="*/ 2970266 h 3798749"/>
              <a:gd name="connsiteX93" fmla="*/ 2362711 w 7189878"/>
              <a:gd name="connsiteY93" fmla="*/ 2988677 h 3798749"/>
              <a:gd name="connsiteX94" fmla="*/ 2399533 w 7189878"/>
              <a:gd name="connsiteY94" fmla="*/ 3000950 h 3798749"/>
              <a:gd name="connsiteX95" fmla="*/ 2424080 w 7189878"/>
              <a:gd name="connsiteY95" fmla="*/ 3013224 h 3798749"/>
              <a:gd name="connsiteX96" fmla="*/ 2460902 w 7189878"/>
              <a:gd name="connsiteY96" fmla="*/ 3025498 h 3798749"/>
              <a:gd name="connsiteX97" fmla="*/ 2522271 w 7189878"/>
              <a:gd name="connsiteY97" fmla="*/ 3043909 h 3798749"/>
              <a:gd name="connsiteX98" fmla="*/ 2602051 w 7189878"/>
              <a:gd name="connsiteY98" fmla="*/ 3050046 h 3798749"/>
              <a:gd name="connsiteX99" fmla="*/ 2761611 w 7189878"/>
              <a:gd name="connsiteY99" fmla="*/ 3105278 h 3798749"/>
              <a:gd name="connsiteX100" fmla="*/ 2816843 w 7189878"/>
              <a:gd name="connsiteY100" fmla="*/ 3123689 h 3798749"/>
              <a:gd name="connsiteX101" fmla="*/ 2865938 w 7189878"/>
              <a:gd name="connsiteY101" fmla="*/ 3142099 h 3798749"/>
              <a:gd name="connsiteX102" fmla="*/ 2933444 w 7189878"/>
              <a:gd name="connsiteY102" fmla="*/ 3160510 h 3798749"/>
              <a:gd name="connsiteX103" fmla="*/ 3007087 w 7189878"/>
              <a:gd name="connsiteY103" fmla="*/ 3178921 h 3798749"/>
              <a:gd name="connsiteX104" fmla="*/ 3031635 w 7189878"/>
              <a:gd name="connsiteY104" fmla="*/ 3185058 h 3798749"/>
              <a:gd name="connsiteX105" fmla="*/ 3166647 w 7189878"/>
              <a:gd name="connsiteY105" fmla="*/ 3191195 h 3798749"/>
              <a:gd name="connsiteX106" fmla="*/ 3264837 w 7189878"/>
              <a:gd name="connsiteY106" fmla="*/ 3197332 h 3798749"/>
              <a:gd name="connsiteX107" fmla="*/ 3387576 w 7189878"/>
              <a:gd name="connsiteY107" fmla="*/ 3203469 h 3798749"/>
              <a:gd name="connsiteX108" fmla="*/ 3424397 w 7189878"/>
              <a:gd name="connsiteY108" fmla="*/ 3209605 h 3798749"/>
              <a:gd name="connsiteX109" fmla="*/ 3473492 w 7189878"/>
              <a:gd name="connsiteY109" fmla="*/ 3221879 h 3798749"/>
              <a:gd name="connsiteX110" fmla="*/ 3676011 w 7189878"/>
              <a:gd name="connsiteY110" fmla="*/ 3228016 h 3798749"/>
              <a:gd name="connsiteX111" fmla="*/ 4394029 w 7189878"/>
              <a:gd name="connsiteY111" fmla="*/ 3240290 h 3798749"/>
              <a:gd name="connsiteX112" fmla="*/ 4473809 w 7189878"/>
              <a:gd name="connsiteY112" fmla="*/ 3246427 h 3798749"/>
              <a:gd name="connsiteX113" fmla="*/ 4522905 w 7189878"/>
              <a:gd name="connsiteY113" fmla="*/ 3258701 h 3798749"/>
              <a:gd name="connsiteX114" fmla="*/ 4565863 w 7189878"/>
              <a:gd name="connsiteY114" fmla="*/ 3264838 h 3798749"/>
              <a:gd name="connsiteX115" fmla="*/ 4762244 w 7189878"/>
              <a:gd name="connsiteY115" fmla="*/ 3277111 h 3798749"/>
              <a:gd name="connsiteX116" fmla="*/ 4823613 w 7189878"/>
              <a:gd name="connsiteY116" fmla="*/ 3289385 h 3798749"/>
              <a:gd name="connsiteX117" fmla="*/ 4854298 w 7189878"/>
              <a:gd name="connsiteY117" fmla="*/ 3295522 h 3798749"/>
              <a:gd name="connsiteX118" fmla="*/ 4952488 w 7189878"/>
              <a:gd name="connsiteY118" fmla="*/ 3289385 h 3798749"/>
              <a:gd name="connsiteX119" fmla="*/ 4983173 w 7189878"/>
              <a:gd name="connsiteY119" fmla="*/ 3277111 h 3798749"/>
              <a:gd name="connsiteX120" fmla="*/ 5050679 w 7189878"/>
              <a:gd name="connsiteY120" fmla="*/ 3283248 h 3798749"/>
              <a:gd name="connsiteX121" fmla="*/ 5105911 w 7189878"/>
              <a:gd name="connsiteY121" fmla="*/ 3295522 h 3798749"/>
              <a:gd name="connsiteX122" fmla="*/ 5161143 w 7189878"/>
              <a:gd name="connsiteY122" fmla="*/ 3307796 h 3798749"/>
              <a:gd name="connsiteX123" fmla="*/ 5191828 w 7189878"/>
              <a:gd name="connsiteY123" fmla="*/ 3320070 h 3798749"/>
              <a:gd name="connsiteX124" fmla="*/ 5210239 w 7189878"/>
              <a:gd name="connsiteY124" fmla="*/ 3332344 h 3798749"/>
              <a:gd name="connsiteX125" fmla="*/ 5240923 w 7189878"/>
              <a:gd name="connsiteY125" fmla="*/ 3338481 h 3798749"/>
              <a:gd name="connsiteX126" fmla="*/ 5259334 w 7189878"/>
              <a:gd name="connsiteY126" fmla="*/ 3344618 h 3798749"/>
              <a:gd name="connsiteX127" fmla="*/ 5290019 w 7189878"/>
              <a:gd name="connsiteY127" fmla="*/ 3350754 h 3798749"/>
              <a:gd name="connsiteX128" fmla="*/ 5326840 w 7189878"/>
              <a:gd name="connsiteY128" fmla="*/ 3363028 h 3798749"/>
              <a:gd name="connsiteX129" fmla="*/ 5467989 w 7189878"/>
              <a:gd name="connsiteY129" fmla="*/ 3381439 h 3798749"/>
              <a:gd name="connsiteX130" fmla="*/ 5553906 w 7189878"/>
              <a:gd name="connsiteY130" fmla="*/ 3393713 h 3798749"/>
              <a:gd name="connsiteX131" fmla="*/ 5615275 w 7189878"/>
              <a:gd name="connsiteY131" fmla="*/ 3412124 h 3798749"/>
              <a:gd name="connsiteX132" fmla="*/ 5707329 w 7189878"/>
              <a:gd name="connsiteY132" fmla="*/ 3430534 h 3798749"/>
              <a:gd name="connsiteX133" fmla="*/ 5744150 w 7189878"/>
              <a:gd name="connsiteY133" fmla="*/ 3442808 h 3798749"/>
              <a:gd name="connsiteX134" fmla="*/ 5793245 w 7189878"/>
              <a:gd name="connsiteY134" fmla="*/ 3455082 h 3798749"/>
              <a:gd name="connsiteX135" fmla="*/ 5848478 w 7189878"/>
              <a:gd name="connsiteY135" fmla="*/ 3473493 h 3798749"/>
              <a:gd name="connsiteX136" fmla="*/ 5903710 w 7189878"/>
              <a:gd name="connsiteY136" fmla="*/ 3479630 h 3798749"/>
              <a:gd name="connsiteX137" fmla="*/ 5952805 w 7189878"/>
              <a:gd name="connsiteY137" fmla="*/ 3491903 h 3798749"/>
              <a:gd name="connsiteX138" fmla="*/ 6167597 w 7189878"/>
              <a:gd name="connsiteY138" fmla="*/ 3510314 h 3798749"/>
              <a:gd name="connsiteX139" fmla="*/ 6216692 w 7189878"/>
              <a:gd name="connsiteY139" fmla="*/ 3522588 h 3798749"/>
              <a:gd name="connsiteX140" fmla="*/ 6327157 w 7189878"/>
              <a:gd name="connsiteY140" fmla="*/ 3540999 h 3798749"/>
              <a:gd name="connsiteX141" fmla="*/ 6376252 w 7189878"/>
              <a:gd name="connsiteY141" fmla="*/ 3553273 h 3798749"/>
              <a:gd name="connsiteX142" fmla="*/ 6425347 w 7189878"/>
              <a:gd name="connsiteY142" fmla="*/ 3559409 h 3798749"/>
              <a:gd name="connsiteX143" fmla="*/ 6462169 w 7189878"/>
              <a:gd name="connsiteY143" fmla="*/ 3565546 h 3798749"/>
              <a:gd name="connsiteX144" fmla="*/ 6517401 w 7189878"/>
              <a:gd name="connsiteY144" fmla="*/ 3577820 h 3798749"/>
              <a:gd name="connsiteX145" fmla="*/ 6566496 w 7189878"/>
              <a:gd name="connsiteY145" fmla="*/ 3583957 h 3798749"/>
              <a:gd name="connsiteX146" fmla="*/ 6591044 w 7189878"/>
              <a:gd name="connsiteY146" fmla="*/ 3590094 h 3798749"/>
              <a:gd name="connsiteX147" fmla="*/ 6640139 w 7189878"/>
              <a:gd name="connsiteY147" fmla="*/ 3596231 h 3798749"/>
              <a:gd name="connsiteX148" fmla="*/ 6683098 w 7189878"/>
              <a:gd name="connsiteY148" fmla="*/ 3602368 h 3798749"/>
              <a:gd name="connsiteX149" fmla="*/ 6713782 w 7189878"/>
              <a:gd name="connsiteY149" fmla="*/ 3608505 h 3798749"/>
              <a:gd name="connsiteX150" fmla="*/ 6738330 w 7189878"/>
              <a:gd name="connsiteY150" fmla="*/ 3614642 h 3798749"/>
              <a:gd name="connsiteX151" fmla="*/ 6787425 w 7189878"/>
              <a:gd name="connsiteY151" fmla="*/ 3620779 h 3798749"/>
              <a:gd name="connsiteX152" fmla="*/ 6811973 w 7189878"/>
              <a:gd name="connsiteY152" fmla="*/ 3626915 h 3798749"/>
              <a:gd name="connsiteX153" fmla="*/ 6867205 w 7189878"/>
              <a:gd name="connsiteY153" fmla="*/ 3633052 h 3798749"/>
              <a:gd name="connsiteX154" fmla="*/ 6928574 w 7189878"/>
              <a:gd name="connsiteY154" fmla="*/ 3645326 h 3798749"/>
              <a:gd name="connsiteX155" fmla="*/ 6959259 w 7189878"/>
              <a:gd name="connsiteY155" fmla="*/ 3651463 h 3798749"/>
              <a:gd name="connsiteX156" fmla="*/ 7002217 w 7189878"/>
              <a:gd name="connsiteY156" fmla="*/ 3657600 h 3798749"/>
              <a:gd name="connsiteX157" fmla="*/ 7051313 w 7189878"/>
              <a:gd name="connsiteY157" fmla="*/ 3669874 h 3798749"/>
              <a:gd name="connsiteX158" fmla="*/ 7069723 w 7189878"/>
              <a:gd name="connsiteY158" fmla="*/ 3682148 h 3798749"/>
              <a:gd name="connsiteX159" fmla="*/ 7112682 w 7189878"/>
              <a:gd name="connsiteY159" fmla="*/ 3706695 h 3798749"/>
              <a:gd name="connsiteX160" fmla="*/ 7143366 w 7189878"/>
              <a:gd name="connsiteY160" fmla="*/ 3749654 h 3798749"/>
              <a:gd name="connsiteX161" fmla="*/ 7161777 w 7189878"/>
              <a:gd name="connsiteY161" fmla="*/ 3755791 h 3798749"/>
              <a:gd name="connsiteX162" fmla="*/ 7186325 w 7189878"/>
              <a:gd name="connsiteY162" fmla="*/ 3792612 h 3798749"/>
              <a:gd name="connsiteX163" fmla="*/ 7174051 w 7189878"/>
              <a:gd name="connsiteY163" fmla="*/ 3798749 h 37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189878" h="3798749">
                <a:moveTo>
                  <a:pt x="0" y="0"/>
                </a:moveTo>
                <a:cubicBezTo>
                  <a:pt x="67506" y="2046"/>
                  <a:pt x="135085" y="2391"/>
                  <a:pt x="202518" y="6137"/>
                </a:cubicBezTo>
                <a:cubicBezTo>
                  <a:pt x="208977" y="6496"/>
                  <a:pt x="214983" y="9726"/>
                  <a:pt x="220929" y="12274"/>
                </a:cubicBezTo>
                <a:cubicBezTo>
                  <a:pt x="296271" y="44564"/>
                  <a:pt x="202230" y="5995"/>
                  <a:pt x="263887" y="36822"/>
                </a:cubicBezTo>
                <a:cubicBezTo>
                  <a:pt x="269673" y="39715"/>
                  <a:pt x="276409" y="40281"/>
                  <a:pt x="282298" y="42958"/>
                </a:cubicBezTo>
                <a:cubicBezTo>
                  <a:pt x="298955" y="50529"/>
                  <a:pt x="314035" y="61720"/>
                  <a:pt x="331393" y="67506"/>
                </a:cubicBezTo>
                <a:cubicBezTo>
                  <a:pt x="356801" y="75975"/>
                  <a:pt x="344421" y="70055"/>
                  <a:pt x="368215" y="85917"/>
                </a:cubicBezTo>
                <a:cubicBezTo>
                  <a:pt x="430254" y="178976"/>
                  <a:pt x="363105" y="83467"/>
                  <a:pt x="411173" y="141149"/>
                </a:cubicBezTo>
                <a:cubicBezTo>
                  <a:pt x="453894" y="192414"/>
                  <a:pt x="388070" y="124183"/>
                  <a:pt x="441858" y="177971"/>
                </a:cubicBezTo>
                <a:cubicBezTo>
                  <a:pt x="445949" y="186153"/>
                  <a:pt x="449424" y="194674"/>
                  <a:pt x="454131" y="202518"/>
                </a:cubicBezTo>
                <a:cubicBezTo>
                  <a:pt x="461721" y="215167"/>
                  <a:pt x="474014" y="225346"/>
                  <a:pt x="478679" y="239340"/>
                </a:cubicBezTo>
                <a:cubicBezTo>
                  <a:pt x="494188" y="285864"/>
                  <a:pt x="483190" y="265811"/>
                  <a:pt x="509364" y="300709"/>
                </a:cubicBezTo>
                <a:cubicBezTo>
                  <a:pt x="516487" y="329204"/>
                  <a:pt x="514568" y="326227"/>
                  <a:pt x="527774" y="355941"/>
                </a:cubicBezTo>
                <a:cubicBezTo>
                  <a:pt x="531490" y="364301"/>
                  <a:pt x="536444" y="372080"/>
                  <a:pt x="540048" y="380489"/>
                </a:cubicBezTo>
                <a:cubicBezTo>
                  <a:pt x="550382" y="404601"/>
                  <a:pt x="542568" y="400980"/>
                  <a:pt x="558459" y="429584"/>
                </a:cubicBezTo>
                <a:cubicBezTo>
                  <a:pt x="563426" y="438525"/>
                  <a:pt x="569637" y="446899"/>
                  <a:pt x="576870" y="454132"/>
                </a:cubicBezTo>
                <a:cubicBezTo>
                  <a:pt x="582085" y="459347"/>
                  <a:pt x="589380" y="461980"/>
                  <a:pt x="595280" y="466405"/>
                </a:cubicBezTo>
                <a:cubicBezTo>
                  <a:pt x="613939" y="480399"/>
                  <a:pt x="632026" y="495143"/>
                  <a:pt x="650513" y="509364"/>
                </a:cubicBezTo>
                <a:cubicBezTo>
                  <a:pt x="658620" y="515600"/>
                  <a:pt x="667828" y="520543"/>
                  <a:pt x="675060" y="527775"/>
                </a:cubicBezTo>
                <a:cubicBezTo>
                  <a:pt x="697893" y="550607"/>
                  <a:pt x="708673" y="558177"/>
                  <a:pt x="724156" y="589144"/>
                </a:cubicBezTo>
                <a:cubicBezTo>
                  <a:pt x="736317" y="613467"/>
                  <a:pt x="737791" y="611978"/>
                  <a:pt x="742566" y="638239"/>
                </a:cubicBezTo>
                <a:cubicBezTo>
                  <a:pt x="745154" y="652470"/>
                  <a:pt x="744897" y="667242"/>
                  <a:pt x="748703" y="681197"/>
                </a:cubicBezTo>
                <a:cubicBezTo>
                  <a:pt x="751110" y="690023"/>
                  <a:pt x="757579" y="697251"/>
                  <a:pt x="760977" y="705745"/>
                </a:cubicBezTo>
                <a:cubicBezTo>
                  <a:pt x="765782" y="717757"/>
                  <a:pt x="767996" y="730743"/>
                  <a:pt x="773251" y="742566"/>
                </a:cubicBezTo>
                <a:cubicBezTo>
                  <a:pt x="776247" y="749306"/>
                  <a:pt x="781866" y="754573"/>
                  <a:pt x="785525" y="760977"/>
                </a:cubicBezTo>
                <a:cubicBezTo>
                  <a:pt x="790064" y="768920"/>
                  <a:pt x="792949" y="777767"/>
                  <a:pt x="797798" y="785525"/>
                </a:cubicBezTo>
                <a:cubicBezTo>
                  <a:pt x="826743" y="831839"/>
                  <a:pt x="808183" y="786626"/>
                  <a:pt x="828483" y="840757"/>
                </a:cubicBezTo>
                <a:cubicBezTo>
                  <a:pt x="841182" y="874621"/>
                  <a:pt x="833463" y="866813"/>
                  <a:pt x="846894" y="920537"/>
                </a:cubicBezTo>
                <a:cubicBezTo>
                  <a:pt x="848940" y="928720"/>
                  <a:pt x="849708" y="937332"/>
                  <a:pt x="853031" y="945085"/>
                </a:cubicBezTo>
                <a:cubicBezTo>
                  <a:pt x="855936" y="951864"/>
                  <a:pt x="861214" y="957358"/>
                  <a:pt x="865305" y="963495"/>
                </a:cubicBezTo>
                <a:cubicBezTo>
                  <a:pt x="867350" y="969632"/>
                  <a:pt x="868548" y="976120"/>
                  <a:pt x="871441" y="981906"/>
                </a:cubicBezTo>
                <a:cubicBezTo>
                  <a:pt x="880664" y="1000353"/>
                  <a:pt x="908339" y="1029006"/>
                  <a:pt x="920537" y="1037138"/>
                </a:cubicBezTo>
                <a:lnTo>
                  <a:pt x="957358" y="1061686"/>
                </a:lnTo>
                <a:cubicBezTo>
                  <a:pt x="961449" y="1067823"/>
                  <a:pt x="964417" y="1074882"/>
                  <a:pt x="969632" y="1080097"/>
                </a:cubicBezTo>
                <a:cubicBezTo>
                  <a:pt x="974847" y="1085312"/>
                  <a:pt x="983186" y="1086820"/>
                  <a:pt x="988043" y="1092371"/>
                </a:cubicBezTo>
                <a:cubicBezTo>
                  <a:pt x="1028591" y="1138712"/>
                  <a:pt x="993152" y="1122713"/>
                  <a:pt x="1031001" y="1135329"/>
                </a:cubicBezTo>
                <a:cubicBezTo>
                  <a:pt x="1037138" y="1143512"/>
                  <a:pt x="1041767" y="1153082"/>
                  <a:pt x="1049412" y="1159877"/>
                </a:cubicBezTo>
                <a:cubicBezTo>
                  <a:pt x="1060437" y="1169677"/>
                  <a:pt x="1073959" y="1176242"/>
                  <a:pt x="1086233" y="1184424"/>
                </a:cubicBezTo>
                <a:lnTo>
                  <a:pt x="1104644" y="1196698"/>
                </a:lnTo>
                <a:cubicBezTo>
                  <a:pt x="1110781" y="1200789"/>
                  <a:pt x="1117840" y="1203757"/>
                  <a:pt x="1123055" y="1208972"/>
                </a:cubicBezTo>
                <a:cubicBezTo>
                  <a:pt x="1154072" y="1239989"/>
                  <a:pt x="1137253" y="1228345"/>
                  <a:pt x="1172150" y="1245793"/>
                </a:cubicBezTo>
                <a:cubicBezTo>
                  <a:pt x="1202624" y="1291504"/>
                  <a:pt x="1163458" y="1235362"/>
                  <a:pt x="1202835" y="1282615"/>
                </a:cubicBezTo>
                <a:cubicBezTo>
                  <a:pt x="1207557" y="1288281"/>
                  <a:pt x="1209349" y="1296418"/>
                  <a:pt x="1215109" y="1301026"/>
                </a:cubicBezTo>
                <a:cubicBezTo>
                  <a:pt x="1220160" y="1305067"/>
                  <a:pt x="1227382" y="1305117"/>
                  <a:pt x="1233519" y="1307162"/>
                </a:cubicBezTo>
                <a:lnTo>
                  <a:pt x="1270341" y="1343984"/>
                </a:lnTo>
                <a:cubicBezTo>
                  <a:pt x="1276478" y="1350121"/>
                  <a:pt x="1284870" y="1354633"/>
                  <a:pt x="1288751" y="1362395"/>
                </a:cubicBezTo>
                <a:cubicBezTo>
                  <a:pt x="1325848" y="1436586"/>
                  <a:pt x="1278596" y="1344623"/>
                  <a:pt x="1313299" y="1405353"/>
                </a:cubicBezTo>
                <a:cubicBezTo>
                  <a:pt x="1344439" y="1459848"/>
                  <a:pt x="1307948" y="1403465"/>
                  <a:pt x="1337847" y="1448311"/>
                </a:cubicBezTo>
                <a:cubicBezTo>
                  <a:pt x="1339893" y="1464676"/>
                  <a:pt x="1339984" y="1481407"/>
                  <a:pt x="1343984" y="1497407"/>
                </a:cubicBezTo>
                <a:cubicBezTo>
                  <a:pt x="1346203" y="1506282"/>
                  <a:pt x="1353046" y="1513388"/>
                  <a:pt x="1356258" y="1521954"/>
                </a:cubicBezTo>
                <a:cubicBezTo>
                  <a:pt x="1359219" y="1529851"/>
                  <a:pt x="1360077" y="1538392"/>
                  <a:pt x="1362394" y="1546502"/>
                </a:cubicBezTo>
                <a:cubicBezTo>
                  <a:pt x="1364171" y="1552722"/>
                  <a:pt x="1366754" y="1558693"/>
                  <a:pt x="1368531" y="1564913"/>
                </a:cubicBezTo>
                <a:cubicBezTo>
                  <a:pt x="1370848" y="1573023"/>
                  <a:pt x="1372351" y="1581350"/>
                  <a:pt x="1374668" y="1589460"/>
                </a:cubicBezTo>
                <a:cubicBezTo>
                  <a:pt x="1376445" y="1595680"/>
                  <a:pt x="1379138" y="1601620"/>
                  <a:pt x="1380805" y="1607871"/>
                </a:cubicBezTo>
                <a:cubicBezTo>
                  <a:pt x="1387325" y="1632320"/>
                  <a:pt x="1393079" y="1656966"/>
                  <a:pt x="1399216" y="1681514"/>
                </a:cubicBezTo>
                <a:lnTo>
                  <a:pt x="1411490" y="1730609"/>
                </a:lnTo>
                <a:lnTo>
                  <a:pt x="1417627" y="1755157"/>
                </a:lnTo>
                <a:cubicBezTo>
                  <a:pt x="1419673" y="1763340"/>
                  <a:pt x="1421097" y="1771703"/>
                  <a:pt x="1423764" y="1779705"/>
                </a:cubicBezTo>
                <a:cubicBezTo>
                  <a:pt x="1427855" y="1791979"/>
                  <a:pt x="1432899" y="1803975"/>
                  <a:pt x="1436037" y="1816526"/>
                </a:cubicBezTo>
                <a:cubicBezTo>
                  <a:pt x="1439468" y="1830249"/>
                  <a:pt x="1448471" y="1868929"/>
                  <a:pt x="1454448" y="1877895"/>
                </a:cubicBezTo>
                <a:cubicBezTo>
                  <a:pt x="1473899" y="1907071"/>
                  <a:pt x="1464389" y="1889308"/>
                  <a:pt x="1478996" y="1933128"/>
                </a:cubicBezTo>
                <a:lnTo>
                  <a:pt x="1485133" y="1951538"/>
                </a:lnTo>
                <a:cubicBezTo>
                  <a:pt x="1487179" y="1957675"/>
                  <a:pt x="1487682" y="1964566"/>
                  <a:pt x="1491270" y="1969949"/>
                </a:cubicBezTo>
                <a:cubicBezTo>
                  <a:pt x="1501002" y="1984548"/>
                  <a:pt x="1514557" y="2004251"/>
                  <a:pt x="1521954" y="2019044"/>
                </a:cubicBezTo>
                <a:cubicBezTo>
                  <a:pt x="1524847" y="2024830"/>
                  <a:pt x="1525820" y="2031398"/>
                  <a:pt x="1528091" y="2037455"/>
                </a:cubicBezTo>
                <a:cubicBezTo>
                  <a:pt x="1531959" y="2047770"/>
                  <a:pt x="1535891" y="2058073"/>
                  <a:pt x="1540365" y="2068140"/>
                </a:cubicBezTo>
                <a:cubicBezTo>
                  <a:pt x="1544080" y="2076500"/>
                  <a:pt x="1549035" y="2084279"/>
                  <a:pt x="1552639" y="2092687"/>
                </a:cubicBezTo>
                <a:cubicBezTo>
                  <a:pt x="1568280" y="2129181"/>
                  <a:pt x="1545368" y="2103260"/>
                  <a:pt x="1583323" y="2160193"/>
                </a:cubicBezTo>
                <a:cubicBezTo>
                  <a:pt x="1587414" y="2166330"/>
                  <a:pt x="1592298" y="2172007"/>
                  <a:pt x="1595597" y="2178604"/>
                </a:cubicBezTo>
                <a:cubicBezTo>
                  <a:pt x="1600524" y="2188457"/>
                  <a:pt x="1602944" y="2199436"/>
                  <a:pt x="1607871" y="2209289"/>
                </a:cubicBezTo>
                <a:cubicBezTo>
                  <a:pt x="1625678" y="2244903"/>
                  <a:pt x="1616278" y="2209205"/>
                  <a:pt x="1632419" y="2252247"/>
                </a:cubicBezTo>
                <a:cubicBezTo>
                  <a:pt x="1635381" y="2260144"/>
                  <a:pt x="1635130" y="2269087"/>
                  <a:pt x="1638556" y="2276795"/>
                </a:cubicBezTo>
                <a:cubicBezTo>
                  <a:pt x="1643400" y="2287695"/>
                  <a:pt x="1650562" y="2297416"/>
                  <a:pt x="1656966" y="2307479"/>
                </a:cubicBezTo>
                <a:cubicBezTo>
                  <a:pt x="1682658" y="2347852"/>
                  <a:pt x="1673242" y="2336030"/>
                  <a:pt x="1699925" y="2362711"/>
                </a:cubicBezTo>
                <a:cubicBezTo>
                  <a:pt x="1723570" y="2410004"/>
                  <a:pt x="1698623" y="2366576"/>
                  <a:pt x="1730609" y="2405670"/>
                </a:cubicBezTo>
                <a:cubicBezTo>
                  <a:pt x="1743563" y="2421502"/>
                  <a:pt x="1755157" y="2438400"/>
                  <a:pt x="1767431" y="2454765"/>
                </a:cubicBezTo>
                <a:cubicBezTo>
                  <a:pt x="1773568" y="2462948"/>
                  <a:pt x="1780167" y="2470803"/>
                  <a:pt x="1785841" y="2479313"/>
                </a:cubicBezTo>
                <a:cubicBezTo>
                  <a:pt x="1789932" y="2485450"/>
                  <a:pt x="1792899" y="2492509"/>
                  <a:pt x="1798115" y="2497724"/>
                </a:cubicBezTo>
                <a:cubicBezTo>
                  <a:pt x="1803330" y="2502939"/>
                  <a:pt x="1810389" y="2505906"/>
                  <a:pt x="1816526" y="2509997"/>
                </a:cubicBezTo>
                <a:cubicBezTo>
                  <a:pt x="1823810" y="2520923"/>
                  <a:pt x="1848127" y="2558873"/>
                  <a:pt x="1859484" y="2571366"/>
                </a:cubicBezTo>
                <a:cubicBezTo>
                  <a:pt x="1873106" y="2586351"/>
                  <a:pt x="1888123" y="2600005"/>
                  <a:pt x="1902443" y="2614325"/>
                </a:cubicBezTo>
                <a:lnTo>
                  <a:pt x="1926990" y="2638873"/>
                </a:lnTo>
                <a:cubicBezTo>
                  <a:pt x="1935173" y="2647056"/>
                  <a:pt x="1945119" y="2653792"/>
                  <a:pt x="1951538" y="2663420"/>
                </a:cubicBezTo>
                <a:cubicBezTo>
                  <a:pt x="1979158" y="2704850"/>
                  <a:pt x="1944237" y="2655076"/>
                  <a:pt x="1994496" y="2712515"/>
                </a:cubicBezTo>
                <a:cubicBezTo>
                  <a:pt x="2127581" y="2864612"/>
                  <a:pt x="1995689" y="2728318"/>
                  <a:pt x="2080413" y="2804569"/>
                </a:cubicBezTo>
                <a:cubicBezTo>
                  <a:pt x="2091165" y="2814246"/>
                  <a:pt x="2100346" y="2825577"/>
                  <a:pt x="2111098" y="2835254"/>
                </a:cubicBezTo>
                <a:cubicBezTo>
                  <a:pt x="2222997" y="2935963"/>
                  <a:pt x="2088393" y="2812242"/>
                  <a:pt x="2160193" y="2872075"/>
                </a:cubicBezTo>
                <a:cubicBezTo>
                  <a:pt x="2166860" y="2877631"/>
                  <a:pt x="2171937" y="2884930"/>
                  <a:pt x="2178604" y="2890486"/>
                </a:cubicBezTo>
                <a:cubicBezTo>
                  <a:pt x="2184270" y="2895208"/>
                  <a:pt x="2191013" y="2898473"/>
                  <a:pt x="2197015" y="2902760"/>
                </a:cubicBezTo>
                <a:cubicBezTo>
                  <a:pt x="2205338" y="2908705"/>
                  <a:pt x="2212889" y="2915750"/>
                  <a:pt x="2221562" y="2921171"/>
                </a:cubicBezTo>
                <a:cubicBezTo>
                  <a:pt x="2229320" y="2926020"/>
                  <a:pt x="2238352" y="2928595"/>
                  <a:pt x="2246110" y="2933444"/>
                </a:cubicBezTo>
                <a:cubicBezTo>
                  <a:pt x="2254784" y="2938865"/>
                  <a:pt x="2261510" y="2947281"/>
                  <a:pt x="2270658" y="2951855"/>
                </a:cubicBezTo>
                <a:cubicBezTo>
                  <a:pt x="2286291" y="2959671"/>
                  <a:pt x="2303525" y="2963775"/>
                  <a:pt x="2319753" y="2970266"/>
                </a:cubicBezTo>
                <a:cubicBezTo>
                  <a:pt x="2334218" y="2976052"/>
                  <a:pt x="2348170" y="2983085"/>
                  <a:pt x="2362711" y="2988677"/>
                </a:cubicBezTo>
                <a:cubicBezTo>
                  <a:pt x="2374786" y="2993321"/>
                  <a:pt x="2387520" y="2996145"/>
                  <a:pt x="2399533" y="3000950"/>
                </a:cubicBezTo>
                <a:cubicBezTo>
                  <a:pt x="2408027" y="3004347"/>
                  <a:pt x="2415586" y="3009826"/>
                  <a:pt x="2424080" y="3013224"/>
                </a:cubicBezTo>
                <a:cubicBezTo>
                  <a:pt x="2436093" y="3018029"/>
                  <a:pt x="2448628" y="3021407"/>
                  <a:pt x="2460902" y="3025498"/>
                </a:cubicBezTo>
                <a:cubicBezTo>
                  <a:pt x="2477627" y="3031073"/>
                  <a:pt x="2509499" y="3041993"/>
                  <a:pt x="2522271" y="3043909"/>
                </a:cubicBezTo>
                <a:cubicBezTo>
                  <a:pt x="2548648" y="3047866"/>
                  <a:pt x="2575458" y="3048000"/>
                  <a:pt x="2602051" y="3050046"/>
                </a:cubicBezTo>
                <a:cubicBezTo>
                  <a:pt x="2692247" y="3075817"/>
                  <a:pt x="2610422" y="3051282"/>
                  <a:pt x="2761611" y="3105278"/>
                </a:cubicBezTo>
                <a:cubicBezTo>
                  <a:pt x="2779887" y="3111805"/>
                  <a:pt x="2798672" y="3116875"/>
                  <a:pt x="2816843" y="3123689"/>
                </a:cubicBezTo>
                <a:cubicBezTo>
                  <a:pt x="2833208" y="3129826"/>
                  <a:pt x="2849272" y="3136836"/>
                  <a:pt x="2865938" y="3142099"/>
                </a:cubicBezTo>
                <a:cubicBezTo>
                  <a:pt x="2888179" y="3149122"/>
                  <a:pt x="2911068" y="3153929"/>
                  <a:pt x="2933444" y="3160510"/>
                </a:cubicBezTo>
                <a:cubicBezTo>
                  <a:pt x="3020589" y="3186141"/>
                  <a:pt x="2920459" y="3161595"/>
                  <a:pt x="3007087" y="3178921"/>
                </a:cubicBezTo>
                <a:cubicBezTo>
                  <a:pt x="3015358" y="3180575"/>
                  <a:pt x="3023225" y="3184411"/>
                  <a:pt x="3031635" y="3185058"/>
                </a:cubicBezTo>
                <a:cubicBezTo>
                  <a:pt x="3076553" y="3188513"/>
                  <a:pt x="3121659" y="3188827"/>
                  <a:pt x="3166647" y="3191195"/>
                </a:cubicBezTo>
                <a:lnTo>
                  <a:pt x="3264837" y="3197332"/>
                </a:lnTo>
                <a:lnTo>
                  <a:pt x="3387576" y="3203469"/>
                </a:lnTo>
                <a:cubicBezTo>
                  <a:pt x="3399850" y="3205514"/>
                  <a:pt x="3412230" y="3206998"/>
                  <a:pt x="3424397" y="3209605"/>
                </a:cubicBezTo>
                <a:cubicBezTo>
                  <a:pt x="3440891" y="3213139"/>
                  <a:pt x="3456668" y="3220648"/>
                  <a:pt x="3473492" y="3221879"/>
                </a:cubicBezTo>
                <a:cubicBezTo>
                  <a:pt x="3540849" y="3226808"/>
                  <a:pt x="3608517" y="3225605"/>
                  <a:pt x="3676011" y="3228016"/>
                </a:cubicBezTo>
                <a:cubicBezTo>
                  <a:pt x="4112466" y="3243604"/>
                  <a:pt x="3348721" y="3229170"/>
                  <a:pt x="4394029" y="3240290"/>
                </a:cubicBezTo>
                <a:cubicBezTo>
                  <a:pt x="4420622" y="3242336"/>
                  <a:pt x="4447405" y="3242655"/>
                  <a:pt x="4473809" y="3246427"/>
                </a:cubicBezTo>
                <a:cubicBezTo>
                  <a:pt x="4490508" y="3248813"/>
                  <a:pt x="4506206" y="3256315"/>
                  <a:pt x="4522905" y="3258701"/>
                </a:cubicBezTo>
                <a:lnTo>
                  <a:pt x="4565863" y="3264838"/>
                </a:lnTo>
                <a:cubicBezTo>
                  <a:pt x="4643914" y="3290855"/>
                  <a:pt x="4547280" y="3260576"/>
                  <a:pt x="4762244" y="3277111"/>
                </a:cubicBezTo>
                <a:cubicBezTo>
                  <a:pt x="4783044" y="3278711"/>
                  <a:pt x="4803157" y="3285294"/>
                  <a:pt x="4823613" y="3289385"/>
                </a:cubicBezTo>
                <a:lnTo>
                  <a:pt x="4854298" y="3295522"/>
                </a:lnTo>
                <a:cubicBezTo>
                  <a:pt x="4887028" y="3293476"/>
                  <a:pt x="4920024" y="3294023"/>
                  <a:pt x="4952488" y="3289385"/>
                </a:cubicBezTo>
                <a:cubicBezTo>
                  <a:pt x="4963394" y="3287827"/>
                  <a:pt x="4972178" y="3277798"/>
                  <a:pt x="4983173" y="3277111"/>
                </a:cubicBezTo>
                <a:cubicBezTo>
                  <a:pt x="5005724" y="3275702"/>
                  <a:pt x="5028177" y="3281202"/>
                  <a:pt x="5050679" y="3283248"/>
                </a:cubicBezTo>
                <a:cubicBezTo>
                  <a:pt x="5143228" y="3301758"/>
                  <a:pt x="5027910" y="3278188"/>
                  <a:pt x="5105911" y="3295522"/>
                </a:cubicBezTo>
                <a:cubicBezTo>
                  <a:pt x="5120506" y="3298765"/>
                  <a:pt x="5146174" y="3302806"/>
                  <a:pt x="5161143" y="3307796"/>
                </a:cubicBezTo>
                <a:cubicBezTo>
                  <a:pt x="5171594" y="3311280"/>
                  <a:pt x="5181975" y="3315143"/>
                  <a:pt x="5191828" y="3320070"/>
                </a:cubicBezTo>
                <a:cubicBezTo>
                  <a:pt x="5198425" y="3323369"/>
                  <a:pt x="5203333" y="3329754"/>
                  <a:pt x="5210239" y="3332344"/>
                </a:cubicBezTo>
                <a:cubicBezTo>
                  <a:pt x="5220005" y="3336006"/>
                  <a:pt x="5230804" y="3335951"/>
                  <a:pt x="5240923" y="3338481"/>
                </a:cubicBezTo>
                <a:cubicBezTo>
                  <a:pt x="5247199" y="3340050"/>
                  <a:pt x="5253058" y="3343049"/>
                  <a:pt x="5259334" y="3344618"/>
                </a:cubicBezTo>
                <a:cubicBezTo>
                  <a:pt x="5269453" y="3347148"/>
                  <a:pt x="5279956" y="3348010"/>
                  <a:pt x="5290019" y="3350754"/>
                </a:cubicBezTo>
                <a:cubicBezTo>
                  <a:pt x="5302501" y="3354158"/>
                  <a:pt x="5314091" y="3360830"/>
                  <a:pt x="5326840" y="3363028"/>
                </a:cubicBezTo>
                <a:cubicBezTo>
                  <a:pt x="5373598" y="3371090"/>
                  <a:pt x="5421018" y="3374729"/>
                  <a:pt x="5467989" y="3381439"/>
                </a:cubicBezTo>
                <a:lnTo>
                  <a:pt x="5553906" y="3393713"/>
                </a:lnTo>
                <a:cubicBezTo>
                  <a:pt x="5574362" y="3399850"/>
                  <a:pt x="5594486" y="3407232"/>
                  <a:pt x="5615275" y="3412124"/>
                </a:cubicBezTo>
                <a:cubicBezTo>
                  <a:pt x="5745964" y="3442874"/>
                  <a:pt x="5561362" y="3388829"/>
                  <a:pt x="5707329" y="3430534"/>
                </a:cubicBezTo>
                <a:cubicBezTo>
                  <a:pt x="5719769" y="3434088"/>
                  <a:pt x="5731710" y="3439254"/>
                  <a:pt x="5744150" y="3442808"/>
                </a:cubicBezTo>
                <a:cubicBezTo>
                  <a:pt x="5760370" y="3447442"/>
                  <a:pt x="5777062" y="3450322"/>
                  <a:pt x="5793245" y="3455082"/>
                </a:cubicBezTo>
                <a:cubicBezTo>
                  <a:pt x="5811863" y="3460558"/>
                  <a:pt x="5829533" y="3469283"/>
                  <a:pt x="5848478" y="3473493"/>
                </a:cubicBezTo>
                <a:cubicBezTo>
                  <a:pt x="5866561" y="3477511"/>
                  <a:pt x="5885299" y="3477584"/>
                  <a:pt x="5903710" y="3479630"/>
                </a:cubicBezTo>
                <a:cubicBezTo>
                  <a:pt x="5920075" y="3483721"/>
                  <a:pt x="5936084" y="3489674"/>
                  <a:pt x="5952805" y="3491903"/>
                </a:cubicBezTo>
                <a:cubicBezTo>
                  <a:pt x="5992869" y="3497245"/>
                  <a:pt x="6114479" y="3506228"/>
                  <a:pt x="6167597" y="3510314"/>
                </a:cubicBezTo>
                <a:cubicBezTo>
                  <a:pt x="6183962" y="3514405"/>
                  <a:pt x="6200112" y="3519479"/>
                  <a:pt x="6216692" y="3522588"/>
                </a:cubicBezTo>
                <a:cubicBezTo>
                  <a:pt x="6372885" y="3551875"/>
                  <a:pt x="6140333" y="3499482"/>
                  <a:pt x="6327157" y="3540999"/>
                </a:cubicBezTo>
                <a:cubicBezTo>
                  <a:pt x="6343624" y="3544658"/>
                  <a:pt x="6359672" y="3550164"/>
                  <a:pt x="6376252" y="3553273"/>
                </a:cubicBezTo>
                <a:cubicBezTo>
                  <a:pt x="6392462" y="3556312"/>
                  <a:pt x="6409020" y="3557077"/>
                  <a:pt x="6425347" y="3559409"/>
                </a:cubicBezTo>
                <a:cubicBezTo>
                  <a:pt x="6437665" y="3561169"/>
                  <a:pt x="6449967" y="3563106"/>
                  <a:pt x="6462169" y="3565546"/>
                </a:cubicBezTo>
                <a:cubicBezTo>
                  <a:pt x="6480663" y="3569245"/>
                  <a:pt x="6498828" y="3574542"/>
                  <a:pt x="6517401" y="3577820"/>
                </a:cubicBezTo>
                <a:cubicBezTo>
                  <a:pt x="6533642" y="3580686"/>
                  <a:pt x="6550228" y="3581246"/>
                  <a:pt x="6566496" y="3583957"/>
                </a:cubicBezTo>
                <a:cubicBezTo>
                  <a:pt x="6574816" y="3585344"/>
                  <a:pt x="6582724" y="3588707"/>
                  <a:pt x="6591044" y="3590094"/>
                </a:cubicBezTo>
                <a:cubicBezTo>
                  <a:pt x="6607312" y="3592805"/>
                  <a:pt x="6623791" y="3594051"/>
                  <a:pt x="6640139" y="3596231"/>
                </a:cubicBezTo>
                <a:cubicBezTo>
                  <a:pt x="6654477" y="3598143"/>
                  <a:pt x="6668830" y="3599990"/>
                  <a:pt x="6683098" y="3602368"/>
                </a:cubicBezTo>
                <a:cubicBezTo>
                  <a:pt x="6693387" y="3604083"/>
                  <a:pt x="6703600" y="3606242"/>
                  <a:pt x="6713782" y="3608505"/>
                </a:cubicBezTo>
                <a:cubicBezTo>
                  <a:pt x="6722016" y="3610335"/>
                  <a:pt x="6730010" y="3613255"/>
                  <a:pt x="6738330" y="3614642"/>
                </a:cubicBezTo>
                <a:cubicBezTo>
                  <a:pt x="6754598" y="3617353"/>
                  <a:pt x="6771157" y="3618068"/>
                  <a:pt x="6787425" y="3620779"/>
                </a:cubicBezTo>
                <a:cubicBezTo>
                  <a:pt x="6795745" y="3622166"/>
                  <a:pt x="6803637" y="3625633"/>
                  <a:pt x="6811973" y="3626915"/>
                </a:cubicBezTo>
                <a:cubicBezTo>
                  <a:pt x="6830282" y="3629732"/>
                  <a:pt x="6848908" y="3630163"/>
                  <a:pt x="6867205" y="3633052"/>
                </a:cubicBezTo>
                <a:cubicBezTo>
                  <a:pt x="6887811" y="3636306"/>
                  <a:pt x="6908118" y="3641235"/>
                  <a:pt x="6928574" y="3645326"/>
                </a:cubicBezTo>
                <a:cubicBezTo>
                  <a:pt x="6938802" y="3647372"/>
                  <a:pt x="6948933" y="3649988"/>
                  <a:pt x="6959259" y="3651463"/>
                </a:cubicBezTo>
                <a:cubicBezTo>
                  <a:pt x="6973578" y="3653509"/>
                  <a:pt x="6988033" y="3654763"/>
                  <a:pt x="7002217" y="3657600"/>
                </a:cubicBezTo>
                <a:cubicBezTo>
                  <a:pt x="7018758" y="3660908"/>
                  <a:pt x="7051313" y="3669874"/>
                  <a:pt x="7051313" y="3669874"/>
                </a:cubicBezTo>
                <a:cubicBezTo>
                  <a:pt x="7057450" y="3673965"/>
                  <a:pt x="7063319" y="3678489"/>
                  <a:pt x="7069723" y="3682148"/>
                </a:cubicBezTo>
                <a:cubicBezTo>
                  <a:pt x="7124248" y="3713306"/>
                  <a:pt x="7067810" y="3676783"/>
                  <a:pt x="7112682" y="3706695"/>
                </a:cubicBezTo>
                <a:cubicBezTo>
                  <a:pt x="7118278" y="3715088"/>
                  <a:pt x="7137659" y="3744898"/>
                  <a:pt x="7143366" y="3749654"/>
                </a:cubicBezTo>
                <a:cubicBezTo>
                  <a:pt x="7148336" y="3753795"/>
                  <a:pt x="7155640" y="3753745"/>
                  <a:pt x="7161777" y="3755791"/>
                </a:cubicBezTo>
                <a:cubicBezTo>
                  <a:pt x="7168081" y="3762094"/>
                  <a:pt x="7189878" y="3778401"/>
                  <a:pt x="7186325" y="3792612"/>
                </a:cubicBezTo>
                <a:cubicBezTo>
                  <a:pt x="7185216" y="3797050"/>
                  <a:pt x="7178142" y="3796703"/>
                  <a:pt x="7174051" y="3798749"/>
                </a:cubicBezTo>
              </a:path>
            </a:pathLst>
          </a:custGeom>
          <a:noFill/>
          <a:ln w="76200" cap="flat" cmpd="sng" algn="ctr">
            <a:solidFill>
              <a:sysClr val="windowText" lastClr="000000"/>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Left Arrow 65"/>
          <p:cNvSpPr/>
          <p:nvPr/>
        </p:nvSpPr>
        <p:spPr>
          <a:xfrm rot="16788387">
            <a:off x="6418546" y="3172116"/>
            <a:ext cx="1745160" cy="356897"/>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TextBox 66"/>
          <p:cNvSpPr txBox="1"/>
          <p:nvPr/>
        </p:nvSpPr>
        <p:spPr>
          <a:xfrm>
            <a:off x="5943600" y="1916471"/>
            <a:ext cx="268054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Off-path Coins</a:t>
            </a:r>
            <a:endParaRPr kumimoji="0" lang="en-US" sz="2400" b="1" i="0" u="none" strike="noStrike" kern="0" cap="none" spc="0" normalizeH="0" baseline="0" noProof="0" dirty="0">
              <a:ln>
                <a:noFill/>
              </a:ln>
              <a:solidFill>
                <a:sysClr val="windowText" lastClr="000000"/>
              </a:solidFill>
              <a:effectLst/>
              <a:uLnTx/>
              <a:uFillTx/>
            </a:endParaRPr>
          </a:p>
        </p:txBody>
      </p:sp>
      <p:sp>
        <p:nvSpPr>
          <p:cNvPr id="68" name="Left Arrow 67"/>
          <p:cNvSpPr/>
          <p:nvPr/>
        </p:nvSpPr>
        <p:spPr>
          <a:xfrm rot="19498688">
            <a:off x="4006993" y="2860803"/>
            <a:ext cx="2158599" cy="349284"/>
          </a:xfrm>
          <a:prstGeom prst="leftArrow">
            <a:avLst>
              <a:gd name="adj1" fmla="val 47670"/>
              <a:gd name="adj2" fmla="val 50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7163702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a:off x="5587944" y="3876855"/>
            <a:ext cx="2717856" cy="523697"/>
          </a:xfrm>
          <a:custGeom>
            <a:avLst/>
            <a:gdLst>
              <a:gd name="connsiteX0" fmla="*/ 0 w 3093004"/>
              <a:gd name="connsiteY0" fmla="*/ 6137 h 705745"/>
              <a:gd name="connsiteX1" fmla="*/ 0 w 3093004"/>
              <a:gd name="connsiteY1" fmla="*/ 6137 h 705745"/>
              <a:gd name="connsiteX2" fmla="*/ 49095 w 3093004"/>
              <a:gd name="connsiteY2" fmla="*/ 30685 h 705745"/>
              <a:gd name="connsiteX3" fmla="*/ 67506 w 3093004"/>
              <a:gd name="connsiteY3" fmla="*/ 36822 h 705745"/>
              <a:gd name="connsiteX4" fmla="*/ 110464 w 3093004"/>
              <a:gd name="connsiteY4" fmla="*/ 61369 h 705745"/>
              <a:gd name="connsiteX5" fmla="*/ 147285 w 3093004"/>
              <a:gd name="connsiteY5" fmla="*/ 73643 h 705745"/>
              <a:gd name="connsiteX6" fmla="*/ 165696 w 3093004"/>
              <a:gd name="connsiteY6" fmla="*/ 79780 h 705745"/>
              <a:gd name="connsiteX7" fmla="*/ 202518 w 3093004"/>
              <a:gd name="connsiteY7" fmla="*/ 98191 h 705745"/>
              <a:gd name="connsiteX8" fmla="*/ 251613 w 3093004"/>
              <a:gd name="connsiteY8" fmla="*/ 128875 h 705745"/>
              <a:gd name="connsiteX9" fmla="*/ 270024 w 3093004"/>
              <a:gd name="connsiteY9" fmla="*/ 135012 h 705745"/>
              <a:gd name="connsiteX10" fmla="*/ 288434 w 3093004"/>
              <a:gd name="connsiteY10" fmla="*/ 147286 h 705745"/>
              <a:gd name="connsiteX11" fmla="*/ 337530 w 3093004"/>
              <a:gd name="connsiteY11" fmla="*/ 171834 h 705745"/>
              <a:gd name="connsiteX12" fmla="*/ 355940 w 3093004"/>
              <a:gd name="connsiteY12" fmla="*/ 184107 h 705745"/>
              <a:gd name="connsiteX13" fmla="*/ 392762 w 3093004"/>
              <a:gd name="connsiteY13" fmla="*/ 190244 h 705745"/>
              <a:gd name="connsiteX14" fmla="*/ 472542 w 3093004"/>
              <a:gd name="connsiteY14" fmla="*/ 208655 h 705745"/>
              <a:gd name="connsiteX15" fmla="*/ 497089 w 3093004"/>
              <a:gd name="connsiteY15" fmla="*/ 220929 h 705745"/>
              <a:gd name="connsiteX16" fmla="*/ 589143 w 3093004"/>
              <a:gd name="connsiteY16" fmla="*/ 233203 h 705745"/>
              <a:gd name="connsiteX17" fmla="*/ 619828 w 3093004"/>
              <a:gd name="connsiteY17" fmla="*/ 239340 h 705745"/>
              <a:gd name="connsiteX18" fmla="*/ 687334 w 3093004"/>
              <a:gd name="connsiteY18" fmla="*/ 245477 h 705745"/>
              <a:gd name="connsiteX19" fmla="*/ 926673 w 3093004"/>
              <a:gd name="connsiteY19" fmla="*/ 257750 h 705745"/>
              <a:gd name="connsiteX20" fmla="*/ 969632 w 3093004"/>
              <a:gd name="connsiteY20" fmla="*/ 263887 h 705745"/>
              <a:gd name="connsiteX21" fmla="*/ 1000316 w 3093004"/>
              <a:gd name="connsiteY21" fmla="*/ 270024 h 705745"/>
              <a:gd name="connsiteX22" fmla="*/ 1067822 w 3093004"/>
              <a:gd name="connsiteY22" fmla="*/ 282298 h 705745"/>
              <a:gd name="connsiteX23" fmla="*/ 1104644 w 3093004"/>
              <a:gd name="connsiteY23" fmla="*/ 319120 h 705745"/>
              <a:gd name="connsiteX24" fmla="*/ 1123055 w 3093004"/>
              <a:gd name="connsiteY24" fmla="*/ 355941 h 705745"/>
              <a:gd name="connsiteX25" fmla="*/ 1190561 w 3093004"/>
              <a:gd name="connsiteY25" fmla="*/ 398899 h 705745"/>
              <a:gd name="connsiteX26" fmla="*/ 1227382 w 3093004"/>
              <a:gd name="connsiteY26" fmla="*/ 417310 h 705745"/>
              <a:gd name="connsiteX27" fmla="*/ 1313299 w 3093004"/>
              <a:gd name="connsiteY27" fmla="*/ 441858 h 705745"/>
              <a:gd name="connsiteX28" fmla="*/ 1350120 w 3093004"/>
              <a:gd name="connsiteY28" fmla="*/ 454132 h 705745"/>
              <a:gd name="connsiteX29" fmla="*/ 1374668 w 3093004"/>
              <a:gd name="connsiteY29" fmla="*/ 460269 h 705745"/>
              <a:gd name="connsiteX30" fmla="*/ 1399216 w 3093004"/>
              <a:gd name="connsiteY30" fmla="*/ 472542 h 705745"/>
              <a:gd name="connsiteX31" fmla="*/ 1460585 w 3093004"/>
              <a:gd name="connsiteY31" fmla="*/ 490953 h 705745"/>
              <a:gd name="connsiteX32" fmla="*/ 1478996 w 3093004"/>
              <a:gd name="connsiteY32" fmla="*/ 497090 h 705745"/>
              <a:gd name="connsiteX33" fmla="*/ 1509680 w 3093004"/>
              <a:gd name="connsiteY33" fmla="*/ 509364 h 705745"/>
              <a:gd name="connsiteX34" fmla="*/ 1540365 w 3093004"/>
              <a:gd name="connsiteY34" fmla="*/ 515501 h 705745"/>
              <a:gd name="connsiteX35" fmla="*/ 1614008 w 3093004"/>
              <a:gd name="connsiteY35" fmla="*/ 533911 h 705745"/>
              <a:gd name="connsiteX36" fmla="*/ 1638555 w 3093004"/>
              <a:gd name="connsiteY36" fmla="*/ 540048 h 705745"/>
              <a:gd name="connsiteX37" fmla="*/ 1675377 w 3093004"/>
              <a:gd name="connsiteY37" fmla="*/ 552322 h 705745"/>
              <a:gd name="connsiteX38" fmla="*/ 1693787 w 3093004"/>
              <a:gd name="connsiteY38" fmla="*/ 558459 h 705745"/>
              <a:gd name="connsiteX39" fmla="*/ 1718335 w 3093004"/>
              <a:gd name="connsiteY39" fmla="*/ 570733 h 705745"/>
              <a:gd name="connsiteX40" fmla="*/ 1749020 w 3093004"/>
              <a:gd name="connsiteY40" fmla="*/ 576870 h 705745"/>
              <a:gd name="connsiteX41" fmla="*/ 1785841 w 3093004"/>
              <a:gd name="connsiteY41" fmla="*/ 589144 h 705745"/>
              <a:gd name="connsiteX42" fmla="*/ 1828800 w 3093004"/>
              <a:gd name="connsiteY42" fmla="*/ 601418 h 705745"/>
              <a:gd name="connsiteX43" fmla="*/ 1920853 w 3093004"/>
              <a:gd name="connsiteY43" fmla="*/ 625965 h 705745"/>
              <a:gd name="connsiteX44" fmla="*/ 1994496 w 3093004"/>
              <a:gd name="connsiteY44" fmla="*/ 632102 h 705745"/>
              <a:gd name="connsiteX45" fmla="*/ 2270657 w 3093004"/>
              <a:gd name="connsiteY45" fmla="*/ 638239 h 705745"/>
              <a:gd name="connsiteX46" fmla="*/ 2325889 w 3093004"/>
              <a:gd name="connsiteY46" fmla="*/ 656650 h 705745"/>
              <a:gd name="connsiteX47" fmla="*/ 2350437 w 3093004"/>
              <a:gd name="connsiteY47" fmla="*/ 662787 h 705745"/>
              <a:gd name="connsiteX48" fmla="*/ 2436354 w 3093004"/>
              <a:gd name="connsiteY48" fmla="*/ 699608 h 705745"/>
              <a:gd name="connsiteX49" fmla="*/ 2546818 w 3093004"/>
              <a:gd name="connsiteY49" fmla="*/ 705745 h 705745"/>
              <a:gd name="connsiteX50" fmla="*/ 2810706 w 3093004"/>
              <a:gd name="connsiteY50" fmla="*/ 693471 h 705745"/>
              <a:gd name="connsiteX51" fmla="*/ 3080730 w 3093004"/>
              <a:gd name="connsiteY51" fmla="*/ 687334 h 705745"/>
              <a:gd name="connsiteX52" fmla="*/ 3086867 w 3093004"/>
              <a:gd name="connsiteY52" fmla="*/ 656650 h 705745"/>
              <a:gd name="connsiteX53" fmla="*/ 3093004 w 3093004"/>
              <a:gd name="connsiteY53" fmla="*/ 632102 h 705745"/>
              <a:gd name="connsiteX54" fmla="*/ 3080730 w 3093004"/>
              <a:gd name="connsiteY54" fmla="*/ 558459 h 705745"/>
              <a:gd name="connsiteX55" fmla="*/ 3062319 w 3093004"/>
              <a:gd name="connsiteY55" fmla="*/ 533911 h 705745"/>
              <a:gd name="connsiteX56" fmla="*/ 3043908 w 3093004"/>
              <a:gd name="connsiteY56" fmla="*/ 515501 h 705745"/>
              <a:gd name="connsiteX57" fmla="*/ 3025498 w 3093004"/>
              <a:gd name="connsiteY57" fmla="*/ 490953 h 705745"/>
              <a:gd name="connsiteX58" fmla="*/ 2982539 w 3093004"/>
              <a:gd name="connsiteY58" fmla="*/ 472542 h 705745"/>
              <a:gd name="connsiteX59" fmla="*/ 2951855 w 3093004"/>
              <a:gd name="connsiteY59" fmla="*/ 460269 h 705745"/>
              <a:gd name="connsiteX60" fmla="*/ 2908896 w 3093004"/>
              <a:gd name="connsiteY60" fmla="*/ 447995 h 705745"/>
              <a:gd name="connsiteX61" fmla="*/ 2859801 w 3093004"/>
              <a:gd name="connsiteY61" fmla="*/ 423447 h 705745"/>
              <a:gd name="connsiteX62" fmla="*/ 2835253 w 3093004"/>
              <a:gd name="connsiteY62" fmla="*/ 405036 h 705745"/>
              <a:gd name="connsiteX63" fmla="*/ 2780021 w 3093004"/>
              <a:gd name="connsiteY63" fmla="*/ 392762 h 705745"/>
              <a:gd name="connsiteX64" fmla="*/ 2755473 w 3093004"/>
              <a:gd name="connsiteY64" fmla="*/ 386626 h 705745"/>
              <a:gd name="connsiteX65" fmla="*/ 2712515 w 3093004"/>
              <a:gd name="connsiteY65" fmla="*/ 380489 h 705745"/>
              <a:gd name="connsiteX66" fmla="*/ 2687967 w 3093004"/>
              <a:gd name="connsiteY66" fmla="*/ 374352 h 705745"/>
              <a:gd name="connsiteX67" fmla="*/ 2651146 w 3093004"/>
              <a:gd name="connsiteY67" fmla="*/ 362078 h 705745"/>
              <a:gd name="connsiteX68" fmla="*/ 2583640 w 3093004"/>
              <a:gd name="connsiteY68" fmla="*/ 355941 h 705745"/>
              <a:gd name="connsiteX69" fmla="*/ 2467038 w 3093004"/>
              <a:gd name="connsiteY69" fmla="*/ 343667 h 705745"/>
              <a:gd name="connsiteX70" fmla="*/ 2430217 w 3093004"/>
              <a:gd name="connsiteY70" fmla="*/ 337530 h 705745"/>
              <a:gd name="connsiteX71" fmla="*/ 2289068 w 3093004"/>
              <a:gd name="connsiteY71" fmla="*/ 331393 h 705745"/>
              <a:gd name="connsiteX72" fmla="*/ 2252247 w 3093004"/>
              <a:gd name="connsiteY72" fmla="*/ 325256 h 705745"/>
              <a:gd name="connsiteX73" fmla="*/ 2184740 w 3093004"/>
              <a:gd name="connsiteY73" fmla="*/ 306846 h 705745"/>
              <a:gd name="connsiteX74" fmla="*/ 2062002 w 3093004"/>
              <a:gd name="connsiteY74" fmla="*/ 300709 h 705745"/>
              <a:gd name="connsiteX75" fmla="*/ 2037455 w 3093004"/>
              <a:gd name="connsiteY75" fmla="*/ 288435 h 705745"/>
              <a:gd name="connsiteX76" fmla="*/ 1969949 w 3093004"/>
              <a:gd name="connsiteY76" fmla="*/ 282298 h 705745"/>
              <a:gd name="connsiteX77" fmla="*/ 1926990 w 3093004"/>
              <a:gd name="connsiteY77" fmla="*/ 276161 h 705745"/>
              <a:gd name="connsiteX78" fmla="*/ 1798115 w 3093004"/>
              <a:gd name="connsiteY78" fmla="*/ 245477 h 705745"/>
              <a:gd name="connsiteX79" fmla="*/ 1724472 w 3093004"/>
              <a:gd name="connsiteY79" fmla="*/ 233203 h 705745"/>
              <a:gd name="connsiteX80" fmla="*/ 1687651 w 3093004"/>
              <a:gd name="connsiteY80" fmla="*/ 220929 h 705745"/>
              <a:gd name="connsiteX81" fmla="*/ 1638555 w 3093004"/>
              <a:gd name="connsiteY81" fmla="*/ 214792 h 705745"/>
              <a:gd name="connsiteX82" fmla="*/ 1601734 w 3093004"/>
              <a:gd name="connsiteY82" fmla="*/ 202518 h 705745"/>
              <a:gd name="connsiteX83" fmla="*/ 1552638 w 3093004"/>
              <a:gd name="connsiteY83" fmla="*/ 190244 h 705745"/>
              <a:gd name="connsiteX84" fmla="*/ 1509680 w 3093004"/>
              <a:gd name="connsiteY84" fmla="*/ 177971 h 705745"/>
              <a:gd name="connsiteX85" fmla="*/ 1491269 w 3093004"/>
              <a:gd name="connsiteY85" fmla="*/ 171834 h 705745"/>
              <a:gd name="connsiteX86" fmla="*/ 1442174 w 3093004"/>
              <a:gd name="connsiteY86" fmla="*/ 159560 h 705745"/>
              <a:gd name="connsiteX87" fmla="*/ 1356257 w 3093004"/>
              <a:gd name="connsiteY87" fmla="*/ 135012 h 705745"/>
              <a:gd name="connsiteX88" fmla="*/ 1319436 w 3093004"/>
              <a:gd name="connsiteY88" fmla="*/ 128875 h 705745"/>
              <a:gd name="connsiteX89" fmla="*/ 1282614 w 3093004"/>
              <a:gd name="connsiteY89" fmla="*/ 116601 h 705745"/>
              <a:gd name="connsiteX90" fmla="*/ 1129191 w 3093004"/>
              <a:gd name="connsiteY90" fmla="*/ 92054 h 705745"/>
              <a:gd name="connsiteX91" fmla="*/ 981906 w 3093004"/>
              <a:gd name="connsiteY91" fmla="*/ 73643 h 705745"/>
              <a:gd name="connsiteX92" fmla="*/ 957358 w 3093004"/>
              <a:gd name="connsiteY92" fmla="*/ 67506 h 705745"/>
              <a:gd name="connsiteX93" fmla="*/ 938947 w 3093004"/>
              <a:gd name="connsiteY93" fmla="*/ 61369 h 705745"/>
              <a:gd name="connsiteX94" fmla="*/ 902126 w 3093004"/>
              <a:gd name="connsiteY94" fmla="*/ 55232 h 705745"/>
              <a:gd name="connsiteX95" fmla="*/ 883715 w 3093004"/>
              <a:gd name="connsiteY95" fmla="*/ 49095 h 705745"/>
              <a:gd name="connsiteX96" fmla="*/ 853030 w 3093004"/>
              <a:gd name="connsiteY96" fmla="*/ 42958 h 705745"/>
              <a:gd name="connsiteX97" fmla="*/ 785524 w 3093004"/>
              <a:gd name="connsiteY97" fmla="*/ 30685 h 705745"/>
              <a:gd name="connsiteX98" fmla="*/ 331393 w 3093004"/>
              <a:gd name="connsiteY98" fmla="*/ 24548 h 705745"/>
              <a:gd name="connsiteX99" fmla="*/ 276161 w 3093004"/>
              <a:gd name="connsiteY99" fmla="*/ 18411 h 705745"/>
              <a:gd name="connsiteX100" fmla="*/ 214791 w 3093004"/>
              <a:gd name="connsiteY100" fmla="*/ 12274 h 705745"/>
              <a:gd name="connsiteX101" fmla="*/ 116601 w 3093004"/>
              <a:gd name="connsiteY101" fmla="*/ 0 h 705745"/>
              <a:gd name="connsiteX102" fmla="*/ 0 w 3093004"/>
              <a:gd name="connsiteY102" fmla="*/ 6137 h 70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093004" h="705745">
                <a:moveTo>
                  <a:pt x="0" y="6137"/>
                </a:moveTo>
                <a:lnTo>
                  <a:pt x="0" y="6137"/>
                </a:lnTo>
                <a:cubicBezTo>
                  <a:pt x="16365" y="14320"/>
                  <a:pt x="32438" y="23114"/>
                  <a:pt x="49095" y="30685"/>
                </a:cubicBezTo>
                <a:cubicBezTo>
                  <a:pt x="54984" y="33362"/>
                  <a:pt x="61720" y="33929"/>
                  <a:pt x="67506" y="36822"/>
                </a:cubicBezTo>
                <a:cubicBezTo>
                  <a:pt x="111794" y="58966"/>
                  <a:pt x="56661" y="39848"/>
                  <a:pt x="110464" y="61369"/>
                </a:cubicBezTo>
                <a:cubicBezTo>
                  <a:pt x="122476" y="66174"/>
                  <a:pt x="135011" y="69552"/>
                  <a:pt x="147285" y="73643"/>
                </a:cubicBezTo>
                <a:cubicBezTo>
                  <a:pt x="153422" y="75689"/>
                  <a:pt x="160313" y="76192"/>
                  <a:pt x="165696" y="79780"/>
                </a:cubicBezTo>
                <a:cubicBezTo>
                  <a:pt x="189490" y="95642"/>
                  <a:pt x="177110" y="89722"/>
                  <a:pt x="202518" y="98191"/>
                </a:cubicBezTo>
                <a:cubicBezTo>
                  <a:pt x="217128" y="107932"/>
                  <a:pt x="236799" y="121468"/>
                  <a:pt x="251613" y="128875"/>
                </a:cubicBezTo>
                <a:cubicBezTo>
                  <a:pt x="257399" y="131768"/>
                  <a:pt x="263887" y="132966"/>
                  <a:pt x="270024" y="135012"/>
                </a:cubicBezTo>
                <a:cubicBezTo>
                  <a:pt x="276161" y="139103"/>
                  <a:pt x="281959" y="143754"/>
                  <a:pt x="288434" y="147286"/>
                </a:cubicBezTo>
                <a:cubicBezTo>
                  <a:pt x="304497" y="156048"/>
                  <a:pt x="322306" y="161685"/>
                  <a:pt x="337530" y="171834"/>
                </a:cubicBezTo>
                <a:cubicBezTo>
                  <a:pt x="343667" y="175925"/>
                  <a:pt x="348943" y="181775"/>
                  <a:pt x="355940" y="184107"/>
                </a:cubicBezTo>
                <a:cubicBezTo>
                  <a:pt x="367745" y="188042"/>
                  <a:pt x="380488" y="188198"/>
                  <a:pt x="392762" y="190244"/>
                </a:cubicBezTo>
                <a:cubicBezTo>
                  <a:pt x="550181" y="242719"/>
                  <a:pt x="297282" y="160856"/>
                  <a:pt x="472542" y="208655"/>
                </a:cubicBezTo>
                <a:cubicBezTo>
                  <a:pt x="481368" y="211062"/>
                  <a:pt x="488263" y="218522"/>
                  <a:pt x="497089" y="220929"/>
                </a:cubicBezTo>
                <a:cubicBezTo>
                  <a:pt x="505110" y="223117"/>
                  <a:pt x="584144" y="232434"/>
                  <a:pt x="589143" y="233203"/>
                </a:cubicBezTo>
                <a:cubicBezTo>
                  <a:pt x="599453" y="234789"/>
                  <a:pt x="609478" y="238046"/>
                  <a:pt x="619828" y="239340"/>
                </a:cubicBezTo>
                <a:cubicBezTo>
                  <a:pt x="642248" y="242143"/>
                  <a:pt x="664817" y="243601"/>
                  <a:pt x="687334" y="245477"/>
                </a:cubicBezTo>
                <a:cubicBezTo>
                  <a:pt x="801184" y="254964"/>
                  <a:pt x="778375" y="252046"/>
                  <a:pt x="926673" y="257750"/>
                </a:cubicBezTo>
                <a:cubicBezTo>
                  <a:pt x="940993" y="259796"/>
                  <a:pt x="955364" y="261509"/>
                  <a:pt x="969632" y="263887"/>
                </a:cubicBezTo>
                <a:cubicBezTo>
                  <a:pt x="979921" y="265602"/>
                  <a:pt x="990027" y="268309"/>
                  <a:pt x="1000316" y="270024"/>
                </a:cubicBezTo>
                <a:cubicBezTo>
                  <a:pt x="1066284" y="281019"/>
                  <a:pt x="1020694" y="270516"/>
                  <a:pt x="1067822" y="282298"/>
                </a:cubicBezTo>
                <a:cubicBezTo>
                  <a:pt x="1088410" y="296023"/>
                  <a:pt x="1090590" y="294527"/>
                  <a:pt x="1104644" y="319120"/>
                </a:cubicBezTo>
                <a:cubicBezTo>
                  <a:pt x="1115275" y="337725"/>
                  <a:pt x="1104728" y="339904"/>
                  <a:pt x="1123055" y="355941"/>
                </a:cubicBezTo>
                <a:cubicBezTo>
                  <a:pt x="1131386" y="363230"/>
                  <a:pt x="1178289" y="392206"/>
                  <a:pt x="1190561" y="398899"/>
                </a:cubicBezTo>
                <a:cubicBezTo>
                  <a:pt x="1202608" y="405470"/>
                  <a:pt x="1214715" y="412032"/>
                  <a:pt x="1227382" y="417310"/>
                </a:cubicBezTo>
                <a:cubicBezTo>
                  <a:pt x="1259484" y="430686"/>
                  <a:pt x="1278671" y="431964"/>
                  <a:pt x="1313299" y="441858"/>
                </a:cubicBezTo>
                <a:cubicBezTo>
                  <a:pt x="1325739" y="445412"/>
                  <a:pt x="1337728" y="450414"/>
                  <a:pt x="1350120" y="454132"/>
                </a:cubicBezTo>
                <a:cubicBezTo>
                  <a:pt x="1358199" y="456556"/>
                  <a:pt x="1366770" y="457308"/>
                  <a:pt x="1374668" y="460269"/>
                </a:cubicBezTo>
                <a:cubicBezTo>
                  <a:pt x="1383234" y="463481"/>
                  <a:pt x="1390722" y="469144"/>
                  <a:pt x="1399216" y="472542"/>
                </a:cubicBezTo>
                <a:cubicBezTo>
                  <a:pt x="1435682" y="487128"/>
                  <a:pt x="1428934" y="481910"/>
                  <a:pt x="1460585" y="490953"/>
                </a:cubicBezTo>
                <a:cubicBezTo>
                  <a:pt x="1466805" y="492730"/>
                  <a:pt x="1472939" y="494819"/>
                  <a:pt x="1478996" y="497090"/>
                </a:cubicBezTo>
                <a:cubicBezTo>
                  <a:pt x="1489311" y="500958"/>
                  <a:pt x="1499129" y="506199"/>
                  <a:pt x="1509680" y="509364"/>
                </a:cubicBezTo>
                <a:cubicBezTo>
                  <a:pt x="1519671" y="512361"/>
                  <a:pt x="1530201" y="513155"/>
                  <a:pt x="1540365" y="515501"/>
                </a:cubicBezTo>
                <a:cubicBezTo>
                  <a:pt x="1565020" y="521191"/>
                  <a:pt x="1589460" y="527774"/>
                  <a:pt x="1614008" y="533911"/>
                </a:cubicBezTo>
                <a:cubicBezTo>
                  <a:pt x="1622190" y="535956"/>
                  <a:pt x="1630554" y="537381"/>
                  <a:pt x="1638555" y="540048"/>
                </a:cubicBezTo>
                <a:lnTo>
                  <a:pt x="1675377" y="552322"/>
                </a:lnTo>
                <a:cubicBezTo>
                  <a:pt x="1681514" y="554368"/>
                  <a:pt x="1688001" y="555566"/>
                  <a:pt x="1693787" y="558459"/>
                </a:cubicBezTo>
                <a:cubicBezTo>
                  <a:pt x="1701970" y="562550"/>
                  <a:pt x="1709656" y="567840"/>
                  <a:pt x="1718335" y="570733"/>
                </a:cubicBezTo>
                <a:cubicBezTo>
                  <a:pt x="1728231" y="574032"/>
                  <a:pt x="1738957" y="574125"/>
                  <a:pt x="1749020" y="576870"/>
                </a:cubicBezTo>
                <a:cubicBezTo>
                  <a:pt x="1761502" y="580274"/>
                  <a:pt x="1773476" y="585339"/>
                  <a:pt x="1785841" y="589144"/>
                </a:cubicBezTo>
                <a:cubicBezTo>
                  <a:pt x="1800075" y="593524"/>
                  <a:pt x="1814566" y="597038"/>
                  <a:pt x="1828800" y="601418"/>
                </a:cubicBezTo>
                <a:cubicBezTo>
                  <a:pt x="1869606" y="613973"/>
                  <a:pt x="1873265" y="619167"/>
                  <a:pt x="1920853" y="625965"/>
                </a:cubicBezTo>
                <a:cubicBezTo>
                  <a:pt x="1945238" y="629449"/>
                  <a:pt x="1969878" y="631238"/>
                  <a:pt x="1994496" y="632102"/>
                </a:cubicBezTo>
                <a:cubicBezTo>
                  <a:pt x="2086516" y="635331"/>
                  <a:pt x="2178603" y="636193"/>
                  <a:pt x="2270657" y="638239"/>
                </a:cubicBezTo>
                <a:cubicBezTo>
                  <a:pt x="2337905" y="651689"/>
                  <a:pt x="2267813" y="634871"/>
                  <a:pt x="2325889" y="656650"/>
                </a:cubicBezTo>
                <a:cubicBezTo>
                  <a:pt x="2333786" y="659612"/>
                  <a:pt x="2342651" y="659543"/>
                  <a:pt x="2350437" y="662787"/>
                </a:cubicBezTo>
                <a:cubicBezTo>
                  <a:pt x="2366165" y="669340"/>
                  <a:pt x="2413952" y="698363"/>
                  <a:pt x="2436354" y="699608"/>
                </a:cubicBezTo>
                <a:lnTo>
                  <a:pt x="2546818" y="705745"/>
                </a:lnTo>
                <a:cubicBezTo>
                  <a:pt x="2651552" y="699926"/>
                  <a:pt x="2699311" y="696700"/>
                  <a:pt x="2810706" y="693471"/>
                </a:cubicBezTo>
                <a:lnTo>
                  <a:pt x="3080730" y="687334"/>
                </a:lnTo>
                <a:cubicBezTo>
                  <a:pt x="3082776" y="677106"/>
                  <a:pt x="3084604" y="666832"/>
                  <a:pt x="3086867" y="656650"/>
                </a:cubicBezTo>
                <a:cubicBezTo>
                  <a:pt x="3088697" y="648416"/>
                  <a:pt x="3093004" y="640536"/>
                  <a:pt x="3093004" y="632102"/>
                </a:cubicBezTo>
                <a:cubicBezTo>
                  <a:pt x="3093004" y="625365"/>
                  <a:pt x="3090332" y="575263"/>
                  <a:pt x="3080730" y="558459"/>
                </a:cubicBezTo>
                <a:cubicBezTo>
                  <a:pt x="3075655" y="549578"/>
                  <a:pt x="3068976" y="541677"/>
                  <a:pt x="3062319" y="533911"/>
                </a:cubicBezTo>
                <a:cubicBezTo>
                  <a:pt x="3056671" y="527322"/>
                  <a:pt x="3049556" y="522090"/>
                  <a:pt x="3043908" y="515501"/>
                </a:cubicBezTo>
                <a:cubicBezTo>
                  <a:pt x="3037252" y="507735"/>
                  <a:pt x="3033264" y="497609"/>
                  <a:pt x="3025498" y="490953"/>
                </a:cubicBezTo>
                <a:cubicBezTo>
                  <a:pt x="3014324" y="481375"/>
                  <a:pt x="2996081" y="477620"/>
                  <a:pt x="2982539" y="472542"/>
                </a:cubicBezTo>
                <a:cubicBezTo>
                  <a:pt x="2972225" y="468674"/>
                  <a:pt x="2962306" y="463752"/>
                  <a:pt x="2951855" y="460269"/>
                </a:cubicBezTo>
                <a:cubicBezTo>
                  <a:pt x="2934281" y="454411"/>
                  <a:pt x="2925147" y="455382"/>
                  <a:pt x="2908896" y="447995"/>
                </a:cubicBezTo>
                <a:cubicBezTo>
                  <a:pt x="2892239" y="440424"/>
                  <a:pt x="2874438" y="434425"/>
                  <a:pt x="2859801" y="423447"/>
                </a:cubicBezTo>
                <a:cubicBezTo>
                  <a:pt x="2851618" y="417310"/>
                  <a:pt x="2844401" y="409610"/>
                  <a:pt x="2835253" y="405036"/>
                </a:cubicBezTo>
                <a:cubicBezTo>
                  <a:pt x="2829266" y="402042"/>
                  <a:pt x="2783508" y="393537"/>
                  <a:pt x="2780021" y="392762"/>
                </a:cubicBezTo>
                <a:cubicBezTo>
                  <a:pt x="2771787" y="390932"/>
                  <a:pt x="2763771" y="388135"/>
                  <a:pt x="2755473" y="386626"/>
                </a:cubicBezTo>
                <a:cubicBezTo>
                  <a:pt x="2741242" y="384039"/>
                  <a:pt x="2726746" y="383077"/>
                  <a:pt x="2712515" y="380489"/>
                </a:cubicBezTo>
                <a:cubicBezTo>
                  <a:pt x="2704217" y="378980"/>
                  <a:pt x="2696046" y="376776"/>
                  <a:pt x="2687967" y="374352"/>
                </a:cubicBezTo>
                <a:cubicBezTo>
                  <a:pt x="2675575" y="370634"/>
                  <a:pt x="2663887" y="364326"/>
                  <a:pt x="2651146" y="362078"/>
                </a:cubicBezTo>
                <a:cubicBezTo>
                  <a:pt x="2628895" y="358151"/>
                  <a:pt x="2606142" y="357987"/>
                  <a:pt x="2583640" y="355941"/>
                </a:cubicBezTo>
                <a:cubicBezTo>
                  <a:pt x="2524170" y="341074"/>
                  <a:pt x="2586057" y="355002"/>
                  <a:pt x="2467038" y="343667"/>
                </a:cubicBezTo>
                <a:cubicBezTo>
                  <a:pt x="2454651" y="342487"/>
                  <a:pt x="2442630" y="338386"/>
                  <a:pt x="2430217" y="337530"/>
                </a:cubicBezTo>
                <a:cubicBezTo>
                  <a:pt x="2383234" y="334290"/>
                  <a:pt x="2336118" y="333439"/>
                  <a:pt x="2289068" y="331393"/>
                </a:cubicBezTo>
                <a:cubicBezTo>
                  <a:pt x="2276794" y="329347"/>
                  <a:pt x="2264359" y="328106"/>
                  <a:pt x="2252247" y="325256"/>
                </a:cubicBezTo>
                <a:cubicBezTo>
                  <a:pt x="2229543" y="319914"/>
                  <a:pt x="2207872" y="309831"/>
                  <a:pt x="2184740" y="306846"/>
                </a:cubicBezTo>
                <a:cubicBezTo>
                  <a:pt x="2144113" y="301604"/>
                  <a:pt x="2102915" y="302755"/>
                  <a:pt x="2062002" y="300709"/>
                </a:cubicBezTo>
                <a:cubicBezTo>
                  <a:pt x="2053820" y="296618"/>
                  <a:pt x="2046426" y="290229"/>
                  <a:pt x="2037455" y="288435"/>
                </a:cubicBezTo>
                <a:cubicBezTo>
                  <a:pt x="2015299" y="284004"/>
                  <a:pt x="1992406" y="284793"/>
                  <a:pt x="1969949" y="282298"/>
                </a:cubicBezTo>
                <a:cubicBezTo>
                  <a:pt x="1955572" y="280701"/>
                  <a:pt x="1941310" y="278207"/>
                  <a:pt x="1926990" y="276161"/>
                </a:cubicBezTo>
                <a:cubicBezTo>
                  <a:pt x="1835774" y="245755"/>
                  <a:pt x="1879064" y="254470"/>
                  <a:pt x="1798115" y="245477"/>
                </a:cubicBezTo>
                <a:cubicBezTo>
                  <a:pt x="1747774" y="228697"/>
                  <a:pt x="1827243" y="253758"/>
                  <a:pt x="1724472" y="233203"/>
                </a:cubicBezTo>
                <a:cubicBezTo>
                  <a:pt x="1711786" y="230666"/>
                  <a:pt x="1700301" y="223640"/>
                  <a:pt x="1687651" y="220929"/>
                </a:cubicBezTo>
                <a:cubicBezTo>
                  <a:pt x="1671524" y="217473"/>
                  <a:pt x="1654920" y="216838"/>
                  <a:pt x="1638555" y="214792"/>
                </a:cubicBezTo>
                <a:cubicBezTo>
                  <a:pt x="1626281" y="210701"/>
                  <a:pt x="1614174" y="206072"/>
                  <a:pt x="1601734" y="202518"/>
                </a:cubicBezTo>
                <a:cubicBezTo>
                  <a:pt x="1585514" y="197884"/>
                  <a:pt x="1568641" y="195579"/>
                  <a:pt x="1552638" y="190244"/>
                </a:cubicBezTo>
                <a:cubicBezTo>
                  <a:pt x="1508503" y="175532"/>
                  <a:pt x="1563612" y="193379"/>
                  <a:pt x="1509680" y="177971"/>
                </a:cubicBezTo>
                <a:cubicBezTo>
                  <a:pt x="1503460" y="176194"/>
                  <a:pt x="1497510" y="173536"/>
                  <a:pt x="1491269" y="171834"/>
                </a:cubicBezTo>
                <a:cubicBezTo>
                  <a:pt x="1474995" y="167395"/>
                  <a:pt x="1458394" y="164194"/>
                  <a:pt x="1442174" y="159560"/>
                </a:cubicBezTo>
                <a:cubicBezTo>
                  <a:pt x="1413535" y="151377"/>
                  <a:pt x="1385637" y="139909"/>
                  <a:pt x="1356257" y="135012"/>
                </a:cubicBezTo>
                <a:cubicBezTo>
                  <a:pt x="1343983" y="132966"/>
                  <a:pt x="1331507" y="131893"/>
                  <a:pt x="1319436" y="128875"/>
                </a:cubicBezTo>
                <a:cubicBezTo>
                  <a:pt x="1306884" y="125737"/>
                  <a:pt x="1295244" y="119408"/>
                  <a:pt x="1282614" y="116601"/>
                </a:cubicBezTo>
                <a:cubicBezTo>
                  <a:pt x="1262350" y="112098"/>
                  <a:pt x="1147161" y="94929"/>
                  <a:pt x="1129191" y="92054"/>
                </a:cubicBezTo>
                <a:cubicBezTo>
                  <a:pt x="1022733" y="75020"/>
                  <a:pt x="1088780" y="82549"/>
                  <a:pt x="981906" y="73643"/>
                </a:cubicBezTo>
                <a:cubicBezTo>
                  <a:pt x="973723" y="71597"/>
                  <a:pt x="965468" y="69823"/>
                  <a:pt x="957358" y="67506"/>
                </a:cubicBezTo>
                <a:cubicBezTo>
                  <a:pt x="951138" y="65729"/>
                  <a:pt x="945262" y="62772"/>
                  <a:pt x="938947" y="61369"/>
                </a:cubicBezTo>
                <a:cubicBezTo>
                  <a:pt x="926800" y="58670"/>
                  <a:pt x="914273" y="57931"/>
                  <a:pt x="902126" y="55232"/>
                </a:cubicBezTo>
                <a:cubicBezTo>
                  <a:pt x="895811" y="53829"/>
                  <a:pt x="889991" y="50664"/>
                  <a:pt x="883715" y="49095"/>
                </a:cubicBezTo>
                <a:cubicBezTo>
                  <a:pt x="873596" y="46565"/>
                  <a:pt x="863149" y="45488"/>
                  <a:pt x="853030" y="42958"/>
                </a:cubicBezTo>
                <a:cubicBezTo>
                  <a:pt x="816107" y="33728"/>
                  <a:pt x="848348" y="32217"/>
                  <a:pt x="785524" y="30685"/>
                </a:cubicBezTo>
                <a:cubicBezTo>
                  <a:pt x="634178" y="26994"/>
                  <a:pt x="482770" y="26594"/>
                  <a:pt x="331393" y="24548"/>
                </a:cubicBezTo>
                <a:lnTo>
                  <a:pt x="276161" y="18411"/>
                </a:lnTo>
                <a:lnTo>
                  <a:pt x="214791" y="12274"/>
                </a:lnTo>
                <a:cubicBezTo>
                  <a:pt x="182024" y="8493"/>
                  <a:pt x="149586" y="0"/>
                  <a:pt x="116601" y="0"/>
                </a:cubicBezTo>
                <a:lnTo>
                  <a:pt x="0" y="6137"/>
                </a:lnTo>
                <a:close/>
              </a:path>
            </a:pathLst>
          </a:custGeom>
          <a:solidFill>
            <a:srgbClr val="00F04A">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Freeform 56"/>
          <p:cNvSpPr/>
          <p:nvPr/>
        </p:nvSpPr>
        <p:spPr>
          <a:xfrm>
            <a:off x="3276600" y="2936595"/>
            <a:ext cx="2096439" cy="940260"/>
          </a:xfrm>
          <a:custGeom>
            <a:avLst/>
            <a:gdLst>
              <a:gd name="connsiteX0" fmla="*/ 0 w 2516134"/>
              <a:gd name="connsiteY0" fmla="*/ 0 h 1412039"/>
              <a:gd name="connsiteX1" fmla="*/ 0 w 2516134"/>
              <a:gd name="connsiteY1" fmla="*/ 0 h 1412039"/>
              <a:gd name="connsiteX2" fmla="*/ 42958 w 2516134"/>
              <a:gd name="connsiteY2" fmla="*/ 42958 h 1412039"/>
              <a:gd name="connsiteX3" fmla="*/ 79779 w 2516134"/>
              <a:gd name="connsiteY3" fmla="*/ 110464 h 1412039"/>
              <a:gd name="connsiteX4" fmla="*/ 92053 w 2516134"/>
              <a:gd name="connsiteY4" fmla="*/ 159560 h 1412039"/>
              <a:gd name="connsiteX5" fmla="*/ 104327 w 2516134"/>
              <a:gd name="connsiteY5" fmla="*/ 220929 h 1412039"/>
              <a:gd name="connsiteX6" fmla="*/ 116601 w 2516134"/>
              <a:gd name="connsiteY6" fmla="*/ 245477 h 1412039"/>
              <a:gd name="connsiteX7" fmla="*/ 122738 w 2516134"/>
              <a:gd name="connsiteY7" fmla="*/ 270024 h 1412039"/>
              <a:gd name="connsiteX8" fmla="*/ 141149 w 2516134"/>
              <a:gd name="connsiteY8" fmla="*/ 294572 h 1412039"/>
              <a:gd name="connsiteX9" fmla="*/ 153422 w 2516134"/>
              <a:gd name="connsiteY9" fmla="*/ 331393 h 1412039"/>
              <a:gd name="connsiteX10" fmla="*/ 177970 w 2516134"/>
              <a:gd name="connsiteY10" fmla="*/ 374352 h 1412039"/>
              <a:gd name="connsiteX11" fmla="*/ 184107 w 2516134"/>
              <a:gd name="connsiteY11" fmla="*/ 398899 h 1412039"/>
              <a:gd name="connsiteX12" fmla="*/ 196381 w 2516134"/>
              <a:gd name="connsiteY12" fmla="*/ 417310 h 1412039"/>
              <a:gd name="connsiteX13" fmla="*/ 208655 w 2516134"/>
              <a:gd name="connsiteY13" fmla="*/ 454132 h 1412039"/>
              <a:gd name="connsiteX14" fmla="*/ 220928 w 2516134"/>
              <a:gd name="connsiteY14" fmla="*/ 472542 h 1412039"/>
              <a:gd name="connsiteX15" fmla="*/ 227065 w 2516134"/>
              <a:gd name="connsiteY15" fmla="*/ 490953 h 1412039"/>
              <a:gd name="connsiteX16" fmla="*/ 251613 w 2516134"/>
              <a:gd name="connsiteY16" fmla="*/ 527775 h 1412039"/>
              <a:gd name="connsiteX17" fmla="*/ 263887 w 2516134"/>
              <a:gd name="connsiteY17" fmla="*/ 546185 h 1412039"/>
              <a:gd name="connsiteX18" fmla="*/ 288434 w 2516134"/>
              <a:gd name="connsiteY18" fmla="*/ 589144 h 1412039"/>
              <a:gd name="connsiteX19" fmla="*/ 300708 w 2516134"/>
              <a:gd name="connsiteY19" fmla="*/ 607554 h 1412039"/>
              <a:gd name="connsiteX20" fmla="*/ 325256 w 2516134"/>
              <a:gd name="connsiteY20" fmla="*/ 632102 h 1412039"/>
              <a:gd name="connsiteX21" fmla="*/ 368214 w 2516134"/>
              <a:gd name="connsiteY21" fmla="*/ 699608 h 1412039"/>
              <a:gd name="connsiteX22" fmla="*/ 398899 w 2516134"/>
              <a:gd name="connsiteY22" fmla="*/ 736430 h 1412039"/>
              <a:gd name="connsiteX23" fmla="*/ 411173 w 2516134"/>
              <a:gd name="connsiteY23" fmla="*/ 754840 h 1412039"/>
              <a:gd name="connsiteX24" fmla="*/ 429583 w 2516134"/>
              <a:gd name="connsiteY24" fmla="*/ 773251 h 1412039"/>
              <a:gd name="connsiteX25" fmla="*/ 441857 w 2516134"/>
              <a:gd name="connsiteY25" fmla="*/ 791662 h 1412039"/>
              <a:gd name="connsiteX26" fmla="*/ 460268 w 2516134"/>
              <a:gd name="connsiteY26" fmla="*/ 803936 h 1412039"/>
              <a:gd name="connsiteX27" fmla="*/ 484816 w 2516134"/>
              <a:gd name="connsiteY27" fmla="*/ 834620 h 1412039"/>
              <a:gd name="connsiteX28" fmla="*/ 521637 w 2516134"/>
              <a:gd name="connsiteY28" fmla="*/ 853031 h 1412039"/>
              <a:gd name="connsiteX29" fmla="*/ 564596 w 2516134"/>
              <a:gd name="connsiteY29" fmla="*/ 895989 h 1412039"/>
              <a:gd name="connsiteX30" fmla="*/ 583006 w 2516134"/>
              <a:gd name="connsiteY30" fmla="*/ 908263 h 1412039"/>
              <a:gd name="connsiteX31" fmla="*/ 619828 w 2516134"/>
              <a:gd name="connsiteY31" fmla="*/ 945085 h 1412039"/>
              <a:gd name="connsiteX32" fmla="*/ 644375 w 2516134"/>
              <a:gd name="connsiteY32" fmla="*/ 963495 h 1412039"/>
              <a:gd name="connsiteX33" fmla="*/ 687334 w 2516134"/>
              <a:gd name="connsiteY33" fmla="*/ 1006454 h 1412039"/>
              <a:gd name="connsiteX34" fmla="*/ 767114 w 2516134"/>
              <a:gd name="connsiteY34" fmla="*/ 1049412 h 1412039"/>
              <a:gd name="connsiteX35" fmla="*/ 803935 w 2516134"/>
              <a:gd name="connsiteY35" fmla="*/ 1061686 h 1412039"/>
              <a:gd name="connsiteX36" fmla="*/ 846894 w 2516134"/>
              <a:gd name="connsiteY36" fmla="*/ 1080097 h 1412039"/>
              <a:gd name="connsiteX37" fmla="*/ 902126 w 2516134"/>
              <a:gd name="connsiteY37" fmla="*/ 1110781 h 1412039"/>
              <a:gd name="connsiteX38" fmla="*/ 963495 w 2516134"/>
              <a:gd name="connsiteY38" fmla="*/ 1153740 h 1412039"/>
              <a:gd name="connsiteX39" fmla="*/ 994179 w 2516134"/>
              <a:gd name="connsiteY39" fmla="*/ 1166013 h 1412039"/>
              <a:gd name="connsiteX40" fmla="*/ 1049412 w 2516134"/>
              <a:gd name="connsiteY40" fmla="*/ 1202835 h 1412039"/>
              <a:gd name="connsiteX41" fmla="*/ 1110781 w 2516134"/>
              <a:gd name="connsiteY41" fmla="*/ 1227383 h 1412039"/>
              <a:gd name="connsiteX42" fmla="*/ 1221245 w 2516134"/>
              <a:gd name="connsiteY42" fmla="*/ 1239656 h 1412039"/>
              <a:gd name="connsiteX43" fmla="*/ 1307162 w 2516134"/>
              <a:gd name="connsiteY43" fmla="*/ 1258067 h 1412039"/>
              <a:gd name="connsiteX44" fmla="*/ 1331710 w 2516134"/>
              <a:gd name="connsiteY44" fmla="*/ 1264204 h 1412039"/>
              <a:gd name="connsiteX45" fmla="*/ 1350120 w 2516134"/>
              <a:gd name="connsiteY45" fmla="*/ 1270341 h 1412039"/>
              <a:gd name="connsiteX46" fmla="*/ 1386942 w 2516134"/>
              <a:gd name="connsiteY46" fmla="*/ 1276478 h 1412039"/>
              <a:gd name="connsiteX47" fmla="*/ 1405353 w 2516134"/>
              <a:gd name="connsiteY47" fmla="*/ 1282615 h 1412039"/>
              <a:gd name="connsiteX48" fmla="*/ 1472859 w 2516134"/>
              <a:gd name="connsiteY48" fmla="*/ 1294889 h 1412039"/>
              <a:gd name="connsiteX49" fmla="*/ 1528091 w 2516134"/>
              <a:gd name="connsiteY49" fmla="*/ 1307162 h 1412039"/>
              <a:gd name="connsiteX50" fmla="*/ 1564912 w 2516134"/>
              <a:gd name="connsiteY50" fmla="*/ 1325573 h 1412039"/>
              <a:gd name="connsiteX51" fmla="*/ 1632418 w 2516134"/>
              <a:gd name="connsiteY51" fmla="*/ 1362395 h 1412039"/>
              <a:gd name="connsiteX52" fmla="*/ 1767430 w 2516134"/>
              <a:gd name="connsiteY52" fmla="*/ 1374669 h 1412039"/>
              <a:gd name="connsiteX53" fmla="*/ 2092687 w 2516134"/>
              <a:gd name="connsiteY53" fmla="*/ 1380805 h 1412039"/>
              <a:gd name="connsiteX54" fmla="*/ 2166330 w 2516134"/>
              <a:gd name="connsiteY54" fmla="*/ 1386942 h 1412039"/>
              <a:gd name="connsiteX55" fmla="*/ 2252247 w 2516134"/>
              <a:gd name="connsiteY55" fmla="*/ 1405353 h 1412039"/>
              <a:gd name="connsiteX56" fmla="*/ 2491586 w 2516134"/>
              <a:gd name="connsiteY56" fmla="*/ 1399216 h 1412039"/>
              <a:gd name="connsiteX57" fmla="*/ 2516134 w 2516134"/>
              <a:gd name="connsiteY57" fmla="*/ 1362395 h 1412039"/>
              <a:gd name="connsiteX58" fmla="*/ 2509997 w 2516134"/>
              <a:gd name="connsiteY58" fmla="*/ 1343984 h 1412039"/>
              <a:gd name="connsiteX59" fmla="*/ 2485449 w 2516134"/>
              <a:gd name="connsiteY59" fmla="*/ 1337847 h 1412039"/>
              <a:gd name="connsiteX60" fmla="*/ 2436354 w 2516134"/>
              <a:gd name="connsiteY60" fmla="*/ 1331710 h 1412039"/>
              <a:gd name="connsiteX61" fmla="*/ 2252247 w 2516134"/>
              <a:gd name="connsiteY61" fmla="*/ 1325573 h 1412039"/>
              <a:gd name="connsiteX62" fmla="*/ 2147919 w 2516134"/>
              <a:gd name="connsiteY62" fmla="*/ 1319436 h 1412039"/>
              <a:gd name="connsiteX63" fmla="*/ 2123371 w 2516134"/>
              <a:gd name="connsiteY63" fmla="*/ 1313299 h 1412039"/>
              <a:gd name="connsiteX64" fmla="*/ 2062002 w 2516134"/>
              <a:gd name="connsiteY64" fmla="*/ 1301026 h 1412039"/>
              <a:gd name="connsiteX65" fmla="*/ 2037455 w 2516134"/>
              <a:gd name="connsiteY65" fmla="*/ 1288752 h 1412039"/>
              <a:gd name="connsiteX66" fmla="*/ 2006770 w 2516134"/>
              <a:gd name="connsiteY66" fmla="*/ 1276478 h 1412039"/>
              <a:gd name="connsiteX67" fmla="*/ 1951538 w 2516134"/>
              <a:gd name="connsiteY67" fmla="*/ 1245793 h 1412039"/>
              <a:gd name="connsiteX68" fmla="*/ 1933127 w 2516134"/>
              <a:gd name="connsiteY68" fmla="*/ 1239656 h 1412039"/>
              <a:gd name="connsiteX69" fmla="*/ 1865621 w 2516134"/>
              <a:gd name="connsiteY69" fmla="*/ 1208972 h 1412039"/>
              <a:gd name="connsiteX70" fmla="*/ 1828800 w 2516134"/>
              <a:gd name="connsiteY70" fmla="*/ 1178287 h 1412039"/>
              <a:gd name="connsiteX71" fmla="*/ 1810389 w 2516134"/>
              <a:gd name="connsiteY71" fmla="*/ 1166013 h 1412039"/>
              <a:gd name="connsiteX72" fmla="*/ 1730609 w 2516134"/>
              <a:gd name="connsiteY72" fmla="*/ 1098507 h 1412039"/>
              <a:gd name="connsiteX73" fmla="*/ 1712198 w 2516134"/>
              <a:gd name="connsiteY73" fmla="*/ 1092371 h 1412039"/>
              <a:gd name="connsiteX74" fmla="*/ 1663103 w 2516134"/>
              <a:gd name="connsiteY74" fmla="*/ 1055549 h 1412039"/>
              <a:gd name="connsiteX75" fmla="*/ 1644692 w 2516134"/>
              <a:gd name="connsiteY75" fmla="*/ 1049412 h 1412039"/>
              <a:gd name="connsiteX76" fmla="*/ 1558775 w 2516134"/>
              <a:gd name="connsiteY76" fmla="*/ 1018728 h 1412039"/>
              <a:gd name="connsiteX77" fmla="*/ 1509680 w 2516134"/>
              <a:gd name="connsiteY77" fmla="*/ 988043 h 1412039"/>
              <a:gd name="connsiteX78" fmla="*/ 1466722 w 2516134"/>
              <a:gd name="connsiteY78" fmla="*/ 951222 h 1412039"/>
              <a:gd name="connsiteX79" fmla="*/ 1448311 w 2516134"/>
              <a:gd name="connsiteY79" fmla="*/ 926674 h 1412039"/>
              <a:gd name="connsiteX80" fmla="*/ 1417626 w 2516134"/>
              <a:gd name="connsiteY80" fmla="*/ 883715 h 1412039"/>
              <a:gd name="connsiteX81" fmla="*/ 1393079 w 2516134"/>
              <a:gd name="connsiteY81" fmla="*/ 871442 h 1412039"/>
              <a:gd name="connsiteX82" fmla="*/ 1337847 w 2516134"/>
              <a:gd name="connsiteY82" fmla="*/ 834620 h 1412039"/>
              <a:gd name="connsiteX83" fmla="*/ 1270341 w 2516134"/>
              <a:gd name="connsiteY83" fmla="*/ 816209 h 1412039"/>
              <a:gd name="connsiteX84" fmla="*/ 1147602 w 2516134"/>
              <a:gd name="connsiteY84" fmla="*/ 797799 h 1412039"/>
              <a:gd name="connsiteX85" fmla="*/ 1123055 w 2516134"/>
              <a:gd name="connsiteY85" fmla="*/ 791662 h 1412039"/>
              <a:gd name="connsiteX86" fmla="*/ 1067822 w 2516134"/>
              <a:gd name="connsiteY86" fmla="*/ 785525 h 1412039"/>
              <a:gd name="connsiteX87" fmla="*/ 1024864 w 2516134"/>
              <a:gd name="connsiteY87" fmla="*/ 779388 h 1412039"/>
              <a:gd name="connsiteX88" fmla="*/ 1000316 w 2516134"/>
              <a:gd name="connsiteY88" fmla="*/ 767114 h 1412039"/>
              <a:gd name="connsiteX89" fmla="*/ 981906 w 2516134"/>
              <a:gd name="connsiteY89" fmla="*/ 760977 h 1412039"/>
              <a:gd name="connsiteX90" fmla="*/ 957358 w 2516134"/>
              <a:gd name="connsiteY90" fmla="*/ 742566 h 1412039"/>
              <a:gd name="connsiteX91" fmla="*/ 926673 w 2516134"/>
              <a:gd name="connsiteY91" fmla="*/ 724156 h 1412039"/>
              <a:gd name="connsiteX92" fmla="*/ 877578 w 2516134"/>
              <a:gd name="connsiteY92" fmla="*/ 699608 h 1412039"/>
              <a:gd name="connsiteX93" fmla="*/ 834620 w 2516134"/>
              <a:gd name="connsiteY93" fmla="*/ 668924 h 1412039"/>
              <a:gd name="connsiteX94" fmla="*/ 810072 w 2516134"/>
              <a:gd name="connsiteY94" fmla="*/ 656650 h 1412039"/>
              <a:gd name="connsiteX95" fmla="*/ 791661 w 2516134"/>
              <a:gd name="connsiteY95" fmla="*/ 644376 h 1412039"/>
              <a:gd name="connsiteX96" fmla="*/ 767114 w 2516134"/>
              <a:gd name="connsiteY96" fmla="*/ 632102 h 1412039"/>
              <a:gd name="connsiteX97" fmla="*/ 748703 w 2516134"/>
              <a:gd name="connsiteY97" fmla="*/ 619828 h 1412039"/>
              <a:gd name="connsiteX98" fmla="*/ 724155 w 2516134"/>
              <a:gd name="connsiteY98" fmla="*/ 601418 h 1412039"/>
              <a:gd name="connsiteX99" fmla="*/ 705745 w 2516134"/>
              <a:gd name="connsiteY99" fmla="*/ 595281 h 1412039"/>
              <a:gd name="connsiteX100" fmla="*/ 662786 w 2516134"/>
              <a:gd name="connsiteY100" fmla="*/ 546185 h 1412039"/>
              <a:gd name="connsiteX101" fmla="*/ 644375 w 2516134"/>
              <a:gd name="connsiteY101" fmla="*/ 521638 h 1412039"/>
              <a:gd name="connsiteX102" fmla="*/ 625965 w 2516134"/>
              <a:gd name="connsiteY102" fmla="*/ 503227 h 1412039"/>
              <a:gd name="connsiteX103" fmla="*/ 595280 w 2516134"/>
              <a:gd name="connsiteY103" fmla="*/ 460269 h 1412039"/>
              <a:gd name="connsiteX104" fmla="*/ 570732 w 2516134"/>
              <a:gd name="connsiteY104" fmla="*/ 435721 h 1412039"/>
              <a:gd name="connsiteX105" fmla="*/ 558459 w 2516134"/>
              <a:gd name="connsiteY105" fmla="*/ 417310 h 1412039"/>
              <a:gd name="connsiteX106" fmla="*/ 552322 w 2516134"/>
              <a:gd name="connsiteY106" fmla="*/ 398899 h 1412039"/>
              <a:gd name="connsiteX107" fmla="*/ 533911 w 2516134"/>
              <a:gd name="connsiteY107" fmla="*/ 386626 h 1412039"/>
              <a:gd name="connsiteX108" fmla="*/ 521637 w 2516134"/>
              <a:gd name="connsiteY108" fmla="*/ 362078 h 1412039"/>
              <a:gd name="connsiteX109" fmla="*/ 503226 w 2516134"/>
              <a:gd name="connsiteY109" fmla="*/ 355941 h 1412039"/>
              <a:gd name="connsiteX110" fmla="*/ 478679 w 2516134"/>
              <a:gd name="connsiteY110" fmla="*/ 343667 h 1412039"/>
              <a:gd name="connsiteX111" fmla="*/ 417310 w 2516134"/>
              <a:gd name="connsiteY111" fmla="*/ 312983 h 1412039"/>
              <a:gd name="connsiteX112" fmla="*/ 380488 w 2516134"/>
              <a:gd name="connsiteY112" fmla="*/ 294572 h 1412039"/>
              <a:gd name="connsiteX113" fmla="*/ 355941 w 2516134"/>
              <a:gd name="connsiteY113" fmla="*/ 282298 h 1412039"/>
              <a:gd name="connsiteX114" fmla="*/ 337530 w 2516134"/>
              <a:gd name="connsiteY114" fmla="*/ 276161 h 1412039"/>
              <a:gd name="connsiteX115" fmla="*/ 251613 w 2516134"/>
              <a:gd name="connsiteY115" fmla="*/ 214792 h 1412039"/>
              <a:gd name="connsiteX116" fmla="*/ 227065 w 2516134"/>
              <a:gd name="connsiteY116" fmla="*/ 196381 h 1412039"/>
              <a:gd name="connsiteX117" fmla="*/ 196381 w 2516134"/>
              <a:gd name="connsiteY117" fmla="*/ 165697 h 1412039"/>
              <a:gd name="connsiteX118" fmla="*/ 159559 w 2516134"/>
              <a:gd name="connsiteY118" fmla="*/ 141149 h 1412039"/>
              <a:gd name="connsiteX119" fmla="*/ 92053 w 2516134"/>
              <a:gd name="connsiteY119" fmla="*/ 73643 h 1412039"/>
              <a:gd name="connsiteX120" fmla="*/ 67506 w 2516134"/>
              <a:gd name="connsiteY120" fmla="*/ 49095 h 1412039"/>
              <a:gd name="connsiteX121" fmla="*/ 49095 w 2516134"/>
              <a:gd name="connsiteY121" fmla="*/ 30685 h 1412039"/>
              <a:gd name="connsiteX122" fmla="*/ 30684 w 2516134"/>
              <a:gd name="connsiteY122" fmla="*/ 18411 h 1412039"/>
              <a:gd name="connsiteX123" fmla="*/ 12273 w 2516134"/>
              <a:gd name="connsiteY123" fmla="*/ 12274 h 1412039"/>
              <a:gd name="connsiteX124" fmla="*/ 0 w 2516134"/>
              <a:gd name="connsiteY124" fmla="*/ 0 h 14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516134" h="1412039">
                <a:moveTo>
                  <a:pt x="0" y="0"/>
                </a:moveTo>
                <a:lnTo>
                  <a:pt x="0" y="0"/>
                </a:lnTo>
                <a:cubicBezTo>
                  <a:pt x="14319" y="14319"/>
                  <a:pt x="29411" y="27906"/>
                  <a:pt x="42958" y="42958"/>
                </a:cubicBezTo>
                <a:cubicBezTo>
                  <a:pt x="54822" y="56140"/>
                  <a:pt x="78127" y="105507"/>
                  <a:pt x="79779" y="110464"/>
                </a:cubicBezTo>
                <a:cubicBezTo>
                  <a:pt x="88296" y="136015"/>
                  <a:pt x="86128" y="126974"/>
                  <a:pt x="92053" y="159560"/>
                </a:cubicBezTo>
                <a:cubicBezTo>
                  <a:pt x="94548" y="173284"/>
                  <a:pt x="98581" y="205605"/>
                  <a:pt x="104327" y="220929"/>
                </a:cubicBezTo>
                <a:cubicBezTo>
                  <a:pt x="107539" y="229495"/>
                  <a:pt x="113389" y="236911"/>
                  <a:pt x="116601" y="245477"/>
                </a:cubicBezTo>
                <a:cubicBezTo>
                  <a:pt x="119562" y="253374"/>
                  <a:pt x="118966" y="262480"/>
                  <a:pt x="122738" y="270024"/>
                </a:cubicBezTo>
                <a:cubicBezTo>
                  <a:pt x="127312" y="279172"/>
                  <a:pt x="135012" y="286389"/>
                  <a:pt x="141149" y="294572"/>
                </a:cubicBezTo>
                <a:cubicBezTo>
                  <a:pt x="145240" y="306846"/>
                  <a:pt x="146246" y="320628"/>
                  <a:pt x="153422" y="331393"/>
                </a:cubicBezTo>
                <a:cubicBezTo>
                  <a:pt x="163597" y="346655"/>
                  <a:pt x="171296" y="356554"/>
                  <a:pt x="177970" y="374352"/>
                </a:cubicBezTo>
                <a:cubicBezTo>
                  <a:pt x="180931" y="382249"/>
                  <a:pt x="180785" y="391147"/>
                  <a:pt x="184107" y="398899"/>
                </a:cubicBezTo>
                <a:cubicBezTo>
                  <a:pt x="187013" y="405678"/>
                  <a:pt x="193385" y="410570"/>
                  <a:pt x="196381" y="417310"/>
                </a:cubicBezTo>
                <a:cubicBezTo>
                  <a:pt x="201636" y="429133"/>
                  <a:pt x="201478" y="443367"/>
                  <a:pt x="208655" y="454132"/>
                </a:cubicBezTo>
                <a:cubicBezTo>
                  <a:pt x="212746" y="460269"/>
                  <a:pt x="217630" y="465945"/>
                  <a:pt x="220928" y="472542"/>
                </a:cubicBezTo>
                <a:cubicBezTo>
                  <a:pt x="223821" y="478328"/>
                  <a:pt x="223923" y="485298"/>
                  <a:pt x="227065" y="490953"/>
                </a:cubicBezTo>
                <a:cubicBezTo>
                  <a:pt x="234229" y="503848"/>
                  <a:pt x="243430" y="515501"/>
                  <a:pt x="251613" y="527775"/>
                </a:cubicBezTo>
                <a:lnTo>
                  <a:pt x="263887" y="546185"/>
                </a:lnTo>
                <a:cubicBezTo>
                  <a:pt x="273845" y="576060"/>
                  <a:pt x="265215" y="556637"/>
                  <a:pt x="288434" y="589144"/>
                </a:cubicBezTo>
                <a:cubicBezTo>
                  <a:pt x="292721" y="595146"/>
                  <a:pt x="295908" y="601954"/>
                  <a:pt x="300708" y="607554"/>
                </a:cubicBezTo>
                <a:cubicBezTo>
                  <a:pt x="308239" y="616340"/>
                  <a:pt x="318027" y="623066"/>
                  <a:pt x="325256" y="632102"/>
                </a:cubicBezTo>
                <a:cubicBezTo>
                  <a:pt x="369126" y="686939"/>
                  <a:pt x="331941" y="649733"/>
                  <a:pt x="368214" y="699608"/>
                </a:cubicBezTo>
                <a:cubicBezTo>
                  <a:pt x="377611" y="712529"/>
                  <a:pt x="389090" y="723818"/>
                  <a:pt x="398899" y="736430"/>
                </a:cubicBezTo>
                <a:cubicBezTo>
                  <a:pt x="403427" y="742252"/>
                  <a:pt x="406451" y="749174"/>
                  <a:pt x="411173" y="754840"/>
                </a:cubicBezTo>
                <a:cubicBezTo>
                  <a:pt x="416729" y="761507"/>
                  <a:pt x="424027" y="766584"/>
                  <a:pt x="429583" y="773251"/>
                </a:cubicBezTo>
                <a:cubicBezTo>
                  <a:pt x="434305" y="778917"/>
                  <a:pt x="436642" y="786447"/>
                  <a:pt x="441857" y="791662"/>
                </a:cubicBezTo>
                <a:cubicBezTo>
                  <a:pt x="447072" y="796877"/>
                  <a:pt x="455052" y="798721"/>
                  <a:pt x="460268" y="803936"/>
                </a:cubicBezTo>
                <a:cubicBezTo>
                  <a:pt x="469530" y="813198"/>
                  <a:pt x="475554" y="825358"/>
                  <a:pt x="484816" y="834620"/>
                </a:cubicBezTo>
                <a:cubicBezTo>
                  <a:pt x="496713" y="846517"/>
                  <a:pt x="506662" y="848039"/>
                  <a:pt x="521637" y="853031"/>
                </a:cubicBezTo>
                <a:cubicBezTo>
                  <a:pt x="535957" y="867350"/>
                  <a:pt x="547747" y="884755"/>
                  <a:pt x="564596" y="895989"/>
                </a:cubicBezTo>
                <a:cubicBezTo>
                  <a:pt x="570733" y="900080"/>
                  <a:pt x="577494" y="903363"/>
                  <a:pt x="583006" y="908263"/>
                </a:cubicBezTo>
                <a:cubicBezTo>
                  <a:pt x="595979" y="919795"/>
                  <a:pt x="605941" y="934670"/>
                  <a:pt x="619828" y="945085"/>
                </a:cubicBezTo>
                <a:cubicBezTo>
                  <a:pt x="628010" y="951222"/>
                  <a:pt x="636807" y="956615"/>
                  <a:pt x="644375" y="963495"/>
                </a:cubicBezTo>
                <a:cubicBezTo>
                  <a:pt x="659360" y="977117"/>
                  <a:pt x="670484" y="995221"/>
                  <a:pt x="687334" y="1006454"/>
                </a:cubicBezTo>
                <a:cubicBezTo>
                  <a:pt x="713816" y="1024109"/>
                  <a:pt x="733128" y="1038083"/>
                  <a:pt x="767114" y="1049412"/>
                </a:cubicBezTo>
                <a:cubicBezTo>
                  <a:pt x="779388" y="1053503"/>
                  <a:pt x="791923" y="1056881"/>
                  <a:pt x="803935" y="1061686"/>
                </a:cubicBezTo>
                <a:cubicBezTo>
                  <a:pt x="879763" y="1092018"/>
                  <a:pt x="787635" y="1060344"/>
                  <a:pt x="846894" y="1080097"/>
                </a:cubicBezTo>
                <a:cubicBezTo>
                  <a:pt x="889098" y="1108232"/>
                  <a:pt x="869721" y="1099979"/>
                  <a:pt x="902126" y="1110781"/>
                </a:cubicBezTo>
                <a:cubicBezTo>
                  <a:pt x="914528" y="1120083"/>
                  <a:pt x="952699" y="1149422"/>
                  <a:pt x="963495" y="1153740"/>
                </a:cubicBezTo>
                <a:cubicBezTo>
                  <a:pt x="973723" y="1157831"/>
                  <a:pt x="984326" y="1161087"/>
                  <a:pt x="994179" y="1166013"/>
                </a:cubicBezTo>
                <a:cubicBezTo>
                  <a:pt x="1041818" y="1189832"/>
                  <a:pt x="1008304" y="1177142"/>
                  <a:pt x="1049412" y="1202835"/>
                </a:cubicBezTo>
                <a:cubicBezTo>
                  <a:pt x="1068341" y="1214666"/>
                  <a:pt x="1089591" y="1221026"/>
                  <a:pt x="1110781" y="1227383"/>
                </a:cubicBezTo>
                <a:cubicBezTo>
                  <a:pt x="1151722" y="1239665"/>
                  <a:pt x="1165931" y="1235706"/>
                  <a:pt x="1221245" y="1239656"/>
                </a:cubicBezTo>
                <a:cubicBezTo>
                  <a:pt x="1330732" y="1267028"/>
                  <a:pt x="1218060" y="1240246"/>
                  <a:pt x="1307162" y="1258067"/>
                </a:cubicBezTo>
                <a:cubicBezTo>
                  <a:pt x="1315433" y="1259721"/>
                  <a:pt x="1323600" y="1261887"/>
                  <a:pt x="1331710" y="1264204"/>
                </a:cubicBezTo>
                <a:cubicBezTo>
                  <a:pt x="1337930" y="1265981"/>
                  <a:pt x="1343805" y="1268938"/>
                  <a:pt x="1350120" y="1270341"/>
                </a:cubicBezTo>
                <a:cubicBezTo>
                  <a:pt x="1362267" y="1273040"/>
                  <a:pt x="1374795" y="1273779"/>
                  <a:pt x="1386942" y="1276478"/>
                </a:cubicBezTo>
                <a:cubicBezTo>
                  <a:pt x="1393257" y="1277881"/>
                  <a:pt x="1399077" y="1281046"/>
                  <a:pt x="1405353" y="1282615"/>
                </a:cubicBezTo>
                <a:cubicBezTo>
                  <a:pt x="1431679" y="1289197"/>
                  <a:pt x="1445504" y="1289418"/>
                  <a:pt x="1472859" y="1294889"/>
                </a:cubicBezTo>
                <a:cubicBezTo>
                  <a:pt x="1491353" y="1298588"/>
                  <a:pt x="1509680" y="1303071"/>
                  <a:pt x="1528091" y="1307162"/>
                </a:cubicBezTo>
                <a:cubicBezTo>
                  <a:pt x="1540365" y="1313299"/>
                  <a:pt x="1552998" y="1318765"/>
                  <a:pt x="1564912" y="1325573"/>
                </a:cubicBezTo>
                <a:cubicBezTo>
                  <a:pt x="1600184" y="1345729"/>
                  <a:pt x="1602172" y="1354833"/>
                  <a:pt x="1632418" y="1362395"/>
                </a:cubicBezTo>
                <a:cubicBezTo>
                  <a:pt x="1677925" y="1373772"/>
                  <a:pt x="1717271" y="1373236"/>
                  <a:pt x="1767430" y="1374669"/>
                </a:cubicBezTo>
                <a:lnTo>
                  <a:pt x="2092687" y="1380805"/>
                </a:lnTo>
                <a:cubicBezTo>
                  <a:pt x="2117235" y="1382851"/>
                  <a:pt x="2141848" y="1384222"/>
                  <a:pt x="2166330" y="1386942"/>
                </a:cubicBezTo>
                <a:cubicBezTo>
                  <a:pt x="2198405" y="1390506"/>
                  <a:pt x="2220072" y="1397309"/>
                  <a:pt x="2252247" y="1405353"/>
                </a:cubicBezTo>
                <a:cubicBezTo>
                  <a:pt x="2332027" y="1403307"/>
                  <a:pt x="2412817" y="1412039"/>
                  <a:pt x="2491586" y="1399216"/>
                </a:cubicBezTo>
                <a:cubicBezTo>
                  <a:pt x="2506146" y="1396846"/>
                  <a:pt x="2516134" y="1362395"/>
                  <a:pt x="2516134" y="1362395"/>
                </a:cubicBezTo>
                <a:cubicBezTo>
                  <a:pt x="2514088" y="1356258"/>
                  <a:pt x="2515048" y="1348025"/>
                  <a:pt x="2509997" y="1343984"/>
                </a:cubicBezTo>
                <a:cubicBezTo>
                  <a:pt x="2503411" y="1338715"/>
                  <a:pt x="2493769" y="1339234"/>
                  <a:pt x="2485449" y="1337847"/>
                </a:cubicBezTo>
                <a:cubicBezTo>
                  <a:pt x="2469181" y="1335136"/>
                  <a:pt x="2452824" y="1332577"/>
                  <a:pt x="2436354" y="1331710"/>
                </a:cubicBezTo>
                <a:cubicBezTo>
                  <a:pt x="2375036" y="1328483"/>
                  <a:pt x="2313595" y="1328184"/>
                  <a:pt x="2252247" y="1325573"/>
                </a:cubicBezTo>
                <a:cubicBezTo>
                  <a:pt x="2217442" y="1324092"/>
                  <a:pt x="2182695" y="1321482"/>
                  <a:pt x="2147919" y="1319436"/>
                </a:cubicBezTo>
                <a:cubicBezTo>
                  <a:pt x="2139736" y="1317390"/>
                  <a:pt x="2131669" y="1314808"/>
                  <a:pt x="2123371" y="1313299"/>
                </a:cubicBezTo>
                <a:cubicBezTo>
                  <a:pt x="2093961" y="1307952"/>
                  <a:pt x="2085213" y="1310973"/>
                  <a:pt x="2062002" y="1301026"/>
                </a:cubicBezTo>
                <a:cubicBezTo>
                  <a:pt x="2053593" y="1297422"/>
                  <a:pt x="2045815" y="1292467"/>
                  <a:pt x="2037455" y="1288752"/>
                </a:cubicBezTo>
                <a:cubicBezTo>
                  <a:pt x="2027388" y="1284278"/>
                  <a:pt x="2016623" y="1281405"/>
                  <a:pt x="2006770" y="1276478"/>
                </a:cubicBezTo>
                <a:cubicBezTo>
                  <a:pt x="1960222" y="1253204"/>
                  <a:pt x="1992903" y="1263521"/>
                  <a:pt x="1951538" y="1245793"/>
                </a:cubicBezTo>
                <a:cubicBezTo>
                  <a:pt x="1945592" y="1243245"/>
                  <a:pt x="1939016" y="1242333"/>
                  <a:pt x="1933127" y="1239656"/>
                </a:cubicBezTo>
                <a:cubicBezTo>
                  <a:pt x="1857665" y="1205356"/>
                  <a:pt x="1908666" y="1223320"/>
                  <a:pt x="1865621" y="1208972"/>
                </a:cubicBezTo>
                <a:cubicBezTo>
                  <a:pt x="1853347" y="1198744"/>
                  <a:pt x="1841411" y="1188096"/>
                  <a:pt x="1828800" y="1178287"/>
                </a:cubicBezTo>
                <a:cubicBezTo>
                  <a:pt x="1822978" y="1173759"/>
                  <a:pt x="1815989" y="1170813"/>
                  <a:pt x="1810389" y="1166013"/>
                </a:cubicBezTo>
                <a:cubicBezTo>
                  <a:pt x="1785256" y="1144471"/>
                  <a:pt x="1762913" y="1109273"/>
                  <a:pt x="1730609" y="1098507"/>
                </a:cubicBezTo>
                <a:lnTo>
                  <a:pt x="1712198" y="1092371"/>
                </a:lnTo>
                <a:cubicBezTo>
                  <a:pt x="1704669" y="1086347"/>
                  <a:pt x="1676131" y="1062063"/>
                  <a:pt x="1663103" y="1055549"/>
                </a:cubicBezTo>
                <a:cubicBezTo>
                  <a:pt x="1657317" y="1052656"/>
                  <a:pt x="1650730" y="1051734"/>
                  <a:pt x="1644692" y="1049412"/>
                </a:cubicBezTo>
                <a:cubicBezTo>
                  <a:pt x="1567585" y="1019755"/>
                  <a:pt x="1607724" y="1030963"/>
                  <a:pt x="1558775" y="1018728"/>
                </a:cubicBezTo>
                <a:cubicBezTo>
                  <a:pt x="1534581" y="1006630"/>
                  <a:pt x="1530924" y="1006631"/>
                  <a:pt x="1509680" y="988043"/>
                </a:cubicBezTo>
                <a:cubicBezTo>
                  <a:pt x="1462061" y="946376"/>
                  <a:pt x="1506141" y="977501"/>
                  <a:pt x="1466722" y="951222"/>
                </a:cubicBezTo>
                <a:cubicBezTo>
                  <a:pt x="1460585" y="943039"/>
                  <a:pt x="1453732" y="935348"/>
                  <a:pt x="1448311" y="926674"/>
                </a:cubicBezTo>
                <a:cubicBezTo>
                  <a:pt x="1433320" y="902688"/>
                  <a:pt x="1441402" y="900697"/>
                  <a:pt x="1417626" y="883715"/>
                </a:cubicBezTo>
                <a:cubicBezTo>
                  <a:pt x="1410182" y="878398"/>
                  <a:pt x="1400870" y="876236"/>
                  <a:pt x="1393079" y="871442"/>
                </a:cubicBezTo>
                <a:cubicBezTo>
                  <a:pt x="1374234" y="859845"/>
                  <a:pt x="1358839" y="841617"/>
                  <a:pt x="1337847" y="834620"/>
                </a:cubicBezTo>
                <a:cubicBezTo>
                  <a:pt x="1314051" y="826688"/>
                  <a:pt x="1298023" y="820822"/>
                  <a:pt x="1270341" y="816209"/>
                </a:cubicBezTo>
                <a:cubicBezTo>
                  <a:pt x="1180430" y="801225"/>
                  <a:pt x="1221392" y="807023"/>
                  <a:pt x="1147602" y="797799"/>
                </a:cubicBezTo>
                <a:cubicBezTo>
                  <a:pt x="1139420" y="795753"/>
                  <a:pt x="1131391" y="792944"/>
                  <a:pt x="1123055" y="791662"/>
                </a:cubicBezTo>
                <a:cubicBezTo>
                  <a:pt x="1104746" y="788845"/>
                  <a:pt x="1086203" y="787823"/>
                  <a:pt x="1067822" y="785525"/>
                </a:cubicBezTo>
                <a:cubicBezTo>
                  <a:pt x="1053469" y="783731"/>
                  <a:pt x="1039183" y="781434"/>
                  <a:pt x="1024864" y="779388"/>
                </a:cubicBezTo>
                <a:cubicBezTo>
                  <a:pt x="1016681" y="775297"/>
                  <a:pt x="1008725" y="770718"/>
                  <a:pt x="1000316" y="767114"/>
                </a:cubicBezTo>
                <a:cubicBezTo>
                  <a:pt x="994370" y="764566"/>
                  <a:pt x="987522" y="764186"/>
                  <a:pt x="981906" y="760977"/>
                </a:cubicBezTo>
                <a:cubicBezTo>
                  <a:pt x="973025" y="755902"/>
                  <a:pt x="965869" y="748240"/>
                  <a:pt x="957358" y="742566"/>
                </a:cubicBezTo>
                <a:cubicBezTo>
                  <a:pt x="947433" y="735950"/>
                  <a:pt x="937175" y="729811"/>
                  <a:pt x="926673" y="724156"/>
                </a:cubicBezTo>
                <a:cubicBezTo>
                  <a:pt x="910563" y="715482"/>
                  <a:pt x="892215" y="710586"/>
                  <a:pt x="877578" y="699608"/>
                </a:cubicBezTo>
                <a:cubicBezTo>
                  <a:pt x="867039" y="691703"/>
                  <a:pt x="847185" y="676104"/>
                  <a:pt x="834620" y="668924"/>
                </a:cubicBezTo>
                <a:cubicBezTo>
                  <a:pt x="826677" y="664385"/>
                  <a:pt x="818015" y="661189"/>
                  <a:pt x="810072" y="656650"/>
                </a:cubicBezTo>
                <a:cubicBezTo>
                  <a:pt x="803668" y="652991"/>
                  <a:pt x="798065" y="648035"/>
                  <a:pt x="791661" y="644376"/>
                </a:cubicBezTo>
                <a:cubicBezTo>
                  <a:pt x="783718" y="639837"/>
                  <a:pt x="775057" y="636641"/>
                  <a:pt x="767114" y="632102"/>
                </a:cubicBezTo>
                <a:cubicBezTo>
                  <a:pt x="760710" y="628443"/>
                  <a:pt x="754705" y="624115"/>
                  <a:pt x="748703" y="619828"/>
                </a:cubicBezTo>
                <a:cubicBezTo>
                  <a:pt x="740380" y="613883"/>
                  <a:pt x="733036" y="606493"/>
                  <a:pt x="724155" y="601418"/>
                </a:cubicBezTo>
                <a:cubicBezTo>
                  <a:pt x="718539" y="598209"/>
                  <a:pt x="711882" y="597327"/>
                  <a:pt x="705745" y="595281"/>
                </a:cubicBezTo>
                <a:cubicBezTo>
                  <a:pt x="659329" y="533393"/>
                  <a:pt x="718395" y="609737"/>
                  <a:pt x="662786" y="546185"/>
                </a:cubicBezTo>
                <a:cubicBezTo>
                  <a:pt x="656051" y="538488"/>
                  <a:pt x="651031" y="529404"/>
                  <a:pt x="644375" y="521638"/>
                </a:cubicBezTo>
                <a:cubicBezTo>
                  <a:pt x="638727" y="515049"/>
                  <a:pt x="631521" y="509894"/>
                  <a:pt x="625965" y="503227"/>
                </a:cubicBezTo>
                <a:cubicBezTo>
                  <a:pt x="568733" y="434546"/>
                  <a:pt x="672593" y="548625"/>
                  <a:pt x="595280" y="460269"/>
                </a:cubicBezTo>
                <a:cubicBezTo>
                  <a:pt x="587660" y="451560"/>
                  <a:pt x="578263" y="444507"/>
                  <a:pt x="570732" y="435721"/>
                </a:cubicBezTo>
                <a:cubicBezTo>
                  <a:pt x="565932" y="430121"/>
                  <a:pt x="561757" y="423907"/>
                  <a:pt x="558459" y="417310"/>
                </a:cubicBezTo>
                <a:cubicBezTo>
                  <a:pt x="555566" y="411524"/>
                  <a:pt x="556363" y="403950"/>
                  <a:pt x="552322" y="398899"/>
                </a:cubicBezTo>
                <a:cubicBezTo>
                  <a:pt x="547714" y="393140"/>
                  <a:pt x="540048" y="390717"/>
                  <a:pt x="533911" y="386626"/>
                </a:cubicBezTo>
                <a:cubicBezTo>
                  <a:pt x="529820" y="378443"/>
                  <a:pt x="528106" y="368547"/>
                  <a:pt x="521637" y="362078"/>
                </a:cubicBezTo>
                <a:cubicBezTo>
                  <a:pt x="517063" y="357504"/>
                  <a:pt x="509172" y="358489"/>
                  <a:pt x="503226" y="355941"/>
                </a:cubicBezTo>
                <a:cubicBezTo>
                  <a:pt x="494818" y="352337"/>
                  <a:pt x="486524" y="348374"/>
                  <a:pt x="478679" y="343667"/>
                </a:cubicBezTo>
                <a:cubicBezTo>
                  <a:pt x="426491" y="312355"/>
                  <a:pt x="460941" y="323891"/>
                  <a:pt x="417310" y="312983"/>
                </a:cubicBezTo>
                <a:cubicBezTo>
                  <a:pt x="381927" y="289394"/>
                  <a:pt x="416061" y="309818"/>
                  <a:pt x="380488" y="294572"/>
                </a:cubicBezTo>
                <a:cubicBezTo>
                  <a:pt x="372080" y="290968"/>
                  <a:pt x="364349" y="285902"/>
                  <a:pt x="355941" y="282298"/>
                </a:cubicBezTo>
                <a:cubicBezTo>
                  <a:pt x="349995" y="279750"/>
                  <a:pt x="343185" y="279303"/>
                  <a:pt x="337530" y="276161"/>
                </a:cubicBezTo>
                <a:cubicBezTo>
                  <a:pt x="314456" y="263342"/>
                  <a:pt x="269843" y="228464"/>
                  <a:pt x="251613" y="214792"/>
                </a:cubicBezTo>
                <a:cubicBezTo>
                  <a:pt x="243430" y="208655"/>
                  <a:pt x="234298" y="203614"/>
                  <a:pt x="227065" y="196381"/>
                </a:cubicBezTo>
                <a:cubicBezTo>
                  <a:pt x="216837" y="186153"/>
                  <a:pt x="207576" y="174856"/>
                  <a:pt x="196381" y="165697"/>
                </a:cubicBezTo>
                <a:cubicBezTo>
                  <a:pt x="184964" y="156356"/>
                  <a:pt x="169990" y="151580"/>
                  <a:pt x="159559" y="141149"/>
                </a:cubicBezTo>
                <a:lnTo>
                  <a:pt x="92053" y="73643"/>
                </a:lnTo>
                <a:lnTo>
                  <a:pt x="67506" y="49095"/>
                </a:lnTo>
                <a:cubicBezTo>
                  <a:pt x="61369" y="42958"/>
                  <a:pt x="56316" y="35499"/>
                  <a:pt x="49095" y="30685"/>
                </a:cubicBezTo>
                <a:cubicBezTo>
                  <a:pt x="42958" y="26594"/>
                  <a:pt x="37281" y="21710"/>
                  <a:pt x="30684" y="18411"/>
                </a:cubicBezTo>
                <a:cubicBezTo>
                  <a:pt x="24898" y="15518"/>
                  <a:pt x="18279" y="14677"/>
                  <a:pt x="12273" y="12274"/>
                </a:cubicBezTo>
                <a:cubicBezTo>
                  <a:pt x="8026" y="10575"/>
                  <a:pt x="2045" y="2046"/>
                  <a:pt x="0" y="0"/>
                </a:cubicBezTo>
                <a:close/>
              </a:path>
            </a:pathLst>
          </a:cu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8" name="Straight Connector 57"/>
          <p:cNvCxnSpPr/>
          <p:nvPr/>
        </p:nvCxnSpPr>
        <p:spPr>
          <a:xfrm>
            <a:off x="2057400" y="4391629"/>
            <a:ext cx="6821710" cy="0"/>
          </a:xfrm>
          <a:prstGeom prst="line">
            <a:avLst/>
          </a:prstGeom>
          <a:noFill/>
          <a:ln w="127000" cap="flat" cmpd="sng" algn="ctr">
            <a:solidFill>
              <a:srgbClr val="F79646"/>
            </a:solidFill>
            <a:prstDash val="solid"/>
            <a:tailEnd type="triangle"/>
          </a:ln>
          <a:effectLst/>
        </p:spPr>
      </p:cxnSp>
      <p:cxnSp>
        <p:nvCxnSpPr>
          <p:cNvPr id="59" name="Straight Connector 58"/>
          <p:cNvCxnSpPr/>
          <p:nvPr/>
        </p:nvCxnSpPr>
        <p:spPr>
          <a:xfrm flipV="1">
            <a:off x="2057400" y="1276350"/>
            <a:ext cx="11849" cy="3124202"/>
          </a:xfrm>
          <a:prstGeom prst="line">
            <a:avLst/>
          </a:prstGeom>
          <a:noFill/>
          <a:ln w="127000" cap="flat" cmpd="sng" algn="ctr">
            <a:solidFill>
              <a:srgbClr val="F79646"/>
            </a:solidFill>
            <a:prstDash val="solid"/>
            <a:tailEnd type="triangle"/>
          </a:ln>
          <a:effectLst/>
        </p:spPr>
      </p:cxnSp>
      <p:sp>
        <p:nvSpPr>
          <p:cNvPr id="60" name="TextBox 59"/>
          <p:cNvSpPr txBox="1"/>
          <p:nvPr/>
        </p:nvSpPr>
        <p:spPr>
          <a:xfrm>
            <a:off x="4150132" y="4497169"/>
            <a:ext cx="111280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Time</a:t>
            </a:r>
            <a:endParaRPr kumimoji="0" lang="en-US" sz="3600" b="0" i="0" u="none" strike="noStrike" kern="0" cap="none" spc="0" normalizeH="0" baseline="0" noProof="0" dirty="0">
              <a:ln>
                <a:noFill/>
              </a:ln>
              <a:solidFill>
                <a:sysClr val="windowText" lastClr="000000"/>
              </a:solidFill>
              <a:effectLst/>
              <a:uLnTx/>
              <a:uFillTx/>
            </a:endParaRPr>
          </a:p>
        </p:txBody>
      </p:sp>
      <p:sp>
        <p:nvSpPr>
          <p:cNvPr id="61" name="TextBox 60"/>
          <p:cNvSpPr txBox="1"/>
          <p:nvPr/>
        </p:nvSpPr>
        <p:spPr>
          <a:xfrm>
            <a:off x="57150" y="2369702"/>
            <a:ext cx="167706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rPr>
              <a:t>players</a:t>
            </a:r>
            <a:endParaRPr kumimoji="0" lang="en-US" sz="3200" b="0" i="0" u="none" strike="noStrike" kern="0" cap="none" spc="0" normalizeH="0" baseline="0" noProof="0" dirty="0">
              <a:ln>
                <a:noFill/>
              </a:ln>
              <a:solidFill>
                <a:sysClr val="windowText" lastClr="000000"/>
              </a:solidFill>
              <a:effectLst/>
              <a:uLnTx/>
              <a:uFillTx/>
            </a:endParaRPr>
          </a:p>
        </p:txBody>
      </p:sp>
      <p:sp>
        <p:nvSpPr>
          <p:cNvPr id="62" name="Freeform 61"/>
          <p:cNvSpPr/>
          <p:nvPr/>
        </p:nvSpPr>
        <p:spPr>
          <a:xfrm>
            <a:off x="2133600" y="1765815"/>
            <a:ext cx="5600525" cy="2633969"/>
          </a:xfrm>
          <a:custGeom>
            <a:avLst/>
            <a:gdLst>
              <a:gd name="connsiteX0" fmla="*/ 0 w 6498991"/>
              <a:gd name="connsiteY0" fmla="*/ 0 h 3860220"/>
              <a:gd name="connsiteX1" fmla="*/ 184108 w 6498991"/>
              <a:gd name="connsiteY1" fmla="*/ 12274 h 3860220"/>
              <a:gd name="connsiteX2" fmla="*/ 257751 w 6498991"/>
              <a:gd name="connsiteY2" fmla="*/ 42958 h 3860220"/>
              <a:gd name="connsiteX3" fmla="*/ 288435 w 6498991"/>
              <a:gd name="connsiteY3" fmla="*/ 55232 h 3860220"/>
              <a:gd name="connsiteX4" fmla="*/ 349805 w 6498991"/>
              <a:gd name="connsiteY4" fmla="*/ 98191 h 3860220"/>
              <a:gd name="connsiteX5" fmla="*/ 368215 w 6498991"/>
              <a:gd name="connsiteY5" fmla="*/ 116601 h 3860220"/>
              <a:gd name="connsiteX6" fmla="*/ 392763 w 6498991"/>
              <a:gd name="connsiteY6" fmla="*/ 135012 h 3860220"/>
              <a:gd name="connsiteX7" fmla="*/ 454132 w 6498991"/>
              <a:gd name="connsiteY7" fmla="*/ 202518 h 3860220"/>
              <a:gd name="connsiteX8" fmla="*/ 478680 w 6498991"/>
              <a:gd name="connsiteY8" fmla="*/ 251613 h 3860220"/>
              <a:gd name="connsiteX9" fmla="*/ 503227 w 6498991"/>
              <a:gd name="connsiteY9" fmla="*/ 362078 h 3860220"/>
              <a:gd name="connsiteX10" fmla="*/ 521638 w 6498991"/>
              <a:gd name="connsiteY10" fmla="*/ 386626 h 3860220"/>
              <a:gd name="connsiteX11" fmla="*/ 613692 w 6498991"/>
              <a:gd name="connsiteY11" fmla="*/ 466405 h 3860220"/>
              <a:gd name="connsiteX12" fmla="*/ 668924 w 6498991"/>
              <a:gd name="connsiteY12" fmla="*/ 515501 h 3860220"/>
              <a:gd name="connsiteX13" fmla="*/ 718019 w 6498991"/>
              <a:gd name="connsiteY13" fmla="*/ 576870 h 3860220"/>
              <a:gd name="connsiteX14" fmla="*/ 742567 w 6498991"/>
              <a:gd name="connsiteY14" fmla="*/ 607554 h 3860220"/>
              <a:gd name="connsiteX15" fmla="*/ 760978 w 6498991"/>
              <a:gd name="connsiteY15" fmla="*/ 644376 h 3860220"/>
              <a:gd name="connsiteX16" fmla="*/ 785525 w 6498991"/>
              <a:gd name="connsiteY16" fmla="*/ 760977 h 3860220"/>
              <a:gd name="connsiteX17" fmla="*/ 810073 w 6498991"/>
              <a:gd name="connsiteY17" fmla="*/ 840757 h 3860220"/>
              <a:gd name="connsiteX18" fmla="*/ 859168 w 6498991"/>
              <a:gd name="connsiteY18" fmla="*/ 920537 h 3860220"/>
              <a:gd name="connsiteX19" fmla="*/ 883716 w 6498991"/>
              <a:gd name="connsiteY19" fmla="*/ 951222 h 3860220"/>
              <a:gd name="connsiteX20" fmla="*/ 1129192 w 6498991"/>
              <a:gd name="connsiteY20" fmla="*/ 1172150 h 3860220"/>
              <a:gd name="connsiteX21" fmla="*/ 1251931 w 6498991"/>
              <a:gd name="connsiteY21" fmla="*/ 1276478 h 3860220"/>
              <a:gd name="connsiteX22" fmla="*/ 1343984 w 6498991"/>
              <a:gd name="connsiteY22" fmla="*/ 1417627 h 3860220"/>
              <a:gd name="connsiteX23" fmla="*/ 1380806 w 6498991"/>
              <a:gd name="connsiteY23" fmla="*/ 1595597 h 3860220"/>
              <a:gd name="connsiteX24" fmla="*/ 1393080 w 6498991"/>
              <a:gd name="connsiteY24" fmla="*/ 1650830 h 3860220"/>
              <a:gd name="connsiteX25" fmla="*/ 1417627 w 6498991"/>
              <a:gd name="connsiteY25" fmla="*/ 1706062 h 3860220"/>
              <a:gd name="connsiteX26" fmla="*/ 1436038 w 6498991"/>
              <a:gd name="connsiteY26" fmla="*/ 1755157 h 3860220"/>
              <a:gd name="connsiteX27" fmla="*/ 1472860 w 6498991"/>
              <a:gd name="connsiteY27" fmla="*/ 1804252 h 3860220"/>
              <a:gd name="connsiteX28" fmla="*/ 1546502 w 6498991"/>
              <a:gd name="connsiteY28" fmla="*/ 1896306 h 3860220"/>
              <a:gd name="connsiteX29" fmla="*/ 1626282 w 6498991"/>
              <a:gd name="connsiteY29" fmla="*/ 1982223 h 3860220"/>
              <a:gd name="connsiteX30" fmla="*/ 1693788 w 6498991"/>
              <a:gd name="connsiteY30" fmla="*/ 2019044 h 3860220"/>
              <a:gd name="connsiteX31" fmla="*/ 1736747 w 6498991"/>
              <a:gd name="connsiteY31" fmla="*/ 2049729 h 3860220"/>
              <a:gd name="connsiteX32" fmla="*/ 1834937 w 6498991"/>
              <a:gd name="connsiteY32" fmla="*/ 2104961 h 3860220"/>
              <a:gd name="connsiteX33" fmla="*/ 1945402 w 6498991"/>
              <a:gd name="connsiteY33" fmla="*/ 2160193 h 3860220"/>
              <a:gd name="connsiteX34" fmla="*/ 1994497 w 6498991"/>
              <a:gd name="connsiteY34" fmla="*/ 2209289 h 3860220"/>
              <a:gd name="connsiteX35" fmla="*/ 2104962 w 6498991"/>
              <a:gd name="connsiteY35" fmla="*/ 2350438 h 3860220"/>
              <a:gd name="connsiteX36" fmla="*/ 2190878 w 6498991"/>
              <a:gd name="connsiteY36" fmla="*/ 2436354 h 3860220"/>
              <a:gd name="connsiteX37" fmla="*/ 2289069 w 6498991"/>
              <a:gd name="connsiteY37" fmla="*/ 2491587 h 3860220"/>
              <a:gd name="connsiteX38" fmla="*/ 2356575 w 6498991"/>
              <a:gd name="connsiteY38" fmla="*/ 2528408 h 3860220"/>
              <a:gd name="connsiteX39" fmla="*/ 2399533 w 6498991"/>
              <a:gd name="connsiteY39" fmla="*/ 2552956 h 3860220"/>
              <a:gd name="connsiteX40" fmla="*/ 2454766 w 6498991"/>
              <a:gd name="connsiteY40" fmla="*/ 2571366 h 3860220"/>
              <a:gd name="connsiteX41" fmla="*/ 2485450 w 6498991"/>
              <a:gd name="connsiteY41" fmla="*/ 2589777 h 3860220"/>
              <a:gd name="connsiteX42" fmla="*/ 2534545 w 6498991"/>
              <a:gd name="connsiteY42" fmla="*/ 2602051 h 3860220"/>
              <a:gd name="connsiteX43" fmla="*/ 2718653 w 6498991"/>
              <a:gd name="connsiteY43" fmla="*/ 2626599 h 3860220"/>
              <a:gd name="connsiteX44" fmla="*/ 2884349 w 6498991"/>
              <a:gd name="connsiteY44" fmla="*/ 2706379 h 3860220"/>
              <a:gd name="connsiteX45" fmla="*/ 2994814 w 6498991"/>
              <a:gd name="connsiteY45" fmla="*/ 2786158 h 3860220"/>
              <a:gd name="connsiteX46" fmla="*/ 3037772 w 6498991"/>
              <a:gd name="connsiteY46" fmla="*/ 2822980 h 3860220"/>
              <a:gd name="connsiteX47" fmla="*/ 3148237 w 6498991"/>
              <a:gd name="connsiteY47" fmla="*/ 2902760 h 3860220"/>
              <a:gd name="connsiteX48" fmla="*/ 3197332 w 6498991"/>
              <a:gd name="connsiteY48" fmla="*/ 2939581 h 3860220"/>
              <a:gd name="connsiteX49" fmla="*/ 3252564 w 6498991"/>
              <a:gd name="connsiteY49" fmla="*/ 2964129 h 3860220"/>
              <a:gd name="connsiteX50" fmla="*/ 3387576 w 6498991"/>
              <a:gd name="connsiteY50" fmla="*/ 3050046 h 3860220"/>
              <a:gd name="connsiteX51" fmla="*/ 3528725 w 6498991"/>
              <a:gd name="connsiteY51" fmla="*/ 3123689 h 3860220"/>
              <a:gd name="connsiteX52" fmla="*/ 3577821 w 6498991"/>
              <a:gd name="connsiteY52" fmla="*/ 3135962 h 3860220"/>
              <a:gd name="connsiteX53" fmla="*/ 3700559 w 6498991"/>
              <a:gd name="connsiteY53" fmla="*/ 3154373 h 3860220"/>
              <a:gd name="connsiteX54" fmla="*/ 4001268 w 6498991"/>
              <a:gd name="connsiteY54" fmla="*/ 3154373 h 3860220"/>
              <a:gd name="connsiteX55" fmla="*/ 4019678 w 6498991"/>
              <a:gd name="connsiteY55" fmla="*/ 3160510 h 3860220"/>
              <a:gd name="connsiteX56" fmla="*/ 4117869 w 6498991"/>
              <a:gd name="connsiteY56" fmla="*/ 3215742 h 3860220"/>
              <a:gd name="connsiteX57" fmla="*/ 4154690 w 6498991"/>
              <a:gd name="connsiteY57" fmla="*/ 3228016 h 3860220"/>
              <a:gd name="connsiteX58" fmla="*/ 4179238 w 6498991"/>
              <a:gd name="connsiteY58" fmla="*/ 3246427 h 3860220"/>
              <a:gd name="connsiteX59" fmla="*/ 4301976 w 6498991"/>
              <a:gd name="connsiteY59" fmla="*/ 3301659 h 3860220"/>
              <a:gd name="connsiteX60" fmla="*/ 4412441 w 6498991"/>
              <a:gd name="connsiteY60" fmla="*/ 3344618 h 3860220"/>
              <a:gd name="connsiteX61" fmla="*/ 4492221 w 6498991"/>
              <a:gd name="connsiteY61" fmla="*/ 3369165 h 3860220"/>
              <a:gd name="connsiteX62" fmla="*/ 4559727 w 6498991"/>
              <a:gd name="connsiteY62" fmla="*/ 3387576 h 3860220"/>
              <a:gd name="connsiteX63" fmla="*/ 4811340 w 6498991"/>
              <a:gd name="connsiteY63" fmla="*/ 3455082 h 3860220"/>
              <a:gd name="connsiteX64" fmla="*/ 5118186 w 6498991"/>
              <a:gd name="connsiteY64" fmla="*/ 3467356 h 3860220"/>
              <a:gd name="connsiteX65" fmla="*/ 5222513 w 6498991"/>
              <a:gd name="connsiteY65" fmla="*/ 3504177 h 3860220"/>
              <a:gd name="connsiteX66" fmla="*/ 5382073 w 6498991"/>
              <a:gd name="connsiteY66" fmla="*/ 3590094 h 3860220"/>
              <a:gd name="connsiteX67" fmla="*/ 5510948 w 6498991"/>
              <a:gd name="connsiteY67" fmla="*/ 3639189 h 3860220"/>
              <a:gd name="connsiteX68" fmla="*/ 5547770 w 6498991"/>
              <a:gd name="connsiteY68" fmla="*/ 3657600 h 3860220"/>
              <a:gd name="connsiteX69" fmla="*/ 5566180 w 6498991"/>
              <a:gd name="connsiteY69" fmla="*/ 3663737 h 3860220"/>
              <a:gd name="connsiteX70" fmla="*/ 5596865 w 6498991"/>
              <a:gd name="connsiteY70" fmla="*/ 3682148 h 3860220"/>
              <a:gd name="connsiteX71" fmla="*/ 5615276 w 6498991"/>
              <a:gd name="connsiteY71" fmla="*/ 3694422 h 3860220"/>
              <a:gd name="connsiteX72" fmla="*/ 5670508 w 6498991"/>
              <a:gd name="connsiteY72" fmla="*/ 3706695 h 3860220"/>
              <a:gd name="connsiteX73" fmla="*/ 5817794 w 6498991"/>
              <a:gd name="connsiteY73" fmla="*/ 3749654 h 3860220"/>
              <a:gd name="connsiteX74" fmla="*/ 5903711 w 6498991"/>
              <a:gd name="connsiteY74" fmla="*/ 3761928 h 3860220"/>
              <a:gd name="connsiteX75" fmla="*/ 6093955 w 6498991"/>
              <a:gd name="connsiteY75" fmla="*/ 3804886 h 3860220"/>
              <a:gd name="connsiteX76" fmla="*/ 6192145 w 6498991"/>
              <a:gd name="connsiteY76" fmla="*/ 3829434 h 3860220"/>
              <a:gd name="connsiteX77" fmla="*/ 6247378 w 6498991"/>
              <a:gd name="connsiteY77" fmla="*/ 3835571 h 3860220"/>
              <a:gd name="connsiteX78" fmla="*/ 6314884 w 6498991"/>
              <a:gd name="connsiteY78" fmla="*/ 3847844 h 3860220"/>
              <a:gd name="connsiteX79" fmla="*/ 6370116 w 6498991"/>
              <a:gd name="connsiteY79" fmla="*/ 3853981 h 3860220"/>
              <a:gd name="connsiteX80" fmla="*/ 6498991 w 6498991"/>
              <a:gd name="connsiteY80" fmla="*/ 3860118 h 38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98991" h="3860220">
                <a:moveTo>
                  <a:pt x="0" y="0"/>
                </a:moveTo>
                <a:cubicBezTo>
                  <a:pt x="3659" y="193"/>
                  <a:pt x="156506" y="6754"/>
                  <a:pt x="184108" y="12274"/>
                </a:cubicBezTo>
                <a:cubicBezTo>
                  <a:pt x="269184" y="29289"/>
                  <a:pt x="214509" y="21338"/>
                  <a:pt x="257751" y="42958"/>
                </a:cubicBezTo>
                <a:cubicBezTo>
                  <a:pt x="267604" y="47884"/>
                  <a:pt x="278764" y="49957"/>
                  <a:pt x="288435" y="55232"/>
                </a:cubicBezTo>
                <a:cubicBezTo>
                  <a:pt x="298118" y="60514"/>
                  <a:pt x="338174" y="88222"/>
                  <a:pt x="349805" y="98191"/>
                </a:cubicBezTo>
                <a:cubicBezTo>
                  <a:pt x="356394" y="103839"/>
                  <a:pt x="361626" y="110953"/>
                  <a:pt x="368215" y="116601"/>
                </a:cubicBezTo>
                <a:cubicBezTo>
                  <a:pt x="375981" y="123257"/>
                  <a:pt x="385160" y="128170"/>
                  <a:pt x="392763" y="135012"/>
                </a:cubicBezTo>
                <a:cubicBezTo>
                  <a:pt x="408228" y="148930"/>
                  <a:pt x="441845" y="182553"/>
                  <a:pt x="454132" y="202518"/>
                </a:cubicBezTo>
                <a:cubicBezTo>
                  <a:pt x="463721" y="218100"/>
                  <a:pt x="478680" y="251613"/>
                  <a:pt x="478680" y="251613"/>
                </a:cubicBezTo>
                <a:cubicBezTo>
                  <a:pt x="484677" y="281598"/>
                  <a:pt x="496842" y="343988"/>
                  <a:pt x="503227" y="362078"/>
                </a:cubicBezTo>
                <a:cubicBezTo>
                  <a:pt x="506631" y="371723"/>
                  <a:pt x="514981" y="378860"/>
                  <a:pt x="521638" y="386626"/>
                </a:cubicBezTo>
                <a:cubicBezTo>
                  <a:pt x="542099" y="410497"/>
                  <a:pt x="609026" y="462563"/>
                  <a:pt x="613692" y="466405"/>
                </a:cubicBezTo>
                <a:cubicBezTo>
                  <a:pt x="637545" y="486049"/>
                  <a:pt x="649132" y="492410"/>
                  <a:pt x="668924" y="515501"/>
                </a:cubicBezTo>
                <a:cubicBezTo>
                  <a:pt x="685973" y="535391"/>
                  <a:pt x="701654" y="556414"/>
                  <a:pt x="718019" y="576870"/>
                </a:cubicBezTo>
                <a:cubicBezTo>
                  <a:pt x="726202" y="587098"/>
                  <a:pt x="736709" y="595838"/>
                  <a:pt x="742567" y="607554"/>
                </a:cubicBezTo>
                <a:lnTo>
                  <a:pt x="760978" y="644376"/>
                </a:lnTo>
                <a:cubicBezTo>
                  <a:pt x="785386" y="803042"/>
                  <a:pt x="759853" y="666848"/>
                  <a:pt x="785525" y="760977"/>
                </a:cubicBezTo>
                <a:cubicBezTo>
                  <a:pt x="798931" y="810131"/>
                  <a:pt x="781563" y="779666"/>
                  <a:pt x="810073" y="840757"/>
                </a:cubicBezTo>
                <a:cubicBezTo>
                  <a:pt x="819500" y="860957"/>
                  <a:pt x="845544" y="901804"/>
                  <a:pt x="859168" y="920537"/>
                </a:cubicBezTo>
                <a:cubicBezTo>
                  <a:pt x="866872" y="931130"/>
                  <a:pt x="874672" y="941747"/>
                  <a:pt x="883716" y="951222"/>
                </a:cubicBezTo>
                <a:cubicBezTo>
                  <a:pt x="998212" y="1071170"/>
                  <a:pt x="991056" y="1058391"/>
                  <a:pt x="1129192" y="1172150"/>
                </a:cubicBezTo>
                <a:cubicBezTo>
                  <a:pt x="1139924" y="1180988"/>
                  <a:pt x="1239222" y="1260591"/>
                  <a:pt x="1251931" y="1276478"/>
                </a:cubicBezTo>
                <a:cubicBezTo>
                  <a:pt x="1319894" y="1361432"/>
                  <a:pt x="1288606" y="1314781"/>
                  <a:pt x="1343984" y="1417627"/>
                </a:cubicBezTo>
                <a:cubicBezTo>
                  <a:pt x="1371692" y="1542309"/>
                  <a:pt x="1338439" y="1390827"/>
                  <a:pt x="1380806" y="1595597"/>
                </a:cubicBezTo>
                <a:cubicBezTo>
                  <a:pt x="1384627" y="1614066"/>
                  <a:pt x="1385420" y="1633595"/>
                  <a:pt x="1393080" y="1650830"/>
                </a:cubicBezTo>
                <a:cubicBezTo>
                  <a:pt x="1401262" y="1669241"/>
                  <a:pt x="1409956" y="1687432"/>
                  <a:pt x="1417627" y="1706062"/>
                </a:cubicBezTo>
                <a:cubicBezTo>
                  <a:pt x="1424282" y="1722223"/>
                  <a:pt x="1427469" y="1739924"/>
                  <a:pt x="1436038" y="1755157"/>
                </a:cubicBezTo>
                <a:cubicBezTo>
                  <a:pt x="1446067" y="1772986"/>
                  <a:pt x="1461271" y="1787395"/>
                  <a:pt x="1472860" y="1804252"/>
                </a:cubicBezTo>
                <a:cubicBezTo>
                  <a:pt x="1541220" y="1903685"/>
                  <a:pt x="1461625" y="1804901"/>
                  <a:pt x="1546502" y="1896306"/>
                </a:cubicBezTo>
                <a:cubicBezTo>
                  <a:pt x="1568090" y="1919555"/>
                  <a:pt x="1600497" y="1963600"/>
                  <a:pt x="1626282" y="1982223"/>
                </a:cubicBezTo>
                <a:cubicBezTo>
                  <a:pt x="1647061" y="1997230"/>
                  <a:pt x="1671917" y="2005678"/>
                  <a:pt x="1693788" y="2019044"/>
                </a:cubicBezTo>
                <a:cubicBezTo>
                  <a:pt x="1708804" y="2028220"/>
                  <a:pt x="1722105" y="2039968"/>
                  <a:pt x="1736747" y="2049729"/>
                </a:cubicBezTo>
                <a:cubicBezTo>
                  <a:pt x="1769050" y="2071265"/>
                  <a:pt x="1799211" y="2089650"/>
                  <a:pt x="1834937" y="2104961"/>
                </a:cubicBezTo>
                <a:cubicBezTo>
                  <a:pt x="1881193" y="2124785"/>
                  <a:pt x="1899082" y="2113872"/>
                  <a:pt x="1945402" y="2160193"/>
                </a:cubicBezTo>
                <a:cubicBezTo>
                  <a:pt x="1961767" y="2176558"/>
                  <a:pt x="1980811" y="2190626"/>
                  <a:pt x="1994497" y="2209289"/>
                </a:cubicBezTo>
                <a:cubicBezTo>
                  <a:pt x="2038994" y="2269967"/>
                  <a:pt x="2057445" y="2300658"/>
                  <a:pt x="2104962" y="2350438"/>
                </a:cubicBezTo>
                <a:cubicBezTo>
                  <a:pt x="2132927" y="2379735"/>
                  <a:pt x="2155578" y="2416498"/>
                  <a:pt x="2190878" y="2436354"/>
                </a:cubicBezTo>
                <a:lnTo>
                  <a:pt x="2289069" y="2491587"/>
                </a:lnTo>
                <a:cubicBezTo>
                  <a:pt x="2311475" y="2504035"/>
                  <a:pt x="2334169" y="2515960"/>
                  <a:pt x="2356575" y="2528408"/>
                </a:cubicBezTo>
                <a:cubicBezTo>
                  <a:pt x="2370992" y="2536417"/>
                  <a:pt x="2383887" y="2547741"/>
                  <a:pt x="2399533" y="2552956"/>
                </a:cubicBezTo>
                <a:cubicBezTo>
                  <a:pt x="2417944" y="2559093"/>
                  <a:pt x="2436928" y="2563721"/>
                  <a:pt x="2454766" y="2571366"/>
                </a:cubicBezTo>
                <a:cubicBezTo>
                  <a:pt x="2465729" y="2576065"/>
                  <a:pt x="2474317" y="2585495"/>
                  <a:pt x="2485450" y="2589777"/>
                </a:cubicBezTo>
                <a:cubicBezTo>
                  <a:pt x="2501194" y="2595833"/>
                  <a:pt x="2518004" y="2598743"/>
                  <a:pt x="2534545" y="2602051"/>
                </a:cubicBezTo>
                <a:cubicBezTo>
                  <a:pt x="2595763" y="2614295"/>
                  <a:pt x="2656612" y="2620395"/>
                  <a:pt x="2718653" y="2626599"/>
                </a:cubicBezTo>
                <a:cubicBezTo>
                  <a:pt x="2764351" y="2646909"/>
                  <a:pt x="2852216" y="2684957"/>
                  <a:pt x="2884349" y="2706379"/>
                </a:cubicBezTo>
                <a:cubicBezTo>
                  <a:pt x="2942565" y="2745189"/>
                  <a:pt x="2939427" y="2741156"/>
                  <a:pt x="2994814" y="2786158"/>
                </a:cubicBezTo>
                <a:cubicBezTo>
                  <a:pt x="3009451" y="2798051"/>
                  <a:pt x="3022757" y="2811568"/>
                  <a:pt x="3037772" y="2822980"/>
                </a:cubicBezTo>
                <a:cubicBezTo>
                  <a:pt x="3073934" y="2850463"/>
                  <a:pt x="3111565" y="2875961"/>
                  <a:pt x="3148237" y="2902760"/>
                </a:cubicBezTo>
                <a:cubicBezTo>
                  <a:pt x="3164753" y="2914829"/>
                  <a:pt x="3178639" y="2931273"/>
                  <a:pt x="3197332" y="2939581"/>
                </a:cubicBezTo>
                <a:cubicBezTo>
                  <a:pt x="3215743" y="2947764"/>
                  <a:pt x="3234985" y="2954285"/>
                  <a:pt x="3252564" y="2964129"/>
                </a:cubicBezTo>
                <a:cubicBezTo>
                  <a:pt x="3273954" y="2976108"/>
                  <a:pt x="3352773" y="3025952"/>
                  <a:pt x="3387576" y="3050046"/>
                </a:cubicBezTo>
                <a:cubicBezTo>
                  <a:pt x="3439310" y="3085862"/>
                  <a:pt x="3455618" y="3105414"/>
                  <a:pt x="3528725" y="3123689"/>
                </a:cubicBezTo>
                <a:cubicBezTo>
                  <a:pt x="3545090" y="3127780"/>
                  <a:pt x="3561280" y="3132654"/>
                  <a:pt x="3577821" y="3135962"/>
                </a:cubicBezTo>
                <a:cubicBezTo>
                  <a:pt x="3627777" y="3145953"/>
                  <a:pt x="3653248" y="3148459"/>
                  <a:pt x="3700559" y="3154373"/>
                </a:cubicBezTo>
                <a:cubicBezTo>
                  <a:pt x="3814956" y="3151195"/>
                  <a:pt x="3896255" y="3141246"/>
                  <a:pt x="4001268" y="3154373"/>
                </a:cubicBezTo>
                <a:cubicBezTo>
                  <a:pt x="4007687" y="3155175"/>
                  <a:pt x="4013789" y="3157833"/>
                  <a:pt x="4019678" y="3160510"/>
                </a:cubicBezTo>
                <a:cubicBezTo>
                  <a:pt x="4188153" y="3237091"/>
                  <a:pt x="3945551" y="3129583"/>
                  <a:pt x="4117869" y="3215742"/>
                </a:cubicBezTo>
                <a:cubicBezTo>
                  <a:pt x="4129441" y="3221528"/>
                  <a:pt x="4142416" y="3223925"/>
                  <a:pt x="4154690" y="3228016"/>
                </a:cubicBezTo>
                <a:cubicBezTo>
                  <a:pt x="4162873" y="3234153"/>
                  <a:pt x="4170467" y="3241165"/>
                  <a:pt x="4179238" y="3246427"/>
                </a:cubicBezTo>
                <a:cubicBezTo>
                  <a:pt x="4205825" y="3262379"/>
                  <a:pt x="4289961" y="3296653"/>
                  <a:pt x="4301976" y="3301659"/>
                </a:cubicBezTo>
                <a:cubicBezTo>
                  <a:pt x="4313421" y="3306428"/>
                  <a:pt x="4395194" y="3339311"/>
                  <a:pt x="4412441" y="3344618"/>
                </a:cubicBezTo>
                <a:lnTo>
                  <a:pt x="4492221" y="3369165"/>
                </a:lnTo>
                <a:cubicBezTo>
                  <a:pt x="4514612" y="3375696"/>
                  <a:pt x="4537600" y="3380200"/>
                  <a:pt x="4559727" y="3387576"/>
                </a:cubicBezTo>
                <a:cubicBezTo>
                  <a:pt x="4670148" y="3424384"/>
                  <a:pt x="4632975" y="3442341"/>
                  <a:pt x="4811340" y="3455082"/>
                </a:cubicBezTo>
                <a:cubicBezTo>
                  <a:pt x="4970741" y="3466468"/>
                  <a:pt x="4868556" y="3460422"/>
                  <a:pt x="5118186" y="3467356"/>
                </a:cubicBezTo>
                <a:cubicBezTo>
                  <a:pt x="5130877" y="3471586"/>
                  <a:pt x="5208494" y="3496700"/>
                  <a:pt x="5222513" y="3504177"/>
                </a:cubicBezTo>
                <a:cubicBezTo>
                  <a:pt x="5360039" y="3577525"/>
                  <a:pt x="5103982" y="3484155"/>
                  <a:pt x="5382073" y="3590094"/>
                </a:cubicBezTo>
                <a:cubicBezTo>
                  <a:pt x="5425031" y="3606459"/>
                  <a:pt x="5469831" y="3618631"/>
                  <a:pt x="5510948" y="3639189"/>
                </a:cubicBezTo>
                <a:cubicBezTo>
                  <a:pt x="5523222" y="3645326"/>
                  <a:pt x="5535230" y="3652027"/>
                  <a:pt x="5547770" y="3657600"/>
                </a:cubicBezTo>
                <a:cubicBezTo>
                  <a:pt x="5553681" y="3660227"/>
                  <a:pt x="5560394" y="3660844"/>
                  <a:pt x="5566180" y="3663737"/>
                </a:cubicBezTo>
                <a:cubicBezTo>
                  <a:pt x="5576849" y="3669072"/>
                  <a:pt x="5586750" y="3675826"/>
                  <a:pt x="5596865" y="3682148"/>
                </a:cubicBezTo>
                <a:cubicBezTo>
                  <a:pt x="5603120" y="3686057"/>
                  <a:pt x="5608279" y="3692090"/>
                  <a:pt x="5615276" y="3694422"/>
                </a:cubicBezTo>
                <a:cubicBezTo>
                  <a:pt x="5633168" y="3700386"/>
                  <a:pt x="5652336" y="3701647"/>
                  <a:pt x="5670508" y="3706695"/>
                </a:cubicBezTo>
                <a:cubicBezTo>
                  <a:pt x="5765685" y="3733133"/>
                  <a:pt x="5690924" y="3723405"/>
                  <a:pt x="5817794" y="3749654"/>
                </a:cubicBezTo>
                <a:cubicBezTo>
                  <a:pt x="5846124" y="3755515"/>
                  <a:pt x="5875343" y="3756254"/>
                  <a:pt x="5903711" y="3761928"/>
                </a:cubicBezTo>
                <a:cubicBezTo>
                  <a:pt x="5967460" y="3774678"/>
                  <a:pt x="6030885" y="3789118"/>
                  <a:pt x="6093955" y="3804886"/>
                </a:cubicBezTo>
                <a:cubicBezTo>
                  <a:pt x="6126685" y="3813069"/>
                  <a:pt x="6159063" y="3822817"/>
                  <a:pt x="6192145" y="3829434"/>
                </a:cubicBezTo>
                <a:cubicBezTo>
                  <a:pt x="6210310" y="3833067"/>
                  <a:pt x="6229059" y="3832823"/>
                  <a:pt x="6247378" y="3835571"/>
                </a:cubicBezTo>
                <a:cubicBezTo>
                  <a:pt x="6269996" y="3838964"/>
                  <a:pt x="6292266" y="3844451"/>
                  <a:pt x="6314884" y="3847844"/>
                </a:cubicBezTo>
                <a:cubicBezTo>
                  <a:pt x="6333203" y="3850592"/>
                  <a:pt x="6351636" y="3852706"/>
                  <a:pt x="6370116" y="3853981"/>
                </a:cubicBezTo>
                <a:cubicBezTo>
                  <a:pt x="6460582" y="3860220"/>
                  <a:pt x="6453604" y="3860118"/>
                  <a:pt x="6498991" y="3860118"/>
                </a:cubicBezTo>
              </a:path>
            </a:pathLst>
          </a:custGeom>
          <a:noFill/>
          <a:ln w="76200" cap="flat" cmpd="sng" algn="ctr">
            <a:solidFill>
              <a:schemeClr val="tx1">
                <a:lumMod val="6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TextBox 62"/>
          <p:cNvSpPr txBox="1"/>
          <p:nvPr/>
        </p:nvSpPr>
        <p:spPr>
          <a:xfrm>
            <a:off x="1525452" y="1637068"/>
            <a:ext cx="5357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100</a:t>
            </a: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Box 63"/>
          <p:cNvSpPr txBox="1"/>
          <p:nvPr/>
        </p:nvSpPr>
        <p:spPr>
          <a:xfrm>
            <a:off x="1691258" y="4153081"/>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0</a:t>
            </a: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p:nvPr/>
        </p:nvSpPr>
        <p:spPr>
          <a:xfrm>
            <a:off x="2133600" y="1765815"/>
            <a:ext cx="6172200" cy="2494133"/>
          </a:xfrm>
          <a:custGeom>
            <a:avLst/>
            <a:gdLst>
              <a:gd name="connsiteX0" fmla="*/ 0 w 7189878"/>
              <a:gd name="connsiteY0" fmla="*/ 0 h 3798749"/>
              <a:gd name="connsiteX1" fmla="*/ 202518 w 7189878"/>
              <a:gd name="connsiteY1" fmla="*/ 6137 h 3798749"/>
              <a:gd name="connsiteX2" fmla="*/ 220929 w 7189878"/>
              <a:gd name="connsiteY2" fmla="*/ 12274 h 3798749"/>
              <a:gd name="connsiteX3" fmla="*/ 263887 w 7189878"/>
              <a:gd name="connsiteY3" fmla="*/ 36822 h 3798749"/>
              <a:gd name="connsiteX4" fmla="*/ 282298 w 7189878"/>
              <a:gd name="connsiteY4" fmla="*/ 42958 h 3798749"/>
              <a:gd name="connsiteX5" fmla="*/ 331393 w 7189878"/>
              <a:gd name="connsiteY5" fmla="*/ 67506 h 3798749"/>
              <a:gd name="connsiteX6" fmla="*/ 368215 w 7189878"/>
              <a:gd name="connsiteY6" fmla="*/ 85917 h 3798749"/>
              <a:gd name="connsiteX7" fmla="*/ 411173 w 7189878"/>
              <a:gd name="connsiteY7" fmla="*/ 141149 h 3798749"/>
              <a:gd name="connsiteX8" fmla="*/ 441858 w 7189878"/>
              <a:gd name="connsiteY8" fmla="*/ 177971 h 3798749"/>
              <a:gd name="connsiteX9" fmla="*/ 454131 w 7189878"/>
              <a:gd name="connsiteY9" fmla="*/ 202518 h 3798749"/>
              <a:gd name="connsiteX10" fmla="*/ 478679 w 7189878"/>
              <a:gd name="connsiteY10" fmla="*/ 239340 h 3798749"/>
              <a:gd name="connsiteX11" fmla="*/ 509364 w 7189878"/>
              <a:gd name="connsiteY11" fmla="*/ 300709 h 3798749"/>
              <a:gd name="connsiteX12" fmla="*/ 527774 w 7189878"/>
              <a:gd name="connsiteY12" fmla="*/ 355941 h 3798749"/>
              <a:gd name="connsiteX13" fmla="*/ 540048 w 7189878"/>
              <a:gd name="connsiteY13" fmla="*/ 380489 h 3798749"/>
              <a:gd name="connsiteX14" fmla="*/ 558459 w 7189878"/>
              <a:gd name="connsiteY14" fmla="*/ 429584 h 3798749"/>
              <a:gd name="connsiteX15" fmla="*/ 576870 w 7189878"/>
              <a:gd name="connsiteY15" fmla="*/ 454132 h 3798749"/>
              <a:gd name="connsiteX16" fmla="*/ 595280 w 7189878"/>
              <a:gd name="connsiteY16" fmla="*/ 466405 h 3798749"/>
              <a:gd name="connsiteX17" fmla="*/ 650513 w 7189878"/>
              <a:gd name="connsiteY17" fmla="*/ 509364 h 3798749"/>
              <a:gd name="connsiteX18" fmla="*/ 675060 w 7189878"/>
              <a:gd name="connsiteY18" fmla="*/ 527775 h 3798749"/>
              <a:gd name="connsiteX19" fmla="*/ 724156 w 7189878"/>
              <a:gd name="connsiteY19" fmla="*/ 589144 h 3798749"/>
              <a:gd name="connsiteX20" fmla="*/ 742566 w 7189878"/>
              <a:gd name="connsiteY20" fmla="*/ 638239 h 3798749"/>
              <a:gd name="connsiteX21" fmla="*/ 748703 w 7189878"/>
              <a:gd name="connsiteY21" fmla="*/ 681197 h 3798749"/>
              <a:gd name="connsiteX22" fmla="*/ 760977 w 7189878"/>
              <a:gd name="connsiteY22" fmla="*/ 705745 h 3798749"/>
              <a:gd name="connsiteX23" fmla="*/ 773251 w 7189878"/>
              <a:gd name="connsiteY23" fmla="*/ 742566 h 3798749"/>
              <a:gd name="connsiteX24" fmla="*/ 785525 w 7189878"/>
              <a:gd name="connsiteY24" fmla="*/ 760977 h 3798749"/>
              <a:gd name="connsiteX25" fmla="*/ 797798 w 7189878"/>
              <a:gd name="connsiteY25" fmla="*/ 785525 h 3798749"/>
              <a:gd name="connsiteX26" fmla="*/ 828483 w 7189878"/>
              <a:gd name="connsiteY26" fmla="*/ 840757 h 3798749"/>
              <a:gd name="connsiteX27" fmla="*/ 846894 w 7189878"/>
              <a:gd name="connsiteY27" fmla="*/ 920537 h 3798749"/>
              <a:gd name="connsiteX28" fmla="*/ 853031 w 7189878"/>
              <a:gd name="connsiteY28" fmla="*/ 945085 h 3798749"/>
              <a:gd name="connsiteX29" fmla="*/ 865305 w 7189878"/>
              <a:gd name="connsiteY29" fmla="*/ 963495 h 3798749"/>
              <a:gd name="connsiteX30" fmla="*/ 871441 w 7189878"/>
              <a:gd name="connsiteY30" fmla="*/ 981906 h 3798749"/>
              <a:gd name="connsiteX31" fmla="*/ 920537 w 7189878"/>
              <a:gd name="connsiteY31" fmla="*/ 1037138 h 3798749"/>
              <a:gd name="connsiteX32" fmla="*/ 957358 w 7189878"/>
              <a:gd name="connsiteY32" fmla="*/ 1061686 h 3798749"/>
              <a:gd name="connsiteX33" fmla="*/ 969632 w 7189878"/>
              <a:gd name="connsiteY33" fmla="*/ 1080097 h 3798749"/>
              <a:gd name="connsiteX34" fmla="*/ 988043 w 7189878"/>
              <a:gd name="connsiteY34" fmla="*/ 1092371 h 3798749"/>
              <a:gd name="connsiteX35" fmla="*/ 1031001 w 7189878"/>
              <a:gd name="connsiteY35" fmla="*/ 1135329 h 3798749"/>
              <a:gd name="connsiteX36" fmla="*/ 1049412 w 7189878"/>
              <a:gd name="connsiteY36" fmla="*/ 1159877 h 3798749"/>
              <a:gd name="connsiteX37" fmla="*/ 1086233 w 7189878"/>
              <a:gd name="connsiteY37" fmla="*/ 1184424 h 3798749"/>
              <a:gd name="connsiteX38" fmla="*/ 1104644 w 7189878"/>
              <a:gd name="connsiteY38" fmla="*/ 1196698 h 3798749"/>
              <a:gd name="connsiteX39" fmla="*/ 1123055 w 7189878"/>
              <a:gd name="connsiteY39" fmla="*/ 1208972 h 3798749"/>
              <a:gd name="connsiteX40" fmla="*/ 1172150 w 7189878"/>
              <a:gd name="connsiteY40" fmla="*/ 1245793 h 3798749"/>
              <a:gd name="connsiteX41" fmla="*/ 1202835 w 7189878"/>
              <a:gd name="connsiteY41" fmla="*/ 1282615 h 3798749"/>
              <a:gd name="connsiteX42" fmla="*/ 1215109 w 7189878"/>
              <a:gd name="connsiteY42" fmla="*/ 1301026 h 3798749"/>
              <a:gd name="connsiteX43" fmla="*/ 1233519 w 7189878"/>
              <a:gd name="connsiteY43" fmla="*/ 1307162 h 3798749"/>
              <a:gd name="connsiteX44" fmla="*/ 1270341 w 7189878"/>
              <a:gd name="connsiteY44" fmla="*/ 1343984 h 3798749"/>
              <a:gd name="connsiteX45" fmla="*/ 1288751 w 7189878"/>
              <a:gd name="connsiteY45" fmla="*/ 1362395 h 3798749"/>
              <a:gd name="connsiteX46" fmla="*/ 1313299 w 7189878"/>
              <a:gd name="connsiteY46" fmla="*/ 1405353 h 3798749"/>
              <a:gd name="connsiteX47" fmla="*/ 1337847 w 7189878"/>
              <a:gd name="connsiteY47" fmla="*/ 1448311 h 3798749"/>
              <a:gd name="connsiteX48" fmla="*/ 1343984 w 7189878"/>
              <a:gd name="connsiteY48" fmla="*/ 1497407 h 3798749"/>
              <a:gd name="connsiteX49" fmla="*/ 1356258 w 7189878"/>
              <a:gd name="connsiteY49" fmla="*/ 1521954 h 3798749"/>
              <a:gd name="connsiteX50" fmla="*/ 1362394 w 7189878"/>
              <a:gd name="connsiteY50" fmla="*/ 1546502 h 3798749"/>
              <a:gd name="connsiteX51" fmla="*/ 1368531 w 7189878"/>
              <a:gd name="connsiteY51" fmla="*/ 1564913 h 3798749"/>
              <a:gd name="connsiteX52" fmla="*/ 1374668 w 7189878"/>
              <a:gd name="connsiteY52" fmla="*/ 1589460 h 3798749"/>
              <a:gd name="connsiteX53" fmla="*/ 1380805 w 7189878"/>
              <a:gd name="connsiteY53" fmla="*/ 1607871 h 3798749"/>
              <a:gd name="connsiteX54" fmla="*/ 1399216 w 7189878"/>
              <a:gd name="connsiteY54" fmla="*/ 1681514 h 3798749"/>
              <a:gd name="connsiteX55" fmla="*/ 1411490 w 7189878"/>
              <a:gd name="connsiteY55" fmla="*/ 1730609 h 3798749"/>
              <a:gd name="connsiteX56" fmla="*/ 1417627 w 7189878"/>
              <a:gd name="connsiteY56" fmla="*/ 1755157 h 3798749"/>
              <a:gd name="connsiteX57" fmla="*/ 1423764 w 7189878"/>
              <a:gd name="connsiteY57" fmla="*/ 1779705 h 3798749"/>
              <a:gd name="connsiteX58" fmla="*/ 1436037 w 7189878"/>
              <a:gd name="connsiteY58" fmla="*/ 1816526 h 3798749"/>
              <a:gd name="connsiteX59" fmla="*/ 1454448 w 7189878"/>
              <a:gd name="connsiteY59" fmla="*/ 1877895 h 3798749"/>
              <a:gd name="connsiteX60" fmla="*/ 1478996 w 7189878"/>
              <a:gd name="connsiteY60" fmla="*/ 1933128 h 3798749"/>
              <a:gd name="connsiteX61" fmla="*/ 1485133 w 7189878"/>
              <a:gd name="connsiteY61" fmla="*/ 1951538 h 3798749"/>
              <a:gd name="connsiteX62" fmla="*/ 1491270 w 7189878"/>
              <a:gd name="connsiteY62" fmla="*/ 1969949 h 3798749"/>
              <a:gd name="connsiteX63" fmla="*/ 1521954 w 7189878"/>
              <a:gd name="connsiteY63" fmla="*/ 2019044 h 3798749"/>
              <a:gd name="connsiteX64" fmla="*/ 1528091 w 7189878"/>
              <a:gd name="connsiteY64" fmla="*/ 2037455 h 3798749"/>
              <a:gd name="connsiteX65" fmla="*/ 1540365 w 7189878"/>
              <a:gd name="connsiteY65" fmla="*/ 2068140 h 3798749"/>
              <a:gd name="connsiteX66" fmla="*/ 1552639 w 7189878"/>
              <a:gd name="connsiteY66" fmla="*/ 2092687 h 3798749"/>
              <a:gd name="connsiteX67" fmla="*/ 1583323 w 7189878"/>
              <a:gd name="connsiteY67" fmla="*/ 2160193 h 3798749"/>
              <a:gd name="connsiteX68" fmla="*/ 1595597 w 7189878"/>
              <a:gd name="connsiteY68" fmla="*/ 2178604 h 3798749"/>
              <a:gd name="connsiteX69" fmla="*/ 1607871 w 7189878"/>
              <a:gd name="connsiteY69" fmla="*/ 2209289 h 3798749"/>
              <a:gd name="connsiteX70" fmla="*/ 1632419 w 7189878"/>
              <a:gd name="connsiteY70" fmla="*/ 2252247 h 3798749"/>
              <a:gd name="connsiteX71" fmla="*/ 1638556 w 7189878"/>
              <a:gd name="connsiteY71" fmla="*/ 2276795 h 3798749"/>
              <a:gd name="connsiteX72" fmla="*/ 1656966 w 7189878"/>
              <a:gd name="connsiteY72" fmla="*/ 2307479 h 3798749"/>
              <a:gd name="connsiteX73" fmla="*/ 1699925 w 7189878"/>
              <a:gd name="connsiteY73" fmla="*/ 2362711 h 3798749"/>
              <a:gd name="connsiteX74" fmla="*/ 1730609 w 7189878"/>
              <a:gd name="connsiteY74" fmla="*/ 2405670 h 3798749"/>
              <a:gd name="connsiteX75" fmla="*/ 1767431 w 7189878"/>
              <a:gd name="connsiteY75" fmla="*/ 2454765 h 3798749"/>
              <a:gd name="connsiteX76" fmla="*/ 1785841 w 7189878"/>
              <a:gd name="connsiteY76" fmla="*/ 2479313 h 3798749"/>
              <a:gd name="connsiteX77" fmla="*/ 1798115 w 7189878"/>
              <a:gd name="connsiteY77" fmla="*/ 2497724 h 3798749"/>
              <a:gd name="connsiteX78" fmla="*/ 1816526 w 7189878"/>
              <a:gd name="connsiteY78" fmla="*/ 2509997 h 3798749"/>
              <a:gd name="connsiteX79" fmla="*/ 1859484 w 7189878"/>
              <a:gd name="connsiteY79" fmla="*/ 2571366 h 3798749"/>
              <a:gd name="connsiteX80" fmla="*/ 1902443 w 7189878"/>
              <a:gd name="connsiteY80" fmla="*/ 2614325 h 3798749"/>
              <a:gd name="connsiteX81" fmla="*/ 1926990 w 7189878"/>
              <a:gd name="connsiteY81" fmla="*/ 2638873 h 3798749"/>
              <a:gd name="connsiteX82" fmla="*/ 1951538 w 7189878"/>
              <a:gd name="connsiteY82" fmla="*/ 2663420 h 3798749"/>
              <a:gd name="connsiteX83" fmla="*/ 1994496 w 7189878"/>
              <a:gd name="connsiteY83" fmla="*/ 2712515 h 3798749"/>
              <a:gd name="connsiteX84" fmla="*/ 2080413 w 7189878"/>
              <a:gd name="connsiteY84" fmla="*/ 2804569 h 3798749"/>
              <a:gd name="connsiteX85" fmla="*/ 2111098 w 7189878"/>
              <a:gd name="connsiteY85" fmla="*/ 2835254 h 3798749"/>
              <a:gd name="connsiteX86" fmla="*/ 2160193 w 7189878"/>
              <a:gd name="connsiteY86" fmla="*/ 2872075 h 3798749"/>
              <a:gd name="connsiteX87" fmla="*/ 2178604 w 7189878"/>
              <a:gd name="connsiteY87" fmla="*/ 2890486 h 3798749"/>
              <a:gd name="connsiteX88" fmla="*/ 2197015 w 7189878"/>
              <a:gd name="connsiteY88" fmla="*/ 2902760 h 3798749"/>
              <a:gd name="connsiteX89" fmla="*/ 2221562 w 7189878"/>
              <a:gd name="connsiteY89" fmla="*/ 2921171 h 3798749"/>
              <a:gd name="connsiteX90" fmla="*/ 2246110 w 7189878"/>
              <a:gd name="connsiteY90" fmla="*/ 2933444 h 3798749"/>
              <a:gd name="connsiteX91" fmla="*/ 2270658 w 7189878"/>
              <a:gd name="connsiteY91" fmla="*/ 2951855 h 3798749"/>
              <a:gd name="connsiteX92" fmla="*/ 2319753 w 7189878"/>
              <a:gd name="connsiteY92" fmla="*/ 2970266 h 3798749"/>
              <a:gd name="connsiteX93" fmla="*/ 2362711 w 7189878"/>
              <a:gd name="connsiteY93" fmla="*/ 2988677 h 3798749"/>
              <a:gd name="connsiteX94" fmla="*/ 2399533 w 7189878"/>
              <a:gd name="connsiteY94" fmla="*/ 3000950 h 3798749"/>
              <a:gd name="connsiteX95" fmla="*/ 2424080 w 7189878"/>
              <a:gd name="connsiteY95" fmla="*/ 3013224 h 3798749"/>
              <a:gd name="connsiteX96" fmla="*/ 2460902 w 7189878"/>
              <a:gd name="connsiteY96" fmla="*/ 3025498 h 3798749"/>
              <a:gd name="connsiteX97" fmla="*/ 2522271 w 7189878"/>
              <a:gd name="connsiteY97" fmla="*/ 3043909 h 3798749"/>
              <a:gd name="connsiteX98" fmla="*/ 2602051 w 7189878"/>
              <a:gd name="connsiteY98" fmla="*/ 3050046 h 3798749"/>
              <a:gd name="connsiteX99" fmla="*/ 2761611 w 7189878"/>
              <a:gd name="connsiteY99" fmla="*/ 3105278 h 3798749"/>
              <a:gd name="connsiteX100" fmla="*/ 2816843 w 7189878"/>
              <a:gd name="connsiteY100" fmla="*/ 3123689 h 3798749"/>
              <a:gd name="connsiteX101" fmla="*/ 2865938 w 7189878"/>
              <a:gd name="connsiteY101" fmla="*/ 3142099 h 3798749"/>
              <a:gd name="connsiteX102" fmla="*/ 2933444 w 7189878"/>
              <a:gd name="connsiteY102" fmla="*/ 3160510 h 3798749"/>
              <a:gd name="connsiteX103" fmla="*/ 3007087 w 7189878"/>
              <a:gd name="connsiteY103" fmla="*/ 3178921 h 3798749"/>
              <a:gd name="connsiteX104" fmla="*/ 3031635 w 7189878"/>
              <a:gd name="connsiteY104" fmla="*/ 3185058 h 3798749"/>
              <a:gd name="connsiteX105" fmla="*/ 3166647 w 7189878"/>
              <a:gd name="connsiteY105" fmla="*/ 3191195 h 3798749"/>
              <a:gd name="connsiteX106" fmla="*/ 3264837 w 7189878"/>
              <a:gd name="connsiteY106" fmla="*/ 3197332 h 3798749"/>
              <a:gd name="connsiteX107" fmla="*/ 3387576 w 7189878"/>
              <a:gd name="connsiteY107" fmla="*/ 3203469 h 3798749"/>
              <a:gd name="connsiteX108" fmla="*/ 3424397 w 7189878"/>
              <a:gd name="connsiteY108" fmla="*/ 3209605 h 3798749"/>
              <a:gd name="connsiteX109" fmla="*/ 3473492 w 7189878"/>
              <a:gd name="connsiteY109" fmla="*/ 3221879 h 3798749"/>
              <a:gd name="connsiteX110" fmla="*/ 3676011 w 7189878"/>
              <a:gd name="connsiteY110" fmla="*/ 3228016 h 3798749"/>
              <a:gd name="connsiteX111" fmla="*/ 4394029 w 7189878"/>
              <a:gd name="connsiteY111" fmla="*/ 3240290 h 3798749"/>
              <a:gd name="connsiteX112" fmla="*/ 4473809 w 7189878"/>
              <a:gd name="connsiteY112" fmla="*/ 3246427 h 3798749"/>
              <a:gd name="connsiteX113" fmla="*/ 4522905 w 7189878"/>
              <a:gd name="connsiteY113" fmla="*/ 3258701 h 3798749"/>
              <a:gd name="connsiteX114" fmla="*/ 4565863 w 7189878"/>
              <a:gd name="connsiteY114" fmla="*/ 3264838 h 3798749"/>
              <a:gd name="connsiteX115" fmla="*/ 4762244 w 7189878"/>
              <a:gd name="connsiteY115" fmla="*/ 3277111 h 3798749"/>
              <a:gd name="connsiteX116" fmla="*/ 4823613 w 7189878"/>
              <a:gd name="connsiteY116" fmla="*/ 3289385 h 3798749"/>
              <a:gd name="connsiteX117" fmla="*/ 4854298 w 7189878"/>
              <a:gd name="connsiteY117" fmla="*/ 3295522 h 3798749"/>
              <a:gd name="connsiteX118" fmla="*/ 4952488 w 7189878"/>
              <a:gd name="connsiteY118" fmla="*/ 3289385 h 3798749"/>
              <a:gd name="connsiteX119" fmla="*/ 4983173 w 7189878"/>
              <a:gd name="connsiteY119" fmla="*/ 3277111 h 3798749"/>
              <a:gd name="connsiteX120" fmla="*/ 5050679 w 7189878"/>
              <a:gd name="connsiteY120" fmla="*/ 3283248 h 3798749"/>
              <a:gd name="connsiteX121" fmla="*/ 5105911 w 7189878"/>
              <a:gd name="connsiteY121" fmla="*/ 3295522 h 3798749"/>
              <a:gd name="connsiteX122" fmla="*/ 5161143 w 7189878"/>
              <a:gd name="connsiteY122" fmla="*/ 3307796 h 3798749"/>
              <a:gd name="connsiteX123" fmla="*/ 5191828 w 7189878"/>
              <a:gd name="connsiteY123" fmla="*/ 3320070 h 3798749"/>
              <a:gd name="connsiteX124" fmla="*/ 5210239 w 7189878"/>
              <a:gd name="connsiteY124" fmla="*/ 3332344 h 3798749"/>
              <a:gd name="connsiteX125" fmla="*/ 5240923 w 7189878"/>
              <a:gd name="connsiteY125" fmla="*/ 3338481 h 3798749"/>
              <a:gd name="connsiteX126" fmla="*/ 5259334 w 7189878"/>
              <a:gd name="connsiteY126" fmla="*/ 3344618 h 3798749"/>
              <a:gd name="connsiteX127" fmla="*/ 5290019 w 7189878"/>
              <a:gd name="connsiteY127" fmla="*/ 3350754 h 3798749"/>
              <a:gd name="connsiteX128" fmla="*/ 5326840 w 7189878"/>
              <a:gd name="connsiteY128" fmla="*/ 3363028 h 3798749"/>
              <a:gd name="connsiteX129" fmla="*/ 5467989 w 7189878"/>
              <a:gd name="connsiteY129" fmla="*/ 3381439 h 3798749"/>
              <a:gd name="connsiteX130" fmla="*/ 5553906 w 7189878"/>
              <a:gd name="connsiteY130" fmla="*/ 3393713 h 3798749"/>
              <a:gd name="connsiteX131" fmla="*/ 5615275 w 7189878"/>
              <a:gd name="connsiteY131" fmla="*/ 3412124 h 3798749"/>
              <a:gd name="connsiteX132" fmla="*/ 5707329 w 7189878"/>
              <a:gd name="connsiteY132" fmla="*/ 3430534 h 3798749"/>
              <a:gd name="connsiteX133" fmla="*/ 5744150 w 7189878"/>
              <a:gd name="connsiteY133" fmla="*/ 3442808 h 3798749"/>
              <a:gd name="connsiteX134" fmla="*/ 5793245 w 7189878"/>
              <a:gd name="connsiteY134" fmla="*/ 3455082 h 3798749"/>
              <a:gd name="connsiteX135" fmla="*/ 5848478 w 7189878"/>
              <a:gd name="connsiteY135" fmla="*/ 3473493 h 3798749"/>
              <a:gd name="connsiteX136" fmla="*/ 5903710 w 7189878"/>
              <a:gd name="connsiteY136" fmla="*/ 3479630 h 3798749"/>
              <a:gd name="connsiteX137" fmla="*/ 5952805 w 7189878"/>
              <a:gd name="connsiteY137" fmla="*/ 3491903 h 3798749"/>
              <a:gd name="connsiteX138" fmla="*/ 6167597 w 7189878"/>
              <a:gd name="connsiteY138" fmla="*/ 3510314 h 3798749"/>
              <a:gd name="connsiteX139" fmla="*/ 6216692 w 7189878"/>
              <a:gd name="connsiteY139" fmla="*/ 3522588 h 3798749"/>
              <a:gd name="connsiteX140" fmla="*/ 6327157 w 7189878"/>
              <a:gd name="connsiteY140" fmla="*/ 3540999 h 3798749"/>
              <a:gd name="connsiteX141" fmla="*/ 6376252 w 7189878"/>
              <a:gd name="connsiteY141" fmla="*/ 3553273 h 3798749"/>
              <a:gd name="connsiteX142" fmla="*/ 6425347 w 7189878"/>
              <a:gd name="connsiteY142" fmla="*/ 3559409 h 3798749"/>
              <a:gd name="connsiteX143" fmla="*/ 6462169 w 7189878"/>
              <a:gd name="connsiteY143" fmla="*/ 3565546 h 3798749"/>
              <a:gd name="connsiteX144" fmla="*/ 6517401 w 7189878"/>
              <a:gd name="connsiteY144" fmla="*/ 3577820 h 3798749"/>
              <a:gd name="connsiteX145" fmla="*/ 6566496 w 7189878"/>
              <a:gd name="connsiteY145" fmla="*/ 3583957 h 3798749"/>
              <a:gd name="connsiteX146" fmla="*/ 6591044 w 7189878"/>
              <a:gd name="connsiteY146" fmla="*/ 3590094 h 3798749"/>
              <a:gd name="connsiteX147" fmla="*/ 6640139 w 7189878"/>
              <a:gd name="connsiteY147" fmla="*/ 3596231 h 3798749"/>
              <a:gd name="connsiteX148" fmla="*/ 6683098 w 7189878"/>
              <a:gd name="connsiteY148" fmla="*/ 3602368 h 3798749"/>
              <a:gd name="connsiteX149" fmla="*/ 6713782 w 7189878"/>
              <a:gd name="connsiteY149" fmla="*/ 3608505 h 3798749"/>
              <a:gd name="connsiteX150" fmla="*/ 6738330 w 7189878"/>
              <a:gd name="connsiteY150" fmla="*/ 3614642 h 3798749"/>
              <a:gd name="connsiteX151" fmla="*/ 6787425 w 7189878"/>
              <a:gd name="connsiteY151" fmla="*/ 3620779 h 3798749"/>
              <a:gd name="connsiteX152" fmla="*/ 6811973 w 7189878"/>
              <a:gd name="connsiteY152" fmla="*/ 3626915 h 3798749"/>
              <a:gd name="connsiteX153" fmla="*/ 6867205 w 7189878"/>
              <a:gd name="connsiteY153" fmla="*/ 3633052 h 3798749"/>
              <a:gd name="connsiteX154" fmla="*/ 6928574 w 7189878"/>
              <a:gd name="connsiteY154" fmla="*/ 3645326 h 3798749"/>
              <a:gd name="connsiteX155" fmla="*/ 6959259 w 7189878"/>
              <a:gd name="connsiteY155" fmla="*/ 3651463 h 3798749"/>
              <a:gd name="connsiteX156" fmla="*/ 7002217 w 7189878"/>
              <a:gd name="connsiteY156" fmla="*/ 3657600 h 3798749"/>
              <a:gd name="connsiteX157" fmla="*/ 7051313 w 7189878"/>
              <a:gd name="connsiteY157" fmla="*/ 3669874 h 3798749"/>
              <a:gd name="connsiteX158" fmla="*/ 7069723 w 7189878"/>
              <a:gd name="connsiteY158" fmla="*/ 3682148 h 3798749"/>
              <a:gd name="connsiteX159" fmla="*/ 7112682 w 7189878"/>
              <a:gd name="connsiteY159" fmla="*/ 3706695 h 3798749"/>
              <a:gd name="connsiteX160" fmla="*/ 7143366 w 7189878"/>
              <a:gd name="connsiteY160" fmla="*/ 3749654 h 3798749"/>
              <a:gd name="connsiteX161" fmla="*/ 7161777 w 7189878"/>
              <a:gd name="connsiteY161" fmla="*/ 3755791 h 3798749"/>
              <a:gd name="connsiteX162" fmla="*/ 7186325 w 7189878"/>
              <a:gd name="connsiteY162" fmla="*/ 3792612 h 3798749"/>
              <a:gd name="connsiteX163" fmla="*/ 7174051 w 7189878"/>
              <a:gd name="connsiteY163" fmla="*/ 3798749 h 37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189878" h="3798749">
                <a:moveTo>
                  <a:pt x="0" y="0"/>
                </a:moveTo>
                <a:cubicBezTo>
                  <a:pt x="67506" y="2046"/>
                  <a:pt x="135085" y="2391"/>
                  <a:pt x="202518" y="6137"/>
                </a:cubicBezTo>
                <a:cubicBezTo>
                  <a:pt x="208977" y="6496"/>
                  <a:pt x="214983" y="9726"/>
                  <a:pt x="220929" y="12274"/>
                </a:cubicBezTo>
                <a:cubicBezTo>
                  <a:pt x="296271" y="44564"/>
                  <a:pt x="202230" y="5995"/>
                  <a:pt x="263887" y="36822"/>
                </a:cubicBezTo>
                <a:cubicBezTo>
                  <a:pt x="269673" y="39715"/>
                  <a:pt x="276409" y="40281"/>
                  <a:pt x="282298" y="42958"/>
                </a:cubicBezTo>
                <a:cubicBezTo>
                  <a:pt x="298955" y="50529"/>
                  <a:pt x="314035" y="61720"/>
                  <a:pt x="331393" y="67506"/>
                </a:cubicBezTo>
                <a:cubicBezTo>
                  <a:pt x="356801" y="75975"/>
                  <a:pt x="344421" y="70055"/>
                  <a:pt x="368215" y="85917"/>
                </a:cubicBezTo>
                <a:cubicBezTo>
                  <a:pt x="430254" y="178976"/>
                  <a:pt x="363105" y="83467"/>
                  <a:pt x="411173" y="141149"/>
                </a:cubicBezTo>
                <a:cubicBezTo>
                  <a:pt x="453894" y="192414"/>
                  <a:pt x="388070" y="124183"/>
                  <a:pt x="441858" y="177971"/>
                </a:cubicBezTo>
                <a:cubicBezTo>
                  <a:pt x="445949" y="186153"/>
                  <a:pt x="449424" y="194674"/>
                  <a:pt x="454131" y="202518"/>
                </a:cubicBezTo>
                <a:cubicBezTo>
                  <a:pt x="461721" y="215167"/>
                  <a:pt x="474014" y="225346"/>
                  <a:pt x="478679" y="239340"/>
                </a:cubicBezTo>
                <a:cubicBezTo>
                  <a:pt x="494188" y="285864"/>
                  <a:pt x="483190" y="265811"/>
                  <a:pt x="509364" y="300709"/>
                </a:cubicBezTo>
                <a:cubicBezTo>
                  <a:pt x="516487" y="329204"/>
                  <a:pt x="514568" y="326227"/>
                  <a:pt x="527774" y="355941"/>
                </a:cubicBezTo>
                <a:cubicBezTo>
                  <a:pt x="531490" y="364301"/>
                  <a:pt x="536444" y="372080"/>
                  <a:pt x="540048" y="380489"/>
                </a:cubicBezTo>
                <a:cubicBezTo>
                  <a:pt x="550382" y="404601"/>
                  <a:pt x="542568" y="400980"/>
                  <a:pt x="558459" y="429584"/>
                </a:cubicBezTo>
                <a:cubicBezTo>
                  <a:pt x="563426" y="438525"/>
                  <a:pt x="569637" y="446899"/>
                  <a:pt x="576870" y="454132"/>
                </a:cubicBezTo>
                <a:cubicBezTo>
                  <a:pt x="582085" y="459347"/>
                  <a:pt x="589380" y="461980"/>
                  <a:pt x="595280" y="466405"/>
                </a:cubicBezTo>
                <a:cubicBezTo>
                  <a:pt x="613939" y="480399"/>
                  <a:pt x="632026" y="495143"/>
                  <a:pt x="650513" y="509364"/>
                </a:cubicBezTo>
                <a:cubicBezTo>
                  <a:pt x="658620" y="515600"/>
                  <a:pt x="667828" y="520543"/>
                  <a:pt x="675060" y="527775"/>
                </a:cubicBezTo>
                <a:cubicBezTo>
                  <a:pt x="697893" y="550607"/>
                  <a:pt x="708673" y="558177"/>
                  <a:pt x="724156" y="589144"/>
                </a:cubicBezTo>
                <a:cubicBezTo>
                  <a:pt x="736317" y="613467"/>
                  <a:pt x="737791" y="611978"/>
                  <a:pt x="742566" y="638239"/>
                </a:cubicBezTo>
                <a:cubicBezTo>
                  <a:pt x="745154" y="652470"/>
                  <a:pt x="744897" y="667242"/>
                  <a:pt x="748703" y="681197"/>
                </a:cubicBezTo>
                <a:cubicBezTo>
                  <a:pt x="751110" y="690023"/>
                  <a:pt x="757579" y="697251"/>
                  <a:pt x="760977" y="705745"/>
                </a:cubicBezTo>
                <a:cubicBezTo>
                  <a:pt x="765782" y="717757"/>
                  <a:pt x="767996" y="730743"/>
                  <a:pt x="773251" y="742566"/>
                </a:cubicBezTo>
                <a:cubicBezTo>
                  <a:pt x="776247" y="749306"/>
                  <a:pt x="781866" y="754573"/>
                  <a:pt x="785525" y="760977"/>
                </a:cubicBezTo>
                <a:cubicBezTo>
                  <a:pt x="790064" y="768920"/>
                  <a:pt x="792949" y="777767"/>
                  <a:pt x="797798" y="785525"/>
                </a:cubicBezTo>
                <a:cubicBezTo>
                  <a:pt x="826743" y="831839"/>
                  <a:pt x="808183" y="786626"/>
                  <a:pt x="828483" y="840757"/>
                </a:cubicBezTo>
                <a:cubicBezTo>
                  <a:pt x="841182" y="874621"/>
                  <a:pt x="833463" y="866813"/>
                  <a:pt x="846894" y="920537"/>
                </a:cubicBezTo>
                <a:cubicBezTo>
                  <a:pt x="848940" y="928720"/>
                  <a:pt x="849708" y="937332"/>
                  <a:pt x="853031" y="945085"/>
                </a:cubicBezTo>
                <a:cubicBezTo>
                  <a:pt x="855936" y="951864"/>
                  <a:pt x="861214" y="957358"/>
                  <a:pt x="865305" y="963495"/>
                </a:cubicBezTo>
                <a:cubicBezTo>
                  <a:pt x="867350" y="969632"/>
                  <a:pt x="868548" y="976120"/>
                  <a:pt x="871441" y="981906"/>
                </a:cubicBezTo>
                <a:cubicBezTo>
                  <a:pt x="880664" y="1000353"/>
                  <a:pt x="908339" y="1029006"/>
                  <a:pt x="920537" y="1037138"/>
                </a:cubicBezTo>
                <a:lnTo>
                  <a:pt x="957358" y="1061686"/>
                </a:lnTo>
                <a:cubicBezTo>
                  <a:pt x="961449" y="1067823"/>
                  <a:pt x="964417" y="1074882"/>
                  <a:pt x="969632" y="1080097"/>
                </a:cubicBezTo>
                <a:cubicBezTo>
                  <a:pt x="974847" y="1085312"/>
                  <a:pt x="983186" y="1086820"/>
                  <a:pt x="988043" y="1092371"/>
                </a:cubicBezTo>
                <a:cubicBezTo>
                  <a:pt x="1028591" y="1138712"/>
                  <a:pt x="993152" y="1122713"/>
                  <a:pt x="1031001" y="1135329"/>
                </a:cubicBezTo>
                <a:cubicBezTo>
                  <a:pt x="1037138" y="1143512"/>
                  <a:pt x="1041767" y="1153082"/>
                  <a:pt x="1049412" y="1159877"/>
                </a:cubicBezTo>
                <a:cubicBezTo>
                  <a:pt x="1060437" y="1169677"/>
                  <a:pt x="1073959" y="1176242"/>
                  <a:pt x="1086233" y="1184424"/>
                </a:cubicBezTo>
                <a:lnTo>
                  <a:pt x="1104644" y="1196698"/>
                </a:lnTo>
                <a:cubicBezTo>
                  <a:pt x="1110781" y="1200789"/>
                  <a:pt x="1117840" y="1203757"/>
                  <a:pt x="1123055" y="1208972"/>
                </a:cubicBezTo>
                <a:cubicBezTo>
                  <a:pt x="1154072" y="1239989"/>
                  <a:pt x="1137253" y="1228345"/>
                  <a:pt x="1172150" y="1245793"/>
                </a:cubicBezTo>
                <a:cubicBezTo>
                  <a:pt x="1202624" y="1291504"/>
                  <a:pt x="1163458" y="1235362"/>
                  <a:pt x="1202835" y="1282615"/>
                </a:cubicBezTo>
                <a:cubicBezTo>
                  <a:pt x="1207557" y="1288281"/>
                  <a:pt x="1209349" y="1296418"/>
                  <a:pt x="1215109" y="1301026"/>
                </a:cubicBezTo>
                <a:cubicBezTo>
                  <a:pt x="1220160" y="1305067"/>
                  <a:pt x="1227382" y="1305117"/>
                  <a:pt x="1233519" y="1307162"/>
                </a:cubicBezTo>
                <a:lnTo>
                  <a:pt x="1270341" y="1343984"/>
                </a:lnTo>
                <a:cubicBezTo>
                  <a:pt x="1276478" y="1350121"/>
                  <a:pt x="1284870" y="1354633"/>
                  <a:pt x="1288751" y="1362395"/>
                </a:cubicBezTo>
                <a:cubicBezTo>
                  <a:pt x="1325848" y="1436586"/>
                  <a:pt x="1278596" y="1344623"/>
                  <a:pt x="1313299" y="1405353"/>
                </a:cubicBezTo>
                <a:cubicBezTo>
                  <a:pt x="1344439" y="1459848"/>
                  <a:pt x="1307948" y="1403465"/>
                  <a:pt x="1337847" y="1448311"/>
                </a:cubicBezTo>
                <a:cubicBezTo>
                  <a:pt x="1339893" y="1464676"/>
                  <a:pt x="1339984" y="1481407"/>
                  <a:pt x="1343984" y="1497407"/>
                </a:cubicBezTo>
                <a:cubicBezTo>
                  <a:pt x="1346203" y="1506282"/>
                  <a:pt x="1353046" y="1513388"/>
                  <a:pt x="1356258" y="1521954"/>
                </a:cubicBezTo>
                <a:cubicBezTo>
                  <a:pt x="1359219" y="1529851"/>
                  <a:pt x="1360077" y="1538392"/>
                  <a:pt x="1362394" y="1546502"/>
                </a:cubicBezTo>
                <a:cubicBezTo>
                  <a:pt x="1364171" y="1552722"/>
                  <a:pt x="1366754" y="1558693"/>
                  <a:pt x="1368531" y="1564913"/>
                </a:cubicBezTo>
                <a:cubicBezTo>
                  <a:pt x="1370848" y="1573023"/>
                  <a:pt x="1372351" y="1581350"/>
                  <a:pt x="1374668" y="1589460"/>
                </a:cubicBezTo>
                <a:cubicBezTo>
                  <a:pt x="1376445" y="1595680"/>
                  <a:pt x="1379138" y="1601620"/>
                  <a:pt x="1380805" y="1607871"/>
                </a:cubicBezTo>
                <a:cubicBezTo>
                  <a:pt x="1387325" y="1632320"/>
                  <a:pt x="1393079" y="1656966"/>
                  <a:pt x="1399216" y="1681514"/>
                </a:cubicBezTo>
                <a:lnTo>
                  <a:pt x="1411490" y="1730609"/>
                </a:lnTo>
                <a:lnTo>
                  <a:pt x="1417627" y="1755157"/>
                </a:lnTo>
                <a:cubicBezTo>
                  <a:pt x="1419673" y="1763340"/>
                  <a:pt x="1421097" y="1771703"/>
                  <a:pt x="1423764" y="1779705"/>
                </a:cubicBezTo>
                <a:cubicBezTo>
                  <a:pt x="1427855" y="1791979"/>
                  <a:pt x="1432899" y="1803975"/>
                  <a:pt x="1436037" y="1816526"/>
                </a:cubicBezTo>
                <a:cubicBezTo>
                  <a:pt x="1439468" y="1830249"/>
                  <a:pt x="1448471" y="1868929"/>
                  <a:pt x="1454448" y="1877895"/>
                </a:cubicBezTo>
                <a:cubicBezTo>
                  <a:pt x="1473899" y="1907071"/>
                  <a:pt x="1464389" y="1889308"/>
                  <a:pt x="1478996" y="1933128"/>
                </a:cubicBezTo>
                <a:lnTo>
                  <a:pt x="1485133" y="1951538"/>
                </a:lnTo>
                <a:cubicBezTo>
                  <a:pt x="1487179" y="1957675"/>
                  <a:pt x="1487682" y="1964566"/>
                  <a:pt x="1491270" y="1969949"/>
                </a:cubicBezTo>
                <a:cubicBezTo>
                  <a:pt x="1501002" y="1984548"/>
                  <a:pt x="1514557" y="2004251"/>
                  <a:pt x="1521954" y="2019044"/>
                </a:cubicBezTo>
                <a:cubicBezTo>
                  <a:pt x="1524847" y="2024830"/>
                  <a:pt x="1525820" y="2031398"/>
                  <a:pt x="1528091" y="2037455"/>
                </a:cubicBezTo>
                <a:cubicBezTo>
                  <a:pt x="1531959" y="2047770"/>
                  <a:pt x="1535891" y="2058073"/>
                  <a:pt x="1540365" y="2068140"/>
                </a:cubicBezTo>
                <a:cubicBezTo>
                  <a:pt x="1544080" y="2076500"/>
                  <a:pt x="1549035" y="2084279"/>
                  <a:pt x="1552639" y="2092687"/>
                </a:cubicBezTo>
                <a:cubicBezTo>
                  <a:pt x="1568280" y="2129181"/>
                  <a:pt x="1545368" y="2103260"/>
                  <a:pt x="1583323" y="2160193"/>
                </a:cubicBezTo>
                <a:cubicBezTo>
                  <a:pt x="1587414" y="2166330"/>
                  <a:pt x="1592298" y="2172007"/>
                  <a:pt x="1595597" y="2178604"/>
                </a:cubicBezTo>
                <a:cubicBezTo>
                  <a:pt x="1600524" y="2188457"/>
                  <a:pt x="1602944" y="2199436"/>
                  <a:pt x="1607871" y="2209289"/>
                </a:cubicBezTo>
                <a:cubicBezTo>
                  <a:pt x="1625678" y="2244903"/>
                  <a:pt x="1616278" y="2209205"/>
                  <a:pt x="1632419" y="2252247"/>
                </a:cubicBezTo>
                <a:cubicBezTo>
                  <a:pt x="1635381" y="2260144"/>
                  <a:pt x="1635130" y="2269087"/>
                  <a:pt x="1638556" y="2276795"/>
                </a:cubicBezTo>
                <a:cubicBezTo>
                  <a:pt x="1643400" y="2287695"/>
                  <a:pt x="1650562" y="2297416"/>
                  <a:pt x="1656966" y="2307479"/>
                </a:cubicBezTo>
                <a:cubicBezTo>
                  <a:pt x="1682658" y="2347852"/>
                  <a:pt x="1673242" y="2336030"/>
                  <a:pt x="1699925" y="2362711"/>
                </a:cubicBezTo>
                <a:cubicBezTo>
                  <a:pt x="1723570" y="2410004"/>
                  <a:pt x="1698623" y="2366576"/>
                  <a:pt x="1730609" y="2405670"/>
                </a:cubicBezTo>
                <a:cubicBezTo>
                  <a:pt x="1743563" y="2421502"/>
                  <a:pt x="1755157" y="2438400"/>
                  <a:pt x="1767431" y="2454765"/>
                </a:cubicBezTo>
                <a:cubicBezTo>
                  <a:pt x="1773568" y="2462948"/>
                  <a:pt x="1780167" y="2470803"/>
                  <a:pt x="1785841" y="2479313"/>
                </a:cubicBezTo>
                <a:cubicBezTo>
                  <a:pt x="1789932" y="2485450"/>
                  <a:pt x="1792899" y="2492509"/>
                  <a:pt x="1798115" y="2497724"/>
                </a:cubicBezTo>
                <a:cubicBezTo>
                  <a:pt x="1803330" y="2502939"/>
                  <a:pt x="1810389" y="2505906"/>
                  <a:pt x="1816526" y="2509997"/>
                </a:cubicBezTo>
                <a:cubicBezTo>
                  <a:pt x="1823810" y="2520923"/>
                  <a:pt x="1848127" y="2558873"/>
                  <a:pt x="1859484" y="2571366"/>
                </a:cubicBezTo>
                <a:cubicBezTo>
                  <a:pt x="1873106" y="2586351"/>
                  <a:pt x="1888123" y="2600005"/>
                  <a:pt x="1902443" y="2614325"/>
                </a:cubicBezTo>
                <a:lnTo>
                  <a:pt x="1926990" y="2638873"/>
                </a:lnTo>
                <a:cubicBezTo>
                  <a:pt x="1935173" y="2647056"/>
                  <a:pt x="1945119" y="2653792"/>
                  <a:pt x="1951538" y="2663420"/>
                </a:cubicBezTo>
                <a:cubicBezTo>
                  <a:pt x="1979158" y="2704850"/>
                  <a:pt x="1944237" y="2655076"/>
                  <a:pt x="1994496" y="2712515"/>
                </a:cubicBezTo>
                <a:cubicBezTo>
                  <a:pt x="2127581" y="2864612"/>
                  <a:pt x="1995689" y="2728318"/>
                  <a:pt x="2080413" y="2804569"/>
                </a:cubicBezTo>
                <a:cubicBezTo>
                  <a:pt x="2091165" y="2814246"/>
                  <a:pt x="2100346" y="2825577"/>
                  <a:pt x="2111098" y="2835254"/>
                </a:cubicBezTo>
                <a:cubicBezTo>
                  <a:pt x="2222997" y="2935963"/>
                  <a:pt x="2088393" y="2812242"/>
                  <a:pt x="2160193" y="2872075"/>
                </a:cubicBezTo>
                <a:cubicBezTo>
                  <a:pt x="2166860" y="2877631"/>
                  <a:pt x="2171937" y="2884930"/>
                  <a:pt x="2178604" y="2890486"/>
                </a:cubicBezTo>
                <a:cubicBezTo>
                  <a:pt x="2184270" y="2895208"/>
                  <a:pt x="2191013" y="2898473"/>
                  <a:pt x="2197015" y="2902760"/>
                </a:cubicBezTo>
                <a:cubicBezTo>
                  <a:pt x="2205338" y="2908705"/>
                  <a:pt x="2212889" y="2915750"/>
                  <a:pt x="2221562" y="2921171"/>
                </a:cubicBezTo>
                <a:cubicBezTo>
                  <a:pt x="2229320" y="2926020"/>
                  <a:pt x="2238352" y="2928595"/>
                  <a:pt x="2246110" y="2933444"/>
                </a:cubicBezTo>
                <a:cubicBezTo>
                  <a:pt x="2254784" y="2938865"/>
                  <a:pt x="2261510" y="2947281"/>
                  <a:pt x="2270658" y="2951855"/>
                </a:cubicBezTo>
                <a:cubicBezTo>
                  <a:pt x="2286291" y="2959671"/>
                  <a:pt x="2303525" y="2963775"/>
                  <a:pt x="2319753" y="2970266"/>
                </a:cubicBezTo>
                <a:cubicBezTo>
                  <a:pt x="2334218" y="2976052"/>
                  <a:pt x="2348170" y="2983085"/>
                  <a:pt x="2362711" y="2988677"/>
                </a:cubicBezTo>
                <a:cubicBezTo>
                  <a:pt x="2374786" y="2993321"/>
                  <a:pt x="2387520" y="2996145"/>
                  <a:pt x="2399533" y="3000950"/>
                </a:cubicBezTo>
                <a:cubicBezTo>
                  <a:pt x="2408027" y="3004347"/>
                  <a:pt x="2415586" y="3009826"/>
                  <a:pt x="2424080" y="3013224"/>
                </a:cubicBezTo>
                <a:cubicBezTo>
                  <a:pt x="2436093" y="3018029"/>
                  <a:pt x="2448628" y="3021407"/>
                  <a:pt x="2460902" y="3025498"/>
                </a:cubicBezTo>
                <a:cubicBezTo>
                  <a:pt x="2477627" y="3031073"/>
                  <a:pt x="2509499" y="3041993"/>
                  <a:pt x="2522271" y="3043909"/>
                </a:cubicBezTo>
                <a:cubicBezTo>
                  <a:pt x="2548648" y="3047866"/>
                  <a:pt x="2575458" y="3048000"/>
                  <a:pt x="2602051" y="3050046"/>
                </a:cubicBezTo>
                <a:cubicBezTo>
                  <a:pt x="2692247" y="3075817"/>
                  <a:pt x="2610422" y="3051282"/>
                  <a:pt x="2761611" y="3105278"/>
                </a:cubicBezTo>
                <a:cubicBezTo>
                  <a:pt x="2779887" y="3111805"/>
                  <a:pt x="2798672" y="3116875"/>
                  <a:pt x="2816843" y="3123689"/>
                </a:cubicBezTo>
                <a:cubicBezTo>
                  <a:pt x="2833208" y="3129826"/>
                  <a:pt x="2849272" y="3136836"/>
                  <a:pt x="2865938" y="3142099"/>
                </a:cubicBezTo>
                <a:cubicBezTo>
                  <a:pt x="2888179" y="3149122"/>
                  <a:pt x="2911068" y="3153929"/>
                  <a:pt x="2933444" y="3160510"/>
                </a:cubicBezTo>
                <a:cubicBezTo>
                  <a:pt x="3020589" y="3186141"/>
                  <a:pt x="2920459" y="3161595"/>
                  <a:pt x="3007087" y="3178921"/>
                </a:cubicBezTo>
                <a:cubicBezTo>
                  <a:pt x="3015358" y="3180575"/>
                  <a:pt x="3023225" y="3184411"/>
                  <a:pt x="3031635" y="3185058"/>
                </a:cubicBezTo>
                <a:cubicBezTo>
                  <a:pt x="3076553" y="3188513"/>
                  <a:pt x="3121659" y="3188827"/>
                  <a:pt x="3166647" y="3191195"/>
                </a:cubicBezTo>
                <a:lnTo>
                  <a:pt x="3264837" y="3197332"/>
                </a:lnTo>
                <a:lnTo>
                  <a:pt x="3387576" y="3203469"/>
                </a:lnTo>
                <a:cubicBezTo>
                  <a:pt x="3399850" y="3205514"/>
                  <a:pt x="3412230" y="3206998"/>
                  <a:pt x="3424397" y="3209605"/>
                </a:cubicBezTo>
                <a:cubicBezTo>
                  <a:pt x="3440891" y="3213139"/>
                  <a:pt x="3456668" y="3220648"/>
                  <a:pt x="3473492" y="3221879"/>
                </a:cubicBezTo>
                <a:cubicBezTo>
                  <a:pt x="3540849" y="3226808"/>
                  <a:pt x="3608517" y="3225605"/>
                  <a:pt x="3676011" y="3228016"/>
                </a:cubicBezTo>
                <a:cubicBezTo>
                  <a:pt x="4112466" y="3243604"/>
                  <a:pt x="3348721" y="3229170"/>
                  <a:pt x="4394029" y="3240290"/>
                </a:cubicBezTo>
                <a:cubicBezTo>
                  <a:pt x="4420622" y="3242336"/>
                  <a:pt x="4447405" y="3242655"/>
                  <a:pt x="4473809" y="3246427"/>
                </a:cubicBezTo>
                <a:cubicBezTo>
                  <a:pt x="4490508" y="3248813"/>
                  <a:pt x="4506206" y="3256315"/>
                  <a:pt x="4522905" y="3258701"/>
                </a:cubicBezTo>
                <a:lnTo>
                  <a:pt x="4565863" y="3264838"/>
                </a:lnTo>
                <a:cubicBezTo>
                  <a:pt x="4643914" y="3290855"/>
                  <a:pt x="4547280" y="3260576"/>
                  <a:pt x="4762244" y="3277111"/>
                </a:cubicBezTo>
                <a:cubicBezTo>
                  <a:pt x="4783044" y="3278711"/>
                  <a:pt x="4803157" y="3285294"/>
                  <a:pt x="4823613" y="3289385"/>
                </a:cubicBezTo>
                <a:lnTo>
                  <a:pt x="4854298" y="3295522"/>
                </a:lnTo>
                <a:cubicBezTo>
                  <a:pt x="4887028" y="3293476"/>
                  <a:pt x="4920024" y="3294023"/>
                  <a:pt x="4952488" y="3289385"/>
                </a:cubicBezTo>
                <a:cubicBezTo>
                  <a:pt x="4963394" y="3287827"/>
                  <a:pt x="4972178" y="3277798"/>
                  <a:pt x="4983173" y="3277111"/>
                </a:cubicBezTo>
                <a:cubicBezTo>
                  <a:pt x="5005724" y="3275702"/>
                  <a:pt x="5028177" y="3281202"/>
                  <a:pt x="5050679" y="3283248"/>
                </a:cubicBezTo>
                <a:cubicBezTo>
                  <a:pt x="5143228" y="3301758"/>
                  <a:pt x="5027910" y="3278188"/>
                  <a:pt x="5105911" y="3295522"/>
                </a:cubicBezTo>
                <a:cubicBezTo>
                  <a:pt x="5120506" y="3298765"/>
                  <a:pt x="5146174" y="3302806"/>
                  <a:pt x="5161143" y="3307796"/>
                </a:cubicBezTo>
                <a:cubicBezTo>
                  <a:pt x="5171594" y="3311280"/>
                  <a:pt x="5181975" y="3315143"/>
                  <a:pt x="5191828" y="3320070"/>
                </a:cubicBezTo>
                <a:cubicBezTo>
                  <a:pt x="5198425" y="3323369"/>
                  <a:pt x="5203333" y="3329754"/>
                  <a:pt x="5210239" y="3332344"/>
                </a:cubicBezTo>
                <a:cubicBezTo>
                  <a:pt x="5220005" y="3336006"/>
                  <a:pt x="5230804" y="3335951"/>
                  <a:pt x="5240923" y="3338481"/>
                </a:cubicBezTo>
                <a:cubicBezTo>
                  <a:pt x="5247199" y="3340050"/>
                  <a:pt x="5253058" y="3343049"/>
                  <a:pt x="5259334" y="3344618"/>
                </a:cubicBezTo>
                <a:cubicBezTo>
                  <a:pt x="5269453" y="3347148"/>
                  <a:pt x="5279956" y="3348010"/>
                  <a:pt x="5290019" y="3350754"/>
                </a:cubicBezTo>
                <a:cubicBezTo>
                  <a:pt x="5302501" y="3354158"/>
                  <a:pt x="5314091" y="3360830"/>
                  <a:pt x="5326840" y="3363028"/>
                </a:cubicBezTo>
                <a:cubicBezTo>
                  <a:pt x="5373598" y="3371090"/>
                  <a:pt x="5421018" y="3374729"/>
                  <a:pt x="5467989" y="3381439"/>
                </a:cubicBezTo>
                <a:lnTo>
                  <a:pt x="5553906" y="3393713"/>
                </a:lnTo>
                <a:cubicBezTo>
                  <a:pt x="5574362" y="3399850"/>
                  <a:pt x="5594486" y="3407232"/>
                  <a:pt x="5615275" y="3412124"/>
                </a:cubicBezTo>
                <a:cubicBezTo>
                  <a:pt x="5745964" y="3442874"/>
                  <a:pt x="5561362" y="3388829"/>
                  <a:pt x="5707329" y="3430534"/>
                </a:cubicBezTo>
                <a:cubicBezTo>
                  <a:pt x="5719769" y="3434088"/>
                  <a:pt x="5731710" y="3439254"/>
                  <a:pt x="5744150" y="3442808"/>
                </a:cubicBezTo>
                <a:cubicBezTo>
                  <a:pt x="5760370" y="3447442"/>
                  <a:pt x="5777062" y="3450322"/>
                  <a:pt x="5793245" y="3455082"/>
                </a:cubicBezTo>
                <a:cubicBezTo>
                  <a:pt x="5811863" y="3460558"/>
                  <a:pt x="5829533" y="3469283"/>
                  <a:pt x="5848478" y="3473493"/>
                </a:cubicBezTo>
                <a:cubicBezTo>
                  <a:pt x="5866561" y="3477511"/>
                  <a:pt x="5885299" y="3477584"/>
                  <a:pt x="5903710" y="3479630"/>
                </a:cubicBezTo>
                <a:cubicBezTo>
                  <a:pt x="5920075" y="3483721"/>
                  <a:pt x="5936084" y="3489674"/>
                  <a:pt x="5952805" y="3491903"/>
                </a:cubicBezTo>
                <a:cubicBezTo>
                  <a:pt x="5992869" y="3497245"/>
                  <a:pt x="6114479" y="3506228"/>
                  <a:pt x="6167597" y="3510314"/>
                </a:cubicBezTo>
                <a:cubicBezTo>
                  <a:pt x="6183962" y="3514405"/>
                  <a:pt x="6200112" y="3519479"/>
                  <a:pt x="6216692" y="3522588"/>
                </a:cubicBezTo>
                <a:cubicBezTo>
                  <a:pt x="6372885" y="3551875"/>
                  <a:pt x="6140333" y="3499482"/>
                  <a:pt x="6327157" y="3540999"/>
                </a:cubicBezTo>
                <a:cubicBezTo>
                  <a:pt x="6343624" y="3544658"/>
                  <a:pt x="6359672" y="3550164"/>
                  <a:pt x="6376252" y="3553273"/>
                </a:cubicBezTo>
                <a:cubicBezTo>
                  <a:pt x="6392462" y="3556312"/>
                  <a:pt x="6409020" y="3557077"/>
                  <a:pt x="6425347" y="3559409"/>
                </a:cubicBezTo>
                <a:cubicBezTo>
                  <a:pt x="6437665" y="3561169"/>
                  <a:pt x="6449967" y="3563106"/>
                  <a:pt x="6462169" y="3565546"/>
                </a:cubicBezTo>
                <a:cubicBezTo>
                  <a:pt x="6480663" y="3569245"/>
                  <a:pt x="6498828" y="3574542"/>
                  <a:pt x="6517401" y="3577820"/>
                </a:cubicBezTo>
                <a:cubicBezTo>
                  <a:pt x="6533642" y="3580686"/>
                  <a:pt x="6550228" y="3581246"/>
                  <a:pt x="6566496" y="3583957"/>
                </a:cubicBezTo>
                <a:cubicBezTo>
                  <a:pt x="6574816" y="3585344"/>
                  <a:pt x="6582724" y="3588707"/>
                  <a:pt x="6591044" y="3590094"/>
                </a:cubicBezTo>
                <a:cubicBezTo>
                  <a:pt x="6607312" y="3592805"/>
                  <a:pt x="6623791" y="3594051"/>
                  <a:pt x="6640139" y="3596231"/>
                </a:cubicBezTo>
                <a:cubicBezTo>
                  <a:pt x="6654477" y="3598143"/>
                  <a:pt x="6668830" y="3599990"/>
                  <a:pt x="6683098" y="3602368"/>
                </a:cubicBezTo>
                <a:cubicBezTo>
                  <a:pt x="6693387" y="3604083"/>
                  <a:pt x="6703600" y="3606242"/>
                  <a:pt x="6713782" y="3608505"/>
                </a:cubicBezTo>
                <a:cubicBezTo>
                  <a:pt x="6722016" y="3610335"/>
                  <a:pt x="6730010" y="3613255"/>
                  <a:pt x="6738330" y="3614642"/>
                </a:cubicBezTo>
                <a:cubicBezTo>
                  <a:pt x="6754598" y="3617353"/>
                  <a:pt x="6771157" y="3618068"/>
                  <a:pt x="6787425" y="3620779"/>
                </a:cubicBezTo>
                <a:cubicBezTo>
                  <a:pt x="6795745" y="3622166"/>
                  <a:pt x="6803637" y="3625633"/>
                  <a:pt x="6811973" y="3626915"/>
                </a:cubicBezTo>
                <a:cubicBezTo>
                  <a:pt x="6830282" y="3629732"/>
                  <a:pt x="6848908" y="3630163"/>
                  <a:pt x="6867205" y="3633052"/>
                </a:cubicBezTo>
                <a:cubicBezTo>
                  <a:pt x="6887811" y="3636306"/>
                  <a:pt x="6908118" y="3641235"/>
                  <a:pt x="6928574" y="3645326"/>
                </a:cubicBezTo>
                <a:cubicBezTo>
                  <a:pt x="6938802" y="3647372"/>
                  <a:pt x="6948933" y="3649988"/>
                  <a:pt x="6959259" y="3651463"/>
                </a:cubicBezTo>
                <a:cubicBezTo>
                  <a:pt x="6973578" y="3653509"/>
                  <a:pt x="6988033" y="3654763"/>
                  <a:pt x="7002217" y="3657600"/>
                </a:cubicBezTo>
                <a:cubicBezTo>
                  <a:pt x="7018758" y="3660908"/>
                  <a:pt x="7051313" y="3669874"/>
                  <a:pt x="7051313" y="3669874"/>
                </a:cubicBezTo>
                <a:cubicBezTo>
                  <a:pt x="7057450" y="3673965"/>
                  <a:pt x="7063319" y="3678489"/>
                  <a:pt x="7069723" y="3682148"/>
                </a:cubicBezTo>
                <a:cubicBezTo>
                  <a:pt x="7124248" y="3713306"/>
                  <a:pt x="7067810" y="3676783"/>
                  <a:pt x="7112682" y="3706695"/>
                </a:cubicBezTo>
                <a:cubicBezTo>
                  <a:pt x="7118278" y="3715088"/>
                  <a:pt x="7137659" y="3744898"/>
                  <a:pt x="7143366" y="3749654"/>
                </a:cubicBezTo>
                <a:cubicBezTo>
                  <a:pt x="7148336" y="3753795"/>
                  <a:pt x="7155640" y="3753745"/>
                  <a:pt x="7161777" y="3755791"/>
                </a:cubicBezTo>
                <a:cubicBezTo>
                  <a:pt x="7168081" y="3762094"/>
                  <a:pt x="7189878" y="3778401"/>
                  <a:pt x="7186325" y="3792612"/>
                </a:cubicBezTo>
                <a:cubicBezTo>
                  <a:pt x="7185216" y="3797050"/>
                  <a:pt x="7178142" y="3796703"/>
                  <a:pt x="7174051" y="3798749"/>
                </a:cubicBezTo>
              </a:path>
            </a:pathLst>
          </a:custGeom>
          <a:noFill/>
          <a:ln w="76200" cap="flat" cmpd="sng" algn="ctr">
            <a:solidFill>
              <a:schemeClr val="tx1">
                <a:lumMod val="65000"/>
              </a:schemeClr>
            </a:solidFill>
            <a:prstDash val="sysDash"/>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Freeform 20"/>
          <p:cNvSpPr/>
          <p:nvPr/>
        </p:nvSpPr>
        <p:spPr>
          <a:xfrm>
            <a:off x="2133601" y="1765815"/>
            <a:ext cx="6172199" cy="2494133"/>
          </a:xfrm>
          <a:custGeom>
            <a:avLst/>
            <a:gdLst>
              <a:gd name="connsiteX0" fmla="*/ 0 w 7186325"/>
              <a:gd name="connsiteY0" fmla="*/ 6850 h 3774914"/>
              <a:gd name="connsiteX1" fmla="*/ 239340 w 7186325"/>
              <a:gd name="connsiteY1" fmla="*/ 19124 h 3774914"/>
              <a:gd name="connsiteX2" fmla="*/ 288435 w 7186325"/>
              <a:gd name="connsiteY2" fmla="*/ 37535 h 3774914"/>
              <a:gd name="connsiteX3" fmla="*/ 312982 w 7186325"/>
              <a:gd name="connsiteY3" fmla="*/ 49808 h 3774914"/>
              <a:gd name="connsiteX4" fmla="*/ 337530 w 7186325"/>
              <a:gd name="connsiteY4" fmla="*/ 68219 h 3774914"/>
              <a:gd name="connsiteX5" fmla="*/ 355941 w 7186325"/>
              <a:gd name="connsiteY5" fmla="*/ 80493 h 3774914"/>
              <a:gd name="connsiteX6" fmla="*/ 386625 w 7186325"/>
              <a:gd name="connsiteY6" fmla="*/ 111177 h 3774914"/>
              <a:gd name="connsiteX7" fmla="*/ 398899 w 7186325"/>
              <a:gd name="connsiteY7" fmla="*/ 129588 h 3774914"/>
              <a:gd name="connsiteX8" fmla="*/ 417310 w 7186325"/>
              <a:gd name="connsiteY8" fmla="*/ 147999 h 3774914"/>
              <a:gd name="connsiteX9" fmla="*/ 441858 w 7186325"/>
              <a:gd name="connsiteY9" fmla="*/ 184820 h 3774914"/>
              <a:gd name="connsiteX10" fmla="*/ 454131 w 7186325"/>
              <a:gd name="connsiteY10" fmla="*/ 203231 h 3774914"/>
              <a:gd name="connsiteX11" fmla="*/ 466405 w 7186325"/>
              <a:gd name="connsiteY11" fmla="*/ 227779 h 3774914"/>
              <a:gd name="connsiteX12" fmla="*/ 478679 w 7186325"/>
              <a:gd name="connsiteY12" fmla="*/ 246190 h 3774914"/>
              <a:gd name="connsiteX13" fmla="*/ 497090 w 7186325"/>
              <a:gd name="connsiteY13" fmla="*/ 289148 h 3774914"/>
              <a:gd name="connsiteX14" fmla="*/ 509364 w 7186325"/>
              <a:gd name="connsiteY14" fmla="*/ 313696 h 3774914"/>
              <a:gd name="connsiteX15" fmla="*/ 515501 w 7186325"/>
              <a:gd name="connsiteY15" fmla="*/ 332106 h 3774914"/>
              <a:gd name="connsiteX16" fmla="*/ 527774 w 7186325"/>
              <a:gd name="connsiteY16" fmla="*/ 356654 h 3774914"/>
              <a:gd name="connsiteX17" fmla="*/ 546185 w 7186325"/>
              <a:gd name="connsiteY17" fmla="*/ 405749 h 3774914"/>
              <a:gd name="connsiteX18" fmla="*/ 576870 w 7186325"/>
              <a:gd name="connsiteY18" fmla="*/ 448708 h 3774914"/>
              <a:gd name="connsiteX19" fmla="*/ 589144 w 7186325"/>
              <a:gd name="connsiteY19" fmla="*/ 467118 h 3774914"/>
              <a:gd name="connsiteX20" fmla="*/ 607554 w 7186325"/>
              <a:gd name="connsiteY20" fmla="*/ 479392 h 3774914"/>
              <a:gd name="connsiteX21" fmla="*/ 625965 w 7186325"/>
              <a:gd name="connsiteY21" fmla="*/ 497803 h 3774914"/>
              <a:gd name="connsiteX22" fmla="*/ 687334 w 7186325"/>
              <a:gd name="connsiteY22" fmla="*/ 534624 h 3774914"/>
              <a:gd name="connsiteX23" fmla="*/ 699608 w 7186325"/>
              <a:gd name="connsiteY23" fmla="*/ 553035 h 3774914"/>
              <a:gd name="connsiteX24" fmla="*/ 736429 w 7186325"/>
              <a:gd name="connsiteY24" fmla="*/ 589857 h 3774914"/>
              <a:gd name="connsiteX25" fmla="*/ 748703 w 7186325"/>
              <a:gd name="connsiteY25" fmla="*/ 626678 h 3774914"/>
              <a:gd name="connsiteX26" fmla="*/ 760977 w 7186325"/>
              <a:gd name="connsiteY26" fmla="*/ 712595 h 3774914"/>
              <a:gd name="connsiteX27" fmla="*/ 773251 w 7186325"/>
              <a:gd name="connsiteY27" fmla="*/ 749416 h 3774914"/>
              <a:gd name="connsiteX28" fmla="*/ 803935 w 7186325"/>
              <a:gd name="connsiteY28" fmla="*/ 798512 h 3774914"/>
              <a:gd name="connsiteX29" fmla="*/ 822346 w 7186325"/>
              <a:gd name="connsiteY29" fmla="*/ 841470 h 3774914"/>
              <a:gd name="connsiteX30" fmla="*/ 846894 w 7186325"/>
              <a:gd name="connsiteY30" fmla="*/ 890565 h 3774914"/>
              <a:gd name="connsiteX31" fmla="*/ 859168 w 7186325"/>
              <a:gd name="connsiteY31" fmla="*/ 915113 h 3774914"/>
              <a:gd name="connsiteX32" fmla="*/ 895989 w 7186325"/>
              <a:gd name="connsiteY32" fmla="*/ 964208 h 3774914"/>
              <a:gd name="connsiteX33" fmla="*/ 902126 w 7186325"/>
              <a:gd name="connsiteY33" fmla="*/ 994893 h 3774914"/>
              <a:gd name="connsiteX34" fmla="*/ 945084 w 7186325"/>
              <a:gd name="connsiteY34" fmla="*/ 1037851 h 3774914"/>
              <a:gd name="connsiteX35" fmla="*/ 969632 w 7186325"/>
              <a:gd name="connsiteY35" fmla="*/ 1062399 h 3774914"/>
              <a:gd name="connsiteX36" fmla="*/ 1031001 w 7186325"/>
              <a:gd name="connsiteY36" fmla="*/ 1099220 h 3774914"/>
              <a:gd name="connsiteX37" fmla="*/ 1049412 w 7186325"/>
              <a:gd name="connsiteY37" fmla="*/ 1111494 h 3774914"/>
              <a:gd name="connsiteX38" fmla="*/ 1098507 w 7186325"/>
              <a:gd name="connsiteY38" fmla="*/ 1160590 h 3774914"/>
              <a:gd name="connsiteX39" fmla="*/ 1116918 w 7186325"/>
              <a:gd name="connsiteY39" fmla="*/ 1179000 h 3774914"/>
              <a:gd name="connsiteX40" fmla="*/ 1147603 w 7186325"/>
              <a:gd name="connsiteY40" fmla="*/ 1215822 h 3774914"/>
              <a:gd name="connsiteX41" fmla="*/ 1172150 w 7186325"/>
              <a:gd name="connsiteY41" fmla="*/ 1228096 h 3774914"/>
              <a:gd name="connsiteX42" fmla="*/ 1190561 w 7186325"/>
              <a:gd name="connsiteY42" fmla="*/ 1252643 h 3774914"/>
              <a:gd name="connsiteX43" fmla="*/ 1239656 w 7186325"/>
              <a:gd name="connsiteY43" fmla="*/ 1295602 h 3774914"/>
              <a:gd name="connsiteX44" fmla="*/ 1276478 w 7186325"/>
              <a:gd name="connsiteY44" fmla="*/ 1326286 h 3774914"/>
              <a:gd name="connsiteX45" fmla="*/ 1288752 w 7186325"/>
              <a:gd name="connsiteY45" fmla="*/ 1356971 h 3774914"/>
              <a:gd name="connsiteX46" fmla="*/ 1325573 w 7186325"/>
              <a:gd name="connsiteY46" fmla="*/ 1406066 h 3774914"/>
              <a:gd name="connsiteX47" fmla="*/ 1350121 w 7186325"/>
              <a:gd name="connsiteY47" fmla="*/ 1455161 h 3774914"/>
              <a:gd name="connsiteX48" fmla="*/ 1368531 w 7186325"/>
              <a:gd name="connsiteY48" fmla="*/ 1541078 h 3774914"/>
              <a:gd name="connsiteX49" fmla="*/ 1380805 w 7186325"/>
              <a:gd name="connsiteY49" fmla="*/ 1596310 h 3774914"/>
              <a:gd name="connsiteX50" fmla="*/ 1386942 w 7186325"/>
              <a:gd name="connsiteY50" fmla="*/ 1620858 h 3774914"/>
              <a:gd name="connsiteX51" fmla="*/ 1393079 w 7186325"/>
              <a:gd name="connsiteY51" fmla="*/ 1639269 h 3774914"/>
              <a:gd name="connsiteX52" fmla="*/ 1399216 w 7186325"/>
              <a:gd name="connsiteY52" fmla="*/ 1669953 h 3774914"/>
              <a:gd name="connsiteX53" fmla="*/ 1411490 w 7186325"/>
              <a:gd name="connsiteY53" fmla="*/ 1706775 h 3774914"/>
              <a:gd name="connsiteX54" fmla="*/ 1429901 w 7186325"/>
              <a:gd name="connsiteY54" fmla="*/ 1755870 h 3774914"/>
              <a:gd name="connsiteX55" fmla="*/ 1460585 w 7186325"/>
              <a:gd name="connsiteY55" fmla="*/ 1823376 h 3774914"/>
              <a:gd name="connsiteX56" fmla="*/ 1472859 w 7186325"/>
              <a:gd name="connsiteY56" fmla="*/ 1854061 h 3774914"/>
              <a:gd name="connsiteX57" fmla="*/ 1503544 w 7186325"/>
              <a:gd name="connsiteY57" fmla="*/ 1897019 h 3774914"/>
              <a:gd name="connsiteX58" fmla="*/ 1521954 w 7186325"/>
              <a:gd name="connsiteY58" fmla="*/ 1909293 h 3774914"/>
              <a:gd name="connsiteX59" fmla="*/ 1552639 w 7186325"/>
              <a:gd name="connsiteY59" fmla="*/ 1927704 h 3774914"/>
              <a:gd name="connsiteX60" fmla="*/ 1589460 w 7186325"/>
              <a:gd name="connsiteY60" fmla="*/ 1952251 h 3774914"/>
              <a:gd name="connsiteX61" fmla="*/ 1607871 w 7186325"/>
              <a:gd name="connsiteY61" fmla="*/ 1964525 h 3774914"/>
              <a:gd name="connsiteX62" fmla="*/ 1632419 w 7186325"/>
              <a:gd name="connsiteY62" fmla="*/ 1970662 h 3774914"/>
              <a:gd name="connsiteX63" fmla="*/ 1650829 w 7186325"/>
              <a:gd name="connsiteY63" fmla="*/ 1989073 h 3774914"/>
              <a:gd name="connsiteX64" fmla="*/ 1669240 w 7186325"/>
              <a:gd name="connsiteY64" fmla="*/ 1995210 h 3774914"/>
              <a:gd name="connsiteX65" fmla="*/ 1687651 w 7186325"/>
              <a:gd name="connsiteY65" fmla="*/ 2007484 h 3774914"/>
              <a:gd name="connsiteX66" fmla="*/ 1712199 w 7186325"/>
              <a:gd name="connsiteY66" fmla="*/ 2025894 h 3774914"/>
              <a:gd name="connsiteX67" fmla="*/ 1749020 w 7186325"/>
              <a:gd name="connsiteY67" fmla="*/ 2038168 h 3774914"/>
              <a:gd name="connsiteX68" fmla="*/ 1791978 w 7186325"/>
              <a:gd name="connsiteY68" fmla="*/ 2068853 h 3774914"/>
              <a:gd name="connsiteX69" fmla="*/ 1816526 w 7186325"/>
              <a:gd name="connsiteY69" fmla="*/ 2074990 h 3774914"/>
              <a:gd name="connsiteX70" fmla="*/ 1871758 w 7186325"/>
              <a:gd name="connsiteY70" fmla="*/ 2111811 h 3774914"/>
              <a:gd name="connsiteX71" fmla="*/ 1933127 w 7186325"/>
              <a:gd name="connsiteY71" fmla="*/ 2154769 h 3774914"/>
              <a:gd name="connsiteX72" fmla="*/ 1976086 w 7186325"/>
              <a:gd name="connsiteY72" fmla="*/ 2185454 h 3774914"/>
              <a:gd name="connsiteX73" fmla="*/ 2031318 w 7186325"/>
              <a:gd name="connsiteY73" fmla="*/ 2252960 h 3774914"/>
              <a:gd name="connsiteX74" fmla="*/ 2049729 w 7186325"/>
              <a:gd name="connsiteY74" fmla="*/ 2271371 h 3774914"/>
              <a:gd name="connsiteX75" fmla="*/ 2080413 w 7186325"/>
              <a:gd name="connsiteY75" fmla="*/ 2320466 h 3774914"/>
              <a:gd name="connsiteX76" fmla="*/ 2135646 w 7186325"/>
              <a:gd name="connsiteY76" fmla="*/ 2400246 h 3774914"/>
              <a:gd name="connsiteX77" fmla="*/ 2215425 w 7186325"/>
              <a:gd name="connsiteY77" fmla="*/ 2461615 h 3774914"/>
              <a:gd name="connsiteX78" fmla="*/ 2233836 w 7186325"/>
              <a:gd name="connsiteY78" fmla="*/ 2473889 h 3774914"/>
              <a:gd name="connsiteX79" fmla="*/ 2252247 w 7186325"/>
              <a:gd name="connsiteY79" fmla="*/ 2492300 h 3774914"/>
              <a:gd name="connsiteX80" fmla="*/ 2276795 w 7186325"/>
              <a:gd name="connsiteY80" fmla="*/ 2504573 h 3774914"/>
              <a:gd name="connsiteX81" fmla="*/ 2295205 w 7186325"/>
              <a:gd name="connsiteY81" fmla="*/ 2516847 h 3774914"/>
              <a:gd name="connsiteX82" fmla="*/ 2319753 w 7186325"/>
              <a:gd name="connsiteY82" fmla="*/ 2535258 h 3774914"/>
              <a:gd name="connsiteX83" fmla="*/ 2344301 w 7186325"/>
              <a:gd name="connsiteY83" fmla="*/ 2541395 h 3774914"/>
              <a:gd name="connsiteX84" fmla="*/ 2362711 w 7186325"/>
              <a:gd name="connsiteY84" fmla="*/ 2553669 h 3774914"/>
              <a:gd name="connsiteX85" fmla="*/ 2381122 w 7186325"/>
              <a:gd name="connsiteY85" fmla="*/ 2559806 h 3774914"/>
              <a:gd name="connsiteX86" fmla="*/ 2405670 w 7186325"/>
              <a:gd name="connsiteY86" fmla="*/ 2572079 h 3774914"/>
              <a:gd name="connsiteX87" fmla="*/ 2436354 w 7186325"/>
              <a:gd name="connsiteY87" fmla="*/ 2584353 h 3774914"/>
              <a:gd name="connsiteX88" fmla="*/ 2473176 w 7186325"/>
              <a:gd name="connsiteY88" fmla="*/ 2602764 h 3774914"/>
              <a:gd name="connsiteX89" fmla="*/ 2522271 w 7186325"/>
              <a:gd name="connsiteY89" fmla="*/ 2615038 h 3774914"/>
              <a:gd name="connsiteX90" fmla="*/ 2559093 w 7186325"/>
              <a:gd name="connsiteY90" fmla="*/ 2627312 h 3774914"/>
              <a:gd name="connsiteX91" fmla="*/ 2681831 w 7186325"/>
              <a:gd name="connsiteY91" fmla="*/ 2670270 h 3774914"/>
              <a:gd name="connsiteX92" fmla="*/ 2706378 w 7186325"/>
              <a:gd name="connsiteY92" fmla="*/ 2682544 h 3774914"/>
              <a:gd name="connsiteX93" fmla="*/ 2773884 w 7186325"/>
              <a:gd name="connsiteY93" fmla="*/ 2688681 h 3774914"/>
              <a:gd name="connsiteX94" fmla="*/ 2810706 w 7186325"/>
              <a:gd name="connsiteY94" fmla="*/ 2694818 h 3774914"/>
              <a:gd name="connsiteX95" fmla="*/ 2829117 w 7186325"/>
              <a:gd name="connsiteY95" fmla="*/ 2707092 h 3774914"/>
              <a:gd name="connsiteX96" fmla="*/ 2847527 w 7186325"/>
              <a:gd name="connsiteY96" fmla="*/ 2713228 h 3774914"/>
              <a:gd name="connsiteX97" fmla="*/ 2872075 w 7186325"/>
              <a:gd name="connsiteY97" fmla="*/ 2737776 h 3774914"/>
              <a:gd name="connsiteX98" fmla="*/ 2921170 w 7186325"/>
              <a:gd name="connsiteY98" fmla="*/ 2768461 h 3774914"/>
              <a:gd name="connsiteX99" fmla="*/ 2964129 w 7186325"/>
              <a:gd name="connsiteY99" fmla="*/ 2805282 h 3774914"/>
              <a:gd name="connsiteX100" fmla="*/ 2994813 w 7186325"/>
              <a:gd name="connsiteY100" fmla="*/ 2823693 h 3774914"/>
              <a:gd name="connsiteX101" fmla="*/ 3019361 w 7186325"/>
              <a:gd name="connsiteY101" fmla="*/ 2842104 h 3774914"/>
              <a:gd name="connsiteX102" fmla="*/ 3037772 w 7186325"/>
              <a:gd name="connsiteY102" fmla="*/ 2854377 h 3774914"/>
              <a:gd name="connsiteX103" fmla="*/ 3050046 w 7186325"/>
              <a:gd name="connsiteY103" fmla="*/ 2872788 h 3774914"/>
              <a:gd name="connsiteX104" fmla="*/ 3074593 w 7186325"/>
              <a:gd name="connsiteY104" fmla="*/ 2885062 h 3774914"/>
              <a:gd name="connsiteX105" fmla="*/ 3093004 w 7186325"/>
              <a:gd name="connsiteY105" fmla="*/ 2897336 h 3774914"/>
              <a:gd name="connsiteX106" fmla="*/ 3178921 w 7186325"/>
              <a:gd name="connsiteY106" fmla="*/ 2970979 h 3774914"/>
              <a:gd name="connsiteX107" fmla="*/ 3258701 w 7186325"/>
              <a:gd name="connsiteY107" fmla="*/ 3013937 h 3774914"/>
              <a:gd name="connsiteX108" fmla="*/ 3277111 w 7186325"/>
              <a:gd name="connsiteY108" fmla="*/ 3020074 h 3774914"/>
              <a:gd name="connsiteX109" fmla="*/ 3295522 w 7186325"/>
              <a:gd name="connsiteY109" fmla="*/ 3032348 h 3774914"/>
              <a:gd name="connsiteX110" fmla="*/ 3313933 w 7186325"/>
              <a:gd name="connsiteY110" fmla="*/ 3050759 h 3774914"/>
              <a:gd name="connsiteX111" fmla="*/ 3350754 w 7186325"/>
              <a:gd name="connsiteY111" fmla="*/ 3063033 h 3774914"/>
              <a:gd name="connsiteX112" fmla="*/ 3375302 w 7186325"/>
              <a:gd name="connsiteY112" fmla="*/ 3075306 h 3774914"/>
              <a:gd name="connsiteX113" fmla="*/ 3424397 w 7186325"/>
              <a:gd name="connsiteY113" fmla="*/ 3087580 h 3774914"/>
              <a:gd name="connsiteX114" fmla="*/ 3448945 w 7186325"/>
              <a:gd name="connsiteY114" fmla="*/ 3099854 h 3774914"/>
              <a:gd name="connsiteX115" fmla="*/ 3485766 w 7186325"/>
              <a:gd name="connsiteY115" fmla="*/ 3112128 h 3774914"/>
              <a:gd name="connsiteX116" fmla="*/ 3540999 w 7186325"/>
              <a:gd name="connsiteY116" fmla="*/ 3130539 h 3774914"/>
              <a:gd name="connsiteX117" fmla="*/ 3559409 w 7186325"/>
              <a:gd name="connsiteY117" fmla="*/ 3136675 h 3774914"/>
              <a:gd name="connsiteX118" fmla="*/ 3577820 w 7186325"/>
              <a:gd name="connsiteY118" fmla="*/ 3142812 h 3774914"/>
              <a:gd name="connsiteX119" fmla="*/ 3602368 w 7186325"/>
              <a:gd name="connsiteY119" fmla="*/ 3148949 h 3774914"/>
              <a:gd name="connsiteX120" fmla="*/ 3798749 w 7186325"/>
              <a:gd name="connsiteY120" fmla="*/ 3155086 h 3774914"/>
              <a:gd name="connsiteX121" fmla="*/ 3896940 w 7186325"/>
              <a:gd name="connsiteY121" fmla="*/ 3167360 h 3774914"/>
              <a:gd name="connsiteX122" fmla="*/ 3915350 w 7186325"/>
              <a:gd name="connsiteY122" fmla="*/ 3173497 h 3774914"/>
              <a:gd name="connsiteX123" fmla="*/ 4001267 w 7186325"/>
              <a:gd name="connsiteY123" fmla="*/ 3179634 h 3774914"/>
              <a:gd name="connsiteX124" fmla="*/ 4019678 w 7186325"/>
              <a:gd name="connsiteY124" fmla="*/ 3191908 h 3774914"/>
              <a:gd name="connsiteX125" fmla="*/ 4038088 w 7186325"/>
              <a:gd name="connsiteY125" fmla="*/ 3198045 h 3774914"/>
              <a:gd name="connsiteX126" fmla="*/ 4050362 w 7186325"/>
              <a:gd name="connsiteY126" fmla="*/ 3216455 h 3774914"/>
              <a:gd name="connsiteX127" fmla="*/ 4074910 w 7186325"/>
              <a:gd name="connsiteY127" fmla="*/ 3228729 h 3774914"/>
              <a:gd name="connsiteX128" fmla="*/ 4093321 w 7186325"/>
              <a:gd name="connsiteY128" fmla="*/ 3241003 h 3774914"/>
              <a:gd name="connsiteX129" fmla="*/ 4277428 w 7186325"/>
              <a:gd name="connsiteY129" fmla="*/ 3259414 h 3774914"/>
              <a:gd name="connsiteX130" fmla="*/ 4492220 w 7186325"/>
              <a:gd name="connsiteY130" fmla="*/ 3247140 h 3774914"/>
              <a:gd name="connsiteX131" fmla="*/ 4608821 w 7186325"/>
              <a:gd name="connsiteY131" fmla="*/ 3253277 h 3774914"/>
              <a:gd name="connsiteX132" fmla="*/ 4823613 w 7186325"/>
              <a:gd name="connsiteY132" fmla="*/ 3259414 h 3774914"/>
              <a:gd name="connsiteX133" fmla="*/ 4921804 w 7186325"/>
              <a:gd name="connsiteY133" fmla="*/ 3302372 h 3774914"/>
              <a:gd name="connsiteX134" fmla="*/ 4940215 w 7186325"/>
              <a:gd name="connsiteY134" fmla="*/ 3308509 h 3774914"/>
              <a:gd name="connsiteX135" fmla="*/ 5222513 w 7186325"/>
              <a:gd name="connsiteY135" fmla="*/ 3320783 h 3774914"/>
              <a:gd name="connsiteX136" fmla="*/ 5271608 w 7186325"/>
              <a:gd name="connsiteY136" fmla="*/ 3333057 h 3774914"/>
              <a:gd name="connsiteX137" fmla="*/ 5302293 w 7186325"/>
              <a:gd name="connsiteY137" fmla="*/ 3345331 h 3774914"/>
              <a:gd name="connsiteX138" fmla="*/ 5369799 w 7186325"/>
              <a:gd name="connsiteY138" fmla="*/ 3357604 h 3774914"/>
              <a:gd name="connsiteX139" fmla="*/ 5418894 w 7186325"/>
              <a:gd name="connsiteY139" fmla="*/ 3382152 h 3774914"/>
              <a:gd name="connsiteX140" fmla="*/ 5437305 w 7186325"/>
              <a:gd name="connsiteY140" fmla="*/ 3394426 h 3774914"/>
              <a:gd name="connsiteX141" fmla="*/ 5467989 w 7186325"/>
              <a:gd name="connsiteY141" fmla="*/ 3400563 h 3774914"/>
              <a:gd name="connsiteX142" fmla="*/ 5492537 w 7186325"/>
              <a:gd name="connsiteY142" fmla="*/ 3406700 h 3774914"/>
              <a:gd name="connsiteX143" fmla="*/ 5523221 w 7186325"/>
              <a:gd name="connsiteY143" fmla="*/ 3418973 h 3774914"/>
              <a:gd name="connsiteX144" fmla="*/ 5664370 w 7186325"/>
              <a:gd name="connsiteY144" fmla="*/ 3437384 h 3774914"/>
              <a:gd name="connsiteX145" fmla="*/ 5787109 w 7186325"/>
              <a:gd name="connsiteY145" fmla="*/ 3449658 h 3774914"/>
              <a:gd name="connsiteX146" fmla="*/ 5836204 w 7186325"/>
              <a:gd name="connsiteY146" fmla="*/ 3455795 h 3774914"/>
              <a:gd name="connsiteX147" fmla="*/ 5873025 w 7186325"/>
              <a:gd name="connsiteY147" fmla="*/ 3468069 h 3774914"/>
              <a:gd name="connsiteX148" fmla="*/ 5897573 w 7186325"/>
              <a:gd name="connsiteY148" fmla="*/ 3474206 h 3774914"/>
              <a:gd name="connsiteX149" fmla="*/ 5958942 w 7186325"/>
              <a:gd name="connsiteY149" fmla="*/ 3504890 h 3774914"/>
              <a:gd name="connsiteX150" fmla="*/ 5983490 w 7186325"/>
              <a:gd name="connsiteY150" fmla="*/ 3517164 h 3774914"/>
              <a:gd name="connsiteX151" fmla="*/ 6057133 w 7186325"/>
              <a:gd name="connsiteY151" fmla="*/ 3535575 h 3774914"/>
              <a:gd name="connsiteX152" fmla="*/ 6081680 w 7186325"/>
              <a:gd name="connsiteY152" fmla="*/ 3541712 h 3774914"/>
              <a:gd name="connsiteX153" fmla="*/ 6124639 w 7186325"/>
              <a:gd name="connsiteY153" fmla="*/ 3547849 h 3774914"/>
              <a:gd name="connsiteX154" fmla="*/ 6167597 w 7186325"/>
              <a:gd name="connsiteY154" fmla="*/ 3560122 h 3774914"/>
              <a:gd name="connsiteX155" fmla="*/ 6198282 w 7186325"/>
              <a:gd name="connsiteY155" fmla="*/ 3566259 h 3774914"/>
              <a:gd name="connsiteX156" fmla="*/ 6247377 w 7186325"/>
              <a:gd name="connsiteY156" fmla="*/ 3584670 h 3774914"/>
              <a:gd name="connsiteX157" fmla="*/ 6278062 w 7186325"/>
              <a:gd name="connsiteY157" fmla="*/ 3596944 h 3774914"/>
              <a:gd name="connsiteX158" fmla="*/ 6357842 w 7186325"/>
              <a:gd name="connsiteY158" fmla="*/ 3615355 h 3774914"/>
              <a:gd name="connsiteX159" fmla="*/ 6413074 w 7186325"/>
              <a:gd name="connsiteY159" fmla="*/ 3627628 h 3774914"/>
              <a:gd name="connsiteX160" fmla="*/ 6517401 w 7186325"/>
              <a:gd name="connsiteY160" fmla="*/ 3633765 h 3774914"/>
              <a:gd name="connsiteX161" fmla="*/ 6578770 w 7186325"/>
              <a:gd name="connsiteY161" fmla="*/ 3652176 h 3774914"/>
              <a:gd name="connsiteX162" fmla="*/ 6738330 w 7186325"/>
              <a:gd name="connsiteY162" fmla="*/ 3658313 h 3774914"/>
              <a:gd name="connsiteX163" fmla="*/ 6793562 w 7186325"/>
              <a:gd name="connsiteY163" fmla="*/ 3670587 h 3774914"/>
              <a:gd name="connsiteX164" fmla="*/ 6811973 w 7186325"/>
              <a:gd name="connsiteY164" fmla="*/ 3676724 h 3774914"/>
              <a:gd name="connsiteX165" fmla="*/ 6830384 w 7186325"/>
              <a:gd name="connsiteY165" fmla="*/ 3688998 h 3774914"/>
              <a:gd name="connsiteX166" fmla="*/ 6867205 w 7186325"/>
              <a:gd name="connsiteY166" fmla="*/ 3695135 h 3774914"/>
              <a:gd name="connsiteX167" fmla="*/ 6904027 w 7186325"/>
              <a:gd name="connsiteY167" fmla="*/ 3707408 h 3774914"/>
              <a:gd name="connsiteX168" fmla="*/ 7020628 w 7186325"/>
              <a:gd name="connsiteY168" fmla="*/ 3719682 h 3774914"/>
              <a:gd name="connsiteX169" fmla="*/ 7094271 w 7186325"/>
              <a:gd name="connsiteY169" fmla="*/ 3731956 h 3774914"/>
              <a:gd name="connsiteX170" fmla="*/ 7131093 w 7186325"/>
              <a:gd name="connsiteY170" fmla="*/ 3750367 h 3774914"/>
              <a:gd name="connsiteX171" fmla="*/ 7149503 w 7186325"/>
              <a:gd name="connsiteY171" fmla="*/ 3756504 h 3774914"/>
              <a:gd name="connsiteX172" fmla="*/ 7186325 w 7186325"/>
              <a:gd name="connsiteY172" fmla="*/ 3774914 h 377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186325" h="3774914">
                <a:moveTo>
                  <a:pt x="0" y="6850"/>
                </a:moveTo>
                <a:cubicBezTo>
                  <a:pt x="69506" y="8894"/>
                  <a:pt x="162847" y="0"/>
                  <a:pt x="239340" y="19124"/>
                </a:cubicBezTo>
                <a:cubicBezTo>
                  <a:pt x="250905" y="22015"/>
                  <a:pt x="281199" y="34319"/>
                  <a:pt x="288435" y="37535"/>
                </a:cubicBezTo>
                <a:cubicBezTo>
                  <a:pt x="296795" y="41250"/>
                  <a:pt x="305224" y="44960"/>
                  <a:pt x="312982" y="49808"/>
                </a:cubicBezTo>
                <a:cubicBezTo>
                  <a:pt x="321656" y="55229"/>
                  <a:pt x="329207" y="62274"/>
                  <a:pt x="337530" y="68219"/>
                </a:cubicBezTo>
                <a:cubicBezTo>
                  <a:pt x="343532" y="72506"/>
                  <a:pt x="349804" y="76402"/>
                  <a:pt x="355941" y="80493"/>
                </a:cubicBezTo>
                <a:cubicBezTo>
                  <a:pt x="388673" y="129591"/>
                  <a:pt x="345712" y="70264"/>
                  <a:pt x="386625" y="111177"/>
                </a:cubicBezTo>
                <a:cubicBezTo>
                  <a:pt x="391840" y="116392"/>
                  <a:pt x="394177" y="123922"/>
                  <a:pt x="398899" y="129588"/>
                </a:cubicBezTo>
                <a:cubicBezTo>
                  <a:pt x="404455" y="136255"/>
                  <a:pt x="411982" y="141148"/>
                  <a:pt x="417310" y="147999"/>
                </a:cubicBezTo>
                <a:cubicBezTo>
                  <a:pt x="426366" y="159643"/>
                  <a:pt x="433676" y="172546"/>
                  <a:pt x="441858" y="184820"/>
                </a:cubicBezTo>
                <a:cubicBezTo>
                  <a:pt x="445949" y="190957"/>
                  <a:pt x="450833" y="196634"/>
                  <a:pt x="454131" y="203231"/>
                </a:cubicBezTo>
                <a:cubicBezTo>
                  <a:pt x="458222" y="211414"/>
                  <a:pt x="461866" y="219836"/>
                  <a:pt x="466405" y="227779"/>
                </a:cubicBezTo>
                <a:cubicBezTo>
                  <a:pt x="470064" y="234183"/>
                  <a:pt x="475020" y="239786"/>
                  <a:pt x="478679" y="246190"/>
                </a:cubicBezTo>
                <a:cubicBezTo>
                  <a:pt x="501940" y="286897"/>
                  <a:pt x="482336" y="254723"/>
                  <a:pt x="497090" y="289148"/>
                </a:cubicBezTo>
                <a:cubicBezTo>
                  <a:pt x="500694" y="297557"/>
                  <a:pt x="505760" y="305287"/>
                  <a:pt x="509364" y="313696"/>
                </a:cubicBezTo>
                <a:cubicBezTo>
                  <a:pt x="511912" y="319642"/>
                  <a:pt x="512953" y="326160"/>
                  <a:pt x="515501" y="332106"/>
                </a:cubicBezTo>
                <a:cubicBezTo>
                  <a:pt x="519105" y="340515"/>
                  <a:pt x="524562" y="348088"/>
                  <a:pt x="527774" y="356654"/>
                </a:cubicBezTo>
                <a:cubicBezTo>
                  <a:pt x="544246" y="400583"/>
                  <a:pt x="521335" y="362263"/>
                  <a:pt x="546185" y="405749"/>
                </a:cubicBezTo>
                <a:cubicBezTo>
                  <a:pt x="554450" y="420212"/>
                  <a:pt x="567461" y="435536"/>
                  <a:pt x="576870" y="448708"/>
                </a:cubicBezTo>
                <a:cubicBezTo>
                  <a:pt x="581157" y="454710"/>
                  <a:pt x="583929" y="461903"/>
                  <a:pt x="589144" y="467118"/>
                </a:cubicBezTo>
                <a:cubicBezTo>
                  <a:pt x="594359" y="472333"/>
                  <a:pt x="601888" y="474670"/>
                  <a:pt x="607554" y="479392"/>
                </a:cubicBezTo>
                <a:cubicBezTo>
                  <a:pt x="614221" y="484948"/>
                  <a:pt x="619114" y="492475"/>
                  <a:pt x="625965" y="497803"/>
                </a:cubicBezTo>
                <a:cubicBezTo>
                  <a:pt x="652629" y="518542"/>
                  <a:pt x="660612" y="521264"/>
                  <a:pt x="687334" y="534624"/>
                </a:cubicBezTo>
                <a:cubicBezTo>
                  <a:pt x="691425" y="540761"/>
                  <a:pt x="694708" y="547522"/>
                  <a:pt x="699608" y="553035"/>
                </a:cubicBezTo>
                <a:cubicBezTo>
                  <a:pt x="711140" y="566009"/>
                  <a:pt x="736429" y="589857"/>
                  <a:pt x="736429" y="589857"/>
                </a:cubicBezTo>
                <a:cubicBezTo>
                  <a:pt x="740520" y="602131"/>
                  <a:pt x="747274" y="613820"/>
                  <a:pt x="748703" y="626678"/>
                </a:cubicBezTo>
                <a:cubicBezTo>
                  <a:pt x="751654" y="653238"/>
                  <a:pt x="753650" y="685729"/>
                  <a:pt x="760977" y="712595"/>
                </a:cubicBezTo>
                <a:cubicBezTo>
                  <a:pt x="764381" y="725077"/>
                  <a:pt x="766394" y="738445"/>
                  <a:pt x="773251" y="749416"/>
                </a:cubicBezTo>
                <a:lnTo>
                  <a:pt x="803935" y="798512"/>
                </a:lnTo>
                <a:cubicBezTo>
                  <a:pt x="814843" y="842143"/>
                  <a:pt x="802786" y="805610"/>
                  <a:pt x="822346" y="841470"/>
                </a:cubicBezTo>
                <a:cubicBezTo>
                  <a:pt x="831108" y="857533"/>
                  <a:pt x="838711" y="874200"/>
                  <a:pt x="846894" y="890565"/>
                </a:cubicBezTo>
                <a:cubicBezTo>
                  <a:pt x="850985" y="898748"/>
                  <a:pt x="853679" y="907794"/>
                  <a:pt x="859168" y="915113"/>
                </a:cubicBezTo>
                <a:lnTo>
                  <a:pt x="895989" y="964208"/>
                </a:lnTo>
                <a:cubicBezTo>
                  <a:pt x="898035" y="974436"/>
                  <a:pt x="896340" y="986214"/>
                  <a:pt x="902126" y="994893"/>
                </a:cubicBezTo>
                <a:cubicBezTo>
                  <a:pt x="913359" y="1011743"/>
                  <a:pt x="930765" y="1023532"/>
                  <a:pt x="945084" y="1037851"/>
                </a:cubicBezTo>
                <a:cubicBezTo>
                  <a:pt x="953267" y="1046034"/>
                  <a:pt x="959282" y="1057224"/>
                  <a:pt x="969632" y="1062399"/>
                </a:cubicBezTo>
                <a:cubicBezTo>
                  <a:pt x="1007373" y="1081270"/>
                  <a:pt x="986569" y="1069599"/>
                  <a:pt x="1031001" y="1099220"/>
                </a:cubicBezTo>
                <a:cubicBezTo>
                  <a:pt x="1037138" y="1103311"/>
                  <a:pt x="1044197" y="1106278"/>
                  <a:pt x="1049412" y="1111494"/>
                </a:cubicBezTo>
                <a:lnTo>
                  <a:pt x="1098507" y="1160590"/>
                </a:lnTo>
                <a:cubicBezTo>
                  <a:pt x="1104644" y="1166727"/>
                  <a:pt x="1112104" y="1171779"/>
                  <a:pt x="1116918" y="1179000"/>
                </a:cubicBezTo>
                <a:cubicBezTo>
                  <a:pt x="1126705" y="1193681"/>
                  <a:pt x="1132568" y="1205082"/>
                  <a:pt x="1147603" y="1215822"/>
                </a:cubicBezTo>
                <a:cubicBezTo>
                  <a:pt x="1155047" y="1221139"/>
                  <a:pt x="1163968" y="1224005"/>
                  <a:pt x="1172150" y="1228096"/>
                </a:cubicBezTo>
                <a:cubicBezTo>
                  <a:pt x="1178287" y="1236278"/>
                  <a:pt x="1183329" y="1245411"/>
                  <a:pt x="1190561" y="1252643"/>
                </a:cubicBezTo>
                <a:cubicBezTo>
                  <a:pt x="1255432" y="1317513"/>
                  <a:pt x="1172730" y="1219115"/>
                  <a:pt x="1239656" y="1295602"/>
                </a:cubicBezTo>
                <a:cubicBezTo>
                  <a:pt x="1267192" y="1327072"/>
                  <a:pt x="1245047" y="1315809"/>
                  <a:pt x="1276478" y="1326286"/>
                </a:cubicBezTo>
                <a:cubicBezTo>
                  <a:pt x="1280569" y="1336514"/>
                  <a:pt x="1282978" y="1347589"/>
                  <a:pt x="1288752" y="1356971"/>
                </a:cubicBezTo>
                <a:cubicBezTo>
                  <a:pt x="1299473" y="1374393"/>
                  <a:pt x="1316425" y="1387769"/>
                  <a:pt x="1325573" y="1406066"/>
                </a:cubicBezTo>
                <a:lnTo>
                  <a:pt x="1350121" y="1455161"/>
                </a:lnTo>
                <a:cubicBezTo>
                  <a:pt x="1366954" y="1522493"/>
                  <a:pt x="1340663" y="1415676"/>
                  <a:pt x="1368531" y="1541078"/>
                </a:cubicBezTo>
                <a:cubicBezTo>
                  <a:pt x="1372622" y="1559489"/>
                  <a:pt x="1376564" y="1577933"/>
                  <a:pt x="1380805" y="1596310"/>
                </a:cubicBezTo>
                <a:cubicBezTo>
                  <a:pt x="1382702" y="1604528"/>
                  <a:pt x="1384625" y="1612748"/>
                  <a:pt x="1386942" y="1620858"/>
                </a:cubicBezTo>
                <a:cubicBezTo>
                  <a:pt x="1388719" y="1627078"/>
                  <a:pt x="1391510" y="1632993"/>
                  <a:pt x="1393079" y="1639269"/>
                </a:cubicBezTo>
                <a:cubicBezTo>
                  <a:pt x="1395609" y="1649388"/>
                  <a:pt x="1396471" y="1659890"/>
                  <a:pt x="1399216" y="1669953"/>
                </a:cubicBezTo>
                <a:cubicBezTo>
                  <a:pt x="1402620" y="1682435"/>
                  <a:pt x="1408086" y="1694293"/>
                  <a:pt x="1411490" y="1706775"/>
                </a:cubicBezTo>
                <a:cubicBezTo>
                  <a:pt x="1423740" y="1751691"/>
                  <a:pt x="1408541" y="1723830"/>
                  <a:pt x="1429901" y="1755870"/>
                </a:cubicBezTo>
                <a:cubicBezTo>
                  <a:pt x="1455007" y="1831194"/>
                  <a:pt x="1427163" y="1756534"/>
                  <a:pt x="1460585" y="1823376"/>
                </a:cubicBezTo>
                <a:cubicBezTo>
                  <a:pt x="1465512" y="1833229"/>
                  <a:pt x="1467932" y="1844208"/>
                  <a:pt x="1472859" y="1854061"/>
                </a:cubicBezTo>
                <a:cubicBezTo>
                  <a:pt x="1476343" y="1861028"/>
                  <a:pt x="1500767" y="1894242"/>
                  <a:pt x="1503544" y="1897019"/>
                </a:cubicBezTo>
                <a:cubicBezTo>
                  <a:pt x="1508759" y="1902234"/>
                  <a:pt x="1515700" y="1905384"/>
                  <a:pt x="1521954" y="1909293"/>
                </a:cubicBezTo>
                <a:cubicBezTo>
                  <a:pt x="1532069" y="1915615"/>
                  <a:pt x="1542576" y="1921300"/>
                  <a:pt x="1552639" y="1927704"/>
                </a:cubicBezTo>
                <a:cubicBezTo>
                  <a:pt x="1565084" y="1935623"/>
                  <a:pt x="1577186" y="1944069"/>
                  <a:pt x="1589460" y="1952251"/>
                </a:cubicBezTo>
                <a:cubicBezTo>
                  <a:pt x="1595597" y="1956342"/>
                  <a:pt x="1600715" y="1962736"/>
                  <a:pt x="1607871" y="1964525"/>
                </a:cubicBezTo>
                <a:lnTo>
                  <a:pt x="1632419" y="1970662"/>
                </a:lnTo>
                <a:cubicBezTo>
                  <a:pt x="1638556" y="1976799"/>
                  <a:pt x="1643608" y="1984259"/>
                  <a:pt x="1650829" y="1989073"/>
                </a:cubicBezTo>
                <a:cubicBezTo>
                  <a:pt x="1656211" y="1992661"/>
                  <a:pt x="1663454" y="1992317"/>
                  <a:pt x="1669240" y="1995210"/>
                </a:cubicBezTo>
                <a:cubicBezTo>
                  <a:pt x="1675837" y="1998509"/>
                  <a:pt x="1681649" y="2003197"/>
                  <a:pt x="1687651" y="2007484"/>
                </a:cubicBezTo>
                <a:cubicBezTo>
                  <a:pt x="1695974" y="2013429"/>
                  <a:pt x="1703051" y="2021320"/>
                  <a:pt x="1712199" y="2025894"/>
                </a:cubicBezTo>
                <a:cubicBezTo>
                  <a:pt x="1723771" y="2031680"/>
                  <a:pt x="1749020" y="2038168"/>
                  <a:pt x="1749020" y="2038168"/>
                </a:cubicBezTo>
                <a:cubicBezTo>
                  <a:pt x="1751810" y="2040261"/>
                  <a:pt x="1785001" y="2065863"/>
                  <a:pt x="1791978" y="2068853"/>
                </a:cubicBezTo>
                <a:cubicBezTo>
                  <a:pt x="1799731" y="2072176"/>
                  <a:pt x="1808343" y="2072944"/>
                  <a:pt x="1816526" y="2074990"/>
                </a:cubicBezTo>
                <a:cubicBezTo>
                  <a:pt x="1880318" y="2126021"/>
                  <a:pt x="1817362" y="2079173"/>
                  <a:pt x="1871758" y="2111811"/>
                </a:cubicBezTo>
                <a:cubicBezTo>
                  <a:pt x="1907030" y="2132974"/>
                  <a:pt x="1903754" y="2133788"/>
                  <a:pt x="1933127" y="2154769"/>
                </a:cubicBezTo>
                <a:cubicBezTo>
                  <a:pt x="1995932" y="2199629"/>
                  <a:pt x="1895876" y="2125296"/>
                  <a:pt x="1976086" y="2185454"/>
                </a:cubicBezTo>
                <a:cubicBezTo>
                  <a:pt x="1997416" y="2228115"/>
                  <a:pt x="1981891" y="2203533"/>
                  <a:pt x="2031318" y="2252960"/>
                </a:cubicBezTo>
                <a:cubicBezTo>
                  <a:pt x="2037455" y="2259097"/>
                  <a:pt x="2045847" y="2263608"/>
                  <a:pt x="2049729" y="2271371"/>
                </a:cubicBezTo>
                <a:cubicBezTo>
                  <a:pt x="2080831" y="2333573"/>
                  <a:pt x="2040578" y="2256727"/>
                  <a:pt x="2080413" y="2320466"/>
                </a:cubicBezTo>
                <a:cubicBezTo>
                  <a:pt x="2109180" y="2366494"/>
                  <a:pt x="2071616" y="2336216"/>
                  <a:pt x="2135646" y="2400246"/>
                </a:cubicBezTo>
                <a:cubicBezTo>
                  <a:pt x="2196842" y="2461442"/>
                  <a:pt x="2165619" y="2449163"/>
                  <a:pt x="2215425" y="2461615"/>
                </a:cubicBezTo>
                <a:cubicBezTo>
                  <a:pt x="2221562" y="2465706"/>
                  <a:pt x="2228170" y="2469167"/>
                  <a:pt x="2233836" y="2473889"/>
                </a:cubicBezTo>
                <a:cubicBezTo>
                  <a:pt x="2240503" y="2479445"/>
                  <a:pt x="2245185" y="2487256"/>
                  <a:pt x="2252247" y="2492300"/>
                </a:cubicBezTo>
                <a:cubicBezTo>
                  <a:pt x="2259691" y="2497617"/>
                  <a:pt x="2268852" y="2500034"/>
                  <a:pt x="2276795" y="2504573"/>
                </a:cubicBezTo>
                <a:cubicBezTo>
                  <a:pt x="2283199" y="2508232"/>
                  <a:pt x="2289203" y="2512560"/>
                  <a:pt x="2295205" y="2516847"/>
                </a:cubicBezTo>
                <a:cubicBezTo>
                  <a:pt x="2303528" y="2522792"/>
                  <a:pt x="2310605" y="2530684"/>
                  <a:pt x="2319753" y="2535258"/>
                </a:cubicBezTo>
                <a:cubicBezTo>
                  <a:pt x="2327297" y="2539030"/>
                  <a:pt x="2336118" y="2539349"/>
                  <a:pt x="2344301" y="2541395"/>
                </a:cubicBezTo>
                <a:cubicBezTo>
                  <a:pt x="2350438" y="2545486"/>
                  <a:pt x="2356114" y="2550371"/>
                  <a:pt x="2362711" y="2553669"/>
                </a:cubicBezTo>
                <a:cubicBezTo>
                  <a:pt x="2368497" y="2556562"/>
                  <a:pt x="2375176" y="2557258"/>
                  <a:pt x="2381122" y="2559806"/>
                </a:cubicBezTo>
                <a:cubicBezTo>
                  <a:pt x="2389531" y="2563410"/>
                  <a:pt x="2397310" y="2568364"/>
                  <a:pt x="2405670" y="2572079"/>
                </a:cubicBezTo>
                <a:cubicBezTo>
                  <a:pt x="2415737" y="2576553"/>
                  <a:pt x="2426325" y="2579795"/>
                  <a:pt x="2436354" y="2584353"/>
                </a:cubicBezTo>
                <a:cubicBezTo>
                  <a:pt x="2448847" y="2590032"/>
                  <a:pt x="2460253" y="2598148"/>
                  <a:pt x="2473176" y="2602764"/>
                </a:cubicBezTo>
                <a:cubicBezTo>
                  <a:pt x="2489062" y="2608438"/>
                  <a:pt x="2506268" y="2609704"/>
                  <a:pt x="2522271" y="2615038"/>
                </a:cubicBezTo>
                <a:cubicBezTo>
                  <a:pt x="2534545" y="2619129"/>
                  <a:pt x="2547035" y="2622623"/>
                  <a:pt x="2559093" y="2627312"/>
                </a:cubicBezTo>
                <a:cubicBezTo>
                  <a:pt x="2666149" y="2668945"/>
                  <a:pt x="2595618" y="2648717"/>
                  <a:pt x="2681831" y="2670270"/>
                </a:cubicBezTo>
                <a:cubicBezTo>
                  <a:pt x="2690013" y="2674361"/>
                  <a:pt x="2697407" y="2680750"/>
                  <a:pt x="2706378" y="2682544"/>
                </a:cubicBezTo>
                <a:cubicBezTo>
                  <a:pt x="2728534" y="2686975"/>
                  <a:pt x="2751444" y="2686041"/>
                  <a:pt x="2773884" y="2688681"/>
                </a:cubicBezTo>
                <a:cubicBezTo>
                  <a:pt x="2786242" y="2690135"/>
                  <a:pt x="2798432" y="2692772"/>
                  <a:pt x="2810706" y="2694818"/>
                </a:cubicBezTo>
                <a:cubicBezTo>
                  <a:pt x="2816843" y="2698909"/>
                  <a:pt x="2822520" y="2703794"/>
                  <a:pt x="2829117" y="2707092"/>
                </a:cubicBezTo>
                <a:cubicBezTo>
                  <a:pt x="2834903" y="2709985"/>
                  <a:pt x="2842263" y="2709468"/>
                  <a:pt x="2847527" y="2713228"/>
                </a:cubicBezTo>
                <a:cubicBezTo>
                  <a:pt x="2856944" y="2719954"/>
                  <a:pt x="2862817" y="2730833"/>
                  <a:pt x="2872075" y="2737776"/>
                </a:cubicBezTo>
                <a:cubicBezTo>
                  <a:pt x="2887514" y="2749355"/>
                  <a:pt x="2907524" y="2754815"/>
                  <a:pt x="2921170" y="2768461"/>
                </a:cubicBezTo>
                <a:cubicBezTo>
                  <a:pt x="2940133" y="2787423"/>
                  <a:pt x="2940511" y="2789536"/>
                  <a:pt x="2964129" y="2805282"/>
                </a:cubicBezTo>
                <a:cubicBezTo>
                  <a:pt x="2974054" y="2811898"/>
                  <a:pt x="2984888" y="2817077"/>
                  <a:pt x="2994813" y="2823693"/>
                </a:cubicBezTo>
                <a:cubicBezTo>
                  <a:pt x="3003323" y="2829367"/>
                  <a:pt x="3011038" y="2836159"/>
                  <a:pt x="3019361" y="2842104"/>
                </a:cubicBezTo>
                <a:cubicBezTo>
                  <a:pt x="3025363" y="2846391"/>
                  <a:pt x="3031635" y="2850286"/>
                  <a:pt x="3037772" y="2854377"/>
                </a:cubicBezTo>
                <a:cubicBezTo>
                  <a:pt x="3041863" y="2860514"/>
                  <a:pt x="3044380" y="2868066"/>
                  <a:pt x="3050046" y="2872788"/>
                </a:cubicBezTo>
                <a:cubicBezTo>
                  <a:pt x="3057074" y="2878645"/>
                  <a:pt x="3066650" y="2880523"/>
                  <a:pt x="3074593" y="2885062"/>
                </a:cubicBezTo>
                <a:cubicBezTo>
                  <a:pt x="3080997" y="2888721"/>
                  <a:pt x="3087310" y="2892647"/>
                  <a:pt x="3093004" y="2897336"/>
                </a:cubicBezTo>
                <a:cubicBezTo>
                  <a:pt x="3122121" y="2921315"/>
                  <a:pt x="3145710" y="2953096"/>
                  <a:pt x="3178921" y="2970979"/>
                </a:cubicBezTo>
                <a:cubicBezTo>
                  <a:pt x="3205514" y="2985298"/>
                  <a:pt x="3230048" y="3004385"/>
                  <a:pt x="3258701" y="3013937"/>
                </a:cubicBezTo>
                <a:cubicBezTo>
                  <a:pt x="3264838" y="3015983"/>
                  <a:pt x="3271325" y="3017181"/>
                  <a:pt x="3277111" y="3020074"/>
                </a:cubicBezTo>
                <a:cubicBezTo>
                  <a:pt x="3283708" y="3023373"/>
                  <a:pt x="3289856" y="3027626"/>
                  <a:pt x="3295522" y="3032348"/>
                </a:cubicBezTo>
                <a:cubicBezTo>
                  <a:pt x="3302189" y="3037904"/>
                  <a:pt x="3306346" y="3046544"/>
                  <a:pt x="3313933" y="3050759"/>
                </a:cubicBezTo>
                <a:cubicBezTo>
                  <a:pt x="3325242" y="3057042"/>
                  <a:pt x="3339182" y="3057247"/>
                  <a:pt x="3350754" y="3063033"/>
                </a:cubicBezTo>
                <a:cubicBezTo>
                  <a:pt x="3358937" y="3067124"/>
                  <a:pt x="3366893" y="3071702"/>
                  <a:pt x="3375302" y="3075306"/>
                </a:cubicBezTo>
                <a:cubicBezTo>
                  <a:pt x="3391815" y="3082383"/>
                  <a:pt x="3406385" y="3083977"/>
                  <a:pt x="3424397" y="3087580"/>
                </a:cubicBezTo>
                <a:cubicBezTo>
                  <a:pt x="3432580" y="3091671"/>
                  <a:pt x="3440451" y="3096456"/>
                  <a:pt x="3448945" y="3099854"/>
                </a:cubicBezTo>
                <a:cubicBezTo>
                  <a:pt x="3460957" y="3104659"/>
                  <a:pt x="3473492" y="3108037"/>
                  <a:pt x="3485766" y="3112128"/>
                </a:cubicBezTo>
                <a:lnTo>
                  <a:pt x="3540999" y="3130539"/>
                </a:lnTo>
                <a:lnTo>
                  <a:pt x="3559409" y="3136675"/>
                </a:lnTo>
                <a:cubicBezTo>
                  <a:pt x="3565546" y="3138721"/>
                  <a:pt x="3571544" y="3141243"/>
                  <a:pt x="3577820" y="3142812"/>
                </a:cubicBezTo>
                <a:cubicBezTo>
                  <a:pt x="3586003" y="3144858"/>
                  <a:pt x="3593946" y="3148481"/>
                  <a:pt x="3602368" y="3148949"/>
                </a:cubicBezTo>
                <a:cubicBezTo>
                  <a:pt x="3667759" y="3152582"/>
                  <a:pt x="3733289" y="3153040"/>
                  <a:pt x="3798749" y="3155086"/>
                </a:cubicBezTo>
                <a:cubicBezTo>
                  <a:pt x="3859235" y="3170208"/>
                  <a:pt x="3779726" y="3151731"/>
                  <a:pt x="3896940" y="3167360"/>
                </a:cubicBezTo>
                <a:cubicBezTo>
                  <a:pt x="3903352" y="3168215"/>
                  <a:pt x="3908926" y="3172741"/>
                  <a:pt x="3915350" y="3173497"/>
                </a:cubicBezTo>
                <a:cubicBezTo>
                  <a:pt x="3943865" y="3176852"/>
                  <a:pt x="3972628" y="3177588"/>
                  <a:pt x="4001267" y="3179634"/>
                </a:cubicBezTo>
                <a:cubicBezTo>
                  <a:pt x="4007404" y="3183725"/>
                  <a:pt x="4013081" y="3188609"/>
                  <a:pt x="4019678" y="3191908"/>
                </a:cubicBezTo>
                <a:cubicBezTo>
                  <a:pt x="4025464" y="3194801"/>
                  <a:pt x="4033037" y="3194004"/>
                  <a:pt x="4038088" y="3198045"/>
                </a:cubicBezTo>
                <a:cubicBezTo>
                  <a:pt x="4043847" y="3202652"/>
                  <a:pt x="4044696" y="3211733"/>
                  <a:pt x="4050362" y="3216455"/>
                </a:cubicBezTo>
                <a:cubicBezTo>
                  <a:pt x="4057390" y="3222312"/>
                  <a:pt x="4066967" y="3224190"/>
                  <a:pt x="4074910" y="3228729"/>
                </a:cubicBezTo>
                <a:cubicBezTo>
                  <a:pt x="4081314" y="3232388"/>
                  <a:pt x="4086271" y="3238834"/>
                  <a:pt x="4093321" y="3241003"/>
                </a:cubicBezTo>
                <a:cubicBezTo>
                  <a:pt x="4152425" y="3259189"/>
                  <a:pt x="4217177" y="3256401"/>
                  <a:pt x="4277428" y="3259414"/>
                </a:cubicBezTo>
                <a:lnTo>
                  <a:pt x="4492220" y="3247140"/>
                </a:lnTo>
                <a:cubicBezTo>
                  <a:pt x="4531141" y="3247140"/>
                  <a:pt x="4569927" y="3251836"/>
                  <a:pt x="4608821" y="3253277"/>
                </a:cubicBezTo>
                <a:lnTo>
                  <a:pt x="4823613" y="3259414"/>
                </a:lnTo>
                <a:cubicBezTo>
                  <a:pt x="4862280" y="3285192"/>
                  <a:pt x="4848471" y="3277928"/>
                  <a:pt x="4921804" y="3302372"/>
                </a:cubicBezTo>
                <a:cubicBezTo>
                  <a:pt x="4927941" y="3304418"/>
                  <a:pt x="4933850" y="3307352"/>
                  <a:pt x="4940215" y="3308509"/>
                </a:cubicBezTo>
                <a:cubicBezTo>
                  <a:pt x="5020339" y="3323077"/>
                  <a:pt x="5190332" y="3319936"/>
                  <a:pt x="5222513" y="3320783"/>
                </a:cubicBezTo>
                <a:cubicBezTo>
                  <a:pt x="5238878" y="3324874"/>
                  <a:pt x="5255946" y="3326792"/>
                  <a:pt x="5271608" y="3333057"/>
                </a:cubicBezTo>
                <a:cubicBezTo>
                  <a:pt x="5281836" y="3337148"/>
                  <a:pt x="5291741" y="3342166"/>
                  <a:pt x="5302293" y="3345331"/>
                </a:cubicBezTo>
                <a:cubicBezTo>
                  <a:pt x="5313007" y="3348545"/>
                  <a:pt x="5361068" y="3356149"/>
                  <a:pt x="5369799" y="3357604"/>
                </a:cubicBezTo>
                <a:cubicBezTo>
                  <a:pt x="5412449" y="3386039"/>
                  <a:pt x="5358846" y="3352128"/>
                  <a:pt x="5418894" y="3382152"/>
                </a:cubicBezTo>
                <a:cubicBezTo>
                  <a:pt x="5425491" y="3385451"/>
                  <a:pt x="5430399" y="3391836"/>
                  <a:pt x="5437305" y="3394426"/>
                </a:cubicBezTo>
                <a:cubicBezTo>
                  <a:pt x="5447071" y="3398088"/>
                  <a:pt x="5457807" y="3398300"/>
                  <a:pt x="5467989" y="3400563"/>
                </a:cubicBezTo>
                <a:cubicBezTo>
                  <a:pt x="5476223" y="3402393"/>
                  <a:pt x="5484535" y="3404033"/>
                  <a:pt x="5492537" y="3406700"/>
                </a:cubicBezTo>
                <a:cubicBezTo>
                  <a:pt x="5502988" y="3410183"/>
                  <a:pt x="5512577" y="3416135"/>
                  <a:pt x="5523221" y="3418973"/>
                </a:cubicBezTo>
                <a:cubicBezTo>
                  <a:pt x="5579995" y="3434112"/>
                  <a:pt x="5603104" y="3432671"/>
                  <a:pt x="5664370" y="3437384"/>
                </a:cubicBezTo>
                <a:cubicBezTo>
                  <a:pt x="5740472" y="3450068"/>
                  <a:pt x="5663495" y="3438420"/>
                  <a:pt x="5787109" y="3449658"/>
                </a:cubicBezTo>
                <a:cubicBezTo>
                  <a:pt x="5803534" y="3451151"/>
                  <a:pt x="5819839" y="3453749"/>
                  <a:pt x="5836204" y="3455795"/>
                </a:cubicBezTo>
                <a:cubicBezTo>
                  <a:pt x="5848478" y="3459886"/>
                  <a:pt x="5860474" y="3464931"/>
                  <a:pt x="5873025" y="3468069"/>
                </a:cubicBezTo>
                <a:cubicBezTo>
                  <a:pt x="5881208" y="3470115"/>
                  <a:pt x="5889820" y="3470884"/>
                  <a:pt x="5897573" y="3474206"/>
                </a:cubicBezTo>
                <a:cubicBezTo>
                  <a:pt x="5918595" y="3483215"/>
                  <a:pt x="5938486" y="3494662"/>
                  <a:pt x="5958942" y="3504890"/>
                </a:cubicBezTo>
                <a:cubicBezTo>
                  <a:pt x="5967125" y="3508981"/>
                  <a:pt x="5974615" y="3514945"/>
                  <a:pt x="5983490" y="3517164"/>
                </a:cubicBezTo>
                <a:lnTo>
                  <a:pt x="6057133" y="3535575"/>
                </a:lnTo>
                <a:cubicBezTo>
                  <a:pt x="6065315" y="3537621"/>
                  <a:pt x="6073331" y="3540519"/>
                  <a:pt x="6081680" y="3541712"/>
                </a:cubicBezTo>
                <a:cubicBezTo>
                  <a:pt x="6096000" y="3543758"/>
                  <a:pt x="6110407" y="3545261"/>
                  <a:pt x="6124639" y="3547849"/>
                </a:cubicBezTo>
                <a:cubicBezTo>
                  <a:pt x="6166712" y="3555499"/>
                  <a:pt x="6132556" y="3551362"/>
                  <a:pt x="6167597" y="3560122"/>
                </a:cubicBezTo>
                <a:cubicBezTo>
                  <a:pt x="6177717" y="3562652"/>
                  <a:pt x="6188054" y="3564213"/>
                  <a:pt x="6198282" y="3566259"/>
                </a:cubicBezTo>
                <a:cubicBezTo>
                  <a:pt x="6232684" y="3589194"/>
                  <a:pt x="6199120" y="3570193"/>
                  <a:pt x="6247377" y="3584670"/>
                </a:cubicBezTo>
                <a:cubicBezTo>
                  <a:pt x="6257929" y="3587836"/>
                  <a:pt x="6267533" y="3593704"/>
                  <a:pt x="6278062" y="3596944"/>
                </a:cubicBezTo>
                <a:cubicBezTo>
                  <a:pt x="6312380" y="3607504"/>
                  <a:pt x="6326011" y="3608534"/>
                  <a:pt x="6357842" y="3615355"/>
                </a:cubicBezTo>
                <a:cubicBezTo>
                  <a:pt x="6376283" y="3619306"/>
                  <a:pt x="6394339" y="3625466"/>
                  <a:pt x="6413074" y="3627628"/>
                </a:cubicBezTo>
                <a:cubicBezTo>
                  <a:pt x="6447680" y="3631621"/>
                  <a:pt x="6482625" y="3631719"/>
                  <a:pt x="6517401" y="3633765"/>
                </a:cubicBezTo>
                <a:cubicBezTo>
                  <a:pt x="6523097" y="3635664"/>
                  <a:pt x="6567178" y="3651403"/>
                  <a:pt x="6578770" y="3652176"/>
                </a:cubicBezTo>
                <a:cubicBezTo>
                  <a:pt x="6631878" y="3655717"/>
                  <a:pt x="6685143" y="3656267"/>
                  <a:pt x="6738330" y="3658313"/>
                </a:cubicBezTo>
                <a:cubicBezTo>
                  <a:pt x="6759425" y="3662532"/>
                  <a:pt x="6773337" y="3664808"/>
                  <a:pt x="6793562" y="3670587"/>
                </a:cubicBezTo>
                <a:cubicBezTo>
                  <a:pt x="6799782" y="3672364"/>
                  <a:pt x="6806187" y="3673831"/>
                  <a:pt x="6811973" y="3676724"/>
                </a:cubicBezTo>
                <a:cubicBezTo>
                  <a:pt x="6818570" y="3680023"/>
                  <a:pt x="6823387" y="3686666"/>
                  <a:pt x="6830384" y="3688998"/>
                </a:cubicBezTo>
                <a:cubicBezTo>
                  <a:pt x="6842188" y="3692933"/>
                  <a:pt x="6855134" y="3692117"/>
                  <a:pt x="6867205" y="3695135"/>
                </a:cubicBezTo>
                <a:cubicBezTo>
                  <a:pt x="6879757" y="3698273"/>
                  <a:pt x="6891545" y="3704004"/>
                  <a:pt x="6904027" y="3707408"/>
                </a:cubicBezTo>
                <a:cubicBezTo>
                  <a:pt x="6941611" y="3717658"/>
                  <a:pt x="6982812" y="3716981"/>
                  <a:pt x="7020628" y="3719682"/>
                </a:cubicBezTo>
                <a:cubicBezTo>
                  <a:pt x="7045176" y="3723773"/>
                  <a:pt x="7070662" y="3724086"/>
                  <a:pt x="7094271" y="3731956"/>
                </a:cubicBezTo>
                <a:cubicBezTo>
                  <a:pt x="7140544" y="3747380"/>
                  <a:pt x="7083510" y="3726575"/>
                  <a:pt x="7131093" y="3750367"/>
                </a:cubicBezTo>
                <a:cubicBezTo>
                  <a:pt x="7136879" y="3753260"/>
                  <a:pt x="7143557" y="3753956"/>
                  <a:pt x="7149503" y="3756504"/>
                </a:cubicBezTo>
                <a:cubicBezTo>
                  <a:pt x="7149519" y="3756511"/>
                  <a:pt x="7180180" y="3771842"/>
                  <a:pt x="7186325" y="3774914"/>
                </a:cubicBezTo>
              </a:path>
            </a:pathLst>
          </a:custGeom>
          <a:noFill/>
          <a:ln w="76200" cap="flat" cmpd="sng" algn="ctr">
            <a:solidFill>
              <a:srgbClr val="19E4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TextBox 23"/>
          <p:cNvSpPr txBox="1"/>
          <p:nvPr/>
        </p:nvSpPr>
        <p:spPr>
          <a:xfrm>
            <a:off x="5732936" y="2209094"/>
            <a:ext cx="200118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On-path Coins</a:t>
            </a:r>
            <a:endParaRPr kumimoji="0" lang="en-US" sz="2400" b="1" i="0" u="none" strike="noStrike" kern="0" cap="none" spc="0" normalizeH="0" baseline="0" noProof="0" dirty="0">
              <a:ln>
                <a:noFill/>
              </a:ln>
              <a:solidFill>
                <a:sysClr val="windowText" lastClr="000000"/>
              </a:solidFill>
              <a:effectLst/>
              <a:uLnTx/>
              <a:uFillTx/>
            </a:endParaRPr>
          </a:p>
        </p:txBody>
      </p:sp>
      <p:sp>
        <p:nvSpPr>
          <p:cNvPr id="25" name="Left Arrow 24"/>
          <p:cNvSpPr/>
          <p:nvPr/>
        </p:nvSpPr>
        <p:spPr>
          <a:xfrm rot="18520390">
            <a:off x="5278716" y="3072929"/>
            <a:ext cx="1261516" cy="359033"/>
          </a:xfrm>
          <a:prstGeom prst="leftArrow">
            <a:avLst>
              <a:gd name="adj1" fmla="val 47670"/>
              <a:gd name="adj2" fmla="val 50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381836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486400" y="3664323"/>
            <a:ext cx="533400" cy="544535"/>
          </a:xfrm>
          <a:prstGeom prst="rect">
            <a:avLst/>
          </a:prstGeom>
          <a:noFill/>
        </p:spPr>
      </p:pic>
      <p:sp>
        <p:nvSpPr>
          <p:cNvPr id="3" name="Title 2"/>
          <p:cNvSpPr>
            <a:spLocks noGrp="1"/>
          </p:cNvSpPr>
          <p:nvPr>
            <p:ph type="title"/>
          </p:nvPr>
        </p:nvSpPr>
        <p:spPr/>
        <p:txBody>
          <a:bodyPr/>
          <a:lstStyle/>
          <a:p>
            <a:pPr algn="ctr"/>
            <a:r>
              <a:rPr lang="en-US" dirty="0" smtClean="0"/>
              <a:t>A/B Testing</a:t>
            </a:r>
            <a:endParaRPr lang="en-US" dirty="0"/>
          </a:p>
        </p:txBody>
      </p:sp>
      <p:pic>
        <p:nvPicPr>
          <p:cNvPr id="9"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72200" y="3258171"/>
            <a:ext cx="533400" cy="544535"/>
          </a:xfrm>
          <a:prstGeom prst="rect">
            <a:avLst/>
          </a:prstGeom>
          <a:noFill/>
        </p:spPr>
      </p:pic>
      <p:pic>
        <p:nvPicPr>
          <p:cNvPr id="10"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638800" y="2803319"/>
            <a:ext cx="533400" cy="544535"/>
          </a:xfrm>
          <a:prstGeom prst="rect">
            <a:avLst/>
          </a:prstGeom>
          <a:noFill/>
        </p:spPr>
      </p:pic>
      <p:pic>
        <p:nvPicPr>
          <p:cNvPr id="11"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05575" y="2630056"/>
            <a:ext cx="533400" cy="544535"/>
          </a:xfrm>
          <a:prstGeom prst="rect">
            <a:avLst/>
          </a:prstGeom>
          <a:noFill/>
        </p:spPr>
      </p:pic>
      <p:pic>
        <p:nvPicPr>
          <p:cNvPr id="12"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72275" y="3664323"/>
            <a:ext cx="533400" cy="544535"/>
          </a:xfrm>
          <a:prstGeom prst="rect">
            <a:avLst/>
          </a:prstGeom>
          <a:noFill/>
        </p:spPr>
      </p:pic>
      <p:pic>
        <p:nvPicPr>
          <p:cNvPr id="13"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19800" y="2069894"/>
            <a:ext cx="533400" cy="544535"/>
          </a:xfrm>
          <a:prstGeom prst="rect">
            <a:avLst/>
          </a:prstGeom>
          <a:noFill/>
        </p:spPr>
      </p:pic>
      <p:pic>
        <p:nvPicPr>
          <p:cNvPr id="14"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58000" y="1947881"/>
            <a:ext cx="533400" cy="544535"/>
          </a:xfrm>
          <a:prstGeom prst="rect">
            <a:avLst/>
          </a:prstGeom>
          <a:noFill/>
        </p:spPr>
      </p:pic>
      <p:pic>
        <p:nvPicPr>
          <p:cNvPr id="15"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305675" y="2803318"/>
            <a:ext cx="533400" cy="544535"/>
          </a:xfrm>
          <a:prstGeom prst="rect">
            <a:avLst/>
          </a:prstGeom>
          <a:noFill/>
        </p:spPr>
      </p:pic>
      <p:pic>
        <p:nvPicPr>
          <p:cNvPr id="16"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572375" y="3562972"/>
            <a:ext cx="533400" cy="544535"/>
          </a:xfrm>
          <a:prstGeom prst="rect">
            <a:avLst/>
          </a:prstGeom>
          <a:noFill/>
        </p:spPr>
      </p:pic>
      <p:pic>
        <p:nvPicPr>
          <p:cNvPr id="17"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90600" y="3658878"/>
            <a:ext cx="533400" cy="544535"/>
          </a:xfrm>
          <a:prstGeom prst="rect">
            <a:avLst/>
          </a:prstGeom>
          <a:noFill/>
        </p:spPr>
      </p:pic>
      <p:pic>
        <p:nvPicPr>
          <p:cNvPr id="18"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76400" y="3252726"/>
            <a:ext cx="533400" cy="544535"/>
          </a:xfrm>
          <a:prstGeom prst="rect">
            <a:avLst/>
          </a:prstGeom>
          <a:noFill/>
        </p:spPr>
      </p:pic>
      <p:pic>
        <p:nvPicPr>
          <p:cNvPr id="19"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43000" y="2797874"/>
            <a:ext cx="533400" cy="544535"/>
          </a:xfrm>
          <a:prstGeom prst="rect">
            <a:avLst/>
          </a:prstGeom>
          <a:noFill/>
        </p:spPr>
      </p:pic>
      <p:pic>
        <p:nvPicPr>
          <p:cNvPr id="20"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009775" y="2624611"/>
            <a:ext cx="533400" cy="544535"/>
          </a:xfrm>
          <a:prstGeom prst="rect">
            <a:avLst/>
          </a:prstGeom>
          <a:noFill/>
        </p:spPr>
      </p:pic>
      <p:pic>
        <p:nvPicPr>
          <p:cNvPr id="21"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276475" y="3658878"/>
            <a:ext cx="533400" cy="544535"/>
          </a:xfrm>
          <a:prstGeom prst="rect">
            <a:avLst/>
          </a:prstGeom>
          <a:noFill/>
        </p:spPr>
      </p:pic>
      <p:pic>
        <p:nvPicPr>
          <p:cNvPr id="22"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0" y="2064449"/>
            <a:ext cx="533400" cy="544535"/>
          </a:xfrm>
          <a:prstGeom prst="rect">
            <a:avLst/>
          </a:prstGeom>
          <a:noFill/>
        </p:spPr>
      </p:pic>
      <p:pic>
        <p:nvPicPr>
          <p:cNvPr id="23"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362200" y="1942436"/>
            <a:ext cx="533400" cy="544535"/>
          </a:xfrm>
          <a:prstGeom prst="rect">
            <a:avLst/>
          </a:prstGeom>
          <a:noFill/>
        </p:spPr>
      </p:pic>
      <p:pic>
        <p:nvPicPr>
          <p:cNvPr id="24"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809875" y="2797873"/>
            <a:ext cx="533400" cy="544535"/>
          </a:xfrm>
          <a:prstGeom prst="rect">
            <a:avLst/>
          </a:prstGeom>
          <a:noFill/>
        </p:spPr>
      </p:pic>
      <p:pic>
        <p:nvPicPr>
          <p:cNvPr id="25" name="Picture 2" descr="C:\Program Files (x86)\Microsoft Office\MEDIA\CAGCAT10\j0195384.wm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076575" y="3557527"/>
            <a:ext cx="533400" cy="544535"/>
          </a:xfrm>
          <a:prstGeom prst="rect">
            <a:avLst/>
          </a:prstGeom>
          <a:noFill/>
        </p:spPr>
      </p:pic>
      <p:sp>
        <p:nvSpPr>
          <p:cNvPr id="2" name="TextBox 1"/>
          <p:cNvSpPr txBox="1"/>
          <p:nvPr/>
        </p:nvSpPr>
        <p:spPr>
          <a:xfrm>
            <a:off x="2071094" y="4235915"/>
            <a:ext cx="582211" cy="707886"/>
          </a:xfrm>
          <a:prstGeom prst="rect">
            <a:avLst/>
          </a:prstGeom>
          <a:noFill/>
        </p:spPr>
        <p:txBody>
          <a:bodyPr wrap="none" rtlCol="0">
            <a:spAutoFit/>
          </a:bodyPr>
          <a:lstStyle/>
          <a:p>
            <a:r>
              <a:rPr lang="en-US" sz="4000" b="1" dirty="0" smtClean="0">
                <a:solidFill>
                  <a:srgbClr val="000000"/>
                </a:solidFill>
              </a:rPr>
              <a:t>A</a:t>
            </a:r>
            <a:endParaRPr lang="en-US" sz="4000" b="1" dirty="0">
              <a:solidFill>
                <a:srgbClr val="000000"/>
              </a:solidFill>
            </a:endParaRPr>
          </a:p>
        </p:txBody>
      </p:sp>
      <p:sp>
        <p:nvSpPr>
          <p:cNvPr id="26" name="TextBox 25"/>
          <p:cNvSpPr txBox="1"/>
          <p:nvPr/>
        </p:nvSpPr>
        <p:spPr>
          <a:xfrm>
            <a:off x="6566894" y="4235915"/>
            <a:ext cx="582211" cy="707886"/>
          </a:xfrm>
          <a:prstGeom prst="rect">
            <a:avLst/>
          </a:prstGeom>
          <a:noFill/>
        </p:spPr>
        <p:txBody>
          <a:bodyPr wrap="none" rtlCol="0">
            <a:spAutoFit/>
          </a:bodyPr>
          <a:lstStyle/>
          <a:p>
            <a:r>
              <a:rPr lang="en-US" sz="4000" b="1" dirty="0" smtClean="0">
                <a:solidFill>
                  <a:srgbClr val="000000"/>
                </a:solidFill>
              </a:rPr>
              <a:t>B</a:t>
            </a:r>
            <a:endParaRPr lang="en-US" sz="4000" b="1" dirty="0">
              <a:solidFill>
                <a:srgbClr val="000000"/>
              </a:solidFill>
            </a:endParaRPr>
          </a:p>
        </p:txBody>
      </p:sp>
    </p:spTree>
    <p:extLst>
      <p:ext uri="{BB962C8B-B14F-4D97-AF65-F5344CB8AC3E}">
        <p14:creationId xmlns:p14="http://schemas.microsoft.com/office/powerpoint/2010/main" val="55463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600200" y="590550"/>
            <a:ext cx="5948657" cy="4419600"/>
          </a:xfrm>
          <a:prstGeom prst="rect">
            <a:avLst/>
          </a:prstGeom>
        </p:spPr>
      </p:pic>
    </p:spTree>
    <p:extLst>
      <p:ext uri="{BB962C8B-B14F-4D97-AF65-F5344CB8AC3E}">
        <p14:creationId xmlns:p14="http://schemas.microsoft.com/office/powerpoint/2010/main" val="266704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600200" y="590550"/>
            <a:ext cx="6019800" cy="4408868"/>
          </a:xfrm>
          <a:prstGeom prst="rect">
            <a:avLst/>
          </a:prstGeom>
        </p:spPr>
      </p:pic>
    </p:spTree>
    <p:extLst>
      <p:ext uri="{BB962C8B-B14F-4D97-AF65-F5344CB8AC3E}">
        <p14:creationId xmlns:p14="http://schemas.microsoft.com/office/powerpoint/2010/main" val="239378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a:t>
            </a:r>
            <a:endParaRPr lang="en-US" dirty="0"/>
          </a:p>
        </p:txBody>
      </p:sp>
      <p:sp>
        <p:nvSpPr>
          <p:cNvPr id="3" name="Content Placeholder 2"/>
          <p:cNvSpPr>
            <a:spLocks noGrp="1"/>
          </p:cNvSpPr>
          <p:nvPr>
            <p:ph sz="quarter" idx="10"/>
          </p:nvPr>
        </p:nvSpPr>
        <p:spPr/>
        <p:txBody>
          <a:bodyPr/>
          <a:lstStyle/>
          <a:p>
            <a:pPr indent="0">
              <a:buNone/>
            </a:pPr>
            <a:endParaRPr lang="en-US" dirty="0" smtClean="0"/>
          </a:p>
          <a:p>
            <a:pPr indent="0">
              <a:buNone/>
            </a:pPr>
            <a:endParaRPr lang="en-US" dirty="0" smtClean="0"/>
          </a:p>
          <a:p>
            <a:pPr indent="0" algn="ctr">
              <a:buNone/>
            </a:pPr>
            <a:r>
              <a:rPr lang="en-US" dirty="0" smtClean="0"/>
              <a:t>secondary objectives were good if they </a:t>
            </a:r>
            <a:r>
              <a:rPr lang="en-US" i="1" dirty="0" smtClean="0"/>
              <a:t>supported the primary objectives</a:t>
            </a:r>
            <a:endParaRPr lang="en-US" i="1" dirty="0"/>
          </a:p>
        </p:txBody>
      </p:sp>
    </p:spTree>
    <p:extLst>
      <p:ext uri="{BB962C8B-B14F-4D97-AF65-F5344CB8AC3E}">
        <p14:creationId xmlns:p14="http://schemas.microsoft.com/office/powerpoint/2010/main" val="2348301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094605"/>
            <a:ext cx="2667000" cy="200114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8400" y="2094605"/>
            <a:ext cx="2675384" cy="20011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76600" y="2094604"/>
            <a:ext cx="2728835" cy="2001145"/>
          </a:xfrm>
          <a:prstGeom prst="rect">
            <a:avLst/>
          </a:prstGeom>
        </p:spPr>
      </p:pic>
      <p:sp>
        <p:nvSpPr>
          <p:cNvPr id="2" name="Title 1"/>
          <p:cNvSpPr>
            <a:spLocks noGrp="1"/>
          </p:cNvSpPr>
          <p:nvPr>
            <p:ph type="title"/>
          </p:nvPr>
        </p:nvSpPr>
        <p:spPr/>
        <p:txBody>
          <a:bodyPr/>
          <a:lstStyle/>
          <a:p>
            <a:pPr algn="ctr"/>
            <a:r>
              <a:rPr lang="en-US" dirty="0" smtClean="0"/>
              <a:t>Experiment #4: Tutorials</a:t>
            </a:r>
            <a:endParaRPr lang="en-US" dirty="0"/>
          </a:p>
        </p:txBody>
      </p:sp>
    </p:spTree>
    <p:extLst>
      <p:ext uri="{BB962C8B-B14F-4D97-AF65-F5344CB8AC3E}">
        <p14:creationId xmlns:p14="http://schemas.microsoft.com/office/powerpoint/2010/main" val="1030444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625891246"/>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9" name="Title 3"/>
          <p:cNvSpPr>
            <a:spLocks noGrp="1"/>
          </p:cNvSpPr>
          <p:nvPr>
            <p:ph type="title"/>
          </p:nvPr>
        </p:nvSpPr>
        <p:spPr>
          <a:xfrm>
            <a:off x="2057400" y="618271"/>
            <a:ext cx="5105400" cy="857250"/>
          </a:xfrm>
        </p:spPr>
        <p:txBody>
          <a:bodyPr/>
          <a:lstStyle/>
          <a:p>
            <a:pPr algn="ctr"/>
            <a:r>
              <a:rPr lang="en-US" smtClean="0"/>
              <a:t>Foldit</a:t>
            </a:r>
            <a:endParaRPr lang="en-US" dirty="0"/>
          </a:p>
        </p:txBody>
      </p:sp>
    </p:spTree>
    <p:extLst>
      <p:ext uri="{BB962C8B-B14F-4D97-AF65-F5344CB8AC3E}">
        <p14:creationId xmlns:p14="http://schemas.microsoft.com/office/powerpoint/2010/main" val="362411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195209314"/>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9" name="Title 3"/>
          <p:cNvSpPr>
            <a:spLocks noGrp="1"/>
          </p:cNvSpPr>
          <p:nvPr>
            <p:ph type="title"/>
          </p:nvPr>
        </p:nvSpPr>
        <p:spPr>
          <a:xfrm>
            <a:off x="2057400" y="618271"/>
            <a:ext cx="5105400" cy="857250"/>
          </a:xfrm>
        </p:spPr>
        <p:txBody>
          <a:bodyPr/>
          <a:lstStyle/>
          <a:p>
            <a:pPr algn="ctr"/>
            <a:r>
              <a:rPr lang="en-US" dirty="0" err="1" smtClean="0"/>
              <a:t>Foldit</a:t>
            </a:r>
            <a:endParaRPr lang="en-US" dirty="0"/>
          </a:p>
        </p:txBody>
      </p:sp>
    </p:spTree>
    <p:extLst>
      <p:ext uri="{BB962C8B-B14F-4D97-AF65-F5344CB8AC3E}">
        <p14:creationId xmlns:p14="http://schemas.microsoft.com/office/powerpoint/2010/main" val="171519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Refraction and Hello Worlds:</a:t>
            </a:r>
            <a:endParaRPr lang="en-US" dirty="0"/>
          </a:p>
        </p:txBody>
      </p:sp>
      <p:sp>
        <p:nvSpPr>
          <p:cNvPr id="3" name="Content Placeholder 2"/>
          <p:cNvSpPr>
            <a:spLocks noGrp="1"/>
          </p:cNvSpPr>
          <p:nvPr>
            <p:ph sz="quarter" idx="10"/>
          </p:nvPr>
        </p:nvSpPr>
        <p:spPr/>
        <p:txBody>
          <a:bodyPr/>
          <a:lstStyle/>
          <a:p>
            <a:pPr indent="0">
              <a:buNone/>
            </a:pPr>
            <a:endParaRPr lang="en-US" dirty="0" smtClean="0"/>
          </a:p>
          <a:p>
            <a:pPr indent="0">
              <a:buNone/>
            </a:pPr>
            <a:endParaRPr lang="en-US" dirty="0" smtClean="0"/>
          </a:p>
          <a:p>
            <a:pPr indent="0" algn="ctr">
              <a:buNone/>
            </a:pPr>
            <a:r>
              <a:rPr lang="en-US" dirty="0" smtClean="0"/>
              <a:t>no effect</a:t>
            </a:r>
            <a:endParaRPr lang="en-US" dirty="0"/>
          </a:p>
        </p:txBody>
      </p:sp>
    </p:spTree>
    <p:extLst>
      <p:ext uri="{BB962C8B-B14F-4D97-AF65-F5344CB8AC3E}">
        <p14:creationId xmlns:p14="http://schemas.microsoft.com/office/powerpoint/2010/main" val="11519117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a:t>
            </a:r>
            <a:endParaRPr lang="en-US" dirty="0"/>
          </a:p>
        </p:txBody>
      </p:sp>
      <p:sp>
        <p:nvSpPr>
          <p:cNvPr id="3" name="Content Placeholder 2"/>
          <p:cNvSpPr>
            <a:spLocks noGrp="1"/>
          </p:cNvSpPr>
          <p:nvPr>
            <p:ph sz="quarter" idx="10"/>
          </p:nvPr>
        </p:nvSpPr>
        <p:spPr/>
        <p:txBody>
          <a:bodyPr/>
          <a:lstStyle/>
          <a:p>
            <a:pPr indent="0">
              <a:buNone/>
            </a:pPr>
            <a:endParaRPr lang="en-US" dirty="0" smtClean="0"/>
          </a:p>
          <a:p>
            <a:pPr indent="0">
              <a:buNone/>
            </a:pPr>
            <a:endParaRPr lang="en-US" dirty="0"/>
          </a:p>
          <a:p>
            <a:pPr indent="0" algn="ctr">
              <a:buNone/>
            </a:pPr>
            <a:r>
              <a:rPr lang="en-US" dirty="0" smtClean="0"/>
              <a:t>text tutorials </a:t>
            </a:r>
            <a:r>
              <a:rPr lang="en-US" dirty="0"/>
              <a:t>helped </a:t>
            </a:r>
            <a:r>
              <a:rPr lang="en-US" i="1" dirty="0" smtClean="0"/>
              <a:t>only </a:t>
            </a:r>
            <a:r>
              <a:rPr lang="en-US" i="1" dirty="0"/>
              <a:t>in </a:t>
            </a:r>
            <a:endParaRPr lang="en-US" i="1" dirty="0" smtClean="0"/>
          </a:p>
          <a:p>
            <a:pPr indent="0" algn="ctr">
              <a:buNone/>
            </a:pPr>
            <a:r>
              <a:rPr lang="en-US" i="1" dirty="0" smtClean="0"/>
              <a:t>the most complex game</a:t>
            </a:r>
            <a:endParaRPr lang="en-US" i="1" dirty="0"/>
          </a:p>
        </p:txBody>
      </p:sp>
    </p:spTree>
    <p:extLst>
      <p:ext uri="{BB962C8B-B14F-4D97-AF65-F5344CB8AC3E}">
        <p14:creationId xmlns:p14="http://schemas.microsoft.com/office/powerpoint/2010/main" val="12061246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581150"/>
            <a:ext cx="2667000" cy="200114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8400" y="1581150"/>
            <a:ext cx="2675384" cy="20011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76600" y="1581149"/>
            <a:ext cx="2728835" cy="2001145"/>
          </a:xfrm>
          <a:prstGeom prst="rect">
            <a:avLst/>
          </a:prstGeom>
        </p:spPr>
      </p:pic>
      <p:sp>
        <p:nvSpPr>
          <p:cNvPr id="2" name="Title 1"/>
          <p:cNvSpPr>
            <a:spLocks noGrp="1"/>
          </p:cNvSpPr>
          <p:nvPr>
            <p:ph type="title"/>
          </p:nvPr>
        </p:nvSpPr>
        <p:spPr/>
        <p:txBody>
          <a:bodyPr/>
          <a:lstStyle/>
          <a:p>
            <a:pPr algn="ctr"/>
            <a:r>
              <a:rPr lang="en-US" dirty="0" smtClean="0"/>
              <a:t>Number of concepts</a:t>
            </a:r>
            <a:endParaRPr lang="en-US" dirty="0"/>
          </a:p>
        </p:txBody>
      </p:sp>
      <p:sp>
        <p:nvSpPr>
          <p:cNvPr id="4" name="TextBox 3"/>
          <p:cNvSpPr txBox="1"/>
          <p:nvPr/>
        </p:nvSpPr>
        <p:spPr>
          <a:xfrm>
            <a:off x="990600" y="3714750"/>
            <a:ext cx="902811" cy="769441"/>
          </a:xfrm>
          <a:prstGeom prst="rect">
            <a:avLst/>
          </a:prstGeom>
          <a:noFill/>
        </p:spPr>
        <p:txBody>
          <a:bodyPr wrap="none" rtlCol="0">
            <a:spAutoFit/>
          </a:bodyPr>
          <a:lstStyle/>
          <a:p>
            <a:r>
              <a:rPr lang="en-US" sz="4400" dirty="0" smtClean="0">
                <a:solidFill>
                  <a:srgbClr val="000000"/>
                </a:solidFill>
              </a:rPr>
              <a:t>11</a:t>
            </a:r>
            <a:endParaRPr lang="en-US" sz="4400" dirty="0">
              <a:solidFill>
                <a:srgbClr val="000000"/>
              </a:solidFill>
            </a:endParaRPr>
          </a:p>
        </p:txBody>
      </p:sp>
      <p:sp>
        <p:nvSpPr>
          <p:cNvPr id="7" name="TextBox 6"/>
          <p:cNvSpPr txBox="1"/>
          <p:nvPr/>
        </p:nvSpPr>
        <p:spPr>
          <a:xfrm>
            <a:off x="4189611" y="3714750"/>
            <a:ext cx="902811" cy="769441"/>
          </a:xfrm>
          <a:prstGeom prst="rect">
            <a:avLst/>
          </a:prstGeom>
          <a:noFill/>
        </p:spPr>
        <p:txBody>
          <a:bodyPr wrap="none" rtlCol="0">
            <a:spAutoFit/>
          </a:bodyPr>
          <a:lstStyle/>
          <a:p>
            <a:r>
              <a:rPr lang="en-US" sz="4400" dirty="0" smtClean="0">
                <a:solidFill>
                  <a:srgbClr val="000000"/>
                </a:solidFill>
              </a:rPr>
              <a:t>13</a:t>
            </a:r>
            <a:endParaRPr lang="en-US" sz="4400" dirty="0">
              <a:solidFill>
                <a:srgbClr val="000000"/>
              </a:solidFill>
            </a:endParaRPr>
          </a:p>
        </p:txBody>
      </p:sp>
      <p:sp>
        <p:nvSpPr>
          <p:cNvPr id="8" name="TextBox 7"/>
          <p:cNvSpPr txBox="1"/>
          <p:nvPr/>
        </p:nvSpPr>
        <p:spPr>
          <a:xfrm>
            <a:off x="7134686" y="3714750"/>
            <a:ext cx="902811" cy="769441"/>
          </a:xfrm>
          <a:prstGeom prst="rect">
            <a:avLst/>
          </a:prstGeom>
          <a:noFill/>
        </p:spPr>
        <p:txBody>
          <a:bodyPr wrap="none" rtlCol="0">
            <a:spAutoFit/>
          </a:bodyPr>
          <a:lstStyle/>
          <a:p>
            <a:r>
              <a:rPr lang="en-US" sz="4400" dirty="0" smtClean="0">
                <a:solidFill>
                  <a:srgbClr val="000000"/>
                </a:solidFill>
              </a:rPr>
              <a:t>24</a:t>
            </a:r>
            <a:endParaRPr lang="en-US" sz="4400" dirty="0">
              <a:solidFill>
                <a:srgbClr val="000000"/>
              </a:solidFill>
            </a:endParaRPr>
          </a:p>
        </p:txBody>
      </p:sp>
    </p:spTree>
    <p:extLst>
      <p:ext uri="{BB962C8B-B14F-4D97-AF65-F5344CB8AC3E}">
        <p14:creationId xmlns:p14="http://schemas.microsoft.com/office/powerpoint/2010/main" val="39420311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Context-sensitivity</a:t>
            </a:r>
            <a:endParaRPr lang="en-US" dirty="0"/>
          </a:p>
        </p:txBody>
      </p:sp>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5273074" y="1600201"/>
            <a:ext cx="2938086" cy="22098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405" y="1581150"/>
            <a:ext cx="2992857" cy="2245646"/>
          </a:xfrm>
          <a:prstGeom prst="rect">
            <a:avLst/>
          </a:prstGeom>
        </p:spPr>
      </p:pic>
      <p:sp>
        <p:nvSpPr>
          <p:cNvPr id="7" name="TextBox 6"/>
          <p:cNvSpPr txBox="1"/>
          <p:nvPr/>
        </p:nvSpPr>
        <p:spPr>
          <a:xfrm>
            <a:off x="792528" y="4009426"/>
            <a:ext cx="2878609" cy="461665"/>
          </a:xfrm>
          <a:prstGeom prst="rect">
            <a:avLst/>
          </a:prstGeom>
          <a:noFill/>
        </p:spPr>
        <p:txBody>
          <a:bodyPr wrap="none" rtlCol="0">
            <a:spAutoFit/>
          </a:bodyPr>
          <a:lstStyle/>
          <a:p>
            <a:r>
              <a:rPr lang="en-US" dirty="0" smtClean="0">
                <a:solidFill>
                  <a:srgbClr val="000000"/>
                </a:solidFill>
              </a:rPr>
              <a:t>Context-sensitive</a:t>
            </a:r>
            <a:endParaRPr lang="en-US" dirty="0">
              <a:solidFill>
                <a:srgbClr val="000000"/>
              </a:solidFill>
            </a:endParaRPr>
          </a:p>
        </p:txBody>
      </p:sp>
      <p:sp>
        <p:nvSpPr>
          <p:cNvPr id="8" name="TextBox 7"/>
          <p:cNvSpPr txBox="1"/>
          <p:nvPr/>
        </p:nvSpPr>
        <p:spPr>
          <a:xfrm>
            <a:off x="5162550" y="4009425"/>
            <a:ext cx="3159134" cy="461665"/>
          </a:xfrm>
          <a:prstGeom prst="rect">
            <a:avLst/>
          </a:prstGeom>
          <a:noFill/>
        </p:spPr>
        <p:txBody>
          <a:bodyPr wrap="none" rtlCol="0">
            <a:spAutoFit/>
          </a:bodyPr>
          <a:lstStyle/>
          <a:p>
            <a:r>
              <a:rPr lang="en-US" dirty="0" smtClean="0">
                <a:solidFill>
                  <a:srgbClr val="000000"/>
                </a:solidFill>
              </a:rPr>
              <a:t>Context-insensitive</a:t>
            </a:r>
            <a:endParaRPr lang="en-US" dirty="0">
              <a:solidFill>
                <a:srgbClr val="000000"/>
              </a:solidFill>
            </a:endParaRPr>
          </a:p>
        </p:txBody>
      </p:sp>
    </p:spTree>
    <p:extLst>
      <p:ext uri="{BB962C8B-B14F-4D97-AF65-F5344CB8AC3E}">
        <p14:creationId xmlns:p14="http://schemas.microsoft.com/office/powerpoint/2010/main" val="30187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Metrics</a:t>
            </a:r>
            <a:endParaRPr lang="en-US" dirty="0"/>
          </a:p>
        </p:txBody>
      </p:sp>
      <p:sp>
        <p:nvSpPr>
          <p:cNvPr id="3" name="Content Placeholder 2"/>
          <p:cNvSpPr>
            <a:spLocks noGrp="1"/>
          </p:cNvSpPr>
          <p:nvPr>
            <p:ph sz="quarter" idx="10"/>
          </p:nvPr>
        </p:nvSpPr>
        <p:spPr>
          <a:xfrm>
            <a:off x="457200" y="1733549"/>
            <a:ext cx="8229600" cy="2861073"/>
          </a:xfrm>
          <a:prstGeom prst="rect">
            <a:avLst/>
          </a:prstGeom>
        </p:spPr>
        <p:txBody>
          <a:bodyPr/>
          <a:lstStyle/>
          <a:p>
            <a:r>
              <a:rPr lang="en-US" dirty="0" smtClean="0"/>
              <a:t> Levels completed</a:t>
            </a:r>
          </a:p>
          <a:p>
            <a:endParaRPr lang="en-US" dirty="0" smtClean="0"/>
          </a:p>
          <a:p>
            <a:r>
              <a:rPr lang="en-US" dirty="0" smtClean="0"/>
              <a:t> Time played</a:t>
            </a:r>
          </a:p>
          <a:p>
            <a:endParaRPr lang="en-US" dirty="0" smtClean="0"/>
          </a:p>
          <a:p>
            <a:r>
              <a:rPr lang="en-US" dirty="0" smtClean="0"/>
              <a:t> Return rate</a:t>
            </a:r>
          </a:p>
          <a:p>
            <a:endParaRPr lang="en-US" dirty="0" smtClean="0"/>
          </a:p>
          <a:p>
            <a:endParaRPr lang="en-US" dirty="0" smtClean="0"/>
          </a:p>
        </p:txBody>
      </p:sp>
    </p:spTree>
    <p:extLst>
      <p:ext uri="{BB962C8B-B14F-4D97-AF65-F5344CB8AC3E}">
        <p14:creationId xmlns:p14="http://schemas.microsoft.com/office/powerpoint/2010/main" val="20012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a:t>
            </a:r>
            <a:endParaRPr lang="en-US" dirty="0"/>
          </a:p>
        </p:txBody>
      </p:sp>
      <p:sp>
        <p:nvSpPr>
          <p:cNvPr id="3" name="Content Placeholder 2"/>
          <p:cNvSpPr>
            <a:spLocks noGrp="1"/>
          </p:cNvSpPr>
          <p:nvPr>
            <p:ph sz="quarter" idx="10"/>
          </p:nvPr>
        </p:nvSpPr>
        <p:spPr/>
        <p:txBody>
          <a:bodyPr/>
          <a:lstStyle/>
          <a:p>
            <a:pPr indent="0">
              <a:buNone/>
            </a:pPr>
            <a:endParaRPr lang="en-US" dirty="0" smtClean="0"/>
          </a:p>
          <a:p>
            <a:pPr indent="0">
              <a:buNone/>
            </a:pPr>
            <a:endParaRPr lang="en-US" dirty="0"/>
          </a:p>
          <a:p>
            <a:pPr indent="0" algn="ctr">
              <a:buNone/>
            </a:pPr>
            <a:r>
              <a:rPr lang="en-US" dirty="0" smtClean="0"/>
              <a:t>context-sensitive help was better</a:t>
            </a:r>
          </a:p>
          <a:p>
            <a:pPr indent="0" algn="ctr">
              <a:buNone/>
            </a:pPr>
            <a:r>
              <a:rPr lang="en-US" sz="2000" dirty="0" smtClean="0"/>
              <a:t>(if tutorials helped at all)</a:t>
            </a:r>
            <a:endParaRPr lang="en-US" sz="2000" dirty="0"/>
          </a:p>
        </p:txBody>
      </p:sp>
    </p:spTree>
    <p:extLst>
      <p:ext uri="{BB962C8B-B14F-4D97-AF65-F5344CB8AC3E}">
        <p14:creationId xmlns:p14="http://schemas.microsoft.com/office/powerpoint/2010/main" val="29840332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732563301"/>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9" name="Title 3"/>
          <p:cNvSpPr>
            <a:spLocks noGrp="1"/>
          </p:cNvSpPr>
          <p:nvPr>
            <p:ph type="title"/>
          </p:nvPr>
        </p:nvSpPr>
        <p:spPr>
          <a:xfrm>
            <a:off x="2057400" y="618271"/>
            <a:ext cx="5105400" cy="857250"/>
          </a:xfrm>
        </p:spPr>
        <p:txBody>
          <a:bodyPr/>
          <a:lstStyle/>
          <a:p>
            <a:pPr algn="ctr"/>
            <a:r>
              <a:rPr lang="en-US" dirty="0" err="1" smtClean="0"/>
              <a:t>Foldit</a:t>
            </a:r>
            <a:endParaRPr lang="en-US" dirty="0"/>
          </a:p>
        </p:txBody>
      </p:sp>
    </p:spTree>
    <p:extLst>
      <p:ext uri="{BB962C8B-B14F-4D97-AF65-F5344CB8AC3E}">
        <p14:creationId xmlns:p14="http://schemas.microsoft.com/office/powerpoint/2010/main" val="402430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657322449"/>
              </p:ext>
            </p:extLst>
          </p:nvPr>
        </p:nvGraphicFramePr>
        <p:xfrm>
          <a:off x="457200" y="1263939"/>
          <a:ext cx="8020974" cy="33944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299099" y="971552"/>
            <a:ext cx="3179075" cy="584775"/>
          </a:xfrm>
          <a:prstGeom prst="rect">
            <a:avLst/>
          </a:prstGeom>
          <a:noFill/>
        </p:spPr>
        <p:txBody>
          <a:bodyPr wrap="none" rtlCol="0">
            <a:spAutoFit/>
          </a:bodyPr>
          <a:lstStyle/>
          <a:p>
            <a:r>
              <a:rPr lang="en-US" sz="3200" dirty="0" smtClean="0"/>
              <a:t>No Animations</a:t>
            </a:r>
            <a:endParaRPr lang="en-US" sz="3200" dirty="0"/>
          </a:p>
        </p:txBody>
      </p:sp>
      <p:sp>
        <p:nvSpPr>
          <p:cNvPr id="9" name="Title 3"/>
          <p:cNvSpPr>
            <a:spLocks noGrp="1"/>
          </p:cNvSpPr>
          <p:nvPr>
            <p:ph type="title"/>
          </p:nvPr>
        </p:nvSpPr>
        <p:spPr>
          <a:xfrm>
            <a:off x="2057400" y="618271"/>
            <a:ext cx="5105400" cy="857250"/>
          </a:xfrm>
        </p:spPr>
        <p:txBody>
          <a:bodyPr/>
          <a:lstStyle/>
          <a:p>
            <a:pPr algn="ctr"/>
            <a:r>
              <a:rPr lang="en-US" dirty="0" err="1" smtClean="0"/>
              <a:t>Foldit</a:t>
            </a:r>
            <a:endParaRPr lang="en-US" dirty="0"/>
          </a:p>
        </p:txBody>
      </p:sp>
    </p:spTree>
    <p:extLst>
      <p:ext uri="{BB962C8B-B14F-4D97-AF65-F5344CB8AC3E}">
        <p14:creationId xmlns:p14="http://schemas.microsoft.com/office/powerpoint/2010/main" val="206705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gather more data</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Let us A/B test your games!</a:t>
            </a:r>
            <a:endParaRPr lang="en-US" dirty="0"/>
          </a:p>
        </p:txBody>
      </p:sp>
    </p:spTree>
    <p:extLst>
      <p:ext uri="{BB962C8B-B14F-4D97-AF65-F5344CB8AC3E}">
        <p14:creationId xmlns:p14="http://schemas.microsoft.com/office/powerpoint/2010/main" val="27043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Coauthors</a:t>
            </a:r>
            <a:endParaRPr lang="en-US" dirty="0"/>
          </a:p>
        </p:txBody>
      </p:sp>
      <p:sp>
        <p:nvSpPr>
          <p:cNvPr id="3" name="Content Placeholder 2"/>
          <p:cNvSpPr>
            <a:spLocks noGrp="1"/>
          </p:cNvSpPr>
          <p:nvPr>
            <p:ph sz="quarter" idx="10"/>
          </p:nvPr>
        </p:nvSpPr>
        <p:spPr>
          <a:xfrm>
            <a:off x="457200" y="1733549"/>
            <a:ext cx="8229600" cy="2861073"/>
          </a:xfrm>
          <a:prstGeom prst="rect">
            <a:avLst/>
          </a:prstGeom>
        </p:spPr>
        <p:txBody>
          <a:bodyPr>
            <a:normAutofit fontScale="77500" lnSpcReduction="20000"/>
          </a:bodyPr>
          <a:lstStyle/>
          <a:p>
            <a:pPr marL="0" indent="0" algn="ctr">
              <a:buNone/>
            </a:pPr>
            <a:r>
              <a:rPr lang="en-US" dirty="0" smtClean="0"/>
              <a:t>Yun-En Liu</a:t>
            </a:r>
          </a:p>
          <a:p>
            <a:pPr marL="0" indent="0" algn="ctr">
              <a:buNone/>
            </a:pPr>
            <a:r>
              <a:rPr lang="en-US" dirty="0" smtClean="0"/>
              <a:t>Richard </a:t>
            </a:r>
            <a:r>
              <a:rPr lang="en-US" dirty="0"/>
              <a:t>Snider</a:t>
            </a:r>
          </a:p>
          <a:p>
            <a:pPr marL="0" indent="0" algn="ctr">
              <a:buNone/>
            </a:pPr>
            <a:r>
              <a:rPr lang="en-US" dirty="0"/>
              <a:t>Roy </a:t>
            </a:r>
            <a:r>
              <a:rPr lang="en-US" dirty="0" err="1"/>
              <a:t>Szeto</a:t>
            </a:r>
            <a:endParaRPr lang="en-US" dirty="0"/>
          </a:p>
          <a:p>
            <a:pPr marL="0" indent="0" algn="ctr">
              <a:buNone/>
            </a:pPr>
            <a:r>
              <a:rPr lang="en-US" dirty="0"/>
              <a:t>Seth Cooper</a:t>
            </a:r>
          </a:p>
          <a:p>
            <a:pPr marL="0" indent="0" algn="ctr">
              <a:buNone/>
            </a:pPr>
            <a:r>
              <a:rPr lang="en-US" dirty="0"/>
              <a:t>Eleanor O’Rourke</a:t>
            </a:r>
          </a:p>
          <a:p>
            <a:pPr marL="0" indent="0" algn="ctr">
              <a:buNone/>
            </a:pPr>
            <a:r>
              <a:rPr lang="en-US" dirty="0"/>
              <a:t>Jeff </a:t>
            </a:r>
            <a:r>
              <a:rPr lang="en-US" dirty="0" err="1"/>
              <a:t>Lowdermilk</a:t>
            </a:r>
            <a:endParaRPr lang="en-US" dirty="0"/>
          </a:p>
          <a:p>
            <a:pPr marL="0" indent="0" algn="ctr">
              <a:buNone/>
            </a:pPr>
            <a:r>
              <a:rPr lang="en-US" dirty="0"/>
              <a:t>David Truong</a:t>
            </a:r>
          </a:p>
          <a:p>
            <a:pPr marL="0" indent="0" algn="ctr">
              <a:buNone/>
            </a:pPr>
            <a:r>
              <a:rPr lang="en-US" dirty="0" err="1"/>
              <a:t>Zoran</a:t>
            </a:r>
            <a:r>
              <a:rPr lang="en-US" dirty="0"/>
              <a:t> </a:t>
            </a:r>
            <a:r>
              <a:rPr lang="en-US" dirty="0" err="1"/>
              <a:t>Popović</a:t>
            </a:r>
            <a:endParaRPr lang="en-US" dirty="0"/>
          </a:p>
          <a:p>
            <a:endParaRPr lang="en-US" dirty="0"/>
          </a:p>
        </p:txBody>
      </p:sp>
    </p:spTree>
    <p:extLst>
      <p:ext uri="{BB962C8B-B14F-4D97-AF65-F5344CB8AC3E}">
        <p14:creationId xmlns:p14="http://schemas.microsoft.com/office/powerpoint/2010/main" val="308857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618271"/>
            <a:ext cx="5105400" cy="857250"/>
          </a:xfrm>
        </p:spPr>
        <p:txBody>
          <a:bodyPr/>
          <a:lstStyle/>
          <a:p>
            <a:pPr algn="ctr"/>
            <a:r>
              <a:rPr lang="en-US" dirty="0" smtClean="0"/>
              <a:t>Acknowledgements</a:t>
            </a:r>
            <a:endParaRPr lang="en-US" dirty="0"/>
          </a:p>
        </p:txBody>
      </p:sp>
      <p:sp>
        <p:nvSpPr>
          <p:cNvPr id="6" name="Content Placeholder 5"/>
          <p:cNvSpPr>
            <a:spLocks noGrp="1"/>
          </p:cNvSpPr>
          <p:nvPr>
            <p:ph sz="half" idx="2"/>
          </p:nvPr>
        </p:nvSpPr>
        <p:spPr>
          <a:xfrm>
            <a:off x="533400" y="1581149"/>
            <a:ext cx="8153400" cy="3013473"/>
          </a:xfrm>
        </p:spPr>
        <p:txBody>
          <a:bodyPr>
            <a:normAutofit fontScale="47500" lnSpcReduction="20000"/>
          </a:bodyPr>
          <a:lstStyle/>
          <a:p>
            <a:pPr marL="0" indent="0" algn="just">
              <a:buNone/>
            </a:pPr>
            <a:r>
              <a:rPr lang="en-US" b="1" dirty="0" err="1"/>
              <a:t>Kongregate</a:t>
            </a:r>
            <a:r>
              <a:rPr lang="en-US" dirty="0"/>
              <a:t>: August </a:t>
            </a:r>
            <a:r>
              <a:rPr lang="en-US" dirty="0" smtClean="0"/>
              <a:t>Brown and Anthony </a:t>
            </a:r>
            <a:r>
              <a:rPr lang="en-US" dirty="0" err="1" smtClean="0"/>
              <a:t>Pecorella</a:t>
            </a:r>
            <a:endParaRPr lang="en-US" dirty="0" smtClean="0"/>
          </a:p>
          <a:p>
            <a:pPr marL="0" indent="0" algn="just">
              <a:buNone/>
            </a:pPr>
            <a:endParaRPr lang="en-US" b="1" dirty="0"/>
          </a:p>
          <a:p>
            <a:pPr marL="0" indent="0" algn="just">
              <a:buNone/>
            </a:pPr>
            <a:r>
              <a:rPr lang="en-US" b="1" dirty="0" smtClean="0"/>
              <a:t>Logging:</a:t>
            </a:r>
            <a:r>
              <a:rPr lang="en-US" dirty="0" smtClean="0"/>
              <a:t> </a:t>
            </a:r>
            <a:r>
              <a:rPr lang="en-US" dirty="0" err="1" smtClean="0"/>
              <a:t>Kefan</a:t>
            </a:r>
            <a:r>
              <a:rPr lang="en-US" dirty="0" smtClean="0"/>
              <a:t> </a:t>
            </a:r>
            <a:r>
              <a:rPr lang="en-US" dirty="0" err="1" smtClean="0"/>
              <a:t>Xu</a:t>
            </a:r>
            <a:endParaRPr lang="en-US" b="1" dirty="0"/>
          </a:p>
          <a:p>
            <a:pPr marL="0" indent="0" algn="just">
              <a:buNone/>
            </a:pPr>
            <a:endParaRPr lang="en-US" b="1" dirty="0"/>
          </a:p>
          <a:p>
            <a:pPr marL="0" indent="0" algn="just">
              <a:buNone/>
            </a:pPr>
            <a:r>
              <a:rPr lang="en-US" b="1" dirty="0"/>
              <a:t>Refraction Team</a:t>
            </a:r>
            <a:r>
              <a:rPr lang="en-US" dirty="0"/>
              <a:t>: Erik Andersen, Yun-En Liu, Marianne Lee, Eric Butler, Brian </a:t>
            </a:r>
            <a:r>
              <a:rPr lang="en-US" dirty="0" err="1"/>
              <a:t>Britigan</a:t>
            </a:r>
            <a:r>
              <a:rPr lang="en-US" dirty="0"/>
              <a:t>, Stephen </a:t>
            </a:r>
            <a:r>
              <a:rPr lang="en-US" dirty="0" err="1"/>
              <a:t>Sievers</a:t>
            </a:r>
            <a:r>
              <a:rPr lang="en-US" dirty="0"/>
              <a:t>, Roy </a:t>
            </a:r>
            <a:r>
              <a:rPr lang="en-US" dirty="0" err="1"/>
              <a:t>Szeto</a:t>
            </a:r>
            <a:r>
              <a:rPr lang="en-US" dirty="0"/>
              <a:t>, Mai Dang, </a:t>
            </a:r>
            <a:r>
              <a:rPr lang="en-US" dirty="0" smtClean="0"/>
              <a:t>Christian </a:t>
            </a:r>
            <a:r>
              <a:rPr lang="en-US" dirty="0"/>
              <a:t>Lee, Ethan </a:t>
            </a:r>
            <a:r>
              <a:rPr lang="en-US" dirty="0" err="1"/>
              <a:t>Apter</a:t>
            </a:r>
            <a:r>
              <a:rPr lang="en-US" dirty="0"/>
              <a:t>, Emma Lynch, </a:t>
            </a:r>
            <a:r>
              <a:rPr lang="en-US" dirty="0" smtClean="0"/>
              <a:t>Happy </a:t>
            </a:r>
            <a:r>
              <a:rPr lang="en-US" dirty="0"/>
              <a:t>Dong</a:t>
            </a:r>
            <a:r>
              <a:rPr lang="en-US" dirty="0" smtClean="0"/>
              <a:t>, </a:t>
            </a:r>
            <a:r>
              <a:rPr lang="en-US" dirty="0" err="1" smtClean="0"/>
              <a:t>Zorah</a:t>
            </a:r>
            <a:r>
              <a:rPr lang="en-US" dirty="0" smtClean="0"/>
              <a:t> Lea Fung, </a:t>
            </a:r>
            <a:r>
              <a:rPr lang="en-US" dirty="0"/>
              <a:t>Justin </a:t>
            </a:r>
            <a:r>
              <a:rPr lang="en-US" dirty="0" err="1"/>
              <a:t>Irwen</a:t>
            </a:r>
            <a:r>
              <a:rPr lang="en-US" dirty="0"/>
              <a:t>, Seth Cooper, </a:t>
            </a:r>
            <a:r>
              <a:rPr lang="en-US" dirty="0" smtClean="0"/>
              <a:t>François </a:t>
            </a:r>
            <a:r>
              <a:rPr lang="en-US" dirty="0"/>
              <a:t>Boucher-</a:t>
            </a:r>
            <a:r>
              <a:rPr lang="en-US" dirty="0" err="1"/>
              <a:t>Genesse</a:t>
            </a:r>
            <a:r>
              <a:rPr lang="en-US" dirty="0"/>
              <a:t>, </a:t>
            </a:r>
            <a:r>
              <a:rPr lang="en-US" dirty="0" err="1"/>
              <a:t>Zoran</a:t>
            </a:r>
            <a:r>
              <a:rPr lang="en-US" dirty="0"/>
              <a:t> </a:t>
            </a:r>
            <a:r>
              <a:rPr lang="en-US" dirty="0" err="1"/>
              <a:t>Popović</a:t>
            </a:r>
            <a:endParaRPr lang="en-US" dirty="0"/>
          </a:p>
          <a:p>
            <a:pPr marL="0" indent="0" algn="just">
              <a:buNone/>
            </a:pPr>
            <a:endParaRPr lang="en-US" dirty="0"/>
          </a:p>
          <a:p>
            <a:pPr marL="0" indent="0" algn="just">
              <a:buNone/>
            </a:pPr>
            <a:r>
              <a:rPr lang="en-US" b="1" dirty="0"/>
              <a:t>Hello Worlds Team</a:t>
            </a:r>
            <a:r>
              <a:rPr lang="en-US" dirty="0"/>
              <a:t>: Rich Snider, Michael </a:t>
            </a:r>
            <a:r>
              <a:rPr lang="en-US" dirty="0" err="1"/>
              <a:t>Eng</a:t>
            </a:r>
            <a:r>
              <a:rPr lang="en-US" dirty="0"/>
              <a:t>, Marianne Lee, Blake Thompson, Jeff </a:t>
            </a:r>
            <a:r>
              <a:rPr lang="en-US" dirty="0" smtClean="0"/>
              <a:t>Flatten</a:t>
            </a:r>
          </a:p>
          <a:p>
            <a:pPr marL="0" indent="0" algn="just">
              <a:buNone/>
            </a:pPr>
            <a:endParaRPr lang="en-US" dirty="0"/>
          </a:p>
          <a:p>
            <a:pPr marL="0" indent="0" algn="just">
              <a:buNone/>
            </a:pPr>
            <a:r>
              <a:rPr lang="en-US" b="1" dirty="0" err="1" smtClean="0"/>
              <a:t>Foldit</a:t>
            </a:r>
            <a:r>
              <a:rPr lang="en-US" b="1" dirty="0" smtClean="0"/>
              <a:t> Team</a:t>
            </a:r>
            <a:r>
              <a:rPr lang="en-US" dirty="0" smtClean="0"/>
              <a:t>: Seth Cooper, </a:t>
            </a:r>
            <a:r>
              <a:rPr lang="en-US" dirty="0" err="1" smtClean="0"/>
              <a:t>Adrien</a:t>
            </a:r>
            <a:r>
              <a:rPr lang="en-US" dirty="0" smtClean="0"/>
              <a:t> </a:t>
            </a:r>
            <a:r>
              <a:rPr lang="en-US" dirty="0" err="1" smtClean="0"/>
              <a:t>Treuille</a:t>
            </a:r>
            <a:r>
              <a:rPr lang="en-US" dirty="0" smtClean="0"/>
              <a:t>, </a:t>
            </a:r>
            <a:r>
              <a:rPr lang="en-US" dirty="0" err="1" smtClean="0"/>
              <a:t>Firas</a:t>
            </a:r>
            <a:r>
              <a:rPr lang="en-US" dirty="0" smtClean="0"/>
              <a:t> </a:t>
            </a:r>
            <a:r>
              <a:rPr lang="en-US" dirty="0" err="1" smtClean="0"/>
              <a:t>Khatib</a:t>
            </a:r>
            <a:r>
              <a:rPr lang="en-US" dirty="0" smtClean="0"/>
              <a:t>, Janos </a:t>
            </a:r>
            <a:r>
              <a:rPr lang="en-US" dirty="0" err="1" smtClean="0"/>
              <a:t>Barbaros</a:t>
            </a:r>
            <a:r>
              <a:rPr lang="en-US" dirty="0" smtClean="0"/>
              <a:t>, Joshua Snyder, Alex Cho Snyder, Jeff Flatten, Jeff </a:t>
            </a:r>
            <a:r>
              <a:rPr lang="en-US" dirty="0" err="1" smtClean="0"/>
              <a:t>Lowdermilk</a:t>
            </a:r>
            <a:r>
              <a:rPr lang="en-US" dirty="0" smtClean="0"/>
              <a:t>, Dun-Yu Hsiao, </a:t>
            </a:r>
            <a:r>
              <a:rPr lang="en-US" dirty="0" err="1" smtClean="0"/>
              <a:t>Jeehyung</a:t>
            </a:r>
            <a:r>
              <a:rPr lang="en-US" dirty="0" smtClean="0"/>
              <a:t> Lee, David </a:t>
            </a:r>
            <a:r>
              <a:rPr lang="en-US" dirty="0" err="1" smtClean="0"/>
              <a:t>Salesin</a:t>
            </a:r>
            <a:r>
              <a:rPr lang="en-US" dirty="0" smtClean="0"/>
              <a:t>, David Baker,</a:t>
            </a:r>
            <a:r>
              <a:rPr lang="en-US" dirty="0"/>
              <a:t> </a:t>
            </a:r>
            <a:r>
              <a:rPr lang="en-US" dirty="0" err="1"/>
              <a:t>Zoran</a:t>
            </a:r>
            <a:r>
              <a:rPr lang="en-US" dirty="0"/>
              <a:t> </a:t>
            </a:r>
            <a:r>
              <a:rPr lang="en-US" dirty="0" err="1" smtClean="0"/>
              <a:t>Popović</a:t>
            </a:r>
            <a:endParaRPr lang="en-US" dirty="0"/>
          </a:p>
        </p:txBody>
      </p:sp>
    </p:spTree>
    <p:extLst>
      <p:ext uri="{BB962C8B-B14F-4D97-AF65-F5344CB8AC3E}">
        <p14:creationId xmlns:p14="http://schemas.microsoft.com/office/powerpoint/2010/main" val="28510320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a:bodyPr>
          <a:lstStyle/>
          <a:p>
            <a:pPr marL="0" indent="0" algn="ctr">
              <a:buNone/>
            </a:pPr>
            <a:r>
              <a:rPr lang="en-US" sz="4400" dirty="0"/>
              <a:t>e</a:t>
            </a:r>
            <a:r>
              <a:rPr lang="en-US" sz="4400" dirty="0" smtClean="0"/>
              <a:t>land@cs.washington.edu</a:t>
            </a:r>
            <a:endParaRPr lang="en-US" sz="4400" dirty="0"/>
          </a:p>
        </p:txBody>
      </p:sp>
    </p:spTree>
    <p:extLst>
      <p:ext uri="{BB962C8B-B14F-4D97-AF65-F5344CB8AC3E}">
        <p14:creationId xmlns:p14="http://schemas.microsoft.com/office/powerpoint/2010/main" val="89910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4294967295"/>
          </p:nvPr>
        </p:nvSpPr>
        <p:spPr>
          <a:xfrm>
            <a:off x="323850" y="1200148"/>
            <a:ext cx="2476500" cy="534307"/>
          </a:xfrm>
          <a:prstGeom prst="rect">
            <a:avLst/>
          </a:prstGeom>
        </p:spPr>
        <p:txBody>
          <a:bodyPr/>
          <a:lstStyle/>
          <a:p>
            <a:pPr marL="0" indent="0" algn="ctr">
              <a:buNone/>
            </a:pPr>
            <a:r>
              <a:rPr lang="en-US" sz="3200" dirty="0" smtClean="0"/>
              <a:t>Aesthetics</a:t>
            </a:r>
          </a:p>
        </p:txBody>
      </p:sp>
      <p:pic>
        <p:nvPicPr>
          <p:cNvPr id="6" name="Picture 2" descr="C:\Users\Erik Andersen\AppData\Local\Microsoft\Windows\Temporary Internet Files\Content.IE5\8KHW1A5N\MC90044179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216171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descr="new_super_mario_world_1_ft.large.jpg"/>
          <p:cNvPicPr>
            <a:picLocks noGrp="1" noChangeAspect="1"/>
          </p:cNvPicPr>
          <p:nvPr>
            <p:ph idx="4294967295"/>
          </p:nvPr>
        </p:nvPicPr>
        <p:blipFill rotWithShape="1">
          <a:blip r:embed="rId4" cstate="email">
            <a:extLst>
              <a:ext uri="{28A0092B-C50C-407E-A947-70E740481C1C}">
                <a14:useLocalDpi xmlns:a14="http://schemas.microsoft.com/office/drawing/2010/main"/>
              </a:ext>
            </a:extLst>
          </a:blip>
          <a:srcRect/>
          <a:stretch/>
        </p:blipFill>
        <p:spPr>
          <a:xfrm>
            <a:off x="3429000" y="2360127"/>
            <a:ext cx="2217701" cy="2041570"/>
          </a:xfrm>
          <a:prstGeom prst="rect">
            <a:avLst/>
          </a:prstGeom>
        </p:spPr>
      </p:pic>
      <p:sp>
        <p:nvSpPr>
          <p:cNvPr id="8" name="Content Placeholder 3"/>
          <p:cNvSpPr>
            <a:spLocks noGrp="1"/>
          </p:cNvSpPr>
          <p:nvPr>
            <p:ph sz="half" idx="4294967295"/>
          </p:nvPr>
        </p:nvSpPr>
        <p:spPr>
          <a:xfrm>
            <a:off x="3429000" y="1067959"/>
            <a:ext cx="2209800" cy="915307"/>
          </a:xfrm>
          <a:prstGeom prst="rect">
            <a:avLst/>
          </a:prstGeom>
        </p:spPr>
        <p:txBody>
          <a:bodyPr/>
          <a:lstStyle/>
          <a:p>
            <a:pPr marL="0" indent="0" algn="ctr">
              <a:buNone/>
            </a:pPr>
            <a:r>
              <a:rPr lang="en-US" dirty="0" smtClean="0"/>
              <a:t>Secondary Objectives</a:t>
            </a: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48400" y="2955951"/>
            <a:ext cx="2667000" cy="849923"/>
          </a:xfrm>
          <a:prstGeom prst="rect">
            <a:avLst/>
          </a:prstGeom>
        </p:spPr>
      </p:pic>
      <p:sp>
        <p:nvSpPr>
          <p:cNvPr id="12" name="Content Placeholder 3"/>
          <p:cNvSpPr>
            <a:spLocks noGrp="1"/>
          </p:cNvSpPr>
          <p:nvPr>
            <p:ph sz="half" idx="4294967295"/>
          </p:nvPr>
        </p:nvSpPr>
        <p:spPr>
          <a:xfrm>
            <a:off x="6338317" y="1200148"/>
            <a:ext cx="2209800" cy="665843"/>
          </a:xfrm>
          <a:prstGeom prst="rect">
            <a:avLst/>
          </a:prstGeom>
        </p:spPr>
        <p:txBody>
          <a:bodyPr/>
          <a:lstStyle/>
          <a:p>
            <a:pPr marL="0" indent="0" algn="ctr">
              <a:buNone/>
            </a:pPr>
            <a:r>
              <a:rPr lang="en-US" sz="3600" dirty="0" smtClean="0"/>
              <a:t>Tutorials</a:t>
            </a:r>
          </a:p>
        </p:txBody>
      </p:sp>
    </p:spTree>
    <p:extLst>
      <p:ext uri="{BB962C8B-B14F-4D97-AF65-F5344CB8AC3E}">
        <p14:creationId xmlns:p14="http://schemas.microsoft.com/office/powerpoint/2010/main" val="352151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4294967295"/>
          </p:nvPr>
        </p:nvSpPr>
        <p:spPr>
          <a:xfrm>
            <a:off x="6248400" y="1324885"/>
            <a:ext cx="2476500" cy="534307"/>
          </a:xfrm>
          <a:prstGeom prst="rect">
            <a:avLst/>
          </a:prstGeom>
        </p:spPr>
        <p:txBody>
          <a:bodyPr/>
          <a:lstStyle/>
          <a:p>
            <a:pPr marL="0" indent="0" algn="ctr">
              <a:buNone/>
            </a:pPr>
            <a:r>
              <a:rPr lang="en-US" sz="3200" dirty="0" err="1" smtClean="0"/>
              <a:t>Foldit</a:t>
            </a:r>
            <a:endParaRPr lang="en-US" sz="3200"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48400" y="2124075"/>
            <a:ext cx="2515823" cy="200114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303600" y="2073250"/>
            <a:ext cx="2779740" cy="2083743"/>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2800" y="2114550"/>
            <a:ext cx="2539634" cy="2001145"/>
          </a:xfrm>
          <a:prstGeom prst="rect">
            <a:avLst/>
          </a:prstGeom>
        </p:spPr>
      </p:pic>
      <p:sp>
        <p:nvSpPr>
          <p:cNvPr id="9" name="Content Placeholder 3"/>
          <p:cNvSpPr>
            <a:spLocks noGrp="1"/>
          </p:cNvSpPr>
          <p:nvPr>
            <p:ph sz="half" idx="4294967295"/>
          </p:nvPr>
        </p:nvSpPr>
        <p:spPr>
          <a:xfrm>
            <a:off x="456000" y="1315360"/>
            <a:ext cx="2476500" cy="534307"/>
          </a:xfrm>
          <a:prstGeom prst="rect">
            <a:avLst/>
          </a:prstGeom>
        </p:spPr>
        <p:txBody>
          <a:bodyPr/>
          <a:lstStyle/>
          <a:p>
            <a:pPr marL="0" indent="0" algn="ctr">
              <a:buNone/>
            </a:pPr>
            <a:r>
              <a:rPr lang="en-US" sz="3200" dirty="0" smtClean="0"/>
              <a:t>Refraction</a:t>
            </a:r>
          </a:p>
        </p:txBody>
      </p:sp>
      <p:sp>
        <p:nvSpPr>
          <p:cNvPr id="10" name="Content Placeholder 3"/>
          <p:cNvSpPr>
            <a:spLocks noGrp="1"/>
          </p:cNvSpPr>
          <p:nvPr>
            <p:ph sz="half" idx="4294967295"/>
          </p:nvPr>
        </p:nvSpPr>
        <p:spPr>
          <a:xfrm>
            <a:off x="3242062" y="1315360"/>
            <a:ext cx="2761109" cy="534307"/>
          </a:xfrm>
          <a:prstGeom prst="rect">
            <a:avLst/>
          </a:prstGeom>
        </p:spPr>
        <p:txBody>
          <a:bodyPr/>
          <a:lstStyle/>
          <a:p>
            <a:pPr marL="0" indent="0" algn="ctr">
              <a:buNone/>
            </a:pPr>
            <a:r>
              <a:rPr lang="en-US" sz="3200" dirty="0" smtClean="0"/>
              <a:t>Hello Worlds</a:t>
            </a:r>
          </a:p>
        </p:txBody>
      </p:sp>
    </p:spTree>
    <p:extLst>
      <p:ext uri="{BB962C8B-B14F-4D97-AF65-F5344CB8AC3E}">
        <p14:creationId xmlns:p14="http://schemas.microsoft.com/office/powerpoint/2010/main" val="339833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Refraction</a:t>
            </a:r>
            <a:endParaRPr lang="en-US" dirty="0"/>
          </a:p>
        </p:txBody>
      </p:sp>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2209800" y="1428750"/>
            <a:ext cx="4663883" cy="3505200"/>
          </a:xfrm>
        </p:spPr>
      </p:pic>
    </p:spTree>
    <p:extLst>
      <p:ext uri="{BB962C8B-B14F-4D97-AF65-F5344CB8AC3E}">
        <p14:creationId xmlns:p14="http://schemas.microsoft.com/office/powerpoint/2010/main" val="424187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5145</TotalTime>
  <Words>3927</Words>
  <Application>Microsoft Office PowerPoint</Application>
  <PresentationFormat>On-screen Show (16:9)</PresentationFormat>
  <Paragraphs>341</Paragraphs>
  <Slides>66</Slides>
  <Notes>64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Recommending A Strategy</vt:lpstr>
      <vt:lpstr>Game Optimization through Large-Scale Experimentation  Erik Andersen Ph.D. student Center for Game Science University of Washington Computer Science Dept.</vt:lpstr>
      <vt:lpstr>PowerPoint Presentation</vt:lpstr>
      <vt:lpstr>PowerPoint Presentation</vt:lpstr>
      <vt:lpstr>A/B Testing</vt:lpstr>
      <vt:lpstr>A/B Testing</vt:lpstr>
      <vt:lpstr>Metrics</vt:lpstr>
      <vt:lpstr>PowerPoint Presentation</vt:lpstr>
      <vt:lpstr>PowerPoint Presentation</vt:lpstr>
      <vt:lpstr>Refraction</vt:lpstr>
      <vt:lpstr>PowerPoint Presentation</vt:lpstr>
      <vt:lpstr>Hello Worlds!</vt:lpstr>
      <vt:lpstr>PowerPoint Presentation</vt:lpstr>
      <vt:lpstr>Foldit</vt:lpstr>
      <vt:lpstr>PowerPoint Presentation</vt:lpstr>
      <vt:lpstr>Player Tracking</vt:lpstr>
      <vt:lpstr>Statistical significance</vt:lpstr>
      <vt:lpstr>Experiment #1: Audio</vt:lpstr>
      <vt:lpstr>Result:</vt:lpstr>
      <vt:lpstr>Experiment #2: Animations</vt:lpstr>
      <vt:lpstr>Result:</vt:lpstr>
      <vt:lpstr>Refraction</vt:lpstr>
      <vt:lpstr>Refraction</vt:lpstr>
      <vt:lpstr>Refraction</vt:lpstr>
      <vt:lpstr>Hello Worlds</vt:lpstr>
      <vt:lpstr>Hello Worlds</vt:lpstr>
      <vt:lpstr>Experiment #3: Secondary Objectives</vt:lpstr>
      <vt:lpstr>PowerPoint Presentation</vt:lpstr>
      <vt:lpstr>PowerPoint Presentation</vt:lpstr>
      <vt:lpstr>PowerPoint Presentation</vt:lpstr>
      <vt:lpstr>Hypothesis</vt:lpstr>
      <vt:lpstr>Reality</vt:lpstr>
      <vt:lpstr>PowerPoint Presentation</vt:lpstr>
      <vt:lpstr>PowerPoint Presentation</vt:lpstr>
      <vt:lpstr>What about time played?</vt:lpstr>
      <vt:lpstr>Hypothesis</vt:lpstr>
      <vt:lpstr>Hypothesis</vt:lpstr>
      <vt:lpstr>Reality: Many Players Quit Sooner</vt:lpstr>
      <vt:lpstr>PowerPoint Presentation</vt:lpstr>
      <vt:lpstr>PowerPoint Presentation</vt:lpstr>
      <vt:lpstr>PowerPoint Presentation</vt:lpstr>
      <vt:lpstr>Result:</vt:lpstr>
      <vt:lpstr>PowerPoint Presentation</vt:lpstr>
      <vt:lpstr>Maybe easier is better?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vt:lpstr>
      <vt:lpstr>Experiment #4: Tutorials</vt:lpstr>
      <vt:lpstr>Foldit</vt:lpstr>
      <vt:lpstr>Foldit</vt:lpstr>
      <vt:lpstr>Refraction and Hello Worlds:</vt:lpstr>
      <vt:lpstr>Result:</vt:lpstr>
      <vt:lpstr>Number of concepts</vt:lpstr>
      <vt:lpstr>Context-sensitivity</vt:lpstr>
      <vt:lpstr>Result:</vt:lpstr>
      <vt:lpstr>Foldit</vt:lpstr>
      <vt:lpstr>Foldit</vt:lpstr>
      <vt:lpstr>Let’s gather more data</vt:lpstr>
      <vt:lpstr>Coauthors</vt:lpstr>
      <vt:lpstr>Acknowledgements</vt:lpstr>
      <vt:lpstr>PowerPoint Presentation</vt:lpstr>
    </vt:vector>
  </TitlesOfParts>
  <Company>CMP Media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2005</dc:title>
  <dc:creator>Jamil Moledina</dc:creator>
  <cp:lastModifiedBy>CSE</cp:lastModifiedBy>
  <cp:revision>301</cp:revision>
  <cp:lastPrinted>1904-01-01T00:00:00Z</cp:lastPrinted>
  <dcterms:created xsi:type="dcterms:W3CDTF">2011-01-18T22:56:43Z</dcterms:created>
  <dcterms:modified xsi:type="dcterms:W3CDTF">2012-03-15T18:43:08Z</dcterms:modified>
</cp:coreProperties>
</file>