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DFC8D-BE75-48E3-8B80-CE67D6E0859C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12550-50F0-41F4-8DC4-4EB290FE0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Aaron Nathan</a:t>
            </a:r>
          </a:p>
          <a:p>
            <a:r>
              <a:rPr lang="en-US" dirty="0" smtClean="0"/>
              <a:t>CS6464 Final Project</a:t>
            </a:r>
            <a:endParaRPr lang="en-US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79462" y="2833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vapor_disk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  </a:t>
            </a:r>
            <a:r>
              <a:rPr kumimoji="0" lang="en-US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4" name="Picture 2" descr="http://www.vapordisk.com/Harddriv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514600"/>
            <a:ext cx="619125" cy="676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“real time” backup that is widely and easily available</a:t>
            </a:r>
          </a:p>
          <a:p>
            <a:r>
              <a:rPr lang="en-US" dirty="0" smtClean="0"/>
              <a:t>Simple to use</a:t>
            </a:r>
          </a:p>
          <a:p>
            <a:r>
              <a:rPr lang="en-US" dirty="0" smtClean="0"/>
              <a:t>Works in Windows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Filesystems</a:t>
            </a:r>
            <a:r>
              <a:rPr lang="en-US" dirty="0" smtClean="0"/>
              <a:t> in Windows work differently</a:t>
            </a:r>
          </a:p>
          <a:p>
            <a:pPr lvl="1"/>
            <a:r>
              <a:rPr lang="en-US" dirty="0" smtClean="0"/>
              <a:t>Windows IFS (installable file system) in </a:t>
            </a:r>
            <a:r>
              <a:rPr lang="en-US" dirty="0" err="1" smtClean="0"/>
              <a:t>WinDDK</a:t>
            </a:r>
            <a:endParaRPr lang="en-US" dirty="0" smtClean="0"/>
          </a:p>
          <a:p>
            <a:pPr lvl="1"/>
            <a:r>
              <a:rPr lang="en-US" dirty="0" smtClean="0"/>
              <a:t>Three modes-</a:t>
            </a:r>
          </a:p>
          <a:p>
            <a:pPr lvl="2"/>
            <a:r>
              <a:rPr lang="en-US" dirty="0" smtClean="0"/>
              <a:t>File System- designed for creating actual file systems on real volumes, like NTFS or FAT</a:t>
            </a:r>
          </a:p>
          <a:p>
            <a:pPr lvl="2"/>
            <a:r>
              <a:rPr lang="en-US" dirty="0" err="1" smtClean="0"/>
              <a:t>MiniFilter</a:t>
            </a:r>
            <a:r>
              <a:rPr lang="en-US" dirty="0" smtClean="0"/>
              <a:t> – designed for virus scanner and indexing type applications</a:t>
            </a:r>
          </a:p>
          <a:p>
            <a:pPr lvl="2"/>
            <a:r>
              <a:rPr lang="en-US" b="1" dirty="0" smtClean="0"/>
              <a:t>FS </a:t>
            </a:r>
            <a:r>
              <a:rPr lang="en-US" b="1" dirty="0" err="1" smtClean="0"/>
              <a:t>FilterDriver</a:t>
            </a:r>
            <a:r>
              <a:rPr lang="en-US" b="1" dirty="0" smtClean="0"/>
              <a:t> – designed for customizing existing file systems. Present themselves as a filter to intercept requests to the underlying volume.</a:t>
            </a:r>
          </a:p>
          <a:p>
            <a:pPr lvl="1"/>
            <a:r>
              <a:rPr lang="en-US" dirty="0" smtClean="0"/>
              <a:t>Uses IRP (IO </a:t>
            </a:r>
            <a:r>
              <a:rPr lang="en-US" dirty="0" err="1" smtClean="0"/>
              <a:t>Req</a:t>
            </a:r>
            <a:r>
              <a:rPr lang="en-US" dirty="0" smtClean="0"/>
              <a:t> Packets) for communication</a:t>
            </a:r>
          </a:p>
          <a:p>
            <a:r>
              <a:rPr lang="en-US" dirty="0" smtClean="0"/>
              <a:t>FUSE-like libraries </a:t>
            </a:r>
            <a:r>
              <a:rPr lang="en-US" dirty="0" err="1" smtClean="0"/>
              <a:t>exsist</a:t>
            </a:r>
            <a:endParaRPr lang="en-US" dirty="0" smtClean="0"/>
          </a:p>
          <a:p>
            <a:pPr lvl="1"/>
            <a:r>
              <a:rPr lang="en-US" dirty="0" smtClean="0"/>
              <a:t>Terrible implementations (buggy, missing features)</a:t>
            </a:r>
          </a:p>
          <a:p>
            <a:pPr lvl="1"/>
            <a:r>
              <a:rPr lang="en-US" dirty="0" smtClean="0"/>
              <a:t>Requires a Kernel Mode “Filter” Driver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6488668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http://msdn.microsoft.com/en-us/library/ms806157.aspx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 Mode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off </a:t>
            </a:r>
            <a:r>
              <a:rPr lang="en-US" dirty="0" err="1" smtClean="0"/>
              <a:t>WinDDK</a:t>
            </a:r>
            <a:r>
              <a:rPr lang="en-US" dirty="0" smtClean="0"/>
              <a:t> Sample and DOKAN project</a:t>
            </a:r>
          </a:p>
          <a:p>
            <a:pPr lvl="1"/>
            <a:r>
              <a:rPr lang="en-US" dirty="0" smtClean="0"/>
              <a:t>Originally planned to just use DOKAN as is</a:t>
            </a:r>
          </a:p>
          <a:p>
            <a:pPr lvl="2"/>
            <a:r>
              <a:rPr lang="en-US" dirty="0" smtClean="0"/>
              <a:t>No 64Bit support</a:t>
            </a:r>
          </a:p>
          <a:p>
            <a:pPr lvl="2"/>
            <a:r>
              <a:rPr lang="en-US" dirty="0" smtClean="0"/>
              <a:t>Failed to </a:t>
            </a:r>
            <a:r>
              <a:rPr lang="en-US" dirty="0" smtClean="0"/>
              <a:t>support </a:t>
            </a:r>
            <a:r>
              <a:rPr lang="en-US" dirty="0" smtClean="0"/>
              <a:t>common applications</a:t>
            </a:r>
          </a:p>
          <a:p>
            <a:pPr lvl="1"/>
            <a:r>
              <a:rPr lang="en-US" dirty="0" smtClean="0"/>
              <a:t>Fixed these problems!</a:t>
            </a:r>
          </a:p>
          <a:p>
            <a:pPr lvl="2"/>
            <a:r>
              <a:rPr lang="en-US" dirty="0" smtClean="0"/>
              <a:t>64 Bit Driver needs digital signature :(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VaporDisk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Presents itself as a drive in My Computer</a:t>
            </a:r>
          </a:p>
          <a:p>
            <a:r>
              <a:rPr lang="en-US" dirty="0" smtClean="0"/>
              <a:t>Has approximately same access time as local disk</a:t>
            </a:r>
          </a:p>
          <a:p>
            <a:pPr lvl="1"/>
            <a:r>
              <a:rPr lang="en-US" dirty="0" smtClean="0"/>
              <a:t>Files cached locally on a real volume</a:t>
            </a:r>
          </a:p>
          <a:p>
            <a:pPr lvl="1"/>
            <a:r>
              <a:rPr lang="en-US" dirty="0" smtClean="0"/>
              <a:t>Currently no disconnected support</a:t>
            </a:r>
          </a:p>
          <a:p>
            <a:r>
              <a:rPr lang="en-US" dirty="0" smtClean="0"/>
              <a:t>Files asynchronously stored at S3</a:t>
            </a:r>
          </a:p>
          <a:p>
            <a:r>
              <a:rPr lang="en-US" dirty="0" smtClean="0"/>
              <a:t>Has web interface for retrieving files</a:t>
            </a:r>
          </a:p>
          <a:p>
            <a:r>
              <a:rPr lang="en-US" dirty="0" smtClean="0"/>
              <a:t>Designed for a single user on one computer (only basic conflict resolution)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Application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6670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Mode FS Library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5638800"/>
            <a:ext cx="137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</a:t>
            </a:r>
            <a:r>
              <a:rPr lang="en-US" dirty="0" err="1" smtClean="0"/>
              <a:t>Filesystem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0200" y="563880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Asynchornous</a:t>
            </a:r>
            <a:r>
              <a:rPr lang="en-US" dirty="0" smtClean="0"/>
              <a:t> Operation Queue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38862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VaporDisk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24200" y="23622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S3 Synchronizer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05400" y="23622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S3 Library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7162800" y="2209800"/>
            <a:ext cx="1828800" cy="91440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Amazon S3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4" idx="2"/>
            <a:endCxn id="5" idx="0"/>
          </p:cNvCxnSpPr>
          <p:nvPr/>
        </p:nvCxnSpPr>
        <p:spPr>
          <a:xfrm rot="5400000">
            <a:off x="876300" y="2400300"/>
            <a:ext cx="533400" cy="158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 rot="5400000">
            <a:off x="838200" y="3581400"/>
            <a:ext cx="609600" cy="158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6" idx="0"/>
          </p:cNvCxnSpPr>
          <p:nvPr/>
        </p:nvCxnSpPr>
        <p:spPr>
          <a:xfrm rot="5400000">
            <a:off x="419100" y="4914900"/>
            <a:ext cx="1143000" cy="3048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7" idx="0"/>
          </p:cNvCxnSpPr>
          <p:nvPr/>
        </p:nvCxnSpPr>
        <p:spPr>
          <a:xfrm rot="16200000" flipH="1">
            <a:off x="1295400" y="4343400"/>
            <a:ext cx="1143000" cy="14478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0"/>
            <a:endCxn id="9" idx="1"/>
          </p:cNvCxnSpPr>
          <p:nvPr/>
        </p:nvCxnSpPr>
        <p:spPr>
          <a:xfrm rot="5400000" flipH="1" flipV="1">
            <a:off x="1371600" y="3886200"/>
            <a:ext cx="2971800" cy="5334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3"/>
            <a:endCxn id="10" idx="1"/>
          </p:cNvCxnSpPr>
          <p:nvPr/>
        </p:nvCxnSpPr>
        <p:spPr>
          <a:xfrm>
            <a:off x="4724400" y="2667000"/>
            <a:ext cx="381000" cy="158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3"/>
            <a:endCxn id="11" idx="2"/>
          </p:cNvCxnSpPr>
          <p:nvPr/>
        </p:nvCxnSpPr>
        <p:spPr>
          <a:xfrm>
            <a:off x="6705600" y="2667000"/>
            <a:ext cx="462873" cy="158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95600" y="1981200"/>
            <a:ext cx="6172200" cy="1295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867400" y="3352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Pluggable Synchronization Layer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Files are cached locally for fast access</a:t>
            </a:r>
          </a:p>
          <a:p>
            <a:r>
              <a:rPr lang="en-US" dirty="0" smtClean="0"/>
              <a:t>Computes MD5 Hash of files locally and stored on write</a:t>
            </a:r>
          </a:p>
          <a:p>
            <a:r>
              <a:rPr lang="en-US" dirty="0" smtClean="0"/>
              <a:t>Hashes compared against server on initialization, ignores files with same hash, in conflict, the local cache always wins </a:t>
            </a:r>
          </a:p>
          <a:p>
            <a:r>
              <a:rPr lang="en-US" dirty="0" smtClean="0"/>
              <a:t>Windows often “segments” writes for better performance</a:t>
            </a:r>
            <a:endParaRPr lang="en-US" dirty="0"/>
          </a:p>
          <a:p>
            <a:pPr lvl="1"/>
            <a:r>
              <a:rPr lang="en-US" dirty="0" smtClean="0"/>
              <a:t>“post process” these  by joining together the pieces to avoid </a:t>
            </a:r>
            <a:r>
              <a:rPr lang="en-US" dirty="0" err="1" smtClean="0"/>
              <a:t>reuploading</a:t>
            </a:r>
            <a:r>
              <a:rPr lang="en-US" dirty="0" smtClean="0"/>
              <a:t> the file many times since S3 doesn’t support partial writes</a:t>
            </a:r>
          </a:p>
          <a:p>
            <a:pPr lvl="1"/>
            <a:r>
              <a:rPr lang="en-US" dirty="0" smtClean="0"/>
              <a:t>Accomplished with a delay queue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SSL support built into S3 to provide encrypted file transmission</a:t>
            </a:r>
          </a:p>
          <a:p>
            <a:r>
              <a:rPr lang="en-US" dirty="0" smtClean="0"/>
              <a:t>Supports multiple instances running simultaneously (theoretically)</a:t>
            </a:r>
          </a:p>
          <a:p>
            <a:r>
              <a:rPr lang="en-US" dirty="0" smtClean="0"/>
              <a:t>Requires no change in programs nor how “novice” users already use computers</a:t>
            </a:r>
          </a:p>
          <a:p>
            <a:r>
              <a:rPr lang="en-US" dirty="0" smtClean="0"/>
              <a:t>Designed to be extensible for multicomputer/single user application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355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Idea</vt:lpstr>
      <vt:lpstr>Execution </vt:lpstr>
      <vt:lpstr>Kernel Mode Driver</vt:lpstr>
      <vt:lpstr>VaporDisk</vt:lpstr>
      <vt:lpstr>Architecture</vt:lpstr>
      <vt:lpstr>Optimizations</vt:lpstr>
      <vt:lpstr>Features</vt:lpstr>
      <vt:lpstr>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VaporDisk</dc:title>
  <dc:creator>Aaron</dc:creator>
  <cp:lastModifiedBy>Aaron</cp:lastModifiedBy>
  <cp:revision>32</cp:revision>
  <dcterms:created xsi:type="dcterms:W3CDTF">2009-04-29T17:20:28Z</dcterms:created>
  <dcterms:modified xsi:type="dcterms:W3CDTF">2009-05-05T18:58:03Z</dcterms:modified>
</cp:coreProperties>
</file>