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Lst>
  <p:notesMasterIdLst>
    <p:notesMasterId r:id="rId77"/>
  </p:notesMasterIdLst>
  <p:handoutMasterIdLst>
    <p:handoutMasterId r:id="rId78"/>
  </p:handoutMasterIdLst>
  <p:sldIdLst>
    <p:sldId id="256" r:id="rId4"/>
    <p:sldId id="1230" r:id="rId5"/>
    <p:sldId id="1729" r:id="rId6"/>
    <p:sldId id="1730" r:id="rId7"/>
    <p:sldId id="1731" r:id="rId8"/>
    <p:sldId id="1735" r:id="rId9"/>
    <p:sldId id="1736" r:id="rId10"/>
    <p:sldId id="1737" r:id="rId11"/>
    <p:sldId id="258" r:id="rId12"/>
    <p:sldId id="259" r:id="rId13"/>
    <p:sldId id="260" r:id="rId14"/>
    <p:sldId id="261" r:id="rId15"/>
    <p:sldId id="262" r:id="rId16"/>
    <p:sldId id="263" r:id="rId17"/>
    <p:sldId id="264" r:id="rId18"/>
    <p:sldId id="265" r:id="rId19"/>
    <p:sldId id="1732"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1738" r:id="rId73"/>
    <p:sldId id="1739" r:id="rId74"/>
    <p:sldId id="1733" r:id="rId75"/>
    <p:sldId id="1734" r:id="rId7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3333FF"/>
    <a:srgbClr val="33CC33"/>
    <a:srgbClr val="00CC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0" autoAdjust="0"/>
    <p:restoredTop sz="93180" autoAdjust="0"/>
  </p:normalViewPr>
  <p:slideViewPr>
    <p:cSldViewPr>
      <p:cViewPr varScale="1">
        <p:scale>
          <a:sx n="57" d="100"/>
          <a:sy n="57" d="100"/>
        </p:scale>
        <p:origin x="845" y="3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C409C86-0DB4-461E-B411-3132234C96B9}" type="datetimeFigureOut">
              <a:rPr lang="en-US" smtClean="0"/>
              <a:pPr/>
              <a:t>5/7/2018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C4552C4-BC4B-4C71-991C-7B2020479DE0}" type="slidenum">
              <a:rPr lang="en-US" smtClean="0"/>
              <a:pPr/>
              <a:t>‹#›</a:t>
            </a:fld>
            <a:endParaRPr lang="en-US"/>
          </a:p>
        </p:txBody>
      </p:sp>
    </p:spTree>
    <p:extLst>
      <p:ext uri="{BB962C8B-B14F-4D97-AF65-F5344CB8AC3E}">
        <p14:creationId xmlns:p14="http://schemas.microsoft.com/office/powerpoint/2010/main" val="3778364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492CD9C-0936-4CB5-8F47-4F37A3C1BD80}" type="datetimeFigureOut">
              <a:rPr lang="en-US" smtClean="0"/>
              <a:pPr/>
              <a:t>5/7/2018</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A8A4206-02EB-4F55-B83C-8E908C558B6E}" type="slidenum">
              <a:rPr lang="en-US" smtClean="0"/>
              <a:pPr/>
              <a:t>‹#›</a:t>
            </a:fld>
            <a:endParaRPr lang="en-US"/>
          </a:p>
        </p:txBody>
      </p:sp>
    </p:spTree>
    <p:extLst>
      <p:ext uri="{BB962C8B-B14F-4D97-AF65-F5344CB8AC3E}">
        <p14:creationId xmlns:p14="http://schemas.microsoft.com/office/powerpoint/2010/main" val="2265927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noRot="1" noChangeAspect="1"/>
          </p:cNvSpPr>
          <p:nvPr>
            <p:ph type="sldImg"/>
          </p:nvPr>
        </p:nvSpPr>
        <p:spPr>
          <a:xfrm>
            <a:off x="381000" y="685800"/>
            <a:ext cx="6096000" cy="3429000"/>
          </a:xfrm>
          <a:prstGeom prst="rect">
            <a:avLst/>
          </a:prstGeom>
        </p:spPr>
        <p:txBody>
          <a:bodyPr/>
          <a:lstStyle/>
          <a:p>
            <a:endParaRPr/>
          </a:p>
        </p:txBody>
      </p:sp>
      <p:sp>
        <p:nvSpPr>
          <p:cNvPr id="364" name="Shape 364"/>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So formally, we are working in the Lab color space. The grayscale information is contained in the L, or lightness channel of the image, and is the input to our system.</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The output is the ab, or color channels.</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We’re looking to learn the mapping from L to ab using a CNN.</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We can then take the predicted ab channels, concatenate them with the input, and hopefully get a plausible colorization of the input image. This is the graphics benefit of this problem.</a:t>
            </a:r>
          </a:p>
          <a:p>
            <a:pPr defTabSz="914400">
              <a:lnSpc>
                <a:spcPct val="100000"/>
              </a:lnSpc>
              <a:defRPr sz="1200">
                <a:latin typeface="Calibri"/>
                <a:ea typeface="Calibri"/>
                <a:cs typeface="Calibri"/>
                <a:sym typeface="Calibri"/>
              </a:defRPr>
            </a:pPr>
            <a:endParaRPr/>
          </a:p>
        </p:txBody>
      </p:sp>
    </p:spTree>
    <p:extLst>
      <p:ext uri="{BB962C8B-B14F-4D97-AF65-F5344CB8AC3E}">
        <p14:creationId xmlns:p14="http://schemas.microsoft.com/office/powerpoint/2010/main" val="1765358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 name="Shape 1437"/>
          <p:cNvSpPr>
            <a:spLocks noGrp="1" noRot="1" noChangeAspect="1"/>
          </p:cNvSpPr>
          <p:nvPr>
            <p:ph type="sldImg"/>
          </p:nvPr>
        </p:nvSpPr>
        <p:spPr>
          <a:xfrm>
            <a:off x="381000" y="685800"/>
            <a:ext cx="6096000" cy="3429000"/>
          </a:xfrm>
          <a:prstGeom prst="rect">
            <a:avLst/>
          </a:prstGeom>
        </p:spPr>
        <p:txBody>
          <a:bodyPr/>
          <a:lstStyle/>
          <a:p>
            <a:endParaRPr/>
          </a:p>
        </p:txBody>
      </p:sp>
      <p:sp>
        <p:nvSpPr>
          <p:cNvPr id="1438" name="Shape 1438"/>
          <p:cNvSpPr>
            <a:spLocks noGrp="1"/>
          </p:cNvSpPr>
          <p:nvPr>
            <p:ph type="body" sz="quarter" idx="1"/>
          </p:nvPr>
        </p:nvSpPr>
        <p:spPr>
          <a:prstGeom prst="rect">
            <a:avLst/>
          </a:prstGeom>
        </p:spPr>
        <p:txBody>
          <a:bodyPr/>
          <a:lstStyle/>
          <a:p>
            <a:r>
              <a:t>So we can carefully engineer our loss functions</a:t>
            </a:r>
          </a:p>
        </p:txBody>
      </p:sp>
    </p:spTree>
    <p:extLst>
      <p:ext uri="{BB962C8B-B14F-4D97-AF65-F5344CB8AC3E}">
        <p14:creationId xmlns:p14="http://schemas.microsoft.com/office/powerpoint/2010/main" val="2417139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1" name="Shape 1461"/>
          <p:cNvSpPr>
            <a:spLocks noGrp="1" noRot="1" noChangeAspect="1"/>
          </p:cNvSpPr>
          <p:nvPr>
            <p:ph type="sldImg"/>
          </p:nvPr>
        </p:nvSpPr>
        <p:spPr>
          <a:xfrm>
            <a:off x="381000" y="685800"/>
            <a:ext cx="6096000" cy="3429000"/>
          </a:xfrm>
          <a:prstGeom prst="rect">
            <a:avLst/>
          </a:prstGeom>
        </p:spPr>
        <p:txBody>
          <a:bodyPr/>
          <a:lstStyle/>
          <a:p>
            <a:endParaRPr/>
          </a:p>
        </p:txBody>
      </p:sp>
      <p:sp>
        <p:nvSpPr>
          <p:cNvPr id="1462" name="Shape 1462"/>
          <p:cNvSpPr>
            <a:spLocks noGrp="1"/>
          </p:cNvSpPr>
          <p:nvPr>
            <p:ph type="body" sz="quarter" idx="1"/>
          </p:nvPr>
        </p:nvSpPr>
        <p:spPr>
          <a:prstGeom prst="rect">
            <a:avLst/>
          </a:prstGeom>
        </p:spPr>
        <p:txBody>
          <a:bodyPr/>
          <a:lstStyle/>
          <a:p>
            <a:r>
              <a:t>So we can carefully engineer our loss functions</a:t>
            </a:r>
          </a:p>
        </p:txBody>
      </p:sp>
    </p:spTree>
    <p:extLst>
      <p:ext uri="{BB962C8B-B14F-4D97-AF65-F5344CB8AC3E}">
        <p14:creationId xmlns:p14="http://schemas.microsoft.com/office/powerpoint/2010/main" val="2879682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3" name="Shape 1483"/>
          <p:cNvSpPr>
            <a:spLocks noGrp="1" noRot="1" noChangeAspect="1"/>
          </p:cNvSpPr>
          <p:nvPr>
            <p:ph type="sldImg"/>
          </p:nvPr>
        </p:nvSpPr>
        <p:spPr>
          <a:xfrm>
            <a:off x="381000" y="685800"/>
            <a:ext cx="6096000" cy="3429000"/>
          </a:xfrm>
          <a:prstGeom prst="rect">
            <a:avLst/>
          </a:prstGeom>
        </p:spPr>
        <p:txBody>
          <a:bodyPr/>
          <a:lstStyle/>
          <a:p>
            <a:endParaRPr/>
          </a:p>
        </p:txBody>
      </p:sp>
      <p:sp>
        <p:nvSpPr>
          <p:cNvPr id="1484" name="Shape 1484"/>
          <p:cNvSpPr>
            <a:spLocks noGrp="1"/>
          </p:cNvSpPr>
          <p:nvPr>
            <p:ph type="body" sz="quarter" idx="1"/>
          </p:nvPr>
        </p:nvSpPr>
        <p:spPr>
          <a:prstGeom prst="rect">
            <a:avLst/>
          </a:prstGeom>
        </p:spPr>
        <p:txBody>
          <a:bodyPr/>
          <a:lstStyle/>
          <a:p>
            <a:r>
              <a:t>All of these are just predicting pixels from pixels, so shouldn’t there be some universal loss?</a:t>
            </a:r>
          </a:p>
        </p:txBody>
      </p:sp>
    </p:spTree>
    <p:extLst>
      <p:ext uri="{BB962C8B-B14F-4D97-AF65-F5344CB8AC3E}">
        <p14:creationId xmlns:p14="http://schemas.microsoft.com/office/powerpoint/2010/main" val="3902677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4" name="Shape 1524"/>
          <p:cNvSpPr>
            <a:spLocks noGrp="1" noRot="1" noChangeAspect="1"/>
          </p:cNvSpPr>
          <p:nvPr>
            <p:ph type="sldImg"/>
          </p:nvPr>
        </p:nvSpPr>
        <p:spPr>
          <a:xfrm>
            <a:off x="381000" y="685800"/>
            <a:ext cx="6096000" cy="3429000"/>
          </a:xfrm>
          <a:prstGeom prst="rect">
            <a:avLst/>
          </a:prstGeom>
        </p:spPr>
        <p:txBody>
          <a:bodyPr/>
          <a:lstStyle/>
          <a:p>
            <a:endParaRPr/>
          </a:p>
        </p:txBody>
      </p:sp>
      <p:sp>
        <p:nvSpPr>
          <p:cNvPr id="1525" name="Shape 1525"/>
          <p:cNvSpPr>
            <a:spLocks noGrp="1"/>
          </p:cNvSpPr>
          <p:nvPr>
            <p:ph type="body" sz="quarter" idx="1"/>
          </p:nvPr>
        </p:nvSpPr>
        <p:spPr>
          <a:prstGeom prst="rect">
            <a:avLst/>
          </a:prstGeom>
        </p:spPr>
        <p:txBody>
          <a:bodyPr/>
          <a:lstStyle/>
          <a:p>
            <a:r>
              <a:t>motivate with either turk “real vs fake” or graphics</a:t>
            </a:r>
          </a:p>
          <a:p>
            <a:r>
              <a:t>add full citation</a:t>
            </a:r>
          </a:p>
        </p:txBody>
      </p:sp>
    </p:spTree>
    <p:extLst>
      <p:ext uri="{BB962C8B-B14F-4D97-AF65-F5344CB8AC3E}">
        <p14:creationId xmlns:p14="http://schemas.microsoft.com/office/powerpoint/2010/main" val="3384680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7" name="Shape 1727"/>
          <p:cNvSpPr>
            <a:spLocks noGrp="1" noRot="1" noChangeAspect="1"/>
          </p:cNvSpPr>
          <p:nvPr>
            <p:ph type="sldImg"/>
          </p:nvPr>
        </p:nvSpPr>
        <p:spPr>
          <a:xfrm>
            <a:off x="381000" y="685800"/>
            <a:ext cx="6096000" cy="3429000"/>
          </a:xfrm>
          <a:prstGeom prst="rect">
            <a:avLst/>
          </a:prstGeom>
        </p:spPr>
        <p:txBody>
          <a:bodyPr/>
          <a:lstStyle/>
          <a:p>
            <a:endParaRPr/>
          </a:p>
        </p:txBody>
      </p:sp>
      <p:sp>
        <p:nvSpPr>
          <p:cNvPr id="1728" name="Shape 1728"/>
          <p:cNvSpPr>
            <a:spLocks noGrp="1"/>
          </p:cNvSpPr>
          <p:nvPr>
            <p:ph type="body" sz="quarter" idx="1"/>
          </p:nvPr>
        </p:nvSpPr>
        <p:spPr>
          <a:prstGeom prst="rect">
            <a:avLst/>
          </a:prstGeom>
        </p:spPr>
        <p:txBody>
          <a:bodyPr/>
          <a:lstStyle/>
          <a:p>
            <a:r>
              <a:t>But what if, given this input, out generator outputs this image? Is it real or is it fake? </a:t>
            </a:r>
          </a:p>
        </p:txBody>
      </p:sp>
    </p:spTree>
    <p:extLst>
      <p:ext uri="{BB962C8B-B14F-4D97-AF65-F5344CB8AC3E}">
        <p14:creationId xmlns:p14="http://schemas.microsoft.com/office/powerpoint/2010/main" val="1601259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0" name="Shape 1950"/>
          <p:cNvSpPr>
            <a:spLocks noGrp="1" noRot="1" noChangeAspect="1"/>
          </p:cNvSpPr>
          <p:nvPr>
            <p:ph type="sldImg"/>
          </p:nvPr>
        </p:nvSpPr>
        <p:spPr>
          <a:xfrm>
            <a:off x="381000" y="685800"/>
            <a:ext cx="6096000" cy="3429000"/>
          </a:xfrm>
          <a:prstGeom prst="rect">
            <a:avLst/>
          </a:prstGeom>
        </p:spPr>
        <p:txBody>
          <a:bodyPr/>
          <a:lstStyle/>
          <a:p>
            <a:endParaRPr/>
          </a:p>
        </p:txBody>
      </p:sp>
      <p:sp>
        <p:nvSpPr>
          <p:cNvPr id="1951" name="Shape 1951"/>
          <p:cNvSpPr>
            <a:spLocks noGrp="1"/>
          </p:cNvSpPr>
          <p:nvPr>
            <p:ph type="body" sz="quarter" idx="1"/>
          </p:nvPr>
        </p:nvSpPr>
        <p:spPr>
          <a:prstGeom prst="rect">
            <a:avLst/>
          </a:prstGeom>
        </p:spPr>
        <p:txBody>
          <a:bodyPr/>
          <a:lstStyle/>
          <a:p>
            <a:pPr defTabSz="912401">
              <a:lnSpc>
                <a:spcPct val="100000"/>
              </a:lnSpc>
              <a:defRPr sz="1000">
                <a:latin typeface="Calibri"/>
                <a:ea typeface="Calibri"/>
                <a:cs typeface="Calibri"/>
                <a:sym typeface="Calibri"/>
              </a:defRPr>
            </a:pPr>
            <a:r>
              <a:t>Again, pixels to pixels!</a:t>
            </a:r>
          </a:p>
          <a:p>
            <a:pPr defTabSz="912401">
              <a:lnSpc>
                <a:spcPct val="100000"/>
              </a:lnSpc>
              <a:defRPr sz="1000">
                <a:latin typeface="Calibri"/>
                <a:ea typeface="Calibri"/>
                <a:cs typeface="Calibri"/>
                <a:sym typeface="Calibri"/>
              </a:defRPr>
            </a:pPr>
            <a:endParaRPr/>
          </a:p>
          <a:p>
            <a:pPr defTabSz="912401">
              <a:lnSpc>
                <a:spcPct val="100000"/>
              </a:lnSpc>
              <a:defRPr sz="1000">
                <a:latin typeface="Calibri"/>
                <a:ea typeface="Calibri"/>
                <a:cs typeface="Calibri"/>
                <a:sym typeface="Calibri"/>
              </a:defRPr>
            </a:pPr>
            <a:r>
              <a:t>These are 512x512 but you can run it at any resolution, since it’s fully convolutional.</a:t>
            </a:r>
          </a:p>
        </p:txBody>
      </p:sp>
    </p:spTree>
    <p:extLst>
      <p:ext uri="{BB962C8B-B14F-4D97-AF65-F5344CB8AC3E}">
        <p14:creationId xmlns:p14="http://schemas.microsoft.com/office/powerpoint/2010/main" val="1833237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1" name="Shape 1961"/>
          <p:cNvSpPr>
            <a:spLocks noGrp="1" noRot="1" noChangeAspect="1"/>
          </p:cNvSpPr>
          <p:nvPr>
            <p:ph type="sldImg"/>
          </p:nvPr>
        </p:nvSpPr>
        <p:spPr>
          <a:xfrm>
            <a:off x="381000" y="685800"/>
            <a:ext cx="6096000" cy="3429000"/>
          </a:xfrm>
          <a:prstGeom prst="rect">
            <a:avLst/>
          </a:prstGeom>
        </p:spPr>
        <p:txBody>
          <a:bodyPr/>
          <a:lstStyle/>
          <a:p>
            <a:endParaRPr/>
          </a:p>
        </p:txBody>
      </p:sp>
      <p:sp>
        <p:nvSpPr>
          <p:cNvPr id="1962" name="Shape 1962"/>
          <p:cNvSpPr>
            <a:spLocks noGrp="1"/>
          </p:cNvSpPr>
          <p:nvPr>
            <p:ph type="body" sz="quarter" idx="1"/>
          </p:nvPr>
        </p:nvSpPr>
        <p:spPr>
          <a:prstGeom prst="rect">
            <a:avLst/>
          </a:prstGeom>
        </p:spPr>
        <p:txBody>
          <a:bodyPr/>
          <a:lstStyle>
            <a:lvl1pPr defTabSz="912401">
              <a:lnSpc>
                <a:spcPct val="100000"/>
              </a:lnSpc>
              <a:defRPr sz="1000">
                <a:latin typeface="Calibri"/>
                <a:ea typeface="Calibri"/>
                <a:cs typeface="Calibri"/>
                <a:sym typeface="Calibri"/>
              </a:defRPr>
            </a:lvl1pPr>
          </a:lstStyle>
          <a:p>
            <a:r>
              <a:t>Note 512x512</a:t>
            </a:r>
          </a:p>
        </p:txBody>
      </p:sp>
    </p:spTree>
    <p:extLst>
      <p:ext uri="{BB962C8B-B14F-4D97-AF65-F5344CB8AC3E}">
        <p14:creationId xmlns:p14="http://schemas.microsoft.com/office/powerpoint/2010/main" val="2965190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2" name="Shape 2082"/>
          <p:cNvSpPr>
            <a:spLocks noGrp="1" noRot="1" noChangeAspect="1"/>
          </p:cNvSpPr>
          <p:nvPr>
            <p:ph type="sldImg"/>
          </p:nvPr>
        </p:nvSpPr>
        <p:spPr>
          <a:xfrm>
            <a:off x="381000" y="685800"/>
            <a:ext cx="6096000" cy="3429000"/>
          </a:xfrm>
          <a:prstGeom prst="rect">
            <a:avLst/>
          </a:prstGeom>
        </p:spPr>
        <p:txBody>
          <a:bodyPr/>
          <a:lstStyle/>
          <a:p>
            <a:endParaRPr/>
          </a:p>
        </p:txBody>
      </p:sp>
      <p:sp>
        <p:nvSpPr>
          <p:cNvPr id="2083" name="Shape 2083"/>
          <p:cNvSpPr>
            <a:spLocks noGrp="1"/>
          </p:cNvSpPr>
          <p:nvPr>
            <p:ph type="body" sz="quarter" idx="1"/>
          </p:nvPr>
        </p:nvSpPr>
        <p:spPr>
          <a:prstGeom prst="rect">
            <a:avLst/>
          </a:prstGeom>
        </p:spPr>
        <p:txBody>
          <a:bodyPr/>
          <a:lstStyle/>
          <a:p>
            <a:pPr defTabSz="912401">
              <a:lnSpc>
                <a:spcPct val="100000"/>
              </a:lnSpc>
              <a:defRPr sz="1000">
                <a:latin typeface="Calibri"/>
                <a:ea typeface="Calibri"/>
                <a:cs typeface="Calibri"/>
                <a:sym typeface="Calibri"/>
              </a:defRPr>
            </a:pPr>
            <a:r>
              <a:t>GAN: when it doesn’t know what to do, when there is no information in the input about how the output should look, it makes stuff up, like these psychedelic colors</a:t>
            </a:r>
          </a:p>
          <a:p>
            <a:pPr defTabSz="912401">
              <a:lnSpc>
                <a:spcPct val="100000"/>
              </a:lnSpc>
              <a:defRPr sz="1000">
                <a:latin typeface="Calibri"/>
                <a:ea typeface="Calibri"/>
                <a:cs typeface="Calibri"/>
                <a:sym typeface="Calibri"/>
              </a:defRPr>
            </a:pPr>
            <a:r>
              <a:t>L1: when it doesn’t know what to do, it just outputs the most typical response, flat gray mush</a:t>
            </a:r>
          </a:p>
        </p:txBody>
      </p:sp>
    </p:spTree>
    <p:extLst>
      <p:ext uri="{BB962C8B-B14F-4D97-AF65-F5344CB8AC3E}">
        <p14:creationId xmlns:p14="http://schemas.microsoft.com/office/powerpoint/2010/main" val="3095634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a:spLocks noGrp="1" noRot="1" noChangeAspect="1"/>
          </p:cNvSpPr>
          <p:nvPr>
            <p:ph type="sldImg"/>
          </p:nvPr>
        </p:nvSpPr>
        <p:spPr>
          <a:xfrm>
            <a:off x="381000" y="685800"/>
            <a:ext cx="6096000" cy="3429000"/>
          </a:xfrm>
          <a:prstGeom prst="rect">
            <a:avLst/>
          </a:prstGeom>
        </p:spPr>
        <p:txBody>
          <a:bodyPr/>
          <a:lstStyle/>
          <a:p>
            <a:endParaRPr/>
          </a:p>
        </p:txBody>
      </p:sp>
      <p:sp>
        <p:nvSpPr>
          <p:cNvPr id="382" name="Shape 382"/>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So formally, we are working in the Lab color space. The grayscale information is contained in the L, or lightness channel of the image, and is the input to our system.</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The output is the ab, or color channels.</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We’re looking to learn the mapping from L to ab using a CNN.</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We can then take the predicted ab channels, concatenate them with the input, and hopefully get a plausible colorization of the input image. This is the graphics benefit of this problem.</a:t>
            </a:r>
          </a:p>
          <a:p>
            <a:pPr defTabSz="914400">
              <a:lnSpc>
                <a:spcPct val="100000"/>
              </a:lnSpc>
              <a:defRPr sz="1200">
                <a:latin typeface="Calibri"/>
                <a:ea typeface="Calibri"/>
                <a:cs typeface="Calibri"/>
                <a:sym typeface="Calibri"/>
              </a:defRPr>
            </a:pPr>
            <a:endParaRPr/>
          </a:p>
        </p:txBody>
      </p:sp>
    </p:spTree>
    <p:extLst>
      <p:ext uri="{BB962C8B-B14F-4D97-AF65-F5344CB8AC3E}">
        <p14:creationId xmlns:p14="http://schemas.microsoft.com/office/powerpoint/2010/main" val="1263348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a:spLocks noGrp="1" noRot="1" noChangeAspect="1"/>
          </p:cNvSpPr>
          <p:nvPr>
            <p:ph type="sldImg"/>
          </p:nvPr>
        </p:nvSpPr>
        <p:spPr>
          <a:xfrm>
            <a:off x="381000" y="685800"/>
            <a:ext cx="6096000" cy="3429000"/>
          </a:xfrm>
          <a:prstGeom prst="rect">
            <a:avLst/>
          </a:prstGeom>
        </p:spPr>
        <p:txBody>
          <a:bodyPr/>
          <a:lstStyle/>
          <a:p>
            <a:endParaRPr/>
          </a:p>
        </p:txBody>
      </p:sp>
      <p:sp>
        <p:nvSpPr>
          <p:cNvPr id="450" name="Shape 450"/>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So formally, we are working in the Lab color space. The grayscale information is contained in the L, or lightness channel of the image, and is the input to our system.</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The output is the ab, or color channels.</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We’re looking to learn the mapping from L to ab using a CNN.</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We can then take the predicted ab channels, concatenate them with the input, and hopefully get a plausible colorization of the input image. This is the graphics benefit of this problem.</a:t>
            </a:r>
          </a:p>
          <a:p>
            <a:pPr defTabSz="914400">
              <a:lnSpc>
                <a:spcPct val="100000"/>
              </a:lnSpc>
              <a:defRPr sz="1200">
                <a:latin typeface="Calibri"/>
                <a:ea typeface="Calibri"/>
                <a:cs typeface="Calibri"/>
                <a:sym typeface="Calibri"/>
              </a:defRPr>
            </a:pPr>
            <a:endParaRPr/>
          </a:p>
        </p:txBody>
      </p:sp>
    </p:spTree>
    <p:extLst>
      <p:ext uri="{BB962C8B-B14F-4D97-AF65-F5344CB8AC3E}">
        <p14:creationId xmlns:p14="http://schemas.microsoft.com/office/powerpoint/2010/main" val="4151741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7" name="Shape 1247"/>
          <p:cNvSpPr>
            <a:spLocks noGrp="1" noRot="1" noChangeAspect="1"/>
          </p:cNvSpPr>
          <p:nvPr>
            <p:ph type="sldImg"/>
          </p:nvPr>
        </p:nvSpPr>
        <p:spPr>
          <a:xfrm>
            <a:off x="381000" y="685800"/>
            <a:ext cx="6096000" cy="3429000"/>
          </a:xfrm>
          <a:prstGeom prst="rect">
            <a:avLst/>
          </a:prstGeom>
        </p:spPr>
        <p:txBody>
          <a:bodyPr/>
          <a:lstStyle/>
          <a:p>
            <a:endParaRPr/>
          </a:p>
        </p:txBody>
      </p:sp>
      <p:sp>
        <p:nvSpPr>
          <p:cNvPr id="1248" name="Shape 1248"/>
          <p:cNvSpPr>
            <a:spLocks noGrp="1"/>
          </p:cNvSpPr>
          <p:nvPr>
            <p:ph type="body" sz="quarter" idx="1"/>
          </p:nvPr>
        </p:nvSpPr>
        <p:spPr>
          <a:prstGeom prst="rect">
            <a:avLst/>
          </a:prstGeom>
        </p:spPr>
        <p:txBody>
          <a:bodyPr/>
          <a:lstStyle/>
          <a:p>
            <a:r>
              <a:t>Sounds reasonable, right?</a:t>
            </a:r>
          </a:p>
          <a:p>
            <a:endParaRPr/>
          </a:p>
          <a:p>
            <a:r>
              <a:t>“Minimize Euclidean distance between each predicted pixel color and its ground truth value.” </a:t>
            </a:r>
          </a:p>
        </p:txBody>
      </p:sp>
    </p:spTree>
    <p:extLst>
      <p:ext uri="{BB962C8B-B14F-4D97-AF65-F5344CB8AC3E}">
        <p14:creationId xmlns:p14="http://schemas.microsoft.com/office/powerpoint/2010/main" val="1703382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 name="Shape 1264"/>
          <p:cNvSpPr>
            <a:spLocks noGrp="1" noRot="1" noChangeAspect="1"/>
          </p:cNvSpPr>
          <p:nvPr>
            <p:ph type="sldImg"/>
          </p:nvPr>
        </p:nvSpPr>
        <p:spPr>
          <a:xfrm>
            <a:off x="381000" y="685800"/>
            <a:ext cx="6096000" cy="3429000"/>
          </a:xfrm>
          <a:prstGeom prst="rect">
            <a:avLst/>
          </a:prstGeom>
        </p:spPr>
        <p:txBody>
          <a:bodyPr/>
          <a:lstStyle/>
          <a:p>
            <a:endParaRPr/>
          </a:p>
        </p:txBody>
      </p:sp>
      <p:sp>
        <p:nvSpPr>
          <p:cNvPr id="1265" name="Shape 1265"/>
          <p:cNvSpPr>
            <a:spLocks noGrp="1"/>
          </p:cNvSpPr>
          <p:nvPr>
            <p:ph type="body" sz="quarter" idx="1"/>
          </p:nvPr>
        </p:nvSpPr>
        <p:spPr>
          <a:prstGeom prst="rect">
            <a:avLst/>
          </a:prstGeom>
        </p:spPr>
        <p:txBody>
          <a:bodyPr/>
          <a:lstStyle/>
          <a:p>
            <a:r>
              <a:t>Suppose there is an equal chance that the actual color is red or blue. Then the solution that minimizes the L2 norm is to output average of red and blue, which gives a grayish result.</a:t>
            </a:r>
          </a:p>
        </p:txBody>
      </p:sp>
    </p:spTree>
    <p:extLst>
      <p:ext uri="{BB962C8B-B14F-4D97-AF65-F5344CB8AC3E}">
        <p14:creationId xmlns:p14="http://schemas.microsoft.com/office/powerpoint/2010/main" val="1861978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9" name="Shape 1279"/>
          <p:cNvSpPr>
            <a:spLocks noGrp="1" noRot="1" noChangeAspect="1"/>
          </p:cNvSpPr>
          <p:nvPr>
            <p:ph type="sldImg"/>
          </p:nvPr>
        </p:nvSpPr>
        <p:spPr>
          <a:xfrm>
            <a:off x="381000" y="685800"/>
            <a:ext cx="6096000" cy="3429000"/>
          </a:xfrm>
          <a:prstGeom prst="rect">
            <a:avLst/>
          </a:prstGeom>
        </p:spPr>
        <p:txBody>
          <a:bodyPr/>
          <a:lstStyle/>
          <a:p>
            <a:endParaRPr/>
          </a:p>
        </p:txBody>
      </p:sp>
      <p:sp>
        <p:nvSpPr>
          <p:cNvPr id="1280" name="Shape 1280"/>
          <p:cNvSpPr>
            <a:spLocks noGrp="1"/>
          </p:cNvSpPr>
          <p:nvPr>
            <p:ph type="body" sz="quarter" idx="1"/>
          </p:nvPr>
        </p:nvSpPr>
        <p:spPr>
          <a:prstGeom prst="rect">
            <a:avLst/>
          </a:prstGeom>
        </p:spPr>
        <p:txBody>
          <a:bodyPr/>
          <a:lstStyle/>
          <a:p>
            <a:pPr>
              <a:defRPr sz="1800"/>
            </a:pPr>
            <a:r>
              <a:t>Required lots of engineering. Choose a color space, discretization scheme, soft-encoding, class-rebalancing with regularization, annealed-mean, etc.</a:t>
            </a:r>
          </a:p>
          <a:p>
            <a:pPr>
              <a:defRPr sz="1800"/>
            </a:pPr>
            <a:endParaRPr/>
          </a:p>
          <a:p>
            <a:pPr>
              <a:defRPr sz="1800"/>
            </a:pPr>
            <a:r>
              <a:t>Can we just automatically learn all this?</a:t>
            </a:r>
          </a:p>
        </p:txBody>
      </p:sp>
    </p:spTree>
    <p:extLst>
      <p:ext uri="{BB962C8B-B14F-4D97-AF65-F5344CB8AC3E}">
        <p14:creationId xmlns:p14="http://schemas.microsoft.com/office/powerpoint/2010/main" val="1901163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4" name="Shape 1284"/>
          <p:cNvSpPr>
            <a:spLocks noGrp="1" noRot="1" noChangeAspect="1"/>
          </p:cNvSpPr>
          <p:nvPr>
            <p:ph type="sldImg"/>
          </p:nvPr>
        </p:nvSpPr>
        <p:spPr>
          <a:xfrm>
            <a:off x="381000" y="685800"/>
            <a:ext cx="6096000" cy="3429000"/>
          </a:xfrm>
          <a:prstGeom prst="rect">
            <a:avLst/>
          </a:prstGeom>
        </p:spPr>
        <p:txBody>
          <a:bodyPr/>
          <a:lstStyle/>
          <a:p>
            <a:endParaRPr/>
          </a:p>
        </p:txBody>
      </p:sp>
      <p:sp>
        <p:nvSpPr>
          <p:cNvPr id="1285" name="Shape 1285"/>
          <p:cNvSpPr>
            <a:spLocks noGrp="1"/>
          </p:cNvSpPr>
          <p:nvPr>
            <p:ph type="body" sz="quarter" idx="1"/>
          </p:nvPr>
        </p:nvSpPr>
        <p:spPr>
          <a:prstGeom prst="rect">
            <a:avLst/>
          </a:prstGeom>
        </p:spPr>
        <p:txBody>
          <a:bodyPr/>
          <a:lstStyle/>
          <a:p>
            <a:r>
              <a:t>But, it still messes up!</a:t>
            </a:r>
          </a:p>
        </p:txBody>
      </p:sp>
    </p:spTree>
    <p:extLst>
      <p:ext uri="{BB962C8B-B14F-4D97-AF65-F5344CB8AC3E}">
        <p14:creationId xmlns:p14="http://schemas.microsoft.com/office/powerpoint/2010/main" val="3654192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 name="Shape 1309"/>
          <p:cNvSpPr>
            <a:spLocks noGrp="1" noRot="1" noChangeAspect="1"/>
          </p:cNvSpPr>
          <p:nvPr>
            <p:ph type="sldImg"/>
          </p:nvPr>
        </p:nvSpPr>
        <p:spPr>
          <a:xfrm>
            <a:off x="381000" y="685800"/>
            <a:ext cx="6096000" cy="3429000"/>
          </a:xfrm>
          <a:prstGeom prst="rect">
            <a:avLst/>
          </a:prstGeom>
        </p:spPr>
        <p:txBody>
          <a:bodyPr/>
          <a:lstStyle/>
          <a:p>
            <a:endParaRPr/>
          </a:p>
        </p:txBody>
      </p:sp>
      <p:sp>
        <p:nvSpPr>
          <p:cNvPr id="1310" name="Shape 1310"/>
          <p:cNvSpPr>
            <a:spLocks noGrp="1"/>
          </p:cNvSpPr>
          <p:nvPr>
            <p:ph type="body" sz="quarter" idx="1"/>
          </p:nvPr>
        </p:nvSpPr>
        <p:spPr>
          <a:prstGeom prst="rect">
            <a:avLst/>
          </a:prstGeom>
        </p:spPr>
        <p:txBody>
          <a:bodyPr/>
          <a:lstStyle/>
          <a:p>
            <a:r>
              <a:t>But all these problems are pretty much the same: map pixels to pixels.</a:t>
            </a:r>
          </a:p>
        </p:txBody>
      </p:sp>
    </p:spTree>
    <p:extLst>
      <p:ext uri="{BB962C8B-B14F-4D97-AF65-F5344CB8AC3E}">
        <p14:creationId xmlns:p14="http://schemas.microsoft.com/office/powerpoint/2010/main" val="3633441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2" name="Shape 1412"/>
          <p:cNvSpPr>
            <a:spLocks noGrp="1" noRot="1" noChangeAspect="1"/>
          </p:cNvSpPr>
          <p:nvPr>
            <p:ph type="sldImg"/>
          </p:nvPr>
        </p:nvSpPr>
        <p:spPr>
          <a:xfrm>
            <a:off x="381000" y="685800"/>
            <a:ext cx="6096000" cy="3429000"/>
          </a:xfrm>
          <a:prstGeom prst="rect">
            <a:avLst/>
          </a:prstGeom>
        </p:spPr>
        <p:txBody>
          <a:bodyPr/>
          <a:lstStyle/>
          <a:p>
            <a:endParaRPr/>
          </a:p>
        </p:txBody>
      </p:sp>
      <p:sp>
        <p:nvSpPr>
          <p:cNvPr id="1413" name="Shape 1413"/>
          <p:cNvSpPr>
            <a:spLocks noGrp="1"/>
          </p:cNvSpPr>
          <p:nvPr>
            <p:ph type="body" sz="quarter" idx="1"/>
          </p:nvPr>
        </p:nvSpPr>
        <p:spPr>
          <a:prstGeom prst="rect">
            <a:avLst/>
          </a:prstGeom>
        </p:spPr>
        <p:txBody>
          <a:bodyPr/>
          <a:lstStyle>
            <a:lvl1pPr>
              <a:defRPr sz="1600"/>
            </a:lvl1pPr>
          </a:lstStyle>
          <a:p>
            <a:r>
              <a:t>We have to be care not to make Midas’ mistake. If you recall your greek mythology, Midas was a king back in the day, and he was granted a wish, and he wished that everything he touched turned to gold. And then he ended up starving to death because all the food he touched immediately turned to gold. So be careful what you wish for.</a:t>
            </a:r>
          </a:p>
        </p:txBody>
      </p:sp>
    </p:spTree>
    <p:extLst>
      <p:ext uri="{BB962C8B-B14F-4D97-AF65-F5344CB8AC3E}">
        <p14:creationId xmlns:p14="http://schemas.microsoft.com/office/powerpoint/2010/main" val="2212960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5/7/2018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5/7/2018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5/7/2018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2416969" y="1151930"/>
            <a:ext cx="7358063" cy="2321719"/>
          </a:xfrm>
          <a:prstGeom prst="rect">
            <a:avLst/>
          </a:prstGeom>
        </p:spPr>
        <p:txBody>
          <a:bodyPr lIns="71437" tIns="71437" rIns="71437" bIns="71437" anchor="b"/>
          <a:lstStyle>
            <a:lvl1pPr defTabSz="410766">
              <a:defRPr sz="5600">
                <a:latin typeface="+mn-lt"/>
                <a:ea typeface="+mn-ea"/>
                <a:cs typeface="+mn-cs"/>
                <a:sym typeface="Helvetica Light"/>
              </a:defRPr>
            </a:lvl1pPr>
          </a:lstStyle>
          <a:p>
            <a:r>
              <a:t>Title Text</a:t>
            </a:r>
          </a:p>
        </p:txBody>
      </p:sp>
      <p:sp>
        <p:nvSpPr>
          <p:cNvPr id="12" name="Shape 12"/>
          <p:cNvSpPr>
            <a:spLocks noGrp="1"/>
          </p:cNvSpPr>
          <p:nvPr>
            <p:ph type="body" sz="quarter" idx="1"/>
          </p:nvPr>
        </p:nvSpPr>
        <p:spPr>
          <a:xfrm>
            <a:off x="2416969" y="3536156"/>
            <a:ext cx="7358063" cy="794743"/>
          </a:xfrm>
          <a:prstGeom prst="rect">
            <a:avLst/>
          </a:prstGeom>
        </p:spPr>
        <p:txBody>
          <a:bodyPr lIns="71437" tIns="71437" rIns="71437" bIns="71437"/>
          <a:lstStyle>
            <a:lvl1pPr marL="0" indent="0" algn="ctr" defTabSz="410766">
              <a:spcBef>
                <a:spcPts val="0"/>
              </a:spcBef>
              <a:buSzTx/>
              <a:buNone/>
              <a:defRPr sz="2200">
                <a:latin typeface="+mn-lt"/>
                <a:ea typeface="+mn-ea"/>
                <a:cs typeface="+mn-cs"/>
                <a:sym typeface="Helvetica Light"/>
              </a:defRPr>
            </a:lvl1pPr>
            <a:lvl2pPr marL="0" indent="114300" algn="ctr" defTabSz="410766">
              <a:spcBef>
                <a:spcPts val="0"/>
              </a:spcBef>
              <a:buSzTx/>
              <a:buNone/>
              <a:defRPr sz="2200">
                <a:latin typeface="+mn-lt"/>
                <a:ea typeface="+mn-ea"/>
                <a:cs typeface="+mn-cs"/>
                <a:sym typeface="Helvetica Light"/>
              </a:defRPr>
            </a:lvl2pPr>
            <a:lvl3pPr marL="0" indent="228600" algn="ctr" defTabSz="410766">
              <a:spcBef>
                <a:spcPts val="0"/>
              </a:spcBef>
              <a:buSzTx/>
              <a:buNone/>
              <a:defRPr sz="2200">
                <a:latin typeface="+mn-lt"/>
                <a:ea typeface="+mn-ea"/>
                <a:cs typeface="+mn-cs"/>
                <a:sym typeface="Helvetica Light"/>
              </a:defRPr>
            </a:lvl3pPr>
            <a:lvl4pPr marL="0" indent="342900" algn="ctr" defTabSz="410766">
              <a:spcBef>
                <a:spcPts val="0"/>
              </a:spcBef>
              <a:buSzTx/>
              <a:buNone/>
              <a:defRPr sz="2200">
                <a:latin typeface="+mn-lt"/>
                <a:ea typeface="+mn-ea"/>
                <a:cs typeface="+mn-cs"/>
                <a:sym typeface="Helvetica Light"/>
              </a:defRPr>
            </a:lvl4pPr>
            <a:lvl5pPr marL="0" indent="457200" algn="ctr" defTabSz="410766">
              <a:spcBef>
                <a:spcPts val="0"/>
              </a:spcBef>
              <a:buSzTx/>
              <a:buNone/>
              <a:defRPr sz="22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36542491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sz="half" idx="13"/>
          </p:nvPr>
        </p:nvSpPr>
        <p:spPr>
          <a:xfrm>
            <a:off x="2653605" y="446484"/>
            <a:ext cx="6875860" cy="4161235"/>
          </a:xfrm>
          <a:prstGeom prst="rect">
            <a:avLst/>
          </a:prstGeom>
        </p:spPr>
        <p:txBody>
          <a:bodyPr lIns="91439" tIns="45719" rIns="91439" bIns="45719">
            <a:noAutofit/>
          </a:bodyPr>
          <a:lstStyle/>
          <a:p>
            <a:endParaRPr/>
          </a:p>
        </p:txBody>
      </p:sp>
      <p:sp>
        <p:nvSpPr>
          <p:cNvPr id="21" name="Shape 21"/>
          <p:cNvSpPr>
            <a:spLocks noGrp="1"/>
          </p:cNvSpPr>
          <p:nvPr>
            <p:ph type="title"/>
          </p:nvPr>
        </p:nvSpPr>
        <p:spPr>
          <a:xfrm>
            <a:off x="2416969" y="4723805"/>
            <a:ext cx="7358063" cy="1000126"/>
          </a:xfrm>
          <a:prstGeom prst="rect">
            <a:avLst/>
          </a:prstGeom>
        </p:spPr>
        <p:txBody>
          <a:bodyPr lIns="71437" tIns="71437" rIns="71437" bIns="71437" anchor="b"/>
          <a:lstStyle>
            <a:lvl1pPr defTabSz="410766">
              <a:defRPr sz="5600">
                <a:latin typeface="+mn-lt"/>
                <a:ea typeface="+mn-ea"/>
                <a:cs typeface="+mn-cs"/>
                <a:sym typeface="Helvetica Light"/>
              </a:defRPr>
            </a:lvl1pPr>
          </a:lstStyle>
          <a:p>
            <a:r>
              <a:t>Title Text</a:t>
            </a:r>
          </a:p>
        </p:txBody>
      </p:sp>
      <p:sp>
        <p:nvSpPr>
          <p:cNvPr id="22" name="Shape 22"/>
          <p:cNvSpPr>
            <a:spLocks noGrp="1"/>
          </p:cNvSpPr>
          <p:nvPr>
            <p:ph type="body" sz="quarter" idx="1"/>
          </p:nvPr>
        </p:nvSpPr>
        <p:spPr>
          <a:xfrm>
            <a:off x="2416969" y="5759648"/>
            <a:ext cx="7358063" cy="794743"/>
          </a:xfrm>
          <a:prstGeom prst="rect">
            <a:avLst/>
          </a:prstGeom>
        </p:spPr>
        <p:txBody>
          <a:bodyPr lIns="71437" tIns="71437" rIns="71437" bIns="71437"/>
          <a:lstStyle>
            <a:lvl1pPr marL="0" indent="0" algn="ctr" defTabSz="410766">
              <a:spcBef>
                <a:spcPts val="0"/>
              </a:spcBef>
              <a:buSzTx/>
              <a:buNone/>
              <a:defRPr sz="2200">
                <a:latin typeface="+mn-lt"/>
                <a:ea typeface="+mn-ea"/>
                <a:cs typeface="+mn-cs"/>
                <a:sym typeface="Helvetica Light"/>
              </a:defRPr>
            </a:lvl1pPr>
            <a:lvl2pPr marL="0" indent="114300" algn="ctr" defTabSz="410766">
              <a:spcBef>
                <a:spcPts val="0"/>
              </a:spcBef>
              <a:buSzTx/>
              <a:buNone/>
              <a:defRPr sz="2200">
                <a:latin typeface="+mn-lt"/>
                <a:ea typeface="+mn-ea"/>
                <a:cs typeface="+mn-cs"/>
                <a:sym typeface="Helvetica Light"/>
              </a:defRPr>
            </a:lvl2pPr>
            <a:lvl3pPr marL="0" indent="228600" algn="ctr" defTabSz="410766">
              <a:spcBef>
                <a:spcPts val="0"/>
              </a:spcBef>
              <a:buSzTx/>
              <a:buNone/>
              <a:defRPr sz="2200">
                <a:latin typeface="+mn-lt"/>
                <a:ea typeface="+mn-ea"/>
                <a:cs typeface="+mn-cs"/>
                <a:sym typeface="Helvetica Light"/>
              </a:defRPr>
            </a:lvl3pPr>
            <a:lvl4pPr marL="0" indent="342900" algn="ctr" defTabSz="410766">
              <a:spcBef>
                <a:spcPts val="0"/>
              </a:spcBef>
              <a:buSzTx/>
              <a:buNone/>
              <a:defRPr sz="2200">
                <a:latin typeface="+mn-lt"/>
                <a:ea typeface="+mn-ea"/>
                <a:cs typeface="+mn-cs"/>
                <a:sym typeface="Helvetica Light"/>
              </a:defRPr>
            </a:lvl4pPr>
            <a:lvl5pPr marL="0" indent="457200" algn="ctr" defTabSz="410766">
              <a:spcBef>
                <a:spcPts val="0"/>
              </a:spcBef>
              <a:buSzTx/>
              <a:buNone/>
              <a:defRPr sz="22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5922419" y="6500813"/>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65995107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2416969" y="2268141"/>
            <a:ext cx="7358063" cy="2321719"/>
          </a:xfrm>
          <a:prstGeom prst="rect">
            <a:avLst/>
          </a:prstGeom>
        </p:spPr>
        <p:txBody>
          <a:bodyPr lIns="71437" tIns="71437" rIns="71437" bIns="71437"/>
          <a:lstStyle>
            <a:lvl1pPr defTabSz="410766">
              <a:defRPr sz="5600">
                <a:latin typeface="+mn-lt"/>
                <a:ea typeface="+mn-ea"/>
                <a:cs typeface="+mn-cs"/>
                <a:sym typeface="Helvetica Light"/>
              </a:defRPr>
            </a:lvl1pPr>
          </a:lstStyle>
          <a:p>
            <a:r>
              <a:t>Title Text</a:t>
            </a:r>
          </a:p>
        </p:txBody>
      </p:sp>
      <p:sp>
        <p:nvSpPr>
          <p:cNvPr id="31" name="Shape 31"/>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45615995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247804" y="446484"/>
            <a:ext cx="3750469" cy="5786438"/>
          </a:xfrm>
          <a:prstGeom prst="rect">
            <a:avLst/>
          </a:prstGeom>
        </p:spPr>
        <p:txBody>
          <a:bodyPr lIns="91439" tIns="45719" rIns="91439" bIns="45719">
            <a:noAutofit/>
          </a:bodyPr>
          <a:lstStyle/>
          <a:p>
            <a:endParaRPr/>
          </a:p>
        </p:txBody>
      </p:sp>
      <p:sp>
        <p:nvSpPr>
          <p:cNvPr id="39" name="Shape 39"/>
          <p:cNvSpPr>
            <a:spLocks noGrp="1"/>
          </p:cNvSpPr>
          <p:nvPr>
            <p:ph type="title"/>
          </p:nvPr>
        </p:nvSpPr>
        <p:spPr>
          <a:xfrm>
            <a:off x="2193727" y="446484"/>
            <a:ext cx="3750469" cy="2803923"/>
          </a:xfrm>
          <a:prstGeom prst="rect">
            <a:avLst/>
          </a:prstGeom>
        </p:spPr>
        <p:txBody>
          <a:bodyPr lIns="71437" tIns="71437" rIns="71437" bIns="71437" anchor="b"/>
          <a:lstStyle>
            <a:lvl1pPr defTabSz="410766">
              <a:defRPr sz="4200">
                <a:latin typeface="+mn-lt"/>
                <a:ea typeface="+mn-ea"/>
                <a:cs typeface="+mn-cs"/>
                <a:sym typeface="Helvetica Light"/>
              </a:defRPr>
            </a:lvl1pPr>
          </a:lstStyle>
          <a:p>
            <a:r>
              <a:t>Title Text</a:t>
            </a:r>
          </a:p>
        </p:txBody>
      </p:sp>
      <p:sp>
        <p:nvSpPr>
          <p:cNvPr id="40" name="Shape 40"/>
          <p:cNvSpPr>
            <a:spLocks noGrp="1"/>
          </p:cNvSpPr>
          <p:nvPr>
            <p:ph type="body" sz="quarter" idx="1"/>
          </p:nvPr>
        </p:nvSpPr>
        <p:spPr>
          <a:xfrm>
            <a:off x="2193727" y="3348633"/>
            <a:ext cx="3750469" cy="2884290"/>
          </a:xfrm>
          <a:prstGeom prst="rect">
            <a:avLst/>
          </a:prstGeom>
        </p:spPr>
        <p:txBody>
          <a:bodyPr lIns="71437" tIns="71437" rIns="71437" bIns="71437"/>
          <a:lstStyle>
            <a:lvl1pPr marL="0" indent="0" algn="ctr" defTabSz="410766">
              <a:spcBef>
                <a:spcPts val="0"/>
              </a:spcBef>
              <a:buSzTx/>
              <a:buNone/>
              <a:defRPr sz="2200">
                <a:latin typeface="+mn-lt"/>
                <a:ea typeface="+mn-ea"/>
                <a:cs typeface="+mn-cs"/>
                <a:sym typeface="Helvetica Light"/>
              </a:defRPr>
            </a:lvl1pPr>
            <a:lvl2pPr marL="0" indent="114300" algn="ctr" defTabSz="410766">
              <a:spcBef>
                <a:spcPts val="0"/>
              </a:spcBef>
              <a:buSzTx/>
              <a:buNone/>
              <a:defRPr sz="2200">
                <a:latin typeface="+mn-lt"/>
                <a:ea typeface="+mn-ea"/>
                <a:cs typeface="+mn-cs"/>
                <a:sym typeface="Helvetica Light"/>
              </a:defRPr>
            </a:lvl2pPr>
            <a:lvl3pPr marL="0" indent="228600" algn="ctr" defTabSz="410766">
              <a:spcBef>
                <a:spcPts val="0"/>
              </a:spcBef>
              <a:buSzTx/>
              <a:buNone/>
              <a:defRPr sz="2200">
                <a:latin typeface="+mn-lt"/>
                <a:ea typeface="+mn-ea"/>
                <a:cs typeface="+mn-cs"/>
                <a:sym typeface="Helvetica Light"/>
              </a:defRPr>
            </a:lvl3pPr>
            <a:lvl4pPr marL="0" indent="342900" algn="ctr" defTabSz="410766">
              <a:spcBef>
                <a:spcPts val="0"/>
              </a:spcBef>
              <a:buSzTx/>
              <a:buNone/>
              <a:defRPr sz="2200">
                <a:latin typeface="+mn-lt"/>
                <a:ea typeface="+mn-ea"/>
                <a:cs typeface="+mn-cs"/>
                <a:sym typeface="Helvetica Light"/>
              </a:defRPr>
            </a:lvl4pPr>
            <a:lvl5pPr marL="0" indent="457200" algn="ctr" defTabSz="410766">
              <a:spcBef>
                <a:spcPts val="0"/>
              </a:spcBef>
              <a:buSzTx/>
              <a:buNone/>
              <a:defRPr sz="22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78678779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xfrm>
            <a:off x="2193727" y="312539"/>
            <a:ext cx="7804547" cy="1518047"/>
          </a:xfrm>
          <a:prstGeom prst="rect">
            <a:avLst/>
          </a:prstGeom>
        </p:spPr>
        <p:txBody>
          <a:bodyPr lIns="71437" tIns="71437" rIns="71437" bIns="71437"/>
          <a:lstStyle>
            <a:lvl1pPr defTabSz="410766">
              <a:defRPr sz="5600">
                <a:latin typeface="+mn-lt"/>
                <a:ea typeface="+mn-ea"/>
                <a:cs typeface="+mn-cs"/>
                <a:sym typeface="Helvetica Light"/>
              </a:defRPr>
            </a:lvl1pPr>
          </a:lstStyle>
          <a:p>
            <a:r>
              <a:t>Title Text</a:t>
            </a:r>
          </a:p>
        </p:txBody>
      </p:sp>
      <p:sp>
        <p:nvSpPr>
          <p:cNvPr id="49" name="Shape 49"/>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55902724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xfrm>
            <a:off x="2193727" y="312539"/>
            <a:ext cx="7804547" cy="1518047"/>
          </a:xfrm>
          <a:prstGeom prst="rect">
            <a:avLst/>
          </a:prstGeom>
        </p:spPr>
        <p:txBody>
          <a:bodyPr lIns="71437" tIns="71437" rIns="71437" bIns="71437"/>
          <a:lstStyle>
            <a:lvl1pPr defTabSz="410766">
              <a:defRPr sz="5600">
                <a:latin typeface="+mn-lt"/>
                <a:ea typeface="+mn-ea"/>
                <a:cs typeface="+mn-cs"/>
                <a:sym typeface="Helvetica Light"/>
              </a:defRPr>
            </a:lvl1pPr>
          </a:lstStyle>
          <a:p>
            <a:r>
              <a:t>Title Text</a:t>
            </a:r>
          </a:p>
        </p:txBody>
      </p:sp>
      <p:sp>
        <p:nvSpPr>
          <p:cNvPr id="57" name="Shape 57"/>
          <p:cNvSpPr>
            <a:spLocks noGrp="1"/>
          </p:cNvSpPr>
          <p:nvPr>
            <p:ph type="body" idx="1"/>
          </p:nvPr>
        </p:nvSpPr>
        <p:spPr>
          <a:xfrm>
            <a:off x="2193727" y="1830586"/>
            <a:ext cx="7804547" cy="4420196"/>
          </a:xfrm>
          <a:prstGeom prst="rect">
            <a:avLst/>
          </a:prstGeom>
        </p:spPr>
        <p:txBody>
          <a:bodyPr lIns="71437" tIns="71437" rIns="71437" bIns="71437" anchor="ctr"/>
          <a:lstStyle>
            <a:lvl1pPr marL="308681" indent="-308681" defTabSz="410766">
              <a:spcBef>
                <a:spcPts val="2950"/>
              </a:spcBef>
              <a:buSzPct val="75000"/>
              <a:defRPr sz="2500">
                <a:latin typeface="+mn-lt"/>
                <a:ea typeface="+mn-ea"/>
                <a:cs typeface="+mn-cs"/>
                <a:sym typeface="Helvetica Light"/>
              </a:defRPr>
            </a:lvl1pPr>
            <a:lvl2pPr marL="530931" indent="-308681" defTabSz="410766">
              <a:spcBef>
                <a:spcPts val="2950"/>
              </a:spcBef>
              <a:buSzPct val="75000"/>
              <a:buChar char="•"/>
              <a:defRPr sz="2500">
                <a:latin typeface="+mn-lt"/>
                <a:ea typeface="+mn-ea"/>
                <a:cs typeface="+mn-cs"/>
                <a:sym typeface="Helvetica Light"/>
              </a:defRPr>
            </a:lvl2pPr>
            <a:lvl3pPr marL="753181" indent="-308681" defTabSz="410766">
              <a:spcBef>
                <a:spcPts val="2950"/>
              </a:spcBef>
              <a:buSzPct val="75000"/>
              <a:defRPr sz="2500">
                <a:latin typeface="+mn-lt"/>
                <a:ea typeface="+mn-ea"/>
                <a:cs typeface="+mn-cs"/>
                <a:sym typeface="Helvetica Light"/>
              </a:defRPr>
            </a:lvl3pPr>
            <a:lvl4pPr marL="975431" indent="-308681" defTabSz="410766">
              <a:spcBef>
                <a:spcPts val="2950"/>
              </a:spcBef>
              <a:buSzPct val="75000"/>
              <a:buChar char="•"/>
              <a:defRPr sz="2500">
                <a:latin typeface="+mn-lt"/>
                <a:ea typeface="+mn-ea"/>
                <a:cs typeface="+mn-cs"/>
                <a:sym typeface="Helvetica Light"/>
              </a:defRPr>
            </a:lvl4pPr>
            <a:lvl5pPr marL="1197681" indent="-308681" defTabSz="410766">
              <a:spcBef>
                <a:spcPts val="2950"/>
              </a:spcBef>
              <a:buSzPct val="75000"/>
              <a:buChar char="•"/>
              <a:defRPr sz="25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53387905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quarter" idx="13"/>
          </p:nvPr>
        </p:nvSpPr>
        <p:spPr>
          <a:xfrm>
            <a:off x="6247804" y="1830586"/>
            <a:ext cx="3750469" cy="4420196"/>
          </a:xfrm>
          <a:prstGeom prst="rect">
            <a:avLst/>
          </a:prstGeom>
        </p:spPr>
        <p:txBody>
          <a:bodyPr lIns="91439" tIns="45719" rIns="91439" bIns="45719">
            <a:noAutofit/>
          </a:bodyPr>
          <a:lstStyle/>
          <a:p>
            <a:endParaRPr/>
          </a:p>
        </p:txBody>
      </p:sp>
      <p:sp>
        <p:nvSpPr>
          <p:cNvPr id="66" name="Shape 66"/>
          <p:cNvSpPr>
            <a:spLocks noGrp="1"/>
          </p:cNvSpPr>
          <p:nvPr>
            <p:ph type="title"/>
          </p:nvPr>
        </p:nvSpPr>
        <p:spPr>
          <a:xfrm>
            <a:off x="2193727" y="312539"/>
            <a:ext cx="7804547" cy="1518047"/>
          </a:xfrm>
          <a:prstGeom prst="rect">
            <a:avLst/>
          </a:prstGeom>
        </p:spPr>
        <p:txBody>
          <a:bodyPr lIns="71437" tIns="71437" rIns="71437" bIns="71437"/>
          <a:lstStyle>
            <a:lvl1pPr defTabSz="410766">
              <a:defRPr sz="5600">
                <a:latin typeface="+mn-lt"/>
                <a:ea typeface="+mn-ea"/>
                <a:cs typeface="+mn-cs"/>
                <a:sym typeface="Helvetica Light"/>
              </a:defRPr>
            </a:lvl1pPr>
          </a:lstStyle>
          <a:p>
            <a:r>
              <a:t>Title Text</a:t>
            </a:r>
          </a:p>
        </p:txBody>
      </p:sp>
      <p:sp>
        <p:nvSpPr>
          <p:cNvPr id="67" name="Shape 67"/>
          <p:cNvSpPr>
            <a:spLocks noGrp="1"/>
          </p:cNvSpPr>
          <p:nvPr>
            <p:ph type="body" sz="quarter" idx="1"/>
          </p:nvPr>
        </p:nvSpPr>
        <p:spPr>
          <a:xfrm>
            <a:off x="2193727" y="1830586"/>
            <a:ext cx="3750469" cy="4420196"/>
          </a:xfrm>
          <a:prstGeom prst="rect">
            <a:avLst/>
          </a:prstGeom>
        </p:spPr>
        <p:txBody>
          <a:bodyPr lIns="71437" tIns="71437" rIns="71437" bIns="71437" anchor="ctr"/>
          <a:lstStyle>
            <a:lvl1pPr marL="232682" indent="-232682" defTabSz="410766">
              <a:spcBef>
                <a:spcPts val="2250"/>
              </a:spcBef>
              <a:buSzPct val="75000"/>
              <a:defRPr sz="1900">
                <a:latin typeface="+mn-lt"/>
                <a:ea typeface="+mn-ea"/>
                <a:cs typeface="+mn-cs"/>
                <a:sym typeface="Helvetica Light"/>
              </a:defRPr>
            </a:lvl1pPr>
            <a:lvl2pPr marL="404132" indent="-232682" defTabSz="410766">
              <a:spcBef>
                <a:spcPts val="2250"/>
              </a:spcBef>
              <a:buSzPct val="75000"/>
              <a:buChar char="•"/>
              <a:defRPr sz="1900">
                <a:latin typeface="+mn-lt"/>
                <a:ea typeface="+mn-ea"/>
                <a:cs typeface="+mn-cs"/>
                <a:sym typeface="Helvetica Light"/>
              </a:defRPr>
            </a:lvl2pPr>
            <a:lvl3pPr marL="575582" indent="-232682" defTabSz="410766">
              <a:spcBef>
                <a:spcPts val="2250"/>
              </a:spcBef>
              <a:buSzPct val="75000"/>
              <a:defRPr sz="1900">
                <a:latin typeface="+mn-lt"/>
                <a:ea typeface="+mn-ea"/>
                <a:cs typeface="+mn-cs"/>
                <a:sym typeface="Helvetica Light"/>
              </a:defRPr>
            </a:lvl3pPr>
            <a:lvl4pPr marL="747032" indent="-232682" defTabSz="410766">
              <a:spcBef>
                <a:spcPts val="2250"/>
              </a:spcBef>
              <a:buSzPct val="75000"/>
              <a:buChar char="•"/>
              <a:defRPr sz="1900">
                <a:latin typeface="+mn-lt"/>
                <a:ea typeface="+mn-ea"/>
                <a:cs typeface="+mn-cs"/>
                <a:sym typeface="Helvetica Light"/>
              </a:defRPr>
            </a:lvl4pPr>
            <a:lvl5pPr marL="918482" indent="-232682" defTabSz="410766">
              <a:spcBef>
                <a:spcPts val="2250"/>
              </a:spcBef>
              <a:buSzPct val="75000"/>
              <a:buChar char="•"/>
              <a:defRPr sz="19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402981730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2193727" y="892969"/>
            <a:ext cx="7804547" cy="5072063"/>
          </a:xfrm>
          <a:prstGeom prst="rect">
            <a:avLst/>
          </a:prstGeom>
        </p:spPr>
        <p:txBody>
          <a:bodyPr lIns="71437" tIns="71437" rIns="71437" bIns="71437" anchor="ctr"/>
          <a:lstStyle>
            <a:lvl1pPr marL="308681" indent="-308681" defTabSz="410766">
              <a:spcBef>
                <a:spcPts val="2950"/>
              </a:spcBef>
              <a:buSzPct val="75000"/>
              <a:defRPr sz="2500">
                <a:latin typeface="+mn-lt"/>
                <a:ea typeface="+mn-ea"/>
                <a:cs typeface="+mn-cs"/>
                <a:sym typeface="Helvetica Light"/>
              </a:defRPr>
            </a:lvl1pPr>
            <a:lvl2pPr marL="530931" indent="-308681" defTabSz="410766">
              <a:spcBef>
                <a:spcPts val="2950"/>
              </a:spcBef>
              <a:buSzPct val="75000"/>
              <a:buChar char="•"/>
              <a:defRPr sz="2500">
                <a:latin typeface="+mn-lt"/>
                <a:ea typeface="+mn-ea"/>
                <a:cs typeface="+mn-cs"/>
                <a:sym typeface="Helvetica Light"/>
              </a:defRPr>
            </a:lvl2pPr>
            <a:lvl3pPr marL="753181" indent="-308681" defTabSz="410766">
              <a:spcBef>
                <a:spcPts val="2950"/>
              </a:spcBef>
              <a:buSzPct val="75000"/>
              <a:defRPr sz="2500">
                <a:latin typeface="+mn-lt"/>
                <a:ea typeface="+mn-ea"/>
                <a:cs typeface="+mn-cs"/>
                <a:sym typeface="Helvetica Light"/>
              </a:defRPr>
            </a:lvl3pPr>
            <a:lvl4pPr marL="975431" indent="-308681" defTabSz="410766">
              <a:spcBef>
                <a:spcPts val="2950"/>
              </a:spcBef>
              <a:buSzPct val="75000"/>
              <a:buChar char="•"/>
              <a:defRPr sz="2500">
                <a:latin typeface="+mn-lt"/>
                <a:ea typeface="+mn-ea"/>
                <a:cs typeface="+mn-cs"/>
                <a:sym typeface="Helvetica Light"/>
              </a:defRPr>
            </a:lvl4pPr>
            <a:lvl5pPr marL="1197681" indent="-308681" defTabSz="410766">
              <a:spcBef>
                <a:spcPts val="2950"/>
              </a:spcBef>
              <a:buSzPct val="75000"/>
              <a:buChar char="•"/>
              <a:defRPr sz="25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0091222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5/7/2018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247804" y="3580805"/>
            <a:ext cx="3750469" cy="2652118"/>
          </a:xfrm>
          <a:prstGeom prst="rect">
            <a:avLst/>
          </a:prstGeom>
        </p:spPr>
        <p:txBody>
          <a:bodyPr lIns="91439" tIns="45719" rIns="91439" bIns="45719">
            <a:noAutofit/>
          </a:bodyPr>
          <a:lstStyle/>
          <a:p>
            <a:endParaRPr/>
          </a:p>
        </p:txBody>
      </p:sp>
      <p:sp>
        <p:nvSpPr>
          <p:cNvPr id="84" name="Shape 84"/>
          <p:cNvSpPr>
            <a:spLocks noGrp="1"/>
          </p:cNvSpPr>
          <p:nvPr>
            <p:ph type="pic" sz="quarter" idx="14"/>
          </p:nvPr>
        </p:nvSpPr>
        <p:spPr>
          <a:xfrm>
            <a:off x="6252177" y="625078"/>
            <a:ext cx="3750470" cy="2652118"/>
          </a:xfrm>
          <a:prstGeom prst="rect">
            <a:avLst/>
          </a:prstGeom>
        </p:spPr>
        <p:txBody>
          <a:bodyPr lIns="91439" tIns="45719" rIns="91439" bIns="45719">
            <a:noAutofit/>
          </a:bodyPr>
          <a:lstStyle/>
          <a:p>
            <a:endParaRPr/>
          </a:p>
        </p:txBody>
      </p:sp>
      <p:sp>
        <p:nvSpPr>
          <p:cNvPr id="85" name="Shape 85"/>
          <p:cNvSpPr>
            <a:spLocks noGrp="1"/>
          </p:cNvSpPr>
          <p:nvPr>
            <p:ph type="pic" sz="half" idx="15"/>
          </p:nvPr>
        </p:nvSpPr>
        <p:spPr>
          <a:xfrm>
            <a:off x="2193727" y="625078"/>
            <a:ext cx="3750469" cy="5607844"/>
          </a:xfrm>
          <a:prstGeom prst="rect">
            <a:avLst/>
          </a:prstGeom>
        </p:spPr>
        <p:txBody>
          <a:bodyPr lIns="91439" tIns="45719" rIns="91439" bIns="45719">
            <a:noAutofit/>
          </a:bodyPr>
          <a:lstStyle/>
          <a:p>
            <a:endParaRPr/>
          </a:p>
        </p:txBody>
      </p:sp>
      <p:sp>
        <p:nvSpPr>
          <p:cNvPr id="86" name="Shape 86"/>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20192658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2416969" y="4473773"/>
            <a:ext cx="7358063" cy="390491"/>
          </a:xfrm>
          <a:prstGeom prst="rect">
            <a:avLst/>
          </a:prstGeom>
        </p:spPr>
        <p:txBody>
          <a:bodyPr lIns="71437" tIns="71437" rIns="71437" bIns="71437">
            <a:spAutoFit/>
          </a:bodyPr>
          <a:lstStyle>
            <a:lvl1pPr marL="0" indent="0" algn="ctr" defTabSz="410766">
              <a:spcBef>
                <a:spcPts val="0"/>
              </a:spcBef>
              <a:buSzTx/>
              <a:buNone/>
              <a:defRPr sz="1600">
                <a:latin typeface="Helvetica"/>
                <a:ea typeface="Helvetica"/>
                <a:cs typeface="Helvetica"/>
                <a:sym typeface="Helvetica"/>
              </a:defRPr>
            </a:lvl1pPr>
          </a:lstStyle>
          <a:p>
            <a:r>
              <a:t>–Johnny Appleseed</a:t>
            </a:r>
          </a:p>
        </p:txBody>
      </p:sp>
      <p:sp>
        <p:nvSpPr>
          <p:cNvPr id="94" name="Shape 94"/>
          <p:cNvSpPr>
            <a:spLocks noGrp="1"/>
          </p:cNvSpPr>
          <p:nvPr>
            <p:ph type="body" sz="quarter" idx="14"/>
          </p:nvPr>
        </p:nvSpPr>
        <p:spPr>
          <a:xfrm>
            <a:off x="2416969" y="2969288"/>
            <a:ext cx="7358063" cy="544379"/>
          </a:xfrm>
          <a:prstGeom prst="rect">
            <a:avLst/>
          </a:prstGeom>
        </p:spPr>
        <p:txBody>
          <a:bodyPr lIns="71437" tIns="71437" rIns="71437" bIns="71437" anchor="ctr">
            <a:spAutoFit/>
          </a:bodyPr>
          <a:lstStyle>
            <a:lvl1pPr marL="0" indent="0" algn="ctr" defTabSz="410766">
              <a:spcBef>
                <a:spcPts val="0"/>
              </a:spcBef>
              <a:buSzTx/>
              <a:buNone/>
              <a:defRPr sz="2600">
                <a:latin typeface="+mn-lt"/>
                <a:ea typeface="+mn-ea"/>
                <a:cs typeface="+mn-cs"/>
                <a:sym typeface="Helvetica Light"/>
              </a:defRPr>
            </a:lvl1pPr>
          </a:lstStyle>
          <a:p>
            <a:r>
              <a:t>“Type a quote here.” </a:t>
            </a:r>
          </a:p>
        </p:txBody>
      </p:sp>
      <p:sp>
        <p:nvSpPr>
          <p:cNvPr id="95" name="Shape 95"/>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1786979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1524000" y="0"/>
            <a:ext cx="9144000" cy="6858000"/>
          </a:xfrm>
          <a:prstGeom prst="rect">
            <a:avLst/>
          </a:prstGeom>
        </p:spPr>
        <p:txBody>
          <a:bodyPr lIns="91439" tIns="45719" rIns="91439" bIns="45719">
            <a:noAutofit/>
          </a:bodyPr>
          <a:lstStyle/>
          <a:p>
            <a:endParaRPr/>
          </a:p>
        </p:txBody>
      </p:sp>
      <p:sp>
        <p:nvSpPr>
          <p:cNvPr id="103" name="Shape 103"/>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77875500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02225647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Title - Top">
    <p:spTree>
      <p:nvGrpSpPr>
        <p:cNvPr id="1" name=""/>
        <p:cNvGrpSpPr/>
        <p:nvPr/>
      </p:nvGrpSpPr>
      <p:grpSpPr>
        <a:xfrm>
          <a:off x="0" y="0"/>
          <a:ext cx="0" cy="0"/>
          <a:chOff x="0" y="0"/>
          <a:chExt cx="0" cy="0"/>
        </a:xfrm>
      </p:grpSpPr>
      <p:sp>
        <p:nvSpPr>
          <p:cNvPr id="117" name="Shape 117"/>
          <p:cNvSpPr>
            <a:spLocks noGrp="1"/>
          </p:cNvSpPr>
          <p:nvPr>
            <p:ph type="title"/>
          </p:nvPr>
        </p:nvSpPr>
        <p:spPr>
          <a:xfrm>
            <a:off x="2193727" y="187523"/>
            <a:ext cx="7804547" cy="796243"/>
          </a:xfrm>
          <a:prstGeom prst="rect">
            <a:avLst/>
          </a:prstGeom>
        </p:spPr>
        <p:txBody>
          <a:bodyPr lIns="71437" tIns="71437" rIns="71437" bIns="71437"/>
          <a:lstStyle>
            <a:lvl1pPr defTabSz="410766">
              <a:defRPr sz="3700">
                <a:latin typeface="+mn-lt"/>
                <a:ea typeface="+mn-ea"/>
                <a:cs typeface="+mn-cs"/>
                <a:sym typeface="Helvetica Light"/>
              </a:defRPr>
            </a:lvl1pPr>
          </a:lstStyle>
          <a:p>
            <a:r>
              <a:t>Title Text</a:t>
            </a:r>
          </a:p>
        </p:txBody>
      </p:sp>
      <p:sp>
        <p:nvSpPr>
          <p:cNvPr id="118" name="Shape 118"/>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52995942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125" name="Shape 125"/>
          <p:cNvSpPr>
            <a:spLocks noGrp="1"/>
          </p:cNvSpPr>
          <p:nvPr>
            <p:ph type="title"/>
          </p:nvPr>
        </p:nvSpPr>
        <p:spPr>
          <a:xfrm>
            <a:off x="1981200" y="1063229"/>
            <a:ext cx="8229600" cy="857251"/>
          </a:xfrm>
          <a:prstGeom prst="rect">
            <a:avLst/>
          </a:prstGeom>
        </p:spPr>
        <p:txBody>
          <a:bodyPr lIns="91440" tIns="91440" rIns="91440" bIns="91440"/>
          <a:lstStyle>
            <a:lvl1pPr defTabSz="1219200">
              <a:defRPr sz="5700">
                <a:latin typeface="Calibri"/>
                <a:ea typeface="Calibri"/>
                <a:cs typeface="Calibri"/>
                <a:sym typeface="Calibri"/>
              </a:defRPr>
            </a:lvl1pPr>
          </a:lstStyle>
          <a:p>
            <a:r>
              <a:t>Title Text</a:t>
            </a:r>
          </a:p>
        </p:txBody>
      </p:sp>
      <p:sp>
        <p:nvSpPr>
          <p:cNvPr id="126" name="Shape 126"/>
          <p:cNvSpPr>
            <a:spLocks noGrp="1"/>
          </p:cNvSpPr>
          <p:nvPr>
            <p:ph type="body" sz="half" idx="1"/>
          </p:nvPr>
        </p:nvSpPr>
        <p:spPr>
          <a:xfrm>
            <a:off x="1981200" y="2057401"/>
            <a:ext cx="8229600" cy="3394473"/>
          </a:xfrm>
          <a:prstGeom prst="rect">
            <a:avLst/>
          </a:prstGeom>
        </p:spPr>
        <p:txBody>
          <a:bodyPr lIns="91440" tIns="91440" rIns="91440" bIns="91440"/>
          <a:lstStyle>
            <a:lvl1pPr marL="451821" indent="-451821" defTabSz="1219200">
              <a:spcBef>
                <a:spcPts val="1000"/>
              </a:spcBef>
              <a:buFont typeface="Arial"/>
              <a:defRPr sz="4200">
                <a:latin typeface="Calibri"/>
                <a:ea typeface="Calibri"/>
                <a:cs typeface="Calibri"/>
                <a:sym typeface="Calibri"/>
              </a:defRPr>
            </a:lvl1pPr>
            <a:lvl2pPr marL="792480" indent="-426720" defTabSz="1219200">
              <a:spcBef>
                <a:spcPts val="1000"/>
              </a:spcBef>
              <a:buFont typeface="Arial"/>
              <a:defRPr sz="4200">
                <a:latin typeface="Calibri"/>
                <a:ea typeface="Calibri"/>
                <a:cs typeface="Calibri"/>
                <a:sym typeface="Calibri"/>
              </a:defRPr>
            </a:lvl2pPr>
            <a:lvl3pPr marL="1135781" indent="-404261" defTabSz="1219200">
              <a:spcBef>
                <a:spcPts val="1000"/>
              </a:spcBef>
              <a:buFont typeface="Arial"/>
              <a:defRPr sz="4200">
                <a:latin typeface="Calibri"/>
                <a:ea typeface="Calibri"/>
                <a:cs typeface="Calibri"/>
                <a:sym typeface="Calibri"/>
              </a:defRPr>
            </a:lvl3pPr>
            <a:lvl4pPr marL="1577340" indent="-480060" defTabSz="1219200">
              <a:spcBef>
                <a:spcPts val="1000"/>
              </a:spcBef>
              <a:buFont typeface="Arial"/>
              <a:defRPr sz="4200">
                <a:latin typeface="Calibri"/>
                <a:ea typeface="Calibri"/>
                <a:cs typeface="Calibri"/>
                <a:sym typeface="Calibri"/>
              </a:defRPr>
            </a:lvl4pPr>
            <a:lvl5pPr marL="1943100" indent="-480060" defTabSz="1219200">
              <a:spcBef>
                <a:spcPts val="1000"/>
              </a:spcBef>
              <a:buFont typeface="Arial"/>
              <a:defRPr sz="4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7" name="Shape 127"/>
          <p:cNvSpPr>
            <a:spLocks noGrp="1"/>
          </p:cNvSpPr>
          <p:nvPr>
            <p:ph type="sldNum" sz="quarter" idx="2"/>
          </p:nvPr>
        </p:nvSpPr>
        <p:spPr>
          <a:xfrm>
            <a:off x="9798507" y="5553687"/>
            <a:ext cx="412293" cy="415498"/>
          </a:xfrm>
          <a:prstGeom prst="rect">
            <a:avLst/>
          </a:prstGeom>
        </p:spPr>
        <p:txBody>
          <a:bodyPr lIns="91440" tIns="91440" rIns="91440" bIns="91440" anchor="ctr"/>
          <a:lstStyle>
            <a:lvl1pPr defTabSz="1219200">
              <a:defRPr sz="15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99315558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34" name="Shape 134"/>
          <p:cNvSpPr>
            <a:spLocks noGrp="1"/>
          </p:cNvSpPr>
          <p:nvPr>
            <p:ph type="title"/>
          </p:nvPr>
        </p:nvSpPr>
        <p:spPr>
          <a:xfrm>
            <a:off x="3169295" y="1091654"/>
            <a:ext cx="5853411" cy="1138536"/>
          </a:xfrm>
          <a:prstGeom prst="rect">
            <a:avLst/>
          </a:prstGeom>
        </p:spPr>
        <p:txBody>
          <a:bodyPr lIns="53578" tIns="53578" rIns="53578" bIns="53578"/>
          <a:lstStyle>
            <a:lvl1pPr defTabSz="410766">
              <a:defRPr sz="5400">
                <a:latin typeface="+mn-lt"/>
                <a:ea typeface="+mn-ea"/>
                <a:cs typeface="+mn-cs"/>
                <a:sym typeface="Helvetica Light"/>
              </a:defRPr>
            </a:lvl1pPr>
          </a:lstStyle>
          <a:p>
            <a:r>
              <a:t>Title Text</a:t>
            </a:r>
          </a:p>
        </p:txBody>
      </p:sp>
      <p:sp>
        <p:nvSpPr>
          <p:cNvPr id="135" name="Shape 135"/>
          <p:cNvSpPr>
            <a:spLocks noGrp="1"/>
          </p:cNvSpPr>
          <p:nvPr>
            <p:ph type="body" sz="half" idx="1"/>
          </p:nvPr>
        </p:nvSpPr>
        <p:spPr>
          <a:xfrm>
            <a:off x="3169295" y="2230189"/>
            <a:ext cx="5853411" cy="3315147"/>
          </a:xfrm>
          <a:prstGeom prst="rect">
            <a:avLst/>
          </a:prstGeom>
        </p:spPr>
        <p:txBody>
          <a:bodyPr lIns="53578" tIns="53578" rIns="53578" bIns="53578" anchor="ctr"/>
          <a:lstStyle>
            <a:lvl1pPr marL="283986" indent="-283986" defTabSz="410766">
              <a:spcBef>
                <a:spcPts val="2950"/>
              </a:spcBef>
              <a:buSzPct val="75000"/>
              <a:defRPr sz="2300">
                <a:latin typeface="+mn-lt"/>
                <a:ea typeface="+mn-ea"/>
                <a:cs typeface="+mn-cs"/>
                <a:sym typeface="Helvetica Light"/>
              </a:defRPr>
            </a:lvl1pPr>
            <a:lvl2pPr marL="506236" indent="-283986" defTabSz="410766">
              <a:spcBef>
                <a:spcPts val="2950"/>
              </a:spcBef>
              <a:buSzPct val="75000"/>
              <a:buChar char="•"/>
              <a:defRPr sz="2300">
                <a:latin typeface="+mn-lt"/>
                <a:ea typeface="+mn-ea"/>
                <a:cs typeface="+mn-cs"/>
                <a:sym typeface="Helvetica Light"/>
              </a:defRPr>
            </a:lvl2pPr>
            <a:lvl3pPr marL="728486" indent="-283986" defTabSz="410766">
              <a:spcBef>
                <a:spcPts val="2950"/>
              </a:spcBef>
              <a:buSzPct val="75000"/>
              <a:defRPr sz="2300">
                <a:latin typeface="+mn-lt"/>
                <a:ea typeface="+mn-ea"/>
                <a:cs typeface="+mn-cs"/>
                <a:sym typeface="Helvetica Light"/>
              </a:defRPr>
            </a:lvl3pPr>
            <a:lvl4pPr marL="950736" indent="-283986" defTabSz="410766">
              <a:spcBef>
                <a:spcPts val="2950"/>
              </a:spcBef>
              <a:buSzPct val="75000"/>
              <a:buChar char="•"/>
              <a:defRPr sz="2300">
                <a:latin typeface="+mn-lt"/>
                <a:ea typeface="+mn-ea"/>
                <a:cs typeface="+mn-cs"/>
                <a:sym typeface="Helvetica Light"/>
              </a:defRPr>
            </a:lvl4pPr>
            <a:lvl5pPr marL="1172986" indent="-283986" defTabSz="410766">
              <a:spcBef>
                <a:spcPts val="2950"/>
              </a:spcBef>
              <a:buSzPct val="75000"/>
              <a:buChar char="•"/>
              <a:defRPr sz="23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6" name="Shape 136"/>
          <p:cNvSpPr>
            <a:spLocks noGrp="1"/>
          </p:cNvSpPr>
          <p:nvPr>
            <p:ph type="sldNum" sz="quarter" idx="2"/>
          </p:nvPr>
        </p:nvSpPr>
        <p:spPr>
          <a:xfrm>
            <a:off x="5949584" y="5736208"/>
            <a:ext cx="286136" cy="277480"/>
          </a:xfrm>
          <a:prstGeom prst="rect">
            <a:avLst/>
          </a:prstGeom>
        </p:spPr>
        <p:txBody>
          <a:bodyPr lIns="53578" tIns="53578" rIns="53578" bIns="53578"/>
          <a:lstStyle>
            <a:lvl1pPr algn="ctr" defTabSz="410766">
              <a:defRPr sz="11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53773997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143" name="Shape 143"/>
          <p:cNvSpPr>
            <a:spLocks noGrp="1"/>
          </p:cNvSpPr>
          <p:nvPr>
            <p:ph type="title"/>
          </p:nvPr>
        </p:nvSpPr>
        <p:spPr>
          <a:xfrm>
            <a:off x="1981652" y="1063191"/>
            <a:ext cx="8228709" cy="857251"/>
          </a:xfrm>
          <a:prstGeom prst="rect">
            <a:avLst/>
          </a:prstGeom>
        </p:spPr>
        <p:txBody>
          <a:bodyPr lIns="81182" tIns="81182" rIns="81182" bIns="81182"/>
          <a:lstStyle/>
          <a:p>
            <a:r>
              <a:t>Title Text</a:t>
            </a:r>
          </a:p>
        </p:txBody>
      </p:sp>
      <p:sp>
        <p:nvSpPr>
          <p:cNvPr id="144" name="Shape 144"/>
          <p:cNvSpPr>
            <a:spLocks noGrp="1"/>
          </p:cNvSpPr>
          <p:nvPr>
            <p:ph type="body" sz="half" idx="1"/>
          </p:nvPr>
        </p:nvSpPr>
        <p:spPr>
          <a:xfrm>
            <a:off x="1981652" y="2057746"/>
            <a:ext cx="8228709" cy="3393840"/>
          </a:xfrm>
          <a:prstGeom prst="rect">
            <a:avLst/>
          </a:prstGeom>
        </p:spPr>
        <p:txBody>
          <a:bodyPr lIns="81182" tIns="81182" rIns="81182" bIns="81182"/>
          <a:lstStyle>
            <a:lvl1pPr marL="389237" indent="-389237">
              <a:defRPr sz="3700"/>
            </a:lvl1pPr>
            <a:lvl2pPr marL="696557" indent="-371306">
              <a:defRPr sz="3700"/>
            </a:lvl2pPr>
            <a:lvl3pPr marL="998480" indent="-348767">
              <a:defRPr sz="3700"/>
            </a:lvl3pPr>
            <a:lvl4pPr marL="1398467" indent="-423503">
              <a:defRPr sz="3700"/>
            </a:lvl4pPr>
            <a:lvl5pPr marL="1722928" indent="-423503">
              <a:defRPr sz="3700"/>
            </a:lvl5p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9810765" y="5541150"/>
            <a:ext cx="399592" cy="394782"/>
          </a:xfrm>
          <a:prstGeom prst="rect">
            <a:avLst/>
          </a:prstGeom>
        </p:spPr>
        <p:txBody>
          <a:bodyPr lIns="81182" tIns="81182" rIns="81182" bIns="81182"/>
          <a:lstStyle>
            <a:lvl1pPr>
              <a:defRPr sz="1500"/>
            </a:lvl1pPr>
          </a:lstStyle>
          <a:p>
            <a:fld id="{86CB4B4D-7CA3-9044-876B-883B54F8677D}" type="slidenum">
              <a:t>‹#›</a:t>
            </a:fld>
            <a:endParaRPr/>
          </a:p>
        </p:txBody>
      </p:sp>
    </p:spTree>
    <p:extLst>
      <p:ext uri="{BB962C8B-B14F-4D97-AF65-F5344CB8AC3E}">
        <p14:creationId xmlns:p14="http://schemas.microsoft.com/office/powerpoint/2010/main" val="141483329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52" name="Shape 152"/>
          <p:cNvSpPr>
            <a:spLocks noGrp="1"/>
          </p:cNvSpPr>
          <p:nvPr>
            <p:ph type="title"/>
          </p:nvPr>
        </p:nvSpPr>
        <p:spPr>
          <a:xfrm>
            <a:off x="3138487" y="1705570"/>
            <a:ext cx="5915026" cy="745630"/>
          </a:xfrm>
          <a:prstGeom prst="rect">
            <a:avLst/>
          </a:prstGeom>
        </p:spPr>
        <p:txBody>
          <a:bodyPr lIns="51435" tIns="51435" rIns="51435" bIns="51435"/>
          <a:lstStyle>
            <a:lvl1pPr algn="l" defTabSz="914400">
              <a:lnSpc>
                <a:spcPct val="90000"/>
              </a:lnSpc>
              <a:defRPr sz="4200">
                <a:latin typeface="Calibri Light"/>
                <a:ea typeface="Calibri Light"/>
                <a:cs typeface="Calibri Light"/>
                <a:sym typeface="Calibri Light"/>
              </a:defRPr>
            </a:lvl1pPr>
          </a:lstStyle>
          <a:p>
            <a:r>
              <a:t>Title Text</a:t>
            </a:r>
          </a:p>
        </p:txBody>
      </p:sp>
      <p:sp>
        <p:nvSpPr>
          <p:cNvPr id="153" name="Shape 153"/>
          <p:cNvSpPr>
            <a:spLocks noGrp="1"/>
          </p:cNvSpPr>
          <p:nvPr>
            <p:ph type="body" sz="quarter" idx="1"/>
          </p:nvPr>
        </p:nvSpPr>
        <p:spPr>
          <a:xfrm>
            <a:off x="3138487" y="2527102"/>
            <a:ext cx="5915026" cy="2447628"/>
          </a:xfrm>
          <a:prstGeom prst="rect">
            <a:avLst/>
          </a:prstGeom>
        </p:spPr>
        <p:txBody>
          <a:bodyPr lIns="51435" tIns="51435" rIns="51435" bIns="51435"/>
          <a:lstStyle>
            <a:lvl1pPr marL="204107" indent="-204107" defTabSz="914400">
              <a:lnSpc>
                <a:spcPct val="90000"/>
              </a:lnSpc>
              <a:spcBef>
                <a:spcPts val="1000"/>
              </a:spcBef>
              <a:buFont typeface="Arial"/>
              <a:defRPr sz="2500">
                <a:latin typeface="Calibri"/>
                <a:ea typeface="Calibri"/>
                <a:cs typeface="Calibri"/>
                <a:sym typeface="Calibri"/>
              </a:defRPr>
            </a:lvl1pPr>
            <a:lvl2pPr marL="466725" indent="-238125" defTabSz="914400">
              <a:lnSpc>
                <a:spcPct val="90000"/>
              </a:lnSpc>
              <a:spcBef>
                <a:spcPts val="1000"/>
              </a:spcBef>
              <a:buFont typeface="Arial"/>
              <a:buChar char="•"/>
              <a:defRPr sz="2500">
                <a:latin typeface="Calibri"/>
                <a:ea typeface="Calibri"/>
                <a:cs typeface="Calibri"/>
                <a:sym typeface="Calibri"/>
              </a:defRPr>
            </a:lvl2pPr>
            <a:lvl3pPr marL="742950" indent="-285750" defTabSz="914400">
              <a:lnSpc>
                <a:spcPct val="90000"/>
              </a:lnSpc>
              <a:spcBef>
                <a:spcPts val="1000"/>
              </a:spcBef>
              <a:buFont typeface="Arial"/>
              <a:defRPr sz="2500">
                <a:latin typeface="Calibri"/>
                <a:ea typeface="Calibri"/>
                <a:cs typeface="Calibri"/>
                <a:sym typeface="Calibri"/>
              </a:defRPr>
            </a:lvl3pPr>
            <a:lvl4pPr marL="1003300" indent="-317500" defTabSz="914400">
              <a:lnSpc>
                <a:spcPct val="90000"/>
              </a:lnSpc>
              <a:spcBef>
                <a:spcPts val="1000"/>
              </a:spcBef>
              <a:buFont typeface="Arial"/>
              <a:buChar char="•"/>
              <a:defRPr sz="2500">
                <a:latin typeface="Calibri"/>
                <a:ea typeface="Calibri"/>
                <a:cs typeface="Calibri"/>
                <a:sym typeface="Calibri"/>
              </a:defRPr>
            </a:lvl4pPr>
            <a:lvl5pPr marL="1231900" indent="-317500" defTabSz="914400">
              <a:lnSpc>
                <a:spcPct val="90000"/>
              </a:lnSpc>
              <a:spcBef>
                <a:spcPts val="1000"/>
              </a:spcBef>
              <a:buFont typeface="Arial"/>
              <a:buChar char="•"/>
              <a:defRPr sz="25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4" name="Shape 154"/>
          <p:cNvSpPr>
            <a:spLocks noGrp="1"/>
          </p:cNvSpPr>
          <p:nvPr>
            <p:ph type="sldNum" sz="quarter" idx="2"/>
          </p:nvPr>
        </p:nvSpPr>
        <p:spPr>
          <a:xfrm>
            <a:off x="8814985" y="5057139"/>
            <a:ext cx="238528" cy="242374"/>
          </a:xfrm>
          <a:prstGeom prst="rect">
            <a:avLst/>
          </a:prstGeom>
        </p:spPr>
        <p:txBody>
          <a:bodyPr lIns="51435" tIns="51435" rIns="51435" bIns="51435" anchor="ctr"/>
          <a:lstStyle>
            <a:lvl1pPr defTabSz="914400">
              <a:defRPr sz="9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03522379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61" name="Shape 161"/>
          <p:cNvSpPr>
            <a:spLocks noGrp="1"/>
          </p:cNvSpPr>
          <p:nvPr>
            <p:ph type="title"/>
          </p:nvPr>
        </p:nvSpPr>
        <p:spPr>
          <a:prstGeom prst="rect">
            <a:avLst/>
          </a:prstGeom>
        </p:spPr>
        <p:txBody>
          <a:bodyPr/>
          <a:lstStyle/>
          <a:p>
            <a:r>
              <a:t>Title Text</a:t>
            </a:r>
          </a:p>
        </p:txBody>
      </p:sp>
      <p:sp>
        <p:nvSpPr>
          <p:cNvPr id="162" name="Shape 16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3" name="Shape 16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6185505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5/7/2018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170" name="Shape 170"/>
          <p:cNvSpPr>
            <a:spLocks noGrp="1"/>
          </p:cNvSpPr>
          <p:nvPr>
            <p:ph type="title"/>
          </p:nvPr>
        </p:nvSpPr>
        <p:spPr>
          <a:xfrm>
            <a:off x="2152650" y="1131094"/>
            <a:ext cx="7886702" cy="994173"/>
          </a:xfrm>
          <a:prstGeom prst="rect">
            <a:avLst/>
          </a:prstGeom>
        </p:spPr>
        <p:txBody>
          <a:bodyPr lIns="68580" tIns="68580" rIns="68580" bIns="68580"/>
          <a:lstStyle>
            <a:lvl1pPr algn="l" defTabSz="914400">
              <a:lnSpc>
                <a:spcPct val="90000"/>
              </a:lnSpc>
              <a:defRPr sz="4300">
                <a:latin typeface="Calibri Light"/>
                <a:ea typeface="Calibri Light"/>
                <a:cs typeface="Calibri Light"/>
                <a:sym typeface="Calibri Light"/>
              </a:defRPr>
            </a:lvl1pPr>
          </a:lstStyle>
          <a:p>
            <a:r>
              <a:t>Title Text</a:t>
            </a:r>
          </a:p>
        </p:txBody>
      </p:sp>
      <p:sp>
        <p:nvSpPr>
          <p:cNvPr id="171" name="Shape 171"/>
          <p:cNvSpPr>
            <a:spLocks noGrp="1"/>
          </p:cNvSpPr>
          <p:nvPr>
            <p:ph type="body" sz="half" idx="1"/>
          </p:nvPr>
        </p:nvSpPr>
        <p:spPr>
          <a:xfrm>
            <a:off x="2152650" y="2226469"/>
            <a:ext cx="7886702" cy="3263504"/>
          </a:xfrm>
          <a:prstGeom prst="rect">
            <a:avLst/>
          </a:prstGeom>
        </p:spPr>
        <p:txBody>
          <a:bodyPr lIns="68580" tIns="68580" rIns="68580" bIns="68580"/>
          <a:lstStyle>
            <a:lvl1pPr marL="212271" indent="-212271" defTabSz="914400">
              <a:lnSpc>
                <a:spcPct val="90000"/>
              </a:lnSpc>
              <a:spcBef>
                <a:spcPts val="1000"/>
              </a:spcBef>
              <a:buFont typeface="Arial"/>
              <a:defRPr sz="2600">
                <a:latin typeface="Calibri"/>
                <a:ea typeface="Calibri"/>
                <a:cs typeface="Calibri"/>
                <a:sym typeface="Calibri"/>
              </a:defRPr>
            </a:lvl1pPr>
            <a:lvl2pPr marL="476250" indent="-247650" defTabSz="914400">
              <a:lnSpc>
                <a:spcPct val="90000"/>
              </a:lnSpc>
              <a:spcBef>
                <a:spcPts val="1000"/>
              </a:spcBef>
              <a:buFont typeface="Arial"/>
              <a:buChar char="•"/>
              <a:defRPr sz="2600">
                <a:latin typeface="Calibri"/>
                <a:ea typeface="Calibri"/>
                <a:cs typeface="Calibri"/>
                <a:sym typeface="Calibri"/>
              </a:defRPr>
            </a:lvl2pPr>
            <a:lvl3pPr marL="754380" indent="-297180" defTabSz="914400">
              <a:lnSpc>
                <a:spcPct val="90000"/>
              </a:lnSpc>
              <a:spcBef>
                <a:spcPts val="1000"/>
              </a:spcBef>
              <a:buFont typeface="Arial"/>
              <a:defRPr sz="2600">
                <a:latin typeface="Calibri"/>
                <a:ea typeface="Calibri"/>
                <a:cs typeface="Calibri"/>
                <a:sym typeface="Calibri"/>
              </a:defRPr>
            </a:lvl3pPr>
            <a:lvl4pPr marL="1016000" indent="-330200" defTabSz="914400">
              <a:lnSpc>
                <a:spcPct val="90000"/>
              </a:lnSpc>
              <a:spcBef>
                <a:spcPts val="1000"/>
              </a:spcBef>
              <a:buFont typeface="Arial"/>
              <a:buChar char="•"/>
              <a:defRPr sz="2600">
                <a:latin typeface="Calibri"/>
                <a:ea typeface="Calibri"/>
                <a:cs typeface="Calibri"/>
                <a:sym typeface="Calibri"/>
              </a:defRPr>
            </a:lvl4pPr>
            <a:lvl5pPr marL="1244600" indent="-330200" defTabSz="914400">
              <a:lnSpc>
                <a:spcPct val="90000"/>
              </a:lnSpc>
              <a:spcBef>
                <a:spcPts val="1000"/>
              </a:spcBef>
              <a:buFont typeface="Arial"/>
              <a:buChar char="•"/>
              <a:defRPr sz="2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2" name="Shape 172"/>
          <p:cNvSpPr>
            <a:spLocks noGrp="1"/>
          </p:cNvSpPr>
          <p:nvPr>
            <p:ph type="sldNum" sz="quarter" idx="2"/>
          </p:nvPr>
        </p:nvSpPr>
        <p:spPr>
          <a:xfrm>
            <a:off x="9734139" y="5607546"/>
            <a:ext cx="305212" cy="307777"/>
          </a:xfrm>
          <a:prstGeom prst="rect">
            <a:avLst/>
          </a:prstGeom>
        </p:spPr>
        <p:txBody>
          <a:bodyPr lIns="68580" tIns="68580" rIns="68580" bIns="68580" anchor="ctr"/>
          <a:lstStyle>
            <a:lvl1pPr defTabSz="914400">
              <a:defRPr sz="11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20586071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3_Title &amp; Bullets">
    <p:spTree>
      <p:nvGrpSpPr>
        <p:cNvPr id="1" name=""/>
        <p:cNvGrpSpPr/>
        <p:nvPr/>
      </p:nvGrpSpPr>
      <p:grpSpPr>
        <a:xfrm>
          <a:off x="0" y="0"/>
          <a:ext cx="0" cy="0"/>
          <a:chOff x="0" y="0"/>
          <a:chExt cx="0" cy="0"/>
        </a:xfrm>
      </p:grpSpPr>
      <p:sp>
        <p:nvSpPr>
          <p:cNvPr id="179" name="Shape 179"/>
          <p:cNvSpPr>
            <a:spLocks noGrp="1"/>
          </p:cNvSpPr>
          <p:nvPr>
            <p:ph type="title"/>
          </p:nvPr>
        </p:nvSpPr>
        <p:spPr>
          <a:xfrm>
            <a:off x="610203" y="274588"/>
            <a:ext cx="10971610" cy="1143001"/>
          </a:xfrm>
          <a:prstGeom prst="rect">
            <a:avLst/>
          </a:prstGeom>
        </p:spPr>
        <p:txBody>
          <a:bodyPr lIns="108243" tIns="108243" rIns="108243" bIns="108243"/>
          <a:lstStyle>
            <a:lvl1pPr>
              <a:defRPr sz="5100"/>
            </a:lvl1pPr>
          </a:lstStyle>
          <a:p>
            <a:r>
              <a:t>Title Text</a:t>
            </a:r>
          </a:p>
        </p:txBody>
      </p:sp>
      <p:sp>
        <p:nvSpPr>
          <p:cNvPr id="180" name="Shape 180"/>
          <p:cNvSpPr>
            <a:spLocks noGrp="1"/>
          </p:cNvSpPr>
          <p:nvPr>
            <p:ph type="body" idx="1"/>
          </p:nvPr>
        </p:nvSpPr>
        <p:spPr>
          <a:xfrm>
            <a:off x="610203" y="1600662"/>
            <a:ext cx="10971610" cy="4525120"/>
          </a:xfrm>
          <a:prstGeom prst="rect">
            <a:avLst/>
          </a:prstGeom>
        </p:spPr>
        <p:txBody>
          <a:bodyPr lIns="108243" tIns="108243" rIns="108243" bIns="108243"/>
          <a:lstStyle>
            <a:lvl1pPr marL="399757" indent="-399757"/>
            <a:lvl2pPr marL="706592" indent="-381341"/>
            <a:lvl3pPr marL="1007906" indent="-358194"/>
            <a:lvl4pPr marL="1409913" indent="-434949"/>
            <a:lvl5pPr marL="1734374" indent="-434949"/>
          </a:lstStyle>
          <a:p>
            <a:r>
              <a:t>Body Level One</a:t>
            </a:r>
          </a:p>
          <a:p>
            <a:pPr lvl="1"/>
            <a:r>
              <a:t>Body Level Two</a:t>
            </a:r>
          </a:p>
          <a:p>
            <a:pPr lvl="2"/>
            <a:r>
              <a:t>Body Level Three</a:t>
            </a:r>
          </a:p>
          <a:p>
            <a:pPr lvl="3"/>
            <a:r>
              <a:t>Body Level Four</a:t>
            </a:r>
          </a:p>
          <a:p>
            <a:pPr lvl="4"/>
            <a:r>
              <a:t>Body Level Five</a:t>
            </a:r>
          </a:p>
        </p:txBody>
      </p:sp>
      <p:sp>
        <p:nvSpPr>
          <p:cNvPr id="181" name="Shape 181"/>
          <p:cNvSpPr>
            <a:spLocks noGrp="1"/>
          </p:cNvSpPr>
          <p:nvPr>
            <p:ph type="sldNum" sz="quarter" idx="2"/>
          </p:nvPr>
        </p:nvSpPr>
        <p:spPr>
          <a:xfrm>
            <a:off x="11111538" y="6245200"/>
            <a:ext cx="470272" cy="464821"/>
          </a:xfrm>
          <a:prstGeom prst="rect">
            <a:avLst/>
          </a:prstGeom>
        </p:spPr>
        <p:txBody>
          <a:bodyPr lIns="108243" tIns="108243" rIns="108243" bIns="108243"/>
          <a:lstStyle/>
          <a:p>
            <a:fld id="{86CB4B4D-7CA3-9044-876B-883B54F8677D}" type="slidenum">
              <a:t>‹#›</a:t>
            </a:fld>
            <a:endParaRPr/>
          </a:p>
        </p:txBody>
      </p:sp>
    </p:spTree>
    <p:extLst>
      <p:ext uri="{BB962C8B-B14F-4D97-AF65-F5344CB8AC3E}">
        <p14:creationId xmlns:p14="http://schemas.microsoft.com/office/powerpoint/2010/main" val="392862575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4_Title &amp; Bullets">
    <p:spTree>
      <p:nvGrpSpPr>
        <p:cNvPr id="1" name=""/>
        <p:cNvGrpSpPr/>
        <p:nvPr/>
      </p:nvGrpSpPr>
      <p:grpSpPr>
        <a:xfrm>
          <a:off x="0" y="0"/>
          <a:ext cx="0" cy="0"/>
          <a:chOff x="0" y="0"/>
          <a:chExt cx="0" cy="0"/>
        </a:xfrm>
      </p:grpSpPr>
      <p:sp>
        <p:nvSpPr>
          <p:cNvPr id="188" name="Shape 188"/>
          <p:cNvSpPr>
            <a:spLocks noGrp="1"/>
          </p:cNvSpPr>
          <p:nvPr>
            <p:ph type="title"/>
          </p:nvPr>
        </p:nvSpPr>
        <p:spPr>
          <a:xfrm>
            <a:off x="610203" y="274588"/>
            <a:ext cx="10971610" cy="1143001"/>
          </a:xfrm>
          <a:prstGeom prst="rect">
            <a:avLst/>
          </a:prstGeom>
        </p:spPr>
        <p:txBody>
          <a:bodyPr lIns="108243" tIns="108243" rIns="108243" bIns="108243"/>
          <a:lstStyle/>
          <a:p>
            <a:r>
              <a:t>Title Text</a:t>
            </a:r>
          </a:p>
        </p:txBody>
      </p:sp>
      <p:sp>
        <p:nvSpPr>
          <p:cNvPr id="189" name="Shape 189"/>
          <p:cNvSpPr>
            <a:spLocks noGrp="1"/>
          </p:cNvSpPr>
          <p:nvPr>
            <p:ph type="body" idx="1"/>
          </p:nvPr>
        </p:nvSpPr>
        <p:spPr>
          <a:xfrm>
            <a:off x="610203" y="1600662"/>
            <a:ext cx="10971610" cy="4525120"/>
          </a:xfrm>
          <a:prstGeom prst="rect">
            <a:avLst/>
          </a:prstGeom>
        </p:spPr>
        <p:txBody>
          <a:bodyPr lIns="108243" tIns="108243" rIns="108243" bIns="108243"/>
          <a:lstStyle>
            <a:lvl1pPr marL="378717" indent="-378717">
              <a:defRPr sz="3600"/>
            </a:lvl1pPr>
            <a:lvl2pPr marL="686521" indent="-361271">
              <a:defRPr sz="3600"/>
            </a:lvl2pPr>
            <a:lvl3pPr marL="989054" indent="-339341">
              <a:defRPr sz="3600"/>
            </a:lvl3pPr>
            <a:lvl4pPr marL="1387021" indent="-412057">
              <a:defRPr sz="3600"/>
            </a:lvl4pPr>
            <a:lvl5pPr marL="1711482" indent="-412057">
              <a:defRPr sz="3600"/>
            </a:lvl5pPr>
          </a:lstStyle>
          <a:p>
            <a:r>
              <a:t>Body Level One</a:t>
            </a:r>
          </a:p>
          <a:p>
            <a:pPr lvl="1"/>
            <a:r>
              <a:t>Body Level Two</a:t>
            </a:r>
          </a:p>
          <a:p>
            <a:pPr lvl="2"/>
            <a:r>
              <a:t>Body Level Three</a:t>
            </a:r>
          </a:p>
          <a:p>
            <a:pPr lvl="3"/>
            <a:r>
              <a:t>Body Level Four</a:t>
            </a:r>
          </a:p>
          <a:p>
            <a:pPr lvl="4"/>
            <a:r>
              <a:t>Body Level Five</a:t>
            </a:r>
          </a:p>
        </p:txBody>
      </p:sp>
      <p:sp>
        <p:nvSpPr>
          <p:cNvPr id="190" name="Shape 190"/>
          <p:cNvSpPr>
            <a:spLocks noGrp="1"/>
          </p:cNvSpPr>
          <p:nvPr>
            <p:ph type="sldNum" sz="quarter" idx="2"/>
          </p:nvPr>
        </p:nvSpPr>
        <p:spPr>
          <a:xfrm>
            <a:off x="11127567" y="6245200"/>
            <a:ext cx="454242" cy="449433"/>
          </a:xfrm>
          <a:prstGeom prst="rect">
            <a:avLst/>
          </a:prstGeom>
        </p:spPr>
        <p:txBody>
          <a:bodyPr lIns="108243" tIns="108243" rIns="108243" bIns="108243"/>
          <a:lstStyle>
            <a:lvl1pPr>
              <a:defRPr sz="1500"/>
            </a:lvl1pPr>
          </a:lstStyle>
          <a:p>
            <a:fld id="{86CB4B4D-7CA3-9044-876B-883B54F8677D}" type="slidenum">
              <a:t>‹#›</a:t>
            </a:fld>
            <a:endParaRPr/>
          </a:p>
        </p:txBody>
      </p:sp>
    </p:spTree>
    <p:extLst>
      <p:ext uri="{BB962C8B-B14F-4D97-AF65-F5344CB8AC3E}">
        <p14:creationId xmlns:p14="http://schemas.microsoft.com/office/powerpoint/2010/main" val="163166212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1_Título y objetos">
    <p:spTree>
      <p:nvGrpSpPr>
        <p:cNvPr id="1" name=""/>
        <p:cNvGrpSpPr/>
        <p:nvPr/>
      </p:nvGrpSpPr>
      <p:grpSpPr>
        <a:xfrm>
          <a:off x="0" y="0"/>
          <a:ext cx="0" cy="0"/>
          <a:chOff x="0" y="0"/>
          <a:chExt cx="0" cy="0"/>
        </a:xfrm>
      </p:grpSpPr>
      <p:sp>
        <p:nvSpPr>
          <p:cNvPr id="197" name="Shape 197"/>
          <p:cNvSpPr>
            <a:spLocks noGrp="1"/>
          </p:cNvSpPr>
          <p:nvPr>
            <p:ph type="title"/>
          </p:nvPr>
        </p:nvSpPr>
        <p:spPr>
          <a:xfrm>
            <a:off x="609600" y="274638"/>
            <a:ext cx="10972801" cy="1143001"/>
          </a:xfrm>
          <a:prstGeom prst="rect">
            <a:avLst/>
          </a:prstGeom>
        </p:spPr>
        <p:txBody>
          <a:bodyPr lIns="121920" tIns="121920" rIns="121920" bIns="121920"/>
          <a:lstStyle>
            <a:lvl1pPr defTabSz="1219200">
              <a:defRPr sz="5800">
                <a:latin typeface="Calibri"/>
                <a:ea typeface="Calibri"/>
                <a:cs typeface="Calibri"/>
                <a:sym typeface="Calibri"/>
              </a:defRPr>
            </a:lvl1pPr>
          </a:lstStyle>
          <a:p>
            <a:r>
              <a:t>Title Text</a:t>
            </a:r>
          </a:p>
        </p:txBody>
      </p:sp>
      <p:sp>
        <p:nvSpPr>
          <p:cNvPr id="198" name="Shape 198"/>
          <p:cNvSpPr>
            <a:spLocks noGrp="1"/>
          </p:cNvSpPr>
          <p:nvPr>
            <p:ph type="body" idx="1"/>
          </p:nvPr>
        </p:nvSpPr>
        <p:spPr>
          <a:xfrm>
            <a:off x="609600" y="1600202"/>
            <a:ext cx="10972801" cy="4525963"/>
          </a:xfrm>
          <a:prstGeom prst="rect">
            <a:avLst/>
          </a:prstGeom>
        </p:spPr>
        <p:txBody>
          <a:bodyPr lIns="121920" tIns="121920" rIns="121920" bIns="121920"/>
          <a:lstStyle>
            <a:lvl1pPr marL="451821" indent="-451821" defTabSz="1219200">
              <a:spcBef>
                <a:spcPts val="1000"/>
              </a:spcBef>
              <a:buFont typeface="Arial"/>
              <a:defRPr sz="4200">
                <a:latin typeface="Calibri"/>
                <a:ea typeface="Calibri"/>
                <a:cs typeface="Calibri"/>
                <a:sym typeface="Calibri"/>
              </a:defRPr>
            </a:lvl1pPr>
            <a:lvl2pPr marL="792480" indent="-426720" defTabSz="1219200">
              <a:spcBef>
                <a:spcPts val="1000"/>
              </a:spcBef>
              <a:buFont typeface="Arial"/>
              <a:defRPr sz="4200">
                <a:latin typeface="Calibri"/>
                <a:ea typeface="Calibri"/>
                <a:cs typeface="Calibri"/>
                <a:sym typeface="Calibri"/>
              </a:defRPr>
            </a:lvl2pPr>
            <a:lvl3pPr marL="1135781" indent="-404261" defTabSz="1219200">
              <a:spcBef>
                <a:spcPts val="1000"/>
              </a:spcBef>
              <a:buFont typeface="Arial"/>
              <a:defRPr sz="4200">
                <a:latin typeface="Calibri"/>
                <a:ea typeface="Calibri"/>
                <a:cs typeface="Calibri"/>
                <a:sym typeface="Calibri"/>
              </a:defRPr>
            </a:lvl3pPr>
            <a:lvl4pPr marL="1577340" indent="-480060" defTabSz="1219200">
              <a:spcBef>
                <a:spcPts val="1000"/>
              </a:spcBef>
              <a:buFont typeface="Arial"/>
              <a:defRPr sz="4200">
                <a:latin typeface="Calibri"/>
                <a:ea typeface="Calibri"/>
                <a:cs typeface="Calibri"/>
                <a:sym typeface="Calibri"/>
              </a:defRPr>
            </a:lvl4pPr>
            <a:lvl5pPr marL="1943100" indent="-480060" defTabSz="1219200">
              <a:spcBef>
                <a:spcPts val="1000"/>
              </a:spcBef>
              <a:buFont typeface="Arial"/>
              <a:defRPr sz="4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9" name="Shape 199"/>
          <p:cNvSpPr>
            <a:spLocks noGrp="1"/>
          </p:cNvSpPr>
          <p:nvPr>
            <p:ph type="sldNum" sz="quarter" idx="2"/>
          </p:nvPr>
        </p:nvSpPr>
        <p:spPr>
          <a:xfrm>
            <a:off x="11108551" y="6300387"/>
            <a:ext cx="473848" cy="477054"/>
          </a:xfrm>
          <a:prstGeom prst="rect">
            <a:avLst/>
          </a:prstGeom>
        </p:spPr>
        <p:txBody>
          <a:bodyPr lIns="121920" tIns="121920" rIns="121920" bIns="121920" anchor="ctr"/>
          <a:lstStyle>
            <a:lvl1pPr defTabSz="1219200">
              <a:defRPr sz="15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44324937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2_Título y objetos">
    <p:spTree>
      <p:nvGrpSpPr>
        <p:cNvPr id="1" name=""/>
        <p:cNvGrpSpPr/>
        <p:nvPr/>
      </p:nvGrpSpPr>
      <p:grpSpPr>
        <a:xfrm>
          <a:off x="0" y="0"/>
          <a:ext cx="0" cy="0"/>
          <a:chOff x="0" y="0"/>
          <a:chExt cx="0" cy="0"/>
        </a:xfrm>
      </p:grpSpPr>
      <p:sp>
        <p:nvSpPr>
          <p:cNvPr id="206" name="Shape 206"/>
          <p:cNvSpPr>
            <a:spLocks noGrp="1"/>
          </p:cNvSpPr>
          <p:nvPr>
            <p:ph type="title"/>
          </p:nvPr>
        </p:nvSpPr>
        <p:spPr>
          <a:xfrm>
            <a:off x="1981200" y="274638"/>
            <a:ext cx="8229600" cy="1143001"/>
          </a:xfrm>
          <a:prstGeom prst="rect">
            <a:avLst/>
          </a:prstGeom>
        </p:spPr>
        <p:txBody>
          <a:bodyPr lIns="121920" tIns="121920" rIns="121920" bIns="121920"/>
          <a:lstStyle>
            <a:lvl1pPr defTabSz="914354">
              <a:defRPr sz="4300">
                <a:latin typeface="Calibri"/>
                <a:ea typeface="Calibri"/>
                <a:cs typeface="Calibri"/>
                <a:sym typeface="Calibri"/>
              </a:defRPr>
            </a:lvl1pPr>
          </a:lstStyle>
          <a:p>
            <a:r>
              <a:t>Title Text</a:t>
            </a:r>
          </a:p>
        </p:txBody>
      </p:sp>
      <p:sp>
        <p:nvSpPr>
          <p:cNvPr id="207" name="Shape 207"/>
          <p:cNvSpPr>
            <a:spLocks noGrp="1"/>
          </p:cNvSpPr>
          <p:nvPr>
            <p:ph type="body" idx="1"/>
          </p:nvPr>
        </p:nvSpPr>
        <p:spPr>
          <a:xfrm>
            <a:off x="1981200" y="1600207"/>
            <a:ext cx="8229600" cy="4525963"/>
          </a:xfrm>
          <a:prstGeom prst="rect">
            <a:avLst/>
          </a:prstGeom>
        </p:spPr>
        <p:txBody>
          <a:bodyPr lIns="121920" tIns="121920" rIns="121920" bIns="121920"/>
          <a:lstStyle>
            <a:lvl1pPr marL="335665" indent="-335665" defTabSz="914354">
              <a:spcBef>
                <a:spcPts val="750"/>
              </a:spcBef>
              <a:buFont typeface="Arial"/>
              <a:defRPr sz="3100">
                <a:latin typeface="Calibri"/>
                <a:ea typeface="Calibri"/>
                <a:cs typeface="Calibri"/>
                <a:sym typeface="Calibri"/>
              </a:defRPr>
            </a:lvl1pPr>
            <a:lvl2pPr marL="596409" indent="-322103" defTabSz="914354">
              <a:spcBef>
                <a:spcPts val="750"/>
              </a:spcBef>
              <a:buFont typeface="Arial"/>
              <a:defRPr sz="3100">
                <a:latin typeface="Calibri"/>
                <a:ea typeface="Calibri"/>
                <a:cs typeface="Calibri"/>
                <a:sym typeface="Calibri"/>
              </a:defRPr>
            </a:lvl2pPr>
            <a:lvl3pPr marL="852310" indent="-303697" defTabSz="914354">
              <a:spcBef>
                <a:spcPts val="750"/>
              </a:spcBef>
              <a:buFont typeface="Arial"/>
              <a:defRPr sz="3100">
                <a:latin typeface="Calibri"/>
                <a:ea typeface="Calibri"/>
                <a:cs typeface="Calibri"/>
                <a:sym typeface="Calibri"/>
              </a:defRPr>
            </a:lvl3pPr>
            <a:lvl4pPr marL="1177232" indent="-354313" defTabSz="914354">
              <a:spcBef>
                <a:spcPts val="750"/>
              </a:spcBef>
              <a:buFont typeface="Arial"/>
              <a:defRPr sz="3100">
                <a:latin typeface="Calibri"/>
                <a:ea typeface="Calibri"/>
                <a:cs typeface="Calibri"/>
                <a:sym typeface="Calibri"/>
              </a:defRPr>
            </a:lvl4pPr>
            <a:lvl5pPr marL="1451538" indent="-354313" defTabSz="914354">
              <a:spcBef>
                <a:spcPts val="750"/>
              </a:spcBef>
              <a:buFont typeface="Arial"/>
              <a:defRPr sz="31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8" name="Shape 208"/>
          <p:cNvSpPr>
            <a:spLocks noGrp="1"/>
          </p:cNvSpPr>
          <p:nvPr>
            <p:ph type="sldNum" sz="quarter" idx="2"/>
          </p:nvPr>
        </p:nvSpPr>
        <p:spPr>
          <a:xfrm>
            <a:off x="9797866" y="6331165"/>
            <a:ext cx="412935" cy="415498"/>
          </a:xfrm>
          <a:prstGeom prst="rect">
            <a:avLst/>
          </a:prstGeom>
        </p:spPr>
        <p:txBody>
          <a:bodyPr lIns="121920" tIns="121920" rIns="121920" bIns="121920" anchor="ctr"/>
          <a:lstStyle>
            <a:lvl1pPr defTabSz="1219200">
              <a:defRPr sz="11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474400226"/>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5_Title &amp; Bullets">
    <p:spTree>
      <p:nvGrpSpPr>
        <p:cNvPr id="1" name=""/>
        <p:cNvGrpSpPr/>
        <p:nvPr/>
      </p:nvGrpSpPr>
      <p:grpSpPr>
        <a:xfrm>
          <a:off x="0" y="0"/>
          <a:ext cx="0" cy="0"/>
          <a:chOff x="0" y="0"/>
          <a:chExt cx="0" cy="0"/>
        </a:xfrm>
      </p:grpSpPr>
      <p:sp>
        <p:nvSpPr>
          <p:cNvPr id="215" name="Shape 215"/>
          <p:cNvSpPr>
            <a:spLocks noGrp="1"/>
          </p:cNvSpPr>
          <p:nvPr>
            <p:ph type="title"/>
          </p:nvPr>
        </p:nvSpPr>
        <p:spPr>
          <a:xfrm>
            <a:off x="3169295" y="312539"/>
            <a:ext cx="5853411" cy="1518047"/>
          </a:xfrm>
          <a:prstGeom prst="rect">
            <a:avLst/>
          </a:prstGeom>
        </p:spPr>
        <p:txBody>
          <a:bodyPr lIns="119061" tIns="119061" rIns="119061" bIns="119061"/>
          <a:lstStyle>
            <a:lvl1pPr defTabSz="308059">
              <a:defRPr sz="4100">
                <a:latin typeface="Calibri"/>
                <a:ea typeface="Calibri"/>
                <a:cs typeface="Calibri"/>
                <a:sym typeface="Calibri"/>
              </a:defRPr>
            </a:lvl1pPr>
          </a:lstStyle>
          <a:p>
            <a:r>
              <a:t>Title Text</a:t>
            </a:r>
          </a:p>
        </p:txBody>
      </p:sp>
      <p:sp>
        <p:nvSpPr>
          <p:cNvPr id="216" name="Shape 216"/>
          <p:cNvSpPr>
            <a:spLocks noGrp="1"/>
          </p:cNvSpPr>
          <p:nvPr>
            <p:ph type="body" sz="half" idx="1"/>
          </p:nvPr>
        </p:nvSpPr>
        <p:spPr>
          <a:xfrm>
            <a:off x="3169295" y="1830592"/>
            <a:ext cx="5853411" cy="4420196"/>
          </a:xfrm>
          <a:prstGeom prst="rect">
            <a:avLst/>
          </a:prstGeom>
        </p:spPr>
        <p:txBody>
          <a:bodyPr lIns="119061" tIns="119061" rIns="119061" bIns="119061" anchor="ctr"/>
          <a:lstStyle>
            <a:lvl1pPr marL="227290" indent="-227290" defTabSz="308059">
              <a:spcBef>
                <a:spcPts val="2150"/>
              </a:spcBef>
              <a:buSzPct val="75000"/>
              <a:buFont typeface="Arial"/>
              <a:defRPr sz="1800">
                <a:latin typeface="Calibri"/>
                <a:ea typeface="Calibri"/>
                <a:cs typeface="Calibri"/>
                <a:sym typeface="Calibri"/>
              </a:defRPr>
            </a:lvl1pPr>
            <a:lvl2pPr marL="327298" indent="-227290" defTabSz="308059">
              <a:spcBef>
                <a:spcPts val="2150"/>
              </a:spcBef>
              <a:buSzPct val="75000"/>
              <a:buFont typeface="Arial"/>
              <a:buChar char="•"/>
              <a:defRPr sz="1800">
                <a:latin typeface="Calibri"/>
                <a:ea typeface="Calibri"/>
                <a:cs typeface="Calibri"/>
                <a:sym typeface="Calibri"/>
              </a:defRPr>
            </a:lvl2pPr>
            <a:lvl3pPr marL="427305" indent="-227290" defTabSz="308059">
              <a:spcBef>
                <a:spcPts val="2150"/>
              </a:spcBef>
              <a:buSzPct val="75000"/>
              <a:buFont typeface="Arial"/>
              <a:defRPr sz="1800">
                <a:latin typeface="Calibri"/>
                <a:ea typeface="Calibri"/>
                <a:cs typeface="Calibri"/>
                <a:sym typeface="Calibri"/>
              </a:defRPr>
            </a:lvl3pPr>
            <a:lvl4pPr marL="527313" indent="-227290" defTabSz="308059">
              <a:spcBef>
                <a:spcPts val="2150"/>
              </a:spcBef>
              <a:buSzPct val="75000"/>
              <a:buFont typeface="Arial"/>
              <a:buChar char="•"/>
              <a:defRPr sz="1800">
                <a:latin typeface="Calibri"/>
                <a:ea typeface="Calibri"/>
                <a:cs typeface="Calibri"/>
                <a:sym typeface="Calibri"/>
              </a:defRPr>
            </a:lvl4pPr>
            <a:lvl5pPr marL="627320" indent="-227290" defTabSz="308059">
              <a:spcBef>
                <a:spcPts val="2150"/>
              </a:spcBef>
              <a:buSzPct val="75000"/>
              <a:buFont typeface="Arial"/>
              <a:buChar char="•"/>
              <a:defRPr sz="1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7" name="Shape 217"/>
          <p:cNvSpPr>
            <a:spLocks noGrp="1"/>
          </p:cNvSpPr>
          <p:nvPr>
            <p:ph type="sldNum" sz="quarter" idx="2"/>
          </p:nvPr>
        </p:nvSpPr>
        <p:spPr>
          <a:xfrm>
            <a:off x="5911515" y="6451292"/>
            <a:ext cx="362276" cy="363558"/>
          </a:xfrm>
          <a:prstGeom prst="rect">
            <a:avLst/>
          </a:prstGeom>
        </p:spPr>
        <p:txBody>
          <a:bodyPr lIns="119061" tIns="119061" rIns="119061" bIns="119061" anchor="ctr"/>
          <a:lstStyle>
            <a:lvl1pPr algn="ctr" defTabSz="308059">
              <a:defRPr sz="8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97441811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6_Title &amp; Bullets">
    <p:spTree>
      <p:nvGrpSpPr>
        <p:cNvPr id="1" name=""/>
        <p:cNvGrpSpPr/>
        <p:nvPr/>
      </p:nvGrpSpPr>
      <p:grpSpPr>
        <a:xfrm>
          <a:off x="0" y="0"/>
          <a:ext cx="0" cy="0"/>
          <a:chOff x="0" y="0"/>
          <a:chExt cx="0" cy="0"/>
        </a:xfrm>
      </p:grpSpPr>
      <p:sp>
        <p:nvSpPr>
          <p:cNvPr id="224" name="Shape 224"/>
          <p:cNvSpPr>
            <a:spLocks noGrp="1"/>
          </p:cNvSpPr>
          <p:nvPr>
            <p:ph type="title"/>
          </p:nvPr>
        </p:nvSpPr>
        <p:spPr>
          <a:xfrm>
            <a:off x="2193727" y="312539"/>
            <a:ext cx="7804548" cy="1518047"/>
          </a:xfrm>
          <a:prstGeom prst="rect">
            <a:avLst/>
          </a:prstGeom>
        </p:spPr>
        <p:txBody>
          <a:bodyPr lIns="119061" tIns="119061" rIns="119061" bIns="119061"/>
          <a:lstStyle>
            <a:lvl1pPr defTabSz="410766">
              <a:defRPr sz="5500">
                <a:latin typeface="Calibri"/>
                <a:ea typeface="Calibri"/>
                <a:cs typeface="Calibri"/>
                <a:sym typeface="Calibri"/>
              </a:defRPr>
            </a:lvl1pPr>
          </a:lstStyle>
          <a:p>
            <a:r>
              <a:t>Title Text</a:t>
            </a:r>
          </a:p>
        </p:txBody>
      </p:sp>
      <p:sp>
        <p:nvSpPr>
          <p:cNvPr id="225" name="Shape 225"/>
          <p:cNvSpPr>
            <a:spLocks noGrp="1"/>
          </p:cNvSpPr>
          <p:nvPr>
            <p:ph type="body" idx="1"/>
          </p:nvPr>
        </p:nvSpPr>
        <p:spPr>
          <a:xfrm>
            <a:off x="2193727" y="1830586"/>
            <a:ext cx="7804548" cy="4420196"/>
          </a:xfrm>
          <a:prstGeom prst="rect">
            <a:avLst/>
          </a:prstGeom>
        </p:spPr>
        <p:txBody>
          <a:bodyPr lIns="119061" tIns="119061" rIns="119061" bIns="119061" anchor="ctr"/>
          <a:lstStyle>
            <a:lvl1pPr marL="308681" indent="-308681" defTabSz="410766">
              <a:spcBef>
                <a:spcPts val="2900"/>
              </a:spcBef>
              <a:buSzPct val="75000"/>
              <a:buFont typeface="Arial"/>
              <a:defRPr sz="2500">
                <a:latin typeface="Calibri"/>
                <a:ea typeface="Calibri"/>
                <a:cs typeface="Calibri"/>
                <a:sym typeface="Calibri"/>
              </a:defRPr>
            </a:lvl1pPr>
            <a:lvl2pPr marL="442031" indent="-308681" defTabSz="410766">
              <a:spcBef>
                <a:spcPts val="2900"/>
              </a:spcBef>
              <a:buSzPct val="75000"/>
              <a:buFont typeface="Arial"/>
              <a:buChar char="•"/>
              <a:defRPr sz="2500">
                <a:latin typeface="Calibri"/>
                <a:ea typeface="Calibri"/>
                <a:cs typeface="Calibri"/>
                <a:sym typeface="Calibri"/>
              </a:defRPr>
            </a:lvl2pPr>
            <a:lvl3pPr marL="575381" indent="-308681" defTabSz="410766">
              <a:spcBef>
                <a:spcPts val="2900"/>
              </a:spcBef>
              <a:buSzPct val="75000"/>
              <a:buFont typeface="Arial"/>
              <a:defRPr sz="2500">
                <a:latin typeface="Calibri"/>
                <a:ea typeface="Calibri"/>
                <a:cs typeface="Calibri"/>
                <a:sym typeface="Calibri"/>
              </a:defRPr>
            </a:lvl3pPr>
            <a:lvl4pPr marL="708731" indent="-308681" defTabSz="410766">
              <a:spcBef>
                <a:spcPts val="2900"/>
              </a:spcBef>
              <a:buSzPct val="75000"/>
              <a:buFont typeface="Arial"/>
              <a:buChar char="•"/>
              <a:defRPr sz="2500">
                <a:latin typeface="Calibri"/>
                <a:ea typeface="Calibri"/>
                <a:cs typeface="Calibri"/>
                <a:sym typeface="Calibri"/>
              </a:defRPr>
            </a:lvl4pPr>
            <a:lvl5pPr marL="842081" indent="-308681" defTabSz="410766">
              <a:spcBef>
                <a:spcPts val="2900"/>
              </a:spcBef>
              <a:buSzPct val="75000"/>
              <a:buFont typeface="Arial"/>
              <a:buChar char="•"/>
              <a:defRPr sz="25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26" name="Shape 226"/>
          <p:cNvSpPr>
            <a:spLocks noGrp="1"/>
          </p:cNvSpPr>
          <p:nvPr>
            <p:ph type="sldNum" sz="quarter" idx="2"/>
          </p:nvPr>
        </p:nvSpPr>
        <p:spPr>
          <a:xfrm>
            <a:off x="5887956" y="6428208"/>
            <a:ext cx="407161" cy="409725"/>
          </a:xfrm>
          <a:prstGeom prst="rect">
            <a:avLst/>
          </a:prstGeom>
        </p:spPr>
        <p:txBody>
          <a:bodyPr lIns="119061" tIns="119061" rIns="119061" bIns="119061" anchor="ctr"/>
          <a:lstStyle>
            <a:lvl1pPr algn="ctr" defTabSz="410766">
              <a:defRPr sz="11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43247989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2416969" y="1151930"/>
            <a:ext cx="7358063" cy="2321719"/>
          </a:xfrm>
          <a:prstGeom prst="rect">
            <a:avLst/>
          </a:prstGeom>
        </p:spPr>
        <p:txBody>
          <a:bodyPr lIns="71437" tIns="71437" rIns="71437" bIns="71437" anchor="b"/>
          <a:lstStyle>
            <a:lvl1pPr defTabSz="410766">
              <a:defRPr sz="5600">
                <a:latin typeface="+mn-lt"/>
                <a:ea typeface="+mn-ea"/>
                <a:cs typeface="+mn-cs"/>
                <a:sym typeface="Helvetica Light"/>
              </a:defRPr>
            </a:lvl1pPr>
          </a:lstStyle>
          <a:p>
            <a:r>
              <a:t>Title Text</a:t>
            </a:r>
          </a:p>
        </p:txBody>
      </p:sp>
      <p:sp>
        <p:nvSpPr>
          <p:cNvPr id="12" name="Shape 12"/>
          <p:cNvSpPr>
            <a:spLocks noGrp="1"/>
          </p:cNvSpPr>
          <p:nvPr>
            <p:ph type="body" sz="quarter" idx="1"/>
          </p:nvPr>
        </p:nvSpPr>
        <p:spPr>
          <a:xfrm>
            <a:off x="2416969" y="3536156"/>
            <a:ext cx="7358063" cy="794743"/>
          </a:xfrm>
          <a:prstGeom prst="rect">
            <a:avLst/>
          </a:prstGeom>
        </p:spPr>
        <p:txBody>
          <a:bodyPr lIns="71437" tIns="71437" rIns="71437" bIns="71437"/>
          <a:lstStyle>
            <a:lvl1pPr marL="0" indent="0" algn="ctr" defTabSz="410766">
              <a:spcBef>
                <a:spcPts val="0"/>
              </a:spcBef>
              <a:buSzTx/>
              <a:buNone/>
              <a:defRPr sz="2200">
                <a:latin typeface="+mn-lt"/>
                <a:ea typeface="+mn-ea"/>
                <a:cs typeface="+mn-cs"/>
                <a:sym typeface="Helvetica Light"/>
              </a:defRPr>
            </a:lvl1pPr>
            <a:lvl2pPr marL="0" indent="114300" algn="ctr" defTabSz="410766">
              <a:spcBef>
                <a:spcPts val="0"/>
              </a:spcBef>
              <a:buSzTx/>
              <a:buNone/>
              <a:defRPr sz="2200">
                <a:latin typeface="+mn-lt"/>
                <a:ea typeface="+mn-ea"/>
                <a:cs typeface="+mn-cs"/>
                <a:sym typeface="Helvetica Light"/>
              </a:defRPr>
            </a:lvl2pPr>
            <a:lvl3pPr marL="0" indent="228600" algn="ctr" defTabSz="410766">
              <a:spcBef>
                <a:spcPts val="0"/>
              </a:spcBef>
              <a:buSzTx/>
              <a:buNone/>
              <a:defRPr sz="2200">
                <a:latin typeface="+mn-lt"/>
                <a:ea typeface="+mn-ea"/>
                <a:cs typeface="+mn-cs"/>
                <a:sym typeface="Helvetica Light"/>
              </a:defRPr>
            </a:lvl3pPr>
            <a:lvl4pPr marL="0" indent="342900" algn="ctr" defTabSz="410766">
              <a:spcBef>
                <a:spcPts val="0"/>
              </a:spcBef>
              <a:buSzTx/>
              <a:buNone/>
              <a:defRPr sz="2200">
                <a:latin typeface="+mn-lt"/>
                <a:ea typeface="+mn-ea"/>
                <a:cs typeface="+mn-cs"/>
                <a:sym typeface="Helvetica Light"/>
              </a:defRPr>
            </a:lvl4pPr>
            <a:lvl5pPr marL="0" indent="457200" algn="ctr" defTabSz="410766">
              <a:spcBef>
                <a:spcPts val="0"/>
              </a:spcBef>
              <a:buSzTx/>
              <a:buNone/>
              <a:defRPr sz="22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658643042"/>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sz="half" idx="13"/>
          </p:nvPr>
        </p:nvSpPr>
        <p:spPr>
          <a:xfrm>
            <a:off x="2653605" y="446484"/>
            <a:ext cx="6875860" cy="4161235"/>
          </a:xfrm>
          <a:prstGeom prst="rect">
            <a:avLst/>
          </a:prstGeom>
        </p:spPr>
        <p:txBody>
          <a:bodyPr lIns="91439" tIns="45719" rIns="91439" bIns="45719">
            <a:noAutofit/>
          </a:bodyPr>
          <a:lstStyle/>
          <a:p>
            <a:endParaRPr/>
          </a:p>
        </p:txBody>
      </p:sp>
      <p:sp>
        <p:nvSpPr>
          <p:cNvPr id="21" name="Shape 21"/>
          <p:cNvSpPr>
            <a:spLocks noGrp="1"/>
          </p:cNvSpPr>
          <p:nvPr>
            <p:ph type="title"/>
          </p:nvPr>
        </p:nvSpPr>
        <p:spPr>
          <a:xfrm>
            <a:off x="2416969" y="4723805"/>
            <a:ext cx="7358063" cy="1000126"/>
          </a:xfrm>
          <a:prstGeom prst="rect">
            <a:avLst/>
          </a:prstGeom>
        </p:spPr>
        <p:txBody>
          <a:bodyPr lIns="71437" tIns="71437" rIns="71437" bIns="71437" anchor="b"/>
          <a:lstStyle>
            <a:lvl1pPr defTabSz="410766">
              <a:defRPr sz="5600">
                <a:latin typeface="+mn-lt"/>
                <a:ea typeface="+mn-ea"/>
                <a:cs typeface="+mn-cs"/>
                <a:sym typeface="Helvetica Light"/>
              </a:defRPr>
            </a:lvl1pPr>
          </a:lstStyle>
          <a:p>
            <a:r>
              <a:t>Title Text</a:t>
            </a:r>
          </a:p>
        </p:txBody>
      </p:sp>
      <p:sp>
        <p:nvSpPr>
          <p:cNvPr id="22" name="Shape 22"/>
          <p:cNvSpPr>
            <a:spLocks noGrp="1"/>
          </p:cNvSpPr>
          <p:nvPr>
            <p:ph type="body" sz="quarter" idx="1"/>
          </p:nvPr>
        </p:nvSpPr>
        <p:spPr>
          <a:xfrm>
            <a:off x="2416969" y="5759648"/>
            <a:ext cx="7358063" cy="794743"/>
          </a:xfrm>
          <a:prstGeom prst="rect">
            <a:avLst/>
          </a:prstGeom>
        </p:spPr>
        <p:txBody>
          <a:bodyPr lIns="71437" tIns="71437" rIns="71437" bIns="71437"/>
          <a:lstStyle>
            <a:lvl1pPr marL="0" indent="0" algn="ctr" defTabSz="410766">
              <a:spcBef>
                <a:spcPts val="0"/>
              </a:spcBef>
              <a:buSzTx/>
              <a:buNone/>
              <a:defRPr sz="2200">
                <a:latin typeface="+mn-lt"/>
                <a:ea typeface="+mn-ea"/>
                <a:cs typeface="+mn-cs"/>
                <a:sym typeface="Helvetica Light"/>
              </a:defRPr>
            </a:lvl1pPr>
            <a:lvl2pPr marL="0" indent="114300" algn="ctr" defTabSz="410766">
              <a:spcBef>
                <a:spcPts val="0"/>
              </a:spcBef>
              <a:buSzTx/>
              <a:buNone/>
              <a:defRPr sz="2200">
                <a:latin typeface="+mn-lt"/>
                <a:ea typeface="+mn-ea"/>
                <a:cs typeface="+mn-cs"/>
                <a:sym typeface="Helvetica Light"/>
              </a:defRPr>
            </a:lvl2pPr>
            <a:lvl3pPr marL="0" indent="228600" algn="ctr" defTabSz="410766">
              <a:spcBef>
                <a:spcPts val="0"/>
              </a:spcBef>
              <a:buSzTx/>
              <a:buNone/>
              <a:defRPr sz="2200">
                <a:latin typeface="+mn-lt"/>
                <a:ea typeface="+mn-ea"/>
                <a:cs typeface="+mn-cs"/>
                <a:sym typeface="Helvetica Light"/>
              </a:defRPr>
            </a:lvl3pPr>
            <a:lvl4pPr marL="0" indent="342900" algn="ctr" defTabSz="410766">
              <a:spcBef>
                <a:spcPts val="0"/>
              </a:spcBef>
              <a:buSzTx/>
              <a:buNone/>
              <a:defRPr sz="2200">
                <a:latin typeface="+mn-lt"/>
                <a:ea typeface="+mn-ea"/>
                <a:cs typeface="+mn-cs"/>
                <a:sym typeface="Helvetica Light"/>
              </a:defRPr>
            </a:lvl4pPr>
            <a:lvl5pPr marL="0" indent="457200" algn="ctr" defTabSz="410766">
              <a:spcBef>
                <a:spcPts val="0"/>
              </a:spcBef>
              <a:buSzTx/>
              <a:buNone/>
              <a:defRPr sz="22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5922419" y="6500813"/>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040260924"/>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2416969" y="2268141"/>
            <a:ext cx="7358063" cy="2321719"/>
          </a:xfrm>
          <a:prstGeom prst="rect">
            <a:avLst/>
          </a:prstGeom>
        </p:spPr>
        <p:txBody>
          <a:bodyPr lIns="71437" tIns="71437" rIns="71437" bIns="71437"/>
          <a:lstStyle>
            <a:lvl1pPr defTabSz="410766">
              <a:defRPr sz="5600">
                <a:latin typeface="+mn-lt"/>
                <a:ea typeface="+mn-ea"/>
                <a:cs typeface="+mn-cs"/>
                <a:sym typeface="Helvetica Light"/>
              </a:defRPr>
            </a:lvl1pPr>
          </a:lstStyle>
          <a:p>
            <a:r>
              <a:t>Title Text</a:t>
            </a:r>
          </a:p>
        </p:txBody>
      </p:sp>
      <p:sp>
        <p:nvSpPr>
          <p:cNvPr id="31" name="Shape 31"/>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34504887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5/7/2018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247804" y="446484"/>
            <a:ext cx="3750469" cy="5786438"/>
          </a:xfrm>
          <a:prstGeom prst="rect">
            <a:avLst/>
          </a:prstGeom>
        </p:spPr>
        <p:txBody>
          <a:bodyPr lIns="91439" tIns="45719" rIns="91439" bIns="45719">
            <a:noAutofit/>
          </a:bodyPr>
          <a:lstStyle/>
          <a:p>
            <a:endParaRPr/>
          </a:p>
        </p:txBody>
      </p:sp>
      <p:sp>
        <p:nvSpPr>
          <p:cNvPr id="39" name="Shape 39"/>
          <p:cNvSpPr>
            <a:spLocks noGrp="1"/>
          </p:cNvSpPr>
          <p:nvPr>
            <p:ph type="title"/>
          </p:nvPr>
        </p:nvSpPr>
        <p:spPr>
          <a:xfrm>
            <a:off x="2193727" y="446484"/>
            <a:ext cx="3750469" cy="2803923"/>
          </a:xfrm>
          <a:prstGeom prst="rect">
            <a:avLst/>
          </a:prstGeom>
        </p:spPr>
        <p:txBody>
          <a:bodyPr lIns="71437" tIns="71437" rIns="71437" bIns="71437" anchor="b"/>
          <a:lstStyle>
            <a:lvl1pPr defTabSz="410766">
              <a:defRPr sz="4200">
                <a:latin typeface="+mn-lt"/>
                <a:ea typeface="+mn-ea"/>
                <a:cs typeface="+mn-cs"/>
                <a:sym typeface="Helvetica Light"/>
              </a:defRPr>
            </a:lvl1pPr>
          </a:lstStyle>
          <a:p>
            <a:r>
              <a:t>Title Text</a:t>
            </a:r>
          </a:p>
        </p:txBody>
      </p:sp>
      <p:sp>
        <p:nvSpPr>
          <p:cNvPr id="40" name="Shape 40"/>
          <p:cNvSpPr>
            <a:spLocks noGrp="1"/>
          </p:cNvSpPr>
          <p:nvPr>
            <p:ph type="body" sz="quarter" idx="1"/>
          </p:nvPr>
        </p:nvSpPr>
        <p:spPr>
          <a:xfrm>
            <a:off x="2193727" y="3348633"/>
            <a:ext cx="3750469" cy="2884290"/>
          </a:xfrm>
          <a:prstGeom prst="rect">
            <a:avLst/>
          </a:prstGeom>
        </p:spPr>
        <p:txBody>
          <a:bodyPr lIns="71437" tIns="71437" rIns="71437" bIns="71437"/>
          <a:lstStyle>
            <a:lvl1pPr marL="0" indent="0" algn="ctr" defTabSz="410766">
              <a:spcBef>
                <a:spcPts val="0"/>
              </a:spcBef>
              <a:buSzTx/>
              <a:buNone/>
              <a:defRPr sz="2200">
                <a:latin typeface="+mn-lt"/>
                <a:ea typeface="+mn-ea"/>
                <a:cs typeface="+mn-cs"/>
                <a:sym typeface="Helvetica Light"/>
              </a:defRPr>
            </a:lvl1pPr>
            <a:lvl2pPr marL="0" indent="114300" algn="ctr" defTabSz="410766">
              <a:spcBef>
                <a:spcPts val="0"/>
              </a:spcBef>
              <a:buSzTx/>
              <a:buNone/>
              <a:defRPr sz="2200">
                <a:latin typeface="+mn-lt"/>
                <a:ea typeface="+mn-ea"/>
                <a:cs typeface="+mn-cs"/>
                <a:sym typeface="Helvetica Light"/>
              </a:defRPr>
            </a:lvl2pPr>
            <a:lvl3pPr marL="0" indent="228600" algn="ctr" defTabSz="410766">
              <a:spcBef>
                <a:spcPts val="0"/>
              </a:spcBef>
              <a:buSzTx/>
              <a:buNone/>
              <a:defRPr sz="2200">
                <a:latin typeface="+mn-lt"/>
                <a:ea typeface="+mn-ea"/>
                <a:cs typeface="+mn-cs"/>
                <a:sym typeface="Helvetica Light"/>
              </a:defRPr>
            </a:lvl3pPr>
            <a:lvl4pPr marL="0" indent="342900" algn="ctr" defTabSz="410766">
              <a:spcBef>
                <a:spcPts val="0"/>
              </a:spcBef>
              <a:buSzTx/>
              <a:buNone/>
              <a:defRPr sz="2200">
                <a:latin typeface="+mn-lt"/>
                <a:ea typeface="+mn-ea"/>
                <a:cs typeface="+mn-cs"/>
                <a:sym typeface="Helvetica Light"/>
              </a:defRPr>
            </a:lvl4pPr>
            <a:lvl5pPr marL="0" indent="457200" algn="ctr" defTabSz="410766">
              <a:spcBef>
                <a:spcPts val="0"/>
              </a:spcBef>
              <a:buSzTx/>
              <a:buNone/>
              <a:defRPr sz="22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79579987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xfrm>
            <a:off x="2193727" y="312539"/>
            <a:ext cx="7804547" cy="1518047"/>
          </a:xfrm>
          <a:prstGeom prst="rect">
            <a:avLst/>
          </a:prstGeom>
        </p:spPr>
        <p:txBody>
          <a:bodyPr lIns="71437" tIns="71437" rIns="71437" bIns="71437"/>
          <a:lstStyle>
            <a:lvl1pPr defTabSz="410766">
              <a:defRPr sz="5600">
                <a:latin typeface="+mn-lt"/>
                <a:ea typeface="+mn-ea"/>
                <a:cs typeface="+mn-cs"/>
                <a:sym typeface="Helvetica Light"/>
              </a:defRPr>
            </a:lvl1pPr>
          </a:lstStyle>
          <a:p>
            <a:r>
              <a:t>Title Text</a:t>
            </a:r>
          </a:p>
        </p:txBody>
      </p:sp>
      <p:sp>
        <p:nvSpPr>
          <p:cNvPr id="49" name="Shape 49"/>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408403987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xfrm>
            <a:off x="2193727" y="312539"/>
            <a:ext cx="7804547" cy="1518047"/>
          </a:xfrm>
          <a:prstGeom prst="rect">
            <a:avLst/>
          </a:prstGeom>
        </p:spPr>
        <p:txBody>
          <a:bodyPr lIns="71437" tIns="71437" rIns="71437" bIns="71437"/>
          <a:lstStyle>
            <a:lvl1pPr defTabSz="410766">
              <a:defRPr sz="5600">
                <a:latin typeface="+mn-lt"/>
                <a:ea typeface="+mn-ea"/>
                <a:cs typeface="+mn-cs"/>
                <a:sym typeface="Helvetica Light"/>
              </a:defRPr>
            </a:lvl1pPr>
          </a:lstStyle>
          <a:p>
            <a:r>
              <a:t>Title Text</a:t>
            </a:r>
          </a:p>
        </p:txBody>
      </p:sp>
      <p:sp>
        <p:nvSpPr>
          <p:cNvPr id="57" name="Shape 57"/>
          <p:cNvSpPr>
            <a:spLocks noGrp="1"/>
          </p:cNvSpPr>
          <p:nvPr>
            <p:ph type="body" idx="1"/>
          </p:nvPr>
        </p:nvSpPr>
        <p:spPr>
          <a:xfrm>
            <a:off x="2193727" y="1830586"/>
            <a:ext cx="7804547" cy="4420196"/>
          </a:xfrm>
          <a:prstGeom prst="rect">
            <a:avLst/>
          </a:prstGeom>
        </p:spPr>
        <p:txBody>
          <a:bodyPr lIns="71437" tIns="71437" rIns="71437" bIns="71437" anchor="ctr"/>
          <a:lstStyle>
            <a:lvl1pPr marL="308681" indent="-308681" defTabSz="410766">
              <a:spcBef>
                <a:spcPts val="2950"/>
              </a:spcBef>
              <a:buSzPct val="75000"/>
              <a:defRPr sz="2500">
                <a:latin typeface="+mn-lt"/>
                <a:ea typeface="+mn-ea"/>
                <a:cs typeface="+mn-cs"/>
                <a:sym typeface="Helvetica Light"/>
              </a:defRPr>
            </a:lvl1pPr>
            <a:lvl2pPr marL="530931" indent="-308681" defTabSz="410766">
              <a:spcBef>
                <a:spcPts val="2950"/>
              </a:spcBef>
              <a:buSzPct val="75000"/>
              <a:buChar char="•"/>
              <a:defRPr sz="2500">
                <a:latin typeface="+mn-lt"/>
                <a:ea typeface="+mn-ea"/>
                <a:cs typeface="+mn-cs"/>
                <a:sym typeface="Helvetica Light"/>
              </a:defRPr>
            </a:lvl2pPr>
            <a:lvl3pPr marL="753181" indent="-308681" defTabSz="410766">
              <a:spcBef>
                <a:spcPts val="2950"/>
              </a:spcBef>
              <a:buSzPct val="75000"/>
              <a:defRPr sz="2500">
                <a:latin typeface="+mn-lt"/>
                <a:ea typeface="+mn-ea"/>
                <a:cs typeface="+mn-cs"/>
                <a:sym typeface="Helvetica Light"/>
              </a:defRPr>
            </a:lvl3pPr>
            <a:lvl4pPr marL="975431" indent="-308681" defTabSz="410766">
              <a:spcBef>
                <a:spcPts val="2950"/>
              </a:spcBef>
              <a:buSzPct val="75000"/>
              <a:buChar char="•"/>
              <a:defRPr sz="2500">
                <a:latin typeface="+mn-lt"/>
                <a:ea typeface="+mn-ea"/>
                <a:cs typeface="+mn-cs"/>
                <a:sym typeface="Helvetica Light"/>
              </a:defRPr>
            </a:lvl4pPr>
            <a:lvl5pPr marL="1197681" indent="-308681" defTabSz="410766">
              <a:spcBef>
                <a:spcPts val="2950"/>
              </a:spcBef>
              <a:buSzPct val="75000"/>
              <a:buChar char="•"/>
              <a:defRPr sz="25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00462748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quarter" idx="13"/>
          </p:nvPr>
        </p:nvSpPr>
        <p:spPr>
          <a:xfrm>
            <a:off x="6247804" y="1830586"/>
            <a:ext cx="3750469" cy="4420196"/>
          </a:xfrm>
          <a:prstGeom prst="rect">
            <a:avLst/>
          </a:prstGeom>
        </p:spPr>
        <p:txBody>
          <a:bodyPr lIns="91439" tIns="45719" rIns="91439" bIns="45719">
            <a:noAutofit/>
          </a:bodyPr>
          <a:lstStyle/>
          <a:p>
            <a:endParaRPr/>
          </a:p>
        </p:txBody>
      </p:sp>
      <p:sp>
        <p:nvSpPr>
          <p:cNvPr id="66" name="Shape 66"/>
          <p:cNvSpPr>
            <a:spLocks noGrp="1"/>
          </p:cNvSpPr>
          <p:nvPr>
            <p:ph type="title"/>
          </p:nvPr>
        </p:nvSpPr>
        <p:spPr>
          <a:xfrm>
            <a:off x="2193727" y="312539"/>
            <a:ext cx="7804547" cy="1518047"/>
          </a:xfrm>
          <a:prstGeom prst="rect">
            <a:avLst/>
          </a:prstGeom>
        </p:spPr>
        <p:txBody>
          <a:bodyPr lIns="71437" tIns="71437" rIns="71437" bIns="71437"/>
          <a:lstStyle>
            <a:lvl1pPr defTabSz="410766">
              <a:defRPr sz="5600">
                <a:latin typeface="+mn-lt"/>
                <a:ea typeface="+mn-ea"/>
                <a:cs typeface="+mn-cs"/>
                <a:sym typeface="Helvetica Light"/>
              </a:defRPr>
            </a:lvl1pPr>
          </a:lstStyle>
          <a:p>
            <a:r>
              <a:t>Title Text</a:t>
            </a:r>
          </a:p>
        </p:txBody>
      </p:sp>
      <p:sp>
        <p:nvSpPr>
          <p:cNvPr id="67" name="Shape 67"/>
          <p:cNvSpPr>
            <a:spLocks noGrp="1"/>
          </p:cNvSpPr>
          <p:nvPr>
            <p:ph type="body" sz="quarter" idx="1"/>
          </p:nvPr>
        </p:nvSpPr>
        <p:spPr>
          <a:xfrm>
            <a:off x="2193727" y="1830586"/>
            <a:ext cx="3750469" cy="4420196"/>
          </a:xfrm>
          <a:prstGeom prst="rect">
            <a:avLst/>
          </a:prstGeom>
        </p:spPr>
        <p:txBody>
          <a:bodyPr lIns="71437" tIns="71437" rIns="71437" bIns="71437" anchor="ctr"/>
          <a:lstStyle>
            <a:lvl1pPr marL="232682" indent="-232682" defTabSz="410766">
              <a:spcBef>
                <a:spcPts val="2250"/>
              </a:spcBef>
              <a:buSzPct val="75000"/>
              <a:defRPr sz="1900">
                <a:latin typeface="+mn-lt"/>
                <a:ea typeface="+mn-ea"/>
                <a:cs typeface="+mn-cs"/>
                <a:sym typeface="Helvetica Light"/>
              </a:defRPr>
            </a:lvl1pPr>
            <a:lvl2pPr marL="404132" indent="-232682" defTabSz="410766">
              <a:spcBef>
                <a:spcPts val="2250"/>
              </a:spcBef>
              <a:buSzPct val="75000"/>
              <a:buChar char="•"/>
              <a:defRPr sz="1900">
                <a:latin typeface="+mn-lt"/>
                <a:ea typeface="+mn-ea"/>
                <a:cs typeface="+mn-cs"/>
                <a:sym typeface="Helvetica Light"/>
              </a:defRPr>
            </a:lvl2pPr>
            <a:lvl3pPr marL="575582" indent="-232682" defTabSz="410766">
              <a:spcBef>
                <a:spcPts val="2250"/>
              </a:spcBef>
              <a:buSzPct val="75000"/>
              <a:defRPr sz="1900">
                <a:latin typeface="+mn-lt"/>
                <a:ea typeface="+mn-ea"/>
                <a:cs typeface="+mn-cs"/>
                <a:sym typeface="Helvetica Light"/>
              </a:defRPr>
            </a:lvl3pPr>
            <a:lvl4pPr marL="747032" indent="-232682" defTabSz="410766">
              <a:spcBef>
                <a:spcPts val="2250"/>
              </a:spcBef>
              <a:buSzPct val="75000"/>
              <a:buChar char="•"/>
              <a:defRPr sz="1900">
                <a:latin typeface="+mn-lt"/>
                <a:ea typeface="+mn-ea"/>
                <a:cs typeface="+mn-cs"/>
                <a:sym typeface="Helvetica Light"/>
              </a:defRPr>
            </a:lvl4pPr>
            <a:lvl5pPr marL="918482" indent="-232682" defTabSz="410766">
              <a:spcBef>
                <a:spcPts val="2250"/>
              </a:spcBef>
              <a:buSzPct val="75000"/>
              <a:buChar char="•"/>
              <a:defRPr sz="19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4506749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2193727" y="892969"/>
            <a:ext cx="7804547" cy="5072063"/>
          </a:xfrm>
          <a:prstGeom prst="rect">
            <a:avLst/>
          </a:prstGeom>
        </p:spPr>
        <p:txBody>
          <a:bodyPr lIns="71437" tIns="71437" rIns="71437" bIns="71437" anchor="ctr"/>
          <a:lstStyle>
            <a:lvl1pPr marL="308681" indent="-308681" defTabSz="410766">
              <a:spcBef>
                <a:spcPts val="2950"/>
              </a:spcBef>
              <a:buSzPct val="75000"/>
              <a:defRPr sz="2500">
                <a:latin typeface="+mn-lt"/>
                <a:ea typeface="+mn-ea"/>
                <a:cs typeface="+mn-cs"/>
                <a:sym typeface="Helvetica Light"/>
              </a:defRPr>
            </a:lvl1pPr>
            <a:lvl2pPr marL="530931" indent="-308681" defTabSz="410766">
              <a:spcBef>
                <a:spcPts val="2950"/>
              </a:spcBef>
              <a:buSzPct val="75000"/>
              <a:buChar char="•"/>
              <a:defRPr sz="2500">
                <a:latin typeface="+mn-lt"/>
                <a:ea typeface="+mn-ea"/>
                <a:cs typeface="+mn-cs"/>
                <a:sym typeface="Helvetica Light"/>
              </a:defRPr>
            </a:lvl2pPr>
            <a:lvl3pPr marL="753181" indent="-308681" defTabSz="410766">
              <a:spcBef>
                <a:spcPts val="2950"/>
              </a:spcBef>
              <a:buSzPct val="75000"/>
              <a:defRPr sz="2500">
                <a:latin typeface="+mn-lt"/>
                <a:ea typeface="+mn-ea"/>
                <a:cs typeface="+mn-cs"/>
                <a:sym typeface="Helvetica Light"/>
              </a:defRPr>
            </a:lvl3pPr>
            <a:lvl4pPr marL="975431" indent="-308681" defTabSz="410766">
              <a:spcBef>
                <a:spcPts val="2950"/>
              </a:spcBef>
              <a:buSzPct val="75000"/>
              <a:buChar char="•"/>
              <a:defRPr sz="2500">
                <a:latin typeface="+mn-lt"/>
                <a:ea typeface="+mn-ea"/>
                <a:cs typeface="+mn-cs"/>
                <a:sym typeface="Helvetica Light"/>
              </a:defRPr>
            </a:lvl4pPr>
            <a:lvl5pPr marL="1197681" indent="-308681" defTabSz="410766">
              <a:spcBef>
                <a:spcPts val="2950"/>
              </a:spcBef>
              <a:buSzPct val="75000"/>
              <a:buChar char="•"/>
              <a:defRPr sz="25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81565728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247804" y="3580805"/>
            <a:ext cx="3750469" cy="2652118"/>
          </a:xfrm>
          <a:prstGeom prst="rect">
            <a:avLst/>
          </a:prstGeom>
        </p:spPr>
        <p:txBody>
          <a:bodyPr lIns="91439" tIns="45719" rIns="91439" bIns="45719">
            <a:noAutofit/>
          </a:bodyPr>
          <a:lstStyle/>
          <a:p>
            <a:endParaRPr/>
          </a:p>
        </p:txBody>
      </p:sp>
      <p:sp>
        <p:nvSpPr>
          <p:cNvPr id="84" name="Shape 84"/>
          <p:cNvSpPr>
            <a:spLocks noGrp="1"/>
          </p:cNvSpPr>
          <p:nvPr>
            <p:ph type="pic" sz="quarter" idx="14"/>
          </p:nvPr>
        </p:nvSpPr>
        <p:spPr>
          <a:xfrm>
            <a:off x="6252177" y="625078"/>
            <a:ext cx="3750470" cy="2652118"/>
          </a:xfrm>
          <a:prstGeom prst="rect">
            <a:avLst/>
          </a:prstGeom>
        </p:spPr>
        <p:txBody>
          <a:bodyPr lIns="91439" tIns="45719" rIns="91439" bIns="45719">
            <a:noAutofit/>
          </a:bodyPr>
          <a:lstStyle/>
          <a:p>
            <a:endParaRPr/>
          </a:p>
        </p:txBody>
      </p:sp>
      <p:sp>
        <p:nvSpPr>
          <p:cNvPr id="85" name="Shape 85"/>
          <p:cNvSpPr>
            <a:spLocks noGrp="1"/>
          </p:cNvSpPr>
          <p:nvPr>
            <p:ph type="pic" sz="half" idx="15"/>
          </p:nvPr>
        </p:nvSpPr>
        <p:spPr>
          <a:xfrm>
            <a:off x="2193727" y="625078"/>
            <a:ext cx="3750469" cy="5607844"/>
          </a:xfrm>
          <a:prstGeom prst="rect">
            <a:avLst/>
          </a:prstGeom>
        </p:spPr>
        <p:txBody>
          <a:bodyPr lIns="91439" tIns="45719" rIns="91439" bIns="45719">
            <a:noAutofit/>
          </a:bodyPr>
          <a:lstStyle/>
          <a:p>
            <a:endParaRPr/>
          </a:p>
        </p:txBody>
      </p:sp>
      <p:sp>
        <p:nvSpPr>
          <p:cNvPr id="86" name="Shape 86"/>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787049306"/>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2416969" y="4473773"/>
            <a:ext cx="7358063" cy="390491"/>
          </a:xfrm>
          <a:prstGeom prst="rect">
            <a:avLst/>
          </a:prstGeom>
        </p:spPr>
        <p:txBody>
          <a:bodyPr lIns="71437" tIns="71437" rIns="71437" bIns="71437">
            <a:spAutoFit/>
          </a:bodyPr>
          <a:lstStyle>
            <a:lvl1pPr marL="0" indent="0" algn="ctr" defTabSz="410766">
              <a:spcBef>
                <a:spcPts val="0"/>
              </a:spcBef>
              <a:buSzTx/>
              <a:buNone/>
              <a:defRPr sz="1600">
                <a:latin typeface="Helvetica"/>
                <a:ea typeface="Helvetica"/>
                <a:cs typeface="Helvetica"/>
                <a:sym typeface="Helvetica"/>
              </a:defRPr>
            </a:lvl1pPr>
          </a:lstStyle>
          <a:p>
            <a:r>
              <a:t>–Johnny Appleseed</a:t>
            </a:r>
          </a:p>
        </p:txBody>
      </p:sp>
      <p:sp>
        <p:nvSpPr>
          <p:cNvPr id="94" name="Shape 94"/>
          <p:cNvSpPr>
            <a:spLocks noGrp="1"/>
          </p:cNvSpPr>
          <p:nvPr>
            <p:ph type="body" sz="quarter" idx="14"/>
          </p:nvPr>
        </p:nvSpPr>
        <p:spPr>
          <a:xfrm>
            <a:off x="2416969" y="2969288"/>
            <a:ext cx="7358063" cy="544379"/>
          </a:xfrm>
          <a:prstGeom prst="rect">
            <a:avLst/>
          </a:prstGeom>
        </p:spPr>
        <p:txBody>
          <a:bodyPr lIns="71437" tIns="71437" rIns="71437" bIns="71437" anchor="ctr">
            <a:spAutoFit/>
          </a:bodyPr>
          <a:lstStyle>
            <a:lvl1pPr marL="0" indent="0" algn="ctr" defTabSz="410766">
              <a:spcBef>
                <a:spcPts val="0"/>
              </a:spcBef>
              <a:buSzTx/>
              <a:buNone/>
              <a:defRPr sz="2600">
                <a:latin typeface="+mn-lt"/>
                <a:ea typeface="+mn-ea"/>
                <a:cs typeface="+mn-cs"/>
                <a:sym typeface="Helvetica Light"/>
              </a:defRPr>
            </a:lvl1pPr>
          </a:lstStyle>
          <a:p>
            <a:r>
              <a:t>“Type a quote here.” </a:t>
            </a:r>
          </a:p>
        </p:txBody>
      </p:sp>
      <p:sp>
        <p:nvSpPr>
          <p:cNvPr id="95" name="Shape 95"/>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611979296"/>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1524000" y="0"/>
            <a:ext cx="9144000" cy="6858000"/>
          </a:xfrm>
          <a:prstGeom prst="rect">
            <a:avLst/>
          </a:prstGeom>
        </p:spPr>
        <p:txBody>
          <a:bodyPr lIns="91439" tIns="45719" rIns="91439" bIns="45719">
            <a:noAutofit/>
          </a:bodyPr>
          <a:lstStyle/>
          <a:p>
            <a:endParaRPr/>
          </a:p>
        </p:txBody>
      </p:sp>
      <p:sp>
        <p:nvSpPr>
          <p:cNvPr id="103" name="Shape 103"/>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4029301724"/>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98405684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1_Title - Top">
    <p:spTree>
      <p:nvGrpSpPr>
        <p:cNvPr id="1" name=""/>
        <p:cNvGrpSpPr/>
        <p:nvPr/>
      </p:nvGrpSpPr>
      <p:grpSpPr>
        <a:xfrm>
          <a:off x="0" y="0"/>
          <a:ext cx="0" cy="0"/>
          <a:chOff x="0" y="0"/>
          <a:chExt cx="0" cy="0"/>
        </a:xfrm>
      </p:grpSpPr>
      <p:sp>
        <p:nvSpPr>
          <p:cNvPr id="117" name="Shape 117"/>
          <p:cNvSpPr>
            <a:spLocks noGrp="1"/>
          </p:cNvSpPr>
          <p:nvPr>
            <p:ph type="title"/>
          </p:nvPr>
        </p:nvSpPr>
        <p:spPr>
          <a:xfrm>
            <a:off x="2193727" y="187523"/>
            <a:ext cx="7804547" cy="796243"/>
          </a:xfrm>
          <a:prstGeom prst="rect">
            <a:avLst/>
          </a:prstGeom>
        </p:spPr>
        <p:txBody>
          <a:bodyPr lIns="71437" tIns="71437" rIns="71437" bIns="71437"/>
          <a:lstStyle>
            <a:lvl1pPr defTabSz="410766">
              <a:defRPr sz="3700">
                <a:latin typeface="+mn-lt"/>
                <a:ea typeface="+mn-ea"/>
                <a:cs typeface="+mn-cs"/>
                <a:sym typeface="Helvetica Light"/>
              </a:defRPr>
            </a:lvl1pPr>
          </a:lstStyle>
          <a:p>
            <a:r>
              <a:t>Title Text</a:t>
            </a:r>
          </a:p>
        </p:txBody>
      </p:sp>
      <p:sp>
        <p:nvSpPr>
          <p:cNvPr id="118" name="Shape 118"/>
          <p:cNvSpPr>
            <a:spLocks noGrp="1"/>
          </p:cNvSpPr>
          <p:nvPr>
            <p:ph type="sldNum" sz="quarter" idx="2"/>
          </p:nvPr>
        </p:nvSpPr>
        <p:spPr>
          <a:xfrm>
            <a:off x="5922419" y="6505277"/>
            <a:ext cx="338233" cy="328935"/>
          </a:xfrm>
          <a:prstGeom prst="rect">
            <a:avLst/>
          </a:prstGeom>
        </p:spPr>
        <p:txBody>
          <a:bodyPr lIns="71437" tIns="71437" rIns="71437" bIns="71437"/>
          <a:lstStyle>
            <a:lvl1pPr algn="ctr" defTabSz="410766">
              <a:defRPr sz="12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296335390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5/7/2018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34" name="Shape 134"/>
          <p:cNvSpPr>
            <a:spLocks noGrp="1"/>
          </p:cNvSpPr>
          <p:nvPr>
            <p:ph type="title"/>
          </p:nvPr>
        </p:nvSpPr>
        <p:spPr>
          <a:xfrm>
            <a:off x="3169295" y="1091654"/>
            <a:ext cx="5853411" cy="1138536"/>
          </a:xfrm>
          <a:prstGeom prst="rect">
            <a:avLst/>
          </a:prstGeom>
        </p:spPr>
        <p:txBody>
          <a:bodyPr lIns="53578" tIns="53578" rIns="53578" bIns="53578"/>
          <a:lstStyle>
            <a:lvl1pPr defTabSz="410766">
              <a:defRPr sz="5400">
                <a:latin typeface="+mn-lt"/>
                <a:ea typeface="+mn-ea"/>
                <a:cs typeface="+mn-cs"/>
                <a:sym typeface="Helvetica Light"/>
              </a:defRPr>
            </a:lvl1pPr>
          </a:lstStyle>
          <a:p>
            <a:r>
              <a:t>Title Text</a:t>
            </a:r>
          </a:p>
        </p:txBody>
      </p:sp>
      <p:sp>
        <p:nvSpPr>
          <p:cNvPr id="135" name="Shape 135"/>
          <p:cNvSpPr>
            <a:spLocks noGrp="1"/>
          </p:cNvSpPr>
          <p:nvPr>
            <p:ph type="body" sz="half" idx="1"/>
          </p:nvPr>
        </p:nvSpPr>
        <p:spPr>
          <a:xfrm>
            <a:off x="3169295" y="2230189"/>
            <a:ext cx="5853411" cy="3315147"/>
          </a:xfrm>
          <a:prstGeom prst="rect">
            <a:avLst/>
          </a:prstGeom>
        </p:spPr>
        <p:txBody>
          <a:bodyPr lIns="53578" tIns="53578" rIns="53578" bIns="53578" anchor="ctr"/>
          <a:lstStyle>
            <a:lvl1pPr marL="283986" indent="-283986" defTabSz="410766">
              <a:spcBef>
                <a:spcPts val="2950"/>
              </a:spcBef>
              <a:buSzPct val="75000"/>
              <a:defRPr sz="2300">
                <a:latin typeface="+mn-lt"/>
                <a:ea typeface="+mn-ea"/>
                <a:cs typeface="+mn-cs"/>
                <a:sym typeface="Helvetica Light"/>
              </a:defRPr>
            </a:lvl1pPr>
            <a:lvl2pPr marL="506236" indent="-283986" defTabSz="410766">
              <a:spcBef>
                <a:spcPts val="2950"/>
              </a:spcBef>
              <a:buSzPct val="75000"/>
              <a:buChar char="•"/>
              <a:defRPr sz="2300">
                <a:latin typeface="+mn-lt"/>
                <a:ea typeface="+mn-ea"/>
                <a:cs typeface="+mn-cs"/>
                <a:sym typeface="Helvetica Light"/>
              </a:defRPr>
            </a:lvl2pPr>
            <a:lvl3pPr marL="728486" indent="-283986" defTabSz="410766">
              <a:spcBef>
                <a:spcPts val="2950"/>
              </a:spcBef>
              <a:buSzPct val="75000"/>
              <a:defRPr sz="2300">
                <a:latin typeface="+mn-lt"/>
                <a:ea typeface="+mn-ea"/>
                <a:cs typeface="+mn-cs"/>
                <a:sym typeface="Helvetica Light"/>
              </a:defRPr>
            </a:lvl3pPr>
            <a:lvl4pPr marL="950736" indent="-283986" defTabSz="410766">
              <a:spcBef>
                <a:spcPts val="2950"/>
              </a:spcBef>
              <a:buSzPct val="75000"/>
              <a:buChar char="•"/>
              <a:defRPr sz="2300">
                <a:latin typeface="+mn-lt"/>
                <a:ea typeface="+mn-ea"/>
                <a:cs typeface="+mn-cs"/>
                <a:sym typeface="Helvetica Light"/>
              </a:defRPr>
            </a:lvl4pPr>
            <a:lvl5pPr marL="1172986" indent="-283986" defTabSz="410766">
              <a:spcBef>
                <a:spcPts val="2950"/>
              </a:spcBef>
              <a:buSzPct val="75000"/>
              <a:buChar char="•"/>
              <a:defRPr sz="2300">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6" name="Shape 136"/>
          <p:cNvSpPr>
            <a:spLocks noGrp="1"/>
          </p:cNvSpPr>
          <p:nvPr>
            <p:ph type="sldNum" sz="quarter" idx="2"/>
          </p:nvPr>
        </p:nvSpPr>
        <p:spPr>
          <a:xfrm>
            <a:off x="5949584" y="5736208"/>
            <a:ext cx="286136" cy="277480"/>
          </a:xfrm>
          <a:prstGeom prst="rect">
            <a:avLst/>
          </a:prstGeom>
        </p:spPr>
        <p:txBody>
          <a:bodyPr lIns="53578" tIns="53578" rIns="53578" bIns="53578"/>
          <a:lstStyle>
            <a:lvl1pPr algn="ctr" defTabSz="410766">
              <a:defRPr sz="1100">
                <a:latin typeface="+mn-lt"/>
                <a:ea typeface="+mn-ea"/>
                <a:cs typeface="+mn-cs"/>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055811386"/>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143" name="Shape 143"/>
          <p:cNvSpPr>
            <a:spLocks noGrp="1"/>
          </p:cNvSpPr>
          <p:nvPr>
            <p:ph type="title"/>
          </p:nvPr>
        </p:nvSpPr>
        <p:spPr>
          <a:xfrm>
            <a:off x="1981652" y="1063191"/>
            <a:ext cx="8228709" cy="857251"/>
          </a:xfrm>
          <a:prstGeom prst="rect">
            <a:avLst/>
          </a:prstGeom>
        </p:spPr>
        <p:txBody>
          <a:bodyPr lIns="81182" tIns="81182" rIns="81182" bIns="81182"/>
          <a:lstStyle/>
          <a:p>
            <a:r>
              <a:t>Title Text</a:t>
            </a:r>
          </a:p>
        </p:txBody>
      </p:sp>
      <p:sp>
        <p:nvSpPr>
          <p:cNvPr id="144" name="Shape 144"/>
          <p:cNvSpPr>
            <a:spLocks noGrp="1"/>
          </p:cNvSpPr>
          <p:nvPr>
            <p:ph type="body" sz="half" idx="1"/>
          </p:nvPr>
        </p:nvSpPr>
        <p:spPr>
          <a:xfrm>
            <a:off x="1981652" y="2057746"/>
            <a:ext cx="8228709" cy="3393840"/>
          </a:xfrm>
          <a:prstGeom prst="rect">
            <a:avLst/>
          </a:prstGeom>
        </p:spPr>
        <p:txBody>
          <a:bodyPr lIns="81182" tIns="81182" rIns="81182" bIns="81182"/>
          <a:lstStyle>
            <a:lvl1pPr marL="389237" indent="-389237">
              <a:defRPr sz="3700"/>
            </a:lvl1pPr>
            <a:lvl2pPr marL="696557" indent="-371306">
              <a:defRPr sz="3700"/>
            </a:lvl2pPr>
            <a:lvl3pPr marL="998480" indent="-348767">
              <a:defRPr sz="3700"/>
            </a:lvl3pPr>
            <a:lvl4pPr marL="1398467" indent="-423503">
              <a:defRPr sz="3700"/>
            </a:lvl4pPr>
            <a:lvl5pPr marL="1722928" indent="-423503">
              <a:defRPr sz="3700"/>
            </a:lvl5p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9810765" y="5541150"/>
            <a:ext cx="399592" cy="394782"/>
          </a:xfrm>
          <a:prstGeom prst="rect">
            <a:avLst/>
          </a:prstGeom>
        </p:spPr>
        <p:txBody>
          <a:bodyPr lIns="81182" tIns="81182" rIns="81182" bIns="81182"/>
          <a:lstStyle>
            <a:lvl1pPr>
              <a:defRPr sz="1500"/>
            </a:lvl1pPr>
          </a:lstStyle>
          <a:p>
            <a:fld id="{86CB4B4D-7CA3-9044-876B-883B54F8677D}" type="slidenum">
              <a:t>‹#›</a:t>
            </a:fld>
            <a:endParaRPr/>
          </a:p>
        </p:txBody>
      </p:sp>
    </p:spTree>
    <p:extLst>
      <p:ext uri="{BB962C8B-B14F-4D97-AF65-F5344CB8AC3E}">
        <p14:creationId xmlns:p14="http://schemas.microsoft.com/office/powerpoint/2010/main" val="2716763516"/>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52" name="Shape 152"/>
          <p:cNvSpPr>
            <a:spLocks noGrp="1"/>
          </p:cNvSpPr>
          <p:nvPr>
            <p:ph type="title"/>
          </p:nvPr>
        </p:nvSpPr>
        <p:spPr>
          <a:xfrm>
            <a:off x="3138487" y="1705570"/>
            <a:ext cx="5915026" cy="745630"/>
          </a:xfrm>
          <a:prstGeom prst="rect">
            <a:avLst/>
          </a:prstGeom>
        </p:spPr>
        <p:txBody>
          <a:bodyPr lIns="51435" tIns="51435" rIns="51435" bIns="51435"/>
          <a:lstStyle>
            <a:lvl1pPr algn="l" defTabSz="914400">
              <a:lnSpc>
                <a:spcPct val="90000"/>
              </a:lnSpc>
              <a:defRPr sz="4200">
                <a:latin typeface="Calibri Light"/>
                <a:ea typeface="Calibri Light"/>
                <a:cs typeface="Calibri Light"/>
                <a:sym typeface="Calibri Light"/>
              </a:defRPr>
            </a:lvl1pPr>
          </a:lstStyle>
          <a:p>
            <a:r>
              <a:t>Title Text</a:t>
            </a:r>
          </a:p>
        </p:txBody>
      </p:sp>
      <p:sp>
        <p:nvSpPr>
          <p:cNvPr id="153" name="Shape 153"/>
          <p:cNvSpPr>
            <a:spLocks noGrp="1"/>
          </p:cNvSpPr>
          <p:nvPr>
            <p:ph type="body" sz="quarter" idx="1"/>
          </p:nvPr>
        </p:nvSpPr>
        <p:spPr>
          <a:xfrm>
            <a:off x="3138487" y="2527102"/>
            <a:ext cx="5915026" cy="2447628"/>
          </a:xfrm>
          <a:prstGeom prst="rect">
            <a:avLst/>
          </a:prstGeom>
        </p:spPr>
        <p:txBody>
          <a:bodyPr lIns="51435" tIns="51435" rIns="51435" bIns="51435"/>
          <a:lstStyle>
            <a:lvl1pPr marL="204107" indent="-204107" defTabSz="914400">
              <a:lnSpc>
                <a:spcPct val="90000"/>
              </a:lnSpc>
              <a:spcBef>
                <a:spcPts val="1000"/>
              </a:spcBef>
              <a:buFont typeface="Arial"/>
              <a:defRPr sz="2500">
                <a:latin typeface="Calibri"/>
                <a:ea typeface="Calibri"/>
                <a:cs typeface="Calibri"/>
                <a:sym typeface="Calibri"/>
              </a:defRPr>
            </a:lvl1pPr>
            <a:lvl2pPr marL="466725" indent="-238125" defTabSz="914400">
              <a:lnSpc>
                <a:spcPct val="90000"/>
              </a:lnSpc>
              <a:spcBef>
                <a:spcPts val="1000"/>
              </a:spcBef>
              <a:buFont typeface="Arial"/>
              <a:buChar char="•"/>
              <a:defRPr sz="2500">
                <a:latin typeface="Calibri"/>
                <a:ea typeface="Calibri"/>
                <a:cs typeface="Calibri"/>
                <a:sym typeface="Calibri"/>
              </a:defRPr>
            </a:lvl2pPr>
            <a:lvl3pPr marL="742950" indent="-285750" defTabSz="914400">
              <a:lnSpc>
                <a:spcPct val="90000"/>
              </a:lnSpc>
              <a:spcBef>
                <a:spcPts val="1000"/>
              </a:spcBef>
              <a:buFont typeface="Arial"/>
              <a:defRPr sz="2500">
                <a:latin typeface="Calibri"/>
                <a:ea typeface="Calibri"/>
                <a:cs typeface="Calibri"/>
                <a:sym typeface="Calibri"/>
              </a:defRPr>
            </a:lvl3pPr>
            <a:lvl4pPr marL="1003300" indent="-317500" defTabSz="914400">
              <a:lnSpc>
                <a:spcPct val="90000"/>
              </a:lnSpc>
              <a:spcBef>
                <a:spcPts val="1000"/>
              </a:spcBef>
              <a:buFont typeface="Arial"/>
              <a:buChar char="•"/>
              <a:defRPr sz="2500">
                <a:latin typeface="Calibri"/>
                <a:ea typeface="Calibri"/>
                <a:cs typeface="Calibri"/>
                <a:sym typeface="Calibri"/>
              </a:defRPr>
            </a:lvl4pPr>
            <a:lvl5pPr marL="1231900" indent="-317500" defTabSz="914400">
              <a:lnSpc>
                <a:spcPct val="90000"/>
              </a:lnSpc>
              <a:spcBef>
                <a:spcPts val="1000"/>
              </a:spcBef>
              <a:buFont typeface="Arial"/>
              <a:buChar char="•"/>
              <a:defRPr sz="25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4" name="Shape 154"/>
          <p:cNvSpPr>
            <a:spLocks noGrp="1"/>
          </p:cNvSpPr>
          <p:nvPr>
            <p:ph type="sldNum" sz="quarter" idx="2"/>
          </p:nvPr>
        </p:nvSpPr>
        <p:spPr>
          <a:xfrm>
            <a:off x="8814985" y="5057139"/>
            <a:ext cx="238528" cy="242374"/>
          </a:xfrm>
          <a:prstGeom prst="rect">
            <a:avLst/>
          </a:prstGeom>
        </p:spPr>
        <p:txBody>
          <a:bodyPr lIns="51435" tIns="51435" rIns="51435" bIns="51435" anchor="ctr"/>
          <a:lstStyle>
            <a:lvl1pPr defTabSz="914400">
              <a:defRPr sz="9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112722075"/>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61" name="Shape 161"/>
          <p:cNvSpPr>
            <a:spLocks noGrp="1"/>
          </p:cNvSpPr>
          <p:nvPr>
            <p:ph type="title"/>
          </p:nvPr>
        </p:nvSpPr>
        <p:spPr>
          <a:prstGeom prst="rect">
            <a:avLst/>
          </a:prstGeom>
        </p:spPr>
        <p:txBody>
          <a:bodyPr/>
          <a:lstStyle/>
          <a:p>
            <a:r>
              <a:t>Title Text</a:t>
            </a:r>
          </a:p>
        </p:txBody>
      </p:sp>
      <p:sp>
        <p:nvSpPr>
          <p:cNvPr id="162" name="Shape 16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3" name="Shape 16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24522051"/>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170" name="Shape 170"/>
          <p:cNvSpPr>
            <a:spLocks noGrp="1"/>
          </p:cNvSpPr>
          <p:nvPr>
            <p:ph type="title"/>
          </p:nvPr>
        </p:nvSpPr>
        <p:spPr>
          <a:xfrm>
            <a:off x="2152650" y="1131094"/>
            <a:ext cx="7886702" cy="994173"/>
          </a:xfrm>
          <a:prstGeom prst="rect">
            <a:avLst/>
          </a:prstGeom>
        </p:spPr>
        <p:txBody>
          <a:bodyPr lIns="68580" tIns="68580" rIns="68580" bIns="68580"/>
          <a:lstStyle>
            <a:lvl1pPr algn="l" defTabSz="914400">
              <a:lnSpc>
                <a:spcPct val="90000"/>
              </a:lnSpc>
              <a:defRPr sz="4300">
                <a:latin typeface="Calibri Light"/>
                <a:ea typeface="Calibri Light"/>
                <a:cs typeface="Calibri Light"/>
                <a:sym typeface="Calibri Light"/>
              </a:defRPr>
            </a:lvl1pPr>
          </a:lstStyle>
          <a:p>
            <a:r>
              <a:t>Title Text</a:t>
            </a:r>
          </a:p>
        </p:txBody>
      </p:sp>
      <p:sp>
        <p:nvSpPr>
          <p:cNvPr id="171" name="Shape 171"/>
          <p:cNvSpPr>
            <a:spLocks noGrp="1"/>
          </p:cNvSpPr>
          <p:nvPr>
            <p:ph type="body" sz="half" idx="1"/>
          </p:nvPr>
        </p:nvSpPr>
        <p:spPr>
          <a:xfrm>
            <a:off x="2152650" y="2226469"/>
            <a:ext cx="7886702" cy="3263504"/>
          </a:xfrm>
          <a:prstGeom prst="rect">
            <a:avLst/>
          </a:prstGeom>
        </p:spPr>
        <p:txBody>
          <a:bodyPr lIns="68580" tIns="68580" rIns="68580" bIns="68580"/>
          <a:lstStyle>
            <a:lvl1pPr marL="212271" indent="-212271" defTabSz="914400">
              <a:lnSpc>
                <a:spcPct val="90000"/>
              </a:lnSpc>
              <a:spcBef>
                <a:spcPts val="1000"/>
              </a:spcBef>
              <a:buFont typeface="Arial"/>
              <a:defRPr sz="2600">
                <a:latin typeface="Calibri"/>
                <a:ea typeface="Calibri"/>
                <a:cs typeface="Calibri"/>
                <a:sym typeface="Calibri"/>
              </a:defRPr>
            </a:lvl1pPr>
            <a:lvl2pPr marL="476250" indent="-247650" defTabSz="914400">
              <a:lnSpc>
                <a:spcPct val="90000"/>
              </a:lnSpc>
              <a:spcBef>
                <a:spcPts val="1000"/>
              </a:spcBef>
              <a:buFont typeface="Arial"/>
              <a:buChar char="•"/>
              <a:defRPr sz="2600">
                <a:latin typeface="Calibri"/>
                <a:ea typeface="Calibri"/>
                <a:cs typeface="Calibri"/>
                <a:sym typeface="Calibri"/>
              </a:defRPr>
            </a:lvl2pPr>
            <a:lvl3pPr marL="754380" indent="-297180" defTabSz="914400">
              <a:lnSpc>
                <a:spcPct val="90000"/>
              </a:lnSpc>
              <a:spcBef>
                <a:spcPts val="1000"/>
              </a:spcBef>
              <a:buFont typeface="Arial"/>
              <a:defRPr sz="2600">
                <a:latin typeface="Calibri"/>
                <a:ea typeface="Calibri"/>
                <a:cs typeface="Calibri"/>
                <a:sym typeface="Calibri"/>
              </a:defRPr>
            </a:lvl3pPr>
            <a:lvl4pPr marL="1016000" indent="-330200" defTabSz="914400">
              <a:lnSpc>
                <a:spcPct val="90000"/>
              </a:lnSpc>
              <a:spcBef>
                <a:spcPts val="1000"/>
              </a:spcBef>
              <a:buFont typeface="Arial"/>
              <a:buChar char="•"/>
              <a:defRPr sz="2600">
                <a:latin typeface="Calibri"/>
                <a:ea typeface="Calibri"/>
                <a:cs typeface="Calibri"/>
                <a:sym typeface="Calibri"/>
              </a:defRPr>
            </a:lvl4pPr>
            <a:lvl5pPr marL="1244600" indent="-330200" defTabSz="914400">
              <a:lnSpc>
                <a:spcPct val="90000"/>
              </a:lnSpc>
              <a:spcBef>
                <a:spcPts val="1000"/>
              </a:spcBef>
              <a:buFont typeface="Arial"/>
              <a:buChar char="•"/>
              <a:defRPr sz="2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2" name="Shape 172"/>
          <p:cNvSpPr>
            <a:spLocks noGrp="1"/>
          </p:cNvSpPr>
          <p:nvPr>
            <p:ph type="sldNum" sz="quarter" idx="2"/>
          </p:nvPr>
        </p:nvSpPr>
        <p:spPr>
          <a:xfrm>
            <a:off x="9734139" y="5607546"/>
            <a:ext cx="305212" cy="307777"/>
          </a:xfrm>
          <a:prstGeom prst="rect">
            <a:avLst/>
          </a:prstGeom>
        </p:spPr>
        <p:txBody>
          <a:bodyPr lIns="68580" tIns="68580" rIns="68580" bIns="68580" anchor="ctr"/>
          <a:lstStyle>
            <a:lvl1pPr defTabSz="914400">
              <a:defRPr sz="11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117974065"/>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3_Title &amp; Bullets">
    <p:spTree>
      <p:nvGrpSpPr>
        <p:cNvPr id="1" name=""/>
        <p:cNvGrpSpPr/>
        <p:nvPr/>
      </p:nvGrpSpPr>
      <p:grpSpPr>
        <a:xfrm>
          <a:off x="0" y="0"/>
          <a:ext cx="0" cy="0"/>
          <a:chOff x="0" y="0"/>
          <a:chExt cx="0" cy="0"/>
        </a:xfrm>
      </p:grpSpPr>
      <p:sp>
        <p:nvSpPr>
          <p:cNvPr id="179" name="Shape 179"/>
          <p:cNvSpPr>
            <a:spLocks noGrp="1"/>
          </p:cNvSpPr>
          <p:nvPr>
            <p:ph type="title"/>
          </p:nvPr>
        </p:nvSpPr>
        <p:spPr>
          <a:xfrm>
            <a:off x="610203" y="274588"/>
            <a:ext cx="10971610" cy="1143001"/>
          </a:xfrm>
          <a:prstGeom prst="rect">
            <a:avLst/>
          </a:prstGeom>
        </p:spPr>
        <p:txBody>
          <a:bodyPr lIns="108243" tIns="108243" rIns="108243" bIns="108243"/>
          <a:lstStyle>
            <a:lvl1pPr>
              <a:defRPr sz="5100"/>
            </a:lvl1pPr>
          </a:lstStyle>
          <a:p>
            <a:r>
              <a:t>Title Text</a:t>
            </a:r>
          </a:p>
        </p:txBody>
      </p:sp>
      <p:sp>
        <p:nvSpPr>
          <p:cNvPr id="180" name="Shape 180"/>
          <p:cNvSpPr>
            <a:spLocks noGrp="1"/>
          </p:cNvSpPr>
          <p:nvPr>
            <p:ph type="body" idx="1"/>
          </p:nvPr>
        </p:nvSpPr>
        <p:spPr>
          <a:xfrm>
            <a:off x="610203" y="1600662"/>
            <a:ext cx="10971610" cy="4525120"/>
          </a:xfrm>
          <a:prstGeom prst="rect">
            <a:avLst/>
          </a:prstGeom>
        </p:spPr>
        <p:txBody>
          <a:bodyPr lIns="108243" tIns="108243" rIns="108243" bIns="108243"/>
          <a:lstStyle>
            <a:lvl1pPr marL="399757" indent="-399757"/>
            <a:lvl2pPr marL="706592" indent="-381341"/>
            <a:lvl3pPr marL="1007906" indent="-358194"/>
            <a:lvl4pPr marL="1409913" indent="-434949"/>
            <a:lvl5pPr marL="1734374" indent="-434949"/>
          </a:lstStyle>
          <a:p>
            <a:r>
              <a:t>Body Level One</a:t>
            </a:r>
          </a:p>
          <a:p>
            <a:pPr lvl="1"/>
            <a:r>
              <a:t>Body Level Two</a:t>
            </a:r>
          </a:p>
          <a:p>
            <a:pPr lvl="2"/>
            <a:r>
              <a:t>Body Level Three</a:t>
            </a:r>
          </a:p>
          <a:p>
            <a:pPr lvl="3"/>
            <a:r>
              <a:t>Body Level Four</a:t>
            </a:r>
          </a:p>
          <a:p>
            <a:pPr lvl="4"/>
            <a:r>
              <a:t>Body Level Five</a:t>
            </a:r>
          </a:p>
        </p:txBody>
      </p:sp>
      <p:sp>
        <p:nvSpPr>
          <p:cNvPr id="181" name="Shape 181"/>
          <p:cNvSpPr>
            <a:spLocks noGrp="1"/>
          </p:cNvSpPr>
          <p:nvPr>
            <p:ph type="sldNum" sz="quarter" idx="2"/>
          </p:nvPr>
        </p:nvSpPr>
        <p:spPr>
          <a:xfrm>
            <a:off x="11111538" y="6245200"/>
            <a:ext cx="470272" cy="464821"/>
          </a:xfrm>
          <a:prstGeom prst="rect">
            <a:avLst/>
          </a:prstGeom>
        </p:spPr>
        <p:txBody>
          <a:bodyPr lIns="108243" tIns="108243" rIns="108243" bIns="108243"/>
          <a:lstStyle/>
          <a:p>
            <a:fld id="{86CB4B4D-7CA3-9044-876B-883B54F8677D}" type="slidenum">
              <a:t>‹#›</a:t>
            </a:fld>
            <a:endParaRPr/>
          </a:p>
        </p:txBody>
      </p:sp>
    </p:spTree>
    <p:extLst>
      <p:ext uri="{BB962C8B-B14F-4D97-AF65-F5344CB8AC3E}">
        <p14:creationId xmlns:p14="http://schemas.microsoft.com/office/powerpoint/2010/main" val="1946051395"/>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4_Title &amp; Bullets">
    <p:spTree>
      <p:nvGrpSpPr>
        <p:cNvPr id="1" name=""/>
        <p:cNvGrpSpPr/>
        <p:nvPr/>
      </p:nvGrpSpPr>
      <p:grpSpPr>
        <a:xfrm>
          <a:off x="0" y="0"/>
          <a:ext cx="0" cy="0"/>
          <a:chOff x="0" y="0"/>
          <a:chExt cx="0" cy="0"/>
        </a:xfrm>
      </p:grpSpPr>
      <p:sp>
        <p:nvSpPr>
          <p:cNvPr id="188" name="Shape 188"/>
          <p:cNvSpPr>
            <a:spLocks noGrp="1"/>
          </p:cNvSpPr>
          <p:nvPr>
            <p:ph type="title"/>
          </p:nvPr>
        </p:nvSpPr>
        <p:spPr>
          <a:xfrm>
            <a:off x="610203" y="274588"/>
            <a:ext cx="10971610" cy="1143001"/>
          </a:xfrm>
          <a:prstGeom prst="rect">
            <a:avLst/>
          </a:prstGeom>
        </p:spPr>
        <p:txBody>
          <a:bodyPr lIns="108243" tIns="108243" rIns="108243" bIns="108243"/>
          <a:lstStyle/>
          <a:p>
            <a:r>
              <a:t>Title Text</a:t>
            </a:r>
          </a:p>
        </p:txBody>
      </p:sp>
      <p:sp>
        <p:nvSpPr>
          <p:cNvPr id="189" name="Shape 189"/>
          <p:cNvSpPr>
            <a:spLocks noGrp="1"/>
          </p:cNvSpPr>
          <p:nvPr>
            <p:ph type="body" idx="1"/>
          </p:nvPr>
        </p:nvSpPr>
        <p:spPr>
          <a:xfrm>
            <a:off x="610203" y="1600662"/>
            <a:ext cx="10971610" cy="4525120"/>
          </a:xfrm>
          <a:prstGeom prst="rect">
            <a:avLst/>
          </a:prstGeom>
        </p:spPr>
        <p:txBody>
          <a:bodyPr lIns="108243" tIns="108243" rIns="108243" bIns="108243"/>
          <a:lstStyle>
            <a:lvl1pPr marL="378717" indent="-378717">
              <a:defRPr sz="3600"/>
            </a:lvl1pPr>
            <a:lvl2pPr marL="686521" indent="-361271">
              <a:defRPr sz="3600"/>
            </a:lvl2pPr>
            <a:lvl3pPr marL="989054" indent="-339341">
              <a:defRPr sz="3600"/>
            </a:lvl3pPr>
            <a:lvl4pPr marL="1387021" indent="-412057">
              <a:defRPr sz="3600"/>
            </a:lvl4pPr>
            <a:lvl5pPr marL="1711482" indent="-412057">
              <a:defRPr sz="3600"/>
            </a:lvl5pPr>
          </a:lstStyle>
          <a:p>
            <a:r>
              <a:t>Body Level One</a:t>
            </a:r>
          </a:p>
          <a:p>
            <a:pPr lvl="1"/>
            <a:r>
              <a:t>Body Level Two</a:t>
            </a:r>
          </a:p>
          <a:p>
            <a:pPr lvl="2"/>
            <a:r>
              <a:t>Body Level Three</a:t>
            </a:r>
          </a:p>
          <a:p>
            <a:pPr lvl="3"/>
            <a:r>
              <a:t>Body Level Four</a:t>
            </a:r>
          </a:p>
          <a:p>
            <a:pPr lvl="4"/>
            <a:r>
              <a:t>Body Level Five</a:t>
            </a:r>
          </a:p>
        </p:txBody>
      </p:sp>
      <p:sp>
        <p:nvSpPr>
          <p:cNvPr id="190" name="Shape 190"/>
          <p:cNvSpPr>
            <a:spLocks noGrp="1"/>
          </p:cNvSpPr>
          <p:nvPr>
            <p:ph type="sldNum" sz="quarter" idx="2"/>
          </p:nvPr>
        </p:nvSpPr>
        <p:spPr>
          <a:xfrm>
            <a:off x="11127567" y="6245200"/>
            <a:ext cx="454242" cy="449433"/>
          </a:xfrm>
          <a:prstGeom prst="rect">
            <a:avLst/>
          </a:prstGeom>
        </p:spPr>
        <p:txBody>
          <a:bodyPr lIns="108243" tIns="108243" rIns="108243" bIns="108243"/>
          <a:lstStyle>
            <a:lvl1pPr>
              <a:defRPr sz="1500"/>
            </a:lvl1pPr>
          </a:lstStyle>
          <a:p>
            <a:fld id="{86CB4B4D-7CA3-9044-876B-883B54F8677D}" type="slidenum">
              <a:t>‹#›</a:t>
            </a:fld>
            <a:endParaRPr/>
          </a:p>
        </p:txBody>
      </p:sp>
    </p:spTree>
    <p:extLst>
      <p:ext uri="{BB962C8B-B14F-4D97-AF65-F5344CB8AC3E}">
        <p14:creationId xmlns:p14="http://schemas.microsoft.com/office/powerpoint/2010/main" val="4204288561"/>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1_Título y objetos">
    <p:spTree>
      <p:nvGrpSpPr>
        <p:cNvPr id="1" name=""/>
        <p:cNvGrpSpPr/>
        <p:nvPr/>
      </p:nvGrpSpPr>
      <p:grpSpPr>
        <a:xfrm>
          <a:off x="0" y="0"/>
          <a:ext cx="0" cy="0"/>
          <a:chOff x="0" y="0"/>
          <a:chExt cx="0" cy="0"/>
        </a:xfrm>
      </p:grpSpPr>
      <p:sp>
        <p:nvSpPr>
          <p:cNvPr id="197" name="Shape 197"/>
          <p:cNvSpPr>
            <a:spLocks noGrp="1"/>
          </p:cNvSpPr>
          <p:nvPr>
            <p:ph type="title"/>
          </p:nvPr>
        </p:nvSpPr>
        <p:spPr>
          <a:xfrm>
            <a:off x="609600" y="274638"/>
            <a:ext cx="10972801" cy="1143001"/>
          </a:xfrm>
          <a:prstGeom prst="rect">
            <a:avLst/>
          </a:prstGeom>
        </p:spPr>
        <p:txBody>
          <a:bodyPr lIns="121920" tIns="121920" rIns="121920" bIns="121920"/>
          <a:lstStyle>
            <a:lvl1pPr defTabSz="1219200">
              <a:defRPr sz="5800">
                <a:latin typeface="Calibri"/>
                <a:ea typeface="Calibri"/>
                <a:cs typeface="Calibri"/>
                <a:sym typeface="Calibri"/>
              </a:defRPr>
            </a:lvl1pPr>
          </a:lstStyle>
          <a:p>
            <a:r>
              <a:t>Title Text</a:t>
            </a:r>
          </a:p>
        </p:txBody>
      </p:sp>
      <p:sp>
        <p:nvSpPr>
          <p:cNvPr id="198" name="Shape 198"/>
          <p:cNvSpPr>
            <a:spLocks noGrp="1"/>
          </p:cNvSpPr>
          <p:nvPr>
            <p:ph type="body" idx="1"/>
          </p:nvPr>
        </p:nvSpPr>
        <p:spPr>
          <a:xfrm>
            <a:off x="609600" y="1600202"/>
            <a:ext cx="10972801" cy="4525963"/>
          </a:xfrm>
          <a:prstGeom prst="rect">
            <a:avLst/>
          </a:prstGeom>
        </p:spPr>
        <p:txBody>
          <a:bodyPr lIns="121920" tIns="121920" rIns="121920" bIns="121920"/>
          <a:lstStyle>
            <a:lvl1pPr marL="451821" indent="-451821" defTabSz="1219200">
              <a:spcBef>
                <a:spcPts val="1000"/>
              </a:spcBef>
              <a:buFont typeface="Arial"/>
              <a:defRPr sz="4200">
                <a:latin typeface="Calibri"/>
                <a:ea typeface="Calibri"/>
                <a:cs typeface="Calibri"/>
                <a:sym typeface="Calibri"/>
              </a:defRPr>
            </a:lvl1pPr>
            <a:lvl2pPr marL="792480" indent="-426720" defTabSz="1219200">
              <a:spcBef>
                <a:spcPts val="1000"/>
              </a:spcBef>
              <a:buFont typeface="Arial"/>
              <a:defRPr sz="4200">
                <a:latin typeface="Calibri"/>
                <a:ea typeface="Calibri"/>
                <a:cs typeface="Calibri"/>
                <a:sym typeface="Calibri"/>
              </a:defRPr>
            </a:lvl2pPr>
            <a:lvl3pPr marL="1135781" indent="-404261" defTabSz="1219200">
              <a:spcBef>
                <a:spcPts val="1000"/>
              </a:spcBef>
              <a:buFont typeface="Arial"/>
              <a:defRPr sz="4200">
                <a:latin typeface="Calibri"/>
                <a:ea typeface="Calibri"/>
                <a:cs typeface="Calibri"/>
                <a:sym typeface="Calibri"/>
              </a:defRPr>
            </a:lvl3pPr>
            <a:lvl4pPr marL="1577340" indent="-480060" defTabSz="1219200">
              <a:spcBef>
                <a:spcPts val="1000"/>
              </a:spcBef>
              <a:buFont typeface="Arial"/>
              <a:defRPr sz="4200">
                <a:latin typeface="Calibri"/>
                <a:ea typeface="Calibri"/>
                <a:cs typeface="Calibri"/>
                <a:sym typeface="Calibri"/>
              </a:defRPr>
            </a:lvl4pPr>
            <a:lvl5pPr marL="1943100" indent="-480060" defTabSz="1219200">
              <a:spcBef>
                <a:spcPts val="1000"/>
              </a:spcBef>
              <a:buFont typeface="Arial"/>
              <a:defRPr sz="42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9" name="Shape 199"/>
          <p:cNvSpPr>
            <a:spLocks noGrp="1"/>
          </p:cNvSpPr>
          <p:nvPr>
            <p:ph type="sldNum" sz="quarter" idx="2"/>
          </p:nvPr>
        </p:nvSpPr>
        <p:spPr>
          <a:xfrm>
            <a:off x="11108551" y="6300387"/>
            <a:ext cx="473848" cy="477054"/>
          </a:xfrm>
          <a:prstGeom prst="rect">
            <a:avLst/>
          </a:prstGeom>
        </p:spPr>
        <p:txBody>
          <a:bodyPr lIns="121920" tIns="121920" rIns="121920" bIns="121920" anchor="ctr"/>
          <a:lstStyle>
            <a:lvl1pPr defTabSz="1219200">
              <a:defRPr sz="15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585440593"/>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2_Título y objetos">
    <p:spTree>
      <p:nvGrpSpPr>
        <p:cNvPr id="1" name=""/>
        <p:cNvGrpSpPr/>
        <p:nvPr/>
      </p:nvGrpSpPr>
      <p:grpSpPr>
        <a:xfrm>
          <a:off x="0" y="0"/>
          <a:ext cx="0" cy="0"/>
          <a:chOff x="0" y="0"/>
          <a:chExt cx="0" cy="0"/>
        </a:xfrm>
      </p:grpSpPr>
      <p:sp>
        <p:nvSpPr>
          <p:cNvPr id="206" name="Shape 206"/>
          <p:cNvSpPr>
            <a:spLocks noGrp="1"/>
          </p:cNvSpPr>
          <p:nvPr>
            <p:ph type="title"/>
          </p:nvPr>
        </p:nvSpPr>
        <p:spPr>
          <a:xfrm>
            <a:off x="1981200" y="274638"/>
            <a:ext cx="8229600" cy="1143001"/>
          </a:xfrm>
          <a:prstGeom prst="rect">
            <a:avLst/>
          </a:prstGeom>
        </p:spPr>
        <p:txBody>
          <a:bodyPr lIns="121920" tIns="121920" rIns="121920" bIns="121920"/>
          <a:lstStyle>
            <a:lvl1pPr defTabSz="914354">
              <a:defRPr sz="4300">
                <a:latin typeface="Calibri"/>
                <a:ea typeface="Calibri"/>
                <a:cs typeface="Calibri"/>
                <a:sym typeface="Calibri"/>
              </a:defRPr>
            </a:lvl1pPr>
          </a:lstStyle>
          <a:p>
            <a:r>
              <a:t>Title Text</a:t>
            </a:r>
          </a:p>
        </p:txBody>
      </p:sp>
      <p:sp>
        <p:nvSpPr>
          <p:cNvPr id="207" name="Shape 207"/>
          <p:cNvSpPr>
            <a:spLocks noGrp="1"/>
          </p:cNvSpPr>
          <p:nvPr>
            <p:ph type="body" idx="1"/>
          </p:nvPr>
        </p:nvSpPr>
        <p:spPr>
          <a:xfrm>
            <a:off x="1981200" y="1600207"/>
            <a:ext cx="8229600" cy="4525963"/>
          </a:xfrm>
          <a:prstGeom prst="rect">
            <a:avLst/>
          </a:prstGeom>
        </p:spPr>
        <p:txBody>
          <a:bodyPr lIns="121920" tIns="121920" rIns="121920" bIns="121920"/>
          <a:lstStyle>
            <a:lvl1pPr marL="335665" indent="-335665" defTabSz="914354">
              <a:spcBef>
                <a:spcPts val="750"/>
              </a:spcBef>
              <a:buFont typeface="Arial"/>
              <a:defRPr sz="3100">
                <a:latin typeface="Calibri"/>
                <a:ea typeface="Calibri"/>
                <a:cs typeface="Calibri"/>
                <a:sym typeface="Calibri"/>
              </a:defRPr>
            </a:lvl1pPr>
            <a:lvl2pPr marL="596409" indent="-322103" defTabSz="914354">
              <a:spcBef>
                <a:spcPts val="750"/>
              </a:spcBef>
              <a:buFont typeface="Arial"/>
              <a:defRPr sz="3100">
                <a:latin typeface="Calibri"/>
                <a:ea typeface="Calibri"/>
                <a:cs typeface="Calibri"/>
                <a:sym typeface="Calibri"/>
              </a:defRPr>
            </a:lvl2pPr>
            <a:lvl3pPr marL="852310" indent="-303697" defTabSz="914354">
              <a:spcBef>
                <a:spcPts val="750"/>
              </a:spcBef>
              <a:buFont typeface="Arial"/>
              <a:defRPr sz="3100">
                <a:latin typeface="Calibri"/>
                <a:ea typeface="Calibri"/>
                <a:cs typeface="Calibri"/>
                <a:sym typeface="Calibri"/>
              </a:defRPr>
            </a:lvl3pPr>
            <a:lvl4pPr marL="1177232" indent="-354313" defTabSz="914354">
              <a:spcBef>
                <a:spcPts val="750"/>
              </a:spcBef>
              <a:buFont typeface="Arial"/>
              <a:defRPr sz="3100">
                <a:latin typeface="Calibri"/>
                <a:ea typeface="Calibri"/>
                <a:cs typeface="Calibri"/>
                <a:sym typeface="Calibri"/>
              </a:defRPr>
            </a:lvl4pPr>
            <a:lvl5pPr marL="1451538" indent="-354313" defTabSz="914354">
              <a:spcBef>
                <a:spcPts val="750"/>
              </a:spcBef>
              <a:buFont typeface="Arial"/>
              <a:defRPr sz="31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8" name="Shape 208"/>
          <p:cNvSpPr>
            <a:spLocks noGrp="1"/>
          </p:cNvSpPr>
          <p:nvPr>
            <p:ph type="sldNum" sz="quarter" idx="2"/>
          </p:nvPr>
        </p:nvSpPr>
        <p:spPr>
          <a:xfrm>
            <a:off x="9797866" y="6331165"/>
            <a:ext cx="412935" cy="415498"/>
          </a:xfrm>
          <a:prstGeom prst="rect">
            <a:avLst/>
          </a:prstGeom>
        </p:spPr>
        <p:txBody>
          <a:bodyPr lIns="121920" tIns="121920" rIns="121920" bIns="121920" anchor="ctr"/>
          <a:lstStyle>
            <a:lvl1pPr defTabSz="1219200">
              <a:defRPr sz="11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152614629"/>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5_Title &amp; Bullets">
    <p:spTree>
      <p:nvGrpSpPr>
        <p:cNvPr id="1" name=""/>
        <p:cNvGrpSpPr/>
        <p:nvPr/>
      </p:nvGrpSpPr>
      <p:grpSpPr>
        <a:xfrm>
          <a:off x="0" y="0"/>
          <a:ext cx="0" cy="0"/>
          <a:chOff x="0" y="0"/>
          <a:chExt cx="0" cy="0"/>
        </a:xfrm>
      </p:grpSpPr>
      <p:sp>
        <p:nvSpPr>
          <p:cNvPr id="215" name="Shape 215"/>
          <p:cNvSpPr>
            <a:spLocks noGrp="1"/>
          </p:cNvSpPr>
          <p:nvPr>
            <p:ph type="title"/>
          </p:nvPr>
        </p:nvSpPr>
        <p:spPr>
          <a:xfrm>
            <a:off x="3169295" y="312539"/>
            <a:ext cx="5853411" cy="1518047"/>
          </a:xfrm>
          <a:prstGeom prst="rect">
            <a:avLst/>
          </a:prstGeom>
        </p:spPr>
        <p:txBody>
          <a:bodyPr lIns="119061" tIns="119061" rIns="119061" bIns="119061"/>
          <a:lstStyle>
            <a:lvl1pPr defTabSz="308059">
              <a:defRPr sz="4100">
                <a:latin typeface="Calibri"/>
                <a:ea typeface="Calibri"/>
                <a:cs typeface="Calibri"/>
                <a:sym typeface="Calibri"/>
              </a:defRPr>
            </a:lvl1pPr>
          </a:lstStyle>
          <a:p>
            <a:r>
              <a:t>Title Text</a:t>
            </a:r>
          </a:p>
        </p:txBody>
      </p:sp>
      <p:sp>
        <p:nvSpPr>
          <p:cNvPr id="216" name="Shape 216"/>
          <p:cNvSpPr>
            <a:spLocks noGrp="1"/>
          </p:cNvSpPr>
          <p:nvPr>
            <p:ph type="body" sz="half" idx="1"/>
          </p:nvPr>
        </p:nvSpPr>
        <p:spPr>
          <a:xfrm>
            <a:off x="3169295" y="1830592"/>
            <a:ext cx="5853411" cy="4420196"/>
          </a:xfrm>
          <a:prstGeom prst="rect">
            <a:avLst/>
          </a:prstGeom>
        </p:spPr>
        <p:txBody>
          <a:bodyPr lIns="119061" tIns="119061" rIns="119061" bIns="119061" anchor="ctr"/>
          <a:lstStyle>
            <a:lvl1pPr marL="227290" indent="-227290" defTabSz="308059">
              <a:spcBef>
                <a:spcPts val="2150"/>
              </a:spcBef>
              <a:buSzPct val="75000"/>
              <a:buFont typeface="Arial"/>
              <a:defRPr sz="1800">
                <a:latin typeface="Calibri"/>
                <a:ea typeface="Calibri"/>
                <a:cs typeface="Calibri"/>
                <a:sym typeface="Calibri"/>
              </a:defRPr>
            </a:lvl1pPr>
            <a:lvl2pPr marL="327298" indent="-227290" defTabSz="308059">
              <a:spcBef>
                <a:spcPts val="2150"/>
              </a:spcBef>
              <a:buSzPct val="75000"/>
              <a:buFont typeface="Arial"/>
              <a:buChar char="•"/>
              <a:defRPr sz="1800">
                <a:latin typeface="Calibri"/>
                <a:ea typeface="Calibri"/>
                <a:cs typeface="Calibri"/>
                <a:sym typeface="Calibri"/>
              </a:defRPr>
            </a:lvl2pPr>
            <a:lvl3pPr marL="427305" indent="-227290" defTabSz="308059">
              <a:spcBef>
                <a:spcPts val="2150"/>
              </a:spcBef>
              <a:buSzPct val="75000"/>
              <a:buFont typeface="Arial"/>
              <a:defRPr sz="1800">
                <a:latin typeface="Calibri"/>
                <a:ea typeface="Calibri"/>
                <a:cs typeface="Calibri"/>
                <a:sym typeface="Calibri"/>
              </a:defRPr>
            </a:lvl3pPr>
            <a:lvl4pPr marL="527313" indent="-227290" defTabSz="308059">
              <a:spcBef>
                <a:spcPts val="2150"/>
              </a:spcBef>
              <a:buSzPct val="75000"/>
              <a:buFont typeface="Arial"/>
              <a:buChar char="•"/>
              <a:defRPr sz="1800">
                <a:latin typeface="Calibri"/>
                <a:ea typeface="Calibri"/>
                <a:cs typeface="Calibri"/>
                <a:sym typeface="Calibri"/>
              </a:defRPr>
            </a:lvl4pPr>
            <a:lvl5pPr marL="627320" indent="-227290" defTabSz="308059">
              <a:spcBef>
                <a:spcPts val="2150"/>
              </a:spcBef>
              <a:buSzPct val="75000"/>
              <a:buFont typeface="Arial"/>
              <a:buChar char="•"/>
              <a:defRPr sz="1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7" name="Shape 217"/>
          <p:cNvSpPr>
            <a:spLocks noGrp="1"/>
          </p:cNvSpPr>
          <p:nvPr>
            <p:ph type="sldNum" sz="quarter" idx="2"/>
          </p:nvPr>
        </p:nvSpPr>
        <p:spPr>
          <a:xfrm>
            <a:off x="5911515" y="6451292"/>
            <a:ext cx="362276" cy="363558"/>
          </a:xfrm>
          <a:prstGeom prst="rect">
            <a:avLst/>
          </a:prstGeom>
        </p:spPr>
        <p:txBody>
          <a:bodyPr lIns="119061" tIns="119061" rIns="119061" bIns="119061" anchor="ctr"/>
          <a:lstStyle>
            <a:lvl1pPr algn="ctr" defTabSz="308059">
              <a:defRPr sz="8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63604640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5/7/2018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6_Title &amp; Bullets">
    <p:spTree>
      <p:nvGrpSpPr>
        <p:cNvPr id="1" name=""/>
        <p:cNvGrpSpPr/>
        <p:nvPr/>
      </p:nvGrpSpPr>
      <p:grpSpPr>
        <a:xfrm>
          <a:off x="0" y="0"/>
          <a:ext cx="0" cy="0"/>
          <a:chOff x="0" y="0"/>
          <a:chExt cx="0" cy="0"/>
        </a:xfrm>
      </p:grpSpPr>
      <p:sp>
        <p:nvSpPr>
          <p:cNvPr id="224" name="Shape 224"/>
          <p:cNvSpPr>
            <a:spLocks noGrp="1"/>
          </p:cNvSpPr>
          <p:nvPr>
            <p:ph type="title"/>
          </p:nvPr>
        </p:nvSpPr>
        <p:spPr>
          <a:xfrm>
            <a:off x="2193727" y="312539"/>
            <a:ext cx="7804548" cy="1518047"/>
          </a:xfrm>
          <a:prstGeom prst="rect">
            <a:avLst/>
          </a:prstGeom>
        </p:spPr>
        <p:txBody>
          <a:bodyPr lIns="119061" tIns="119061" rIns="119061" bIns="119061"/>
          <a:lstStyle>
            <a:lvl1pPr defTabSz="410766">
              <a:defRPr sz="5500">
                <a:latin typeface="Calibri"/>
                <a:ea typeface="Calibri"/>
                <a:cs typeface="Calibri"/>
                <a:sym typeface="Calibri"/>
              </a:defRPr>
            </a:lvl1pPr>
          </a:lstStyle>
          <a:p>
            <a:r>
              <a:t>Title Text</a:t>
            </a:r>
          </a:p>
        </p:txBody>
      </p:sp>
      <p:sp>
        <p:nvSpPr>
          <p:cNvPr id="225" name="Shape 225"/>
          <p:cNvSpPr>
            <a:spLocks noGrp="1"/>
          </p:cNvSpPr>
          <p:nvPr>
            <p:ph type="body" idx="1"/>
          </p:nvPr>
        </p:nvSpPr>
        <p:spPr>
          <a:xfrm>
            <a:off x="2193727" y="1830586"/>
            <a:ext cx="7804548" cy="4420196"/>
          </a:xfrm>
          <a:prstGeom prst="rect">
            <a:avLst/>
          </a:prstGeom>
        </p:spPr>
        <p:txBody>
          <a:bodyPr lIns="119061" tIns="119061" rIns="119061" bIns="119061" anchor="ctr"/>
          <a:lstStyle>
            <a:lvl1pPr marL="308681" indent="-308681" defTabSz="410766">
              <a:spcBef>
                <a:spcPts val="2900"/>
              </a:spcBef>
              <a:buSzPct val="75000"/>
              <a:buFont typeface="Arial"/>
              <a:defRPr sz="2500">
                <a:latin typeface="Calibri"/>
                <a:ea typeface="Calibri"/>
                <a:cs typeface="Calibri"/>
                <a:sym typeface="Calibri"/>
              </a:defRPr>
            </a:lvl1pPr>
            <a:lvl2pPr marL="442031" indent="-308681" defTabSz="410766">
              <a:spcBef>
                <a:spcPts val="2900"/>
              </a:spcBef>
              <a:buSzPct val="75000"/>
              <a:buFont typeface="Arial"/>
              <a:buChar char="•"/>
              <a:defRPr sz="2500">
                <a:latin typeface="Calibri"/>
                <a:ea typeface="Calibri"/>
                <a:cs typeface="Calibri"/>
                <a:sym typeface="Calibri"/>
              </a:defRPr>
            </a:lvl2pPr>
            <a:lvl3pPr marL="575381" indent="-308681" defTabSz="410766">
              <a:spcBef>
                <a:spcPts val="2900"/>
              </a:spcBef>
              <a:buSzPct val="75000"/>
              <a:buFont typeface="Arial"/>
              <a:defRPr sz="2500">
                <a:latin typeface="Calibri"/>
                <a:ea typeface="Calibri"/>
                <a:cs typeface="Calibri"/>
                <a:sym typeface="Calibri"/>
              </a:defRPr>
            </a:lvl3pPr>
            <a:lvl4pPr marL="708731" indent="-308681" defTabSz="410766">
              <a:spcBef>
                <a:spcPts val="2900"/>
              </a:spcBef>
              <a:buSzPct val="75000"/>
              <a:buFont typeface="Arial"/>
              <a:buChar char="•"/>
              <a:defRPr sz="2500">
                <a:latin typeface="Calibri"/>
                <a:ea typeface="Calibri"/>
                <a:cs typeface="Calibri"/>
                <a:sym typeface="Calibri"/>
              </a:defRPr>
            </a:lvl4pPr>
            <a:lvl5pPr marL="842081" indent="-308681" defTabSz="410766">
              <a:spcBef>
                <a:spcPts val="2900"/>
              </a:spcBef>
              <a:buSzPct val="75000"/>
              <a:buFont typeface="Arial"/>
              <a:buChar char="•"/>
              <a:defRPr sz="25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26" name="Shape 226"/>
          <p:cNvSpPr>
            <a:spLocks noGrp="1"/>
          </p:cNvSpPr>
          <p:nvPr>
            <p:ph type="sldNum" sz="quarter" idx="2"/>
          </p:nvPr>
        </p:nvSpPr>
        <p:spPr>
          <a:xfrm>
            <a:off x="5887956" y="6428208"/>
            <a:ext cx="407161" cy="409725"/>
          </a:xfrm>
          <a:prstGeom prst="rect">
            <a:avLst/>
          </a:prstGeom>
        </p:spPr>
        <p:txBody>
          <a:bodyPr lIns="119061" tIns="119061" rIns="119061" bIns="119061" anchor="ctr"/>
          <a:lstStyle>
            <a:lvl1pPr algn="ctr" defTabSz="410766">
              <a:defRPr sz="11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01388676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5/7/2018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5/7/2018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5/7/2018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theme" Target="../theme/theme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pPr/>
              <a:t>5/7/2018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10207" y="274588"/>
            <a:ext cx="10971610" cy="1143001"/>
          </a:xfrm>
          <a:prstGeom prst="rect">
            <a:avLst/>
          </a:prstGeom>
          <a:ln w="12700">
            <a:miter lim="400000"/>
          </a:ln>
          <a:extLst>
            <a:ext uri="{C572A759-6A51-4108-AA02-DFA0A04FC94B}">
              <ma14:wrappingTextBoxFlag xmlns:ma14="http://schemas.microsoft.com/office/mac/drawingml/2011/main" xmlns="" val="1"/>
            </a:ext>
          </a:extLst>
        </p:spPr>
        <p:txBody>
          <a:bodyPr lIns="108213" tIns="108213" rIns="108213" bIns="108213" anchor="ctr">
            <a:normAutofit/>
          </a:bodyPr>
          <a:lstStyle/>
          <a:p>
            <a:r>
              <a:t>Title Text</a:t>
            </a:r>
          </a:p>
        </p:txBody>
      </p:sp>
      <p:sp>
        <p:nvSpPr>
          <p:cNvPr id="3" name="Shape 3"/>
          <p:cNvSpPr>
            <a:spLocks noGrp="1"/>
          </p:cNvSpPr>
          <p:nvPr>
            <p:ph type="body" idx="1"/>
          </p:nvPr>
        </p:nvSpPr>
        <p:spPr>
          <a:xfrm>
            <a:off x="610207" y="1600666"/>
            <a:ext cx="10971610" cy="4525120"/>
          </a:xfrm>
          <a:prstGeom prst="rect">
            <a:avLst/>
          </a:prstGeom>
          <a:ln w="12700">
            <a:miter lim="400000"/>
          </a:ln>
          <a:extLst>
            <a:ext uri="{C572A759-6A51-4108-AA02-DFA0A04FC94B}">
              <ma14:wrappingTextBoxFlag xmlns:ma14="http://schemas.microsoft.com/office/mac/drawingml/2011/main" xmlns="" val="1"/>
            </a:ext>
          </a:extLst>
        </p:spPr>
        <p:txBody>
          <a:bodyPr lIns="108213" tIns="108213" rIns="108213" bIns="108213">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111598" y="6245200"/>
            <a:ext cx="470212" cy="464761"/>
          </a:xfrm>
          <a:prstGeom prst="rect">
            <a:avLst/>
          </a:prstGeom>
          <a:ln w="12700">
            <a:miter lim="400000"/>
          </a:ln>
        </p:spPr>
        <p:txBody>
          <a:bodyPr wrap="none" lIns="108213" tIns="108213" rIns="108213" bIns="108213">
            <a:spAutoFit/>
          </a:bodyPr>
          <a:lstStyle>
            <a:lvl1pPr algn="r" defTabSz="1086137">
              <a:defRPr sz="16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4753904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ransition spd="med"/>
  <p:txStyles>
    <p:titleStyle>
      <a:lvl1pPr marL="0" marR="0" indent="0"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1pPr>
      <a:lvl2pPr marL="0" marR="0" indent="0"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2pPr>
      <a:lvl3pPr marL="0" marR="0" indent="0"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3pPr>
      <a:lvl4pPr marL="0" marR="0" indent="0"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4pPr>
      <a:lvl5pPr marL="0" marR="0" indent="0"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5pPr>
      <a:lvl6pPr marL="0" marR="0" indent="324637"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6pPr>
      <a:lvl7pPr marL="0" marR="0" indent="649278"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7pPr>
      <a:lvl8pPr marL="0" marR="0" indent="973923"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8pPr>
      <a:lvl9pPr marL="0" marR="0" indent="1298561"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9pPr>
    </p:titleStyle>
    <p:bodyStyle>
      <a:lvl1pPr marL="399656" marR="0" indent="-399656"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1pPr>
      <a:lvl2pPr marL="706415" marR="0" indent="-381245"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2pPr>
      <a:lvl3pPr marL="1007654" marR="0" indent="-358105"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3pPr>
      <a:lvl4pPr marL="1394569" marR="0" indent="-419848"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4pPr>
      <a:lvl5pPr marL="1718948" marR="0" indent="-419848"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5pPr>
      <a:lvl6pPr marL="2048589" marR="0" indent="-425384"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6pPr>
      <a:lvl7pPr marL="2373229" marR="0" indent="-425384"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7pPr>
      <a:lvl8pPr marL="2697869" marR="0" indent="-425384"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8pPr>
      <a:lvl9pPr marL="3022504" marR="0" indent="-425384"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9pPr>
    </p:bodyStyle>
    <p:otherStyle>
      <a:lvl1pPr marL="0" marR="0" indent="0"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1pPr>
      <a:lvl2pPr marL="0" marR="0" indent="325840"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2pPr>
      <a:lvl3pPr marL="0" marR="0" indent="651682"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3pPr>
      <a:lvl4pPr marL="0" marR="0" indent="977523"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4pPr>
      <a:lvl5pPr marL="0" marR="0" indent="1303363"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5pPr>
      <a:lvl6pPr marL="0" marR="0" indent="1629206"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6pPr>
      <a:lvl7pPr marL="0" marR="0" indent="1955046"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7pPr>
      <a:lvl8pPr marL="0" marR="0" indent="2280888"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8pPr>
      <a:lvl9pPr marL="0" marR="0" indent="2606728"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10207" y="274588"/>
            <a:ext cx="10971610" cy="1143001"/>
          </a:xfrm>
          <a:prstGeom prst="rect">
            <a:avLst/>
          </a:prstGeom>
          <a:ln w="12700">
            <a:miter lim="400000"/>
          </a:ln>
          <a:extLst>
            <a:ext uri="{C572A759-6A51-4108-AA02-DFA0A04FC94B}">
              <ma14:wrappingTextBoxFlag xmlns:ma14="http://schemas.microsoft.com/office/mac/drawingml/2011/main" xmlns="" val="1"/>
            </a:ext>
          </a:extLst>
        </p:spPr>
        <p:txBody>
          <a:bodyPr lIns="108213" tIns="108213" rIns="108213" bIns="108213" anchor="ctr">
            <a:normAutofit/>
          </a:bodyPr>
          <a:lstStyle/>
          <a:p>
            <a:r>
              <a:t>Title Text</a:t>
            </a:r>
          </a:p>
        </p:txBody>
      </p:sp>
      <p:sp>
        <p:nvSpPr>
          <p:cNvPr id="3" name="Shape 3"/>
          <p:cNvSpPr>
            <a:spLocks noGrp="1"/>
          </p:cNvSpPr>
          <p:nvPr>
            <p:ph type="body" idx="1"/>
          </p:nvPr>
        </p:nvSpPr>
        <p:spPr>
          <a:xfrm>
            <a:off x="610207" y="1600666"/>
            <a:ext cx="10971610" cy="4525120"/>
          </a:xfrm>
          <a:prstGeom prst="rect">
            <a:avLst/>
          </a:prstGeom>
          <a:ln w="12700">
            <a:miter lim="400000"/>
          </a:ln>
          <a:extLst>
            <a:ext uri="{C572A759-6A51-4108-AA02-DFA0A04FC94B}">
              <ma14:wrappingTextBoxFlag xmlns:ma14="http://schemas.microsoft.com/office/mac/drawingml/2011/main" xmlns="" val="1"/>
            </a:ext>
          </a:extLst>
        </p:spPr>
        <p:txBody>
          <a:bodyPr lIns="108213" tIns="108213" rIns="108213" bIns="108213">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111598" y="6245200"/>
            <a:ext cx="470212" cy="464761"/>
          </a:xfrm>
          <a:prstGeom prst="rect">
            <a:avLst/>
          </a:prstGeom>
          <a:ln w="12700">
            <a:miter lim="400000"/>
          </a:ln>
        </p:spPr>
        <p:txBody>
          <a:bodyPr wrap="none" lIns="108213" tIns="108213" rIns="108213" bIns="108213">
            <a:spAutoFit/>
          </a:bodyPr>
          <a:lstStyle>
            <a:lvl1pPr algn="r" defTabSz="1086137">
              <a:defRPr sz="1600">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47135881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Lst>
  <p:transition spd="med"/>
  <p:txStyles>
    <p:titleStyle>
      <a:lvl1pPr marL="0" marR="0" indent="0"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1pPr>
      <a:lvl2pPr marL="0" marR="0" indent="0"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2pPr>
      <a:lvl3pPr marL="0" marR="0" indent="0"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3pPr>
      <a:lvl4pPr marL="0" marR="0" indent="0"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4pPr>
      <a:lvl5pPr marL="0" marR="0" indent="0"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5pPr>
      <a:lvl6pPr marL="0" marR="0" indent="324637"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6pPr>
      <a:lvl7pPr marL="0" marR="0" indent="649278"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7pPr>
      <a:lvl8pPr marL="0" marR="0" indent="973923"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8pPr>
      <a:lvl9pPr marL="0" marR="0" indent="1298561" algn="ctr" defTabSz="762000" latinLnBrk="0">
        <a:lnSpc>
          <a:spcPct val="100000"/>
        </a:lnSpc>
        <a:spcBef>
          <a:spcPts val="0"/>
        </a:spcBef>
        <a:spcAft>
          <a:spcPts val="0"/>
        </a:spcAft>
        <a:buClrTx/>
        <a:buSzTx/>
        <a:buFontTx/>
        <a:buNone/>
        <a:tabLst/>
        <a:defRPr sz="5000" b="0" i="0" u="none" strike="noStrike" cap="none" spc="0" baseline="0">
          <a:ln>
            <a:noFill/>
          </a:ln>
          <a:solidFill>
            <a:srgbClr val="000000"/>
          </a:solidFill>
          <a:uFillTx/>
          <a:latin typeface="Arial"/>
          <a:ea typeface="Arial"/>
          <a:cs typeface="Arial"/>
          <a:sym typeface="Arial"/>
        </a:defRPr>
      </a:lvl9pPr>
    </p:titleStyle>
    <p:bodyStyle>
      <a:lvl1pPr marL="399656" marR="0" indent="-399656"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1pPr>
      <a:lvl2pPr marL="706415" marR="0" indent="-381245"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2pPr>
      <a:lvl3pPr marL="1007654" marR="0" indent="-358105"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3pPr>
      <a:lvl4pPr marL="1394569" marR="0" indent="-419848"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4pPr>
      <a:lvl5pPr marL="1718948" marR="0" indent="-419848"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5pPr>
      <a:lvl6pPr marL="2048589" marR="0" indent="-425384"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6pPr>
      <a:lvl7pPr marL="2373229" marR="0" indent="-425384"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7pPr>
      <a:lvl8pPr marL="2697869" marR="0" indent="-425384"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8pPr>
      <a:lvl9pPr marL="3022504" marR="0" indent="-425384" algn="l" defTabSz="762000" latinLnBrk="0">
        <a:lnSpc>
          <a:spcPct val="100000"/>
        </a:lnSpc>
        <a:spcBef>
          <a:spcPts val="900"/>
        </a:spcBef>
        <a:spcAft>
          <a:spcPts val="0"/>
        </a:spcAft>
        <a:buClrTx/>
        <a:buSzPct val="100000"/>
        <a:buFontTx/>
        <a:buChar char="»"/>
        <a:tabLst/>
        <a:defRPr sz="3800" b="0" i="0" u="none" strike="noStrike" cap="none" spc="0" baseline="0">
          <a:ln>
            <a:noFill/>
          </a:ln>
          <a:solidFill>
            <a:srgbClr val="000000"/>
          </a:solidFill>
          <a:uFillTx/>
          <a:latin typeface="Arial"/>
          <a:ea typeface="Arial"/>
          <a:cs typeface="Arial"/>
          <a:sym typeface="Arial"/>
        </a:defRPr>
      </a:lvl9pPr>
    </p:bodyStyle>
    <p:otherStyle>
      <a:lvl1pPr marL="0" marR="0" indent="0"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1pPr>
      <a:lvl2pPr marL="0" marR="0" indent="325840"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2pPr>
      <a:lvl3pPr marL="0" marR="0" indent="651682"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3pPr>
      <a:lvl4pPr marL="0" marR="0" indent="977523"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4pPr>
      <a:lvl5pPr marL="0" marR="0" indent="1303363"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5pPr>
      <a:lvl6pPr marL="0" marR="0" indent="1629206"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6pPr>
      <a:lvl7pPr marL="0" marR="0" indent="1955046"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7pPr>
      <a:lvl8pPr marL="0" marR="0" indent="2280888"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8pPr>
      <a:lvl9pPr marL="0" marR="0" indent="2606728" algn="r" defTabSz="1086137"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21.png"/><Relationship Id="rId11" Type="http://schemas.openxmlformats.org/officeDocument/2006/relationships/image" Target="../media/image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7.png"/><Relationship Id="rId3" Type="http://schemas.openxmlformats.org/officeDocument/2006/relationships/image" Target="../media/image30.png"/><Relationship Id="rId7" Type="http://schemas.openxmlformats.org/officeDocument/2006/relationships/image" Target="../media/image19.png"/><Relationship Id="rId12" Type="http://schemas.openxmlformats.org/officeDocument/2006/relationships/image" Target="../media/image36.pn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png"/><Relationship Id="rId1" Type="http://schemas.openxmlformats.org/officeDocument/2006/relationships/slideLayout" Target="../slideLayouts/slideLayout52.xml"/><Relationship Id="rId6" Type="http://schemas.openxmlformats.org/officeDocument/2006/relationships/image" Target="../media/image28.png"/><Relationship Id="rId11" Type="http://schemas.openxmlformats.org/officeDocument/2006/relationships/image" Target="../media/image35.png"/><Relationship Id="rId5" Type="http://schemas.openxmlformats.org/officeDocument/2006/relationships/image" Target="../media/image32.png"/><Relationship Id="rId15" Type="http://schemas.openxmlformats.org/officeDocument/2006/relationships/image" Target="../media/image23.pn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33.png"/><Relationship Id="rId1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png"/><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hyperlink" Target="https://arxiv.org/abs/1701.00160"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png"/><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0.png"/><Relationship Id="rId2" Type="http://schemas.openxmlformats.org/officeDocument/2006/relationships/image" Target="../media/image31.png"/><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png"/><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47.png"/><Relationship Id="rId5" Type="http://schemas.openxmlformats.org/officeDocument/2006/relationships/image" Target="../media/image45.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42.xml"/><Relationship Id="rId5" Type="http://schemas.openxmlformats.org/officeDocument/2006/relationships/image" Target="../media/image44.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hyperlink" Target="https://adeshpande3.github.io/adeshpande3.github.io/A-Beginner's-Guide-To-Understanding-Convolutional-Neural-Networks/" TargetMode="External"/><Relationship Id="rId2" Type="http://schemas.openxmlformats.org/officeDocument/2006/relationships/hyperlink" Target="https://www.youtube.com/watch?v=AgkfIQ4IGa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42.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42.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56.png"/><Relationship Id="rId5" Type="http://schemas.openxmlformats.org/officeDocument/2006/relationships/image" Target="../media/image42.pn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hyperlink" Target="https://apps.engineering.cornell.edu/CourseEval"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2.png"/><Relationship Id="rId7"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image" Target="../media/image58.png"/><Relationship Id="rId5" Type="http://schemas.openxmlformats.org/officeDocument/2006/relationships/image" Target="../media/image56.png"/><Relationship Id="rId10" Type="http://schemas.openxmlformats.org/officeDocument/2006/relationships/image" Target="../media/image63.png"/><Relationship Id="rId4" Type="http://schemas.openxmlformats.org/officeDocument/2006/relationships/image" Target="../media/image49.png"/><Relationship Id="rId9"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4.png"/><Relationship Id="rId1" Type="http://schemas.openxmlformats.org/officeDocument/2006/relationships/slideLayout" Target="../slideLayouts/slideLayout4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7.png"/><Relationship Id="rId1" Type="http://schemas.openxmlformats.org/officeDocument/2006/relationships/slideLayout" Target="../slideLayouts/slideLayout42.xml"/><Relationship Id="rId5" Type="http://schemas.openxmlformats.org/officeDocument/2006/relationships/image" Target="../media/image66.png"/><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8.png"/><Relationship Id="rId1" Type="http://schemas.openxmlformats.org/officeDocument/2006/relationships/slideLayout" Target="../slideLayouts/slideLayout42.xml"/><Relationship Id="rId6" Type="http://schemas.openxmlformats.org/officeDocument/2006/relationships/image" Target="../media/image52.png"/><Relationship Id="rId5" Type="http://schemas.openxmlformats.org/officeDocument/2006/relationships/image" Target="../media/image53.png"/><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52.png"/><Relationship Id="rId2" Type="http://schemas.openxmlformats.org/officeDocument/2006/relationships/image" Target="../media/image70.png"/><Relationship Id="rId1" Type="http://schemas.openxmlformats.org/officeDocument/2006/relationships/slideLayout" Target="../slideLayouts/slideLayout42.xml"/><Relationship Id="rId6" Type="http://schemas.openxmlformats.org/officeDocument/2006/relationships/image" Target="../media/image53.png"/><Relationship Id="rId5" Type="http://schemas.openxmlformats.org/officeDocument/2006/relationships/image" Target="../media/image69.png"/><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6.png"/><Relationship Id="rId3" Type="http://schemas.openxmlformats.org/officeDocument/2006/relationships/image" Target="../media/image68.png"/><Relationship Id="rId7" Type="http://schemas.openxmlformats.org/officeDocument/2006/relationships/image" Target="../media/image73.png"/><Relationship Id="rId12" Type="http://schemas.openxmlformats.org/officeDocument/2006/relationships/image" Target="../media/image52.png"/><Relationship Id="rId2" Type="http://schemas.openxmlformats.org/officeDocument/2006/relationships/image" Target="../media/image70.png"/><Relationship Id="rId16" Type="http://schemas.openxmlformats.org/officeDocument/2006/relationships/image" Target="../media/image78.png"/><Relationship Id="rId1" Type="http://schemas.openxmlformats.org/officeDocument/2006/relationships/slideLayout" Target="../slideLayouts/slideLayout42.xml"/><Relationship Id="rId6" Type="http://schemas.openxmlformats.org/officeDocument/2006/relationships/image" Target="../media/image72.png"/><Relationship Id="rId11" Type="http://schemas.openxmlformats.org/officeDocument/2006/relationships/image" Target="../media/image53.png"/><Relationship Id="rId5" Type="http://schemas.openxmlformats.org/officeDocument/2006/relationships/image" Target="../media/image71.png"/><Relationship Id="rId15" Type="http://schemas.openxmlformats.org/officeDocument/2006/relationships/image" Target="../media/image20.png"/><Relationship Id="rId10" Type="http://schemas.openxmlformats.org/officeDocument/2006/relationships/image" Target="../media/image69.png"/><Relationship Id="rId4" Type="http://schemas.openxmlformats.org/officeDocument/2006/relationships/image" Target="../media/image19.png"/><Relationship Id="rId9" Type="http://schemas.openxmlformats.org/officeDocument/2006/relationships/image" Target="../media/image75.png"/><Relationship Id="rId14" Type="http://schemas.openxmlformats.org/officeDocument/2006/relationships/image" Target="../media/image77.png"/></Relationships>
</file>

<file path=ppt/slides/_rels/slide4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53.png"/><Relationship Id="rId3" Type="http://schemas.openxmlformats.org/officeDocument/2006/relationships/image" Target="../media/image75.png"/><Relationship Id="rId7" Type="http://schemas.openxmlformats.org/officeDocument/2006/relationships/image" Target="../media/image72.png"/><Relationship Id="rId12" Type="http://schemas.openxmlformats.org/officeDocument/2006/relationships/image" Target="../media/image69.png"/><Relationship Id="rId2" Type="http://schemas.openxmlformats.org/officeDocument/2006/relationships/image" Target="../media/image79.png"/><Relationship Id="rId1" Type="http://schemas.openxmlformats.org/officeDocument/2006/relationships/slideLayout" Target="../slideLayouts/slideLayout42.xml"/><Relationship Id="rId6" Type="http://schemas.openxmlformats.org/officeDocument/2006/relationships/image" Target="../media/image77.png"/><Relationship Id="rId11" Type="http://schemas.openxmlformats.org/officeDocument/2006/relationships/image" Target="../media/image19.png"/><Relationship Id="rId5" Type="http://schemas.openxmlformats.org/officeDocument/2006/relationships/image" Target="../media/image76.png"/><Relationship Id="rId15" Type="http://schemas.openxmlformats.org/officeDocument/2006/relationships/image" Target="../media/image80.png"/><Relationship Id="rId10" Type="http://schemas.openxmlformats.org/officeDocument/2006/relationships/image" Target="../media/image70.png"/><Relationship Id="rId4" Type="http://schemas.openxmlformats.org/officeDocument/2006/relationships/image" Target="../media/image71.png"/><Relationship Id="rId9" Type="http://schemas.openxmlformats.org/officeDocument/2006/relationships/image" Target="../media/image73.png"/><Relationship Id="rId14" Type="http://schemas.openxmlformats.org/officeDocument/2006/relationships/image" Target="../media/image52.png"/></Relationships>
</file>

<file path=ppt/slides/_rels/slide4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80.png"/><Relationship Id="rId3" Type="http://schemas.openxmlformats.org/officeDocument/2006/relationships/image" Target="../media/image71.png"/><Relationship Id="rId7" Type="http://schemas.openxmlformats.org/officeDocument/2006/relationships/image" Target="../media/image68.png"/><Relationship Id="rId12" Type="http://schemas.openxmlformats.org/officeDocument/2006/relationships/image" Target="../media/image52.png"/><Relationship Id="rId2" Type="http://schemas.openxmlformats.org/officeDocument/2006/relationships/image" Target="../media/image75.png"/><Relationship Id="rId1" Type="http://schemas.openxmlformats.org/officeDocument/2006/relationships/slideLayout" Target="../slideLayouts/slideLayout42.xml"/><Relationship Id="rId6" Type="http://schemas.openxmlformats.org/officeDocument/2006/relationships/image" Target="../media/image70.png"/><Relationship Id="rId11" Type="http://schemas.openxmlformats.org/officeDocument/2006/relationships/image" Target="../media/image72.png"/><Relationship Id="rId5" Type="http://schemas.openxmlformats.org/officeDocument/2006/relationships/image" Target="../media/image77.png"/><Relationship Id="rId10" Type="http://schemas.openxmlformats.org/officeDocument/2006/relationships/image" Target="../media/image81.png"/><Relationship Id="rId4" Type="http://schemas.openxmlformats.org/officeDocument/2006/relationships/image" Target="../media/image76.png"/><Relationship Id="rId9"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52.png"/><Relationship Id="rId2" Type="http://schemas.openxmlformats.org/officeDocument/2006/relationships/image" Target="../media/image70.png"/><Relationship Id="rId1" Type="http://schemas.openxmlformats.org/officeDocument/2006/relationships/slideLayout" Target="../slideLayouts/slideLayout42.xml"/><Relationship Id="rId6" Type="http://schemas.openxmlformats.org/officeDocument/2006/relationships/image" Target="../media/image69.png"/><Relationship Id="rId5" Type="http://schemas.openxmlformats.org/officeDocument/2006/relationships/image" Target="../media/image19.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2.png"/><Relationship Id="rId3" Type="http://schemas.openxmlformats.org/officeDocument/2006/relationships/image" Target="../media/image70.png"/><Relationship Id="rId7" Type="http://schemas.openxmlformats.org/officeDocument/2006/relationships/image" Target="../media/image52.png"/><Relationship Id="rId12"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image" Target="../media/image69.png"/><Relationship Id="rId11" Type="http://schemas.openxmlformats.org/officeDocument/2006/relationships/image" Target="../media/image77.png"/><Relationship Id="rId5" Type="http://schemas.openxmlformats.org/officeDocument/2006/relationships/image" Target="../media/image19.png"/><Relationship Id="rId10" Type="http://schemas.openxmlformats.org/officeDocument/2006/relationships/image" Target="../media/image76.png"/><Relationship Id="rId4" Type="http://schemas.openxmlformats.org/officeDocument/2006/relationships/image" Target="../media/image68.png"/><Relationship Id="rId9" Type="http://schemas.openxmlformats.org/officeDocument/2006/relationships/image" Target="../media/image71.png"/><Relationship Id="rId14" Type="http://schemas.openxmlformats.org/officeDocument/2006/relationships/image" Target="../media/image82.png"/></Relationships>
</file>

<file path=ppt/slides/_rels/slide5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82.png"/><Relationship Id="rId3" Type="http://schemas.openxmlformats.org/officeDocument/2006/relationships/image" Target="../media/image68.png"/><Relationship Id="rId7" Type="http://schemas.openxmlformats.org/officeDocument/2006/relationships/image" Target="../media/image75.png"/><Relationship Id="rId12" Type="http://schemas.openxmlformats.org/officeDocument/2006/relationships/image" Target="../media/image72.png"/><Relationship Id="rId2" Type="http://schemas.openxmlformats.org/officeDocument/2006/relationships/image" Target="../media/image70.png"/><Relationship Id="rId1" Type="http://schemas.openxmlformats.org/officeDocument/2006/relationships/slideLayout" Target="../slideLayouts/slideLayout42.xml"/><Relationship Id="rId6" Type="http://schemas.openxmlformats.org/officeDocument/2006/relationships/image" Target="../media/image52.png"/><Relationship Id="rId11" Type="http://schemas.openxmlformats.org/officeDocument/2006/relationships/image" Target="../media/image81.png"/><Relationship Id="rId5" Type="http://schemas.openxmlformats.org/officeDocument/2006/relationships/image" Target="../media/image69.png"/><Relationship Id="rId10" Type="http://schemas.openxmlformats.org/officeDocument/2006/relationships/image" Target="../media/image77.png"/><Relationship Id="rId4" Type="http://schemas.openxmlformats.org/officeDocument/2006/relationships/image" Target="../media/image19.png"/><Relationship Id="rId9" Type="http://schemas.openxmlformats.org/officeDocument/2006/relationships/image" Target="../media/image76.png"/></Relationships>
</file>

<file path=ppt/slides/_rels/slide52.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2.png"/><Relationship Id="rId3" Type="http://schemas.openxmlformats.org/officeDocument/2006/relationships/image" Target="../media/image81.png"/><Relationship Id="rId7" Type="http://schemas.openxmlformats.org/officeDocument/2006/relationships/image" Target="../media/image71.png"/><Relationship Id="rId12" Type="http://schemas.openxmlformats.org/officeDocument/2006/relationships/image" Target="../media/image52.png"/><Relationship Id="rId2" Type="http://schemas.openxmlformats.org/officeDocument/2006/relationships/image" Target="../media/image70.png"/><Relationship Id="rId1" Type="http://schemas.openxmlformats.org/officeDocument/2006/relationships/slideLayout" Target="../slideLayouts/slideLayout42.xml"/><Relationship Id="rId6" Type="http://schemas.openxmlformats.org/officeDocument/2006/relationships/image" Target="../media/image77.png"/><Relationship Id="rId11" Type="http://schemas.openxmlformats.org/officeDocument/2006/relationships/image" Target="../media/image69.png"/><Relationship Id="rId5" Type="http://schemas.openxmlformats.org/officeDocument/2006/relationships/image" Target="../media/image76.png"/><Relationship Id="rId10" Type="http://schemas.openxmlformats.org/officeDocument/2006/relationships/image" Target="../media/image19.png"/><Relationship Id="rId4" Type="http://schemas.openxmlformats.org/officeDocument/2006/relationships/image" Target="../media/image75.png"/><Relationship Id="rId9" Type="http://schemas.openxmlformats.org/officeDocument/2006/relationships/image" Target="../media/image68.png"/></Relationships>
</file>

<file path=ppt/slides/_rels/slide5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1.png"/><Relationship Id="rId7" Type="http://schemas.openxmlformats.org/officeDocument/2006/relationships/image" Target="../media/image68.png"/><Relationship Id="rId2" Type="http://schemas.openxmlformats.org/officeDocument/2006/relationships/image" Target="../media/image81.png"/><Relationship Id="rId1" Type="http://schemas.openxmlformats.org/officeDocument/2006/relationships/slideLayout" Target="../slideLayouts/slideLayout42.xml"/><Relationship Id="rId6" Type="http://schemas.openxmlformats.org/officeDocument/2006/relationships/image" Target="../media/image70.png"/><Relationship Id="rId11" Type="http://schemas.openxmlformats.org/officeDocument/2006/relationships/image" Target="../media/image82.png"/><Relationship Id="rId5" Type="http://schemas.openxmlformats.org/officeDocument/2006/relationships/image" Target="../media/image83.png"/><Relationship Id="rId10" Type="http://schemas.openxmlformats.org/officeDocument/2006/relationships/image" Target="../media/image52.png"/><Relationship Id="rId4" Type="http://schemas.openxmlformats.org/officeDocument/2006/relationships/image" Target="../media/image72.png"/><Relationship Id="rId9" Type="http://schemas.openxmlformats.org/officeDocument/2006/relationships/image" Target="../media/image69.png"/></Relationships>
</file>

<file path=ppt/slides/_rels/slide5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1.png"/><Relationship Id="rId7" Type="http://schemas.openxmlformats.org/officeDocument/2006/relationships/image" Target="../media/image68.png"/><Relationship Id="rId2" Type="http://schemas.openxmlformats.org/officeDocument/2006/relationships/image" Target="../media/image81.png"/><Relationship Id="rId1" Type="http://schemas.openxmlformats.org/officeDocument/2006/relationships/slideLayout" Target="../slideLayouts/slideLayout42.xml"/><Relationship Id="rId6" Type="http://schemas.openxmlformats.org/officeDocument/2006/relationships/image" Target="../media/image70.png"/><Relationship Id="rId11" Type="http://schemas.openxmlformats.org/officeDocument/2006/relationships/image" Target="../media/image82.png"/><Relationship Id="rId5" Type="http://schemas.openxmlformats.org/officeDocument/2006/relationships/image" Target="../media/image83.png"/><Relationship Id="rId10" Type="http://schemas.openxmlformats.org/officeDocument/2006/relationships/image" Target="../media/image52.png"/><Relationship Id="rId4" Type="http://schemas.openxmlformats.org/officeDocument/2006/relationships/image" Target="../media/image72.png"/><Relationship Id="rId9" Type="http://schemas.openxmlformats.org/officeDocument/2006/relationships/image" Target="../media/image69.png"/></Relationships>
</file>

<file path=ppt/slides/_rels/slide5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1.png"/><Relationship Id="rId7" Type="http://schemas.openxmlformats.org/officeDocument/2006/relationships/image" Target="../media/image68.png"/><Relationship Id="rId2" Type="http://schemas.openxmlformats.org/officeDocument/2006/relationships/image" Target="../media/image81.png"/><Relationship Id="rId1" Type="http://schemas.openxmlformats.org/officeDocument/2006/relationships/slideLayout" Target="../slideLayouts/slideLayout42.xml"/><Relationship Id="rId6" Type="http://schemas.openxmlformats.org/officeDocument/2006/relationships/image" Target="../media/image70.png"/><Relationship Id="rId11" Type="http://schemas.openxmlformats.org/officeDocument/2006/relationships/image" Target="../media/image80.png"/><Relationship Id="rId5" Type="http://schemas.openxmlformats.org/officeDocument/2006/relationships/image" Target="../media/image83.png"/><Relationship Id="rId10" Type="http://schemas.openxmlformats.org/officeDocument/2006/relationships/image" Target="../media/image52.png"/><Relationship Id="rId4" Type="http://schemas.openxmlformats.org/officeDocument/2006/relationships/image" Target="../media/image72.png"/><Relationship Id="rId9" Type="http://schemas.openxmlformats.org/officeDocument/2006/relationships/image" Target="../media/image69.png"/></Relationships>
</file>

<file path=ppt/slides/_rels/slide5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0.png"/><Relationship Id="rId7" Type="http://schemas.openxmlformats.org/officeDocument/2006/relationships/image" Target="../media/image52.png"/><Relationship Id="rId2" Type="http://schemas.openxmlformats.org/officeDocument/2006/relationships/image" Target="../media/image80.png"/><Relationship Id="rId1" Type="http://schemas.openxmlformats.org/officeDocument/2006/relationships/slideLayout" Target="../slideLayouts/slideLayout42.xml"/><Relationship Id="rId6" Type="http://schemas.openxmlformats.org/officeDocument/2006/relationships/image" Target="../media/image69.png"/><Relationship Id="rId11" Type="http://schemas.openxmlformats.org/officeDocument/2006/relationships/image" Target="../media/image83.png"/><Relationship Id="rId5" Type="http://schemas.openxmlformats.org/officeDocument/2006/relationships/image" Target="../media/image19.png"/><Relationship Id="rId10" Type="http://schemas.openxmlformats.org/officeDocument/2006/relationships/image" Target="../media/image72.png"/><Relationship Id="rId4" Type="http://schemas.openxmlformats.org/officeDocument/2006/relationships/image" Target="../media/image68.png"/><Relationship Id="rId9" Type="http://schemas.openxmlformats.org/officeDocument/2006/relationships/image" Target="../media/image71.png"/></Relationships>
</file>

<file path=ppt/slides/_rels/slide57.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jpeg"/><Relationship Id="rId2" Type="http://schemas.openxmlformats.org/officeDocument/2006/relationships/image" Target="../media/image84.png"/><Relationship Id="rId1" Type="http://schemas.openxmlformats.org/officeDocument/2006/relationships/slideLayout" Target="../slideLayouts/slideLayout42.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5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6.png"/><Relationship Id="rId7" Type="http://schemas.openxmlformats.org/officeDocument/2006/relationships/hyperlink" Target="http://maps.google.com/" TargetMode="External"/><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hyperlink" Target="http://maps.google.com/" TargetMode="External"/><Relationship Id="rId5" Type="http://schemas.openxmlformats.org/officeDocument/2006/relationships/image" Target="../media/image96.png"/><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image" Target="../media/image103.jpeg"/><Relationship Id="rId1" Type="http://schemas.openxmlformats.org/officeDocument/2006/relationships/slideLayout" Target="../slideLayouts/slideLayout4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 Id="rId9" Type="http://schemas.openxmlformats.org/officeDocument/2006/relationships/image" Target="../media/image110.jpeg"/></Relationships>
</file>

<file path=ppt/slides/_rels/slide62.xml.rels><?xml version="1.0" encoding="UTF-8" standalone="yes"?>
<Relationships xmlns="http://schemas.openxmlformats.org/package/2006/relationships"><Relationship Id="rId8" Type="http://schemas.openxmlformats.org/officeDocument/2006/relationships/image" Target="../media/image117.jpeg"/><Relationship Id="rId13" Type="http://schemas.openxmlformats.org/officeDocument/2006/relationships/image" Target="../media/image122.jpeg"/><Relationship Id="rId3" Type="http://schemas.openxmlformats.org/officeDocument/2006/relationships/image" Target="../media/image112.jpeg"/><Relationship Id="rId7" Type="http://schemas.openxmlformats.org/officeDocument/2006/relationships/image" Target="../media/image116.jpeg"/><Relationship Id="rId12" Type="http://schemas.openxmlformats.org/officeDocument/2006/relationships/image" Target="../media/image121.jpeg"/><Relationship Id="rId2" Type="http://schemas.openxmlformats.org/officeDocument/2006/relationships/image" Target="../media/image111.jpeg"/><Relationship Id="rId1" Type="http://schemas.openxmlformats.org/officeDocument/2006/relationships/slideLayout" Target="../slideLayouts/slideLayout42.xml"/><Relationship Id="rId6" Type="http://schemas.openxmlformats.org/officeDocument/2006/relationships/image" Target="../media/image115.jpeg"/><Relationship Id="rId11" Type="http://schemas.openxmlformats.org/officeDocument/2006/relationships/image" Target="../media/image120.jpeg"/><Relationship Id="rId5" Type="http://schemas.openxmlformats.org/officeDocument/2006/relationships/image" Target="../media/image114.jpeg"/><Relationship Id="rId10" Type="http://schemas.openxmlformats.org/officeDocument/2006/relationships/image" Target="../media/image119.jpeg"/><Relationship Id="rId4" Type="http://schemas.openxmlformats.org/officeDocument/2006/relationships/image" Target="../media/image113.jpeg"/><Relationship Id="rId9" Type="http://schemas.openxmlformats.org/officeDocument/2006/relationships/image" Target="../media/image118.jpeg"/></Relationships>
</file>

<file path=ppt/slides/_rels/slide63.xml.rels><?xml version="1.0" encoding="UTF-8" standalone="yes"?>
<Relationships xmlns="http://schemas.openxmlformats.org/package/2006/relationships"><Relationship Id="rId8" Type="http://schemas.openxmlformats.org/officeDocument/2006/relationships/image" Target="../media/image129.jpeg"/><Relationship Id="rId13" Type="http://schemas.openxmlformats.org/officeDocument/2006/relationships/image" Target="../media/image134.jpeg"/><Relationship Id="rId3" Type="http://schemas.openxmlformats.org/officeDocument/2006/relationships/image" Target="../media/image124.jpeg"/><Relationship Id="rId7" Type="http://schemas.openxmlformats.org/officeDocument/2006/relationships/image" Target="../media/image128.jpeg"/><Relationship Id="rId12" Type="http://schemas.openxmlformats.org/officeDocument/2006/relationships/image" Target="../media/image133.jpeg"/><Relationship Id="rId2" Type="http://schemas.openxmlformats.org/officeDocument/2006/relationships/image" Target="../media/image123.jpeg"/><Relationship Id="rId1" Type="http://schemas.openxmlformats.org/officeDocument/2006/relationships/slideLayout" Target="../slideLayouts/slideLayout42.xml"/><Relationship Id="rId6" Type="http://schemas.openxmlformats.org/officeDocument/2006/relationships/image" Target="../media/image127.jpeg"/><Relationship Id="rId11" Type="http://schemas.openxmlformats.org/officeDocument/2006/relationships/image" Target="../media/image132.jpeg"/><Relationship Id="rId5" Type="http://schemas.openxmlformats.org/officeDocument/2006/relationships/image" Target="../media/image126.jpeg"/><Relationship Id="rId10" Type="http://schemas.openxmlformats.org/officeDocument/2006/relationships/image" Target="../media/image131.jpeg"/><Relationship Id="rId4" Type="http://schemas.openxmlformats.org/officeDocument/2006/relationships/image" Target="../media/image125.jpeg"/><Relationship Id="rId9" Type="http://schemas.openxmlformats.org/officeDocument/2006/relationships/image" Target="../media/image130.jpeg"/></Relationships>
</file>

<file path=ppt/slides/_rels/slide64.xml.rels><?xml version="1.0" encoding="UTF-8" standalone="yes"?>
<Relationships xmlns="http://schemas.openxmlformats.org/package/2006/relationships"><Relationship Id="rId8" Type="http://schemas.openxmlformats.org/officeDocument/2006/relationships/image" Target="../media/image141.jpeg"/><Relationship Id="rId13" Type="http://schemas.openxmlformats.org/officeDocument/2006/relationships/image" Target="../media/image146.jpeg"/><Relationship Id="rId3" Type="http://schemas.openxmlformats.org/officeDocument/2006/relationships/image" Target="../media/image136.jpeg"/><Relationship Id="rId7" Type="http://schemas.openxmlformats.org/officeDocument/2006/relationships/image" Target="../media/image140.jpeg"/><Relationship Id="rId12" Type="http://schemas.openxmlformats.org/officeDocument/2006/relationships/image" Target="../media/image145.jpeg"/><Relationship Id="rId2" Type="http://schemas.openxmlformats.org/officeDocument/2006/relationships/image" Target="../media/image135.jpeg"/><Relationship Id="rId1" Type="http://schemas.openxmlformats.org/officeDocument/2006/relationships/slideLayout" Target="../slideLayouts/slideLayout42.xml"/><Relationship Id="rId6" Type="http://schemas.openxmlformats.org/officeDocument/2006/relationships/image" Target="../media/image139.jpeg"/><Relationship Id="rId11" Type="http://schemas.openxmlformats.org/officeDocument/2006/relationships/image" Target="../media/image144.jpeg"/><Relationship Id="rId5" Type="http://schemas.openxmlformats.org/officeDocument/2006/relationships/image" Target="../media/image138.jpeg"/><Relationship Id="rId10" Type="http://schemas.openxmlformats.org/officeDocument/2006/relationships/image" Target="../media/image143.jpeg"/><Relationship Id="rId4" Type="http://schemas.openxmlformats.org/officeDocument/2006/relationships/image" Target="../media/image137.jpeg"/><Relationship Id="rId9" Type="http://schemas.openxmlformats.org/officeDocument/2006/relationships/image" Target="../media/image142.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7.png"/></Relationships>
</file>

<file path=ppt/slides/_rels/slide6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image" Target="../media/image153.png"/><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s>
</file>

<file path=ppt/slides/_rels/slide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1.xml"/><Relationship Id="rId4" Type="http://schemas.openxmlformats.org/officeDocument/2006/relationships/image" Target="../media/image14.png"/></Relationships>
</file>

<file path=ppt/slides/_rels/slide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junyanz.github.io/CycleGAN/" TargetMode="External"/><Relationship Id="rId2" Type="http://schemas.openxmlformats.org/officeDocument/2006/relationships/image" Target="../media/image158.png"/><Relationship Id="rId1" Type="http://schemas.openxmlformats.org/officeDocument/2006/relationships/slideLayout" Target="../slideLayouts/slideLayout41.xml"/></Relationships>
</file>

<file path=ppt/slides/_rels/slide71.xml.rels><?xml version="1.0" encoding="UTF-8" standalone="yes"?>
<Relationships xmlns="http://schemas.openxmlformats.org/package/2006/relationships"><Relationship Id="rId2" Type="http://schemas.openxmlformats.org/officeDocument/2006/relationships/image" Target="../media/image159.gif"/><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hyperlink" Target="https://www.youtube.com/watch?v=f8xSD4HO_8k" TargetMode="External"/><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affinelayer.com/pixsrv/"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1"/>
            <a:ext cx="11353800" cy="1066799"/>
          </a:xfrm>
        </p:spPr>
        <p:txBody>
          <a:bodyPr>
            <a:normAutofit/>
          </a:bodyPr>
          <a:lstStyle/>
          <a:p>
            <a:pPr algn="l"/>
            <a:r>
              <a:rPr lang="en-US" sz="3200" dirty="0"/>
              <a:t>Synthesizing images with generative adversarial networks (GANs)</a:t>
            </a:r>
          </a:p>
        </p:txBody>
      </p:sp>
      <p:sp>
        <p:nvSpPr>
          <p:cNvPr id="6" name="Title 1"/>
          <p:cNvSpPr txBox="1">
            <a:spLocks/>
          </p:cNvSpPr>
          <p:nvPr/>
        </p:nvSpPr>
        <p:spPr>
          <a:xfrm>
            <a:off x="-509650" y="-174625"/>
            <a:ext cx="7772400" cy="1470025"/>
          </a:xfrm>
          <a:prstGeom prst="rect">
            <a:avLst/>
          </a:prstGeom>
        </p:spPr>
        <p:txBody>
          <a:bodyPr vert="horz" lIns="91440" tIns="45720" rIns="91440" bIns="45720" rtlCol="0" anchor="ctr">
            <a:normAutofit/>
          </a:bodyPr>
          <a:lstStyle/>
          <a:p>
            <a:pPr algn="ctr">
              <a:spcBef>
                <a:spcPct val="0"/>
              </a:spcBef>
              <a:defRPr/>
            </a:pPr>
            <a:r>
              <a:rPr lang="en-US" sz="4400" dirty="0">
                <a:latin typeface="+mj-lt"/>
                <a:ea typeface="+mj-ea"/>
                <a:cs typeface="+mj-cs"/>
              </a:rPr>
              <a:t>CS5670: Computer Vision</a:t>
            </a:r>
          </a:p>
        </p:txBody>
      </p:sp>
      <p:sp>
        <p:nvSpPr>
          <p:cNvPr id="7" name="Subtitle 2"/>
          <p:cNvSpPr txBox="1">
            <a:spLocks/>
          </p:cNvSpPr>
          <p:nvPr/>
        </p:nvSpPr>
        <p:spPr>
          <a:xfrm>
            <a:off x="-762000" y="826325"/>
            <a:ext cx="4876800" cy="1752600"/>
          </a:xfrm>
          <a:prstGeom prst="rect">
            <a:avLst/>
          </a:prstGeom>
        </p:spPr>
        <p:txBody>
          <a:bodyPr vert="horz" lIns="91440" tIns="45720" rIns="91440" bIns="45720" rtlCol="0">
            <a:normAutofit/>
          </a:bodyPr>
          <a:lstStyle/>
          <a:p>
            <a:pPr algn="ctr">
              <a:spcBef>
                <a:spcPct val="20000"/>
              </a:spcBef>
              <a:defRPr/>
            </a:pPr>
            <a:r>
              <a:rPr lang="en-US" sz="3200" dirty="0"/>
              <a:t>Noah Snavely</a:t>
            </a:r>
          </a:p>
        </p:txBody>
      </p:sp>
      <p:sp>
        <p:nvSpPr>
          <p:cNvPr id="8" name="Rectangle 7"/>
          <p:cNvSpPr/>
          <p:nvPr/>
        </p:nvSpPr>
        <p:spPr>
          <a:xfrm>
            <a:off x="0" y="1600200"/>
            <a:ext cx="12192000" cy="457200"/>
          </a:xfrm>
          <a:prstGeom prst="rect">
            <a:avLst/>
          </a:prstGeom>
          <a:solidFill>
            <a:schemeClr val="bg1">
              <a:lumMod val="65000"/>
            </a:schemeClr>
          </a:solidFill>
          <a:ln>
            <a:no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Box 6">
            <a:extLst>
              <a:ext uri="{FF2B5EF4-FFF2-40B4-BE49-F238E27FC236}">
                <a16:creationId xmlns:a16="http://schemas.microsoft.com/office/drawing/2014/main" id="{2E65441B-3EF9-44FC-B643-114C3675925C}"/>
              </a:ext>
            </a:extLst>
          </p:cNvPr>
          <p:cNvSpPr txBox="1">
            <a:spLocks noChangeArrowheads="1"/>
          </p:cNvSpPr>
          <p:nvPr/>
        </p:nvSpPr>
        <p:spPr bwMode="auto">
          <a:xfrm>
            <a:off x="10115122" y="6477000"/>
            <a:ext cx="209704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000">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a:defRPr sz="1400">
                <a:solidFill>
                  <a:schemeClr val="tx1"/>
                </a:solidFill>
                <a:latin typeface="Arial" charset="0"/>
                <a:ea typeface="ＭＳ Ｐゴシック" charset="0"/>
              </a:defRPr>
            </a:lvl6pPr>
            <a:lvl7pPr>
              <a:defRPr sz="1400">
                <a:solidFill>
                  <a:schemeClr val="tx1"/>
                </a:solidFill>
                <a:latin typeface="Arial" charset="0"/>
                <a:ea typeface="ＭＳ Ｐゴシック" charset="0"/>
              </a:defRPr>
            </a:lvl7pPr>
            <a:lvl8pPr>
              <a:defRPr sz="1400">
                <a:solidFill>
                  <a:schemeClr val="tx1"/>
                </a:solidFill>
                <a:latin typeface="Arial" charset="0"/>
                <a:ea typeface="ＭＳ Ｐゴシック" charset="0"/>
              </a:defRPr>
            </a:lvl8pPr>
            <a:lvl9pPr>
              <a:defRPr sz="1400">
                <a:solidFill>
                  <a:schemeClr val="tx1"/>
                </a:solidFill>
                <a:latin typeface="Arial" charset="0"/>
                <a:ea typeface="ＭＳ Ｐゴシック" charset="0"/>
              </a:defRPr>
            </a:lvl9pPr>
          </a:lstStyle>
          <a:p>
            <a:r>
              <a:rPr lang="en-US" sz="1400" dirty="0"/>
              <a:t>Slides from Philipp Isola</a:t>
            </a:r>
          </a:p>
        </p:txBody>
      </p:sp>
      <p:pic>
        <p:nvPicPr>
          <p:cNvPr id="1026" name="Picture 2" descr="Image result for progressive gan">
            <a:extLst>
              <a:ext uri="{FF2B5EF4-FFF2-40B4-BE49-F238E27FC236}">
                <a16:creationId xmlns:a16="http://schemas.microsoft.com/office/drawing/2014/main" id="{46E44B0C-8564-46F8-94C8-AC3E61B23B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5322" y="3272787"/>
            <a:ext cx="6053856" cy="30269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C192F8B-DDAC-4944-B33D-8413B2F4CD74}"/>
              </a:ext>
            </a:extLst>
          </p:cNvPr>
          <p:cNvSpPr txBox="1"/>
          <p:nvPr/>
        </p:nvSpPr>
        <p:spPr>
          <a:xfrm>
            <a:off x="3048001" y="6336268"/>
            <a:ext cx="4415055" cy="369332"/>
          </a:xfrm>
          <a:prstGeom prst="rect">
            <a:avLst/>
          </a:prstGeom>
          <a:noFill/>
        </p:spPr>
        <p:txBody>
          <a:bodyPr wrap="none" rtlCol="0">
            <a:spAutoFit/>
          </a:bodyPr>
          <a:lstStyle/>
          <a:p>
            <a:r>
              <a:rPr lang="en-US" dirty="0"/>
              <a:t>Automatically generated celebrities via GANs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p:nvPr/>
        </p:nvSpPr>
        <p:spPr>
          <a:xfrm>
            <a:off x="5021978" y="2522466"/>
            <a:ext cx="3175194" cy="2829069"/>
          </a:xfrm>
          <a:prstGeom prst="rect">
            <a:avLst/>
          </a:prstGeom>
          <a:solidFill>
            <a:srgbClr val="53585F"/>
          </a:solidFill>
          <a:ln w="889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255" name="Shape 255"/>
          <p:cNvSpPr/>
          <p:nvPr/>
        </p:nvSpPr>
        <p:spPr>
          <a:xfrm>
            <a:off x="8593228" y="3937000"/>
            <a:ext cx="1185772" cy="0"/>
          </a:xfrm>
          <a:prstGeom prst="line">
            <a:avLst/>
          </a:prstGeom>
          <a:ln w="76200">
            <a:solidFill>
              <a:srgbClr val="000000"/>
            </a:solidFill>
            <a:tailEnd type="triangle"/>
          </a:ln>
        </p:spPr>
        <p:txBody>
          <a:bodyPr lIns="38100" tIns="38100" rIns="38100" bIns="38100"/>
          <a:lstStyle/>
          <a:p>
            <a:pPr defTabSz="1086137" hangingPunct="0">
              <a:defRPr sz="4200">
                <a:solidFill>
                  <a:srgbClr val="004731"/>
                </a:solidFill>
                <a:latin typeface="Arial"/>
                <a:ea typeface="Arial"/>
                <a:cs typeface="Arial"/>
                <a:sym typeface="Arial"/>
              </a:defRPr>
            </a:pPr>
            <a:endParaRPr sz="2100" kern="0">
              <a:solidFill>
                <a:srgbClr val="004731"/>
              </a:solidFill>
              <a:latin typeface="Arial"/>
              <a:cs typeface="Arial"/>
              <a:sym typeface="Arial"/>
            </a:endParaRPr>
          </a:p>
        </p:txBody>
      </p:sp>
      <p:sp>
        <p:nvSpPr>
          <p:cNvPr id="256" name="Shape 256"/>
          <p:cNvSpPr/>
          <p:nvPr/>
        </p:nvSpPr>
        <p:spPr>
          <a:xfrm>
            <a:off x="3429000" y="3937000"/>
            <a:ext cx="1185772" cy="0"/>
          </a:xfrm>
          <a:prstGeom prst="line">
            <a:avLst/>
          </a:prstGeom>
          <a:ln w="76200">
            <a:solidFill>
              <a:srgbClr val="000000"/>
            </a:solidFill>
            <a:tailEnd type="triangle"/>
          </a:ln>
        </p:spPr>
        <p:txBody>
          <a:bodyPr lIns="38100" tIns="38100" rIns="38100" bIns="38100"/>
          <a:lstStyle/>
          <a:p>
            <a:pPr defTabSz="1086137" hangingPunct="0">
              <a:defRPr sz="4200">
                <a:solidFill>
                  <a:srgbClr val="004731"/>
                </a:solidFill>
                <a:latin typeface="Arial"/>
                <a:ea typeface="Arial"/>
                <a:cs typeface="Arial"/>
                <a:sym typeface="Arial"/>
              </a:defRPr>
            </a:pPr>
            <a:endParaRPr sz="2100" kern="0">
              <a:solidFill>
                <a:srgbClr val="004731"/>
              </a:solidFill>
              <a:latin typeface="Arial"/>
              <a:cs typeface="Arial"/>
              <a:sym typeface="Arial"/>
            </a:endParaRPr>
          </a:p>
        </p:txBody>
      </p:sp>
      <p:pic>
        <p:nvPicPr>
          <p:cNvPr id="257" name="Screen Shot 2016-10-17 at 11.03.31 PM.png"/>
          <p:cNvPicPr>
            <a:picLocks noChangeAspect="1"/>
          </p:cNvPicPr>
          <p:nvPr/>
        </p:nvPicPr>
        <p:blipFill>
          <a:blip r:embed="rId2">
            <a:extLst/>
          </a:blip>
          <a:stretch>
            <a:fillRect/>
          </a:stretch>
        </p:blipFill>
        <p:spPr>
          <a:xfrm>
            <a:off x="545440" y="2700981"/>
            <a:ext cx="2607492" cy="2472038"/>
          </a:xfrm>
          <a:prstGeom prst="rect">
            <a:avLst/>
          </a:prstGeom>
          <a:ln w="12700">
            <a:miter lim="400000"/>
          </a:ln>
        </p:spPr>
      </p:pic>
      <p:sp>
        <p:nvSpPr>
          <p:cNvPr id="258" name="Shape 258"/>
          <p:cNvSpPr/>
          <p:nvPr/>
        </p:nvSpPr>
        <p:spPr>
          <a:xfrm>
            <a:off x="5070299" y="3585723"/>
            <a:ext cx="3078551" cy="677108"/>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defTabSz="2172273">
              <a:defRPr sz="7800" b="1">
                <a:solidFill>
                  <a:srgbClr val="FFFFFF"/>
                </a:solidFill>
                <a:latin typeface="Helvetica"/>
                <a:ea typeface="Helvetica"/>
                <a:cs typeface="Helvetica"/>
                <a:sym typeface="Helvetica"/>
              </a:defRPr>
            </a:lvl1pPr>
          </a:lstStyle>
          <a:p>
            <a:pPr algn="ctr" defTabSz="1086137" hangingPunct="0"/>
            <a:r>
              <a:rPr sz="3900" kern="0"/>
              <a:t>Learner</a:t>
            </a:r>
          </a:p>
        </p:txBody>
      </p:sp>
      <p:sp>
        <p:nvSpPr>
          <p:cNvPr id="259" name="Shape 259"/>
          <p:cNvSpPr/>
          <p:nvPr/>
        </p:nvSpPr>
        <p:spPr>
          <a:xfrm>
            <a:off x="1052890" y="5790647"/>
            <a:ext cx="1684757" cy="630942"/>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lvl1pPr algn="l" defTabSz="2172273">
              <a:defRPr sz="7200"/>
            </a:lvl1pPr>
          </a:lstStyle>
          <a:p>
            <a:pPr defTabSz="1086137" hangingPunct="0"/>
            <a:r>
              <a:rPr sz="3600" kern="0">
                <a:solidFill>
                  <a:srgbClr val="000000"/>
                </a:solidFill>
                <a:latin typeface="Helvetica Light"/>
                <a:sym typeface="Helvetica Light"/>
              </a:rPr>
              <a:t>image X</a:t>
            </a:r>
          </a:p>
        </p:txBody>
      </p:sp>
      <p:sp>
        <p:nvSpPr>
          <p:cNvPr id="260" name="Shape 260"/>
          <p:cNvSpPr/>
          <p:nvPr/>
        </p:nvSpPr>
        <p:spPr>
          <a:xfrm>
            <a:off x="9906002" y="3652398"/>
            <a:ext cx="1045158" cy="538609"/>
          </a:xfrm>
          <a:prstGeom prst="rect">
            <a:avLst/>
          </a:prstGeom>
          <a:ln w="63500">
            <a:solidFill>
              <a:srgbClr val="000000"/>
            </a:solidFill>
          </a:ln>
          <a:extLst>
            <a:ext uri="{C572A759-6A51-4108-AA02-DFA0A04FC94B}">
              <ma14:wrappingTextBoxFlag xmlns:ma14="http://schemas.microsoft.com/office/mac/drawingml/2011/main" xmlns="" val="1"/>
            </a:ext>
          </a:extLst>
        </p:spPr>
        <p:txBody>
          <a:bodyPr wrap="none" lIns="38100" tIns="38100" rIns="38100" bIns="38100">
            <a:spAutoFit/>
          </a:bodyPr>
          <a:lstStyle>
            <a:lvl1pPr algn="l" defTabSz="2172273">
              <a:defRPr sz="6000"/>
            </a:lvl1pPr>
          </a:lstStyle>
          <a:p>
            <a:pPr defTabSz="1086137" hangingPunct="0"/>
            <a:r>
              <a:rPr sz="3000" kern="0">
                <a:solidFill>
                  <a:srgbClr val="000000"/>
                </a:solidFill>
                <a:latin typeface="Helvetica Light"/>
                <a:sym typeface="Helvetica Light"/>
              </a:rPr>
              <a:t>“Fish”</a:t>
            </a:r>
          </a:p>
        </p:txBody>
      </p:sp>
      <p:sp>
        <p:nvSpPr>
          <p:cNvPr id="261" name="Shape 261"/>
          <p:cNvSpPr/>
          <p:nvPr/>
        </p:nvSpPr>
        <p:spPr>
          <a:xfrm>
            <a:off x="9720862" y="5790643"/>
            <a:ext cx="1399422" cy="630942"/>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lvl1pPr algn="l" defTabSz="2172273">
              <a:defRPr sz="7200"/>
            </a:lvl1pPr>
          </a:lstStyle>
          <a:p>
            <a:pPr defTabSz="1086137" hangingPunct="0"/>
            <a:r>
              <a:rPr sz="3600" kern="0">
                <a:solidFill>
                  <a:srgbClr val="000000"/>
                </a:solidFill>
                <a:latin typeface="Helvetica Light"/>
                <a:sym typeface="Helvetica Light"/>
              </a:rPr>
              <a:t>label Y</a:t>
            </a:r>
          </a:p>
        </p:txBody>
      </p:sp>
      <p:pic>
        <p:nvPicPr>
          <p:cNvPr id="262" name="image4.jpg" descr="http://www.thekeyclass.com/wp-content/uploads/2012/10/cubicle.jpg"/>
          <p:cNvPicPr>
            <a:picLocks noChangeAspect="1"/>
          </p:cNvPicPr>
          <p:nvPr/>
        </p:nvPicPr>
        <p:blipFill>
          <a:blip r:embed="rId3">
            <a:extLst/>
          </a:blip>
          <a:stretch>
            <a:fillRect/>
          </a:stretch>
        </p:blipFill>
        <p:spPr>
          <a:xfrm>
            <a:off x="8575451" y="1079500"/>
            <a:ext cx="3490795" cy="2443559"/>
          </a:xfrm>
          <a:prstGeom prst="rect">
            <a:avLst/>
          </a:prstGeom>
          <a:ln w="25400">
            <a:solidFill>
              <a:srgbClr val="000000"/>
            </a:solidFill>
            <a:miter lim="400000"/>
          </a:ln>
        </p:spPr>
      </p:pic>
      <p:sp>
        <p:nvSpPr>
          <p:cNvPr id="263" name="Shape 263"/>
          <p:cNvSpPr>
            <a:spLocks noGrp="1"/>
          </p:cNvSpPr>
          <p:nvPr>
            <p:ph type="title"/>
          </p:nvPr>
        </p:nvSpPr>
        <p:spPr>
          <a:xfrm>
            <a:off x="127000" y="0"/>
            <a:ext cx="11874501" cy="1143001"/>
          </a:xfrm>
          <a:prstGeom prst="rect">
            <a:avLst/>
          </a:prstGeom>
        </p:spPr>
        <p:txBody>
          <a:bodyPr/>
          <a:lstStyle>
            <a:lvl1pPr>
              <a:defRPr>
                <a:latin typeface="+mn-lt"/>
                <a:ea typeface="+mn-ea"/>
                <a:cs typeface="+mn-cs"/>
                <a:sym typeface="Helvetica Light"/>
              </a:defRPr>
            </a:lvl1pPr>
          </a:lstStyle>
          <a:p>
            <a:r>
              <a:t>Image classification</a:t>
            </a:r>
          </a:p>
        </p:txBody>
      </p:sp>
    </p:spTree>
    <p:extLst>
      <p:ext uri="{BB962C8B-B14F-4D97-AF65-F5344CB8AC3E}">
        <p14:creationId xmlns:p14="http://schemas.microsoft.com/office/powerpoint/2010/main" val="32564298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p:nvPr/>
        </p:nvSpPr>
        <p:spPr>
          <a:xfrm>
            <a:off x="5021978" y="2522466"/>
            <a:ext cx="3175194" cy="2829069"/>
          </a:xfrm>
          <a:prstGeom prst="rect">
            <a:avLst/>
          </a:prstGeom>
          <a:solidFill>
            <a:srgbClr val="53585F"/>
          </a:solidFill>
          <a:ln w="889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266" name="Shape 266"/>
          <p:cNvSpPr/>
          <p:nvPr/>
        </p:nvSpPr>
        <p:spPr>
          <a:xfrm>
            <a:off x="8593228" y="3937000"/>
            <a:ext cx="1185772" cy="0"/>
          </a:xfrm>
          <a:prstGeom prst="line">
            <a:avLst/>
          </a:prstGeom>
          <a:ln w="76200">
            <a:solidFill>
              <a:srgbClr val="000000"/>
            </a:solidFill>
            <a:tailEnd type="triangle"/>
          </a:ln>
        </p:spPr>
        <p:txBody>
          <a:bodyPr lIns="38100" tIns="38100" rIns="38100" bIns="38100"/>
          <a:lstStyle/>
          <a:p>
            <a:pPr defTabSz="1086137" hangingPunct="0">
              <a:defRPr sz="4200">
                <a:solidFill>
                  <a:srgbClr val="004731"/>
                </a:solidFill>
                <a:latin typeface="Arial"/>
                <a:ea typeface="Arial"/>
                <a:cs typeface="Arial"/>
                <a:sym typeface="Arial"/>
              </a:defRPr>
            </a:pPr>
            <a:endParaRPr sz="2100" kern="0">
              <a:solidFill>
                <a:srgbClr val="004731"/>
              </a:solidFill>
              <a:latin typeface="Arial"/>
              <a:cs typeface="Arial"/>
              <a:sym typeface="Arial"/>
            </a:endParaRPr>
          </a:p>
        </p:txBody>
      </p:sp>
      <p:sp>
        <p:nvSpPr>
          <p:cNvPr id="267" name="Shape 267"/>
          <p:cNvSpPr/>
          <p:nvPr/>
        </p:nvSpPr>
        <p:spPr>
          <a:xfrm>
            <a:off x="3429000" y="3937000"/>
            <a:ext cx="1185772" cy="0"/>
          </a:xfrm>
          <a:prstGeom prst="line">
            <a:avLst/>
          </a:prstGeom>
          <a:ln w="76200">
            <a:solidFill>
              <a:srgbClr val="000000"/>
            </a:solidFill>
            <a:tailEnd type="triangle"/>
          </a:ln>
        </p:spPr>
        <p:txBody>
          <a:bodyPr lIns="38100" tIns="38100" rIns="38100" bIns="38100"/>
          <a:lstStyle/>
          <a:p>
            <a:pPr defTabSz="1086137" hangingPunct="0">
              <a:defRPr sz="4200">
                <a:solidFill>
                  <a:srgbClr val="004731"/>
                </a:solidFill>
                <a:latin typeface="Arial"/>
                <a:ea typeface="Arial"/>
                <a:cs typeface="Arial"/>
                <a:sym typeface="Arial"/>
              </a:defRPr>
            </a:pPr>
            <a:endParaRPr sz="2100" kern="0">
              <a:solidFill>
                <a:srgbClr val="004731"/>
              </a:solidFill>
              <a:latin typeface="Arial"/>
              <a:cs typeface="Arial"/>
              <a:sym typeface="Arial"/>
            </a:endParaRPr>
          </a:p>
        </p:txBody>
      </p:sp>
      <p:pic>
        <p:nvPicPr>
          <p:cNvPr id="268" name="Screen Shot 2016-10-17 at 11.03.18 PM.png"/>
          <p:cNvPicPr>
            <a:picLocks noChangeAspect="1"/>
          </p:cNvPicPr>
          <p:nvPr/>
        </p:nvPicPr>
        <p:blipFill>
          <a:blip r:embed="rId2">
            <a:extLst/>
          </a:blip>
          <a:stretch>
            <a:fillRect/>
          </a:stretch>
        </p:blipFill>
        <p:spPr>
          <a:xfrm>
            <a:off x="456875" y="3045391"/>
            <a:ext cx="2696057" cy="1783219"/>
          </a:xfrm>
          <a:prstGeom prst="rect">
            <a:avLst/>
          </a:prstGeom>
          <a:ln w="12700">
            <a:miter lim="400000"/>
          </a:ln>
        </p:spPr>
      </p:pic>
      <p:sp>
        <p:nvSpPr>
          <p:cNvPr id="269" name="Shape 269"/>
          <p:cNvSpPr/>
          <p:nvPr/>
        </p:nvSpPr>
        <p:spPr>
          <a:xfrm>
            <a:off x="5070299" y="3585723"/>
            <a:ext cx="3078551" cy="677108"/>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defTabSz="2172273">
              <a:defRPr sz="7800" b="1">
                <a:solidFill>
                  <a:srgbClr val="FFFFFF"/>
                </a:solidFill>
                <a:latin typeface="Helvetica"/>
                <a:ea typeface="Helvetica"/>
                <a:cs typeface="Helvetica"/>
                <a:sym typeface="Helvetica"/>
              </a:defRPr>
            </a:lvl1pPr>
          </a:lstStyle>
          <a:p>
            <a:pPr algn="ctr" defTabSz="1086137" hangingPunct="0"/>
            <a:r>
              <a:rPr sz="3900" kern="0"/>
              <a:t>Learner</a:t>
            </a:r>
          </a:p>
        </p:txBody>
      </p:sp>
      <p:sp>
        <p:nvSpPr>
          <p:cNvPr id="270" name="Shape 270"/>
          <p:cNvSpPr/>
          <p:nvPr/>
        </p:nvSpPr>
        <p:spPr>
          <a:xfrm>
            <a:off x="1052890" y="5790647"/>
            <a:ext cx="1684757" cy="630942"/>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lvl1pPr algn="l" defTabSz="2172273">
              <a:defRPr sz="7200"/>
            </a:lvl1pPr>
          </a:lstStyle>
          <a:p>
            <a:pPr defTabSz="1086137" hangingPunct="0"/>
            <a:r>
              <a:rPr sz="3600" kern="0">
                <a:solidFill>
                  <a:srgbClr val="000000"/>
                </a:solidFill>
                <a:latin typeface="Helvetica Light"/>
                <a:sym typeface="Helvetica Light"/>
              </a:rPr>
              <a:t>image X</a:t>
            </a:r>
          </a:p>
        </p:txBody>
      </p:sp>
      <p:sp>
        <p:nvSpPr>
          <p:cNvPr id="271" name="Shape 271"/>
          <p:cNvSpPr/>
          <p:nvPr/>
        </p:nvSpPr>
        <p:spPr>
          <a:xfrm>
            <a:off x="9906002" y="3652398"/>
            <a:ext cx="1045158" cy="538609"/>
          </a:xfrm>
          <a:prstGeom prst="rect">
            <a:avLst/>
          </a:prstGeom>
          <a:ln w="63500">
            <a:solidFill>
              <a:srgbClr val="000000"/>
            </a:solidFill>
          </a:ln>
          <a:extLst>
            <a:ext uri="{C572A759-6A51-4108-AA02-DFA0A04FC94B}">
              <ma14:wrappingTextBoxFlag xmlns:ma14="http://schemas.microsoft.com/office/mac/drawingml/2011/main" xmlns="" val="1"/>
            </a:ext>
          </a:extLst>
        </p:spPr>
        <p:txBody>
          <a:bodyPr wrap="none" lIns="38100" tIns="38100" rIns="38100" bIns="38100">
            <a:spAutoFit/>
          </a:bodyPr>
          <a:lstStyle>
            <a:lvl1pPr algn="l" defTabSz="2172273">
              <a:defRPr sz="6000"/>
            </a:lvl1pPr>
          </a:lstStyle>
          <a:p>
            <a:pPr defTabSz="1086137" hangingPunct="0"/>
            <a:r>
              <a:rPr sz="3000" kern="0">
                <a:solidFill>
                  <a:srgbClr val="000000"/>
                </a:solidFill>
                <a:latin typeface="Helvetica Light"/>
                <a:sym typeface="Helvetica Light"/>
              </a:rPr>
              <a:t>“Fish”</a:t>
            </a:r>
          </a:p>
        </p:txBody>
      </p:sp>
      <p:sp>
        <p:nvSpPr>
          <p:cNvPr id="272" name="Shape 272"/>
          <p:cNvSpPr/>
          <p:nvPr/>
        </p:nvSpPr>
        <p:spPr>
          <a:xfrm>
            <a:off x="9720862" y="5790643"/>
            <a:ext cx="1399422" cy="630942"/>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lvl1pPr algn="l" defTabSz="2172273">
              <a:defRPr sz="7200"/>
            </a:lvl1pPr>
          </a:lstStyle>
          <a:p>
            <a:pPr defTabSz="1086137" hangingPunct="0"/>
            <a:r>
              <a:rPr sz="3600" kern="0">
                <a:solidFill>
                  <a:srgbClr val="000000"/>
                </a:solidFill>
                <a:latin typeface="Helvetica Light"/>
                <a:sym typeface="Helvetica Light"/>
              </a:rPr>
              <a:t>label Y</a:t>
            </a:r>
          </a:p>
        </p:txBody>
      </p:sp>
      <p:pic>
        <p:nvPicPr>
          <p:cNvPr id="273" name="image4.jpg" descr="http://www.thekeyclass.com/wp-content/uploads/2012/10/cubicle.jpg"/>
          <p:cNvPicPr>
            <a:picLocks noChangeAspect="1"/>
          </p:cNvPicPr>
          <p:nvPr/>
        </p:nvPicPr>
        <p:blipFill>
          <a:blip r:embed="rId3">
            <a:extLst/>
          </a:blip>
          <a:stretch>
            <a:fillRect/>
          </a:stretch>
        </p:blipFill>
        <p:spPr>
          <a:xfrm>
            <a:off x="8575451" y="1079500"/>
            <a:ext cx="3490795" cy="2443559"/>
          </a:xfrm>
          <a:prstGeom prst="rect">
            <a:avLst/>
          </a:prstGeom>
          <a:ln w="25400">
            <a:solidFill>
              <a:srgbClr val="000000"/>
            </a:solidFill>
            <a:miter lim="400000"/>
          </a:ln>
        </p:spPr>
      </p:pic>
      <p:sp>
        <p:nvSpPr>
          <p:cNvPr id="274" name="Shape 274"/>
          <p:cNvSpPr>
            <a:spLocks noGrp="1"/>
          </p:cNvSpPr>
          <p:nvPr>
            <p:ph type="title"/>
          </p:nvPr>
        </p:nvSpPr>
        <p:spPr>
          <a:xfrm>
            <a:off x="127000" y="0"/>
            <a:ext cx="11874501" cy="1143001"/>
          </a:xfrm>
          <a:prstGeom prst="rect">
            <a:avLst/>
          </a:prstGeom>
        </p:spPr>
        <p:txBody>
          <a:bodyPr/>
          <a:lstStyle>
            <a:lvl1pPr>
              <a:defRPr>
                <a:latin typeface="+mn-lt"/>
                <a:ea typeface="+mn-ea"/>
                <a:cs typeface="+mn-cs"/>
                <a:sym typeface="Helvetica Light"/>
              </a:defRPr>
            </a:lvl1pPr>
          </a:lstStyle>
          <a:p>
            <a:r>
              <a:t>Image classification</a:t>
            </a:r>
          </a:p>
        </p:txBody>
      </p:sp>
    </p:spTree>
    <p:extLst>
      <p:ext uri="{BB962C8B-B14F-4D97-AF65-F5344CB8AC3E}">
        <p14:creationId xmlns:p14="http://schemas.microsoft.com/office/powerpoint/2010/main" val="356429801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p:nvPr/>
        </p:nvSpPr>
        <p:spPr>
          <a:xfrm>
            <a:off x="5021978" y="2522466"/>
            <a:ext cx="3175194" cy="2829069"/>
          </a:xfrm>
          <a:prstGeom prst="rect">
            <a:avLst/>
          </a:prstGeom>
          <a:solidFill>
            <a:srgbClr val="53585F"/>
          </a:solidFill>
          <a:ln w="889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277" name="Shape 277"/>
          <p:cNvSpPr/>
          <p:nvPr/>
        </p:nvSpPr>
        <p:spPr>
          <a:xfrm>
            <a:off x="8593228" y="3937000"/>
            <a:ext cx="1185772" cy="0"/>
          </a:xfrm>
          <a:prstGeom prst="line">
            <a:avLst/>
          </a:prstGeom>
          <a:ln w="76200">
            <a:solidFill>
              <a:srgbClr val="000000"/>
            </a:solidFill>
            <a:tailEnd type="triangle"/>
          </a:ln>
        </p:spPr>
        <p:txBody>
          <a:bodyPr lIns="38100" tIns="38100" rIns="38100" bIns="38100"/>
          <a:lstStyle/>
          <a:p>
            <a:pPr defTabSz="1086137" hangingPunct="0">
              <a:defRPr sz="4200">
                <a:solidFill>
                  <a:srgbClr val="004731"/>
                </a:solidFill>
                <a:latin typeface="Arial"/>
                <a:ea typeface="Arial"/>
                <a:cs typeface="Arial"/>
                <a:sym typeface="Arial"/>
              </a:defRPr>
            </a:pPr>
            <a:endParaRPr sz="2100" kern="0">
              <a:solidFill>
                <a:srgbClr val="004731"/>
              </a:solidFill>
              <a:latin typeface="Arial"/>
              <a:cs typeface="Arial"/>
              <a:sym typeface="Arial"/>
            </a:endParaRPr>
          </a:p>
        </p:txBody>
      </p:sp>
      <p:sp>
        <p:nvSpPr>
          <p:cNvPr id="278" name="Shape 278"/>
          <p:cNvSpPr/>
          <p:nvPr/>
        </p:nvSpPr>
        <p:spPr>
          <a:xfrm>
            <a:off x="3429000" y="3937000"/>
            <a:ext cx="1185772" cy="0"/>
          </a:xfrm>
          <a:prstGeom prst="line">
            <a:avLst/>
          </a:prstGeom>
          <a:ln w="76200">
            <a:solidFill>
              <a:srgbClr val="000000"/>
            </a:solidFill>
            <a:tailEnd type="triangle"/>
          </a:ln>
        </p:spPr>
        <p:txBody>
          <a:bodyPr lIns="38100" tIns="38100" rIns="38100" bIns="38100"/>
          <a:lstStyle/>
          <a:p>
            <a:pPr defTabSz="1086137" hangingPunct="0">
              <a:defRPr sz="4200">
                <a:solidFill>
                  <a:srgbClr val="004731"/>
                </a:solidFill>
                <a:latin typeface="Arial"/>
                <a:ea typeface="Arial"/>
                <a:cs typeface="Arial"/>
                <a:sym typeface="Arial"/>
              </a:defRPr>
            </a:pPr>
            <a:endParaRPr sz="2100" kern="0">
              <a:solidFill>
                <a:srgbClr val="004731"/>
              </a:solidFill>
              <a:latin typeface="Arial"/>
              <a:cs typeface="Arial"/>
              <a:sym typeface="Arial"/>
            </a:endParaRPr>
          </a:p>
        </p:txBody>
      </p:sp>
      <p:pic>
        <p:nvPicPr>
          <p:cNvPr id="279" name="image4.jpg" descr="http://www.thekeyclass.com/wp-content/uploads/2012/10/cubicle.jpg"/>
          <p:cNvPicPr>
            <a:picLocks noChangeAspect="1"/>
          </p:cNvPicPr>
          <p:nvPr/>
        </p:nvPicPr>
        <p:blipFill>
          <a:blip r:embed="rId2">
            <a:extLst/>
          </a:blip>
          <a:stretch>
            <a:fillRect/>
          </a:stretch>
        </p:blipFill>
        <p:spPr>
          <a:xfrm>
            <a:off x="8575451" y="1079500"/>
            <a:ext cx="3490795" cy="2443559"/>
          </a:xfrm>
          <a:prstGeom prst="rect">
            <a:avLst/>
          </a:prstGeom>
          <a:ln w="25400">
            <a:solidFill>
              <a:srgbClr val="000000"/>
            </a:solidFill>
            <a:miter lim="400000"/>
          </a:ln>
        </p:spPr>
      </p:pic>
      <p:pic>
        <p:nvPicPr>
          <p:cNvPr id="280" name="Screen Shot 2016-10-17 at 11.03.22 PM.png"/>
          <p:cNvPicPr>
            <a:picLocks noChangeAspect="1"/>
          </p:cNvPicPr>
          <p:nvPr/>
        </p:nvPicPr>
        <p:blipFill>
          <a:blip r:embed="rId3">
            <a:extLst/>
          </a:blip>
          <a:stretch>
            <a:fillRect/>
          </a:stretch>
        </p:blipFill>
        <p:spPr>
          <a:xfrm>
            <a:off x="378527" y="2655165"/>
            <a:ext cx="2937796" cy="2200112"/>
          </a:xfrm>
          <a:prstGeom prst="rect">
            <a:avLst/>
          </a:prstGeom>
          <a:ln w="12700">
            <a:miter lim="400000"/>
          </a:ln>
        </p:spPr>
      </p:pic>
      <p:sp>
        <p:nvSpPr>
          <p:cNvPr id="281" name="Shape 281"/>
          <p:cNvSpPr/>
          <p:nvPr/>
        </p:nvSpPr>
        <p:spPr>
          <a:xfrm rot="5400000">
            <a:off x="1603005" y="4900663"/>
            <a:ext cx="381516" cy="61074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7000">
                <a:latin typeface="Adobe 繁黑體 Std B"/>
                <a:ea typeface="Adobe 繁黑體 Std B"/>
                <a:cs typeface="Adobe 繁黑體 Std B"/>
                <a:sym typeface="Adobe 繁黑體 Std B"/>
              </a:defRPr>
            </a:lvl1pPr>
          </a:lstStyle>
          <a:p>
            <a:pPr algn="ctr" defTabSz="410766" hangingPunct="0"/>
            <a:r>
              <a:rPr sz="3500" kern="0">
                <a:solidFill>
                  <a:srgbClr val="000000"/>
                </a:solidFill>
              </a:rPr>
              <a:t>…</a:t>
            </a:r>
          </a:p>
        </p:txBody>
      </p:sp>
      <p:sp>
        <p:nvSpPr>
          <p:cNvPr id="282" name="Shape 282"/>
          <p:cNvSpPr/>
          <p:nvPr/>
        </p:nvSpPr>
        <p:spPr>
          <a:xfrm>
            <a:off x="5070299" y="3585723"/>
            <a:ext cx="3078551" cy="677108"/>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defTabSz="2172273">
              <a:defRPr sz="7800" b="1">
                <a:solidFill>
                  <a:srgbClr val="FFFFFF"/>
                </a:solidFill>
                <a:latin typeface="Helvetica"/>
                <a:ea typeface="Helvetica"/>
                <a:cs typeface="Helvetica"/>
                <a:sym typeface="Helvetica"/>
              </a:defRPr>
            </a:lvl1pPr>
          </a:lstStyle>
          <a:p>
            <a:pPr algn="ctr" defTabSz="1086137" hangingPunct="0"/>
            <a:r>
              <a:rPr sz="3900" kern="0"/>
              <a:t>Learner</a:t>
            </a:r>
          </a:p>
        </p:txBody>
      </p:sp>
      <p:sp>
        <p:nvSpPr>
          <p:cNvPr id="283" name="Shape 283"/>
          <p:cNvSpPr/>
          <p:nvPr/>
        </p:nvSpPr>
        <p:spPr>
          <a:xfrm>
            <a:off x="1052890" y="5790647"/>
            <a:ext cx="1684757" cy="630942"/>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lvl1pPr algn="l" defTabSz="2172273">
              <a:defRPr sz="7200"/>
            </a:lvl1pPr>
          </a:lstStyle>
          <a:p>
            <a:pPr defTabSz="1086137" hangingPunct="0"/>
            <a:r>
              <a:rPr sz="3600" kern="0">
                <a:solidFill>
                  <a:srgbClr val="000000"/>
                </a:solidFill>
                <a:latin typeface="Helvetica Light"/>
                <a:sym typeface="Helvetica Light"/>
              </a:rPr>
              <a:t>image X</a:t>
            </a:r>
          </a:p>
        </p:txBody>
      </p:sp>
      <p:sp>
        <p:nvSpPr>
          <p:cNvPr id="284" name="Shape 284"/>
          <p:cNvSpPr/>
          <p:nvPr/>
        </p:nvSpPr>
        <p:spPr>
          <a:xfrm>
            <a:off x="9906002" y="3652398"/>
            <a:ext cx="1045158" cy="538609"/>
          </a:xfrm>
          <a:prstGeom prst="rect">
            <a:avLst/>
          </a:prstGeom>
          <a:ln w="63500">
            <a:solidFill>
              <a:srgbClr val="000000"/>
            </a:solidFill>
          </a:ln>
          <a:extLst>
            <a:ext uri="{C572A759-6A51-4108-AA02-DFA0A04FC94B}">
              <ma14:wrappingTextBoxFlag xmlns:ma14="http://schemas.microsoft.com/office/mac/drawingml/2011/main" xmlns="" val="1"/>
            </a:ext>
          </a:extLst>
        </p:spPr>
        <p:txBody>
          <a:bodyPr wrap="none" lIns="38100" tIns="38100" rIns="38100" bIns="38100">
            <a:spAutoFit/>
          </a:bodyPr>
          <a:lstStyle>
            <a:lvl1pPr algn="l" defTabSz="2172273">
              <a:defRPr sz="6000"/>
            </a:lvl1pPr>
          </a:lstStyle>
          <a:p>
            <a:pPr defTabSz="1086137" hangingPunct="0"/>
            <a:r>
              <a:rPr sz="3000" kern="0">
                <a:solidFill>
                  <a:srgbClr val="000000"/>
                </a:solidFill>
                <a:latin typeface="Helvetica Light"/>
                <a:sym typeface="Helvetica Light"/>
              </a:rPr>
              <a:t>“Fish”</a:t>
            </a:r>
          </a:p>
        </p:txBody>
      </p:sp>
      <p:sp>
        <p:nvSpPr>
          <p:cNvPr id="285" name="Shape 285"/>
          <p:cNvSpPr/>
          <p:nvPr/>
        </p:nvSpPr>
        <p:spPr>
          <a:xfrm>
            <a:off x="9720862" y="5790643"/>
            <a:ext cx="1399422" cy="630942"/>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lvl1pPr algn="l" defTabSz="2172273">
              <a:defRPr sz="7200"/>
            </a:lvl1pPr>
          </a:lstStyle>
          <a:p>
            <a:pPr defTabSz="1086137" hangingPunct="0"/>
            <a:r>
              <a:rPr sz="3600" kern="0">
                <a:solidFill>
                  <a:srgbClr val="000000"/>
                </a:solidFill>
                <a:latin typeface="Helvetica Light"/>
                <a:sym typeface="Helvetica Light"/>
              </a:rPr>
              <a:t>label Y</a:t>
            </a:r>
          </a:p>
        </p:txBody>
      </p:sp>
      <p:sp>
        <p:nvSpPr>
          <p:cNvPr id="286" name="Shape 286"/>
          <p:cNvSpPr>
            <a:spLocks noGrp="1"/>
          </p:cNvSpPr>
          <p:nvPr>
            <p:ph type="title"/>
          </p:nvPr>
        </p:nvSpPr>
        <p:spPr>
          <a:xfrm>
            <a:off x="127000" y="0"/>
            <a:ext cx="11874501" cy="1143001"/>
          </a:xfrm>
          <a:prstGeom prst="rect">
            <a:avLst/>
          </a:prstGeom>
        </p:spPr>
        <p:txBody>
          <a:bodyPr/>
          <a:lstStyle>
            <a:lvl1pPr>
              <a:defRPr>
                <a:latin typeface="+mn-lt"/>
                <a:ea typeface="+mn-ea"/>
                <a:cs typeface="+mn-cs"/>
                <a:sym typeface="Helvetica Light"/>
              </a:defRPr>
            </a:lvl1pPr>
          </a:lstStyle>
          <a:p>
            <a:r>
              <a:t>Image classification</a:t>
            </a:r>
          </a:p>
        </p:txBody>
      </p:sp>
    </p:spTree>
    <p:extLst>
      <p:ext uri="{BB962C8B-B14F-4D97-AF65-F5344CB8AC3E}">
        <p14:creationId xmlns:p14="http://schemas.microsoft.com/office/powerpoint/2010/main" val="305985976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p:nvPr/>
        </p:nvSpPr>
        <p:spPr>
          <a:xfrm>
            <a:off x="2161429" y="98453"/>
            <a:ext cx="7869142"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defRPr sz="8000"/>
            </a:pPr>
            <a:r>
              <a:rPr sz="4000" kern="0">
                <a:solidFill>
                  <a:srgbClr val="000000"/>
                </a:solidFill>
                <a:latin typeface="Helvetica Light"/>
                <a:sym typeface="Helvetica Light"/>
              </a:rPr>
              <a:t>Image prediction </a:t>
            </a:r>
            <a:r>
              <a:rPr sz="3000" kern="0">
                <a:solidFill>
                  <a:srgbClr val="000000"/>
                </a:solidFill>
                <a:latin typeface="Helvetica Light"/>
                <a:sym typeface="Helvetica Light"/>
              </a:rPr>
              <a:t>(“structured prediction”)</a:t>
            </a:r>
          </a:p>
        </p:txBody>
      </p:sp>
      <p:grpSp>
        <p:nvGrpSpPr>
          <p:cNvPr id="294" name="Group 294"/>
          <p:cNvGrpSpPr/>
          <p:nvPr/>
        </p:nvGrpSpPr>
        <p:grpSpPr>
          <a:xfrm>
            <a:off x="1328457" y="940542"/>
            <a:ext cx="3548990" cy="2987880"/>
            <a:chOff x="0" y="-4417"/>
            <a:chExt cx="7097977" cy="5975757"/>
          </a:xfrm>
        </p:grpSpPr>
        <p:sp>
          <p:nvSpPr>
            <p:cNvPr id="289" name="Shape 289"/>
            <p:cNvSpPr/>
            <p:nvPr/>
          </p:nvSpPr>
          <p:spPr>
            <a:xfrm>
              <a:off x="1398301" y="-4417"/>
              <a:ext cx="4270400" cy="913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Object labeling</a:t>
              </a:r>
            </a:p>
          </p:txBody>
        </p:sp>
        <p:pic>
          <p:nvPicPr>
            <p:cNvPr id="290" name="pasted-image.png"/>
            <p:cNvPicPr>
              <a:picLocks noChangeAspect="1"/>
            </p:cNvPicPr>
            <p:nvPr/>
          </p:nvPicPr>
          <p:blipFill>
            <a:blip r:embed="rId2">
              <a:extLst/>
            </a:blip>
            <a:stretch>
              <a:fillRect/>
            </a:stretch>
          </p:blipFill>
          <p:spPr>
            <a:xfrm>
              <a:off x="0" y="1095342"/>
              <a:ext cx="3198615" cy="4156791"/>
            </a:xfrm>
            <a:prstGeom prst="rect">
              <a:avLst/>
            </a:prstGeom>
            <a:ln w="12700" cap="flat">
              <a:noFill/>
              <a:miter lim="400000"/>
            </a:ln>
            <a:effectLst/>
          </p:spPr>
        </p:pic>
        <p:pic>
          <p:nvPicPr>
            <p:cNvPr id="291" name="pasted-image.png"/>
            <p:cNvPicPr>
              <a:picLocks noChangeAspect="1"/>
            </p:cNvPicPr>
            <p:nvPr/>
          </p:nvPicPr>
          <p:blipFill>
            <a:blip r:embed="rId3">
              <a:extLst/>
            </a:blip>
            <a:stretch>
              <a:fillRect/>
            </a:stretch>
          </p:blipFill>
          <p:spPr>
            <a:xfrm>
              <a:off x="3881833" y="1074705"/>
              <a:ext cx="3216144" cy="4198064"/>
            </a:xfrm>
            <a:prstGeom prst="rect">
              <a:avLst/>
            </a:prstGeom>
            <a:ln w="12700" cap="flat">
              <a:noFill/>
              <a:miter lim="400000"/>
            </a:ln>
            <a:effectLst/>
          </p:spPr>
        </p:pic>
        <p:sp>
          <p:nvSpPr>
            <p:cNvPr id="292" name="Shape 292"/>
            <p:cNvSpPr/>
            <p:nvPr/>
          </p:nvSpPr>
          <p:spPr>
            <a:xfrm flipV="1">
              <a:off x="3309042" y="3170003"/>
              <a:ext cx="449310" cy="9788"/>
            </a:xfrm>
            <a:prstGeom prst="line">
              <a:avLst/>
            </a:prstGeom>
            <a:noFill/>
            <a:ln w="381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000"/>
              </a:pPr>
              <a:endParaRPr sz="1500" kern="0">
                <a:solidFill>
                  <a:srgbClr val="000000"/>
                </a:solidFill>
                <a:latin typeface="Helvetica Light"/>
                <a:sym typeface="Helvetica Light"/>
              </a:endParaRPr>
            </a:p>
          </p:txBody>
        </p:sp>
        <p:sp>
          <p:nvSpPr>
            <p:cNvPr id="293" name="Shape 293"/>
            <p:cNvSpPr/>
            <p:nvPr/>
          </p:nvSpPr>
          <p:spPr>
            <a:xfrm>
              <a:off x="1104952" y="5211516"/>
              <a:ext cx="4857098" cy="7598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4000"/>
              </a:lvl1pPr>
            </a:lstStyle>
            <a:p>
              <a:pPr algn="ctr" defTabSz="410766" hangingPunct="0"/>
              <a:r>
                <a:rPr sz="2000" kern="0">
                  <a:solidFill>
                    <a:srgbClr val="000000"/>
                  </a:solidFill>
                  <a:latin typeface="Helvetica Light"/>
                  <a:sym typeface="Helvetica Light"/>
                </a:rPr>
                <a:t>[Long et al. 2015, …]</a:t>
              </a:r>
            </a:p>
          </p:txBody>
        </p:sp>
      </p:grpSp>
      <p:grpSp>
        <p:nvGrpSpPr>
          <p:cNvPr id="300" name="Group 300"/>
          <p:cNvGrpSpPr/>
          <p:nvPr/>
        </p:nvGrpSpPr>
        <p:grpSpPr>
          <a:xfrm>
            <a:off x="6060178" y="970923"/>
            <a:ext cx="5568653" cy="2724211"/>
            <a:chOff x="0" y="-4417"/>
            <a:chExt cx="11137303" cy="5448420"/>
          </a:xfrm>
        </p:grpSpPr>
        <p:sp>
          <p:nvSpPr>
            <p:cNvPr id="295" name="Shape 295"/>
            <p:cNvSpPr/>
            <p:nvPr/>
          </p:nvSpPr>
          <p:spPr>
            <a:xfrm>
              <a:off x="3408741" y="-4417"/>
              <a:ext cx="4382613" cy="913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Edge Detection</a:t>
              </a:r>
            </a:p>
          </p:txBody>
        </p:sp>
        <p:sp>
          <p:nvSpPr>
            <p:cNvPr id="296" name="Shape 296"/>
            <p:cNvSpPr/>
            <p:nvPr/>
          </p:nvSpPr>
          <p:spPr>
            <a:xfrm flipV="1">
              <a:off x="5375585" y="2831336"/>
              <a:ext cx="449311" cy="9788"/>
            </a:xfrm>
            <a:prstGeom prst="line">
              <a:avLst/>
            </a:prstGeom>
            <a:noFill/>
            <a:ln w="381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000"/>
              </a:pPr>
              <a:endParaRPr sz="1500" kern="0">
                <a:solidFill>
                  <a:srgbClr val="000000"/>
                </a:solidFill>
                <a:latin typeface="Helvetica Light"/>
                <a:sym typeface="Helvetica Light"/>
              </a:endParaRPr>
            </a:p>
          </p:txBody>
        </p:sp>
        <p:sp>
          <p:nvSpPr>
            <p:cNvPr id="297" name="Shape 297"/>
            <p:cNvSpPr/>
            <p:nvPr/>
          </p:nvSpPr>
          <p:spPr>
            <a:xfrm>
              <a:off x="3381489" y="4684179"/>
              <a:ext cx="4437113" cy="7598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4000"/>
              </a:lvl1pPr>
            </a:lstStyle>
            <a:p>
              <a:pPr algn="ctr" defTabSz="410766" hangingPunct="0"/>
              <a:r>
                <a:rPr sz="2000" kern="0">
                  <a:solidFill>
                    <a:srgbClr val="000000"/>
                  </a:solidFill>
                  <a:latin typeface="Helvetica Light"/>
                  <a:sym typeface="Helvetica Light"/>
                </a:rPr>
                <a:t>[Xie et al. 2015, …]</a:t>
              </a:r>
            </a:p>
          </p:txBody>
        </p:sp>
        <p:pic>
          <p:nvPicPr>
            <p:cNvPr id="298" name="pasted-image.png"/>
            <p:cNvPicPr>
              <a:picLocks noChangeAspect="1"/>
            </p:cNvPicPr>
            <p:nvPr/>
          </p:nvPicPr>
          <p:blipFill>
            <a:blip r:embed="rId4">
              <a:extLst/>
            </a:blip>
            <a:stretch>
              <a:fillRect/>
            </a:stretch>
          </p:blipFill>
          <p:spPr>
            <a:xfrm>
              <a:off x="0" y="1090771"/>
              <a:ext cx="5239560" cy="3510247"/>
            </a:xfrm>
            <a:prstGeom prst="rect">
              <a:avLst/>
            </a:prstGeom>
            <a:ln w="12700" cap="flat">
              <a:noFill/>
              <a:miter lim="400000"/>
            </a:ln>
            <a:effectLst/>
          </p:spPr>
        </p:pic>
        <p:pic>
          <p:nvPicPr>
            <p:cNvPr id="299" name="pasted-image.png"/>
            <p:cNvPicPr>
              <a:picLocks noChangeAspect="1"/>
            </p:cNvPicPr>
            <p:nvPr/>
          </p:nvPicPr>
          <p:blipFill>
            <a:blip r:embed="rId5">
              <a:extLst/>
            </a:blip>
            <a:srcRect r="461"/>
            <a:stretch>
              <a:fillRect/>
            </a:stretch>
          </p:blipFill>
          <p:spPr>
            <a:xfrm>
              <a:off x="5960460" y="1111938"/>
              <a:ext cx="5176843" cy="3458625"/>
            </a:xfrm>
            <a:prstGeom prst="rect">
              <a:avLst/>
            </a:prstGeom>
            <a:ln w="38100" cap="flat">
              <a:solidFill>
                <a:srgbClr val="000000"/>
              </a:solidFill>
              <a:prstDash val="solid"/>
              <a:miter lim="400000"/>
            </a:ln>
            <a:effectLst/>
          </p:spPr>
        </p:pic>
      </p:grpSp>
      <p:grpSp>
        <p:nvGrpSpPr>
          <p:cNvPr id="308" name="Group 308"/>
          <p:cNvGrpSpPr/>
          <p:nvPr/>
        </p:nvGrpSpPr>
        <p:grpSpPr>
          <a:xfrm>
            <a:off x="6310645" y="4053221"/>
            <a:ext cx="5190368" cy="2763518"/>
            <a:chOff x="0" y="-4417"/>
            <a:chExt cx="10380734" cy="5527035"/>
          </a:xfrm>
        </p:grpSpPr>
        <p:grpSp>
          <p:nvGrpSpPr>
            <p:cNvPr id="303" name="Group 303"/>
            <p:cNvGrpSpPr/>
            <p:nvPr/>
          </p:nvGrpSpPr>
          <p:grpSpPr>
            <a:xfrm>
              <a:off x="5161826" y="836675"/>
              <a:ext cx="5218908" cy="3978138"/>
              <a:chOff x="0" y="0"/>
              <a:chExt cx="5218906" cy="3978137"/>
            </a:xfrm>
          </p:grpSpPr>
          <p:pic>
            <p:nvPicPr>
              <p:cNvPr id="301" name="pasted-image.png"/>
              <p:cNvPicPr>
                <a:picLocks noChangeAspect="1"/>
              </p:cNvPicPr>
              <p:nvPr/>
            </p:nvPicPr>
            <p:blipFill>
              <a:blip r:embed="rId6">
                <a:extLst/>
              </a:blip>
              <a:stretch>
                <a:fillRect/>
              </a:stretch>
            </p:blipFill>
            <p:spPr>
              <a:xfrm>
                <a:off x="0" y="0"/>
                <a:ext cx="5218907" cy="3978138"/>
              </a:xfrm>
              <a:prstGeom prst="rect">
                <a:avLst/>
              </a:prstGeom>
              <a:ln w="12700" cap="flat">
                <a:noFill/>
                <a:miter lim="400000"/>
              </a:ln>
              <a:effectLst/>
            </p:spPr>
          </p:pic>
          <p:sp>
            <p:nvSpPr>
              <p:cNvPr id="302" name="Shape 302"/>
              <p:cNvSpPr/>
              <p:nvPr/>
            </p:nvSpPr>
            <p:spPr>
              <a:xfrm>
                <a:off x="203100" y="14596"/>
                <a:ext cx="173282" cy="586114"/>
              </a:xfrm>
              <a:prstGeom prst="rect">
                <a:avLst/>
              </a:prstGeom>
              <a:solidFill>
                <a:srgbClr val="FFFFFF"/>
              </a:solidFill>
              <a:ln w="12700" cap="flat">
                <a:noFill/>
                <a:miter lim="400000"/>
              </a:ln>
              <a:effectLst/>
            </p:spPr>
            <p:txBody>
              <a:bodyPr wrap="square" lIns="38100" tIns="38100" rIns="38100" bIns="38100" numCol="1" anchor="ctr">
                <a:noAutofit/>
              </a:bodyPr>
              <a:lstStyle/>
              <a:p>
                <a:pPr defTabSz="1219200" hangingPunct="0">
                  <a:defRPr sz="4800">
                    <a:latin typeface="Calibri"/>
                    <a:ea typeface="Calibri"/>
                    <a:cs typeface="Calibri"/>
                    <a:sym typeface="Calibri"/>
                  </a:defRPr>
                </a:pPr>
                <a:endParaRPr sz="2400" kern="0">
                  <a:solidFill>
                    <a:srgbClr val="000000"/>
                  </a:solidFill>
                  <a:latin typeface="Calibri"/>
                  <a:cs typeface="Calibri"/>
                  <a:sym typeface="Calibri"/>
                </a:endParaRPr>
              </a:p>
            </p:txBody>
          </p:sp>
        </p:grpSp>
        <p:sp>
          <p:nvSpPr>
            <p:cNvPr id="304" name="Shape 304"/>
            <p:cNvSpPr/>
            <p:nvPr/>
          </p:nvSpPr>
          <p:spPr>
            <a:xfrm>
              <a:off x="3218787" y="-4417"/>
              <a:ext cx="3760647" cy="913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Style transfer</a:t>
              </a:r>
            </a:p>
          </p:txBody>
        </p:sp>
        <p:sp>
          <p:nvSpPr>
            <p:cNvPr id="305" name="Shape 305"/>
            <p:cNvSpPr/>
            <p:nvPr/>
          </p:nvSpPr>
          <p:spPr>
            <a:xfrm flipV="1">
              <a:off x="4874541" y="2671437"/>
              <a:ext cx="449310" cy="9788"/>
            </a:xfrm>
            <a:prstGeom prst="line">
              <a:avLst/>
            </a:prstGeom>
            <a:noFill/>
            <a:ln w="381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000"/>
              </a:pPr>
              <a:endParaRPr sz="1500" kern="0">
                <a:solidFill>
                  <a:srgbClr val="000000"/>
                </a:solidFill>
                <a:latin typeface="Helvetica Light"/>
                <a:sym typeface="Helvetica Light"/>
              </a:endParaRPr>
            </a:p>
          </p:txBody>
        </p:sp>
        <p:sp>
          <p:nvSpPr>
            <p:cNvPr id="306" name="Shape 306"/>
            <p:cNvSpPr/>
            <p:nvPr/>
          </p:nvSpPr>
          <p:spPr>
            <a:xfrm>
              <a:off x="2580792" y="4762794"/>
              <a:ext cx="5036635" cy="7598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4000"/>
              </a:lvl1pPr>
            </a:lstStyle>
            <a:p>
              <a:pPr algn="ctr" defTabSz="410766" hangingPunct="0"/>
              <a:r>
                <a:rPr sz="2000" kern="0">
                  <a:solidFill>
                    <a:srgbClr val="000000"/>
                  </a:solidFill>
                  <a:latin typeface="Helvetica Light"/>
                  <a:sym typeface="Helvetica Light"/>
                </a:rPr>
                <a:t>[Gatys et al. 2016, …]</a:t>
              </a:r>
            </a:p>
          </p:txBody>
        </p:sp>
        <p:pic>
          <p:nvPicPr>
            <p:cNvPr id="307" name="pasted-image.png"/>
            <p:cNvPicPr>
              <a:picLocks noChangeAspect="1"/>
            </p:cNvPicPr>
            <p:nvPr/>
          </p:nvPicPr>
          <p:blipFill>
            <a:blip r:embed="rId7">
              <a:extLst/>
            </a:blip>
            <a:stretch>
              <a:fillRect/>
            </a:stretch>
          </p:blipFill>
          <p:spPr>
            <a:xfrm>
              <a:off x="0" y="990528"/>
              <a:ext cx="4685682" cy="3501099"/>
            </a:xfrm>
            <a:prstGeom prst="rect">
              <a:avLst/>
            </a:prstGeom>
            <a:ln w="12700" cap="flat">
              <a:noFill/>
              <a:miter lim="400000"/>
            </a:ln>
            <a:effectLst/>
          </p:spPr>
        </p:pic>
      </p:grpSp>
      <p:grpSp>
        <p:nvGrpSpPr>
          <p:cNvPr id="314" name="Group 314"/>
          <p:cNvGrpSpPr/>
          <p:nvPr/>
        </p:nvGrpSpPr>
        <p:grpSpPr>
          <a:xfrm>
            <a:off x="440407" y="4084310"/>
            <a:ext cx="4906317" cy="2637841"/>
            <a:chOff x="0" y="-4417"/>
            <a:chExt cx="9812633" cy="5275681"/>
          </a:xfrm>
        </p:grpSpPr>
        <p:sp>
          <p:nvSpPr>
            <p:cNvPr id="309" name="Shape 309"/>
            <p:cNvSpPr/>
            <p:nvPr/>
          </p:nvSpPr>
          <p:spPr>
            <a:xfrm flipV="1">
              <a:off x="5993227" y="2775066"/>
              <a:ext cx="449310" cy="9789"/>
            </a:xfrm>
            <a:prstGeom prst="line">
              <a:avLst/>
            </a:prstGeom>
            <a:noFill/>
            <a:ln w="381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000"/>
              </a:pPr>
              <a:endParaRPr sz="1500" kern="0">
                <a:solidFill>
                  <a:srgbClr val="000000"/>
                </a:solidFill>
                <a:latin typeface="Helvetica Light"/>
                <a:sym typeface="Helvetica Light"/>
              </a:endParaRPr>
            </a:p>
          </p:txBody>
        </p:sp>
        <p:sp>
          <p:nvSpPr>
            <p:cNvPr id="310" name="Shape 310"/>
            <p:cNvSpPr/>
            <p:nvPr/>
          </p:nvSpPr>
          <p:spPr>
            <a:xfrm>
              <a:off x="2839014" y="4511440"/>
              <a:ext cx="4895574" cy="7598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4000"/>
              </a:lvl1pPr>
            </a:lstStyle>
            <a:p>
              <a:pPr algn="ctr" defTabSz="410766" hangingPunct="0"/>
              <a:r>
                <a:rPr sz="2000" kern="0">
                  <a:solidFill>
                    <a:srgbClr val="000000"/>
                  </a:solidFill>
                  <a:latin typeface="Helvetica Light"/>
                  <a:sym typeface="Helvetica Light"/>
                </a:rPr>
                <a:t>[Reed et al. 2014, …]</a:t>
              </a:r>
            </a:p>
          </p:txBody>
        </p:sp>
        <p:sp>
          <p:nvSpPr>
            <p:cNvPr id="311" name="Shape 311"/>
            <p:cNvSpPr/>
            <p:nvPr/>
          </p:nvSpPr>
          <p:spPr>
            <a:xfrm>
              <a:off x="3351974" y="-4417"/>
              <a:ext cx="3869652" cy="913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Text-to-photo</a:t>
              </a:r>
            </a:p>
          </p:txBody>
        </p:sp>
        <p:pic>
          <p:nvPicPr>
            <p:cNvPr id="312" name="pasted-image.png"/>
            <p:cNvPicPr>
              <a:picLocks noChangeAspect="1"/>
            </p:cNvPicPr>
            <p:nvPr/>
          </p:nvPicPr>
          <p:blipFill>
            <a:blip r:embed="rId8">
              <a:extLst/>
            </a:blip>
            <a:stretch>
              <a:fillRect/>
            </a:stretch>
          </p:blipFill>
          <p:spPr>
            <a:xfrm>
              <a:off x="6618535" y="1168969"/>
              <a:ext cx="3194098" cy="3194098"/>
            </a:xfrm>
            <a:prstGeom prst="rect">
              <a:avLst/>
            </a:prstGeom>
            <a:ln w="12700" cap="flat">
              <a:noFill/>
              <a:miter lim="400000"/>
            </a:ln>
            <a:effectLst/>
          </p:spPr>
        </p:pic>
        <p:sp>
          <p:nvSpPr>
            <p:cNvPr id="313" name="Shape 313"/>
            <p:cNvSpPr/>
            <p:nvPr/>
          </p:nvSpPr>
          <p:spPr>
            <a:xfrm>
              <a:off x="0" y="1852993"/>
              <a:ext cx="6050917" cy="170675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lvl1pPr algn="l" defTabSz="457200">
                <a:lnSpc>
                  <a:spcPts val="6400"/>
                </a:lnSpc>
                <a:defRPr sz="4200">
                  <a:latin typeface="Times"/>
                  <a:ea typeface="Times"/>
                  <a:cs typeface="Times"/>
                  <a:sym typeface="Times"/>
                </a:defRPr>
              </a:lvl1pPr>
            </a:lstStyle>
            <a:p>
              <a:pPr defTabSz="228600" hangingPunct="0">
                <a:lnSpc>
                  <a:spcPts val="3200"/>
                </a:lnSpc>
              </a:pPr>
              <a:r>
                <a:rPr sz="2100" kern="0">
                  <a:solidFill>
                    <a:srgbClr val="000000"/>
                  </a:solidFill>
                </a:rPr>
                <a:t>“this small bird has a pink breast and crown…”</a:t>
              </a:r>
            </a:p>
          </p:txBody>
        </p:sp>
      </p:grpSp>
    </p:spTree>
    <p:extLst>
      <p:ext uri="{BB962C8B-B14F-4D97-AF65-F5344CB8AC3E}">
        <p14:creationId xmlns:p14="http://schemas.microsoft.com/office/powerpoint/2010/main" val="175343556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3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 grpId="0" animBg="1" advAuto="0"/>
      <p:bldP spid="300" grpId="0" animBg="1" advAuto="0"/>
      <p:bldP spid="308" grpId="0" animBg="1" advAuto="0"/>
      <p:bldP spid="314"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p:cNvSpPr>
          <p:nvPr>
            <p:ph type="title"/>
          </p:nvPr>
        </p:nvSpPr>
        <p:spPr>
          <a:prstGeom prst="rect">
            <a:avLst/>
          </a:prstGeom>
        </p:spPr>
        <p:txBody>
          <a:bodyPr/>
          <a:lstStyle/>
          <a:p>
            <a:r>
              <a:t>Challenges</a:t>
            </a:r>
          </a:p>
        </p:txBody>
      </p:sp>
      <p:sp>
        <p:nvSpPr>
          <p:cNvPr id="317" name="Shape 317"/>
          <p:cNvSpPr/>
          <p:nvPr/>
        </p:nvSpPr>
        <p:spPr>
          <a:xfrm>
            <a:off x="680772" y="1735856"/>
            <a:ext cx="7149611" cy="379110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marL="440972" indent="-440972" defTabSz="410766" hangingPunct="0">
              <a:spcBef>
                <a:spcPts val="10000"/>
              </a:spcBef>
              <a:buSzPct val="100000"/>
              <a:buFontTx/>
              <a:buAutoNum type="arabicPeriod"/>
            </a:pPr>
            <a:r>
              <a:rPr sz="2500" kern="0">
                <a:solidFill>
                  <a:srgbClr val="000000"/>
                </a:solidFill>
                <a:latin typeface="Helvetica Light"/>
                <a:sym typeface="Helvetica Light"/>
              </a:rPr>
              <a:t>Output is high-dimensional, structured object</a:t>
            </a:r>
          </a:p>
          <a:p>
            <a:pPr marL="440972" indent="-440972" defTabSz="410766" hangingPunct="0">
              <a:spcBef>
                <a:spcPts val="10000"/>
              </a:spcBef>
              <a:buSzPct val="100000"/>
              <a:buFontTx/>
              <a:buAutoNum type="arabicPeriod"/>
            </a:pPr>
            <a:r>
              <a:rPr sz="2500" kern="0">
                <a:solidFill>
                  <a:srgbClr val="000000"/>
                </a:solidFill>
                <a:latin typeface="Helvetica Light"/>
                <a:sym typeface="Helvetica Light"/>
              </a:rPr>
              <a:t>Uncertainty in mapping; many plausible outputs</a:t>
            </a:r>
          </a:p>
          <a:p>
            <a:pPr marL="440972" indent="-440972" defTabSz="410766" hangingPunct="0">
              <a:spcBef>
                <a:spcPts val="10000"/>
              </a:spcBef>
              <a:buSzPct val="100000"/>
              <a:buFontTx/>
              <a:buAutoNum type="arabicPeriod"/>
            </a:pPr>
            <a:r>
              <a:rPr sz="2500" kern="0">
                <a:solidFill>
                  <a:srgbClr val="000000"/>
                </a:solidFill>
                <a:latin typeface="Helvetica Light"/>
                <a:sym typeface="Helvetica Light"/>
              </a:rPr>
              <a:t>Lack of supervised training data</a:t>
            </a:r>
          </a:p>
        </p:txBody>
      </p:sp>
      <p:sp>
        <p:nvSpPr>
          <p:cNvPr id="318" name="Shape 318"/>
          <p:cNvSpPr/>
          <p:nvPr/>
        </p:nvSpPr>
        <p:spPr>
          <a:xfrm>
            <a:off x="8715251" y="3204719"/>
            <a:ext cx="3025460" cy="853375"/>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l" defTabSz="457200">
              <a:lnSpc>
                <a:spcPts val="6400"/>
              </a:lnSpc>
              <a:defRPr sz="4200">
                <a:latin typeface="Times"/>
                <a:ea typeface="Times"/>
                <a:cs typeface="Times"/>
                <a:sym typeface="Times"/>
              </a:defRPr>
            </a:lvl1pPr>
          </a:lstStyle>
          <a:p>
            <a:pPr defTabSz="228600" hangingPunct="0">
              <a:lnSpc>
                <a:spcPts val="3200"/>
              </a:lnSpc>
            </a:pPr>
            <a:r>
              <a:rPr sz="2100" kern="0">
                <a:solidFill>
                  <a:srgbClr val="000000"/>
                </a:solidFill>
              </a:rPr>
              <a:t>“this small bird has a pink breast and crown…”</a:t>
            </a:r>
          </a:p>
        </p:txBody>
      </p:sp>
      <p:grpSp>
        <p:nvGrpSpPr>
          <p:cNvPr id="324" name="Group 324"/>
          <p:cNvGrpSpPr/>
          <p:nvPr/>
        </p:nvGrpSpPr>
        <p:grpSpPr>
          <a:xfrm>
            <a:off x="8033521" y="4616642"/>
            <a:ext cx="3963584" cy="1518938"/>
            <a:chOff x="0" y="0"/>
            <a:chExt cx="7927167" cy="3037874"/>
          </a:xfrm>
        </p:grpSpPr>
        <p:grpSp>
          <p:nvGrpSpPr>
            <p:cNvPr id="321" name="Group 321"/>
            <p:cNvGrpSpPr/>
            <p:nvPr/>
          </p:nvGrpSpPr>
          <p:grpSpPr>
            <a:xfrm>
              <a:off x="3941789" y="0"/>
              <a:ext cx="3985379" cy="3037875"/>
              <a:chOff x="0" y="0"/>
              <a:chExt cx="3985378" cy="3037874"/>
            </a:xfrm>
          </p:grpSpPr>
          <p:pic>
            <p:nvPicPr>
              <p:cNvPr id="319" name="pasted-image.png"/>
              <p:cNvPicPr>
                <a:picLocks noChangeAspect="1"/>
              </p:cNvPicPr>
              <p:nvPr/>
            </p:nvPicPr>
            <p:blipFill>
              <a:blip r:embed="rId2">
                <a:extLst/>
              </a:blip>
              <a:stretch>
                <a:fillRect/>
              </a:stretch>
            </p:blipFill>
            <p:spPr>
              <a:xfrm>
                <a:off x="0" y="0"/>
                <a:ext cx="3985379" cy="3037875"/>
              </a:xfrm>
              <a:prstGeom prst="rect">
                <a:avLst/>
              </a:prstGeom>
              <a:ln w="12700" cap="flat">
                <a:noFill/>
                <a:miter lim="400000"/>
              </a:ln>
              <a:effectLst/>
            </p:spPr>
          </p:pic>
          <p:sp>
            <p:nvSpPr>
              <p:cNvPr id="320" name="Shape 320"/>
              <p:cNvSpPr/>
              <p:nvPr/>
            </p:nvSpPr>
            <p:spPr>
              <a:xfrm>
                <a:off x="155095" y="11146"/>
                <a:ext cx="132326" cy="447581"/>
              </a:xfrm>
              <a:prstGeom prst="rect">
                <a:avLst/>
              </a:prstGeom>
              <a:solidFill>
                <a:srgbClr val="FFFFFF"/>
              </a:solidFill>
              <a:ln w="12700" cap="flat">
                <a:noFill/>
                <a:miter lim="400000"/>
              </a:ln>
              <a:effectLst/>
            </p:spPr>
            <p:txBody>
              <a:bodyPr wrap="square" lIns="38100" tIns="38100" rIns="38100" bIns="38100" numCol="1" anchor="ctr">
                <a:noAutofit/>
              </a:bodyPr>
              <a:lstStyle/>
              <a:p>
                <a:pPr defTabSz="1219200" hangingPunct="0">
                  <a:defRPr sz="4800">
                    <a:latin typeface="Calibri"/>
                    <a:ea typeface="Calibri"/>
                    <a:cs typeface="Calibri"/>
                    <a:sym typeface="Calibri"/>
                  </a:defRPr>
                </a:pPr>
                <a:endParaRPr sz="2400" kern="0">
                  <a:solidFill>
                    <a:srgbClr val="000000"/>
                  </a:solidFill>
                  <a:latin typeface="Calibri"/>
                  <a:cs typeface="Calibri"/>
                  <a:sym typeface="Calibri"/>
                </a:endParaRPr>
              </a:p>
            </p:txBody>
          </p:sp>
        </p:grpSp>
        <p:sp>
          <p:nvSpPr>
            <p:cNvPr id="322" name="Shape 322"/>
            <p:cNvSpPr/>
            <p:nvPr/>
          </p:nvSpPr>
          <p:spPr>
            <a:xfrm flipV="1">
              <a:off x="3722406" y="1401101"/>
              <a:ext cx="343113" cy="7475"/>
            </a:xfrm>
            <a:prstGeom prst="line">
              <a:avLst/>
            </a:prstGeom>
            <a:noFill/>
            <a:ln w="381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000"/>
              </a:pPr>
              <a:endParaRPr sz="1500" kern="0">
                <a:solidFill>
                  <a:srgbClr val="000000"/>
                </a:solidFill>
                <a:latin typeface="Helvetica Light"/>
                <a:sym typeface="Helvetica Light"/>
              </a:endParaRPr>
            </a:p>
          </p:txBody>
        </p:sp>
        <p:pic>
          <p:nvPicPr>
            <p:cNvPr id="323" name="pasted-image.png"/>
            <p:cNvPicPr>
              <a:picLocks noChangeAspect="1"/>
            </p:cNvPicPr>
            <p:nvPr/>
          </p:nvPicPr>
          <p:blipFill>
            <a:blip r:embed="rId3">
              <a:extLst/>
            </a:blip>
            <a:stretch>
              <a:fillRect/>
            </a:stretch>
          </p:blipFill>
          <p:spPr>
            <a:xfrm>
              <a:off x="0" y="117488"/>
              <a:ext cx="3578185" cy="2673588"/>
            </a:xfrm>
            <a:prstGeom prst="rect">
              <a:avLst/>
            </a:prstGeom>
            <a:ln w="12700" cap="flat">
              <a:noFill/>
              <a:miter lim="400000"/>
            </a:ln>
            <a:effectLst/>
          </p:spPr>
        </p:pic>
      </p:grpSp>
      <p:pic>
        <p:nvPicPr>
          <p:cNvPr id="325" name="pasted-image.png"/>
          <p:cNvPicPr>
            <a:picLocks noChangeAspect="1"/>
          </p:cNvPicPr>
          <p:nvPr/>
        </p:nvPicPr>
        <p:blipFill>
          <a:blip r:embed="rId4">
            <a:extLst/>
          </a:blip>
          <a:srcRect r="461"/>
          <a:stretch>
            <a:fillRect/>
          </a:stretch>
        </p:blipFill>
        <p:spPr>
          <a:xfrm>
            <a:off x="8981268" y="1267163"/>
            <a:ext cx="2244913" cy="1499817"/>
          </a:xfrm>
          <a:prstGeom prst="rect">
            <a:avLst/>
          </a:prstGeom>
          <a:ln w="38100">
            <a:solidFill>
              <a:srgbClr val="000000"/>
            </a:solidFill>
            <a:miter lim="400000"/>
          </a:ln>
        </p:spPr>
      </p:pic>
    </p:spTree>
    <p:extLst>
      <p:ext uri="{BB962C8B-B14F-4D97-AF65-F5344CB8AC3E}">
        <p14:creationId xmlns:p14="http://schemas.microsoft.com/office/powerpoint/2010/main" val="27701425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p:tmAbs val="0"/>
                                  </p:iterate>
                                  <p:childTnLst>
                                    <p:set>
                                      <p:cBhvr>
                                        <p:cTn id="6" fill="hold"/>
                                        <p:tgtEl>
                                          <p:spTgt spid="317">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317">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3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317">
                                            <p:txEl>
                                              <p:pRg st="1" end="1"/>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31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317">
                                            <p:txEl>
                                              <p:pRg st="2" end="2"/>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iterate>
                                    <p:tmAbs val="0"/>
                                  </p:iterate>
                                  <p:childTnLst>
                                    <p:set>
                                      <p:cBhvr>
                                        <p:cTn id="26" fill="hold"/>
                                        <p:tgtEl>
                                          <p:spTgt spid="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 grpId="0" uiExpand="1" build="p" bldLvl="5" animBg="1" advAuto="0"/>
      <p:bldP spid="318" grpId="0" uiExpand="1" animBg="1" advAuto="0"/>
      <p:bldP spid="324" grpId="0" animBg="1" advAuto="0"/>
      <p:bldP spid="325" grpId="0" uiExpan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4" name="Group 334"/>
          <p:cNvGrpSpPr/>
          <p:nvPr/>
        </p:nvGrpSpPr>
        <p:grpSpPr>
          <a:xfrm>
            <a:off x="1463445" y="330570"/>
            <a:ext cx="7690199" cy="3781819"/>
            <a:chOff x="0" y="0"/>
            <a:chExt cx="15380396" cy="7563636"/>
          </a:xfrm>
        </p:grpSpPr>
        <p:pic>
          <p:nvPicPr>
            <p:cNvPr id="327" name="pasted-image.png"/>
            <p:cNvPicPr>
              <a:picLocks noChangeAspect="1"/>
            </p:cNvPicPr>
            <p:nvPr/>
          </p:nvPicPr>
          <p:blipFill>
            <a:blip r:embed="rId3">
              <a:extLst/>
            </a:blip>
            <a:stretch>
              <a:fillRect/>
            </a:stretch>
          </p:blipFill>
          <p:spPr>
            <a:xfrm>
              <a:off x="0" y="673262"/>
              <a:ext cx="9181199" cy="6890374"/>
            </a:xfrm>
            <a:prstGeom prst="rect">
              <a:avLst/>
            </a:prstGeom>
            <a:ln w="12700" cap="flat">
              <a:noFill/>
              <a:miter lim="400000"/>
            </a:ln>
            <a:effectLst/>
          </p:spPr>
        </p:pic>
        <p:sp>
          <p:nvSpPr>
            <p:cNvPr id="328" name="Shape 328"/>
            <p:cNvSpPr/>
            <p:nvPr/>
          </p:nvSpPr>
          <p:spPr>
            <a:xfrm>
              <a:off x="13290080" y="3681279"/>
              <a:ext cx="2090316" cy="1077218"/>
            </a:xfrm>
            <a:prstGeom prst="rect">
              <a:avLst/>
            </a:prstGeom>
            <a:noFill/>
            <a:ln w="63500" cap="flat">
              <a:solidFill>
                <a:srgbClr val="000000"/>
              </a:solidFill>
              <a:prstDash val="solid"/>
              <a:round/>
            </a:ln>
            <a:effectLst/>
            <a:extLst>
              <a:ext uri="{C572A759-6A51-4108-AA02-DFA0A04FC94B}">
                <ma14:wrappingTextBoxFlag xmlns:ma14="http://schemas.microsoft.com/office/mac/drawingml/2011/main" xmlns="" val="1"/>
              </a:ext>
            </a:extLst>
          </p:spPr>
          <p:txBody>
            <a:bodyPr wrap="none" lIns="38100" tIns="38100" rIns="38100" bIns="38100" numCol="1" anchor="t">
              <a:spAutoFit/>
            </a:bodyPr>
            <a:lstStyle>
              <a:lvl1pPr algn="l" defTabSz="2172273">
                <a:defRPr sz="6000"/>
              </a:lvl1pPr>
            </a:lstStyle>
            <a:p>
              <a:pPr defTabSz="1086137" hangingPunct="0"/>
              <a:r>
                <a:rPr sz="3000" kern="0">
                  <a:solidFill>
                    <a:srgbClr val="000000"/>
                  </a:solidFill>
                  <a:latin typeface="Helvetica Light"/>
                  <a:sym typeface="Helvetica Light"/>
                </a:rPr>
                <a:t>“Fish”</a:t>
              </a:r>
            </a:p>
          </p:txBody>
        </p:sp>
        <p:pic>
          <p:nvPicPr>
            <p:cNvPr id="329" name="pasted-image.pdf"/>
            <p:cNvPicPr>
              <a:picLocks noChangeAspect="1"/>
            </p:cNvPicPr>
            <p:nvPr/>
          </p:nvPicPr>
          <p:blipFill>
            <a:blip r:embed="rId4">
              <a:extLst/>
            </a:blip>
            <a:srcRect/>
            <a:stretch>
              <a:fillRect/>
            </a:stretch>
          </p:blipFill>
          <p:spPr>
            <a:xfrm>
              <a:off x="4269527" y="0"/>
              <a:ext cx="642185" cy="496234"/>
            </a:xfrm>
            <a:prstGeom prst="rect">
              <a:avLst/>
            </a:prstGeom>
            <a:ln w="12700" cap="flat">
              <a:noFill/>
              <a:miter lim="400000"/>
            </a:ln>
            <a:effectLst/>
          </p:spPr>
        </p:pic>
        <p:pic>
          <p:nvPicPr>
            <p:cNvPr id="330" name="pasted-image.pdf"/>
            <p:cNvPicPr>
              <a:picLocks noChangeAspect="1"/>
            </p:cNvPicPr>
            <p:nvPr/>
          </p:nvPicPr>
          <p:blipFill>
            <a:blip r:embed="rId5">
              <a:extLst/>
            </a:blip>
            <a:stretch>
              <a:fillRect/>
            </a:stretch>
          </p:blipFill>
          <p:spPr>
            <a:xfrm>
              <a:off x="14078480" y="2430462"/>
              <a:ext cx="642144" cy="733880"/>
            </a:xfrm>
            <a:prstGeom prst="rect">
              <a:avLst/>
            </a:prstGeom>
            <a:ln w="12700" cap="flat">
              <a:noFill/>
              <a:miter lim="400000"/>
            </a:ln>
            <a:effectLst/>
          </p:spPr>
        </p:pic>
        <p:grpSp>
          <p:nvGrpSpPr>
            <p:cNvPr id="333" name="Group 333"/>
            <p:cNvGrpSpPr/>
            <p:nvPr/>
          </p:nvGrpSpPr>
          <p:grpSpPr>
            <a:xfrm>
              <a:off x="10301337" y="2826607"/>
              <a:ext cx="2018539" cy="2906695"/>
              <a:chOff x="0" y="0"/>
              <a:chExt cx="2018538" cy="2906694"/>
            </a:xfrm>
          </p:grpSpPr>
          <p:pic>
            <p:nvPicPr>
              <p:cNvPr id="331" name="pasted-image.pdf"/>
              <p:cNvPicPr>
                <a:picLocks noChangeAspect="1"/>
              </p:cNvPicPr>
              <p:nvPr/>
            </p:nvPicPr>
            <p:blipFill>
              <a:blip r:embed="rId6">
                <a:extLst/>
              </a:blip>
              <a:stretch>
                <a:fillRect/>
              </a:stretch>
            </p:blipFill>
            <p:spPr>
              <a:xfrm>
                <a:off x="0" y="0"/>
                <a:ext cx="2018539" cy="2906695"/>
              </a:xfrm>
              <a:prstGeom prst="rect">
                <a:avLst/>
              </a:prstGeom>
              <a:ln w="12700" cap="flat">
                <a:noFill/>
                <a:miter lim="400000"/>
              </a:ln>
              <a:effectLst/>
            </p:spPr>
          </p:pic>
          <p:pic>
            <p:nvPicPr>
              <p:cNvPr id="332" name="pasted-image.pdf"/>
              <p:cNvPicPr>
                <a:picLocks noChangeAspect="1"/>
              </p:cNvPicPr>
              <p:nvPr/>
            </p:nvPicPr>
            <p:blipFill>
              <a:blip r:embed="rId7">
                <a:extLst/>
              </a:blip>
              <a:stretch>
                <a:fillRect/>
              </a:stretch>
            </p:blipFill>
            <p:spPr>
              <a:xfrm>
                <a:off x="580644" y="1087230"/>
                <a:ext cx="789415" cy="710474"/>
              </a:xfrm>
              <a:prstGeom prst="rect">
                <a:avLst/>
              </a:prstGeom>
              <a:ln w="12700" cap="flat">
                <a:noFill/>
                <a:miter lim="400000"/>
              </a:ln>
              <a:effectLst/>
            </p:spPr>
          </p:pic>
        </p:grpSp>
      </p:grpSp>
      <p:grpSp>
        <p:nvGrpSpPr>
          <p:cNvPr id="355" name="Group 355"/>
          <p:cNvGrpSpPr/>
          <p:nvPr/>
        </p:nvGrpSpPr>
        <p:grpSpPr>
          <a:xfrm>
            <a:off x="286927" y="1265005"/>
            <a:ext cx="3421441" cy="5170777"/>
            <a:chOff x="0" y="0"/>
            <a:chExt cx="6842880" cy="10341553"/>
          </a:xfrm>
        </p:grpSpPr>
        <p:sp>
          <p:nvSpPr>
            <p:cNvPr id="335" name="Shape 335"/>
            <p:cNvSpPr/>
            <p:nvPr/>
          </p:nvSpPr>
          <p:spPr>
            <a:xfrm>
              <a:off x="0" y="153614"/>
              <a:ext cx="6842880" cy="10037065"/>
            </a:xfrm>
            <a:prstGeom prst="rect">
              <a:avLst/>
            </a:prstGeom>
            <a:solidFill>
              <a:srgbClr val="FFFFFF"/>
            </a:solidFill>
            <a:ln w="25400" cap="flat">
              <a:solidFill>
                <a:srgbClr val="000000"/>
              </a:solidFill>
              <a:prstDash val="solid"/>
              <a:miter lim="400000"/>
            </a:ln>
            <a:effectLst>
              <a:outerShdw blurRad="114300" dist="52297" dir="2531122" rotWithShape="0">
                <a:srgbClr val="000000">
                  <a:alpha val="35000"/>
                </a:srgbClr>
              </a:outerShdw>
            </a:effectLst>
          </p:spPr>
          <p:txBody>
            <a:bodyPr wrap="square" lIns="22860" tIns="22860" rIns="22860" bIns="22860" numCol="1" anchor="ctr">
              <a:noAutofit/>
            </a:bodyPr>
            <a:lstStyle/>
            <a:p>
              <a:pPr defTabSz="731520" hangingPunct="0">
                <a:defRPr sz="2900">
                  <a:latin typeface="Calibri"/>
                  <a:ea typeface="Calibri"/>
                  <a:cs typeface="Calibri"/>
                  <a:sym typeface="Calibri"/>
                </a:defRPr>
              </a:pPr>
              <a:endParaRPr sz="1450" kern="0">
                <a:solidFill>
                  <a:srgbClr val="000000"/>
                </a:solidFill>
                <a:latin typeface="Calibri"/>
                <a:cs typeface="Calibri"/>
                <a:sym typeface="Calibri"/>
              </a:endParaRPr>
            </a:p>
          </p:txBody>
        </p:sp>
        <p:sp>
          <p:nvSpPr>
            <p:cNvPr id="336" name="Shape 336"/>
            <p:cNvSpPr/>
            <p:nvPr/>
          </p:nvSpPr>
          <p:spPr>
            <a:xfrm>
              <a:off x="466206" y="0"/>
              <a:ext cx="5910469" cy="16011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4200" i="1">
                  <a:latin typeface="Helvetica"/>
                  <a:ea typeface="Helvetica"/>
                  <a:cs typeface="Helvetica"/>
                  <a:sym typeface="Helvetica"/>
                </a:defRPr>
              </a:lvl1pPr>
            </a:lstStyle>
            <a:p>
              <a:pPr algn="ctr" defTabSz="410766" hangingPunct="0"/>
              <a:r>
                <a:rPr sz="2100" kern="0">
                  <a:solidFill>
                    <a:srgbClr val="000000"/>
                  </a:solidFill>
                </a:rPr>
                <a:t>Training data</a:t>
              </a:r>
            </a:p>
          </p:txBody>
        </p:sp>
        <p:pic>
          <p:nvPicPr>
            <p:cNvPr id="337" name="pasted-image.pdf"/>
            <p:cNvPicPr>
              <a:picLocks noChangeAspect="1"/>
            </p:cNvPicPr>
            <p:nvPr/>
          </p:nvPicPr>
          <p:blipFill>
            <a:blip r:embed="rId8">
              <a:extLst/>
            </a:blip>
            <a:stretch>
              <a:fillRect/>
            </a:stretch>
          </p:blipFill>
          <p:spPr>
            <a:xfrm>
              <a:off x="374465" y="2240771"/>
              <a:ext cx="400404" cy="1554506"/>
            </a:xfrm>
            <a:prstGeom prst="rect">
              <a:avLst/>
            </a:prstGeom>
            <a:ln w="12700" cap="flat">
              <a:noFill/>
              <a:miter lim="400000"/>
            </a:ln>
            <a:effectLst/>
          </p:spPr>
        </p:pic>
        <p:pic>
          <p:nvPicPr>
            <p:cNvPr id="338" name="pasted-image.pdf"/>
            <p:cNvPicPr>
              <a:picLocks noChangeAspect="1"/>
            </p:cNvPicPr>
            <p:nvPr/>
          </p:nvPicPr>
          <p:blipFill>
            <a:blip r:embed="rId9">
              <a:extLst/>
            </a:blip>
            <a:stretch>
              <a:fillRect/>
            </a:stretch>
          </p:blipFill>
          <p:spPr>
            <a:xfrm>
              <a:off x="5985707" y="2240771"/>
              <a:ext cx="400404" cy="1554506"/>
            </a:xfrm>
            <a:prstGeom prst="rect">
              <a:avLst/>
            </a:prstGeom>
            <a:ln w="12700" cap="flat">
              <a:noFill/>
              <a:miter lim="400000"/>
            </a:ln>
            <a:effectLst/>
          </p:spPr>
        </p:pic>
        <p:pic>
          <p:nvPicPr>
            <p:cNvPr id="339" name="pasted-image.pdf"/>
            <p:cNvPicPr>
              <a:picLocks noChangeAspect="1"/>
            </p:cNvPicPr>
            <p:nvPr/>
          </p:nvPicPr>
          <p:blipFill>
            <a:blip r:embed="rId10">
              <a:extLst/>
            </a:blip>
            <a:stretch>
              <a:fillRect/>
            </a:stretch>
          </p:blipFill>
          <p:spPr>
            <a:xfrm>
              <a:off x="2997021" y="3545914"/>
              <a:ext cx="190534" cy="419173"/>
            </a:xfrm>
            <a:prstGeom prst="rect">
              <a:avLst/>
            </a:prstGeom>
            <a:ln w="12700" cap="flat">
              <a:noFill/>
              <a:miter lim="400000"/>
            </a:ln>
            <a:effectLst/>
          </p:spPr>
        </p:pic>
        <p:pic>
          <p:nvPicPr>
            <p:cNvPr id="340" name="pasted-image.pdf"/>
            <p:cNvPicPr>
              <a:picLocks noChangeAspect="1"/>
            </p:cNvPicPr>
            <p:nvPr/>
          </p:nvPicPr>
          <p:blipFill>
            <a:blip r:embed="rId8">
              <a:extLst/>
            </a:blip>
            <a:stretch>
              <a:fillRect/>
            </a:stretch>
          </p:blipFill>
          <p:spPr>
            <a:xfrm>
              <a:off x="374465" y="6837947"/>
              <a:ext cx="400404" cy="1554506"/>
            </a:xfrm>
            <a:prstGeom prst="rect">
              <a:avLst/>
            </a:prstGeom>
            <a:ln w="12700" cap="flat">
              <a:noFill/>
              <a:miter lim="400000"/>
            </a:ln>
            <a:effectLst/>
          </p:spPr>
        </p:pic>
        <p:pic>
          <p:nvPicPr>
            <p:cNvPr id="341" name="pasted-image.pdf"/>
            <p:cNvPicPr>
              <a:picLocks noChangeAspect="1"/>
            </p:cNvPicPr>
            <p:nvPr/>
          </p:nvPicPr>
          <p:blipFill>
            <a:blip r:embed="rId9">
              <a:extLst/>
            </a:blip>
            <a:stretch>
              <a:fillRect/>
            </a:stretch>
          </p:blipFill>
          <p:spPr>
            <a:xfrm>
              <a:off x="5985707" y="6837947"/>
              <a:ext cx="400404" cy="1554506"/>
            </a:xfrm>
            <a:prstGeom prst="rect">
              <a:avLst/>
            </a:prstGeom>
            <a:ln w="12700" cap="flat">
              <a:noFill/>
              <a:miter lim="400000"/>
            </a:ln>
            <a:effectLst/>
          </p:spPr>
        </p:pic>
        <p:pic>
          <p:nvPicPr>
            <p:cNvPr id="342" name="pasted-image.pdf"/>
            <p:cNvPicPr>
              <a:picLocks noChangeAspect="1"/>
            </p:cNvPicPr>
            <p:nvPr/>
          </p:nvPicPr>
          <p:blipFill>
            <a:blip r:embed="rId10">
              <a:extLst/>
            </a:blip>
            <a:stretch>
              <a:fillRect/>
            </a:stretch>
          </p:blipFill>
          <p:spPr>
            <a:xfrm>
              <a:off x="2997021" y="8143090"/>
              <a:ext cx="190534" cy="419173"/>
            </a:xfrm>
            <a:prstGeom prst="rect">
              <a:avLst/>
            </a:prstGeom>
            <a:ln w="12700" cap="flat">
              <a:noFill/>
              <a:miter lim="400000"/>
            </a:ln>
            <a:effectLst/>
          </p:spPr>
        </p:pic>
        <p:pic>
          <p:nvPicPr>
            <p:cNvPr id="343" name="pasted-image.pdf"/>
            <p:cNvPicPr>
              <a:picLocks noChangeAspect="1"/>
            </p:cNvPicPr>
            <p:nvPr/>
          </p:nvPicPr>
          <p:blipFill>
            <a:blip r:embed="rId8">
              <a:extLst/>
            </a:blip>
            <a:stretch>
              <a:fillRect/>
            </a:stretch>
          </p:blipFill>
          <p:spPr>
            <a:xfrm>
              <a:off x="374465" y="4476064"/>
              <a:ext cx="400404" cy="1554506"/>
            </a:xfrm>
            <a:prstGeom prst="rect">
              <a:avLst/>
            </a:prstGeom>
            <a:ln w="12700" cap="flat">
              <a:noFill/>
              <a:miter lim="400000"/>
            </a:ln>
            <a:effectLst/>
          </p:spPr>
        </p:pic>
        <p:pic>
          <p:nvPicPr>
            <p:cNvPr id="344" name="pasted-image.pdf"/>
            <p:cNvPicPr>
              <a:picLocks noChangeAspect="1"/>
            </p:cNvPicPr>
            <p:nvPr/>
          </p:nvPicPr>
          <p:blipFill>
            <a:blip r:embed="rId9">
              <a:extLst/>
            </a:blip>
            <a:stretch>
              <a:fillRect/>
            </a:stretch>
          </p:blipFill>
          <p:spPr>
            <a:xfrm>
              <a:off x="5985707" y="4476064"/>
              <a:ext cx="400404" cy="1554506"/>
            </a:xfrm>
            <a:prstGeom prst="rect">
              <a:avLst/>
            </a:prstGeom>
            <a:ln w="12700" cap="flat">
              <a:noFill/>
              <a:miter lim="400000"/>
            </a:ln>
            <a:effectLst/>
          </p:spPr>
        </p:pic>
        <p:pic>
          <p:nvPicPr>
            <p:cNvPr id="345" name="pasted-image.pdf"/>
            <p:cNvPicPr>
              <a:picLocks noChangeAspect="1"/>
            </p:cNvPicPr>
            <p:nvPr/>
          </p:nvPicPr>
          <p:blipFill>
            <a:blip r:embed="rId10">
              <a:extLst/>
            </a:blip>
            <a:stretch>
              <a:fillRect/>
            </a:stretch>
          </p:blipFill>
          <p:spPr>
            <a:xfrm>
              <a:off x="2997021" y="5781207"/>
              <a:ext cx="190534" cy="419173"/>
            </a:xfrm>
            <a:prstGeom prst="rect">
              <a:avLst/>
            </a:prstGeom>
            <a:ln w="12700" cap="flat">
              <a:noFill/>
              <a:miter lim="400000"/>
            </a:ln>
            <a:effectLst/>
          </p:spPr>
        </p:pic>
        <p:sp>
          <p:nvSpPr>
            <p:cNvPr id="346" name="Shape 346"/>
            <p:cNvSpPr/>
            <p:nvPr/>
          </p:nvSpPr>
          <p:spPr>
            <a:xfrm rot="5400000">
              <a:off x="2241913" y="8611005"/>
              <a:ext cx="1928862" cy="15322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229" tIns="50229" rIns="50229" bIns="50229" numCol="1" anchor="ctr">
              <a:noAutofit/>
            </a:bodyPr>
            <a:lstStyle>
              <a:lvl1pPr defTabSz="1155278">
                <a:defRPr sz="4200">
                  <a:latin typeface="Adobe 繁黑體 Std B"/>
                  <a:ea typeface="Adobe 繁黑體 Std B"/>
                  <a:cs typeface="Adobe 繁黑體 Std B"/>
                  <a:sym typeface="Adobe 繁黑體 Std B"/>
                </a:defRPr>
              </a:lvl1pPr>
            </a:lstStyle>
            <a:p>
              <a:pPr algn="ctr" defTabSz="577639" hangingPunct="0"/>
              <a:r>
                <a:rPr sz="2100" kern="0">
                  <a:solidFill>
                    <a:srgbClr val="000000"/>
                  </a:solidFill>
                </a:rPr>
                <a:t>…</a:t>
              </a:r>
            </a:p>
          </p:txBody>
        </p:sp>
        <p:pic>
          <p:nvPicPr>
            <p:cNvPr id="347" name="pasted-image.pdf"/>
            <p:cNvPicPr>
              <a:picLocks noChangeAspect="1"/>
            </p:cNvPicPr>
            <p:nvPr/>
          </p:nvPicPr>
          <p:blipFill>
            <a:blip r:embed="rId4">
              <a:extLst/>
            </a:blip>
            <a:srcRect/>
            <a:stretch>
              <a:fillRect/>
            </a:stretch>
          </p:blipFill>
          <p:spPr>
            <a:xfrm>
              <a:off x="1611597" y="1592210"/>
              <a:ext cx="454991" cy="351585"/>
            </a:xfrm>
            <a:prstGeom prst="rect">
              <a:avLst/>
            </a:prstGeom>
            <a:ln w="12700" cap="flat">
              <a:noFill/>
              <a:miter lim="400000"/>
            </a:ln>
            <a:effectLst/>
          </p:spPr>
        </p:pic>
        <p:pic>
          <p:nvPicPr>
            <p:cNvPr id="348" name="pasted-image.pdf"/>
            <p:cNvPicPr>
              <a:picLocks noChangeAspect="1"/>
            </p:cNvPicPr>
            <p:nvPr/>
          </p:nvPicPr>
          <p:blipFill>
            <a:blip r:embed="rId5">
              <a:extLst/>
            </a:blip>
            <a:stretch>
              <a:fillRect/>
            </a:stretch>
          </p:blipFill>
          <p:spPr>
            <a:xfrm>
              <a:off x="4398259" y="1519849"/>
              <a:ext cx="434310" cy="496355"/>
            </a:xfrm>
            <a:prstGeom prst="rect">
              <a:avLst/>
            </a:prstGeom>
            <a:ln w="12700" cap="flat">
              <a:noFill/>
              <a:miter lim="400000"/>
            </a:ln>
            <a:effectLst/>
          </p:spPr>
        </p:pic>
        <p:pic>
          <p:nvPicPr>
            <p:cNvPr id="349" name="pasted-image.png"/>
            <p:cNvPicPr>
              <a:picLocks noChangeAspect="1"/>
            </p:cNvPicPr>
            <p:nvPr/>
          </p:nvPicPr>
          <p:blipFill>
            <a:blip r:embed="rId11">
              <a:extLst/>
            </a:blip>
            <a:srcRect l="18419" r="4416"/>
            <a:stretch>
              <a:fillRect/>
            </a:stretch>
          </p:blipFill>
          <p:spPr>
            <a:xfrm>
              <a:off x="1064703" y="2251958"/>
              <a:ext cx="1548537" cy="1575865"/>
            </a:xfrm>
            <a:prstGeom prst="rect">
              <a:avLst/>
            </a:prstGeom>
            <a:ln w="25400" cap="flat">
              <a:solidFill>
                <a:srgbClr val="000000"/>
              </a:solidFill>
              <a:prstDash val="solid"/>
              <a:miter lim="400000"/>
            </a:ln>
            <a:effectLst/>
          </p:spPr>
        </p:pic>
        <p:sp>
          <p:nvSpPr>
            <p:cNvPr id="350" name="Shape 350"/>
            <p:cNvSpPr/>
            <p:nvPr/>
          </p:nvSpPr>
          <p:spPr>
            <a:xfrm>
              <a:off x="3940523" y="2668890"/>
              <a:ext cx="1311258" cy="6982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lgn="l" defTabSz="2172273">
                <a:defRPr sz="3600"/>
              </a:lvl1pPr>
            </a:lstStyle>
            <a:p>
              <a:pPr defTabSz="1086137" hangingPunct="0"/>
              <a:r>
                <a:rPr sz="1800" kern="0">
                  <a:solidFill>
                    <a:srgbClr val="000000"/>
                  </a:solidFill>
                  <a:latin typeface="Helvetica Light"/>
                  <a:sym typeface="Helvetica Light"/>
                </a:rPr>
                <a:t>“Fish”</a:t>
              </a:r>
            </a:p>
          </p:txBody>
        </p:sp>
        <p:pic>
          <p:nvPicPr>
            <p:cNvPr id="351" name="Screen Shot 2015-06-17 at 12.27.26 AM.png"/>
            <p:cNvPicPr>
              <a:picLocks noChangeAspect="1"/>
            </p:cNvPicPr>
            <p:nvPr/>
          </p:nvPicPr>
          <p:blipFill>
            <a:blip r:embed="rId12">
              <a:extLst/>
            </a:blip>
            <a:stretch>
              <a:fillRect/>
            </a:stretch>
          </p:blipFill>
          <p:spPr>
            <a:xfrm>
              <a:off x="962677" y="4491505"/>
              <a:ext cx="1752659" cy="1529106"/>
            </a:xfrm>
            <a:prstGeom prst="rect">
              <a:avLst/>
            </a:prstGeom>
            <a:ln w="25400" cap="flat">
              <a:solidFill>
                <a:srgbClr val="000000"/>
              </a:solidFill>
              <a:prstDash val="solid"/>
              <a:miter lim="400000"/>
            </a:ln>
            <a:effectLst/>
          </p:spPr>
        </p:pic>
        <p:sp>
          <p:nvSpPr>
            <p:cNvPr id="352" name="Shape 352"/>
            <p:cNvSpPr/>
            <p:nvPr/>
          </p:nvSpPr>
          <p:spPr>
            <a:xfrm>
              <a:off x="3661403" y="4904184"/>
              <a:ext cx="1821013" cy="6982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lgn="l" defTabSz="2172273">
                <a:defRPr sz="3600"/>
              </a:lvl1pPr>
            </a:lstStyle>
            <a:p>
              <a:pPr defTabSz="1086137" hangingPunct="0"/>
              <a:r>
                <a:rPr sz="1800" kern="0">
                  <a:solidFill>
                    <a:srgbClr val="000000"/>
                  </a:solidFill>
                  <a:latin typeface="Helvetica Light"/>
                  <a:sym typeface="Helvetica Light"/>
                </a:rPr>
                <a:t>“Grizzly”</a:t>
              </a:r>
            </a:p>
          </p:txBody>
        </p:sp>
        <p:pic>
          <p:nvPicPr>
            <p:cNvPr id="353" name="Screen Shot 2015-06-17 at 12.27.39 AM.png"/>
            <p:cNvPicPr>
              <a:picLocks noChangeAspect="1"/>
            </p:cNvPicPr>
            <p:nvPr/>
          </p:nvPicPr>
          <p:blipFill>
            <a:blip r:embed="rId13">
              <a:extLst/>
            </a:blip>
            <a:stretch>
              <a:fillRect/>
            </a:stretch>
          </p:blipFill>
          <p:spPr>
            <a:xfrm>
              <a:off x="962677" y="6802439"/>
              <a:ext cx="1752659" cy="1625523"/>
            </a:xfrm>
            <a:prstGeom prst="rect">
              <a:avLst/>
            </a:prstGeom>
            <a:ln w="25400" cap="flat">
              <a:solidFill>
                <a:srgbClr val="000000"/>
              </a:solidFill>
              <a:prstDash val="solid"/>
              <a:miter lim="400000"/>
            </a:ln>
            <a:effectLst/>
          </p:spPr>
        </p:pic>
        <p:sp>
          <p:nvSpPr>
            <p:cNvPr id="354" name="Shape 354"/>
            <p:cNvSpPr/>
            <p:nvPr/>
          </p:nvSpPr>
          <p:spPr>
            <a:xfrm>
              <a:off x="3190943" y="7266065"/>
              <a:ext cx="2766783" cy="6982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lgn="l" defTabSz="2172273">
                <a:defRPr sz="3600"/>
              </a:lvl1pPr>
            </a:lstStyle>
            <a:p>
              <a:pPr defTabSz="1086137" hangingPunct="0"/>
              <a:r>
                <a:rPr sz="1800" kern="0">
                  <a:solidFill>
                    <a:srgbClr val="000000"/>
                  </a:solidFill>
                  <a:latin typeface="Helvetica Light"/>
                  <a:sym typeface="Helvetica Light"/>
                </a:rPr>
                <a:t>“Chameleon”</a:t>
              </a:r>
            </a:p>
          </p:txBody>
        </p:sp>
      </p:grpSp>
      <p:pic>
        <p:nvPicPr>
          <p:cNvPr id="356" name="pasted-image.pdf"/>
          <p:cNvPicPr>
            <a:picLocks noChangeAspect="1"/>
          </p:cNvPicPr>
          <p:nvPr/>
        </p:nvPicPr>
        <p:blipFill>
          <a:blip r:embed="rId14">
            <a:extLst/>
          </a:blip>
          <a:stretch>
            <a:fillRect/>
          </a:stretch>
        </p:blipFill>
        <p:spPr>
          <a:xfrm>
            <a:off x="3714697" y="4711165"/>
            <a:ext cx="4762607" cy="658659"/>
          </a:xfrm>
          <a:prstGeom prst="rect">
            <a:avLst/>
          </a:prstGeom>
          <a:ln w="12700">
            <a:miter lim="400000"/>
          </a:ln>
        </p:spPr>
      </p:pic>
      <p:grpSp>
        <p:nvGrpSpPr>
          <p:cNvPr id="359" name="Group 359"/>
          <p:cNvGrpSpPr/>
          <p:nvPr/>
        </p:nvGrpSpPr>
        <p:grpSpPr>
          <a:xfrm>
            <a:off x="4108830" y="5178513"/>
            <a:ext cx="2556791" cy="1343075"/>
            <a:chOff x="161255" y="0"/>
            <a:chExt cx="5113580" cy="2686149"/>
          </a:xfrm>
        </p:grpSpPr>
        <p:sp>
          <p:nvSpPr>
            <p:cNvPr id="357" name="Shape 357"/>
            <p:cNvSpPr/>
            <p:nvPr/>
          </p:nvSpPr>
          <p:spPr>
            <a:xfrm>
              <a:off x="161255" y="1002996"/>
              <a:ext cx="5113580" cy="16831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Objective function</a:t>
              </a:r>
            </a:p>
            <a:p>
              <a:pPr algn="ctr" defTabSz="410766" hangingPunct="0"/>
              <a:r>
                <a:rPr sz="2500" kern="0">
                  <a:solidFill>
                    <a:srgbClr val="000000"/>
                  </a:solidFill>
                  <a:latin typeface="Helvetica Light"/>
                  <a:sym typeface="Helvetica Light"/>
                </a:rPr>
                <a:t>(loss)</a:t>
              </a:r>
            </a:p>
          </p:txBody>
        </p:sp>
        <p:sp>
          <p:nvSpPr>
            <p:cNvPr id="358" name="Shape 358"/>
            <p:cNvSpPr/>
            <p:nvPr/>
          </p:nvSpPr>
          <p:spPr>
            <a:xfrm flipV="1">
              <a:off x="3893736" y="0"/>
              <a:ext cx="854224" cy="1215542"/>
            </a:xfrm>
            <a:prstGeom prst="line">
              <a:avLst/>
            </a:prstGeom>
            <a:noFill/>
            <a:ln w="635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grpSp>
        <p:nvGrpSpPr>
          <p:cNvPr id="362" name="Group 362"/>
          <p:cNvGrpSpPr/>
          <p:nvPr/>
        </p:nvGrpSpPr>
        <p:grpSpPr>
          <a:xfrm>
            <a:off x="7012997" y="5189073"/>
            <a:ext cx="4264603" cy="953332"/>
            <a:chOff x="70630" y="124511"/>
            <a:chExt cx="8529204" cy="1906662"/>
          </a:xfrm>
        </p:grpSpPr>
        <p:sp>
          <p:nvSpPr>
            <p:cNvPr id="360" name="Shape 360"/>
            <p:cNvSpPr/>
            <p:nvPr/>
          </p:nvSpPr>
          <p:spPr>
            <a:xfrm>
              <a:off x="273838" y="1117462"/>
              <a:ext cx="8325996" cy="9137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lang="en-US" sz="2500" kern="0" dirty="0">
                  <a:solidFill>
                    <a:srgbClr val="000000"/>
                  </a:solidFill>
                  <a:latin typeface="Helvetica Light"/>
                  <a:sym typeface="Helvetica Light"/>
                </a:rPr>
                <a:t>Convolutional </a:t>
              </a:r>
              <a:r>
                <a:rPr sz="2500" kern="0" dirty="0">
                  <a:solidFill>
                    <a:srgbClr val="000000"/>
                  </a:solidFill>
                  <a:latin typeface="Helvetica Light"/>
                  <a:sym typeface="Helvetica Light"/>
                </a:rPr>
                <a:t>Neural Network</a:t>
              </a:r>
            </a:p>
          </p:txBody>
        </p:sp>
        <p:sp>
          <p:nvSpPr>
            <p:cNvPr id="361" name="Shape 361"/>
            <p:cNvSpPr/>
            <p:nvPr/>
          </p:nvSpPr>
          <p:spPr>
            <a:xfrm flipH="1" flipV="1">
              <a:off x="70630" y="124511"/>
              <a:ext cx="1434300" cy="1052991"/>
            </a:xfrm>
            <a:prstGeom prst="line">
              <a:avLst/>
            </a:prstGeom>
            <a:noFill/>
            <a:ln w="635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spTree>
    <p:extLst>
      <p:ext uri="{BB962C8B-B14F-4D97-AF65-F5344CB8AC3E}">
        <p14:creationId xmlns:p14="http://schemas.microsoft.com/office/powerpoint/2010/main" val="366135095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3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animBg="1" advAuto="0"/>
      <p:bldP spid="356" grpId="0" animBg="1" advAuto="0"/>
      <p:bldP spid="359" grpId="0" animBg="1" advAuto="0"/>
      <p:bldP spid="362"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 name="pasted-image.png"/>
          <p:cNvPicPr>
            <a:picLocks noChangeAspect="1"/>
          </p:cNvPicPr>
          <p:nvPr/>
        </p:nvPicPr>
        <p:blipFill>
          <a:blip r:embed="rId3">
            <a:extLst/>
          </a:blip>
          <a:stretch>
            <a:fillRect/>
          </a:stretch>
        </p:blipFill>
        <p:spPr>
          <a:xfrm>
            <a:off x="1463445" y="667201"/>
            <a:ext cx="4590600" cy="3445187"/>
          </a:xfrm>
          <a:prstGeom prst="rect">
            <a:avLst/>
          </a:prstGeom>
          <a:ln w="12700">
            <a:miter lim="400000"/>
          </a:ln>
        </p:spPr>
      </p:pic>
      <p:sp>
        <p:nvSpPr>
          <p:cNvPr id="367" name="Shape 367"/>
          <p:cNvSpPr/>
          <p:nvPr/>
        </p:nvSpPr>
        <p:spPr>
          <a:xfrm>
            <a:off x="8108485" y="2171210"/>
            <a:ext cx="1045158" cy="538609"/>
          </a:xfrm>
          <a:prstGeom prst="rect">
            <a:avLst/>
          </a:prstGeom>
          <a:ln w="63500">
            <a:solidFill>
              <a:srgbClr val="000000"/>
            </a:solidFill>
          </a:ln>
          <a:extLst>
            <a:ext uri="{C572A759-6A51-4108-AA02-DFA0A04FC94B}">
              <ma14:wrappingTextBoxFlag xmlns:ma14="http://schemas.microsoft.com/office/mac/drawingml/2011/main" xmlns="" val="1"/>
            </a:ext>
          </a:extLst>
        </p:spPr>
        <p:txBody>
          <a:bodyPr wrap="none" lIns="38100" tIns="38100" rIns="38100" bIns="38100">
            <a:spAutoFit/>
          </a:bodyPr>
          <a:lstStyle>
            <a:lvl1pPr algn="l" defTabSz="2172273">
              <a:defRPr sz="6000"/>
            </a:lvl1pPr>
          </a:lstStyle>
          <a:p>
            <a:pPr defTabSz="1086137" hangingPunct="0"/>
            <a:r>
              <a:rPr sz="3000" kern="0">
                <a:solidFill>
                  <a:srgbClr val="000000"/>
                </a:solidFill>
                <a:latin typeface="Helvetica Light"/>
                <a:sym typeface="Helvetica Light"/>
              </a:rPr>
              <a:t>“Fish”</a:t>
            </a:r>
          </a:p>
        </p:txBody>
      </p:sp>
      <p:pic>
        <p:nvPicPr>
          <p:cNvPr id="368" name="pasted-image.pdf"/>
          <p:cNvPicPr>
            <a:picLocks noChangeAspect="1"/>
          </p:cNvPicPr>
          <p:nvPr/>
        </p:nvPicPr>
        <p:blipFill>
          <a:blip r:embed="rId4">
            <a:extLst/>
          </a:blip>
          <a:stretch>
            <a:fillRect/>
          </a:stretch>
        </p:blipFill>
        <p:spPr>
          <a:xfrm>
            <a:off x="3598209" y="330570"/>
            <a:ext cx="321093" cy="248117"/>
          </a:xfrm>
          <a:prstGeom prst="rect">
            <a:avLst/>
          </a:prstGeom>
          <a:ln w="12700">
            <a:miter lim="400000"/>
          </a:ln>
        </p:spPr>
      </p:pic>
      <p:pic>
        <p:nvPicPr>
          <p:cNvPr id="369" name="pasted-image.pdf"/>
          <p:cNvPicPr>
            <a:picLocks noChangeAspect="1"/>
          </p:cNvPicPr>
          <p:nvPr/>
        </p:nvPicPr>
        <p:blipFill>
          <a:blip r:embed="rId5">
            <a:extLst/>
          </a:blip>
          <a:stretch>
            <a:fillRect/>
          </a:stretch>
        </p:blipFill>
        <p:spPr>
          <a:xfrm>
            <a:off x="8502685" y="1545801"/>
            <a:ext cx="321073" cy="366940"/>
          </a:xfrm>
          <a:prstGeom prst="rect">
            <a:avLst/>
          </a:prstGeom>
          <a:ln w="12700">
            <a:miter lim="400000"/>
          </a:ln>
        </p:spPr>
      </p:pic>
      <p:grpSp>
        <p:nvGrpSpPr>
          <p:cNvPr id="372" name="Group 372"/>
          <p:cNvGrpSpPr/>
          <p:nvPr/>
        </p:nvGrpSpPr>
        <p:grpSpPr>
          <a:xfrm>
            <a:off x="6614113" y="1743873"/>
            <a:ext cx="1009270" cy="1453348"/>
            <a:chOff x="0" y="0"/>
            <a:chExt cx="2018538" cy="2906694"/>
          </a:xfrm>
        </p:grpSpPr>
        <p:pic>
          <p:nvPicPr>
            <p:cNvPr id="370" name="pasted-image.pdf"/>
            <p:cNvPicPr>
              <a:picLocks noChangeAspect="1"/>
            </p:cNvPicPr>
            <p:nvPr/>
          </p:nvPicPr>
          <p:blipFill>
            <a:blip r:embed="rId6">
              <a:extLst/>
            </a:blip>
            <a:stretch>
              <a:fillRect/>
            </a:stretch>
          </p:blipFill>
          <p:spPr>
            <a:xfrm>
              <a:off x="0" y="0"/>
              <a:ext cx="2018539" cy="2906695"/>
            </a:xfrm>
            <a:prstGeom prst="rect">
              <a:avLst/>
            </a:prstGeom>
            <a:ln w="12700" cap="flat">
              <a:noFill/>
              <a:miter lim="400000"/>
            </a:ln>
            <a:effectLst/>
          </p:spPr>
        </p:pic>
        <p:pic>
          <p:nvPicPr>
            <p:cNvPr id="371" name="pasted-image.pdf"/>
            <p:cNvPicPr>
              <a:picLocks noChangeAspect="1"/>
            </p:cNvPicPr>
            <p:nvPr/>
          </p:nvPicPr>
          <p:blipFill>
            <a:blip r:embed="rId7">
              <a:extLst/>
            </a:blip>
            <a:stretch>
              <a:fillRect/>
            </a:stretch>
          </p:blipFill>
          <p:spPr>
            <a:xfrm>
              <a:off x="580644" y="1087230"/>
              <a:ext cx="789415" cy="710474"/>
            </a:xfrm>
            <a:prstGeom prst="rect">
              <a:avLst/>
            </a:prstGeom>
            <a:ln w="12700" cap="flat">
              <a:noFill/>
              <a:miter lim="400000"/>
            </a:ln>
            <a:effectLst/>
          </p:spPr>
        </p:pic>
      </p:grpSp>
      <p:grpSp>
        <p:nvGrpSpPr>
          <p:cNvPr id="380" name="Group 380"/>
          <p:cNvGrpSpPr/>
          <p:nvPr/>
        </p:nvGrpSpPr>
        <p:grpSpPr>
          <a:xfrm>
            <a:off x="3714697" y="4711165"/>
            <a:ext cx="6454527" cy="1529163"/>
            <a:chOff x="0" y="0"/>
            <a:chExt cx="12909051" cy="3058324"/>
          </a:xfrm>
        </p:grpSpPr>
        <p:grpSp>
          <p:nvGrpSpPr>
            <p:cNvPr id="375" name="Group 375"/>
            <p:cNvGrpSpPr/>
            <p:nvPr/>
          </p:nvGrpSpPr>
          <p:grpSpPr>
            <a:xfrm>
              <a:off x="645600" y="934694"/>
              <a:ext cx="5398915" cy="2123630"/>
              <a:chOff x="18589" y="0"/>
              <a:chExt cx="5398913" cy="2123629"/>
            </a:xfrm>
          </p:grpSpPr>
          <p:sp>
            <p:nvSpPr>
              <p:cNvPr id="373" name="Shape 373"/>
              <p:cNvSpPr/>
              <p:nvPr/>
            </p:nvSpPr>
            <p:spPr>
              <a:xfrm>
                <a:off x="18589" y="1209918"/>
                <a:ext cx="5398913" cy="9137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a:t>
                </a:r>
                <a:r>
                  <a:rPr sz="2500" b="1" kern="0">
                    <a:solidFill>
                      <a:srgbClr val="000000"/>
                    </a:solidFill>
                    <a:latin typeface="Helvetica"/>
                    <a:ea typeface="Helvetica"/>
                    <a:cs typeface="Helvetica"/>
                    <a:sym typeface="Helvetica"/>
                  </a:rPr>
                  <a:t>What </a:t>
                </a:r>
                <a:r>
                  <a:rPr sz="2500" kern="0">
                    <a:solidFill>
                      <a:srgbClr val="000000"/>
                    </a:solidFill>
                    <a:latin typeface="Helvetica Light"/>
                    <a:sym typeface="Helvetica Light"/>
                  </a:rPr>
                  <a:t>should I do”</a:t>
                </a:r>
              </a:p>
            </p:txBody>
          </p:sp>
          <p:sp>
            <p:nvSpPr>
              <p:cNvPr id="374" name="Shape 374"/>
              <p:cNvSpPr/>
              <p:nvPr/>
            </p:nvSpPr>
            <p:spPr>
              <a:xfrm flipV="1">
                <a:off x="3893736" y="0"/>
                <a:ext cx="854224" cy="1215542"/>
              </a:xfrm>
              <a:prstGeom prst="line">
                <a:avLst/>
              </a:prstGeom>
              <a:noFill/>
              <a:ln w="635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grpSp>
          <p:nvGrpSpPr>
            <p:cNvPr id="378" name="Group 378"/>
            <p:cNvGrpSpPr/>
            <p:nvPr/>
          </p:nvGrpSpPr>
          <p:grpSpPr>
            <a:xfrm>
              <a:off x="6551368" y="958303"/>
              <a:ext cx="6357683" cy="2094675"/>
              <a:chOff x="-1" y="-1"/>
              <a:chExt cx="6357680" cy="2094673"/>
            </a:xfrm>
          </p:grpSpPr>
          <p:sp>
            <p:nvSpPr>
              <p:cNvPr id="376" name="Shape 376"/>
              <p:cNvSpPr/>
              <p:nvPr/>
            </p:nvSpPr>
            <p:spPr>
              <a:xfrm>
                <a:off x="384891" y="1180961"/>
                <a:ext cx="5972788" cy="9137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a:t>
                </a:r>
                <a:r>
                  <a:rPr sz="2500" b="1" kern="0">
                    <a:solidFill>
                      <a:srgbClr val="000000"/>
                    </a:solidFill>
                    <a:latin typeface="Helvetica"/>
                    <a:ea typeface="Helvetica"/>
                    <a:cs typeface="Helvetica"/>
                    <a:sym typeface="Helvetica"/>
                  </a:rPr>
                  <a:t>How</a:t>
                </a:r>
                <a:r>
                  <a:rPr sz="2500" kern="0">
                    <a:solidFill>
                      <a:srgbClr val="000000"/>
                    </a:solidFill>
                    <a:latin typeface="Helvetica Light"/>
                    <a:sym typeface="Helvetica Light"/>
                  </a:rPr>
                  <a:t> should I do it?”</a:t>
                </a:r>
              </a:p>
            </p:txBody>
          </p:sp>
          <p:sp>
            <p:nvSpPr>
              <p:cNvPr id="377" name="Shape 377"/>
              <p:cNvSpPr/>
              <p:nvPr/>
            </p:nvSpPr>
            <p:spPr>
              <a:xfrm flipH="1" flipV="1">
                <a:off x="-1" y="-1"/>
                <a:ext cx="1504931" cy="1177503"/>
              </a:xfrm>
              <a:prstGeom prst="line">
                <a:avLst/>
              </a:prstGeom>
              <a:noFill/>
              <a:ln w="635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pic>
          <p:nvPicPr>
            <p:cNvPr id="379" name="pasted-image.pdf"/>
            <p:cNvPicPr>
              <a:picLocks noChangeAspect="1"/>
            </p:cNvPicPr>
            <p:nvPr/>
          </p:nvPicPr>
          <p:blipFill>
            <a:blip r:embed="rId8">
              <a:extLst/>
            </a:blip>
            <a:stretch>
              <a:fillRect/>
            </a:stretch>
          </p:blipFill>
          <p:spPr>
            <a:xfrm>
              <a:off x="0" y="0"/>
              <a:ext cx="9525214" cy="1317317"/>
            </a:xfrm>
            <a:prstGeom prst="rect">
              <a:avLst/>
            </a:prstGeom>
            <a:ln w="12700" cap="flat">
              <a:noFill/>
              <a:miter lim="400000"/>
            </a:ln>
            <a:effectLst/>
          </p:spPr>
        </p:pic>
      </p:grpSp>
    </p:spTree>
    <p:extLst>
      <p:ext uri="{BB962C8B-B14F-4D97-AF65-F5344CB8AC3E}">
        <p14:creationId xmlns:p14="http://schemas.microsoft.com/office/powerpoint/2010/main" val="305924036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7BF675-B291-4107-9454-BCE9C61E874F}"/>
              </a:ext>
            </a:extLst>
          </p:cNvPr>
          <p:cNvPicPr>
            <a:picLocks noChangeAspect="1"/>
          </p:cNvPicPr>
          <p:nvPr/>
        </p:nvPicPr>
        <p:blipFill>
          <a:blip r:embed="rId2"/>
          <a:stretch>
            <a:fillRect/>
          </a:stretch>
        </p:blipFill>
        <p:spPr>
          <a:xfrm>
            <a:off x="0" y="0"/>
            <a:ext cx="12192000" cy="6828907"/>
          </a:xfrm>
          <a:prstGeom prst="rect">
            <a:avLst/>
          </a:prstGeom>
        </p:spPr>
      </p:pic>
    </p:spTree>
    <p:extLst>
      <p:ext uri="{BB962C8B-B14F-4D97-AF65-F5344CB8AC3E}">
        <p14:creationId xmlns:p14="http://schemas.microsoft.com/office/powerpoint/2010/main" val="335030339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 name="image6.png"/>
          <p:cNvPicPr>
            <a:picLocks noChangeAspect="1"/>
          </p:cNvPicPr>
          <p:nvPr/>
        </p:nvPicPr>
        <p:blipFill>
          <a:blip r:embed="rId3">
            <a:extLst/>
          </a:blip>
          <a:stretch>
            <a:fillRect/>
          </a:stretch>
        </p:blipFill>
        <p:spPr>
          <a:xfrm>
            <a:off x="6673599" y="536197"/>
            <a:ext cx="5126242" cy="3857370"/>
          </a:xfrm>
          <a:prstGeom prst="rect">
            <a:avLst/>
          </a:prstGeom>
          <a:ln w="12700">
            <a:miter lim="400000"/>
          </a:ln>
        </p:spPr>
      </p:pic>
      <p:sp>
        <p:nvSpPr>
          <p:cNvPr id="406" name="Shape 406"/>
          <p:cNvSpPr/>
          <p:nvPr/>
        </p:nvSpPr>
        <p:spPr>
          <a:xfrm>
            <a:off x="7112898" y="4407694"/>
            <a:ext cx="4091185" cy="438582"/>
          </a:xfrm>
          <a:prstGeom prst="rect">
            <a:avLst/>
          </a:prstGeom>
          <a:ln w="12700">
            <a:miter lim="400000"/>
          </a:ln>
          <a:extLst>
            <a:ext uri="{C572A759-6A51-4108-AA02-DFA0A04FC94B}">
              <ma14:wrappingTextBoxFlag xmlns:ma14="http://schemas.microsoft.com/office/mac/drawingml/2011/main" xmlns="" val="1"/>
            </a:ext>
          </a:extLst>
        </p:spPr>
        <p:txBody>
          <a:bodyPr wrap="none" lIns="34290" tIns="34290" rIns="34290" bIns="34290">
            <a:spAutoFit/>
          </a:bodyPr>
          <a:lstStyle>
            <a:lvl1pPr algn="l" defTabSz="1828800">
              <a:defRPr sz="4800"/>
            </a:lvl1pPr>
          </a:lstStyle>
          <a:p>
            <a:pPr defTabSz="914400" hangingPunct="0"/>
            <a:r>
              <a:rPr sz="2400" kern="0">
                <a:solidFill>
                  <a:srgbClr val="000000"/>
                </a:solidFill>
                <a:latin typeface="Helvetica Light"/>
                <a:sym typeface="Helvetica Light"/>
              </a:rPr>
              <a:t>Color information: ab channels</a:t>
            </a:r>
          </a:p>
        </p:txBody>
      </p:sp>
      <p:pic>
        <p:nvPicPr>
          <p:cNvPr id="407" name="image4.png"/>
          <p:cNvPicPr>
            <a:picLocks noChangeAspect="1"/>
          </p:cNvPicPr>
          <p:nvPr/>
        </p:nvPicPr>
        <p:blipFill>
          <a:blip r:embed="rId4">
            <a:extLst/>
          </a:blip>
          <a:stretch>
            <a:fillRect/>
          </a:stretch>
        </p:blipFill>
        <p:spPr>
          <a:xfrm>
            <a:off x="415291" y="536169"/>
            <a:ext cx="5143160" cy="3857370"/>
          </a:xfrm>
          <a:prstGeom prst="rect">
            <a:avLst/>
          </a:prstGeom>
          <a:ln w="12700">
            <a:miter lim="400000"/>
          </a:ln>
        </p:spPr>
      </p:pic>
      <p:pic>
        <p:nvPicPr>
          <p:cNvPr id="408" name="image4.png"/>
          <p:cNvPicPr>
            <a:picLocks noChangeAspect="1"/>
          </p:cNvPicPr>
          <p:nvPr/>
        </p:nvPicPr>
        <p:blipFill>
          <a:blip r:embed="rId4">
            <a:extLst/>
          </a:blip>
          <a:stretch>
            <a:fillRect/>
          </a:stretch>
        </p:blipFill>
        <p:spPr>
          <a:xfrm>
            <a:off x="415291" y="536169"/>
            <a:ext cx="5143159" cy="3857370"/>
          </a:xfrm>
          <a:prstGeom prst="rect">
            <a:avLst/>
          </a:prstGeom>
          <a:ln w="12700">
            <a:miter lim="400000"/>
          </a:ln>
        </p:spPr>
      </p:pic>
      <p:sp>
        <p:nvSpPr>
          <p:cNvPr id="409" name="Shape 409"/>
          <p:cNvSpPr/>
          <p:nvPr/>
        </p:nvSpPr>
        <p:spPr>
          <a:xfrm>
            <a:off x="1035109" y="4416804"/>
            <a:ext cx="3732112" cy="438582"/>
          </a:xfrm>
          <a:prstGeom prst="rect">
            <a:avLst/>
          </a:prstGeom>
          <a:ln w="12700">
            <a:miter lim="400000"/>
          </a:ln>
          <a:extLst>
            <a:ext uri="{C572A759-6A51-4108-AA02-DFA0A04FC94B}">
              <ma14:wrappingTextBoxFlag xmlns:ma14="http://schemas.microsoft.com/office/mac/drawingml/2011/main" xmlns="" val="1"/>
            </a:ext>
          </a:extLst>
        </p:spPr>
        <p:txBody>
          <a:bodyPr wrap="none" lIns="34290" tIns="34290" rIns="34290" bIns="34290">
            <a:spAutoFit/>
          </a:bodyPr>
          <a:lstStyle>
            <a:lvl1pPr algn="l" defTabSz="1828800">
              <a:defRPr sz="4800"/>
            </a:lvl1pPr>
          </a:lstStyle>
          <a:p>
            <a:pPr defTabSz="914400" hangingPunct="0"/>
            <a:r>
              <a:rPr sz="2400" kern="0">
                <a:solidFill>
                  <a:srgbClr val="000000"/>
                </a:solidFill>
                <a:latin typeface="Helvetica Light"/>
                <a:sym typeface="Helvetica Light"/>
              </a:rPr>
              <a:t>Grayscale image: L channel</a:t>
            </a:r>
          </a:p>
        </p:txBody>
      </p:sp>
      <p:pic>
        <p:nvPicPr>
          <p:cNvPr id="410" name="image6.png"/>
          <p:cNvPicPr>
            <a:picLocks noChangeAspect="1"/>
          </p:cNvPicPr>
          <p:nvPr/>
        </p:nvPicPr>
        <p:blipFill>
          <a:blip r:embed="rId3">
            <a:alphaModFix amt="50000"/>
            <a:extLst/>
          </a:blip>
          <a:stretch>
            <a:fillRect/>
          </a:stretch>
        </p:blipFill>
        <p:spPr>
          <a:xfrm>
            <a:off x="6673599" y="536169"/>
            <a:ext cx="5126242" cy="3857370"/>
          </a:xfrm>
          <a:prstGeom prst="rect">
            <a:avLst/>
          </a:prstGeom>
          <a:ln w="12700">
            <a:miter lim="400000"/>
          </a:ln>
        </p:spPr>
      </p:pic>
      <p:grpSp>
        <p:nvGrpSpPr>
          <p:cNvPr id="413" name="Group 413"/>
          <p:cNvGrpSpPr/>
          <p:nvPr/>
        </p:nvGrpSpPr>
        <p:grpSpPr>
          <a:xfrm>
            <a:off x="5657576" y="1755176"/>
            <a:ext cx="916897" cy="1305055"/>
            <a:chOff x="0" y="0"/>
            <a:chExt cx="1833792" cy="2610108"/>
          </a:xfrm>
        </p:grpSpPr>
        <p:sp>
          <p:nvSpPr>
            <p:cNvPr id="411" name="Shape 411"/>
            <p:cNvSpPr/>
            <p:nvPr/>
          </p:nvSpPr>
          <p:spPr>
            <a:xfrm>
              <a:off x="0" y="0"/>
              <a:ext cx="1833793" cy="2610109"/>
            </a:xfrm>
            <a:prstGeom prst="rightArrow">
              <a:avLst>
                <a:gd name="adj1" fmla="val 50000"/>
                <a:gd name="adj2" fmla="val 53373"/>
              </a:avLst>
            </a:prstGeom>
            <a:noFill/>
            <a:ln w="25400" cap="flat">
              <a:solidFill>
                <a:srgbClr val="000000"/>
              </a:solidFill>
              <a:prstDash val="solid"/>
              <a:miter lim="800000"/>
            </a:ln>
            <a:effectLst/>
          </p:spPr>
          <p:txBody>
            <a:bodyPr wrap="square" lIns="34290" tIns="34290" rIns="34290" bIns="34290" numCol="1" anchor="ctr">
              <a:noAutofit/>
            </a:bodyPr>
            <a:lstStyle/>
            <a:p>
              <a:pPr algn="ctr" hangingPunct="0">
                <a:defRPr sz="7800">
                  <a:solidFill>
                    <a:srgbClr val="FFFFFF"/>
                  </a:solidFill>
                  <a:latin typeface="Calibri"/>
                  <a:ea typeface="Calibri"/>
                  <a:cs typeface="Calibri"/>
                  <a:sym typeface="Calibri"/>
                </a:defRPr>
              </a:pPr>
              <a:endParaRPr sz="3900" kern="0">
                <a:solidFill>
                  <a:srgbClr val="FFFFFF"/>
                </a:solidFill>
                <a:latin typeface="Calibri"/>
                <a:cs typeface="Calibri"/>
                <a:sym typeface="Calibri"/>
              </a:endParaRPr>
            </a:p>
          </p:txBody>
        </p:sp>
        <p:pic>
          <p:nvPicPr>
            <p:cNvPr id="412" name="image3.png"/>
            <p:cNvPicPr>
              <a:picLocks noChangeAspect="1"/>
            </p:cNvPicPr>
            <p:nvPr/>
          </p:nvPicPr>
          <p:blipFill>
            <a:blip r:embed="rId5">
              <a:extLst/>
            </a:blip>
            <a:stretch>
              <a:fillRect/>
            </a:stretch>
          </p:blipFill>
          <p:spPr>
            <a:xfrm>
              <a:off x="453916" y="949953"/>
              <a:ext cx="720907" cy="650969"/>
            </a:xfrm>
            <a:prstGeom prst="rect">
              <a:avLst/>
            </a:prstGeom>
            <a:ln w="12700" cap="flat">
              <a:noFill/>
              <a:miter lim="400000"/>
            </a:ln>
            <a:effectLst/>
          </p:spPr>
        </p:pic>
      </p:grpSp>
      <p:grpSp>
        <p:nvGrpSpPr>
          <p:cNvPr id="421" name="Group 421"/>
          <p:cNvGrpSpPr/>
          <p:nvPr/>
        </p:nvGrpSpPr>
        <p:grpSpPr>
          <a:xfrm>
            <a:off x="3488478" y="5023326"/>
            <a:ext cx="6053900" cy="1810423"/>
            <a:chOff x="0" y="0"/>
            <a:chExt cx="12107799" cy="3620843"/>
          </a:xfrm>
        </p:grpSpPr>
        <p:pic>
          <p:nvPicPr>
            <p:cNvPr id="414" name="pasted-image.pdf"/>
            <p:cNvPicPr>
              <a:picLocks noChangeAspect="1"/>
            </p:cNvPicPr>
            <p:nvPr/>
          </p:nvPicPr>
          <p:blipFill>
            <a:blip r:embed="rId6">
              <a:extLst/>
            </a:blip>
            <a:stretch>
              <a:fillRect/>
            </a:stretch>
          </p:blipFill>
          <p:spPr>
            <a:xfrm>
              <a:off x="0" y="0"/>
              <a:ext cx="9525214" cy="1317317"/>
            </a:xfrm>
            <a:prstGeom prst="rect">
              <a:avLst/>
            </a:prstGeom>
            <a:ln w="12700" cap="flat">
              <a:noFill/>
              <a:miter lim="400000"/>
            </a:ln>
            <a:effectLst/>
          </p:spPr>
        </p:pic>
        <p:grpSp>
          <p:nvGrpSpPr>
            <p:cNvPr id="417" name="Group 417"/>
            <p:cNvGrpSpPr/>
            <p:nvPr/>
          </p:nvGrpSpPr>
          <p:grpSpPr>
            <a:xfrm>
              <a:off x="788266" y="934694"/>
              <a:ext cx="5113582" cy="2686149"/>
              <a:chOff x="161255" y="0"/>
              <a:chExt cx="5113580" cy="2686147"/>
            </a:xfrm>
          </p:grpSpPr>
          <p:sp>
            <p:nvSpPr>
              <p:cNvPr id="415" name="Shape 415"/>
              <p:cNvSpPr/>
              <p:nvPr/>
            </p:nvSpPr>
            <p:spPr>
              <a:xfrm>
                <a:off x="161255" y="1002996"/>
                <a:ext cx="5113580" cy="168315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Objective function</a:t>
                </a:r>
              </a:p>
              <a:p>
                <a:pPr algn="ctr" defTabSz="410766" hangingPunct="0"/>
                <a:r>
                  <a:rPr sz="2500" kern="0">
                    <a:solidFill>
                      <a:srgbClr val="000000"/>
                    </a:solidFill>
                    <a:latin typeface="Helvetica Light"/>
                    <a:sym typeface="Helvetica Light"/>
                  </a:rPr>
                  <a:t>(loss)</a:t>
                </a:r>
              </a:p>
            </p:txBody>
          </p:sp>
          <p:sp>
            <p:nvSpPr>
              <p:cNvPr id="416" name="Shape 416"/>
              <p:cNvSpPr/>
              <p:nvPr/>
            </p:nvSpPr>
            <p:spPr>
              <a:xfrm flipV="1">
                <a:off x="3893736" y="0"/>
                <a:ext cx="854224" cy="1215542"/>
              </a:xfrm>
              <a:prstGeom prst="line">
                <a:avLst/>
              </a:prstGeom>
              <a:noFill/>
              <a:ln w="635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grpSp>
          <p:nvGrpSpPr>
            <p:cNvPr id="420" name="Group 420"/>
            <p:cNvGrpSpPr/>
            <p:nvPr/>
          </p:nvGrpSpPr>
          <p:grpSpPr>
            <a:xfrm>
              <a:off x="6596600" y="955816"/>
              <a:ext cx="5511199" cy="1906661"/>
              <a:chOff x="70630" y="124511"/>
              <a:chExt cx="5511198" cy="1906660"/>
            </a:xfrm>
          </p:grpSpPr>
          <p:sp>
            <p:nvSpPr>
              <p:cNvPr id="418" name="Shape 418"/>
              <p:cNvSpPr/>
              <p:nvPr/>
            </p:nvSpPr>
            <p:spPr>
              <a:xfrm>
                <a:off x="1160746" y="1117461"/>
                <a:ext cx="4421082" cy="9137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Neural Network</a:t>
                </a:r>
              </a:p>
            </p:txBody>
          </p:sp>
          <p:sp>
            <p:nvSpPr>
              <p:cNvPr id="419" name="Shape 419"/>
              <p:cNvSpPr/>
              <p:nvPr/>
            </p:nvSpPr>
            <p:spPr>
              <a:xfrm flipH="1" flipV="1">
                <a:off x="70630" y="124511"/>
                <a:ext cx="1434300" cy="1052991"/>
              </a:xfrm>
              <a:prstGeom prst="line">
                <a:avLst/>
              </a:prstGeom>
              <a:noFill/>
              <a:ln w="635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grpSp>
      <p:pic>
        <p:nvPicPr>
          <p:cNvPr id="422" name="pasted-image.pdf"/>
          <p:cNvPicPr>
            <a:picLocks noChangeAspect="1"/>
          </p:cNvPicPr>
          <p:nvPr/>
        </p:nvPicPr>
        <p:blipFill>
          <a:blip r:embed="rId7">
            <a:extLst/>
          </a:blip>
          <a:stretch>
            <a:fillRect/>
          </a:stretch>
        </p:blipFill>
        <p:spPr>
          <a:xfrm>
            <a:off x="2826334" y="166179"/>
            <a:ext cx="321093" cy="248117"/>
          </a:xfrm>
          <a:prstGeom prst="rect">
            <a:avLst/>
          </a:prstGeom>
          <a:ln w="12700">
            <a:miter lim="400000"/>
          </a:ln>
        </p:spPr>
      </p:pic>
      <p:pic>
        <p:nvPicPr>
          <p:cNvPr id="423" name="pasted-image.pdf"/>
          <p:cNvPicPr>
            <a:picLocks noChangeAspect="1"/>
          </p:cNvPicPr>
          <p:nvPr/>
        </p:nvPicPr>
        <p:blipFill>
          <a:blip r:embed="rId8">
            <a:extLst/>
          </a:blip>
          <a:stretch>
            <a:fillRect/>
          </a:stretch>
        </p:blipFill>
        <p:spPr>
          <a:xfrm>
            <a:off x="9076183" y="106732"/>
            <a:ext cx="321073" cy="366940"/>
          </a:xfrm>
          <a:prstGeom prst="rect">
            <a:avLst/>
          </a:prstGeom>
          <a:ln w="12700">
            <a:miter lim="400000"/>
          </a:ln>
        </p:spPr>
      </p:pic>
      <p:grpSp>
        <p:nvGrpSpPr>
          <p:cNvPr id="448" name="Group 448"/>
          <p:cNvGrpSpPr/>
          <p:nvPr/>
        </p:nvGrpSpPr>
        <p:grpSpPr>
          <a:xfrm>
            <a:off x="286927" y="1393375"/>
            <a:ext cx="3206338" cy="5169406"/>
            <a:chOff x="0" y="0"/>
            <a:chExt cx="6412674" cy="10338811"/>
          </a:xfrm>
        </p:grpSpPr>
        <p:sp>
          <p:nvSpPr>
            <p:cNvPr id="424" name="Shape 424"/>
            <p:cNvSpPr/>
            <p:nvPr/>
          </p:nvSpPr>
          <p:spPr>
            <a:xfrm>
              <a:off x="0" y="150873"/>
              <a:ext cx="6412675" cy="10037065"/>
            </a:xfrm>
            <a:prstGeom prst="rect">
              <a:avLst/>
            </a:prstGeom>
            <a:solidFill>
              <a:srgbClr val="FFFFFF"/>
            </a:solidFill>
            <a:ln w="25400" cap="flat">
              <a:solidFill>
                <a:srgbClr val="000000"/>
              </a:solidFill>
              <a:prstDash val="solid"/>
              <a:miter lim="400000"/>
            </a:ln>
            <a:effectLst>
              <a:outerShdw blurRad="114300" dist="52297" dir="2531122" rotWithShape="0">
                <a:srgbClr val="000000">
                  <a:alpha val="35000"/>
                </a:srgbClr>
              </a:outerShdw>
            </a:effectLst>
          </p:spPr>
          <p:txBody>
            <a:bodyPr wrap="square" lIns="22860" tIns="22860" rIns="22860" bIns="22860" numCol="1" anchor="ctr">
              <a:noAutofit/>
            </a:bodyPr>
            <a:lstStyle/>
            <a:p>
              <a:pPr defTabSz="731520" hangingPunct="0">
                <a:defRPr sz="2900">
                  <a:latin typeface="Calibri"/>
                  <a:ea typeface="Calibri"/>
                  <a:cs typeface="Calibri"/>
                  <a:sym typeface="Calibri"/>
                </a:defRPr>
              </a:pPr>
              <a:endParaRPr sz="1450" kern="0">
                <a:solidFill>
                  <a:srgbClr val="000000"/>
                </a:solidFill>
                <a:latin typeface="Calibri"/>
                <a:cs typeface="Calibri"/>
                <a:sym typeface="Calibri"/>
              </a:endParaRPr>
            </a:p>
          </p:txBody>
        </p:sp>
        <p:grpSp>
          <p:nvGrpSpPr>
            <p:cNvPr id="447" name="Group 447"/>
            <p:cNvGrpSpPr/>
            <p:nvPr/>
          </p:nvGrpSpPr>
          <p:grpSpPr>
            <a:xfrm>
              <a:off x="174902" y="0"/>
              <a:ext cx="5910469" cy="10338812"/>
              <a:chOff x="-76200" y="-69177"/>
              <a:chExt cx="5910467" cy="10338811"/>
            </a:xfrm>
          </p:grpSpPr>
          <p:pic>
            <p:nvPicPr>
              <p:cNvPr id="425" name="pasted-image.png"/>
              <p:cNvPicPr>
                <a:picLocks noChangeAspect="1"/>
              </p:cNvPicPr>
              <p:nvPr/>
            </p:nvPicPr>
            <p:blipFill>
              <a:blip r:embed="rId9">
                <a:extLst/>
              </a:blip>
              <a:stretch>
                <a:fillRect/>
              </a:stretch>
            </p:blipFill>
            <p:spPr>
              <a:xfrm>
                <a:off x="3147846" y="6666728"/>
                <a:ext cx="1869963" cy="1869963"/>
              </a:xfrm>
              <a:prstGeom prst="rect">
                <a:avLst/>
              </a:prstGeom>
              <a:ln w="12700" cap="flat">
                <a:noFill/>
                <a:miter lim="400000"/>
              </a:ln>
              <a:effectLst/>
            </p:spPr>
          </p:pic>
          <p:pic>
            <p:nvPicPr>
              <p:cNvPr id="426" name="pasted-image.png"/>
              <p:cNvPicPr>
                <a:picLocks noChangeAspect="1"/>
              </p:cNvPicPr>
              <p:nvPr/>
            </p:nvPicPr>
            <p:blipFill>
              <a:blip r:embed="rId10">
                <a:extLst/>
              </a:blip>
              <a:stretch>
                <a:fillRect/>
              </a:stretch>
            </p:blipFill>
            <p:spPr>
              <a:xfrm>
                <a:off x="3147846" y="4242789"/>
                <a:ext cx="1869963" cy="1869962"/>
              </a:xfrm>
              <a:prstGeom prst="rect">
                <a:avLst/>
              </a:prstGeom>
              <a:ln w="12700" cap="flat">
                <a:noFill/>
                <a:miter lim="400000"/>
              </a:ln>
              <a:effectLst/>
            </p:spPr>
          </p:pic>
          <p:pic>
            <p:nvPicPr>
              <p:cNvPr id="427" name="pasted-image-filtered.png"/>
              <p:cNvPicPr>
                <a:picLocks noChangeAspect="1"/>
              </p:cNvPicPr>
              <p:nvPr/>
            </p:nvPicPr>
            <p:blipFill>
              <a:blip r:embed="rId11">
                <a:extLst/>
              </a:blip>
              <a:stretch>
                <a:fillRect/>
              </a:stretch>
            </p:blipFill>
            <p:spPr>
              <a:xfrm>
                <a:off x="652501" y="6657165"/>
                <a:ext cx="1869963" cy="1869963"/>
              </a:xfrm>
              <a:prstGeom prst="rect">
                <a:avLst/>
              </a:prstGeom>
              <a:ln w="12700" cap="flat">
                <a:noFill/>
                <a:miter lim="400000"/>
              </a:ln>
              <a:effectLst/>
            </p:spPr>
          </p:pic>
          <p:pic>
            <p:nvPicPr>
              <p:cNvPr id="428" name="pasted-image-filtered.png"/>
              <p:cNvPicPr>
                <a:picLocks noChangeAspect="1"/>
              </p:cNvPicPr>
              <p:nvPr/>
            </p:nvPicPr>
            <p:blipFill>
              <a:blip r:embed="rId12">
                <a:extLst/>
              </a:blip>
              <a:stretch>
                <a:fillRect/>
              </a:stretch>
            </p:blipFill>
            <p:spPr>
              <a:xfrm>
                <a:off x="652501" y="4233218"/>
                <a:ext cx="1869963" cy="1869962"/>
              </a:xfrm>
              <a:prstGeom prst="rect">
                <a:avLst/>
              </a:prstGeom>
              <a:ln w="12700" cap="flat">
                <a:noFill/>
                <a:miter lim="400000"/>
              </a:ln>
              <a:effectLst/>
            </p:spPr>
          </p:pic>
          <p:pic>
            <p:nvPicPr>
              <p:cNvPr id="429" name="pasted-image.png"/>
              <p:cNvPicPr>
                <a:picLocks noChangeAspect="1"/>
              </p:cNvPicPr>
              <p:nvPr/>
            </p:nvPicPr>
            <p:blipFill>
              <a:blip r:embed="rId13">
                <a:extLst/>
              </a:blip>
              <a:stretch>
                <a:fillRect/>
              </a:stretch>
            </p:blipFill>
            <p:spPr>
              <a:xfrm>
                <a:off x="3147846" y="2181088"/>
                <a:ext cx="1840433" cy="1447592"/>
              </a:xfrm>
              <a:prstGeom prst="rect">
                <a:avLst/>
              </a:prstGeom>
              <a:ln w="12700" cap="flat">
                <a:noFill/>
                <a:miter lim="400000"/>
              </a:ln>
              <a:effectLst/>
            </p:spPr>
          </p:pic>
          <p:pic>
            <p:nvPicPr>
              <p:cNvPr id="430" name="pasted-image-filtered.png"/>
              <p:cNvPicPr>
                <a:picLocks noChangeAspect="1"/>
              </p:cNvPicPr>
              <p:nvPr/>
            </p:nvPicPr>
            <p:blipFill>
              <a:blip r:embed="rId14">
                <a:extLst/>
              </a:blip>
              <a:stretch>
                <a:fillRect/>
              </a:stretch>
            </p:blipFill>
            <p:spPr>
              <a:xfrm>
                <a:off x="667272" y="2181088"/>
                <a:ext cx="1840433" cy="1447592"/>
              </a:xfrm>
              <a:prstGeom prst="rect">
                <a:avLst/>
              </a:prstGeom>
              <a:ln w="12700" cap="flat">
                <a:noFill/>
                <a:miter lim="400000"/>
              </a:ln>
              <a:effectLst/>
            </p:spPr>
          </p:pic>
          <p:sp>
            <p:nvSpPr>
              <p:cNvPr id="431" name="Shape 431"/>
              <p:cNvSpPr/>
              <p:nvPr/>
            </p:nvSpPr>
            <p:spPr>
              <a:xfrm>
                <a:off x="-76200" y="-69178"/>
                <a:ext cx="5910468" cy="16011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4200" i="1">
                    <a:latin typeface="Helvetica"/>
                    <a:ea typeface="Helvetica"/>
                    <a:cs typeface="Helvetica"/>
                    <a:sym typeface="Helvetica"/>
                  </a:defRPr>
                </a:lvl1pPr>
              </a:lstStyle>
              <a:p>
                <a:pPr algn="ctr" defTabSz="410766" hangingPunct="0"/>
                <a:r>
                  <a:rPr sz="2100" kern="0">
                    <a:solidFill>
                      <a:srgbClr val="000000"/>
                    </a:solidFill>
                  </a:rPr>
                  <a:t>Training data</a:t>
                </a:r>
              </a:p>
            </p:txBody>
          </p:sp>
          <p:grpSp>
            <p:nvGrpSpPr>
              <p:cNvPr id="435" name="Group 435"/>
              <p:cNvGrpSpPr/>
              <p:nvPr/>
            </p:nvGrpSpPr>
            <p:grpSpPr>
              <a:xfrm>
                <a:off x="123363" y="2168853"/>
                <a:ext cx="5503645" cy="1724316"/>
                <a:chOff x="0" y="0"/>
                <a:chExt cx="5503643" cy="1724315"/>
              </a:xfrm>
            </p:grpSpPr>
            <p:pic>
              <p:nvPicPr>
                <p:cNvPr id="432" name="pasted-image.pdf"/>
                <p:cNvPicPr>
                  <a:picLocks noChangeAspect="1"/>
                </p:cNvPicPr>
                <p:nvPr/>
              </p:nvPicPr>
              <p:blipFill>
                <a:blip r:embed="rId15">
                  <a:extLst/>
                </a:blip>
                <a:stretch>
                  <a:fillRect/>
                </a:stretch>
              </p:blipFill>
              <p:spPr>
                <a:xfrm>
                  <a:off x="0" y="0"/>
                  <a:ext cx="400403" cy="1554505"/>
                </a:xfrm>
                <a:prstGeom prst="rect">
                  <a:avLst/>
                </a:prstGeom>
                <a:ln w="12700" cap="flat">
                  <a:noFill/>
                  <a:miter lim="400000"/>
                </a:ln>
                <a:effectLst/>
              </p:spPr>
            </p:pic>
            <p:pic>
              <p:nvPicPr>
                <p:cNvPr id="433" name="pasted-image.pdf"/>
                <p:cNvPicPr>
                  <a:picLocks noChangeAspect="1"/>
                </p:cNvPicPr>
                <p:nvPr/>
              </p:nvPicPr>
              <p:blipFill>
                <a:blip r:embed="rId16">
                  <a:extLst/>
                </a:blip>
                <a:stretch>
                  <a:fillRect/>
                </a:stretch>
              </p:blipFill>
              <p:spPr>
                <a:xfrm>
                  <a:off x="5103241" y="0"/>
                  <a:ext cx="400403" cy="1554505"/>
                </a:xfrm>
                <a:prstGeom prst="rect">
                  <a:avLst/>
                </a:prstGeom>
                <a:ln w="12700" cap="flat">
                  <a:noFill/>
                  <a:miter lim="400000"/>
                </a:ln>
                <a:effectLst/>
              </p:spPr>
            </p:pic>
            <p:pic>
              <p:nvPicPr>
                <p:cNvPr id="434" name="pasted-image.pdf"/>
                <p:cNvPicPr>
                  <a:picLocks noChangeAspect="1"/>
                </p:cNvPicPr>
                <p:nvPr/>
              </p:nvPicPr>
              <p:blipFill>
                <a:blip r:embed="rId17">
                  <a:extLst/>
                </a:blip>
                <a:stretch>
                  <a:fillRect/>
                </a:stretch>
              </p:blipFill>
              <p:spPr>
                <a:xfrm>
                  <a:off x="2622556" y="1305142"/>
                  <a:ext cx="190533" cy="419174"/>
                </a:xfrm>
                <a:prstGeom prst="rect">
                  <a:avLst/>
                </a:prstGeom>
                <a:ln w="12700" cap="flat">
                  <a:noFill/>
                  <a:miter lim="400000"/>
                </a:ln>
                <a:effectLst/>
              </p:spPr>
            </p:pic>
          </p:grpSp>
          <p:grpSp>
            <p:nvGrpSpPr>
              <p:cNvPr id="439" name="Group 439"/>
              <p:cNvGrpSpPr/>
              <p:nvPr/>
            </p:nvGrpSpPr>
            <p:grpSpPr>
              <a:xfrm>
                <a:off x="123363" y="6766029"/>
                <a:ext cx="5503645" cy="1724316"/>
                <a:chOff x="0" y="0"/>
                <a:chExt cx="5503643" cy="1724315"/>
              </a:xfrm>
            </p:grpSpPr>
            <p:pic>
              <p:nvPicPr>
                <p:cNvPr id="436" name="pasted-image.pdf"/>
                <p:cNvPicPr>
                  <a:picLocks noChangeAspect="1"/>
                </p:cNvPicPr>
                <p:nvPr/>
              </p:nvPicPr>
              <p:blipFill>
                <a:blip r:embed="rId15">
                  <a:extLst/>
                </a:blip>
                <a:stretch>
                  <a:fillRect/>
                </a:stretch>
              </p:blipFill>
              <p:spPr>
                <a:xfrm>
                  <a:off x="0" y="0"/>
                  <a:ext cx="400403" cy="1554505"/>
                </a:xfrm>
                <a:prstGeom prst="rect">
                  <a:avLst/>
                </a:prstGeom>
                <a:ln w="12700" cap="flat">
                  <a:noFill/>
                  <a:miter lim="400000"/>
                </a:ln>
                <a:effectLst/>
              </p:spPr>
            </p:pic>
            <p:pic>
              <p:nvPicPr>
                <p:cNvPr id="437" name="pasted-image.pdf"/>
                <p:cNvPicPr>
                  <a:picLocks noChangeAspect="1"/>
                </p:cNvPicPr>
                <p:nvPr/>
              </p:nvPicPr>
              <p:blipFill>
                <a:blip r:embed="rId16">
                  <a:extLst/>
                </a:blip>
                <a:stretch>
                  <a:fillRect/>
                </a:stretch>
              </p:blipFill>
              <p:spPr>
                <a:xfrm>
                  <a:off x="5103241" y="0"/>
                  <a:ext cx="400403" cy="1554505"/>
                </a:xfrm>
                <a:prstGeom prst="rect">
                  <a:avLst/>
                </a:prstGeom>
                <a:ln w="12700" cap="flat">
                  <a:noFill/>
                  <a:miter lim="400000"/>
                </a:ln>
                <a:effectLst/>
              </p:spPr>
            </p:pic>
            <p:pic>
              <p:nvPicPr>
                <p:cNvPr id="438" name="pasted-image.pdf"/>
                <p:cNvPicPr>
                  <a:picLocks noChangeAspect="1"/>
                </p:cNvPicPr>
                <p:nvPr/>
              </p:nvPicPr>
              <p:blipFill>
                <a:blip r:embed="rId17">
                  <a:extLst/>
                </a:blip>
                <a:stretch>
                  <a:fillRect/>
                </a:stretch>
              </p:blipFill>
              <p:spPr>
                <a:xfrm>
                  <a:off x="2622556" y="1305142"/>
                  <a:ext cx="190533" cy="419174"/>
                </a:xfrm>
                <a:prstGeom prst="rect">
                  <a:avLst/>
                </a:prstGeom>
                <a:ln w="12700" cap="flat">
                  <a:noFill/>
                  <a:miter lim="400000"/>
                </a:ln>
                <a:effectLst/>
              </p:spPr>
            </p:pic>
          </p:grpSp>
          <p:grpSp>
            <p:nvGrpSpPr>
              <p:cNvPr id="443" name="Group 443"/>
              <p:cNvGrpSpPr/>
              <p:nvPr/>
            </p:nvGrpSpPr>
            <p:grpSpPr>
              <a:xfrm>
                <a:off x="123363" y="4404146"/>
                <a:ext cx="5503645" cy="1724316"/>
                <a:chOff x="0" y="0"/>
                <a:chExt cx="5503643" cy="1724315"/>
              </a:xfrm>
            </p:grpSpPr>
            <p:pic>
              <p:nvPicPr>
                <p:cNvPr id="440" name="pasted-image.pdf"/>
                <p:cNvPicPr>
                  <a:picLocks noChangeAspect="1"/>
                </p:cNvPicPr>
                <p:nvPr/>
              </p:nvPicPr>
              <p:blipFill>
                <a:blip r:embed="rId15">
                  <a:extLst/>
                </a:blip>
                <a:stretch>
                  <a:fillRect/>
                </a:stretch>
              </p:blipFill>
              <p:spPr>
                <a:xfrm>
                  <a:off x="0" y="0"/>
                  <a:ext cx="400403" cy="1554505"/>
                </a:xfrm>
                <a:prstGeom prst="rect">
                  <a:avLst/>
                </a:prstGeom>
                <a:ln w="12700" cap="flat">
                  <a:noFill/>
                  <a:miter lim="400000"/>
                </a:ln>
                <a:effectLst/>
              </p:spPr>
            </p:pic>
            <p:pic>
              <p:nvPicPr>
                <p:cNvPr id="441" name="pasted-image.pdf"/>
                <p:cNvPicPr>
                  <a:picLocks noChangeAspect="1"/>
                </p:cNvPicPr>
                <p:nvPr/>
              </p:nvPicPr>
              <p:blipFill>
                <a:blip r:embed="rId16">
                  <a:extLst/>
                </a:blip>
                <a:stretch>
                  <a:fillRect/>
                </a:stretch>
              </p:blipFill>
              <p:spPr>
                <a:xfrm>
                  <a:off x="5103241" y="0"/>
                  <a:ext cx="400403" cy="1554505"/>
                </a:xfrm>
                <a:prstGeom prst="rect">
                  <a:avLst/>
                </a:prstGeom>
                <a:ln w="12700" cap="flat">
                  <a:noFill/>
                  <a:miter lim="400000"/>
                </a:ln>
                <a:effectLst/>
              </p:spPr>
            </p:pic>
            <p:pic>
              <p:nvPicPr>
                <p:cNvPr id="442" name="pasted-image.pdf"/>
                <p:cNvPicPr>
                  <a:picLocks noChangeAspect="1"/>
                </p:cNvPicPr>
                <p:nvPr/>
              </p:nvPicPr>
              <p:blipFill>
                <a:blip r:embed="rId17">
                  <a:extLst/>
                </a:blip>
                <a:stretch>
                  <a:fillRect/>
                </a:stretch>
              </p:blipFill>
              <p:spPr>
                <a:xfrm>
                  <a:off x="2622556" y="1305142"/>
                  <a:ext cx="190533" cy="419174"/>
                </a:xfrm>
                <a:prstGeom prst="rect">
                  <a:avLst/>
                </a:prstGeom>
                <a:ln w="12700" cap="flat">
                  <a:noFill/>
                  <a:miter lim="400000"/>
                </a:ln>
                <a:effectLst/>
              </p:spPr>
            </p:pic>
          </p:grpSp>
          <p:sp>
            <p:nvSpPr>
              <p:cNvPr id="444" name="Shape 444"/>
              <p:cNvSpPr/>
              <p:nvPr/>
            </p:nvSpPr>
            <p:spPr>
              <a:xfrm rot="5400000">
                <a:off x="1990810" y="8539087"/>
                <a:ext cx="1928862" cy="15322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229" tIns="50229" rIns="50229" bIns="50229" numCol="1" anchor="ctr">
                <a:noAutofit/>
              </a:bodyPr>
              <a:lstStyle>
                <a:lvl1pPr defTabSz="1155278">
                  <a:defRPr sz="4200">
                    <a:latin typeface="Adobe 繁黑體 Std B"/>
                    <a:ea typeface="Adobe 繁黑體 Std B"/>
                    <a:cs typeface="Adobe 繁黑體 Std B"/>
                    <a:sym typeface="Adobe 繁黑體 Std B"/>
                  </a:defRPr>
                </a:lvl1pPr>
              </a:lstStyle>
              <a:p>
                <a:pPr algn="ctr" defTabSz="577639" hangingPunct="0"/>
                <a:r>
                  <a:rPr sz="2100" kern="0">
                    <a:solidFill>
                      <a:srgbClr val="000000"/>
                    </a:solidFill>
                  </a:rPr>
                  <a:t>…</a:t>
                </a:r>
              </a:p>
            </p:txBody>
          </p:sp>
          <p:pic>
            <p:nvPicPr>
              <p:cNvPr id="445" name="pasted-image.pdf"/>
              <p:cNvPicPr>
                <a:picLocks noChangeAspect="1"/>
              </p:cNvPicPr>
              <p:nvPr/>
            </p:nvPicPr>
            <p:blipFill>
              <a:blip r:embed="rId7">
                <a:extLst/>
              </a:blip>
              <a:srcRect/>
              <a:stretch>
                <a:fillRect/>
              </a:stretch>
            </p:blipFill>
            <p:spPr>
              <a:xfrm>
                <a:off x="1360494" y="1520292"/>
                <a:ext cx="454992" cy="351585"/>
              </a:xfrm>
              <a:prstGeom prst="rect">
                <a:avLst/>
              </a:prstGeom>
              <a:ln w="12700" cap="flat">
                <a:noFill/>
                <a:miter lim="400000"/>
              </a:ln>
              <a:effectLst/>
            </p:spPr>
          </p:pic>
          <p:pic>
            <p:nvPicPr>
              <p:cNvPr id="446" name="pasted-image.pdf"/>
              <p:cNvPicPr>
                <a:picLocks noChangeAspect="1"/>
              </p:cNvPicPr>
              <p:nvPr/>
            </p:nvPicPr>
            <p:blipFill>
              <a:blip r:embed="rId8">
                <a:extLst/>
              </a:blip>
              <a:stretch>
                <a:fillRect/>
              </a:stretch>
            </p:blipFill>
            <p:spPr>
              <a:xfrm>
                <a:off x="3865673" y="1448302"/>
                <a:ext cx="434310" cy="496354"/>
              </a:xfrm>
              <a:prstGeom prst="rect">
                <a:avLst/>
              </a:prstGeom>
              <a:ln w="12700" cap="flat">
                <a:noFill/>
                <a:miter lim="400000"/>
              </a:ln>
              <a:effectLst/>
            </p:spPr>
          </p:pic>
        </p:grpSp>
      </p:grpSp>
    </p:spTree>
    <p:extLst>
      <p:ext uri="{BB962C8B-B14F-4D97-AF65-F5344CB8AC3E}">
        <p14:creationId xmlns:p14="http://schemas.microsoft.com/office/powerpoint/2010/main" val="102788605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 name="image4.png"/>
          <p:cNvPicPr>
            <a:picLocks noChangeAspect="1"/>
          </p:cNvPicPr>
          <p:nvPr/>
        </p:nvPicPr>
        <p:blipFill>
          <a:blip r:embed="rId2">
            <a:extLst/>
          </a:blip>
          <a:stretch>
            <a:fillRect/>
          </a:stretch>
        </p:blipFill>
        <p:spPr>
          <a:xfrm>
            <a:off x="-228907" y="1975159"/>
            <a:ext cx="3840481" cy="2880361"/>
          </a:xfrm>
          <a:prstGeom prst="rect">
            <a:avLst/>
          </a:prstGeom>
          <a:ln w="12700">
            <a:miter lim="400000"/>
          </a:ln>
        </p:spPr>
      </p:pic>
      <p:sp>
        <p:nvSpPr>
          <p:cNvPr id="453" name="Shape 453"/>
          <p:cNvSpPr/>
          <p:nvPr/>
        </p:nvSpPr>
        <p:spPr>
          <a:xfrm>
            <a:off x="3681489" y="3429123"/>
            <a:ext cx="533834"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54" name="Shape 454"/>
          <p:cNvSpPr/>
          <p:nvPr/>
        </p:nvSpPr>
        <p:spPr>
          <a:xfrm>
            <a:off x="4294044" y="2189123"/>
            <a:ext cx="272048"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55" name="Shape 455"/>
          <p:cNvSpPr/>
          <p:nvPr/>
        </p:nvSpPr>
        <p:spPr>
          <a:xfrm>
            <a:off x="4628736" y="3429123"/>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56" name="Shape 456"/>
          <p:cNvSpPr/>
          <p:nvPr/>
        </p:nvSpPr>
        <p:spPr>
          <a:xfrm>
            <a:off x="5000930" y="2182236"/>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57" name="Shape 457"/>
          <p:cNvSpPr/>
          <p:nvPr/>
        </p:nvSpPr>
        <p:spPr>
          <a:xfrm>
            <a:off x="5308833" y="3422237"/>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58" name="Shape 458"/>
          <p:cNvSpPr/>
          <p:nvPr/>
        </p:nvSpPr>
        <p:spPr>
          <a:xfrm>
            <a:off x="5716746"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59" name="Shape 459"/>
          <p:cNvSpPr/>
          <p:nvPr/>
        </p:nvSpPr>
        <p:spPr>
          <a:xfrm>
            <a:off x="6042509"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60" name="Shape 460"/>
          <p:cNvSpPr/>
          <p:nvPr/>
        </p:nvSpPr>
        <p:spPr>
          <a:xfrm>
            <a:off x="6436399"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61" name="Shape 461"/>
          <p:cNvSpPr/>
          <p:nvPr/>
        </p:nvSpPr>
        <p:spPr>
          <a:xfrm>
            <a:off x="6762162"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62" name="Shape 462"/>
          <p:cNvSpPr/>
          <p:nvPr/>
        </p:nvSpPr>
        <p:spPr>
          <a:xfrm>
            <a:off x="7179004"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63" name="Shape 463"/>
          <p:cNvSpPr/>
          <p:nvPr/>
        </p:nvSpPr>
        <p:spPr>
          <a:xfrm>
            <a:off x="7522625"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64" name="Shape 464"/>
          <p:cNvSpPr/>
          <p:nvPr/>
        </p:nvSpPr>
        <p:spPr>
          <a:xfrm>
            <a:off x="7921609"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65" name="Shape 465"/>
          <p:cNvSpPr/>
          <p:nvPr/>
        </p:nvSpPr>
        <p:spPr>
          <a:xfrm>
            <a:off x="8265230"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66" name="Shape 466"/>
          <p:cNvSpPr/>
          <p:nvPr/>
        </p:nvSpPr>
        <p:spPr>
          <a:xfrm>
            <a:off x="8895587" y="3186892"/>
            <a:ext cx="1483824" cy="45685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algn="ctr" defTabSz="410766" hangingPunct="0"/>
            <a:r>
              <a:rPr sz="2500" kern="0">
                <a:solidFill>
                  <a:srgbClr val="000000"/>
                </a:solidFill>
                <a:latin typeface="Helvetica Light"/>
                <a:sym typeface="Helvetica Light"/>
              </a:rPr>
              <a:t>“rockfish”</a:t>
            </a:r>
          </a:p>
        </p:txBody>
      </p:sp>
      <p:grpSp>
        <p:nvGrpSpPr>
          <p:cNvPr id="473" name="Group 473"/>
          <p:cNvGrpSpPr/>
          <p:nvPr/>
        </p:nvGrpSpPr>
        <p:grpSpPr>
          <a:xfrm>
            <a:off x="6081031" y="125544"/>
            <a:ext cx="3264809" cy="1902625"/>
            <a:chOff x="331127" y="0"/>
            <a:chExt cx="6529616" cy="3805248"/>
          </a:xfrm>
        </p:grpSpPr>
        <p:sp>
          <p:nvSpPr>
            <p:cNvPr id="467" name="Shape 467"/>
            <p:cNvSpPr/>
            <p:nvPr/>
          </p:nvSpPr>
          <p:spPr>
            <a:xfrm rot="2539508" flipH="1">
              <a:off x="331127" y="2475765"/>
              <a:ext cx="412907" cy="1143387"/>
            </a:xfrm>
            <a:custGeom>
              <a:avLst/>
              <a:gdLst/>
              <a:ahLst/>
              <a:cxnLst>
                <a:cxn ang="0">
                  <a:pos x="wd2" y="hd2"/>
                </a:cxn>
                <a:cxn ang="5400000">
                  <a:pos x="wd2" y="hd2"/>
                </a:cxn>
                <a:cxn ang="10800000">
                  <a:pos x="wd2" y="hd2"/>
                </a:cxn>
                <a:cxn ang="16200000">
                  <a:pos x="wd2" y="hd2"/>
                </a:cxn>
              </a:cxnLst>
              <a:rect l="0" t="0" r="r" b="b"/>
              <a:pathLst>
                <a:path w="20655" h="21600" extrusionOk="0">
                  <a:moveTo>
                    <a:pt x="19914" y="0"/>
                  </a:moveTo>
                  <a:cubicBezTo>
                    <a:pt x="21600" y="5136"/>
                    <a:pt x="20474" y="9572"/>
                    <a:pt x="15849" y="13428"/>
                  </a:cubicBezTo>
                  <a:cubicBezTo>
                    <a:pt x="12300" y="16388"/>
                    <a:pt x="6538" y="19027"/>
                    <a:pt x="0" y="21600"/>
                  </a:cubicBezTo>
                </a:path>
              </a:pathLst>
            </a:custGeom>
            <a:noFill/>
            <a:ln w="25400" cap="flat">
              <a:solidFill>
                <a:srgbClr val="000000"/>
              </a:solidFill>
              <a:prstDash val="sysDot"/>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468" name="Shape 468"/>
            <p:cNvSpPr/>
            <p:nvPr/>
          </p:nvSpPr>
          <p:spPr>
            <a:xfrm>
              <a:off x="6075269" y="2133249"/>
              <a:ext cx="785474" cy="913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b="1">
                  <a:latin typeface="Helvetica"/>
                  <a:ea typeface="Helvetica"/>
                  <a:cs typeface="Helvetica"/>
                  <a:sym typeface="Helvetica"/>
                </a:defRPr>
              </a:lvl1pPr>
            </a:lstStyle>
            <a:p>
              <a:pPr algn="ctr" defTabSz="410766" hangingPunct="0"/>
              <a:r>
                <a:rPr sz="2500" kern="0">
                  <a:solidFill>
                    <a:srgbClr val="000000"/>
                  </a:solidFill>
                </a:rPr>
                <a:t>…</a:t>
              </a:r>
            </a:p>
          </p:txBody>
        </p:sp>
        <p:pic>
          <p:nvPicPr>
            <p:cNvPr id="469" name="Screen Shot 2016-10-17 at 11.03.31 PM.png"/>
            <p:cNvPicPr>
              <a:picLocks noChangeAspect="1"/>
            </p:cNvPicPr>
            <p:nvPr/>
          </p:nvPicPr>
          <p:blipFill>
            <a:blip r:embed="rId3">
              <a:extLst/>
            </a:blip>
            <a:stretch>
              <a:fillRect/>
            </a:stretch>
          </p:blipFill>
          <p:spPr>
            <a:xfrm>
              <a:off x="3713903" y="1940063"/>
              <a:ext cx="1967388" cy="1865185"/>
            </a:xfrm>
            <a:prstGeom prst="rect">
              <a:avLst/>
            </a:prstGeom>
            <a:ln w="12700" cap="flat">
              <a:noFill/>
              <a:miter lim="400000"/>
            </a:ln>
            <a:effectLst/>
          </p:spPr>
        </p:pic>
        <p:pic>
          <p:nvPicPr>
            <p:cNvPr id="470" name="Screen Shot 2016-10-17 at 11.03.27 PM.png"/>
            <p:cNvPicPr>
              <a:picLocks noChangeAspect="1"/>
            </p:cNvPicPr>
            <p:nvPr/>
          </p:nvPicPr>
          <p:blipFill>
            <a:blip r:embed="rId4">
              <a:extLst/>
            </a:blip>
            <a:stretch>
              <a:fillRect/>
            </a:stretch>
          </p:blipFill>
          <p:spPr>
            <a:xfrm>
              <a:off x="1013688" y="1925299"/>
              <a:ext cx="2315336" cy="1720273"/>
            </a:xfrm>
            <a:prstGeom prst="rect">
              <a:avLst/>
            </a:prstGeom>
            <a:ln w="12700" cap="flat">
              <a:noFill/>
              <a:miter lim="400000"/>
            </a:ln>
            <a:effectLst/>
          </p:spPr>
        </p:pic>
        <p:pic>
          <p:nvPicPr>
            <p:cNvPr id="471" name="Screen Shot 2016-10-17 at 11.03.22 PM.png"/>
            <p:cNvPicPr>
              <a:picLocks noChangeAspect="1"/>
            </p:cNvPicPr>
            <p:nvPr/>
          </p:nvPicPr>
          <p:blipFill>
            <a:blip r:embed="rId5">
              <a:extLst/>
            </a:blip>
            <a:stretch>
              <a:fillRect/>
            </a:stretch>
          </p:blipFill>
          <p:spPr>
            <a:xfrm>
              <a:off x="3801291" y="0"/>
              <a:ext cx="2149798" cy="1609981"/>
            </a:xfrm>
            <a:prstGeom prst="rect">
              <a:avLst/>
            </a:prstGeom>
            <a:ln w="12700" cap="flat">
              <a:noFill/>
              <a:miter lim="400000"/>
            </a:ln>
            <a:effectLst/>
          </p:spPr>
        </p:pic>
        <p:pic>
          <p:nvPicPr>
            <p:cNvPr id="472" name="Screen Shot 2016-10-17 at 11.03.18 PM.png"/>
            <p:cNvPicPr>
              <a:picLocks noChangeAspect="1"/>
            </p:cNvPicPr>
            <p:nvPr/>
          </p:nvPicPr>
          <p:blipFill>
            <a:blip r:embed="rId6">
              <a:extLst/>
            </a:blip>
            <a:stretch>
              <a:fillRect/>
            </a:stretch>
          </p:blipFill>
          <p:spPr>
            <a:xfrm>
              <a:off x="870913" y="35679"/>
              <a:ext cx="2600887" cy="1720273"/>
            </a:xfrm>
            <a:prstGeom prst="rect">
              <a:avLst/>
            </a:prstGeom>
            <a:ln w="12700" cap="flat">
              <a:noFill/>
              <a:miter lim="400000"/>
            </a:ln>
            <a:effectLst/>
          </p:spPr>
        </p:pic>
      </p:grpSp>
    </p:spTree>
    <p:extLst>
      <p:ext uri="{BB962C8B-B14F-4D97-AF65-F5344CB8AC3E}">
        <p14:creationId xmlns:p14="http://schemas.microsoft.com/office/powerpoint/2010/main" val="57849804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Readings</a:t>
            </a:r>
          </a:p>
        </p:txBody>
      </p:sp>
      <p:sp>
        <p:nvSpPr>
          <p:cNvPr id="3" name="Content Placeholder 2"/>
          <p:cNvSpPr>
            <a:spLocks noGrp="1"/>
          </p:cNvSpPr>
          <p:nvPr>
            <p:ph idx="1"/>
          </p:nvPr>
        </p:nvSpPr>
        <p:spPr>
          <a:xfrm>
            <a:off x="1295400" y="1600200"/>
            <a:ext cx="9601200" cy="4983162"/>
          </a:xfrm>
        </p:spPr>
        <p:txBody>
          <a:bodyPr>
            <a:normAutofit/>
          </a:bodyPr>
          <a:lstStyle/>
          <a:p>
            <a:r>
              <a:rPr lang="en-US" dirty="0"/>
              <a:t>NIPS 2016 Tutorial on GANs</a:t>
            </a:r>
          </a:p>
          <a:p>
            <a:pPr lvl="1"/>
            <a:r>
              <a:rPr lang="en-US" dirty="0">
                <a:hlinkClick r:id="rId2"/>
              </a:rPr>
              <a:t>https://arxiv.org/abs/1701.00160</a:t>
            </a:r>
            <a:endParaRPr lang="en-US" dirty="0"/>
          </a:p>
          <a:p>
            <a:pPr marL="457200" lvl="1" indent="0">
              <a:buNone/>
            </a:pPr>
            <a:endParaRPr lang="en-US" dirty="0"/>
          </a:p>
        </p:txBody>
      </p:sp>
    </p:spTree>
    <p:extLst>
      <p:ext uri="{BB962C8B-B14F-4D97-AF65-F5344CB8AC3E}">
        <p14:creationId xmlns:p14="http://schemas.microsoft.com/office/powerpoint/2010/main" val="508667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 name="image4.png"/>
          <p:cNvPicPr>
            <a:picLocks noChangeAspect="1"/>
          </p:cNvPicPr>
          <p:nvPr/>
        </p:nvPicPr>
        <p:blipFill>
          <a:blip r:embed="rId2">
            <a:extLst/>
          </a:blip>
          <a:stretch>
            <a:fillRect/>
          </a:stretch>
        </p:blipFill>
        <p:spPr>
          <a:xfrm>
            <a:off x="-228907" y="1975159"/>
            <a:ext cx="3840481" cy="2880361"/>
          </a:xfrm>
          <a:prstGeom prst="rect">
            <a:avLst/>
          </a:prstGeom>
          <a:ln w="12700">
            <a:miter lim="400000"/>
          </a:ln>
        </p:spPr>
      </p:pic>
      <p:sp>
        <p:nvSpPr>
          <p:cNvPr id="476" name="Shape 476"/>
          <p:cNvSpPr/>
          <p:nvPr/>
        </p:nvSpPr>
        <p:spPr>
          <a:xfrm>
            <a:off x="3681489" y="3429123"/>
            <a:ext cx="533834"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77" name="Shape 477"/>
          <p:cNvSpPr/>
          <p:nvPr/>
        </p:nvSpPr>
        <p:spPr>
          <a:xfrm>
            <a:off x="4294044" y="2189123"/>
            <a:ext cx="272048"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78" name="Shape 478"/>
          <p:cNvSpPr/>
          <p:nvPr/>
        </p:nvSpPr>
        <p:spPr>
          <a:xfrm>
            <a:off x="4628736" y="3429123"/>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79" name="Shape 479"/>
          <p:cNvSpPr/>
          <p:nvPr/>
        </p:nvSpPr>
        <p:spPr>
          <a:xfrm>
            <a:off x="5000930" y="2182236"/>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0" name="Shape 480"/>
          <p:cNvSpPr/>
          <p:nvPr/>
        </p:nvSpPr>
        <p:spPr>
          <a:xfrm>
            <a:off x="5308833" y="3422237"/>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1" name="Shape 481"/>
          <p:cNvSpPr/>
          <p:nvPr/>
        </p:nvSpPr>
        <p:spPr>
          <a:xfrm>
            <a:off x="5716746"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2" name="Shape 482"/>
          <p:cNvSpPr/>
          <p:nvPr/>
        </p:nvSpPr>
        <p:spPr>
          <a:xfrm>
            <a:off x="6042509"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3" name="Shape 483"/>
          <p:cNvSpPr/>
          <p:nvPr/>
        </p:nvSpPr>
        <p:spPr>
          <a:xfrm>
            <a:off x="6436399"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4" name="Shape 484"/>
          <p:cNvSpPr/>
          <p:nvPr/>
        </p:nvSpPr>
        <p:spPr>
          <a:xfrm>
            <a:off x="6762162"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5" name="Shape 485"/>
          <p:cNvSpPr/>
          <p:nvPr/>
        </p:nvSpPr>
        <p:spPr>
          <a:xfrm>
            <a:off x="7179004"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6" name="Shape 486"/>
          <p:cNvSpPr/>
          <p:nvPr/>
        </p:nvSpPr>
        <p:spPr>
          <a:xfrm>
            <a:off x="7522625"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7" name="Shape 487"/>
          <p:cNvSpPr/>
          <p:nvPr/>
        </p:nvSpPr>
        <p:spPr>
          <a:xfrm>
            <a:off x="7921609"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8" name="Shape 488"/>
          <p:cNvSpPr/>
          <p:nvPr/>
        </p:nvSpPr>
        <p:spPr>
          <a:xfrm>
            <a:off x="8265230"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89" name="Shape 489"/>
          <p:cNvSpPr/>
          <p:nvPr/>
        </p:nvSpPr>
        <p:spPr>
          <a:xfrm>
            <a:off x="8904517" y="3355094"/>
            <a:ext cx="134287" cy="134287"/>
          </a:xfrm>
          <a:prstGeom prst="rect">
            <a:avLst/>
          </a:prstGeom>
          <a:solidFill>
            <a:schemeClr val="accent3">
              <a:satOff val="18648"/>
              <a:lumOff val="5971"/>
            </a:schemeClr>
          </a:solidFill>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490" name="Shape 490"/>
          <p:cNvSpPr/>
          <p:nvPr/>
        </p:nvSpPr>
        <p:spPr>
          <a:xfrm>
            <a:off x="9006055" y="3186924"/>
            <a:ext cx="1483824" cy="45685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algn="ctr" defTabSz="410766" hangingPunct="0"/>
            <a:r>
              <a:rPr sz="2500" kern="0">
                <a:solidFill>
                  <a:srgbClr val="000000"/>
                </a:solidFill>
                <a:latin typeface="Helvetica Light"/>
                <a:sym typeface="Helvetica Light"/>
              </a:rPr>
              <a:t>“yellow”</a:t>
            </a:r>
          </a:p>
        </p:txBody>
      </p:sp>
      <p:grpSp>
        <p:nvGrpSpPr>
          <p:cNvPr id="826" name="Group 826"/>
          <p:cNvGrpSpPr/>
          <p:nvPr/>
        </p:nvGrpSpPr>
        <p:grpSpPr>
          <a:xfrm>
            <a:off x="1867782" y="2354822"/>
            <a:ext cx="1558231" cy="1558232"/>
            <a:chOff x="0" y="0"/>
            <a:chExt cx="3116460" cy="3116462"/>
          </a:xfrm>
        </p:grpSpPr>
        <p:sp>
          <p:nvSpPr>
            <p:cNvPr id="491" name="Shape 491"/>
            <p:cNvSpPr/>
            <p:nvPr/>
          </p:nvSpPr>
          <p:spPr>
            <a:xfrm rot="10800000" flipH="1">
              <a:off x="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492" name="Shape 492"/>
            <p:cNvSpPr/>
            <p:nvPr/>
          </p:nvSpPr>
          <p:spPr>
            <a:xfrm rot="10800000" flipH="1">
              <a:off x="20776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493" name="Shape 493"/>
            <p:cNvSpPr/>
            <p:nvPr/>
          </p:nvSpPr>
          <p:spPr>
            <a:xfrm rot="10800000" flipH="1">
              <a:off x="41552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494" name="Shape 494"/>
            <p:cNvSpPr/>
            <p:nvPr/>
          </p:nvSpPr>
          <p:spPr>
            <a:xfrm rot="10800000" flipH="1">
              <a:off x="41552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495" name="Shape 495"/>
            <p:cNvSpPr/>
            <p:nvPr/>
          </p:nvSpPr>
          <p:spPr>
            <a:xfrm rot="10800000" flipH="1">
              <a:off x="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496" name="Shape 496"/>
            <p:cNvSpPr/>
            <p:nvPr/>
          </p:nvSpPr>
          <p:spPr>
            <a:xfrm rot="10800000" flipH="1">
              <a:off x="20776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497" name="Shape 497"/>
            <p:cNvSpPr/>
            <p:nvPr/>
          </p:nvSpPr>
          <p:spPr>
            <a:xfrm rot="10800000" flipH="1">
              <a:off x="62329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498" name="Shape 498"/>
            <p:cNvSpPr/>
            <p:nvPr/>
          </p:nvSpPr>
          <p:spPr>
            <a:xfrm rot="10800000" flipH="1">
              <a:off x="83105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499" name="Shape 499"/>
            <p:cNvSpPr/>
            <p:nvPr/>
          </p:nvSpPr>
          <p:spPr>
            <a:xfrm rot="10800000" flipH="1">
              <a:off x="83105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0" name="Shape 500"/>
            <p:cNvSpPr/>
            <p:nvPr/>
          </p:nvSpPr>
          <p:spPr>
            <a:xfrm rot="10800000" flipH="1">
              <a:off x="103882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1" name="Shape 501"/>
            <p:cNvSpPr/>
            <p:nvPr/>
          </p:nvSpPr>
          <p:spPr>
            <a:xfrm rot="10800000" flipH="1">
              <a:off x="103882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2" name="Shape 502"/>
            <p:cNvSpPr/>
            <p:nvPr/>
          </p:nvSpPr>
          <p:spPr>
            <a:xfrm rot="10800000" flipH="1">
              <a:off x="103882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3" name="Shape 503"/>
            <p:cNvSpPr/>
            <p:nvPr/>
          </p:nvSpPr>
          <p:spPr>
            <a:xfrm rot="10800000" flipH="1">
              <a:off x="62329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4" name="Shape 504"/>
            <p:cNvSpPr/>
            <p:nvPr/>
          </p:nvSpPr>
          <p:spPr>
            <a:xfrm rot="10800000" flipH="1">
              <a:off x="83105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5" name="Shape 505"/>
            <p:cNvSpPr/>
            <p:nvPr/>
          </p:nvSpPr>
          <p:spPr>
            <a:xfrm rot="10800000" flipH="1">
              <a:off x="124658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6" name="Shape 506"/>
            <p:cNvSpPr/>
            <p:nvPr/>
          </p:nvSpPr>
          <p:spPr>
            <a:xfrm rot="10800000" flipH="1">
              <a:off x="124658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7" name="Shape 507"/>
            <p:cNvSpPr/>
            <p:nvPr/>
          </p:nvSpPr>
          <p:spPr>
            <a:xfrm rot="10800000" flipH="1">
              <a:off x="145434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8" name="Shape 508"/>
            <p:cNvSpPr/>
            <p:nvPr/>
          </p:nvSpPr>
          <p:spPr>
            <a:xfrm rot="10800000" flipH="1">
              <a:off x="145434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09" name="Shape 509"/>
            <p:cNvSpPr/>
            <p:nvPr/>
          </p:nvSpPr>
          <p:spPr>
            <a:xfrm rot="10800000" flipH="1">
              <a:off x="166211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0" name="Shape 510"/>
            <p:cNvSpPr/>
            <p:nvPr/>
          </p:nvSpPr>
          <p:spPr>
            <a:xfrm rot="10800000" flipH="1">
              <a:off x="166211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1" name="Shape 511"/>
            <p:cNvSpPr/>
            <p:nvPr/>
          </p:nvSpPr>
          <p:spPr>
            <a:xfrm rot="10800000" flipH="1">
              <a:off x="166211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2" name="Shape 512"/>
            <p:cNvSpPr/>
            <p:nvPr/>
          </p:nvSpPr>
          <p:spPr>
            <a:xfrm rot="10800000" flipH="1">
              <a:off x="124658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3" name="Shape 513"/>
            <p:cNvSpPr/>
            <p:nvPr/>
          </p:nvSpPr>
          <p:spPr>
            <a:xfrm rot="10800000" flipH="1">
              <a:off x="145434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4" name="Shape 514"/>
            <p:cNvSpPr/>
            <p:nvPr/>
          </p:nvSpPr>
          <p:spPr>
            <a:xfrm rot="10800000" flipH="1">
              <a:off x="186987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5" name="Shape 515"/>
            <p:cNvSpPr/>
            <p:nvPr/>
          </p:nvSpPr>
          <p:spPr>
            <a:xfrm rot="10800000" flipH="1">
              <a:off x="186987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6" name="Shape 516"/>
            <p:cNvSpPr/>
            <p:nvPr/>
          </p:nvSpPr>
          <p:spPr>
            <a:xfrm rot="10800000" flipH="1">
              <a:off x="207764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7" name="Shape 517"/>
            <p:cNvSpPr/>
            <p:nvPr/>
          </p:nvSpPr>
          <p:spPr>
            <a:xfrm rot="10800000" flipH="1">
              <a:off x="207764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8" name="Shape 518"/>
            <p:cNvSpPr/>
            <p:nvPr/>
          </p:nvSpPr>
          <p:spPr>
            <a:xfrm rot="10800000" flipH="1">
              <a:off x="228540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19" name="Shape 519"/>
            <p:cNvSpPr/>
            <p:nvPr/>
          </p:nvSpPr>
          <p:spPr>
            <a:xfrm rot="10800000" flipH="1">
              <a:off x="228540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0" name="Shape 520"/>
            <p:cNvSpPr/>
            <p:nvPr/>
          </p:nvSpPr>
          <p:spPr>
            <a:xfrm rot="10800000" flipH="1">
              <a:off x="228540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1" name="Shape 521"/>
            <p:cNvSpPr/>
            <p:nvPr/>
          </p:nvSpPr>
          <p:spPr>
            <a:xfrm rot="10800000" flipH="1">
              <a:off x="186987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2" name="Shape 522"/>
            <p:cNvSpPr/>
            <p:nvPr/>
          </p:nvSpPr>
          <p:spPr>
            <a:xfrm rot="10800000" flipH="1">
              <a:off x="207764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3" name="Shape 523"/>
            <p:cNvSpPr/>
            <p:nvPr/>
          </p:nvSpPr>
          <p:spPr>
            <a:xfrm rot="10800000" flipH="1">
              <a:off x="186987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4" name="Shape 524"/>
            <p:cNvSpPr/>
            <p:nvPr/>
          </p:nvSpPr>
          <p:spPr>
            <a:xfrm rot="10800000" flipH="1">
              <a:off x="207764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5" name="Shape 525"/>
            <p:cNvSpPr/>
            <p:nvPr/>
          </p:nvSpPr>
          <p:spPr>
            <a:xfrm rot="10800000" flipH="1">
              <a:off x="207764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6" name="Shape 526"/>
            <p:cNvSpPr/>
            <p:nvPr/>
          </p:nvSpPr>
          <p:spPr>
            <a:xfrm rot="10800000" flipH="1">
              <a:off x="228540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7" name="Shape 527"/>
            <p:cNvSpPr/>
            <p:nvPr/>
          </p:nvSpPr>
          <p:spPr>
            <a:xfrm rot="10800000" flipH="1">
              <a:off x="228540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8" name="Shape 528"/>
            <p:cNvSpPr/>
            <p:nvPr/>
          </p:nvSpPr>
          <p:spPr>
            <a:xfrm rot="10800000" flipH="1">
              <a:off x="228540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29" name="Shape 529"/>
            <p:cNvSpPr/>
            <p:nvPr/>
          </p:nvSpPr>
          <p:spPr>
            <a:xfrm rot="10800000" flipH="1">
              <a:off x="186987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0" name="Shape 530"/>
            <p:cNvSpPr/>
            <p:nvPr/>
          </p:nvSpPr>
          <p:spPr>
            <a:xfrm rot="10800000" flipH="1">
              <a:off x="207764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1" name="Shape 531"/>
            <p:cNvSpPr/>
            <p:nvPr/>
          </p:nvSpPr>
          <p:spPr>
            <a:xfrm rot="10800000" flipH="1">
              <a:off x="145434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2" name="Shape 532"/>
            <p:cNvSpPr/>
            <p:nvPr/>
          </p:nvSpPr>
          <p:spPr>
            <a:xfrm rot="10800000" flipH="1">
              <a:off x="166211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3" name="Shape 533"/>
            <p:cNvSpPr/>
            <p:nvPr/>
          </p:nvSpPr>
          <p:spPr>
            <a:xfrm rot="10800000" flipH="1">
              <a:off x="166211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4" name="Shape 534"/>
            <p:cNvSpPr/>
            <p:nvPr/>
          </p:nvSpPr>
          <p:spPr>
            <a:xfrm rot="10800000" flipH="1">
              <a:off x="124658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5" name="Shape 535"/>
            <p:cNvSpPr/>
            <p:nvPr/>
          </p:nvSpPr>
          <p:spPr>
            <a:xfrm rot="10800000" flipH="1">
              <a:off x="145434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6" name="Shape 536"/>
            <p:cNvSpPr/>
            <p:nvPr/>
          </p:nvSpPr>
          <p:spPr>
            <a:xfrm rot="10800000" flipH="1">
              <a:off x="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7" name="Shape 537"/>
            <p:cNvSpPr/>
            <p:nvPr/>
          </p:nvSpPr>
          <p:spPr>
            <a:xfrm rot="10800000" flipH="1">
              <a:off x="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8" name="Shape 538"/>
            <p:cNvSpPr/>
            <p:nvPr/>
          </p:nvSpPr>
          <p:spPr>
            <a:xfrm rot="10800000" flipH="1">
              <a:off x="20776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39" name="Shape 539"/>
            <p:cNvSpPr/>
            <p:nvPr/>
          </p:nvSpPr>
          <p:spPr>
            <a:xfrm rot="10800000" flipH="1">
              <a:off x="20776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0" name="Shape 540"/>
            <p:cNvSpPr/>
            <p:nvPr/>
          </p:nvSpPr>
          <p:spPr>
            <a:xfrm rot="10800000" flipH="1">
              <a:off x="41552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1" name="Shape 541"/>
            <p:cNvSpPr/>
            <p:nvPr/>
          </p:nvSpPr>
          <p:spPr>
            <a:xfrm rot="10800000" flipH="1">
              <a:off x="41552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2" name="Shape 542"/>
            <p:cNvSpPr/>
            <p:nvPr/>
          </p:nvSpPr>
          <p:spPr>
            <a:xfrm rot="10800000" flipH="1">
              <a:off x="41552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3" name="Shape 543"/>
            <p:cNvSpPr/>
            <p:nvPr/>
          </p:nvSpPr>
          <p:spPr>
            <a:xfrm rot="10800000" flipH="1">
              <a:off x="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4" name="Shape 544"/>
            <p:cNvSpPr/>
            <p:nvPr/>
          </p:nvSpPr>
          <p:spPr>
            <a:xfrm rot="10800000" flipH="1">
              <a:off x="20776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5" name="Shape 545"/>
            <p:cNvSpPr/>
            <p:nvPr/>
          </p:nvSpPr>
          <p:spPr>
            <a:xfrm rot="10800000" flipH="1">
              <a:off x="62329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6" name="Shape 546"/>
            <p:cNvSpPr/>
            <p:nvPr/>
          </p:nvSpPr>
          <p:spPr>
            <a:xfrm rot="10800000" flipH="1">
              <a:off x="62329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7" name="Shape 547"/>
            <p:cNvSpPr/>
            <p:nvPr/>
          </p:nvSpPr>
          <p:spPr>
            <a:xfrm rot="10800000" flipH="1">
              <a:off x="83105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8" name="Shape 548"/>
            <p:cNvSpPr/>
            <p:nvPr/>
          </p:nvSpPr>
          <p:spPr>
            <a:xfrm rot="10800000" flipH="1">
              <a:off x="83105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49" name="Shape 549"/>
            <p:cNvSpPr/>
            <p:nvPr/>
          </p:nvSpPr>
          <p:spPr>
            <a:xfrm rot="10800000" flipH="1">
              <a:off x="103882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0" name="Shape 550"/>
            <p:cNvSpPr/>
            <p:nvPr/>
          </p:nvSpPr>
          <p:spPr>
            <a:xfrm rot="10800000" flipH="1">
              <a:off x="103882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1" name="Shape 551"/>
            <p:cNvSpPr/>
            <p:nvPr/>
          </p:nvSpPr>
          <p:spPr>
            <a:xfrm rot="10800000" flipH="1">
              <a:off x="103882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2" name="Shape 552"/>
            <p:cNvSpPr/>
            <p:nvPr/>
          </p:nvSpPr>
          <p:spPr>
            <a:xfrm rot="10800000" flipH="1">
              <a:off x="62329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3" name="Shape 553"/>
            <p:cNvSpPr/>
            <p:nvPr/>
          </p:nvSpPr>
          <p:spPr>
            <a:xfrm rot="10800000" flipH="1">
              <a:off x="83105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4" name="Shape 554"/>
            <p:cNvSpPr/>
            <p:nvPr/>
          </p:nvSpPr>
          <p:spPr>
            <a:xfrm rot="10800000" flipH="1">
              <a:off x="124658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5" name="Shape 555"/>
            <p:cNvSpPr/>
            <p:nvPr/>
          </p:nvSpPr>
          <p:spPr>
            <a:xfrm rot="10800000" flipH="1">
              <a:off x="124658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6" name="Shape 556"/>
            <p:cNvSpPr/>
            <p:nvPr/>
          </p:nvSpPr>
          <p:spPr>
            <a:xfrm rot="10800000" flipH="1">
              <a:off x="145434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7" name="Shape 557"/>
            <p:cNvSpPr/>
            <p:nvPr/>
          </p:nvSpPr>
          <p:spPr>
            <a:xfrm rot="10800000" flipH="1">
              <a:off x="145434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8" name="Shape 558"/>
            <p:cNvSpPr/>
            <p:nvPr/>
          </p:nvSpPr>
          <p:spPr>
            <a:xfrm rot="10800000" flipH="1">
              <a:off x="166211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59" name="Shape 559"/>
            <p:cNvSpPr/>
            <p:nvPr/>
          </p:nvSpPr>
          <p:spPr>
            <a:xfrm rot="10800000" flipH="1">
              <a:off x="166211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0" name="Shape 560"/>
            <p:cNvSpPr/>
            <p:nvPr/>
          </p:nvSpPr>
          <p:spPr>
            <a:xfrm rot="10800000" flipH="1">
              <a:off x="166211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1" name="Shape 561"/>
            <p:cNvSpPr/>
            <p:nvPr/>
          </p:nvSpPr>
          <p:spPr>
            <a:xfrm rot="10800000" flipH="1">
              <a:off x="124658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2" name="Shape 562"/>
            <p:cNvSpPr/>
            <p:nvPr/>
          </p:nvSpPr>
          <p:spPr>
            <a:xfrm rot="10800000" flipH="1">
              <a:off x="145434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3" name="Shape 563"/>
            <p:cNvSpPr/>
            <p:nvPr/>
          </p:nvSpPr>
          <p:spPr>
            <a:xfrm rot="10800000" flipH="1">
              <a:off x="186987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4" name="Shape 564"/>
            <p:cNvSpPr/>
            <p:nvPr/>
          </p:nvSpPr>
          <p:spPr>
            <a:xfrm rot="10800000" flipH="1">
              <a:off x="186987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5" name="Shape 565"/>
            <p:cNvSpPr/>
            <p:nvPr/>
          </p:nvSpPr>
          <p:spPr>
            <a:xfrm rot="10800000" flipH="1">
              <a:off x="207764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6" name="Shape 566"/>
            <p:cNvSpPr/>
            <p:nvPr/>
          </p:nvSpPr>
          <p:spPr>
            <a:xfrm rot="10800000" flipH="1">
              <a:off x="207764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7" name="Shape 567"/>
            <p:cNvSpPr/>
            <p:nvPr/>
          </p:nvSpPr>
          <p:spPr>
            <a:xfrm rot="10800000" flipH="1">
              <a:off x="228540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8" name="Shape 568"/>
            <p:cNvSpPr/>
            <p:nvPr/>
          </p:nvSpPr>
          <p:spPr>
            <a:xfrm rot="10800000" flipH="1">
              <a:off x="228540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69" name="Shape 569"/>
            <p:cNvSpPr/>
            <p:nvPr/>
          </p:nvSpPr>
          <p:spPr>
            <a:xfrm rot="10800000" flipH="1">
              <a:off x="228540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0" name="Shape 570"/>
            <p:cNvSpPr/>
            <p:nvPr/>
          </p:nvSpPr>
          <p:spPr>
            <a:xfrm rot="10800000" flipH="1">
              <a:off x="186987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1" name="Shape 571"/>
            <p:cNvSpPr/>
            <p:nvPr/>
          </p:nvSpPr>
          <p:spPr>
            <a:xfrm rot="10800000" flipH="1">
              <a:off x="207764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2" name="Shape 572"/>
            <p:cNvSpPr/>
            <p:nvPr/>
          </p:nvSpPr>
          <p:spPr>
            <a:xfrm rot="10800000" flipH="1">
              <a:off x="249316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3" name="Shape 573"/>
            <p:cNvSpPr/>
            <p:nvPr/>
          </p:nvSpPr>
          <p:spPr>
            <a:xfrm rot="10800000" flipH="1">
              <a:off x="249316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4" name="Shape 574"/>
            <p:cNvSpPr/>
            <p:nvPr/>
          </p:nvSpPr>
          <p:spPr>
            <a:xfrm rot="10800000" flipH="1">
              <a:off x="270093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5" name="Shape 575"/>
            <p:cNvSpPr/>
            <p:nvPr/>
          </p:nvSpPr>
          <p:spPr>
            <a:xfrm rot="10800000" flipH="1">
              <a:off x="270093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6" name="Shape 576"/>
            <p:cNvSpPr/>
            <p:nvPr/>
          </p:nvSpPr>
          <p:spPr>
            <a:xfrm rot="10800000" flipH="1">
              <a:off x="290869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7" name="Shape 577"/>
            <p:cNvSpPr/>
            <p:nvPr/>
          </p:nvSpPr>
          <p:spPr>
            <a:xfrm rot="10800000" flipH="1">
              <a:off x="290869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8" name="Shape 578"/>
            <p:cNvSpPr/>
            <p:nvPr/>
          </p:nvSpPr>
          <p:spPr>
            <a:xfrm rot="10800000" flipH="1">
              <a:off x="290869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79" name="Shape 579"/>
            <p:cNvSpPr/>
            <p:nvPr/>
          </p:nvSpPr>
          <p:spPr>
            <a:xfrm rot="10800000" flipH="1">
              <a:off x="249316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0" name="Shape 580"/>
            <p:cNvSpPr/>
            <p:nvPr/>
          </p:nvSpPr>
          <p:spPr>
            <a:xfrm rot="10800000" flipH="1">
              <a:off x="270093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1" name="Shape 581"/>
            <p:cNvSpPr/>
            <p:nvPr/>
          </p:nvSpPr>
          <p:spPr>
            <a:xfrm rot="10800000" flipH="1">
              <a:off x="249316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2" name="Shape 582"/>
            <p:cNvSpPr/>
            <p:nvPr/>
          </p:nvSpPr>
          <p:spPr>
            <a:xfrm rot="10800000" flipH="1">
              <a:off x="249316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3" name="Shape 583"/>
            <p:cNvSpPr/>
            <p:nvPr/>
          </p:nvSpPr>
          <p:spPr>
            <a:xfrm rot="10800000" flipH="1">
              <a:off x="270093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4" name="Shape 584"/>
            <p:cNvSpPr/>
            <p:nvPr/>
          </p:nvSpPr>
          <p:spPr>
            <a:xfrm rot="10800000" flipH="1">
              <a:off x="270093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5" name="Shape 585"/>
            <p:cNvSpPr/>
            <p:nvPr/>
          </p:nvSpPr>
          <p:spPr>
            <a:xfrm rot="10800000" flipH="1">
              <a:off x="290869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6" name="Shape 586"/>
            <p:cNvSpPr/>
            <p:nvPr/>
          </p:nvSpPr>
          <p:spPr>
            <a:xfrm rot="10800000" flipH="1">
              <a:off x="290869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7" name="Shape 587"/>
            <p:cNvSpPr/>
            <p:nvPr/>
          </p:nvSpPr>
          <p:spPr>
            <a:xfrm rot="10800000" flipH="1">
              <a:off x="290869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8" name="Shape 588"/>
            <p:cNvSpPr/>
            <p:nvPr/>
          </p:nvSpPr>
          <p:spPr>
            <a:xfrm rot="10800000" flipH="1">
              <a:off x="249316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89" name="Shape 589"/>
            <p:cNvSpPr/>
            <p:nvPr/>
          </p:nvSpPr>
          <p:spPr>
            <a:xfrm rot="10800000" flipH="1">
              <a:off x="270093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0" name="Shape 590"/>
            <p:cNvSpPr/>
            <p:nvPr/>
          </p:nvSpPr>
          <p:spPr>
            <a:xfrm rot="10800000" flipH="1">
              <a:off x="249316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1" name="Shape 591"/>
            <p:cNvSpPr/>
            <p:nvPr/>
          </p:nvSpPr>
          <p:spPr>
            <a:xfrm rot="10800000" flipH="1">
              <a:off x="249316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2" name="Shape 592"/>
            <p:cNvSpPr/>
            <p:nvPr/>
          </p:nvSpPr>
          <p:spPr>
            <a:xfrm rot="10800000" flipH="1">
              <a:off x="270093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3" name="Shape 593"/>
            <p:cNvSpPr/>
            <p:nvPr/>
          </p:nvSpPr>
          <p:spPr>
            <a:xfrm rot="10800000" flipH="1">
              <a:off x="270093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4" name="Shape 594"/>
            <p:cNvSpPr/>
            <p:nvPr/>
          </p:nvSpPr>
          <p:spPr>
            <a:xfrm rot="10800000" flipH="1">
              <a:off x="290869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5" name="Shape 595"/>
            <p:cNvSpPr/>
            <p:nvPr/>
          </p:nvSpPr>
          <p:spPr>
            <a:xfrm rot="10800000" flipH="1">
              <a:off x="290869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6" name="Shape 596"/>
            <p:cNvSpPr/>
            <p:nvPr/>
          </p:nvSpPr>
          <p:spPr>
            <a:xfrm rot="10800000" flipH="1">
              <a:off x="290869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7" name="Shape 597"/>
            <p:cNvSpPr/>
            <p:nvPr/>
          </p:nvSpPr>
          <p:spPr>
            <a:xfrm rot="10800000" flipH="1">
              <a:off x="249316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8" name="Shape 598"/>
            <p:cNvSpPr/>
            <p:nvPr/>
          </p:nvSpPr>
          <p:spPr>
            <a:xfrm rot="10800000" flipH="1">
              <a:off x="270093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599" name="Shape 599"/>
            <p:cNvSpPr/>
            <p:nvPr/>
          </p:nvSpPr>
          <p:spPr>
            <a:xfrm rot="10800000" flipH="1">
              <a:off x="1454348" y="1454348"/>
              <a:ext cx="207765" cy="207765"/>
            </a:xfrm>
            <a:prstGeom prst="rect">
              <a:avLst/>
            </a:prstGeom>
            <a:solidFill>
              <a:srgbClr val="11B119"/>
            </a:solid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0" name="Shape 600"/>
            <p:cNvSpPr/>
            <p:nvPr/>
          </p:nvSpPr>
          <p:spPr>
            <a:xfrm rot="10800000" flipH="1">
              <a:off x="0"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1" name="Shape 601"/>
            <p:cNvSpPr/>
            <p:nvPr/>
          </p:nvSpPr>
          <p:spPr>
            <a:xfrm rot="10800000" flipH="1">
              <a:off x="0"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2" name="Shape 602"/>
            <p:cNvSpPr/>
            <p:nvPr/>
          </p:nvSpPr>
          <p:spPr>
            <a:xfrm rot="10800000" flipH="1">
              <a:off x="207764"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3" name="Shape 603"/>
            <p:cNvSpPr/>
            <p:nvPr/>
          </p:nvSpPr>
          <p:spPr>
            <a:xfrm rot="10800000" flipH="1">
              <a:off x="207764"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4" name="Shape 604"/>
            <p:cNvSpPr/>
            <p:nvPr/>
          </p:nvSpPr>
          <p:spPr>
            <a:xfrm rot="10800000" flipH="1">
              <a:off x="415528"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5" name="Shape 605"/>
            <p:cNvSpPr/>
            <p:nvPr/>
          </p:nvSpPr>
          <p:spPr>
            <a:xfrm rot="10800000" flipH="1">
              <a:off x="415528"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6" name="Shape 606"/>
            <p:cNvSpPr/>
            <p:nvPr/>
          </p:nvSpPr>
          <p:spPr>
            <a:xfrm rot="10800000" flipH="1">
              <a:off x="415528"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7" name="Shape 607"/>
            <p:cNvSpPr/>
            <p:nvPr/>
          </p:nvSpPr>
          <p:spPr>
            <a:xfrm rot="10800000" flipH="1">
              <a:off x="0"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8" name="Shape 608"/>
            <p:cNvSpPr/>
            <p:nvPr/>
          </p:nvSpPr>
          <p:spPr>
            <a:xfrm rot="10800000" flipH="1">
              <a:off x="207764"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09" name="Shape 609"/>
            <p:cNvSpPr/>
            <p:nvPr/>
          </p:nvSpPr>
          <p:spPr>
            <a:xfrm rot="10800000" flipH="1">
              <a:off x="623292"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0" name="Shape 610"/>
            <p:cNvSpPr/>
            <p:nvPr/>
          </p:nvSpPr>
          <p:spPr>
            <a:xfrm rot="10800000" flipH="1">
              <a:off x="623292"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1" name="Shape 611"/>
            <p:cNvSpPr/>
            <p:nvPr/>
          </p:nvSpPr>
          <p:spPr>
            <a:xfrm rot="10800000" flipH="1">
              <a:off x="831056"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2" name="Shape 612"/>
            <p:cNvSpPr/>
            <p:nvPr/>
          </p:nvSpPr>
          <p:spPr>
            <a:xfrm rot="10800000" flipH="1">
              <a:off x="831056"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3" name="Shape 613"/>
            <p:cNvSpPr/>
            <p:nvPr/>
          </p:nvSpPr>
          <p:spPr>
            <a:xfrm rot="10800000" flipH="1">
              <a:off x="1038820"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4" name="Shape 614"/>
            <p:cNvSpPr/>
            <p:nvPr/>
          </p:nvSpPr>
          <p:spPr>
            <a:xfrm rot="10800000" flipH="1">
              <a:off x="1038820"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5" name="Shape 615"/>
            <p:cNvSpPr/>
            <p:nvPr/>
          </p:nvSpPr>
          <p:spPr>
            <a:xfrm rot="10800000" flipH="1">
              <a:off x="1038820"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6" name="Shape 616"/>
            <p:cNvSpPr/>
            <p:nvPr/>
          </p:nvSpPr>
          <p:spPr>
            <a:xfrm rot="10800000" flipH="1">
              <a:off x="623292"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7" name="Shape 617"/>
            <p:cNvSpPr/>
            <p:nvPr/>
          </p:nvSpPr>
          <p:spPr>
            <a:xfrm rot="10800000" flipH="1">
              <a:off x="831056"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8" name="Shape 618"/>
            <p:cNvSpPr/>
            <p:nvPr/>
          </p:nvSpPr>
          <p:spPr>
            <a:xfrm rot="10800000" flipH="1">
              <a:off x="623292"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19" name="Shape 619"/>
            <p:cNvSpPr/>
            <p:nvPr/>
          </p:nvSpPr>
          <p:spPr>
            <a:xfrm rot="10800000" flipH="1">
              <a:off x="623292"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0" name="Shape 620"/>
            <p:cNvSpPr/>
            <p:nvPr/>
          </p:nvSpPr>
          <p:spPr>
            <a:xfrm rot="10800000" flipH="1">
              <a:off x="831056"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1" name="Shape 621"/>
            <p:cNvSpPr/>
            <p:nvPr/>
          </p:nvSpPr>
          <p:spPr>
            <a:xfrm rot="10800000" flipH="1">
              <a:off x="831056"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2" name="Shape 622"/>
            <p:cNvSpPr/>
            <p:nvPr/>
          </p:nvSpPr>
          <p:spPr>
            <a:xfrm rot="10800000" flipH="1">
              <a:off x="1038820"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3" name="Shape 623"/>
            <p:cNvSpPr/>
            <p:nvPr/>
          </p:nvSpPr>
          <p:spPr>
            <a:xfrm rot="10800000" flipH="1">
              <a:off x="1038820"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4" name="Shape 624"/>
            <p:cNvSpPr/>
            <p:nvPr/>
          </p:nvSpPr>
          <p:spPr>
            <a:xfrm rot="10800000" flipH="1">
              <a:off x="1038820"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5" name="Shape 625"/>
            <p:cNvSpPr/>
            <p:nvPr/>
          </p:nvSpPr>
          <p:spPr>
            <a:xfrm rot="10800000" flipH="1">
              <a:off x="623292"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6" name="Shape 626"/>
            <p:cNvSpPr/>
            <p:nvPr/>
          </p:nvSpPr>
          <p:spPr>
            <a:xfrm rot="10800000" flipH="1">
              <a:off x="831056"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7" name="Shape 627"/>
            <p:cNvSpPr/>
            <p:nvPr/>
          </p:nvSpPr>
          <p:spPr>
            <a:xfrm rot="10800000" flipH="1">
              <a:off x="0"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8" name="Shape 628"/>
            <p:cNvSpPr/>
            <p:nvPr/>
          </p:nvSpPr>
          <p:spPr>
            <a:xfrm rot="10800000" flipH="1">
              <a:off x="0"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29" name="Shape 629"/>
            <p:cNvSpPr/>
            <p:nvPr/>
          </p:nvSpPr>
          <p:spPr>
            <a:xfrm rot="10800000" flipH="1">
              <a:off x="207764"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0" name="Shape 630"/>
            <p:cNvSpPr/>
            <p:nvPr/>
          </p:nvSpPr>
          <p:spPr>
            <a:xfrm rot="10800000" flipH="1">
              <a:off x="207764"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1" name="Shape 631"/>
            <p:cNvSpPr/>
            <p:nvPr/>
          </p:nvSpPr>
          <p:spPr>
            <a:xfrm rot="10800000" flipH="1">
              <a:off x="415528"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2" name="Shape 632"/>
            <p:cNvSpPr/>
            <p:nvPr/>
          </p:nvSpPr>
          <p:spPr>
            <a:xfrm rot="10800000" flipH="1">
              <a:off x="415528"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3" name="Shape 633"/>
            <p:cNvSpPr/>
            <p:nvPr/>
          </p:nvSpPr>
          <p:spPr>
            <a:xfrm rot="10800000" flipH="1">
              <a:off x="415528"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4" name="Shape 634"/>
            <p:cNvSpPr/>
            <p:nvPr/>
          </p:nvSpPr>
          <p:spPr>
            <a:xfrm rot="10800000" flipH="1">
              <a:off x="0"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5" name="Shape 635"/>
            <p:cNvSpPr/>
            <p:nvPr/>
          </p:nvSpPr>
          <p:spPr>
            <a:xfrm rot="10800000" flipH="1">
              <a:off x="207764"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6" name="Shape 636"/>
            <p:cNvSpPr/>
            <p:nvPr/>
          </p:nvSpPr>
          <p:spPr>
            <a:xfrm rot="10800000" flipH="1">
              <a:off x="1246584"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7" name="Shape 637"/>
            <p:cNvSpPr/>
            <p:nvPr/>
          </p:nvSpPr>
          <p:spPr>
            <a:xfrm rot="10800000" flipH="1">
              <a:off x="1246584"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8" name="Shape 638"/>
            <p:cNvSpPr/>
            <p:nvPr/>
          </p:nvSpPr>
          <p:spPr>
            <a:xfrm rot="10800000" flipH="1">
              <a:off x="1454348"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39" name="Shape 639"/>
            <p:cNvSpPr/>
            <p:nvPr/>
          </p:nvSpPr>
          <p:spPr>
            <a:xfrm rot="10800000" flipH="1">
              <a:off x="1454348"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0" name="Shape 640"/>
            <p:cNvSpPr/>
            <p:nvPr/>
          </p:nvSpPr>
          <p:spPr>
            <a:xfrm rot="10800000" flipH="1">
              <a:off x="1662112"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1" name="Shape 641"/>
            <p:cNvSpPr/>
            <p:nvPr/>
          </p:nvSpPr>
          <p:spPr>
            <a:xfrm rot="10800000" flipH="1">
              <a:off x="1662112"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2" name="Shape 642"/>
            <p:cNvSpPr/>
            <p:nvPr/>
          </p:nvSpPr>
          <p:spPr>
            <a:xfrm rot="10800000" flipH="1">
              <a:off x="1662112"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3" name="Shape 643"/>
            <p:cNvSpPr/>
            <p:nvPr/>
          </p:nvSpPr>
          <p:spPr>
            <a:xfrm rot="10800000" flipH="1">
              <a:off x="1246584"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4" name="Shape 644"/>
            <p:cNvSpPr/>
            <p:nvPr/>
          </p:nvSpPr>
          <p:spPr>
            <a:xfrm rot="10800000" flipH="1">
              <a:off x="1454348"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5" name="Shape 645"/>
            <p:cNvSpPr/>
            <p:nvPr/>
          </p:nvSpPr>
          <p:spPr>
            <a:xfrm rot="10800000" flipH="1">
              <a:off x="1869876"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6" name="Shape 646"/>
            <p:cNvSpPr/>
            <p:nvPr/>
          </p:nvSpPr>
          <p:spPr>
            <a:xfrm rot="10800000" flipH="1">
              <a:off x="1869876"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7" name="Shape 647"/>
            <p:cNvSpPr/>
            <p:nvPr/>
          </p:nvSpPr>
          <p:spPr>
            <a:xfrm rot="10800000" flipH="1">
              <a:off x="2077640"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8" name="Shape 648"/>
            <p:cNvSpPr/>
            <p:nvPr/>
          </p:nvSpPr>
          <p:spPr>
            <a:xfrm rot="10800000" flipH="1">
              <a:off x="2077640"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49" name="Shape 649"/>
            <p:cNvSpPr/>
            <p:nvPr/>
          </p:nvSpPr>
          <p:spPr>
            <a:xfrm rot="10800000" flipH="1">
              <a:off x="2285404"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0" name="Shape 650"/>
            <p:cNvSpPr/>
            <p:nvPr/>
          </p:nvSpPr>
          <p:spPr>
            <a:xfrm rot="10800000" flipH="1">
              <a:off x="2285404"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1" name="Shape 651"/>
            <p:cNvSpPr/>
            <p:nvPr/>
          </p:nvSpPr>
          <p:spPr>
            <a:xfrm rot="10800000" flipH="1">
              <a:off x="2285404"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2" name="Shape 652"/>
            <p:cNvSpPr/>
            <p:nvPr/>
          </p:nvSpPr>
          <p:spPr>
            <a:xfrm rot="10800000" flipH="1">
              <a:off x="1869876"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3" name="Shape 653"/>
            <p:cNvSpPr/>
            <p:nvPr/>
          </p:nvSpPr>
          <p:spPr>
            <a:xfrm rot="10800000" flipH="1">
              <a:off x="2077640"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4" name="Shape 654"/>
            <p:cNvSpPr/>
            <p:nvPr/>
          </p:nvSpPr>
          <p:spPr>
            <a:xfrm rot="10800000" flipH="1">
              <a:off x="1869876"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5" name="Shape 655"/>
            <p:cNvSpPr/>
            <p:nvPr/>
          </p:nvSpPr>
          <p:spPr>
            <a:xfrm rot="10800000" flipH="1">
              <a:off x="1869876"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6" name="Shape 656"/>
            <p:cNvSpPr/>
            <p:nvPr/>
          </p:nvSpPr>
          <p:spPr>
            <a:xfrm rot="10800000" flipH="1">
              <a:off x="2077640"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7" name="Shape 657"/>
            <p:cNvSpPr/>
            <p:nvPr/>
          </p:nvSpPr>
          <p:spPr>
            <a:xfrm rot="10800000" flipH="1">
              <a:off x="2077640"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8" name="Shape 658"/>
            <p:cNvSpPr/>
            <p:nvPr/>
          </p:nvSpPr>
          <p:spPr>
            <a:xfrm rot="10800000" flipH="1">
              <a:off x="2285404"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59" name="Shape 659"/>
            <p:cNvSpPr/>
            <p:nvPr/>
          </p:nvSpPr>
          <p:spPr>
            <a:xfrm rot="10800000" flipH="1">
              <a:off x="2285404"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0" name="Shape 660"/>
            <p:cNvSpPr/>
            <p:nvPr/>
          </p:nvSpPr>
          <p:spPr>
            <a:xfrm rot="10800000" flipH="1">
              <a:off x="2285404"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1" name="Shape 661"/>
            <p:cNvSpPr/>
            <p:nvPr/>
          </p:nvSpPr>
          <p:spPr>
            <a:xfrm rot="10800000" flipH="1">
              <a:off x="1869876"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2" name="Shape 662"/>
            <p:cNvSpPr/>
            <p:nvPr/>
          </p:nvSpPr>
          <p:spPr>
            <a:xfrm rot="10800000" flipH="1">
              <a:off x="2077640"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3" name="Shape 663"/>
            <p:cNvSpPr/>
            <p:nvPr/>
          </p:nvSpPr>
          <p:spPr>
            <a:xfrm rot="10800000" flipH="1">
              <a:off x="1246584"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4" name="Shape 664"/>
            <p:cNvSpPr/>
            <p:nvPr/>
          </p:nvSpPr>
          <p:spPr>
            <a:xfrm rot="10800000" flipH="1">
              <a:off x="1246584"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5" name="Shape 665"/>
            <p:cNvSpPr/>
            <p:nvPr/>
          </p:nvSpPr>
          <p:spPr>
            <a:xfrm rot="10800000" flipH="1">
              <a:off x="1454348"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6" name="Shape 666"/>
            <p:cNvSpPr/>
            <p:nvPr/>
          </p:nvSpPr>
          <p:spPr>
            <a:xfrm rot="10800000" flipH="1">
              <a:off x="1454348"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7" name="Shape 667"/>
            <p:cNvSpPr/>
            <p:nvPr/>
          </p:nvSpPr>
          <p:spPr>
            <a:xfrm rot="10800000" flipH="1">
              <a:off x="1662112"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8" name="Shape 668"/>
            <p:cNvSpPr/>
            <p:nvPr/>
          </p:nvSpPr>
          <p:spPr>
            <a:xfrm rot="10800000" flipH="1">
              <a:off x="1662112"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69" name="Shape 669"/>
            <p:cNvSpPr/>
            <p:nvPr/>
          </p:nvSpPr>
          <p:spPr>
            <a:xfrm rot="10800000" flipH="1">
              <a:off x="1662112"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0" name="Shape 670"/>
            <p:cNvSpPr/>
            <p:nvPr/>
          </p:nvSpPr>
          <p:spPr>
            <a:xfrm rot="10800000" flipH="1">
              <a:off x="1246584"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1" name="Shape 671"/>
            <p:cNvSpPr/>
            <p:nvPr/>
          </p:nvSpPr>
          <p:spPr>
            <a:xfrm rot="10800000" flipH="1">
              <a:off x="1454348"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2" name="Shape 672"/>
            <p:cNvSpPr/>
            <p:nvPr/>
          </p:nvSpPr>
          <p:spPr>
            <a:xfrm rot="10800000" flipH="1">
              <a:off x="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3" name="Shape 673"/>
            <p:cNvSpPr/>
            <p:nvPr/>
          </p:nvSpPr>
          <p:spPr>
            <a:xfrm rot="10800000" flipH="1">
              <a:off x="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4" name="Shape 674"/>
            <p:cNvSpPr/>
            <p:nvPr/>
          </p:nvSpPr>
          <p:spPr>
            <a:xfrm rot="10800000" flipH="1">
              <a:off x="20776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5" name="Shape 675"/>
            <p:cNvSpPr/>
            <p:nvPr/>
          </p:nvSpPr>
          <p:spPr>
            <a:xfrm rot="10800000" flipH="1">
              <a:off x="20776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6" name="Shape 676"/>
            <p:cNvSpPr/>
            <p:nvPr/>
          </p:nvSpPr>
          <p:spPr>
            <a:xfrm rot="10800000" flipH="1">
              <a:off x="41552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7" name="Shape 677"/>
            <p:cNvSpPr/>
            <p:nvPr/>
          </p:nvSpPr>
          <p:spPr>
            <a:xfrm rot="10800000" flipH="1">
              <a:off x="41552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8" name="Shape 678"/>
            <p:cNvSpPr/>
            <p:nvPr/>
          </p:nvSpPr>
          <p:spPr>
            <a:xfrm rot="10800000" flipH="1">
              <a:off x="41552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79" name="Shape 679"/>
            <p:cNvSpPr/>
            <p:nvPr/>
          </p:nvSpPr>
          <p:spPr>
            <a:xfrm rot="10800000" flipH="1">
              <a:off x="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0" name="Shape 680"/>
            <p:cNvSpPr/>
            <p:nvPr/>
          </p:nvSpPr>
          <p:spPr>
            <a:xfrm rot="10800000" flipH="1">
              <a:off x="20776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1" name="Shape 681"/>
            <p:cNvSpPr/>
            <p:nvPr/>
          </p:nvSpPr>
          <p:spPr>
            <a:xfrm rot="10800000" flipH="1">
              <a:off x="62329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2" name="Shape 682"/>
            <p:cNvSpPr/>
            <p:nvPr/>
          </p:nvSpPr>
          <p:spPr>
            <a:xfrm rot="10800000" flipH="1">
              <a:off x="62329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3" name="Shape 683"/>
            <p:cNvSpPr/>
            <p:nvPr/>
          </p:nvSpPr>
          <p:spPr>
            <a:xfrm rot="10800000" flipH="1">
              <a:off x="83105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4" name="Shape 684"/>
            <p:cNvSpPr/>
            <p:nvPr/>
          </p:nvSpPr>
          <p:spPr>
            <a:xfrm rot="10800000" flipH="1">
              <a:off x="83105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5" name="Shape 685"/>
            <p:cNvSpPr/>
            <p:nvPr/>
          </p:nvSpPr>
          <p:spPr>
            <a:xfrm rot="10800000" flipH="1">
              <a:off x="103882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6" name="Shape 686"/>
            <p:cNvSpPr/>
            <p:nvPr/>
          </p:nvSpPr>
          <p:spPr>
            <a:xfrm rot="10800000" flipH="1">
              <a:off x="103882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7" name="Shape 687"/>
            <p:cNvSpPr/>
            <p:nvPr/>
          </p:nvSpPr>
          <p:spPr>
            <a:xfrm rot="10800000" flipH="1">
              <a:off x="103882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8" name="Shape 688"/>
            <p:cNvSpPr/>
            <p:nvPr/>
          </p:nvSpPr>
          <p:spPr>
            <a:xfrm rot="10800000" flipH="1">
              <a:off x="62329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89" name="Shape 689"/>
            <p:cNvSpPr/>
            <p:nvPr/>
          </p:nvSpPr>
          <p:spPr>
            <a:xfrm rot="10800000" flipH="1">
              <a:off x="83105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0" name="Shape 690"/>
            <p:cNvSpPr/>
            <p:nvPr/>
          </p:nvSpPr>
          <p:spPr>
            <a:xfrm rot="10800000" flipH="1">
              <a:off x="62329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1" name="Shape 691"/>
            <p:cNvSpPr/>
            <p:nvPr/>
          </p:nvSpPr>
          <p:spPr>
            <a:xfrm rot="10800000" flipH="1">
              <a:off x="62329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2" name="Shape 692"/>
            <p:cNvSpPr/>
            <p:nvPr/>
          </p:nvSpPr>
          <p:spPr>
            <a:xfrm rot="10800000" flipH="1">
              <a:off x="83105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3" name="Shape 693"/>
            <p:cNvSpPr/>
            <p:nvPr/>
          </p:nvSpPr>
          <p:spPr>
            <a:xfrm rot="10800000" flipH="1">
              <a:off x="83105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4" name="Shape 694"/>
            <p:cNvSpPr/>
            <p:nvPr/>
          </p:nvSpPr>
          <p:spPr>
            <a:xfrm rot="10800000" flipH="1">
              <a:off x="103882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5" name="Shape 695"/>
            <p:cNvSpPr/>
            <p:nvPr/>
          </p:nvSpPr>
          <p:spPr>
            <a:xfrm rot="10800000" flipH="1">
              <a:off x="103882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6" name="Shape 696"/>
            <p:cNvSpPr/>
            <p:nvPr/>
          </p:nvSpPr>
          <p:spPr>
            <a:xfrm rot="10800000" flipH="1">
              <a:off x="103882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7" name="Shape 697"/>
            <p:cNvSpPr/>
            <p:nvPr/>
          </p:nvSpPr>
          <p:spPr>
            <a:xfrm rot="10800000" flipH="1">
              <a:off x="62329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8" name="Shape 698"/>
            <p:cNvSpPr/>
            <p:nvPr/>
          </p:nvSpPr>
          <p:spPr>
            <a:xfrm rot="10800000" flipH="1">
              <a:off x="83105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699" name="Shape 699"/>
            <p:cNvSpPr/>
            <p:nvPr/>
          </p:nvSpPr>
          <p:spPr>
            <a:xfrm rot="10800000" flipH="1">
              <a:off x="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0" name="Shape 700"/>
            <p:cNvSpPr/>
            <p:nvPr/>
          </p:nvSpPr>
          <p:spPr>
            <a:xfrm rot="10800000" flipH="1">
              <a:off x="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1" name="Shape 701"/>
            <p:cNvSpPr/>
            <p:nvPr/>
          </p:nvSpPr>
          <p:spPr>
            <a:xfrm rot="10800000" flipH="1">
              <a:off x="20776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2" name="Shape 702"/>
            <p:cNvSpPr/>
            <p:nvPr/>
          </p:nvSpPr>
          <p:spPr>
            <a:xfrm rot="10800000" flipH="1">
              <a:off x="20776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3" name="Shape 703"/>
            <p:cNvSpPr/>
            <p:nvPr/>
          </p:nvSpPr>
          <p:spPr>
            <a:xfrm rot="10800000" flipH="1">
              <a:off x="41552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4" name="Shape 704"/>
            <p:cNvSpPr/>
            <p:nvPr/>
          </p:nvSpPr>
          <p:spPr>
            <a:xfrm rot="10800000" flipH="1">
              <a:off x="41552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5" name="Shape 705"/>
            <p:cNvSpPr/>
            <p:nvPr/>
          </p:nvSpPr>
          <p:spPr>
            <a:xfrm rot="10800000" flipH="1">
              <a:off x="41552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6" name="Shape 706"/>
            <p:cNvSpPr/>
            <p:nvPr/>
          </p:nvSpPr>
          <p:spPr>
            <a:xfrm rot="10800000" flipH="1">
              <a:off x="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7" name="Shape 707"/>
            <p:cNvSpPr/>
            <p:nvPr/>
          </p:nvSpPr>
          <p:spPr>
            <a:xfrm rot="10800000" flipH="1">
              <a:off x="20776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8" name="Shape 708"/>
            <p:cNvSpPr/>
            <p:nvPr/>
          </p:nvSpPr>
          <p:spPr>
            <a:xfrm rot="10800000" flipH="1">
              <a:off x="124658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09" name="Shape 709"/>
            <p:cNvSpPr/>
            <p:nvPr/>
          </p:nvSpPr>
          <p:spPr>
            <a:xfrm rot="10800000" flipH="1">
              <a:off x="124658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0" name="Shape 710"/>
            <p:cNvSpPr/>
            <p:nvPr/>
          </p:nvSpPr>
          <p:spPr>
            <a:xfrm rot="10800000" flipH="1">
              <a:off x="145434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1" name="Shape 711"/>
            <p:cNvSpPr/>
            <p:nvPr/>
          </p:nvSpPr>
          <p:spPr>
            <a:xfrm rot="10800000" flipH="1">
              <a:off x="145434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2" name="Shape 712"/>
            <p:cNvSpPr/>
            <p:nvPr/>
          </p:nvSpPr>
          <p:spPr>
            <a:xfrm rot="10800000" flipH="1">
              <a:off x="166211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3" name="Shape 713"/>
            <p:cNvSpPr/>
            <p:nvPr/>
          </p:nvSpPr>
          <p:spPr>
            <a:xfrm rot="10800000" flipH="1">
              <a:off x="166211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4" name="Shape 714"/>
            <p:cNvSpPr/>
            <p:nvPr/>
          </p:nvSpPr>
          <p:spPr>
            <a:xfrm rot="10800000" flipH="1">
              <a:off x="166211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5" name="Shape 715"/>
            <p:cNvSpPr/>
            <p:nvPr/>
          </p:nvSpPr>
          <p:spPr>
            <a:xfrm rot="10800000" flipH="1">
              <a:off x="124658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6" name="Shape 716"/>
            <p:cNvSpPr/>
            <p:nvPr/>
          </p:nvSpPr>
          <p:spPr>
            <a:xfrm rot="10800000" flipH="1">
              <a:off x="145434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7" name="Shape 717"/>
            <p:cNvSpPr/>
            <p:nvPr/>
          </p:nvSpPr>
          <p:spPr>
            <a:xfrm rot="10800000" flipH="1">
              <a:off x="186987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8" name="Shape 718"/>
            <p:cNvSpPr/>
            <p:nvPr/>
          </p:nvSpPr>
          <p:spPr>
            <a:xfrm rot="10800000" flipH="1">
              <a:off x="186987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19" name="Shape 719"/>
            <p:cNvSpPr/>
            <p:nvPr/>
          </p:nvSpPr>
          <p:spPr>
            <a:xfrm rot="10800000" flipH="1">
              <a:off x="207764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0" name="Shape 720"/>
            <p:cNvSpPr/>
            <p:nvPr/>
          </p:nvSpPr>
          <p:spPr>
            <a:xfrm rot="10800000" flipH="1">
              <a:off x="207764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1" name="Shape 721"/>
            <p:cNvSpPr/>
            <p:nvPr/>
          </p:nvSpPr>
          <p:spPr>
            <a:xfrm rot="10800000" flipH="1">
              <a:off x="228540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2" name="Shape 722"/>
            <p:cNvSpPr/>
            <p:nvPr/>
          </p:nvSpPr>
          <p:spPr>
            <a:xfrm rot="10800000" flipH="1">
              <a:off x="228540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3" name="Shape 723"/>
            <p:cNvSpPr/>
            <p:nvPr/>
          </p:nvSpPr>
          <p:spPr>
            <a:xfrm rot="10800000" flipH="1">
              <a:off x="228540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4" name="Shape 724"/>
            <p:cNvSpPr/>
            <p:nvPr/>
          </p:nvSpPr>
          <p:spPr>
            <a:xfrm rot="10800000" flipH="1">
              <a:off x="186987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5" name="Shape 725"/>
            <p:cNvSpPr/>
            <p:nvPr/>
          </p:nvSpPr>
          <p:spPr>
            <a:xfrm rot="10800000" flipH="1">
              <a:off x="207764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6" name="Shape 726"/>
            <p:cNvSpPr/>
            <p:nvPr/>
          </p:nvSpPr>
          <p:spPr>
            <a:xfrm rot="10800000" flipH="1">
              <a:off x="186987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7" name="Shape 727"/>
            <p:cNvSpPr/>
            <p:nvPr/>
          </p:nvSpPr>
          <p:spPr>
            <a:xfrm rot="10800000" flipH="1">
              <a:off x="186987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8" name="Shape 728"/>
            <p:cNvSpPr/>
            <p:nvPr/>
          </p:nvSpPr>
          <p:spPr>
            <a:xfrm rot="10800000" flipH="1">
              <a:off x="207764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29" name="Shape 729"/>
            <p:cNvSpPr/>
            <p:nvPr/>
          </p:nvSpPr>
          <p:spPr>
            <a:xfrm rot="10800000" flipH="1">
              <a:off x="207764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0" name="Shape 730"/>
            <p:cNvSpPr/>
            <p:nvPr/>
          </p:nvSpPr>
          <p:spPr>
            <a:xfrm rot="10800000" flipH="1">
              <a:off x="228540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1" name="Shape 731"/>
            <p:cNvSpPr/>
            <p:nvPr/>
          </p:nvSpPr>
          <p:spPr>
            <a:xfrm rot="10800000" flipH="1">
              <a:off x="228540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2" name="Shape 732"/>
            <p:cNvSpPr/>
            <p:nvPr/>
          </p:nvSpPr>
          <p:spPr>
            <a:xfrm rot="10800000" flipH="1">
              <a:off x="228540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3" name="Shape 733"/>
            <p:cNvSpPr/>
            <p:nvPr/>
          </p:nvSpPr>
          <p:spPr>
            <a:xfrm rot="10800000" flipH="1">
              <a:off x="186987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4" name="Shape 734"/>
            <p:cNvSpPr/>
            <p:nvPr/>
          </p:nvSpPr>
          <p:spPr>
            <a:xfrm rot="10800000" flipH="1">
              <a:off x="207764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5" name="Shape 735"/>
            <p:cNvSpPr/>
            <p:nvPr/>
          </p:nvSpPr>
          <p:spPr>
            <a:xfrm rot="10800000" flipH="1">
              <a:off x="124658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6" name="Shape 736"/>
            <p:cNvSpPr/>
            <p:nvPr/>
          </p:nvSpPr>
          <p:spPr>
            <a:xfrm rot="10800000" flipH="1">
              <a:off x="124658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7" name="Shape 737"/>
            <p:cNvSpPr/>
            <p:nvPr/>
          </p:nvSpPr>
          <p:spPr>
            <a:xfrm rot="10800000" flipH="1">
              <a:off x="145434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8" name="Shape 738"/>
            <p:cNvSpPr/>
            <p:nvPr/>
          </p:nvSpPr>
          <p:spPr>
            <a:xfrm rot="10800000" flipH="1">
              <a:off x="145434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39" name="Shape 739"/>
            <p:cNvSpPr/>
            <p:nvPr/>
          </p:nvSpPr>
          <p:spPr>
            <a:xfrm rot="10800000" flipH="1">
              <a:off x="166211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0" name="Shape 740"/>
            <p:cNvSpPr/>
            <p:nvPr/>
          </p:nvSpPr>
          <p:spPr>
            <a:xfrm rot="10800000" flipH="1">
              <a:off x="166211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1" name="Shape 741"/>
            <p:cNvSpPr/>
            <p:nvPr/>
          </p:nvSpPr>
          <p:spPr>
            <a:xfrm rot="10800000" flipH="1">
              <a:off x="166211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2" name="Shape 742"/>
            <p:cNvSpPr/>
            <p:nvPr/>
          </p:nvSpPr>
          <p:spPr>
            <a:xfrm rot="10800000" flipH="1">
              <a:off x="124658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3" name="Shape 743"/>
            <p:cNvSpPr/>
            <p:nvPr/>
          </p:nvSpPr>
          <p:spPr>
            <a:xfrm rot="10800000" flipH="1">
              <a:off x="145434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4" name="Shape 744"/>
            <p:cNvSpPr/>
            <p:nvPr/>
          </p:nvSpPr>
          <p:spPr>
            <a:xfrm rot="10800000" flipH="1">
              <a:off x="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5" name="Shape 745"/>
            <p:cNvSpPr/>
            <p:nvPr/>
          </p:nvSpPr>
          <p:spPr>
            <a:xfrm rot="10800000" flipH="1">
              <a:off x="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6" name="Shape 746"/>
            <p:cNvSpPr/>
            <p:nvPr/>
          </p:nvSpPr>
          <p:spPr>
            <a:xfrm rot="10800000" flipH="1">
              <a:off x="20776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7" name="Shape 747"/>
            <p:cNvSpPr/>
            <p:nvPr/>
          </p:nvSpPr>
          <p:spPr>
            <a:xfrm rot="10800000" flipH="1">
              <a:off x="20776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8" name="Shape 748"/>
            <p:cNvSpPr/>
            <p:nvPr/>
          </p:nvSpPr>
          <p:spPr>
            <a:xfrm rot="10800000" flipH="1">
              <a:off x="41552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49" name="Shape 749"/>
            <p:cNvSpPr/>
            <p:nvPr/>
          </p:nvSpPr>
          <p:spPr>
            <a:xfrm rot="10800000" flipH="1">
              <a:off x="41552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0" name="Shape 750"/>
            <p:cNvSpPr/>
            <p:nvPr/>
          </p:nvSpPr>
          <p:spPr>
            <a:xfrm rot="10800000" flipH="1">
              <a:off x="41552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1" name="Shape 751"/>
            <p:cNvSpPr/>
            <p:nvPr/>
          </p:nvSpPr>
          <p:spPr>
            <a:xfrm rot="10800000" flipH="1">
              <a:off x="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2" name="Shape 752"/>
            <p:cNvSpPr/>
            <p:nvPr/>
          </p:nvSpPr>
          <p:spPr>
            <a:xfrm rot="10800000" flipH="1">
              <a:off x="20776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3" name="Shape 753"/>
            <p:cNvSpPr/>
            <p:nvPr/>
          </p:nvSpPr>
          <p:spPr>
            <a:xfrm rot="10800000" flipH="1">
              <a:off x="62329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4" name="Shape 754"/>
            <p:cNvSpPr/>
            <p:nvPr/>
          </p:nvSpPr>
          <p:spPr>
            <a:xfrm rot="10800000" flipH="1">
              <a:off x="62329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5" name="Shape 755"/>
            <p:cNvSpPr/>
            <p:nvPr/>
          </p:nvSpPr>
          <p:spPr>
            <a:xfrm rot="10800000" flipH="1">
              <a:off x="83105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6" name="Shape 756"/>
            <p:cNvSpPr/>
            <p:nvPr/>
          </p:nvSpPr>
          <p:spPr>
            <a:xfrm rot="10800000" flipH="1">
              <a:off x="83105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7" name="Shape 757"/>
            <p:cNvSpPr/>
            <p:nvPr/>
          </p:nvSpPr>
          <p:spPr>
            <a:xfrm rot="10800000" flipH="1">
              <a:off x="103882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8" name="Shape 758"/>
            <p:cNvSpPr/>
            <p:nvPr/>
          </p:nvSpPr>
          <p:spPr>
            <a:xfrm rot="10800000" flipH="1">
              <a:off x="103882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59" name="Shape 759"/>
            <p:cNvSpPr/>
            <p:nvPr/>
          </p:nvSpPr>
          <p:spPr>
            <a:xfrm rot="10800000" flipH="1">
              <a:off x="103882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0" name="Shape 760"/>
            <p:cNvSpPr/>
            <p:nvPr/>
          </p:nvSpPr>
          <p:spPr>
            <a:xfrm rot="10800000" flipH="1">
              <a:off x="62329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1" name="Shape 761"/>
            <p:cNvSpPr/>
            <p:nvPr/>
          </p:nvSpPr>
          <p:spPr>
            <a:xfrm rot="10800000" flipH="1">
              <a:off x="83105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2" name="Shape 762"/>
            <p:cNvSpPr/>
            <p:nvPr/>
          </p:nvSpPr>
          <p:spPr>
            <a:xfrm rot="10800000" flipH="1">
              <a:off x="124658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3" name="Shape 763"/>
            <p:cNvSpPr/>
            <p:nvPr/>
          </p:nvSpPr>
          <p:spPr>
            <a:xfrm rot="10800000" flipH="1">
              <a:off x="124658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4" name="Shape 764"/>
            <p:cNvSpPr/>
            <p:nvPr/>
          </p:nvSpPr>
          <p:spPr>
            <a:xfrm rot="10800000" flipH="1">
              <a:off x="145434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5" name="Shape 765"/>
            <p:cNvSpPr/>
            <p:nvPr/>
          </p:nvSpPr>
          <p:spPr>
            <a:xfrm rot="10800000" flipH="1">
              <a:off x="145434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6" name="Shape 766"/>
            <p:cNvSpPr/>
            <p:nvPr/>
          </p:nvSpPr>
          <p:spPr>
            <a:xfrm rot="10800000" flipH="1">
              <a:off x="166211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7" name="Shape 767"/>
            <p:cNvSpPr/>
            <p:nvPr/>
          </p:nvSpPr>
          <p:spPr>
            <a:xfrm rot="10800000" flipH="1">
              <a:off x="166211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8" name="Shape 768"/>
            <p:cNvSpPr/>
            <p:nvPr/>
          </p:nvSpPr>
          <p:spPr>
            <a:xfrm rot="10800000" flipH="1">
              <a:off x="166211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69" name="Shape 769"/>
            <p:cNvSpPr/>
            <p:nvPr/>
          </p:nvSpPr>
          <p:spPr>
            <a:xfrm rot="10800000" flipH="1">
              <a:off x="124658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0" name="Shape 770"/>
            <p:cNvSpPr/>
            <p:nvPr/>
          </p:nvSpPr>
          <p:spPr>
            <a:xfrm rot="10800000" flipH="1">
              <a:off x="145434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1" name="Shape 771"/>
            <p:cNvSpPr/>
            <p:nvPr/>
          </p:nvSpPr>
          <p:spPr>
            <a:xfrm rot="10800000" flipH="1">
              <a:off x="186987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2" name="Shape 772"/>
            <p:cNvSpPr/>
            <p:nvPr/>
          </p:nvSpPr>
          <p:spPr>
            <a:xfrm rot="10800000" flipH="1">
              <a:off x="186987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3" name="Shape 773"/>
            <p:cNvSpPr/>
            <p:nvPr/>
          </p:nvSpPr>
          <p:spPr>
            <a:xfrm rot="10800000" flipH="1">
              <a:off x="207764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4" name="Shape 774"/>
            <p:cNvSpPr/>
            <p:nvPr/>
          </p:nvSpPr>
          <p:spPr>
            <a:xfrm rot="10800000" flipH="1">
              <a:off x="207764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5" name="Shape 775"/>
            <p:cNvSpPr/>
            <p:nvPr/>
          </p:nvSpPr>
          <p:spPr>
            <a:xfrm rot="10800000" flipH="1">
              <a:off x="228540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6" name="Shape 776"/>
            <p:cNvSpPr/>
            <p:nvPr/>
          </p:nvSpPr>
          <p:spPr>
            <a:xfrm rot="10800000" flipH="1">
              <a:off x="228540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7" name="Shape 777"/>
            <p:cNvSpPr/>
            <p:nvPr/>
          </p:nvSpPr>
          <p:spPr>
            <a:xfrm rot="10800000" flipH="1">
              <a:off x="228540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8" name="Shape 778"/>
            <p:cNvSpPr/>
            <p:nvPr/>
          </p:nvSpPr>
          <p:spPr>
            <a:xfrm rot="10800000" flipH="1">
              <a:off x="186987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79" name="Shape 779"/>
            <p:cNvSpPr/>
            <p:nvPr/>
          </p:nvSpPr>
          <p:spPr>
            <a:xfrm rot="10800000" flipH="1">
              <a:off x="207764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0" name="Shape 780"/>
            <p:cNvSpPr/>
            <p:nvPr/>
          </p:nvSpPr>
          <p:spPr>
            <a:xfrm rot="10800000" flipH="1">
              <a:off x="249316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1" name="Shape 781"/>
            <p:cNvSpPr/>
            <p:nvPr/>
          </p:nvSpPr>
          <p:spPr>
            <a:xfrm rot="10800000" flipH="1">
              <a:off x="249316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2" name="Shape 782"/>
            <p:cNvSpPr/>
            <p:nvPr/>
          </p:nvSpPr>
          <p:spPr>
            <a:xfrm rot="10800000" flipH="1">
              <a:off x="270093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3" name="Shape 783"/>
            <p:cNvSpPr/>
            <p:nvPr/>
          </p:nvSpPr>
          <p:spPr>
            <a:xfrm rot="10800000" flipH="1">
              <a:off x="270093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4" name="Shape 784"/>
            <p:cNvSpPr/>
            <p:nvPr/>
          </p:nvSpPr>
          <p:spPr>
            <a:xfrm rot="10800000" flipH="1">
              <a:off x="290869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5" name="Shape 785"/>
            <p:cNvSpPr/>
            <p:nvPr/>
          </p:nvSpPr>
          <p:spPr>
            <a:xfrm rot="10800000" flipH="1">
              <a:off x="290869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6" name="Shape 786"/>
            <p:cNvSpPr/>
            <p:nvPr/>
          </p:nvSpPr>
          <p:spPr>
            <a:xfrm rot="10800000" flipH="1">
              <a:off x="290869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7" name="Shape 787"/>
            <p:cNvSpPr/>
            <p:nvPr/>
          </p:nvSpPr>
          <p:spPr>
            <a:xfrm rot="10800000" flipH="1">
              <a:off x="249316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8" name="Shape 788"/>
            <p:cNvSpPr/>
            <p:nvPr/>
          </p:nvSpPr>
          <p:spPr>
            <a:xfrm rot="10800000" flipH="1">
              <a:off x="270093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89" name="Shape 789"/>
            <p:cNvSpPr/>
            <p:nvPr/>
          </p:nvSpPr>
          <p:spPr>
            <a:xfrm rot="10800000" flipH="1">
              <a:off x="249316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0" name="Shape 790"/>
            <p:cNvSpPr/>
            <p:nvPr/>
          </p:nvSpPr>
          <p:spPr>
            <a:xfrm rot="10800000" flipH="1">
              <a:off x="249316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1" name="Shape 791"/>
            <p:cNvSpPr/>
            <p:nvPr/>
          </p:nvSpPr>
          <p:spPr>
            <a:xfrm rot="10800000" flipH="1">
              <a:off x="270093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2" name="Shape 792"/>
            <p:cNvSpPr/>
            <p:nvPr/>
          </p:nvSpPr>
          <p:spPr>
            <a:xfrm rot="10800000" flipH="1">
              <a:off x="270093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3" name="Shape 793"/>
            <p:cNvSpPr/>
            <p:nvPr/>
          </p:nvSpPr>
          <p:spPr>
            <a:xfrm rot="10800000" flipH="1">
              <a:off x="290869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4" name="Shape 794"/>
            <p:cNvSpPr/>
            <p:nvPr/>
          </p:nvSpPr>
          <p:spPr>
            <a:xfrm rot="10800000" flipH="1">
              <a:off x="290869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5" name="Shape 795"/>
            <p:cNvSpPr/>
            <p:nvPr/>
          </p:nvSpPr>
          <p:spPr>
            <a:xfrm rot="10800000" flipH="1">
              <a:off x="290869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6" name="Shape 796"/>
            <p:cNvSpPr/>
            <p:nvPr/>
          </p:nvSpPr>
          <p:spPr>
            <a:xfrm rot="10800000" flipH="1">
              <a:off x="249316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7" name="Shape 797"/>
            <p:cNvSpPr/>
            <p:nvPr/>
          </p:nvSpPr>
          <p:spPr>
            <a:xfrm rot="10800000" flipH="1">
              <a:off x="270093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8" name="Shape 798"/>
            <p:cNvSpPr/>
            <p:nvPr/>
          </p:nvSpPr>
          <p:spPr>
            <a:xfrm rot="10800000" flipH="1">
              <a:off x="249316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799" name="Shape 799"/>
            <p:cNvSpPr/>
            <p:nvPr/>
          </p:nvSpPr>
          <p:spPr>
            <a:xfrm rot="10800000" flipH="1">
              <a:off x="249316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0" name="Shape 800"/>
            <p:cNvSpPr/>
            <p:nvPr/>
          </p:nvSpPr>
          <p:spPr>
            <a:xfrm rot="10800000" flipH="1">
              <a:off x="270093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1" name="Shape 801"/>
            <p:cNvSpPr/>
            <p:nvPr/>
          </p:nvSpPr>
          <p:spPr>
            <a:xfrm rot="10800000" flipH="1">
              <a:off x="270093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2" name="Shape 802"/>
            <p:cNvSpPr/>
            <p:nvPr/>
          </p:nvSpPr>
          <p:spPr>
            <a:xfrm rot="10800000" flipH="1">
              <a:off x="290869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3" name="Shape 803"/>
            <p:cNvSpPr/>
            <p:nvPr/>
          </p:nvSpPr>
          <p:spPr>
            <a:xfrm rot="10800000" flipH="1">
              <a:off x="290869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4" name="Shape 804"/>
            <p:cNvSpPr/>
            <p:nvPr/>
          </p:nvSpPr>
          <p:spPr>
            <a:xfrm rot="10800000" flipH="1">
              <a:off x="290869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5" name="Shape 805"/>
            <p:cNvSpPr/>
            <p:nvPr/>
          </p:nvSpPr>
          <p:spPr>
            <a:xfrm rot="10800000" flipH="1">
              <a:off x="249316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6" name="Shape 806"/>
            <p:cNvSpPr/>
            <p:nvPr/>
          </p:nvSpPr>
          <p:spPr>
            <a:xfrm rot="10800000" flipH="1">
              <a:off x="270093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7" name="Shape 807"/>
            <p:cNvSpPr/>
            <p:nvPr/>
          </p:nvSpPr>
          <p:spPr>
            <a:xfrm rot="10800000" flipH="1">
              <a:off x="2493168"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8" name="Shape 808"/>
            <p:cNvSpPr/>
            <p:nvPr/>
          </p:nvSpPr>
          <p:spPr>
            <a:xfrm rot="10800000" flipH="1">
              <a:off x="2493168"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09" name="Shape 809"/>
            <p:cNvSpPr/>
            <p:nvPr/>
          </p:nvSpPr>
          <p:spPr>
            <a:xfrm rot="10800000" flipH="1">
              <a:off x="2700932"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0" name="Shape 810"/>
            <p:cNvSpPr/>
            <p:nvPr/>
          </p:nvSpPr>
          <p:spPr>
            <a:xfrm rot="10800000" flipH="1">
              <a:off x="2700932"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1" name="Shape 811"/>
            <p:cNvSpPr/>
            <p:nvPr/>
          </p:nvSpPr>
          <p:spPr>
            <a:xfrm rot="10800000" flipH="1">
              <a:off x="2908696"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2" name="Shape 812"/>
            <p:cNvSpPr/>
            <p:nvPr/>
          </p:nvSpPr>
          <p:spPr>
            <a:xfrm rot="10800000" flipH="1">
              <a:off x="2908696"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3" name="Shape 813"/>
            <p:cNvSpPr/>
            <p:nvPr/>
          </p:nvSpPr>
          <p:spPr>
            <a:xfrm rot="10800000" flipH="1">
              <a:off x="2908696"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4" name="Shape 814"/>
            <p:cNvSpPr/>
            <p:nvPr/>
          </p:nvSpPr>
          <p:spPr>
            <a:xfrm rot="10800000" flipH="1">
              <a:off x="2493168"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5" name="Shape 815"/>
            <p:cNvSpPr/>
            <p:nvPr/>
          </p:nvSpPr>
          <p:spPr>
            <a:xfrm rot="10800000" flipH="1">
              <a:off x="2700932"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6" name="Shape 816"/>
            <p:cNvSpPr/>
            <p:nvPr/>
          </p:nvSpPr>
          <p:spPr>
            <a:xfrm rot="10800000" flipH="1">
              <a:off x="2493168"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7" name="Shape 817"/>
            <p:cNvSpPr/>
            <p:nvPr/>
          </p:nvSpPr>
          <p:spPr>
            <a:xfrm rot="10800000" flipH="1">
              <a:off x="2493168"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8" name="Shape 818"/>
            <p:cNvSpPr/>
            <p:nvPr/>
          </p:nvSpPr>
          <p:spPr>
            <a:xfrm rot="10800000" flipH="1">
              <a:off x="2700932"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19" name="Shape 819"/>
            <p:cNvSpPr/>
            <p:nvPr/>
          </p:nvSpPr>
          <p:spPr>
            <a:xfrm rot="10800000" flipH="1">
              <a:off x="2700932"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20" name="Shape 820"/>
            <p:cNvSpPr/>
            <p:nvPr/>
          </p:nvSpPr>
          <p:spPr>
            <a:xfrm rot="10800000" flipH="1">
              <a:off x="2908696"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21" name="Shape 821"/>
            <p:cNvSpPr/>
            <p:nvPr/>
          </p:nvSpPr>
          <p:spPr>
            <a:xfrm rot="10800000" flipH="1">
              <a:off x="2908696"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22" name="Shape 822"/>
            <p:cNvSpPr/>
            <p:nvPr/>
          </p:nvSpPr>
          <p:spPr>
            <a:xfrm rot="10800000" flipH="1">
              <a:off x="2908696"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23" name="Shape 823"/>
            <p:cNvSpPr/>
            <p:nvPr/>
          </p:nvSpPr>
          <p:spPr>
            <a:xfrm rot="10800000" flipH="1">
              <a:off x="2493168"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24" name="Shape 824"/>
            <p:cNvSpPr/>
            <p:nvPr/>
          </p:nvSpPr>
          <p:spPr>
            <a:xfrm rot="10800000" flipH="1">
              <a:off x="2700932"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25" name="Shape 825"/>
            <p:cNvSpPr/>
            <p:nvPr/>
          </p:nvSpPr>
          <p:spPr>
            <a:xfrm rot="10800000" flipH="1">
              <a:off x="145434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grpSp>
      <p:grpSp>
        <p:nvGrpSpPr>
          <p:cNvPr id="833" name="Group 833"/>
          <p:cNvGrpSpPr/>
          <p:nvPr/>
        </p:nvGrpSpPr>
        <p:grpSpPr>
          <a:xfrm>
            <a:off x="6081031" y="125544"/>
            <a:ext cx="3264809" cy="1902625"/>
            <a:chOff x="331127" y="0"/>
            <a:chExt cx="6529616" cy="3805248"/>
          </a:xfrm>
        </p:grpSpPr>
        <p:sp>
          <p:nvSpPr>
            <p:cNvPr id="827" name="Shape 827"/>
            <p:cNvSpPr/>
            <p:nvPr/>
          </p:nvSpPr>
          <p:spPr>
            <a:xfrm rot="2539508" flipH="1">
              <a:off x="331127" y="2475765"/>
              <a:ext cx="412907" cy="1143387"/>
            </a:xfrm>
            <a:custGeom>
              <a:avLst/>
              <a:gdLst/>
              <a:ahLst/>
              <a:cxnLst>
                <a:cxn ang="0">
                  <a:pos x="wd2" y="hd2"/>
                </a:cxn>
                <a:cxn ang="5400000">
                  <a:pos x="wd2" y="hd2"/>
                </a:cxn>
                <a:cxn ang="10800000">
                  <a:pos x="wd2" y="hd2"/>
                </a:cxn>
                <a:cxn ang="16200000">
                  <a:pos x="wd2" y="hd2"/>
                </a:cxn>
              </a:cxnLst>
              <a:rect l="0" t="0" r="r" b="b"/>
              <a:pathLst>
                <a:path w="20655" h="21600" extrusionOk="0">
                  <a:moveTo>
                    <a:pt x="19914" y="0"/>
                  </a:moveTo>
                  <a:cubicBezTo>
                    <a:pt x="21600" y="5136"/>
                    <a:pt x="20474" y="9572"/>
                    <a:pt x="15849" y="13428"/>
                  </a:cubicBezTo>
                  <a:cubicBezTo>
                    <a:pt x="12300" y="16388"/>
                    <a:pt x="6538" y="19027"/>
                    <a:pt x="0" y="21600"/>
                  </a:cubicBezTo>
                </a:path>
              </a:pathLst>
            </a:custGeom>
            <a:noFill/>
            <a:ln w="25400" cap="flat">
              <a:solidFill>
                <a:srgbClr val="000000"/>
              </a:solidFill>
              <a:prstDash val="sysDot"/>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828" name="Shape 828"/>
            <p:cNvSpPr/>
            <p:nvPr/>
          </p:nvSpPr>
          <p:spPr>
            <a:xfrm>
              <a:off x="6075269" y="2133249"/>
              <a:ext cx="785474" cy="913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b="1">
                  <a:latin typeface="Helvetica"/>
                  <a:ea typeface="Helvetica"/>
                  <a:cs typeface="Helvetica"/>
                  <a:sym typeface="Helvetica"/>
                </a:defRPr>
              </a:lvl1pPr>
            </a:lstStyle>
            <a:p>
              <a:pPr algn="ctr" defTabSz="410766" hangingPunct="0"/>
              <a:r>
                <a:rPr sz="2500" kern="0">
                  <a:solidFill>
                    <a:srgbClr val="000000"/>
                  </a:solidFill>
                </a:rPr>
                <a:t>…</a:t>
              </a:r>
            </a:p>
          </p:txBody>
        </p:sp>
        <p:pic>
          <p:nvPicPr>
            <p:cNvPr id="829" name="Screen Shot 2016-10-17 at 11.03.31 PM.png"/>
            <p:cNvPicPr>
              <a:picLocks noChangeAspect="1"/>
            </p:cNvPicPr>
            <p:nvPr/>
          </p:nvPicPr>
          <p:blipFill>
            <a:blip r:embed="rId3">
              <a:extLst/>
            </a:blip>
            <a:stretch>
              <a:fillRect/>
            </a:stretch>
          </p:blipFill>
          <p:spPr>
            <a:xfrm>
              <a:off x="3713903" y="1940063"/>
              <a:ext cx="1967388" cy="1865185"/>
            </a:xfrm>
            <a:prstGeom prst="rect">
              <a:avLst/>
            </a:prstGeom>
            <a:ln w="12700" cap="flat">
              <a:noFill/>
              <a:miter lim="400000"/>
            </a:ln>
            <a:effectLst/>
          </p:spPr>
        </p:pic>
        <p:pic>
          <p:nvPicPr>
            <p:cNvPr id="830" name="Screen Shot 2016-10-17 at 11.03.27 PM.png"/>
            <p:cNvPicPr>
              <a:picLocks noChangeAspect="1"/>
            </p:cNvPicPr>
            <p:nvPr/>
          </p:nvPicPr>
          <p:blipFill>
            <a:blip r:embed="rId4">
              <a:extLst/>
            </a:blip>
            <a:stretch>
              <a:fillRect/>
            </a:stretch>
          </p:blipFill>
          <p:spPr>
            <a:xfrm>
              <a:off x="1013688" y="1925299"/>
              <a:ext cx="2315336" cy="1720273"/>
            </a:xfrm>
            <a:prstGeom prst="rect">
              <a:avLst/>
            </a:prstGeom>
            <a:ln w="12700" cap="flat">
              <a:noFill/>
              <a:miter lim="400000"/>
            </a:ln>
            <a:effectLst/>
          </p:spPr>
        </p:pic>
        <p:pic>
          <p:nvPicPr>
            <p:cNvPr id="831" name="Screen Shot 2016-10-17 at 11.03.22 PM.png"/>
            <p:cNvPicPr>
              <a:picLocks noChangeAspect="1"/>
            </p:cNvPicPr>
            <p:nvPr/>
          </p:nvPicPr>
          <p:blipFill>
            <a:blip r:embed="rId5">
              <a:extLst/>
            </a:blip>
            <a:stretch>
              <a:fillRect/>
            </a:stretch>
          </p:blipFill>
          <p:spPr>
            <a:xfrm>
              <a:off x="3801291" y="0"/>
              <a:ext cx="2149798" cy="1609981"/>
            </a:xfrm>
            <a:prstGeom prst="rect">
              <a:avLst/>
            </a:prstGeom>
            <a:ln w="12700" cap="flat">
              <a:noFill/>
              <a:miter lim="400000"/>
            </a:ln>
            <a:effectLst/>
          </p:spPr>
        </p:pic>
        <p:pic>
          <p:nvPicPr>
            <p:cNvPr id="832" name="Screen Shot 2016-10-17 at 11.03.18 PM.png"/>
            <p:cNvPicPr>
              <a:picLocks noChangeAspect="1"/>
            </p:cNvPicPr>
            <p:nvPr/>
          </p:nvPicPr>
          <p:blipFill>
            <a:blip r:embed="rId6">
              <a:extLst/>
            </a:blip>
            <a:stretch>
              <a:fillRect/>
            </a:stretch>
          </p:blipFill>
          <p:spPr>
            <a:xfrm>
              <a:off x="870913" y="35679"/>
              <a:ext cx="2600887" cy="1720273"/>
            </a:xfrm>
            <a:prstGeom prst="rect">
              <a:avLst/>
            </a:prstGeom>
            <a:ln w="12700" cap="flat">
              <a:noFill/>
              <a:miter lim="400000"/>
            </a:ln>
            <a:effectLst/>
          </p:spPr>
        </p:pic>
      </p:grpSp>
    </p:spTree>
    <p:extLst>
      <p:ext uri="{BB962C8B-B14F-4D97-AF65-F5344CB8AC3E}">
        <p14:creationId xmlns:p14="http://schemas.microsoft.com/office/powerpoint/2010/main" val="228202520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5" name="image4.png"/>
          <p:cNvPicPr>
            <a:picLocks noChangeAspect="1"/>
          </p:cNvPicPr>
          <p:nvPr/>
        </p:nvPicPr>
        <p:blipFill>
          <a:blip r:embed="rId2">
            <a:extLst/>
          </a:blip>
          <a:stretch>
            <a:fillRect/>
          </a:stretch>
        </p:blipFill>
        <p:spPr>
          <a:xfrm>
            <a:off x="-228907" y="1975159"/>
            <a:ext cx="3840481" cy="2880361"/>
          </a:xfrm>
          <a:prstGeom prst="rect">
            <a:avLst/>
          </a:prstGeom>
          <a:ln w="12700">
            <a:miter lim="400000"/>
          </a:ln>
        </p:spPr>
      </p:pic>
      <p:sp>
        <p:nvSpPr>
          <p:cNvPr id="836" name="Shape 836"/>
          <p:cNvSpPr/>
          <p:nvPr/>
        </p:nvSpPr>
        <p:spPr>
          <a:xfrm>
            <a:off x="3681489" y="3429123"/>
            <a:ext cx="533834"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37" name="Shape 837"/>
          <p:cNvSpPr/>
          <p:nvPr/>
        </p:nvSpPr>
        <p:spPr>
          <a:xfrm>
            <a:off x="4294044" y="2189123"/>
            <a:ext cx="272048"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38" name="Shape 838"/>
          <p:cNvSpPr/>
          <p:nvPr/>
        </p:nvSpPr>
        <p:spPr>
          <a:xfrm>
            <a:off x="4628736" y="3429123"/>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39" name="Shape 839"/>
          <p:cNvSpPr/>
          <p:nvPr/>
        </p:nvSpPr>
        <p:spPr>
          <a:xfrm>
            <a:off x="5000930" y="2182236"/>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0" name="Shape 840"/>
          <p:cNvSpPr/>
          <p:nvPr/>
        </p:nvSpPr>
        <p:spPr>
          <a:xfrm>
            <a:off x="5308833" y="3422237"/>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1" name="Shape 841"/>
          <p:cNvSpPr/>
          <p:nvPr/>
        </p:nvSpPr>
        <p:spPr>
          <a:xfrm>
            <a:off x="5716746"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2" name="Shape 842"/>
          <p:cNvSpPr/>
          <p:nvPr/>
        </p:nvSpPr>
        <p:spPr>
          <a:xfrm>
            <a:off x="6042509"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3" name="Shape 843"/>
          <p:cNvSpPr/>
          <p:nvPr/>
        </p:nvSpPr>
        <p:spPr>
          <a:xfrm>
            <a:off x="6436399"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4" name="Shape 844"/>
          <p:cNvSpPr/>
          <p:nvPr/>
        </p:nvSpPr>
        <p:spPr>
          <a:xfrm>
            <a:off x="6762162"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5" name="Shape 845"/>
          <p:cNvSpPr/>
          <p:nvPr/>
        </p:nvSpPr>
        <p:spPr>
          <a:xfrm>
            <a:off x="7179004"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6" name="Shape 846"/>
          <p:cNvSpPr/>
          <p:nvPr/>
        </p:nvSpPr>
        <p:spPr>
          <a:xfrm>
            <a:off x="7522625"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7" name="Shape 847"/>
          <p:cNvSpPr/>
          <p:nvPr/>
        </p:nvSpPr>
        <p:spPr>
          <a:xfrm>
            <a:off x="7921609" y="2175350"/>
            <a:ext cx="272049" cy="2493528"/>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848" name="Shape 848"/>
          <p:cNvSpPr/>
          <p:nvPr/>
        </p:nvSpPr>
        <p:spPr>
          <a:xfrm>
            <a:off x="8265230" y="3415351"/>
            <a:ext cx="347051"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grpSp>
        <p:nvGrpSpPr>
          <p:cNvPr id="1184" name="Group 1184"/>
          <p:cNvGrpSpPr/>
          <p:nvPr/>
        </p:nvGrpSpPr>
        <p:grpSpPr>
          <a:xfrm>
            <a:off x="15963" y="1978585"/>
            <a:ext cx="1558231" cy="1558232"/>
            <a:chOff x="0" y="0"/>
            <a:chExt cx="3116460" cy="3116462"/>
          </a:xfrm>
        </p:grpSpPr>
        <p:sp>
          <p:nvSpPr>
            <p:cNvPr id="849" name="Shape 849"/>
            <p:cNvSpPr/>
            <p:nvPr/>
          </p:nvSpPr>
          <p:spPr>
            <a:xfrm rot="10800000" flipH="1">
              <a:off x="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0" name="Shape 850"/>
            <p:cNvSpPr/>
            <p:nvPr/>
          </p:nvSpPr>
          <p:spPr>
            <a:xfrm rot="10800000" flipH="1">
              <a:off x="20776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1" name="Shape 851"/>
            <p:cNvSpPr/>
            <p:nvPr/>
          </p:nvSpPr>
          <p:spPr>
            <a:xfrm rot="10800000" flipH="1">
              <a:off x="41552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2" name="Shape 852"/>
            <p:cNvSpPr/>
            <p:nvPr/>
          </p:nvSpPr>
          <p:spPr>
            <a:xfrm rot="10800000" flipH="1">
              <a:off x="41552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3" name="Shape 853"/>
            <p:cNvSpPr/>
            <p:nvPr/>
          </p:nvSpPr>
          <p:spPr>
            <a:xfrm rot="10800000" flipH="1">
              <a:off x="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4" name="Shape 854"/>
            <p:cNvSpPr/>
            <p:nvPr/>
          </p:nvSpPr>
          <p:spPr>
            <a:xfrm rot="10800000" flipH="1">
              <a:off x="20776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5" name="Shape 855"/>
            <p:cNvSpPr/>
            <p:nvPr/>
          </p:nvSpPr>
          <p:spPr>
            <a:xfrm rot="10800000" flipH="1">
              <a:off x="62329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6" name="Shape 856"/>
            <p:cNvSpPr/>
            <p:nvPr/>
          </p:nvSpPr>
          <p:spPr>
            <a:xfrm rot="10800000" flipH="1">
              <a:off x="83105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7" name="Shape 857"/>
            <p:cNvSpPr/>
            <p:nvPr/>
          </p:nvSpPr>
          <p:spPr>
            <a:xfrm rot="10800000" flipH="1">
              <a:off x="83105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8" name="Shape 858"/>
            <p:cNvSpPr/>
            <p:nvPr/>
          </p:nvSpPr>
          <p:spPr>
            <a:xfrm rot="10800000" flipH="1">
              <a:off x="103882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59" name="Shape 859"/>
            <p:cNvSpPr/>
            <p:nvPr/>
          </p:nvSpPr>
          <p:spPr>
            <a:xfrm rot="10800000" flipH="1">
              <a:off x="103882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0" name="Shape 860"/>
            <p:cNvSpPr/>
            <p:nvPr/>
          </p:nvSpPr>
          <p:spPr>
            <a:xfrm rot="10800000" flipH="1">
              <a:off x="103882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1" name="Shape 861"/>
            <p:cNvSpPr/>
            <p:nvPr/>
          </p:nvSpPr>
          <p:spPr>
            <a:xfrm rot="10800000" flipH="1">
              <a:off x="62329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2" name="Shape 862"/>
            <p:cNvSpPr/>
            <p:nvPr/>
          </p:nvSpPr>
          <p:spPr>
            <a:xfrm rot="10800000" flipH="1">
              <a:off x="83105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3" name="Shape 863"/>
            <p:cNvSpPr/>
            <p:nvPr/>
          </p:nvSpPr>
          <p:spPr>
            <a:xfrm rot="10800000" flipH="1">
              <a:off x="124658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4" name="Shape 864"/>
            <p:cNvSpPr/>
            <p:nvPr/>
          </p:nvSpPr>
          <p:spPr>
            <a:xfrm rot="10800000" flipH="1">
              <a:off x="124658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5" name="Shape 865"/>
            <p:cNvSpPr/>
            <p:nvPr/>
          </p:nvSpPr>
          <p:spPr>
            <a:xfrm rot="10800000" flipH="1">
              <a:off x="145434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6" name="Shape 866"/>
            <p:cNvSpPr/>
            <p:nvPr/>
          </p:nvSpPr>
          <p:spPr>
            <a:xfrm rot="10800000" flipH="1">
              <a:off x="145434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7" name="Shape 867"/>
            <p:cNvSpPr/>
            <p:nvPr/>
          </p:nvSpPr>
          <p:spPr>
            <a:xfrm rot="10800000" flipH="1">
              <a:off x="166211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8" name="Shape 868"/>
            <p:cNvSpPr/>
            <p:nvPr/>
          </p:nvSpPr>
          <p:spPr>
            <a:xfrm rot="10800000" flipH="1">
              <a:off x="166211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69" name="Shape 869"/>
            <p:cNvSpPr/>
            <p:nvPr/>
          </p:nvSpPr>
          <p:spPr>
            <a:xfrm rot="10800000" flipH="1">
              <a:off x="166211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0" name="Shape 870"/>
            <p:cNvSpPr/>
            <p:nvPr/>
          </p:nvSpPr>
          <p:spPr>
            <a:xfrm rot="10800000" flipH="1">
              <a:off x="124658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1" name="Shape 871"/>
            <p:cNvSpPr/>
            <p:nvPr/>
          </p:nvSpPr>
          <p:spPr>
            <a:xfrm rot="10800000" flipH="1">
              <a:off x="145434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2" name="Shape 872"/>
            <p:cNvSpPr/>
            <p:nvPr/>
          </p:nvSpPr>
          <p:spPr>
            <a:xfrm rot="10800000" flipH="1">
              <a:off x="186987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3" name="Shape 873"/>
            <p:cNvSpPr/>
            <p:nvPr/>
          </p:nvSpPr>
          <p:spPr>
            <a:xfrm rot="10800000" flipH="1">
              <a:off x="186987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4" name="Shape 874"/>
            <p:cNvSpPr/>
            <p:nvPr/>
          </p:nvSpPr>
          <p:spPr>
            <a:xfrm rot="10800000" flipH="1">
              <a:off x="207764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5" name="Shape 875"/>
            <p:cNvSpPr/>
            <p:nvPr/>
          </p:nvSpPr>
          <p:spPr>
            <a:xfrm rot="10800000" flipH="1">
              <a:off x="207764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6" name="Shape 876"/>
            <p:cNvSpPr/>
            <p:nvPr/>
          </p:nvSpPr>
          <p:spPr>
            <a:xfrm rot="10800000" flipH="1">
              <a:off x="228540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7" name="Shape 877"/>
            <p:cNvSpPr/>
            <p:nvPr/>
          </p:nvSpPr>
          <p:spPr>
            <a:xfrm rot="10800000" flipH="1">
              <a:off x="228540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8" name="Shape 878"/>
            <p:cNvSpPr/>
            <p:nvPr/>
          </p:nvSpPr>
          <p:spPr>
            <a:xfrm rot="10800000" flipH="1">
              <a:off x="228540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79" name="Shape 879"/>
            <p:cNvSpPr/>
            <p:nvPr/>
          </p:nvSpPr>
          <p:spPr>
            <a:xfrm rot="10800000" flipH="1">
              <a:off x="186987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0" name="Shape 880"/>
            <p:cNvSpPr/>
            <p:nvPr/>
          </p:nvSpPr>
          <p:spPr>
            <a:xfrm rot="10800000" flipH="1">
              <a:off x="207764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1" name="Shape 881"/>
            <p:cNvSpPr/>
            <p:nvPr/>
          </p:nvSpPr>
          <p:spPr>
            <a:xfrm rot="10800000" flipH="1">
              <a:off x="186987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2" name="Shape 882"/>
            <p:cNvSpPr/>
            <p:nvPr/>
          </p:nvSpPr>
          <p:spPr>
            <a:xfrm rot="10800000" flipH="1">
              <a:off x="207764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3" name="Shape 883"/>
            <p:cNvSpPr/>
            <p:nvPr/>
          </p:nvSpPr>
          <p:spPr>
            <a:xfrm rot="10800000" flipH="1">
              <a:off x="207764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4" name="Shape 884"/>
            <p:cNvSpPr/>
            <p:nvPr/>
          </p:nvSpPr>
          <p:spPr>
            <a:xfrm rot="10800000" flipH="1">
              <a:off x="228540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5" name="Shape 885"/>
            <p:cNvSpPr/>
            <p:nvPr/>
          </p:nvSpPr>
          <p:spPr>
            <a:xfrm rot="10800000" flipH="1">
              <a:off x="228540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6" name="Shape 886"/>
            <p:cNvSpPr/>
            <p:nvPr/>
          </p:nvSpPr>
          <p:spPr>
            <a:xfrm rot="10800000" flipH="1">
              <a:off x="228540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7" name="Shape 887"/>
            <p:cNvSpPr/>
            <p:nvPr/>
          </p:nvSpPr>
          <p:spPr>
            <a:xfrm rot="10800000" flipH="1">
              <a:off x="186987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8" name="Shape 888"/>
            <p:cNvSpPr/>
            <p:nvPr/>
          </p:nvSpPr>
          <p:spPr>
            <a:xfrm rot="10800000" flipH="1">
              <a:off x="207764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89" name="Shape 889"/>
            <p:cNvSpPr/>
            <p:nvPr/>
          </p:nvSpPr>
          <p:spPr>
            <a:xfrm rot="10800000" flipH="1">
              <a:off x="145434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0" name="Shape 890"/>
            <p:cNvSpPr/>
            <p:nvPr/>
          </p:nvSpPr>
          <p:spPr>
            <a:xfrm rot="10800000" flipH="1">
              <a:off x="166211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1" name="Shape 891"/>
            <p:cNvSpPr/>
            <p:nvPr/>
          </p:nvSpPr>
          <p:spPr>
            <a:xfrm rot="10800000" flipH="1">
              <a:off x="166211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2" name="Shape 892"/>
            <p:cNvSpPr/>
            <p:nvPr/>
          </p:nvSpPr>
          <p:spPr>
            <a:xfrm rot="10800000" flipH="1">
              <a:off x="124658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3" name="Shape 893"/>
            <p:cNvSpPr/>
            <p:nvPr/>
          </p:nvSpPr>
          <p:spPr>
            <a:xfrm rot="10800000" flipH="1">
              <a:off x="145434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4" name="Shape 894"/>
            <p:cNvSpPr/>
            <p:nvPr/>
          </p:nvSpPr>
          <p:spPr>
            <a:xfrm rot="10800000" flipH="1">
              <a:off x="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5" name="Shape 895"/>
            <p:cNvSpPr/>
            <p:nvPr/>
          </p:nvSpPr>
          <p:spPr>
            <a:xfrm rot="10800000" flipH="1">
              <a:off x="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6" name="Shape 896"/>
            <p:cNvSpPr/>
            <p:nvPr/>
          </p:nvSpPr>
          <p:spPr>
            <a:xfrm rot="10800000" flipH="1">
              <a:off x="20776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7" name="Shape 897"/>
            <p:cNvSpPr/>
            <p:nvPr/>
          </p:nvSpPr>
          <p:spPr>
            <a:xfrm rot="10800000" flipH="1">
              <a:off x="20776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8" name="Shape 898"/>
            <p:cNvSpPr/>
            <p:nvPr/>
          </p:nvSpPr>
          <p:spPr>
            <a:xfrm rot="10800000" flipH="1">
              <a:off x="41552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899" name="Shape 899"/>
            <p:cNvSpPr/>
            <p:nvPr/>
          </p:nvSpPr>
          <p:spPr>
            <a:xfrm rot="10800000" flipH="1">
              <a:off x="41552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0" name="Shape 900"/>
            <p:cNvSpPr/>
            <p:nvPr/>
          </p:nvSpPr>
          <p:spPr>
            <a:xfrm rot="10800000" flipH="1">
              <a:off x="41552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1" name="Shape 901"/>
            <p:cNvSpPr/>
            <p:nvPr/>
          </p:nvSpPr>
          <p:spPr>
            <a:xfrm rot="10800000" flipH="1">
              <a:off x="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2" name="Shape 902"/>
            <p:cNvSpPr/>
            <p:nvPr/>
          </p:nvSpPr>
          <p:spPr>
            <a:xfrm rot="10800000" flipH="1">
              <a:off x="20776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3" name="Shape 903"/>
            <p:cNvSpPr/>
            <p:nvPr/>
          </p:nvSpPr>
          <p:spPr>
            <a:xfrm rot="10800000" flipH="1">
              <a:off x="62329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4" name="Shape 904"/>
            <p:cNvSpPr/>
            <p:nvPr/>
          </p:nvSpPr>
          <p:spPr>
            <a:xfrm rot="10800000" flipH="1">
              <a:off x="62329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5" name="Shape 905"/>
            <p:cNvSpPr/>
            <p:nvPr/>
          </p:nvSpPr>
          <p:spPr>
            <a:xfrm rot="10800000" flipH="1">
              <a:off x="83105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6" name="Shape 906"/>
            <p:cNvSpPr/>
            <p:nvPr/>
          </p:nvSpPr>
          <p:spPr>
            <a:xfrm rot="10800000" flipH="1">
              <a:off x="83105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7" name="Shape 907"/>
            <p:cNvSpPr/>
            <p:nvPr/>
          </p:nvSpPr>
          <p:spPr>
            <a:xfrm rot="10800000" flipH="1">
              <a:off x="103882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8" name="Shape 908"/>
            <p:cNvSpPr/>
            <p:nvPr/>
          </p:nvSpPr>
          <p:spPr>
            <a:xfrm rot="10800000" flipH="1">
              <a:off x="103882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09" name="Shape 909"/>
            <p:cNvSpPr/>
            <p:nvPr/>
          </p:nvSpPr>
          <p:spPr>
            <a:xfrm rot="10800000" flipH="1">
              <a:off x="103882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0" name="Shape 910"/>
            <p:cNvSpPr/>
            <p:nvPr/>
          </p:nvSpPr>
          <p:spPr>
            <a:xfrm rot="10800000" flipH="1">
              <a:off x="62329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1" name="Shape 911"/>
            <p:cNvSpPr/>
            <p:nvPr/>
          </p:nvSpPr>
          <p:spPr>
            <a:xfrm rot="10800000" flipH="1">
              <a:off x="83105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2" name="Shape 912"/>
            <p:cNvSpPr/>
            <p:nvPr/>
          </p:nvSpPr>
          <p:spPr>
            <a:xfrm rot="10800000" flipH="1">
              <a:off x="124658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3" name="Shape 913"/>
            <p:cNvSpPr/>
            <p:nvPr/>
          </p:nvSpPr>
          <p:spPr>
            <a:xfrm rot="10800000" flipH="1">
              <a:off x="124658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4" name="Shape 914"/>
            <p:cNvSpPr/>
            <p:nvPr/>
          </p:nvSpPr>
          <p:spPr>
            <a:xfrm rot="10800000" flipH="1">
              <a:off x="145434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5" name="Shape 915"/>
            <p:cNvSpPr/>
            <p:nvPr/>
          </p:nvSpPr>
          <p:spPr>
            <a:xfrm rot="10800000" flipH="1">
              <a:off x="145434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6" name="Shape 916"/>
            <p:cNvSpPr/>
            <p:nvPr/>
          </p:nvSpPr>
          <p:spPr>
            <a:xfrm rot="10800000" flipH="1">
              <a:off x="166211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7" name="Shape 917"/>
            <p:cNvSpPr/>
            <p:nvPr/>
          </p:nvSpPr>
          <p:spPr>
            <a:xfrm rot="10800000" flipH="1">
              <a:off x="166211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8" name="Shape 918"/>
            <p:cNvSpPr/>
            <p:nvPr/>
          </p:nvSpPr>
          <p:spPr>
            <a:xfrm rot="10800000" flipH="1">
              <a:off x="166211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19" name="Shape 919"/>
            <p:cNvSpPr/>
            <p:nvPr/>
          </p:nvSpPr>
          <p:spPr>
            <a:xfrm rot="10800000" flipH="1">
              <a:off x="124658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0" name="Shape 920"/>
            <p:cNvSpPr/>
            <p:nvPr/>
          </p:nvSpPr>
          <p:spPr>
            <a:xfrm rot="10800000" flipH="1">
              <a:off x="145434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1" name="Shape 921"/>
            <p:cNvSpPr/>
            <p:nvPr/>
          </p:nvSpPr>
          <p:spPr>
            <a:xfrm rot="10800000" flipH="1">
              <a:off x="186987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2" name="Shape 922"/>
            <p:cNvSpPr/>
            <p:nvPr/>
          </p:nvSpPr>
          <p:spPr>
            <a:xfrm rot="10800000" flipH="1">
              <a:off x="186987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3" name="Shape 923"/>
            <p:cNvSpPr/>
            <p:nvPr/>
          </p:nvSpPr>
          <p:spPr>
            <a:xfrm rot="10800000" flipH="1">
              <a:off x="207764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4" name="Shape 924"/>
            <p:cNvSpPr/>
            <p:nvPr/>
          </p:nvSpPr>
          <p:spPr>
            <a:xfrm rot="10800000" flipH="1">
              <a:off x="207764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5" name="Shape 925"/>
            <p:cNvSpPr/>
            <p:nvPr/>
          </p:nvSpPr>
          <p:spPr>
            <a:xfrm rot="10800000" flipH="1">
              <a:off x="228540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6" name="Shape 926"/>
            <p:cNvSpPr/>
            <p:nvPr/>
          </p:nvSpPr>
          <p:spPr>
            <a:xfrm rot="10800000" flipH="1">
              <a:off x="228540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7" name="Shape 927"/>
            <p:cNvSpPr/>
            <p:nvPr/>
          </p:nvSpPr>
          <p:spPr>
            <a:xfrm rot="10800000" flipH="1">
              <a:off x="228540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8" name="Shape 928"/>
            <p:cNvSpPr/>
            <p:nvPr/>
          </p:nvSpPr>
          <p:spPr>
            <a:xfrm rot="10800000" flipH="1">
              <a:off x="186987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29" name="Shape 929"/>
            <p:cNvSpPr/>
            <p:nvPr/>
          </p:nvSpPr>
          <p:spPr>
            <a:xfrm rot="10800000" flipH="1">
              <a:off x="207764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0" name="Shape 930"/>
            <p:cNvSpPr/>
            <p:nvPr/>
          </p:nvSpPr>
          <p:spPr>
            <a:xfrm rot="10800000" flipH="1">
              <a:off x="249316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1" name="Shape 931"/>
            <p:cNvSpPr/>
            <p:nvPr/>
          </p:nvSpPr>
          <p:spPr>
            <a:xfrm rot="10800000" flipH="1">
              <a:off x="249316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2" name="Shape 932"/>
            <p:cNvSpPr/>
            <p:nvPr/>
          </p:nvSpPr>
          <p:spPr>
            <a:xfrm rot="10800000" flipH="1">
              <a:off x="270093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3" name="Shape 933"/>
            <p:cNvSpPr/>
            <p:nvPr/>
          </p:nvSpPr>
          <p:spPr>
            <a:xfrm rot="10800000" flipH="1">
              <a:off x="270093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4" name="Shape 934"/>
            <p:cNvSpPr/>
            <p:nvPr/>
          </p:nvSpPr>
          <p:spPr>
            <a:xfrm rot="10800000" flipH="1">
              <a:off x="290869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5" name="Shape 935"/>
            <p:cNvSpPr/>
            <p:nvPr/>
          </p:nvSpPr>
          <p:spPr>
            <a:xfrm rot="10800000" flipH="1">
              <a:off x="290869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6" name="Shape 936"/>
            <p:cNvSpPr/>
            <p:nvPr/>
          </p:nvSpPr>
          <p:spPr>
            <a:xfrm rot="10800000" flipH="1">
              <a:off x="290869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7" name="Shape 937"/>
            <p:cNvSpPr/>
            <p:nvPr/>
          </p:nvSpPr>
          <p:spPr>
            <a:xfrm rot="10800000" flipH="1">
              <a:off x="249316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8" name="Shape 938"/>
            <p:cNvSpPr/>
            <p:nvPr/>
          </p:nvSpPr>
          <p:spPr>
            <a:xfrm rot="10800000" flipH="1">
              <a:off x="270093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39" name="Shape 939"/>
            <p:cNvSpPr/>
            <p:nvPr/>
          </p:nvSpPr>
          <p:spPr>
            <a:xfrm rot="10800000" flipH="1">
              <a:off x="249316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0" name="Shape 940"/>
            <p:cNvSpPr/>
            <p:nvPr/>
          </p:nvSpPr>
          <p:spPr>
            <a:xfrm rot="10800000" flipH="1">
              <a:off x="249316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1" name="Shape 941"/>
            <p:cNvSpPr/>
            <p:nvPr/>
          </p:nvSpPr>
          <p:spPr>
            <a:xfrm rot="10800000" flipH="1">
              <a:off x="270093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2" name="Shape 942"/>
            <p:cNvSpPr/>
            <p:nvPr/>
          </p:nvSpPr>
          <p:spPr>
            <a:xfrm rot="10800000" flipH="1">
              <a:off x="270093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3" name="Shape 943"/>
            <p:cNvSpPr/>
            <p:nvPr/>
          </p:nvSpPr>
          <p:spPr>
            <a:xfrm rot="10800000" flipH="1">
              <a:off x="290869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4" name="Shape 944"/>
            <p:cNvSpPr/>
            <p:nvPr/>
          </p:nvSpPr>
          <p:spPr>
            <a:xfrm rot="10800000" flipH="1">
              <a:off x="290869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5" name="Shape 945"/>
            <p:cNvSpPr/>
            <p:nvPr/>
          </p:nvSpPr>
          <p:spPr>
            <a:xfrm rot="10800000" flipH="1">
              <a:off x="290869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6" name="Shape 946"/>
            <p:cNvSpPr/>
            <p:nvPr/>
          </p:nvSpPr>
          <p:spPr>
            <a:xfrm rot="10800000" flipH="1">
              <a:off x="249316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7" name="Shape 947"/>
            <p:cNvSpPr/>
            <p:nvPr/>
          </p:nvSpPr>
          <p:spPr>
            <a:xfrm rot="10800000" flipH="1">
              <a:off x="270093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8" name="Shape 948"/>
            <p:cNvSpPr/>
            <p:nvPr/>
          </p:nvSpPr>
          <p:spPr>
            <a:xfrm rot="10800000" flipH="1">
              <a:off x="249316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49" name="Shape 949"/>
            <p:cNvSpPr/>
            <p:nvPr/>
          </p:nvSpPr>
          <p:spPr>
            <a:xfrm rot="10800000" flipH="1">
              <a:off x="249316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0" name="Shape 950"/>
            <p:cNvSpPr/>
            <p:nvPr/>
          </p:nvSpPr>
          <p:spPr>
            <a:xfrm rot="10800000" flipH="1">
              <a:off x="270093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1" name="Shape 951"/>
            <p:cNvSpPr/>
            <p:nvPr/>
          </p:nvSpPr>
          <p:spPr>
            <a:xfrm rot="10800000" flipH="1">
              <a:off x="270093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2" name="Shape 952"/>
            <p:cNvSpPr/>
            <p:nvPr/>
          </p:nvSpPr>
          <p:spPr>
            <a:xfrm rot="10800000" flipH="1">
              <a:off x="290869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3" name="Shape 953"/>
            <p:cNvSpPr/>
            <p:nvPr/>
          </p:nvSpPr>
          <p:spPr>
            <a:xfrm rot="10800000" flipH="1">
              <a:off x="290869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4" name="Shape 954"/>
            <p:cNvSpPr/>
            <p:nvPr/>
          </p:nvSpPr>
          <p:spPr>
            <a:xfrm rot="10800000" flipH="1">
              <a:off x="290869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5" name="Shape 955"/>
            <p:cNvSpPr/>
            <p:nvPr/>
          </p:nvSpPr>
          <p:spPr>
            <a:xfrm rot="10800000" flipH="1">
              <a:off x="249316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6" name="Shape 956"/>
            <p:cNvSpPr/>
            <p:nvPr/>
          </p:nvSpPr>
          <p:spPr>
            <a:xfrm rot="10800000" flipH="1">
              <a:off x="270093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7" name="Shape 957"/>
            <p:cNvSpPr/>
            <p:nvPr/>
          </p:nvSpPr>
          <p:spPr>
            <a:xfrm rot="10800000" flipH="1">
              <a:off x="1454348" y="1454348"/>
              <a:ext cx="207765" cy="207765"/>
            </a:xfrm>
            <a:prstGeom prst="rect">
              <a:avLst/>
            </a:prstGeom>
            <a:solidFill>
              <a:srgbClr val="11B119"/>
            </a:solid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8" name="Shape 958"/>
            <p:cNvSpPr/>
            <p:nvPr/>
          </p:nvSpPr>
          <p:spPr>
            <a:xfrm rot="10800000" flipH="1">
              <a:off x="0"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59" name="Shape 959"/>
            <p:cNvSpPr/>
            <p:nvPr/>
          </p:nvSpPr>
          <p:spPr>
            <a:xfrm rot="10800000" flipH="1">
              <a:off x="0"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0" name="Shape 960"/>
            <p:cNvSpPr/>
            <p:nvPr/>
          </p:nvSpPr>
          <p:spPr>
            <a:xfrm rot="10800000" flipH="1">
              <a:off x="207764"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1" name="Shape 961"/>
            <p:cNvSpPr/>
            <p:nvPr/>
          </p:nvSpPr>
          <p:spPr>
            <a:xfrm rot="10800000" flipH="1">
              <a:off x="207764"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2" name="Shape 962"/>
            <p:cNvSpPr/>
            <p:nvPr/>
          </p:nvSpPr>
          <p:spPr>
            <a:xfrm rot="10800000" flipH="1">
              <a:off x="415528"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3" name="Shape 963"/>
            <p:cNvSpPr/>
            <p:nvPr/>
          </p:nvSpPr>
          <p:spPr>
            <a:xfrm rot="10800000" flipH="1">
              <a:off x="415528"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4" name="Shape 964"/>
            <p:cNvSpPr/>
            <p:nvPr/>
          </p:nvSpPr>
          <p:spPr>
            <a:xfrm rot="10800000" flipH="1">
              <a:off x="415528"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5" name="Shape 965"/>
            <p:cNvSpPr/>
            <p:nvPr/>
          </p:nvSpPr>
          <p:spPr>
            <a:xfrm rot="10800000" flipH="1">
              <a:off x="0"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6" name="Shape 966"/>
            <p:cNvSpPr/>
            <p:nvPr/>
          </p:nvSpPr>
          <p:spPr>
            <a:xfrm rot="10800000" flipH="1">
              <a:off x="207764"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7" name="Shape 967"/>
            <p:cNvSpPr/>
            <p:nvPr/>
          </p:nvSpPr>
          <p:spPr>
            <a:xfrm rot="10800000" flipH="1">
              <a:off x="623292"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8" name="Shape 968"/>
            <p:cNvSpPr/>
            <p:nvPr/>
          </p:nvSpPr>
          <p:spPr>
            <a:xfrm rot="10800000" flipH="1">
              <a:off x="623292"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69" name="Shape 969"/>
            <p:cNvSpPr/>
            <p:nvPr/>
          </p:nvSpPr>
          <p:spPr>
            <a:xfrm rot="10800000" flipH="1">
              <a:off x="831056"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0" name="Shape 970"/>
            <p:cNvSpPr/>
            <p:nvPr/>
          </p:nvSpPr>
          <p:spPr>
            <a:xfrm rot="10800000" flipH="1">
              <a:off x="831056"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1" name="Shape 971"/>
            <p:cNvSpPr/>
            <p:nvPr/>
          </p:nvSpPr>
          <p:spPr>
            <a:xfrm rot="10800000" flipH="1">
              <a:off x="1038820"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2" name="Shape 972"/>
            <p:cNvSpPr/>
            <p:nvPr/>
          </p:nvSpPr>
          <p:spPr>
            <a:xfrm rot="10800000" flipH="1">
              <a:off x="1038820"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3" name="Shape 973"/>
            <p:cNvSpPr/>
            <p:nvPr/>
          </p:nvSpPr>
          <p:spPr>
            <a:xfrm rot="10800000" flipH="1">
              <a:off x="1038820"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4" name="Shape 974"/>
            <p:cNvSpPr/>
            <p:nvPr/>
          </p:nvSpPr>
          <p:spPr>
            <a:xfrm rot="10800000" flipH="1">
              <a:off x="623292"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5" name="Shape 975"/>
            <p:cNvSpPr/>
            <p:nvPr/>
          </p:nvSpPr>
          <p:spPr>
            <a:xfrm rot="10800000" flipH="1">
              <a:off x="831056"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6" name="Shape 976"/>
            <p:cNvSpPr/>
            <p:nvPr/>
          </p:nvSpPr>
          <p:spPr>
            <a:xfrm rot="10800000" flipH="1">
              <a:off x="623292"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7" name="Shape 977"/>
            <p:cNvSpPr/>
            <p:nvPr/>
          </p:nvSpPr>
          <p:spPr>
            <a:xfrm rot="10800000" flipH="1">
              <a:off x="623292"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8" name="Shape 978"/>
            <p:cNvSpPr/>
            <p:nvPr/>
          </p:nvSpPr>
          <p:spPr>
            <a:xfrm rot="10800000" flipH="1">
              <a:off x="831056"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79" name="Shape 979"/>
            <p:cNvSpPr/>
            <p:nvPr/>
          </p:nvSpPr>
          <p:spPr>
            <a:xfrm rot="10800000" flipH="1">
              <a:off x="831056"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0" name="Shape 980"/>
            <p:cNvSpPr/>
            <p:nvPr/>
          </p:nvSpPr>
          <p:spPr>
            <a:xfrm rot="10800000" flipH="1">
              <a:off x="1038820"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1" name="Shape 981"/>
            <p:cNvSpPr/>
            <p:nvPr/>
          </p:nvSpPr>
          <p:spPr>
            <a:xfrm rot="10800000" flipH="1">
              <a:off x="1038820"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2" name="Shape 982"/>
            <p:cNvSpPr/>
            <p:nvPr/>
          </p:nvSpPr>
          <p:spPr>
            <a:xfrm rot="10800000" flipH="1">
              <a:off x="1038820"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3" name="Shape 983"/>
            <p:cNvSpPr/>
            <p:nvPr/>
          </p:nvSpPr>
          <p:spPr>
            <a:xfrm rot="10800000" flipH="1">
              <a:off x="623292"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4" name="Shape 984"/>
            <p:cNvSpPr/>
            <p:nvPr/>
          </p:nvSpPr>
          <p:spPr>
            <a:xfrm rot="10800000" flipH="1">
              <a:off x="831056"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5" name="Shape 985"/>
            <p:cNvSpPr/>
            <p:nvPr/>
          </p:nvSpPr>
          <p:spPr>
            <a:xfrm rot="10800000" flipH="1">
              <a:off x="0"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6" name="Shape 986"/>
            <p:cNvSpPr/>
            <p:nvPr/>
          </p:nvSpPr>
          <p:spPr>
            <a:xfrm rot="10800000" flipH="1">
              <a:off x="0"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7" name="Shape 987"/>
            <p:cNvSpPr/>
            <p:nvPr/>
          </p:nvSpPr>
          <p:spPr>
            <a:xfrm rot="10800000" flipH="1">
              <a:off x="207764"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8" name="Shape 988"/>
            <p:cNvSpPr/>
            <p:nvPr/>
          </p:nvSpPr>
          <p:spPr>
            <a:xfrm rot="10800000" flipH="1">
              <a:off x="207764"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89" name="Shape 989"/>
            <p:cNvSpPr/>
            <p:nvPr/>
          </p:nvSpPr>
          <p:spPr>
            <a:xfrm rot="10800000" flipH="1">
              <a:off x="415528"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0" name="Shape 990"/>
            <p:cNvSpPr/>
            <p:nvPr/>
          </p:nvSpPr>
          <p:spPr>
            <a:xfrm rot="10800000" flipH="1">
              <a:off x="415528"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1" name="Shape 991"/>
            <p:cNvSpPr/>
            <p:nvPr/>
          </p:nvSpPr>
          <p:spPr>
            <a:xfrm rot="10800000" flipH="1">
              <a:off x="415528"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2" name="Shape 992"/>
            <p:cNvSpPr/>
            <p:nvPr/>
          </p:nvSpPr>
          <p:spPr>
            <a:xfrm rot="10800000" flipH="1">
              <a:off x="0"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3" name="Shape 993"/>
            <p:cNvSpPr/>
            <p:nvPr/>
          </p:nvSpPr>
          <p:spPr>
            <a:xfrm rot="10800000" flipH="1">
              <a:off x="207764"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4" name="Shape 994"/>
            <p:cNvSpPr/>
            <p:nvPr/>
          </p:nvSpPr>
          <p:spPr>
            <a:xfrm rot="10800000" flipH="1">
              <a:off x="1246584"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5" name="Shape 995"/>
            <p:cNvSpPr/>
            <p:nvPr/>
          </p:nvSpPr>
          <p:spPr>
            <a:xfrm rot="10800000" flipH="1">
              <a:off x="1246584"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6" name="Shape 996"/>
            <p:cNvSpPr/>
            <p:nvPr/>
          </p:nvSpPr>
          <p:spPr>
            <a:xfrm rot="10800000" flipH="1">
              <a:off x="1454348"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7" name="Shape 997"/>
            <p:cNvSpPr/>
            <p:nvPr/>
          </p:nvSpPr>
          <p:spPr>
            <a:xfrm rot="10800000" flipH="1">
              <a:off x="1454348"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8" name="Shape 998"/>
            <p:cNvSpPr/>
            <p:nvPr/>
          </p:nvSpPr>
          <p:spPr>
            <a:xfrm rot="10800000" flipH="1">
              <a:off x="1662112"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999" name="Shape 999"/>
            <p:cNvSpPr/>
            <p:nvPr/>
          </p:nvSpPr>
          <p:spPr>
            <a:xfrm rot="10800000" flipH="1">
              <a:off x="1662112"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0" name="Shape 1000"/>
            <p:cNvSpPr/>
            <p:nvPr/>
          </p:nvSpPr>
          <p:spPr>
            <a:xfrm rot="10800000" flipH="1">
              <a:off x="1662112"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1" name="Shape 1001"/>
            <p:cNvSpPr/>
            <p:nvPr/>
          </p:nvSpPr>
          <p:spPr>
            <a:xfrm rot="10800000" flipH="1">
              <a:off x="1246584"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2" name="Shape 1002"/>
            <p:cNvSpPr/>
            <p:nvPr/>
          </p:nvSpPr>
          <p:spPr>
            <a:xfrm rot="10800000" flipH="1">
              <a:off x="1454348"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3" name="Shape 1003"/>
            <p:cNvSpPr/>
            <p:nvPr/>
          </p:nvSpPr>
          <p:spPr>
            <a:xfrm rot="10800000" flipH="1">
              <a:off x="1869876"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4" name="Shape 1004"/>
            <p:cNvSpPr/>
            <p:nvPr/>
          </p:nvSpPr>
          <p:spPr>
            <a:xfrm rot="10800000" flipH="1">
              <a:off x="1869876"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5" name="Shape 1005"/>
            <p:cNvSpPr/>
            <p:nvPr/>
          </p:nvSpPr>
          <p:spPr>
            <a:xfrm rot="10800000" flipH="1">
              <a:off x="2077640"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6" name="Shape 1006"/>
            <p:cNvSpPr/>
            <p:nvPr/>
          </p:nvSpPr>
          <p:spPr>
            <a:xfrm rot="10800000" flipH="1">
              <a:off x="2077640"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7" name="Shape 1007"/>
            <p:cNvSpPr/>
            <p:nvPr/>
          </p:nvSpPr>
          <p:spPr>
            <a:xfrm rot="10800000" flipH="1">
              <a:off x="2285404"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8" name="Shape 1008"/>
            <p:cNvSpPr/>
            <p:nvPr/>
          </p:nvSpPr>
          <p:spPr>
            <a:xfrm rot="10800000" flipH="1">
              <a:off x="2285404"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09" name="Shape 1009"/>
            <p:cNvSpPr/>
            <p:nvPr/>
          </p:nvSpPr>
          <p:spPr>
            <a:xfrm rot="10800000" flipH="1">
              <a:off x="2285404"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0" name="Shape 1010"/>
            <p:cNvSpPr/>
            <p:nvPr/>
          </p:nvSpPr>
          <p:spPr>
            <a:xfrm rot="10800000" flipH="1">
              <a:off x="1869876"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1" name="Shape 1011"/>
            <p:cNvSpPr/>
            <p:nvPr/>
          </p:nvSpPr>
          <p:spPr>
            <a:xfrm rot="10800000" flipH="1">
              <a:off x="2077640"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2" name="Shape 1012"/>
            <p:cNvSpPr/>
            <p:nvPr/>
          </p:nvSpPr>
          <p:spPr>
            <a:xfrm rot="10800000" flipH="1">
              <a:off x="1869876"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3" name="Shape 1013"/>
            <p:cNvSpPr/>
            <p:nvPr/>
          </p:nvSpPr>
          <p:spPr>
            <a:xfrm rot="10800000" flipH="1">
              <a:off x="1869876"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4" name="Shape 1014"/>
            <p:cNvSpPr/>
            <p:nvPr/>
          </p:nvSpPr>
          <p:spPr>
            <a:xfrm rot="10800000" flipH="1">
              <a:off x="2077640"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5" name="Shape 1015"/>
            <p:cNvSpPr/>
            <p:nvPr/>
          </p:nvSpPr>
          <p:spPr>
            <a:xfrm rot="10800000" flipH="1">
              <a:off x="2077640"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6" name="Shape 1016"/>
            <p:cNvSpPr/>
            <p:nvPr/>
          </p:nvSpPr>
          <p:spPr>
            <a:xfrm rot="10800000" flipH="1">
              <a:off x="2285404"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7" name="Shape 1017"/>
            <p:cNvSpPr/>
            <p:nvPr/>
          </p:nvSpPr>
          <p:spPr>
            <a:xfrm rot="10800000" flipH="1">
              <a:off x="2285404"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8" name="Shape 1018"/>
            <p:cNvSpPr/>
            <p:nvPr/>
          </p:nvSpPr>
          <p:spPr>
            <a:xfrm rot="10800000" flipH="1">
              <a:off x="2285404"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19" name="Shape 1019"/>
            <p:cNvSpPr/>
            <p:nvPr/>
          </p:nvSpPr>
          <p:spPr>
            <a:xfrm rot="10800000" flipH="1">
              <a:off x="1869876"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0" name="Shape 1020"/>
            <p:cNvSpPr/>
            <p:nvPr/>
          </p:nvSpPr>
          <p:spPr>
            <a:xfrm rot="10800000" flipH="1">
              <a:off x="2077640"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1" name="Shape 1021"/>
            <p:cNvSpPr/>
            <p:nvPr/>
          </p:nvSpPr>
          <p:spPr>
            <a:xfrm rot="10800000" flipH="1">
              <a:off x="1246584"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2" name="Shape 1022"/>
            <p:cNvSpPr/>
            <p:nvPr/>
          </p:nvSpPr>
          <p:spPr>
            <a:xfrm rot="10800000" flipH="1">
              <a:off x="1246584"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3" name="Shape 1023"/>
            <p:cNvSpPr/>
            <p:nvPr/>
          </p:nvSpPr>
          <p:spPr>
            <a:xfrm rot="10800000" flipH="1">
              <a:off x="1454348"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4" name="Shape 1024"/>
            <p:cNvSpPr/>
            <p:nvPr/>
          </p:nvSpPr>
          <p:spPr>
            <a:xfrm rot="10800000" flipH="1">
              <a:off x="1454348"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5" name="Shape 1025"/>
            <p:cNvSpPr/>
            <p:nvPr/>
          </p:nvSpPr>
          <p:spPr>
            <a:xfrm rot="10800000" flipH="1">
              <a:off x="1662112"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6" name="Shape 1026"/>
            <p:cNvSpPr/>
            <p:nvPr/>
          </p:nvSpPr>
          <p:spPr>
            <a:xfrm rot="10800000" flipH="1">
              <a:off x="1662112"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7" name="Shape 1027"/>
            <p:cNvSpPr/>
            <p:nvPr/>
          </p:nvSpPr>
          <p:spPr>
            <a:xfrm rot="10800000" flipH="1">
              <a:off x="1662112"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8" name="Shape 1028"/>
            <p:cNvSpPr/>
            <p:nvPr/>
          </p:nvSpPr>
          <p:spPr>
            <a:xfrm rot="10800000" flipH="1">
              <a:off x="1246584"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29" name="Shape 1029"/>
            <p:cNvSpPr/>
            <p:nvPr/>
          </p:nvSpPr>
          <p:spPr>
            <a:xfrm rot="10800000" flipH="1">
              <a:off x="1454348"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0" name="Shape 1030"/>
            <p:cNvSpPr/>
            <p:nvPr/>
          </p:nvSpPr>
          <p:spPr>
            <a:xfrm rot="10800000" flipH="1">
              <a:off x="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1" name="Shape 1031"/>
            <p:cNvSpPr/>
            <p:nvPr/>
          </p:nvSpPr>
          <p:spPr>
            <a:xfrm rot="10800000" flipH="1">
              <a:off x="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2" name="Shape 1032"/>
            <p:cNvSpPr/>
            <p:nvPr/>
          </p:nvSpPr>
          <p:spPr>
            <a:xfrm rot="10800000" flipH="1">
              <a:off x="20776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3" name="Shape 1033"/>
            <p:cNvSpPr/>
            <p:nvPr/>
          </p:nvSpPr>
          <p:spPr>
            <a:xfrm rot="10800000" flipH="1">
              <a:off x="20776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4" name="Shape 1034"/>
            <p:cNvSpPr/>
            <p:nvPr/>
          </p:nvSpPr>
          <p:spPr>
            <a:xfrm rot="10800000" flipH="1">
              <a:off x="41552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5" name="Shape 1035"/>
            <p:cNvSpPr/>
            <p:nvPr/>
          </p:nvSpPr>
          <p:spPr>
            <a:xfrm rot="10800000" flipH="1">
              <a:off x="41552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6" name="Shape 1036"/>
            <p:cNvSpPr/>
            <p:nvPr/>
          </p:nvSpPr>
          <p:spPr>
            <a:xfrm rot="10800000" flipH="1">
              <a:off x="41552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7" name="Shape 1037"/>
            <p:cNvSpPr/>
            <p:nvPr/>
          </p:nvSpPr>
          <p:spPr>
            <a:xfrm rot="10800000" flipH="1">
              <a:off x="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8" name="Shape 1038"/>
            <p:cNvSpPr/>
            <p:nvPr/>
          </p:nvSpPr>
          <p:spPr>
            <a:xfrm rot="10800000" flipH="1">
              <a:off x="20776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39" name="Shape 1039"/>
            <p:cNvSpPr/>
            <p:nvPr/>
          </p:nvSpPr>
          <p:spPr>
            <a:xfrm rot="10800000" flipH="1">
              <a:off x="62329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0" name="Shape 1040"/>
            <p:cNvSpPr/>
            <p:nvPr/>
          </p:nvSpPr>
          <p:spPr>
            <a:xfrm rot="10800000" flipH="1">
              <a:off x="62329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1" name="Shape 1041"/>
            <p:cNvSpPr/>
            <p:nvPr/>
          </p:nvSpPr>
          <p:spPr>
            <a:xfrm rot="10800000" flipH="1">
              <a:off x="83105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2" name="Shape 1042"/>
            <p:cNvSpPr/>
            <p:nvPr/>
          </p:nvSpPr>
          <p:spPr>
            <a:xfrm rot="10800000" flipH="1">
              <a:off x="83105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3" name="Shape 1043"/>
            <p:cNvSpPr/>
            <p:nvPr/>
          </p:nvSpPr>
          <p:spPr>
            <a:xfrm rot="10800000" flipH="1">
              <a:off x="103882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4" name="Shape 1044"/>
            <p:cNvSpPr/>
            <p:nvPr/>
          </p:nvSpPr>
          <p:spPr>
            <a:xfrm rot="10800000" flipH="1">
              <a:off x="103882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5" name="Shape 1045"/>
            <p:cNvSpPr/>
            <p:nvPr/>
          </p:nvSpPr>
          <p:spPr>
            <a:xfrm rot="10800000" flipH="1">
              <a:off x="103882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6" name="Shape 1046"/>
            <p:cNvSpPr/>
            <p:nvPr/>
          </p:nvSpPr>
          <p:spPr>
            <a:xfrm rot="10800000" flipH="1">
              <a:off x="62329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7" name="Shape 1047"/>
            <p:cNvSpPr/>
            <p:nvPr/>
          </p:nvSpPr>
          <p:spPr>
            <a:xfrm rot="10800000" flipH="1">
              <a:off x="83105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8" name="Shape 1048"/>
            <p:cNvSpPr/>
            <p:nvPr/>
          </p:nvSpPr>
          <p:spPr>
            <a:xfrm rot="10800000" flipH="1">
              <a:off x="62329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49" name="Shape 1049"/>
            <p:cNvSpPr/>
            <p:nvPr/>
          </p:nvSpPr>
          <p:spPr>
            <a:xfrm rot="10800000" flipH="1">
              <a:off x="62329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0" name="Shape 1050"/>
            <p:cNvSpPr/>
            <p:nvPr/>
          </p:nvSpPr>
          <p:spPr>
            <a:xfrm rot="10800000" flipH="1">
              <a:off x="83105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1" name="Shape 1051"/>
            <p:cNvSpPr/>
            <p:nvPr/>
          </p:nvSpPr>
          <p:spPr>
            <a:xfrm rot="10800000" flipH="1">
              <a:off x="83105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2" name="Shape 1052"/>
            <p:cNvSpPr/>
            <p:nvPr/>
          </p:nvSpPr>
          <p:spPr>
            <a:xfrm rot="10800000" flipH="1">
              <a:off x="103882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3" name="Shape 1053"/>
            <p:cNvSpPr/>
            <p:nvPr/>
          </p:nvSpPr>
          <p:spPr>
            <a:xfrm rot="10800000" flipH="1">
              <a:off x="103882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4" name="Shape 1054"/>
            <p:cNvSpPr/>
            <p:nvPr/>
          </p:nvSpPr>
          <p:spPr>
            <a:xfrm rot="10800000" flipH="1">
              <a:off x="103882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5" name="Shape 1055"/>
            <p:cNvSpPr/>
            <p:nvPr/>
          </p:nvSpPr>
          <p:spPr>
            <a:xfrm rot="10800000" flipH="1">
              <a:off x="62329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6" name="Shape 1056"/>
            <p:cNvSpPr/>
            <p:nvPr/>
          </p:nvSpPr>
          <p:spPr>
            <a:xfrm rot="10800000" flipH="1">
              <a:off x="83105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7" name="Shape 1057"/>
            <p:cNvSpPr/>
            <p:nvPr/>
          </p:nvSpPr>
          <p:spPr>
            <a:xfrm rot="10800000" flipH="1">
              <a:off x="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8" name="Shape 1058"/>
            <p:cNvSpPr/>
            <p:nvPr/>
          </p:nvSpPr>
          <p:spPr>
            <a:xfrm rot="10800000" flipH="1">
              <a:off x="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59" name="Shape 1059"/>
            <p:cNvSpPr/>
            <p:nvPr/>
          </p:nvSpPr>
          <p:spPr>
            <a:xfrm rot="10800000" flipH="1">
              <a:off x="20776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0" name="Shape 1060"/>
            <p:cNvSpPr/>
            <p:nvPr/>
          </p:nvSpPr>
          <p:spPr>
            <a:xfrm rot="10800000" flipH="1">
              <a:off x="20776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1" name="Shape 1061"/>
            <p:cNvSpPr/>
            <p:nvPr/>
          </p:nvSpPr>
          <p:spPr>
            <a:xfrm rot="10800000" flipH="1">
              <a:off x="41552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2" name="Shape 1062"/>
            <p:cNvSpPr/>
            <p:nvPr/>
          </p:nvSpPr>
          <p:spPr>
            <a:xfrm rot="10800000" flipH="1">
              <a:off x="41552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3" name="Shape 1063"/>
            <p:cNvSpPr/>
            <p:nvPr/>
          </p:nvSpPr>
          <p:spPr>
            <a:xfrm rot="10800000" flipH="1">
              <a:off x="41552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4" name="Shape 1064"/>
            <p:cNvSpPr/>
            <p:nvPr/>
          </p:nvSpPr>
          <p:spPr>
            <a:xfrm rot="10800000" flipH="1">
              <a:off x="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5" name="Shape 1065"/>
            <p:cNvSpPr/>
            <p:nvPr/>
          </p:nvSpPr>
          <p:spPr>
            <a:xfrm rot="10800000" flipH="1">
              <a:off x="20776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6" name="Shape 1066"/>
            <p:cNvSpPr/>
            <p:nvPr/>
          </p:nvSpPr>
          <p:spPr>
            <a:xfrm rot="10800000" flipH="1">
              <a:off x="124658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7" name="Shape 1067"/>
            <p:cNvSpPr/>
            <p:nvPr/>
          </p:nvSpPr>
          <p:spPr>
            <a:xfrm rot="10800000" flipH="1">
              <a:off x="124658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8" name="Shape 1068"/>
            <p:cNvSpPr/>
            <p:nvPr/>
          </p:nvSpPr>
          <p:spPr>
            <a:xfrm rot="10800000" flipH="1">
              <a:off x="145434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69" name="Shape 1069"/>
            <p:cNvSpPr/>
            <p:nvPr/>
          </p:nvSpPr>
          <p:spPr>
            <a:xfrm rot="10800000" flipH="1">
              <a:off x="145434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0" name="Shape 1070"/>
            <p:cNvSpPr/>
            <p:nvPr/>
          </p:nvSpPr>
          <p:spPr>
            <a:xfrm rot="10800000" flipH="1">
              <a:off x="166211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1" name="Shape 1071"/>
            <p:cNvSpPr/>
            <p:nvPr/>
          </p:nvSpPr>
          <p:spPr>
            <a:xfrm rot="10800000" flipH="1">
              <a:off x="166211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2" name="Shape 1072"/>
            <p:cNvSpPr/>
            <p:nvPr/>
          </p:nvSpPr>
          <p:spPr>
            <a:xfrm rot="10800000" flipH="1">
              <a:off x="166211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3" name="Shape 1073"/>
            <p:cNvSpPr/>
            <p:nvPr/>
          </p:nvSpPr>
          <p:spPr>
            <a:xfrm rot="10800000" flipH="1">
              <a:off x="124658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4" name="Shape 1074"/>
            <p:cNvSpPr/>
            <p:nvPr/>
          </p:nvSpPr>
          <p:spPr>
            <a:xfrm rot="10800000" flipH="1">
              <a:off x="145434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5" name="Shape 1075"/>
            <p:cNvSpPr/>
            <p:nvPr/>
          </p:nvSpPr>
          <p:spPr>
            <a:xfrm rot="10800000" flipH="1">
              <a:off x="186987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6" name="Shape 1076"/>
            <p:cNvSpPr/>
            <p:nvPr/>
          </p:nvSpPr>
          <p:spPr>
            <a:xfrm rot="10800000" flipH="1">
              <a:off x="186987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7" name="Shape 1077"/>
            <p:cNvSpPr/>
            <p:nvPr/>
          </p:nvSpPr>
          <p:spPr>
            <a:xfrm rot="10800000" flipH="1">
              <a:off x="2077640"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8" name="Shape 1078"/>
            <p:cNvSpPr/>
            <p:nvPr/>
          </p:nvSpPr>
          <p:spPr>
            <a:xfrm rot="10800000" flipH="1">
              <a:off x="2077640"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79" name="Shape 1079"/>
            <p:cNvSpPr/>
            <p:nvPr/>
          </p:nvSpPr>
          <p:spPr>
            <a:xfrm rot="10800000" flipH="1">
              <a:off x="2285404"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0" name="Shape 1080"/>
            <p:cNvSpPr/>
            <p:nvPr/>
          </p:nvSpPr>
          <p:spPr>
            <a:xfrm rot="10800000" flipH="1">
              <a:off x="2285404"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1" name="Shape 1081"/>
            <p:cNvSpPr/>
            <p:nvPr/>
          </p:nvSpPr>
          <p:spPr>
            <a:xfrm rot="10800000" flipH="1">
              <a:off x="2285404"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2" name="Shape 1082"/>
            <p:cNvSpPr/>
            <p:nvPr/>
          </p:nvSpPr>
          <p:spPr>
            <a:xfrm rot="10800000" flipH="1">
              <a:off x="186987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3" name="Shape 1083"/>
            <p:cNvSpPr/>
            <p:nvPr/>
          </p:nvSpPr>
          <p:spPr>
            <a:xfrm rot="10800000" flipH="1">
              <a:off x="2077640"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4" name="Shape 1084"/>
            <p:cNvSpPr/>
            <p:nvPr/>
          </p:nvSpPr>
          <p:spPr>
            <a:xfrm rot="10800000" flipH="1">
              <a:off x="186987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5" name="Shape 1085"/>
            <p:cNvSpPr/>
            <p:nvPr/>
          </p:nvSpPr>
          <p:spPr>
            <a:xfrm rot="10800000" flipH="1">
              <a:off x="186987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6" name="Shape 1086"/>
            <p:cNvSpPr/>
            <p:nvPr/>
          </p:nvSpPr>
          <p:spPr>
            <a:xfrm rot="10800000" flipH="1">
              <a:off x="2077640"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7" name="Shape 1087"/>
            <p:cNvSpPr/>
            <p:nvPr/>
          </p:nvSpPr>
          <p:spPr>
            <a:xfrm rot="10800000" flipH="1">
              <a:off x="2077640"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8" name="Shape 1088"/>
            <p:cNvSpPr/>
            <p:nvPr/>
          </p:nvSpPr>
          <p:spPr>
            <a:xfrm rot="10800000" flipH="1">
              <a:off x="228540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89" name="Shape 1089"/>
            <p:cNvSpPr/>
            <p:nvPr/>
          </p:nvSpPr>
          <p:spPr>
            <a:xfrm rot="10800000" flipH="1">
              <a:off x="228540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0" name="Shape 1090"/>
            <p:cNvSpPr/>
            <p:nvPr/>
          </p:nvSpPr>
          <p:spPr>
            <a:xfrm rot="10800000" flipH="1">
              <a:off x="228540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1" name="Shape 1091"/>
            <p:cNvSpPr/>
            <p:nvPr/>
          </p:nvSpPr>
          <p:spPr>
            <a:xfrm rot="10800000" flipH="1">
              <a:off x="186987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2" name="Shape 1092"/>
            <p:cNvSpPr/>
            <p:nvPr/>
          </p:nvSpPr>
          <p:spPr>
            <a:xfrm rot="10800000" flipH="1">
              <a:off x="2077640"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3" name="Shape 1093"/>
            <p:cNvSpPr/>
            <p:nvPr/>
          </p:nvSpPr>
          <p:spPr>
            <a:xfrm rot="10800000" flipH="1">
              <a:off x="1246584"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4" name="Shape 1094"/>
            <p:cNvSpPr/>
            <p:nvPr/>
          </p:nvSpPr>
          <p:spPr>
            <a:xfrm rot="10800000" flipH="1">
              <a:off x="1246584"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5" name="Shape 1095"/>
            <p:cNvSpPr/>
            <p:nvPr/>
          </p:nvSpPr>
          <p:spPr>
            <a:xfrm rot="10800000" flipH="1">
              <a:off x="145434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6" name="Shape 1096"/>
            <p:cNvSpPr/>
            <p:nvPr/>
          </p:nvSpPr>
          <p:spPr>
            <a:xfrm rot="10800000" flipH="1">
              <a:off x="145434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7" name="Shape 1097"/>
            <p:cNvSpPr/>
            <p:nvPr/>
          </p:nvSpPr>
          <p:spPr>
            <a:xfrm rot="10800000" flipH="1">
              <a:off x="166211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8" name="Shape 1098"/>
            <p:cNvSpPr/>
            <p:nvPr/>
          </p:nvSpPr>
          <p:spPr>
            <a:xfrm rot="10800000" flipH="1">
              <a:off x="166211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099" name="Shape 1099"/>
            <p:cNvSpPr/>
            <p:nvPr/>
          </p:nvSpPr>
          <p:spPr>
            <a:xfrm rot="10800000" flipH="1">
              <a:off x="166211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0" name="Shape 1100"/>
            <p:cNvSpPr/>
            <p:nvPr/>
          </p:nvSpPr>
          <p:spPr>
            <a:xfrm rot="10800000" flipH="1">
              <a:off x="1246584"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1" name="Shape 1101"/>
            <p:cNvSpPr/>
            <p:nvPr/>
          </p:nvSpPr>
          <p:spPr>
            <a:xfrm rot="10800000" flipH="1">
              <a:off x="145434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2" name="Shape 1102"/>
            <p:cNvSpPr/>
            <p:nvPr/>
          </p:nvSpPr>
          <p:spPr>
            <a:xfrm rot="10800000" flipH="1">
              <a:off x="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3" name="Shape 1103"/>
            <p:cNvSpPr/>
            <p:nvPr/>
          </p:nvSpPr>
          <p:spPr>
            <a:xfrm rot="10800000" flipH="1">
              <a:off x="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4" name="Shape 1104"/>
            <p:cNvSpPr/>
            <p:nvPr/>
          </p:nvSpPr>
          <p:spPr>
            <a:xfrm rot="10800000" flipH="1">
              <a:off x="20776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5" name="Shape 1105"/>
            <p:cNvSpPr/>
            <p:nvPr/>
          </p:nvSpPr>
          <p:spPr>
            <a:xfrm rot="10800000" flipH="1">
              <a:off x="20776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6" name="Shape 1106"/>
            <p:cNvSpPr/>
            <p:nvPr/>
          </p:nvSpPr>
          <p:spPr>
            <a:xfrm rot="10800000" flipH="1">
              <a:off x="41552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7" name="Shape 1107"/>
            <p:cNvSpPr/>
            <p:nvPr/>
          </p:nvSpPr>
          <p:spPr>
            <a:xfrm rot="10800000" flipH="1">
              <a:off x="41552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8" name="Shape 1108"/>
            <p:cNvSpPr/>
            <p:nvPr/>
          </p:nvSpPr>
          <p:spPr>
            <a:xfrm rot="10800000" flipH="1">
              <a:off x="41552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09" name="Shape 1109"/>
            <p:cNvSpPr/>
            <p:nvPr/>
          </p:nvSpPr>
          <p:spPr>
            <a:xfrm rot="10800000" flipH="1">
              <a:off x="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0" name="Shape 1110"/>
            <p:cNvSpPr/>
            <p:nvPr/>
          </p:nvSpPr>
          <p:spPr>
            <a:xfrm rot="10800000" flipH="1">
              <a:off x="20776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1" name="Shape 1111"/>
            <p:cNvSpPr/>
            <p:nvPr/>
          </p:nvSpPr>
          <p:spPr>
            <a:xfrm rot="10800000" flipH="1">
              <a:off x="62329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2" name="Shape 1112"/>
            <p:cNvSpPr/>
            <p:nvPr/>
          </p:nvSpPr>
          <p:spPr>
            <a:xfrm rot="10800000" flipH="1">
              <a:off x="62329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3" name="Shape 1113"/>
            <p:cNvSpPr/>
            <p:nvPr/>
          </p:nvSpPr>
          <p:spPr>
            <a:xfrm rot="10800000" flipH="1">
              <a:off x="83105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4" name="Shape 1114"/>
            <p:cNvSpPr/>
            <p:nvPr/>
          </p:nvSpPr>
          <p:spPr>
            <a:xfrm rot="10800000" flipH="1">
              <a:off x="83105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5" name="Shape 1115"/>
            <p:cNvSpPr/>
            <p:nvPr/>
          </p:nvSpPr>
          <p:spPr>
            <a:xfrm rot="10800000" flipH="1">
              <a:off x="103882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6" name="Shape 1116"/>
            <p:cNvSpPr/>
            <p:nvPr/>
          </p:nvSpPr>
          <p:spPr>
            <a:xfrm rot="10800000" flipH="1">
              <a:off x="103882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7" name="Shape 1117"/>
            <p:cNvSpPr/>
            <p:nvPr/>
          </p:nvSpPr>
          <p:spPr>
            <a:xfrm rot="10800000" flipH="1">
              <a:off x="103882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8" name="Shape 1118"/>
            <p:cNvSpPr/>
            <p:nvPr/>
          </p:nvSpPr>
          <p:spPr>
            <a:xfrm rot="10800000" flipH="1">
              <a:off x="62329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19" name="Shape 1119"/>
            <p:cNvSpPr/>
            <p:nvPr/>
          </p:nvSpPr>
          <p:spPr>
            <a:xfrm rot="10800000" flipH="1">
              <a:off x="83105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0" name="Shape 1120"/>
            <p:cNvSpPr/>
            <p:nvPr/>
          </p:nvSpPr>
          <p:spPr>
            <a:xfrm rot="10800000" flipH="1">
              <a:off x="124658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1" name="Shape 1121"/>
            <p:cNvSpPr/>
            <p:nvPr/>
          </p:nvSpPr>
          <p:spPr>
            <a:xfrm rot="10800000" flipH="1">
              <a:off x="124658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2" name="Shape 1122"/>
            <p:cNvSpPr/>
            <p:nvPr/>
          </p:nvSpPr>
          <p:spPr>
            <a:xfrm rot="10800000" flipH="1">
              <a:off x="145434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3" name="Shape 1123"/>
            <p:cNvSpPr/>
            <p:nvPr/>
          </p:nvSpPr>
          <p:spPr>
            <a:xfrm rot="10800000" flipH="1">
              <a:off x="145434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4" name="Shape 1124"/>
            <p:cNvSpPr/>
            <p:nvPr/>
          </p:nvSpPr>
          <p:spPr>
            <a:xfrm rot="10800000" flipH="1">
              <a:off x="166211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5" name="Shape 1125"/>
            <p:cNvSpPr/>
            <p:nvPr/>
          </p:nvSpPr>
          <p:spPr>
            <a:xfrm rot="10800000" flipH="1">
              <a:off x="166211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6" name="Shape 1126"/>
            <p:cNvSpPr/>
            <p:nvPr/>
          </p:nvSpPr>
          <p:spPr>
            <a:xfrm rot="10800000" flipH="1">
              <a:off x="166211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7" name="Shape 1127"/>
            <p:cNvSpPr/>
            <p:nvPr/>
          </p:nvSpPr>
          <p:spPr>
            <a:xfrm rot="10800000" flipH="1">
              <a:off x="124658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8" name="Shape 1128"/>
            <p:cNvSpPr/>
            <p:nvPr/>
          </p:nvSpPr>
          <p:spPr>
            <a:xfrm rot="10800000" flipH="1">
              <a:off x="145434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29" name="Shape 1129"/>
            <p:cNvSpPr/>
            <p:nvPr/>
          </p:nvSpPr>
          <p:spPr>
            <a:xfrm rot="10800000" flipH="1">
              <a:off x="186987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0" name="Shape 1130"/>
            <p:cNvSpPr/>
            <p:nvPr/>
          </p:nvSpPr>
          <p:spPr>
            <a:xfrm rot="10800000" flipH="1">
              <a:off x="186987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1" name="Shape 1131"/>
            <p:cNvSpPr/>
            <p:nvPr/>
          </p:nvSpPr>
          <p:spPr>
            <a:xfrm rot="10800000" flipH="1">
              <a:off x="2077640"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2" name="Shape 1132"/>
            <p:cNvSpPr/>
            <p:nvPr/>
          </p:nvSpPr>
          <p:spPr>
            <a:xfrm rot="10800000" flipH="1">
              <a:off x="2077640"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3" name="Shape 1133"/>
            <p:cNvSpPr/>
            <p:nvPr/>
          </p:nvSpPr>
          <p:spPr>
            <a:xfrm rot="10800000" flipH="1">
              <a:off x="2285404"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4" name="Shape 1134"/>
            <p:cNvSpPr/>
            <p:nvPr/>
          </p:nvSpPr>
          <p:spPr>
            <a:xfrm rot="10800000" flipH="1">
              <a:off x="2285404"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5" name="Shape 1135"/>
            <p:cNvSpPr/>
            <p:nvPr/>
          </p:nvSpPr>
          <p:spPr>
            <a:xfrm rot="10800000" flipH="1">
              <a:off x="2285404"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6" name="Shape 1136"/>
            <p:cNvSpPr/>
            <p:nvPr/>
          </p:nvSpPr>
          <p:spPr>
            <a:xfrm rot="10800000" flipH="1">
              <a:off x="186987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7" name="Shape 1137"/>
            <p:cNvSpPr/>
            <p:nvPr/>
          </p:nvSpPr>
          <p:spPr>
            <a:xfrm rot="10800000" flipH="1">
              <a:off x="2077640"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8" name="Shape 1138"/>
            <p:cNvSpPr/>
            <p:nvPr/>
          </p:nvSpPr>
          <p:spPr>
            <a:xfrm rot="10800000" flipH="1">
              <a:off x="2493168"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39" name="Shape 1139"/>
            <p:cNvSpPr/>
            <p:nvPr/>
          </p:nvSpPr>
          <p:spPr>
            <a:xfrm rot="10800000" flipH="1">
              <a:off x="2493168"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0" name="Shape 1140"/>
            <p:cNvSpPr/>
            <p:nvPr/>
          </p:nvSpPr>
          <p:spPr>
            <a:xfrm rot="10800000" flipH="1">
              <a:off x="2700932"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1" name="Shape 1141"/>
            <p:cNvSpPr/>
            <p:nvPr/>
          </p:nvSpPr>
          <p:spPr>
            <a:xfrm rot="10800000" flipH="1">
              <a:off x="2700932"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2" name="Shape 1142"/>
            <p:cNvSpPr/>
            <p:nvPr/>
          </p:nvSpPr>
          <p:spPr>
            <a:xfrm rot="10800000" flipH="1">
              <a:off x="2908696" y="20776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3" name="Shape 1143"/>
            <p:cNvSpPr/>
            <p:nvPr/>
          </p:nvSpPr>
          <p:spPr>
            <a:xfrm rot="10800000" flipH="1">
              <a:off x="2908696"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4" name="Shape 1144"/>
            <p:cNvSpPr/>
            <p:nvPr/>
          </p:nvSpPr>
          <p:spPr>
            <a:xfrm rot="10800000" flipH="1">
              <a:off x="2908696" y="41552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5" name="Shape 1145"/>
            <p:cNvSpPr/>
            <p:nvPr/>
          </p:nvSpPr>
          <p:spPr>
            <a:xfrm rot="10800000" flipH="1">
              <a:off x="2493168"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6" name="Shape 1146"/>
            <p:cNvSpPr/>
            <p:nvPr/>
          </p:nvSpPr>
          <p:spPr>
            <a:xfrm rot="10800000" flipH="1">
              <a:off x="2700932" y="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7" name="Shape 1147"/>
            <p:cNvSpPr/>
            <p:nvPr/>
          </p:nvSpPr>
          <p:spPr>
            <a:xfrm rot="10800000" flipH="1">
              <a:off x="2493168"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8" name="Shape 1148"/>
            <p:cNvSpPr/>
            <p:nvPr/>
          </p:nvSpPr>
          <p:spPr>
            <a:xfrm rot="10800000" flipH="1">
              <a:off x="2493168"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49" name="Shape 1149"/>
            <p:cNvSpPr/>
            <p:nvPr/>
          </p:nvSpPr>
          <p:spPr>
            <a:xfrm rot="10800000" flipH="1">
              <a:off x="2700932"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0" name="Shape 1150"/>
            <p:cNvSpPr/>
            <p:nvPr/>
          </p:nvSpPr>
          <p:spPr>
            <a:xfrm rot="10800000" flipH="1">
              <a:off x="2700932"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1" name="Shape 1151"/>
            <p:cNvSpPr/>
            <p:nvPr/>
          </p:nvSpPr>
          <p:spPr>
            <a:xfrm rot="10800000" flipH="1">
              <a:off x="2908696" y="831056"/>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2" name="Shape 1152"/>
            <p:cNvSpPr/>
            <p:nvPr/>
          </p:nvSpPr>
          <p:spPr>
            <a:xfrm rot="10800000" flipH="1">
              <a:off x="2908696"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3" name="Shape 1153"/>
            <p:cNvSpPr/>
            <p:nvPr/>
          </p:nvSpPr>
          <p:spPr>
            <a:xfrm rot="10800000" flipH="1">
              <a:off x="2908696" y="1038820"/>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4" name="Shape 1154"/>
            <p:cNvSpPr/>
            <p:nvPr/>
          </p:nvSpPr>
          <p:spPr>
            <a:xfrm rot="10800000" flipH="1">
              <a:off x="2493168"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5" name="Shape 1155"/>
            <p:cNvSpPr/>
            <p:nvPr/>
          </p:nvSpPr>
          <p:spPr>
            <a:xfrm rot="10800000" flipH="1">
              <a:off x="2700932" y="623292"/>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6" name="Shape 1156"/>
            <p:cNvSpPr/>
            <p:nvPr/>
          </p:nvSpPr>
          <p:spPr>
            <a:xfrm rot="10800000" flipH="1">
              <a:off x="249316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7" name="Shape 1157"/>
            <p:cNvSpPr/>
            <p:nvPr/>
          </p:nvSpPr>
          <p:spPr>
            <a:xfrm rot="10800000" flipH="1">
              <a:off x="2493168"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8" name="Shape 1158"/>
            <p:cNvSpPr/>
            <p:nvPr/>
          </p:nvSpPr>
          <p:spPr>
            <a:xfrm rot="10800000" flipH="1">
              <a:off x="2700932"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59" name="Shape 1159"/>
            <p:cNvSpPr/>
            <p:nvPr/>
          </p:nvSpPr>
          <p:spPr>
            <a:xfrm rot="10800000" flipH="1">
              <a:off x="2700932"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0" name="Shape 1160"/>
            <p:cNvSpPr/>
            <p:nvPr/>
          </p:nvSpPr>
          <p:spPr>
            <a:xfrm rot="10800000" flipH="1">
              <a:off x="2908696"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1" name="Shape 1161"/>
            <p:cNvSpPr/>
            <p:nvPr/>
          </p:nvSpPr>
          <p:spPr>
            <a:xfrm rot="10800000" flipH="1">
              <a:off x="2908696"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2" name="Shape 1162"/>
            <p:cNvSpPr/>
            <p:nvPr/>
          </p:nvSpPr>
          <p:spPr>
            <a:xfrm rot="10800000" flipH="1">
              <a:off x="2908696" y="1662113"/>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3" name="Shape 1163"/>
            <p:cNvSpPr/>
            <p:nvPr/>
          </p:nvSpPr>
          <p:spPr>
            <a:xfrm rot="10800000" flipH="1">
              <a:off x="2493168"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4" name="Shape 1164"/>
            <p:cNvSpPr/>
            <p:nvPr/>
          </p:nvSpPr>
          <p:spPr>
            <a:xfrm rot="10800000" flipH="1">
              <a:off x="2700932" y="1246584"/>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5" name="Shape 1165"/>
            <p:cNvSpPr/>
            <p:nvPr/>
          </p:nvSpPr>
          <p:spPr>
            <a:xfrm rot="10800000" flipH="1">
              <a:off x="2493168"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6" name="Shape 1166"/>
            <p:cNvSpPr/>
            <p:nvPr/>
          </p:nvSpPr>
          <p:spPr>
            <a:xfrm rot="10800000" flipH="1">
              <a:off x="2493168"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7" name="Shape 1167"/>
            <p:cNvSpPr/>
            <p:nvPr/>
          </p:nvSpPr>
          <p:spPr>
            <a:xfrm rot="10800000" flipH="1">
              <a:off x="2700932"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8" name="Shape 1168"/>
            <p:cNvSpPr/>
            <p:nvPr/>
          </p:nvSpPr>
          <p:spPr>
            <a:xfrm rot="10800000" flipH="1">
              <a:off x="2700932"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69" name="Shape 1169"/>
            <p:cNvSpPr/>
            <p:nvPr/>
          </p:nvSpPr>
          <p:spPr>
            <a:xfrm rot="10800000" flipH="1">
              <a:off x="2908696" y="2077641"/>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0" name="Shape 1170"/>
            <p:cNvSpPr/>
            <p:nvPr/>
          </p:nvSpPr>
          <p:spPr>
            <a:xfrm rot="10800000" flipH="1">
              <a:off x="2908696"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1" name="Shape 1171"/>
            <p:cNvSpPr/>
            <p:nvPr/>
          </p:nvSpPr>
          <p:spPr>
            <a:xfrm rot="10800000" flipH="1">
              <a:off x="2908696" y="2285405"/>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2" name="Shape 1172"/>
            <p:cNvSpPr/>
            <p:nvPr/>
          </p:nvSpPr>
          <p:spPr>
            <a:xfrm rot="10800000" flipH="1">
              <a:off x="2493168"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3" name="Shape 1173"/>
            <p:cNvSpPr/>
            <p:nvPr/>
          </p:nvSpPr>
          <p:spPr>
            <a:xfrm rot="10800000" flipH="1">
              <a:off x="2700932" y="1869877"/>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4" name="Shape 1174"/>
            <p:cNvSpPr/>
            <p:nvPr/>
          </p:nvSpPr>
          <p:spPr>
            <a:xfrm rot="10800000" flipH="1">
              <a:off x="2493168"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5" name="Shape 1175"/>
            <p:cNvSpPr/>
            <p:nvPr/>
          </p:nvSpPr>
          <p:spPr>
            <a:xfrm rot="10800000" flipH="1">
              <a:off x="2493168"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6" name="Shape 1176"/>
            <p:cNvSpPr/>
            <p:nvPr/>
          </p:nvSpPr>
          <p:spPr>
            <a:xfrm rot="10800000" flipH="1">
              <a:off x="2700932"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7" name="Shape 1177"/>
            <p:cNvSpPr/>
            <p:nvPr/>
          </p:nvSpPr>
          <p:spPr>
            <a:xfrm rot="10800000" flipH="1">
              <a:off x="2700932"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8" name="Shape 1178"/>
            <p:cNvSpPr/>
            <p:nvPr/>
          </p:nvSpPr>
          <p:spPr>
            <a:xfrm rot="10800000" flipH="1">
              <a:off x="2908696" y="2700933"/>
              <a:ext cx="207765" cy="207766"/>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79" name="Shape 1179"/>
            <p:cNvSpPr/>
            <p:nvPr/>
          </p:nvSpPr>
          <p:spPr>
            <a:xfrm rot="10800000" flipH="1">
              <a:off x="2908696"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80" name="Shape 1180"/>
            <p:cNvSpPr/>
            <p:nvPr/>
          </p:nvSpPr>
          <p:spPr>
            <a:xfrm rot="10800000" flipH="1">
              <a:off x="2908696" y="290869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81" name="Shape 1181"/>
            <p:cNvSpPr/>
            <p:nvPr/>
          </p:nvSpPr>
          <p:spPr>
            <a:xfrm rot="10800000" flipH="1">
              <a:off x="2493168"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82" name="Shape 1182"/>
            <p:cNvSpPr/>
            <p:nvPr/>
          </p:nvSpPr>
          <p:spPr>
            <a:xfrm rot="10800000" flipH="1">
              <a:off x="2700932" y="2493169"/>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sp>
          <p:nvSpPr>
            <p:cNvPr id="1183" name="Shape 1183"/>
            <p:cNvSpPr/>
            <p:nvPr/>
          </p:nvSpPr>
          <p:spPr>
            <a:xfrm rot="10800000" flipH="1">
              <a:off x="1454348" y="1454348"/>
              <a:ext cx="207765" cy="207765"/>
            </a:xfrm>
            <a:prstGeom prst="rect">
              <a:avLst/>
            </a:prstGeom>
            <a:noFill/>
            <a:ln w="25400" cap="flat">
              <a:solidFill>
                <a:srgbClr val="11B119"/>
              </a:solidFill>
              <a:prstDash val="solid"/>
              <a:miter lim="400000"/>
            </a:ln>
            <a:effectLst/>
          </p:spPr>
          <p:txBody>
            <a:bodyPr wrap="square" lIns="32147" tIns="32147" rIns="32147" bIns="32147" numCol="1" anchor="ctr">
              <a:noAutofit/>
            </a:bodyPr>
            <a:lstStyle/>
            <a:p>
              <a:pPr defTabSz="642938" hangingPunct="0">
                <a:defRPr sz="3200">
                  <a:solidFill>
                    <a:srgbClr val="FFFFFF"/>
                  </a:solidFill>
                  <a:latin typeface="Times New Roman"/>
                  <a:ea typeface="Times New Roman"/>
                  <a:cs typeface="Times New Roman"/>
                  <a:sym typeface="Times New Roman"/>
                </a:defRPr>
              </a:pPr>
              <a:endParaRPr sz="1600" kern="0">
                <a:solidFill>
                  <a:srgbClr val="FFFFFF"/>
                </a:solidFill>
                <a:latin typeface="Times New Roman"/>
                <a:cs typeface="Times New Roman"/>
                <a:sym typeface="Times New Roman"/>
              </a:endParaRPr>
            </a:p>
          </p:txBody>
        </p:sp>
      </p:grpSp>
      <p:grpSp>
        <p:nvGrpSpPr>
          <p:cNvPr id="1191" name="Group 1191"/>
          <p:cNvGrpSpPr/>
          <p:nvPr/>
        </p:nvGrpSpPr>
        <p:grpSpPr>
          <a:xfrm>
            <a:off x="6081031" y="125544"/>
            <a:ext cx="3264809" cy="1902625"/>
            <a:chOff x="331127" y="0"/>
            <a:chExt cx="6529616" cy="3805248"/>
          </a:xfrm>
        </p:grpSpPr>
        <p:sp>
          <p:nvSpPr>
            <p:cNvPr id="1185" name="Shape 1185"/>
            <p:cNvSpPr/>
            <p:nvPr/>
          </p:nvSpPr>
          <p:spPr>
            <a:xfrm rot="2539508" flipH="1">
              <a:off x="331127" y="2475765"/>
              <a:ext cx="412907" cy="1143387"/>
            </a:xfrm>
            <a:custGeom>
              <a:avLst/>
              <a:gdLst/>
              <a:ahLst/>
              <a:cxnLst>
                <a:cxn ang="0">
                  <a:pos x="wd2" y="hd2"/>
                </a:cxn>
                <a:cxn ang="5400000">
                  <a:pos x="wd2" y="hd2"/>
                </a:cxn>
                <a:cxn ang="10800000">
                  <a:pos x="wd2" y="hd2"/>
                </a:cxn>
                <a:cxn ang="16200000">
                  <a:pos x="wd2" y="hd2"/>
                </a:cxn>
              </a:cxnLst>
              <a:rect l="0" t="0" r="r" b="b"/>
              <a:pathLst>
                <a:path w="20655" h="21600" extrusionOk="0">
                  <a:moveTo>
                    <a:pt x="19914" y="0"/>
                  </a:moveTo>
                  <a:cubicBezTo>
                    <a:pt x="21600" y="5136"/>
                    <a:pt x="20474" y="9572"/>
                    <a:pt x="15849" y="13428"/>
                  </a:cubicBezTo>
                  <a:cubicBezTo>
                    <a:pt x="12300" y="16388"/>
                    <a:pt x="6538" y="19027"/>
                    <a:pt x="0" y="21600"/>
                  </a:cubicBezTo>
                </a:path>
              </a:pathLst>
            </a:custGeom>
            <a:noFill/>
            <a:ln w="25400" cap="flat">
              <a:solidFill>
                <a:srgbClr val="000000"/>
              </a:solidFill>
              <a:prstDash val="sysDot"/>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186" name="Shape 1186"/>
            <p:cNvSpPr/>
            <p:nvPr/>
          </p:nvSpPr>
          <p:spPr>
            <a:xfrm>
              <a:off x="6075269" y="2133249"/>
              <a:ext cx="785474" cy="913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b="1">
                  <a:latin typeface="Helvetica"/>
                  <a:ea typeface="Helvetica"/>
                  <a:cs typeface="Helvetica"/>
                  <a:sym typeface="Helvetica"/>
                </a:defRPr>
              </a:lvl1pPr>
            </a:lstStyle>
            <a:p>
              <a:pPr algn="ctr" defTabSz="410766" hangingPunct="0"/>
              <a:r>
                <a:rPr sz="2500" kern="0">
                  <a:solidFill>
                    <a:srgbClr val="000000"/>
                  </a:solidFill>
                </a:rPr>
                <a:t>…</a:t>
              </a:r>
            </a:p>
          </p:txBody>
        </p:sp>
        <p:pic>
          <p:nvPicPr>
            <p:cNvPr id="1187" name="Screen Shot 2016-10-17 at 11.03.31 PM.png"/>
            <p:cNvPicPr>
              <a:picLocks noChangeAspect="1"/>
            </p:cNvPicPr>
            <p:nvPr/>
          </p:nvPicPr>
          <p:blipFill>
            <a:blip r:embed="rId3">
              <a:extLst/>
            </a:blip>
            <a:stretch>
              <a:fillRect/>
            </a:stretch>
          </p:blipFill>
          <p:spPr>
            <a:xfrm>
              <a:off x="3713903" y="1940063"/>
              <a:ext cx="1967388" cy="1865185"/>
            </a:xfrm>
            <a:prstGeom prst="rect">
              <a:avLst/>
            </a:prstGeom>
            <a:ln w="12700" cap="flat">
              <a:noFill/>
              <a:miter lim="400000"/>
            </a:ln>
            <a:effectLst/>
          </p:spPr>
        </p:pic>
        <p:pic>
          <p:nvPicPr>
            <p:cNvPr id="1188" name="Screen Shot 2016-10-17 at 11.03.27 PM.png"/>
            <p:cNvPicPr>
              <a:picLocks noChangeAspect="1"/>
            </p:cNvPicPr>
            <p:nvPr/>
          </p:nvPicPr>
          <p:blipFill>
            <a:blip r:embed="rId4">
              <a:extLst/>
            </a:blip>
            <a:stretch>
              <a:fillRect/>
            </a:stretch>
          </p:blipFill>
          <p:spPr>
            <a:xfrm>
              <a:off x="1013688" y="1925299"/>
              <a:ext cx="2315336" cy="1720273"/>
            </a:xfrm>
            <a:prstGeom prst="rect">
              <a:avLst/>
            </a:prstGeom>
            <a:ln w="12700" cap="flat">
              <a:noFill/>
              <a:miter lim="400000"/>
            </a:ln>
            <a:effectLst/>
          </p:spPr>
        </p:pic>
        <p:pic>
          <p:nvPicPr>
            <p:cNvPr id="1189" name="Screen Shot 2016-10-17 at 11.03.22 PM.png"/>
            <p:cNvPicPr>
              <a:picLocks noChangeAspect="1"/>
            </p:cNvPicPr>
            <p:nvPr/>
          </p:nvPicPr>
          <p:blipFill>
            <a:blip r:embed="rId5">
              <a:extLst/>
            </a:blip>
            <a:stretch>
              <a:fillRect/>
            </a:stretch>
          </p:blipFill>
          <p:spPr>
            <a:xfrm>
              <a:off x="3801291" y="0"/>
              <a:ext cx="2149798" cy="1609981"/>
            </a:xfrm>
            <a:prstGeom prst="rect">
              <a:avLst/>
            </a:prstGeom>
            <a:ln w="12700" cap="flat">
              <a:noFill/>
              <a:miter lim="400000"/>
            </a:ln>
            <a:effectLst/>
          </p:spPr>
        </p:pic>
        <p:pic>
          <p:nvPicPr>
            <p:cNvPr id="1190" name="Screen Shot 2016-10-17 at 11.03.18 PM.png"/>
            <p:cNvPicPr>
              <a:picLocks noChangeAspect="1"/>
            </p:cNvPicPr>
            <p:nvPr/>
          </p:nvPicPr>
          <p:blipFill>
            <a:blip r:embed="rId6">
              <a:extLst/>
            </a:blip>
            <a:stretch>
              <a:fillRect/>
            </a:stretch>
          </p:blipFill>
          <p:spPr>
            <a:xfrm>
              <a:off x="870913" y="35679"/>
              <a:ext cx="2600887" cy="1720273"/>
            </a:xfrm>
            <a:prstGeom prst="rect">
              <a:avLst/>
            </a:prstGeom>
            <a:ln w="12700" cap="flat">
              <a:noFill/>
              <a:miter lim="400000"/>
            </a:ln>
            <a:effectLst/>
          </p:spPr>
        </p:pic>
      </p:grpSp>
      <p:pic>
        <p:nvPicPr>
          <p:cNvPr id="1192" name="pasted-image.pdf"/>
          <p:cNvPicPr>
            <a:picLocks noChangeAspect="1"/>
          </p:cNvPicPr>
          <p:nvPr/>
        </p:nvPicPr>
        <p:blipFill>
          <a:blip r:embed="rId7">
            <a:extLst/>
          </a:blip>
          <a:srcRect/>
          <a:stretch>
            <a:fillRect/>
          </a:stretch>
        </p:blipFill>
        <p:spPr>
          <a:xfrm>
            <a:off x="8820415" y="2083039"/>
            <a:ext cx="3598665" cy="2705696"/>
          </a:xfrm>
          <a:prstGeom prst="rect">
            <a:avLst/>
          </a:prstGeom>
          <a:ln w="12700">
            <a:miter lim="400000"/>
          </a:ln>
        </p:spPr>
      </p:pic>
    </p:spTree>
    <p:extLst>
      <p:ext uri="{BB962C8B-B14F-4D97-AF65-F5344CB8AC3E}">
        <p14:creationId xmlns:p14="http://schemas.microsoft.com/office/powerpoint/2010/main" val="29019106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165999 -0.001621" pathEditMode="relative">
                                      <p:cBhvr>
                                        <p:cTn id="6" dur="1000" fill="hold"/>
                                        <p:tgtEl>
                                          <p:spTgt spid="1184"/>
                                        </p:tgtEl>
                                        <p:attrNameLst>
                                          <p:attrName>ppt_x</p:attrName>
                                          <p:attrName>ppt_y</p:attrName>
                                        </p:attrNameLst>
                                      </p:cBhvr>
                                    </p:animMotion>
                                  </p:childTnLst>
                                </p:cTn>
                              </p:par>
                            </p:childTnLst>
                          </p:cTn>
                        </p:par>
                        <p:par>
                          <p:cTn id="7" fill="hold">
                            <p:stCondLst>
                              <p:cond delay="0"/>
                            </p:stCondLst>
                            <p:childTnLst>
                              <p:par>
                                <p:cTn id="8" presetID="-1" presetClass="path" presetSubtype="0" accel="50000" decel="50000" fill="hold" nodeType="afterEffect">
                                  <p:stCondLst>
                                    <p:cond delay="0"/>
                                  </p:stCondLst>
                                  <p:childTnLst>
                                    <p:animMotion origin="layout" path="M 0.165999 -0.001621 L 0.000689 0.016919" pathEditMode="relative">
                                      <p:cBhvr>
                                        <p:cTn id="9" dur="300" fill="hold"/>
                                        <p:tgtEl>
                                          <p:spTgt spid="1184"/>
                                        </p:tgtEl>
                                        <p:attrNameLst>
                                          <p:attrName>ppt_x</p:attrName>
                                          <p:attrName>ppt_y</p:attrName>
                                        </p:attrNameLst>
                                      </p:cBhvr>
                                    </p:animMotion>
                                  </p:childTnLst>
                                </p:cTn>
                              </p:par>
                            </p:childTnLst>
                          </p:cTn>
                        </p:par>
                        <p:par>
                          <p:cTn id="10" fill="hold">
                            <p:stCondLst>
                              <p:cond delay="0"/>
                            </p:stCondLst>
                            <p:childTnLst>
                              <p:par>
                                <p:cTn id="11" presetID="-1" presetClass="path" presetSubtype="0" accel="50000" decel="50000" fill="hold" nodeType="afterEffect">
                                  <p:stCondLst>
                                    <p:cond delay="0"/>
                                  </p:stCondLst>
                                  <p:childTnLst>
                                    <p:animMotion origin="layout" path="M 0.000689 0.016919 L 0.166295 0.015943" pathEditMode="relative">
                                      <p:cBhvr>
                                        <p:cTn id="12" dur="1000" fill="hold"/>
                                        <p:tgtEl>
                                          <p:spTgt spid="1184"/>
                                        </p:tgtEl>
                                        <p:attrNameLst>
                                          <p:attrName>ppt_x</p:attrName>
                                          <p:attrName>ppt_y</p:attrName>
                                        </p:attrNameLst>
                                      </p:cBhvr>
                                    </p:animMotion>
                                  </p:childTnLst>
                                </p:cTn>
                              </p:par>
                            </p:childTnLst>
                          </p:cTn>
                        </p:par>
                        <p:par>
                          <p:cTn id="13" fill="hold">
                            <p:stCondLst>
                              <p:cond delay="0"/>
                            </p:stCondLst>
                            <p:childTnLst>
                              <p:par>
                                <p:cTn id="14" presetID="-1" presetClass="path" presetSubtype="0" accel="50000" decel="50000" fill="hold" nodeType="afterEffect">
                                  <p:stCondLst>
                                    <p:cond delay="0"/>
                                  </p:stCondLst>
                                  <p:childTnLst>
                                    <p:animMotion origin="layout" path="M 0.166295 0.015943 L 0.000721 0.031242" pathEditMode="relative">
                                      <p:cBhvr>
                                        <p:cTn id="15" dur="300" fill="hold"/>
                                        <p:tgtEl>
                                          <p:spTgt spid="1184"/>
                                        </p:tgtEl>
                                        <p:attrNameLst>
                                          <p:attrName>ppt_x</p:attrName>
                                          <p:attrName>ppt_y</p:attrName>
                                        </p:attrNameLst>
                                      </p:cBhvr>
                                    </p:animMotion>
                                  </p:childTnLst>
                                </p:cTn>
                              </p:par>
                            </p:childTnLst>
                          </p:cTn>
                        </p:par>
                        <p:par>
                          <p:cTn id="16" fill="hold">
                            <p:stCondLst>
                              <p:cond delay="0"/>
                            </p:stCondLst>
                            <p:childTnLst>
                              <p:par>
                                <p:cTn id="17" presetID="-1" presetClass="path" presetSubtype="0" accel="50000" decel="50000" fill="hold" nodeType="afterEffect">
                                  <p:stCondLst>
                                    <p:cond delay="0"/>
                                  </p:stCondLst>
                                  <p:childTnLst>
                                    <p:animMotion origin="layout" path="M 0.000721 0.031242 L 0.167195 0.030139" pathEditMode="relative">
                                      <p:cBhvr>
                                        <p:cTn id="18" dur="1000" fill="hold"/>
                                        <p:tgtEl>
                                          <p:spTgt spid="1184"/>
                                        </p:tgtEl>
                                        <p:attrNameLst>
                                          <p:attrName>ppt_x</p:attrName>
                                          <p:attrName>ppt_y</p:attrName>
                                        </p:attrNameLst>
                                      </p:cBhvr>
                                    </p:animMotion>
                                  </p:childTnLst>
                                </p:cTn>
                              </p:par>
                            </p:childTnLst>
                          </p:cTn>
                        </p:par>
                        <p:par>
                          <p:cTn id="19" fill="hold">
                            <p:stCondLst>
                              <p:cond delay="0"/>
                            </p:stCondLst>
                            <p:childTnLst>
                              <p:par>
                                <p:cTn id="20" presetID="-1" presetClass="path" presetSubtype="0" accel="50000" decel="50000" fill="hold" nodeType="afterEffect">
                                  <p:stCondLst>
                                    <p:cond delay="0"/>
                                  </p:stCondLst>
                                  <p:childTnLst>
                                    <p:animMotion origin="layout" path="M 0.167195 0.030139 L 0.000005 0.048996" pathEditMode="relative">
                                      <p:cBhvr>
                                        <p:cTn id="21" dur="300" fill="hold"/>
                                        <p:tgtEl>
                                          <p:spTgt spid="1184"/>
                                        </p:tgtEl>
                                        <p:attrNameLst>
                                          <p:attrName>ppt_x</p:attrName>
                                          <p:attrName>ppt_y</p:attrName>
                                        </p:attrNameLst>
                                      </p:cBhvr>
                                    </p:animMotion>
                                  </p:childTnLst>
                                </p:cTn>
                              </p:par>
                            </p:childTnLst>
                          </p:cTn>
                        </p:par>
                        <p:par>
                          <p:cTn id="22" fill="hold">
                            <p:stCondLst>
                              <p:cond delay="0"/>
                            </p:stCondLst>
                            <p:childTnLst>
                              <p:par>
                                <p:cTn id="23" presetID="-1" presetClass="path" presetSubtype="0" accel="50000" decel="50000" fill="hold" nodeType="afterEffect">
                                  <p:stCondLst>
                                    <p:cond delay="0"/>
                                  </p:stCondLst>
                                  <p:childTnLst>
                                    <p:animMotion origin="layout" path="M 0.000005 0.048996 L 0.166440 0.046218" pathEditMode="relative">
                                      <p:cBhvr>
                                        <p:cTn id="24" dur="1000" fill="hold"/>
                                        <p:tgtEl>
                                          <p:spTgt spid="1184"/>
                                        </p:tgtEl>
                                        <p:attrNameLst>
                                          <p:attrName>ppt_x</p:attrName>
                                          <p:attrName>ppt_y</p:attrName>
                                        </p:attrNameLst>
                                      </p:cBhvr>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iterate>
                                    <p:tmAbs val="0"/>
                                  </p:iterate>
                                  <p:childTnLst>
                                    <p:set>
                                      <p:cBhvr>
                                        <p:cTn id="28" fill="hold"/>
                                        <p:tgtEl>
                                          <p:spTgt spid="1192"/>
                                        </p:tgtEl>
                                        <p:attrNameLst>
                                          <p:attrName>style.visibility</p:attrName>
                                        </p:attrNameLst>
                                      </p:cBhvr>
                                      <p:to>
                                        <p:strVal val="visible"/>
                                      </p:to>
                                    </p:set>
                                    <p:animEffect transition="in" filter="wipe(up)">
                                      <p:cBhvr>
                                        <p:cTn id="29" dur="1000"/>
                                        <p:tgtEl>
                                          <p:spTgt spid="1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2"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4" name="Shape 1194"/>
          <p:cNvSpPr/>
          <p:nvPr/>
        </p:nvSpPr>
        <p:spPr>
          <a:xfrm>
            <a:off x="8283011" y="718336"/>
            <a:ext cx="3026196" cy="1199995"/>
          </a:xfrm>
          <a:prstGeom prst="rect">
            <a:avLst/>
          </a:prstGeom>
          <a:ln w="50800">
            <a:solidFill>
              <a:srgbClr val="000000"/>
            </a:solidFill>
            <a:miter lim="400000"/>
          </a:ln>
          <a:extLst>
            <a:ext uri="{C572A759-6A51-4108-AA02-DFA0A04FC94B}">
              <ma14:wrappingTextBoxFlag xmlns:ma14="http://schemas.microsoft.com/office/mac/drawingml/2011/main" xmlns="" val="1"/>
            </a:ext>
          </a:extLst>
        </p:spPr>
        <p:txBody>
          <a:bodyPr lIns="35719" tIns="35719" rIns="35719" bIns="35719" anchor="ctr"/>
          <a:lstStyle>
            <a:lvl1pPr>
              <a:defRPr sz="5600"/>
            </a:lvl1pPr>
          </a:lstStyle>
          <a:p>
            <a:pPr algn="ctr" defTabSz="410766" hangingPunct="0"/>
            <a:r>
              <a:rPr sz="2800" kern="0">
                <a:solidFill>
                  <a:srgbClr val="000000"/>
                </a:solidFill>
                <a:latin typeface="Helvetica Light"/>
                <a:sym typeface="Helvetica Light"/>
              </a:rPr>
              <a:t>Loss Function</a:t>
            </a:r>
          </a:p>
        </p:txBody>
      </p:sp>
      <p:sp>
        <p:nvSpPr>
          <p:cNvPr id="1195" name="Shape 1195"/>
          <p:cNvSpPr/>
          <p:nvPr/>
        </p:nvSpPr>
        <p:spPr>
          <a:xfrm>
            <a:off x="7449684" y="1323300"/>
            <a:ext cx="686101"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196" name="Shape 1196"/>
          <p:cNvSpPr/>
          <p:nvPr/>
        </p:nvSpPr>
        <p:spPr>
          <a:xfrm>
            <a:off x="3067046" y="1318333"/>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197" name="Shape 1197"/>
          <p:cNvSpPr/>
          <p:nvPr/>
        </p:nvSpPr>
        <p:spPr>
          <a:xfrm rot="10800000">
            <a:off x="3969427" y="756017"/>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198" name="Shape 1198"/>
          <p:cNvSpPr/>
          <p:nvPr/>
        </p:nvSpPr>
        <p:spPr>
          <a:xfrm rot="10800000">
            <a:off x="4252238" y="756017"/>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199" name="Shape 1199"/>
          <p:cNvSpPr/>
          <p:nvPr/>
        </p:nvSpPr>
        <p:spPr>
          <a:xfrm rot="10800000">
            <a:off x="3686619" y="756017"/>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200" name="image4.png"/>
          <p:cNvPicPr>
            <a:picLocks noChangeAspect="1"/>
          </p:cNvPicPr>
          <p:nvPr/>
        </p:nvPicPr>
        <p:blipFill>
          <a:blip r:embed="rId2">
            <a:extLst/>
          </a:blip>
          <a:stretch>
            <a:fillRect/>
          </a:stretch>
        </p:blipFill>
        <p:spPr>
          <a:xfrm>
            <a:off x="882794" y="569430"/>
            <a:ext cx="1997117" cy="1497837"/>
          </a:xfrm>
          <a:prstGeom prst="rect">
            <a:avLst/>
          </a:prstGeom>
          <a:ln w="12700">
            <a:solidFill>
              <a:srgbClr val="000000"/>
            </a:solidFill>
            <a:miter lim="400000"/>
          </a:ln>
        </p:spPr>
      </p:pic>
      <p:pic>
        <p:nvPicPr>
          <p:cNvPr id="1201" name="pasted-image.pdf"/>
          <p:cNvPicPr>
            <a:picLocks noChangeAspect="1"/>
          </p:cNvPicPr>
          <p:nvPr/>
        </p:nvPicPr>
        <p:blipFill>
          <a:blip r:embed="rId3">
            <a:extLst/>
          </a:blip>
          <a:srcRect/>
          <a:stretch>
            <a:fillRect/>
          </a:stretch>
        </p:blipFill>
        <p:spPr>
          <a:xfrm>
            <a:off x="5314907" y="567544"/>
            <a:ext cx="1997160" cy="1501587"/>
          </a:xfrm>
          <a:prstGeom prst="rect">
            <a:avLst/>
          </a:prstGeom>
          <a:ln w="12700">
            <a:solidFill>
              <a:srgbClr val="000000"/>
            </a:solidFill>
            <a:miter lim="400000"/>
          </a:ln>
        </p:spPr>
      </p:pic>
    </p:spTree>
    <p:extLst>
      <p:ext uri="{BB962C8B-B14F-4D97-AF65-F5344CB8AC3E}">
        <p14:creationId xmlns:p14="http://schemas.microsoft.com/office/powerpoint/2010/main" val="203646147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03" name="Shape 1203"/>
          <p:cNvSpPr/>
          <p:nvPr/>
        </p:nvSpPr>
        <p:spPr>
          <a:xfrm>
            <a:off x="2193727" y="44106"/>
            <a:ext cx="7804547" cy="796243"/>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normAutofit/>
          </a:bodyPr>
          <a:lstStyle>
            <a:lvl1pPr>
              <a:defRPr sz="5200"/>
            </a:lvl1pPr>
          </a:lstStyle>
          <a:p>
            <a:pPr algn="ctr" defTabSz="410766" hangingPunct="0"/>
            <a:r>
              <a:rPr sz="2600" kern="0">
                <a:solidFill>
                  <a:srgbClr val="000000"/>
                </a:solidFill>
                <a:latin typeface="Helvetica Light"/>
                <a:sym typeface="Helvetica Light"/>
              </a:rPr>
              <a:t>Image classification with a neural net</a:t>
            </a:r>
          </a:p>
        </p:txBody>
      </p:sp>
      <p:sp>
        <p:nvSpPr>
          <p:cNvPr id="1204" name="Shape 1204"/>
          <p:cNvSpPr/>
          <p:nvPr/>
        </p:nvSpPr>
        <p:spPr>
          <a:xfrm>
            <a:off x="7703510" y="2264134"/>
            <a:ext cx="2078265" cy="89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algn="ctr" defTabSz="410766" hangingPunct="0"/>
            <a:r>
              <a:rPr sz="2500" kern="0">
                <a:solidFill>
                  <a:srgbClr val="000000"/>
                </a:solidFill>
                <a:latin typeface="Helvetica Light"/>
                <a:sym typeface="Helvetica Light"/>
              </a:rPr>
              <a:t>“clown fish”</a:t>
            </a:r>
          </a:p>
        </p:txBody>
      </p:sp>
      <p:pic>
        <p:nvPicPr>
          <p:cNvPr id="1205" name="pasted-image.png"/>
          <p:cNvPicPr>
            <a:picLocks noChangeAspect="1"/>
          </p:cNvPicPr>
          <p:nvPr/>
        </p:nvPicPr>
        <p:blipFill>
          <a:blip r:embed="rId2">
            <a:extLst/>
          </a:blip>
          <a:srcRect l="18419" r="4416"/>
          <a:stretch>
            <a:fillRect/>
          </a:stretch>
        </p:blipFill>
        <p:spPr>
          <a:xfrm>
            <a:off x="2914055" y="1864335"/>
            <a:ext cx="1699397" cy="1729388"/>
          </a:xfrm>
          <a:prstGeom prst="rect">
            <a:avLst/>
          </a:prstGeom>
          <a:ln w="25400">
            <a:solidFill>
              <a:srgbClr val="000000"/>
            </a:solidFill>
            <a:miter lim="400000"/>
          </a:ln>
        </p:spPr>
      </p:pic>
      <p:sp>
        <p:nvSpPr>
          <p:cNvPr id="1206" name="Shape 1206"/>
          <p:cNvSpPr/>
          <p:nvPr/>
        </p:nvSpPr>
        <p:spPr>
          <a:xfrm>
            <a:off x="2724638" y="3397595"/>
            <a:ext cx="2078265" cy="89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4000"/>
            </a:lvl1pPr>
          </a:lstStyle>
          <a:p>
            <a:pPr algn="ctr" defTabSz="410766" hangingPunct="0"/>
            <a:r>
              <a:rPr sz="2000" kern="0">
                <a:solidFill>
                  <a:srgbClr val="000000"/>
                </a:solidFill>
                <a:latin typeface="Helvetica Light"/>
                <a:sym typeface="Helvetica Light"/>
              </a:rPr>
              <a:t>Input image</a:t>
            </a:r>
          </a:p>
        </p:txBody>
      </p:sp>
      <p:sp>
        <p:nvSpPr>
          <p:cNvPr id="1207" name="Shape 1207"/>
          <p:cNvSpPr/>
          <p:nvPr/>
        </p:nvSpPr>
        <p:spPr>
          <a:xfrm>
            <a:off x="5169456" y="1606172"/>
            <a:ext cx="246969" cy="2263652"/>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208" name="Shape 1208"/>
          <p:cNvSpPr/>
          <p:nvPr/>
        </p:nvSpPr>
        <p:spPr>
          <a:xfrm>
            <a:off x="5811175" y="1599920"/>
            <a:ext cx="246969" cy="2263652"/>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209" name="Shape 1209"/>
          <p:cNvSpPr/>
          <p:nvPr/>
        </p:nvSpPr>
        <p:spPr>
          <a:xfrm>
            <a:off x="6461001" y="1593669"/>
            <a:ext cx="246969" cy="2263652"/>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210" name="Shape 1210"/>
          <p:cNvSpPr/>
          <p:nvPr/>
        </p:nvSpPr>
        <p:spPr>
          <a:xfrm>
            <a:off x="7114309" y="1593669"/>
            <a:ext cx="246969" cy="2263652"/>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211" name="Shape 1211"/>
          <p:cNvSpPr/>
          <p:nvPr/>
        </p:nvSpPr>
        <p:spPr>
          <a:xfrm>
            <a:off x="7372583" y="2719355"/>
            <a:ext cx="315056"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212" name="Shape 1212"/>
          <p:cNvSpPr/>
          <p:nvPr/>
        </p:nvSpPr>
        <p:spPr>
          <a:xfrm>
            <a:off x="6720715" y="2719355"/>
            <a:ext cx="315057"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213" name="Shape 1213"/>
          <p:cNvSpPr/>
          <p:nvPr/>
        </p:nvSpPr>
        <p:spPr>
          <a:xfrm>
            <a:off x="6059918" y="2719355"/>
            <a:ext cx="315056"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214" name="Shape 1214"/>
          <p:cNvSpPr/>
          <p:nvPr/>
        </p:nvSpPr>
        <p:spPr>
          <a:xfrm>
            <a:off x="5416981" y="2719355"/>
            <a:ext cx="315056"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pic>
        <p:nvPicPr>
          <p:cNvPr id="1215" name="pasted-image.pdf"/>
          <p:cNvPicPr>
            <a:picLocks noChangeAspect="1"/>
          </p:cNvPicPr>
          <p:nvPr/>
        </p:nvPicPr>
        <p:blipFill>
          <a:blip r:embed="rId3">
            <a:extLst/>
          </a:blip>
          <a:stretch>
            <a:fillRect/>
          </a:stretch>
        </p:blipFill>
        <p:spPr>
          <a:xfrm>
            <a:off x="3192937" y="4741629"/>
            <a:ext cx="5977582" cy="428626"/>
          </a:xfrm>
          <a:prstGeom prst="rect">
            <a:avLst/>
          </a:prstGeom>
          <a:ln w="12700">
            <a:miter lim="400000"/>
          </a:ln>
        </p:spPr>
      </p:pic>
      <p:sp>
        <p:nvSpPr>
          <p:cNvPr id="1216" name="Shape 1216"/>
          <p:cNvSpPr/>
          <p:nvPr/>
        </p:nvSpPr>
        <p:spPr>
          <a:xfrm>
            <a:off x="4733943" y="2725495"/>
            <a:ext cx="315057"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Tree>
    <p:extLst>
      <p:ext uri="{BB962C8B-B14F-4D97-AF65-F5344CB8AC3E}">
        <p14:creationId xmlns:p14="http://schemas.microsoft.com/office/powerpoint/2010/main" val="164703532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18" name="Shape 1218"/>
          <p:cNvSpPr/>
          <p:nvPr/>
        </p:nvSpPr>
        <p:spPr>
          <a:xfrm>
            <a:off x="2193727" y="44106"/>
            <a:ext cx="7804547" cy="796243"/>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normAutofit/>
          </a:bodyPr>
          <a:lstStyle/>
          <a:p>
            <a:pPr algn="ctr" defTabSz="410766" hangingPunct="0">
              <a:defRPr sz="5200"/>
            </a:pPr>
            <a:r>
              <a:rPr sz="2600" kern="0">
                <a:solidFill>
                  <a:srgbClr val="000000"/>
                </a:solidFill>
                <a:latin typeface="Helvetica Light"/>
                <a:sym typeface="Helvetica Light"/>
              </a:rPr>
              <a:t>Can we </a:t>
            </a:r>
            <a:r>
              <a:rPr sz="2600" i="1" kern="0">
                <a:solidFill>
                  <a:srgbClr val="000000"/>
                </a:solidFill>
                <a:latin typeface="Helvetica"/>
                <a:ea typeface="Helvetica"/>
                <a:cs typeface="Helvetica"/>
                <a:sym typeface="Helvetica"/>
              </a:rPr>
              <a:t>generate</a:t>
            </a:r>
            <a:r>
              <a:rPr sz="2600" kern="0">
                <a:solidFill>
                  <a:srgbClr val="000000"/>
                </a:solidFill>
                <a:latin typeface="Helvetica Light"/>
                <a:sym typeface="Helvetica Light"/>
              </a:rPr>
              <a:t> images using a neural net?</a:t>
            </a:r>
          </a:p>
        </p:txBody>
      </p:sp>
      <p:pic>
        <p:nvPicPr>
          <p:cNvPr id="1219" name="pasted-image.png"/>
          <p:cNvPicPr>
            <a:picLocks noChangeAspect="1"/>
          </p:cNvPicPr>
          <p:nvPr/>
        </p:nvPicPr>
        <p:blipFill>
          <a:blip r:embed="rId2">
            <a:extLst/>
          </a:blip>
          <a:srcRect l="18419" r="4416"/>
          <a:stretch>
            <a:fillRect/>
          </a:stretch>
        </p:blipFill>
        <p:spPr>
          <a:xfrm>
            <a:off x="7914680" y="1873265"/>
            <a:ext cx="1699397" cy="1729388"/>
          </a:xfrm>
          <a:prstGeom prst="rect">
            <a:avLst/>
          </a:prstGeom>
          <a:ln w="25400">
            <a:solidFill>
              <a:srgbClr val="000000"/>
            </a:solidFill>
            <a:miter lim="400000"/>
          </a:ln>
        </p:spPr>
      </p:pic>
      <p:sp>
        <p:nvSpPr>
          <p:cNvPr id="1220" name="Shape 1220"/>
          <p:cNvSpPr/>
          <p:nvPr/>
        </p:nvSpPr>
        <p:spPr>
          <a:xfrm>
            <a:off x="5169456" y="1606172"/>
            <a:ext cx="246969" cy="2263652"/>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221" name="Shape 1221"/>
          <p:cNvSpPr/>
          <p:nvPr/>
        </p:nvSpPr>
        <p:spPr>
          <a:xfrm>
            <a:off x="5811175" y="1599920"/>
            <a:ext cx="246969" cy="2263652"/>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222" name="Shape 1222"/>
          <p:cNvSpPr/>
          <p:nvPr/>
        </p:nvSpPr>
        <p:spPr>
          <a:xfrm>
            <a:off x="6461001" y="1593669"/>
            <a:ext cx="246969" cy="2263652"/>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223" name="Shape 1223"/>
          <p:cNvSpPr/>
          <p:nvPr/>
        </p:nvSpPr>
        <p:spPr>
          <a:xfrm>
            <a:off x="7114309" y="1593669"/>
            <a:ext cx="246969" cy="2263652"/>
          </a:xfrm>
          <a:prstGeom prst="rect">
            <a:avLst/>
          </a:prstGeom>
          <a:ln w="254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224" name="Shape 1224"/>
          <p:cNvSpPr/>
          <p:nvPr/>
        </p:nvSpPr>
        <p:spPr>
          <a:xfrm>
            <a:off x="7372583" y="2719355"/>
            <a:ext cx="315056"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225" name="Shape 1225"/>
          <p:cNvSpPr/>
          <p:nvPr/>
        </p:nvSpPr>
        <p:spPr>
          <a:xfrm>
            <a:off x="6720715" y="2719355"/>
            <a:ext cx="315057"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226" name="Shape 1226"/>
          <p:cNvSpPr/>
          <p:nvPr/>
        </p:nvSpPr>
        <p:spPr>
          <a:xfrm>
            <a:off x="6059918" y="2719355"/>
            <a:ext cx="315056"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227" name="Shape 1227"/>
          <p:cNvSpPr/>
          <p:nvPr/>
        </p:nvSpPr>
        <p:spPr>
          <a:xfrm>
            <a:off x="5416981" y="2719355"/>
            <a:ext cx="315056"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228" name="Shape 1228"/>
          <p:cNvSpPr/>
          <p:nvPr/>
        </p:nvSpPr>
        <p:spPr>
          <a:xfrm>
            <a:off x="7696796" y="3739107"/>
            <a:ext cx="2135201" cy="37991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000"/>
            </a:lvl1pPr>
          </a:lstStyle>
          <a:p>
            <a:pPr algn="ctr" defTabSz="410766" hangingPunct="0"/>
            <a:r>
              <a:rPr sz="2000" kern="0">
                <a:solidFill>
                  <a:srgbClr val="000000"/>
                </a:solidFill>
                <a:latin typeface="Helvetica Light"/>
                <a:sym typeface="Helvetica Light"/>
              </a:rPr>
              <a:t>Synthesized image</a:t>
            </a:r>
          </a:p>
        </p:txBody>
      </p:sp>
      <p:sp>
        <p:nvSpPr>
          <p:cNvPr id="1229" name="Shape 1229"/>
          <p:cNvSpPr/>
          <p:nvPr/>
        </p:nvSpPr>
        <p:spPr>
          <a:xfrm>
            <a:off x="2705370" y="2280347"/>
            <a:ext cx="2078265" cy="89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algn="ctr" defTabSz="410766" hangingPunct="0"/>
            <a:r>
              <a:rPr sz="2500" kern="0">
                <a:solidFill>
                  <a:srgbClr val="000000"/>
                </a:solidFill>
                <a:latin typeface="Helvetica Light"/>
                <a:sym typeface="Helvetica Light"/>
              </a:rPr>
              <a:t>“clown fish”</a:t>
            </a:r>
          </a:p>
        </p:txBody>
      </p:sp>
      <p:sp>
        <p:nvSpPr>
          <p:cNvPr id="1230" name="Shape 1230"/>
          <p:cNvSpPr/>
          <p:nvPr/>
        </p:nvSpPr>
        <p:spPr>
          <a:xfrm>
            <a:off x="4733943" y="2725495"/>
            <a:ext cx="315057" cy="1"/>
          </a:xfrm>
          <a:prstGeom prst="line">
            <a:avLst/>
          </a:prstGeom>
          <a:ln w="25400">
            <a:solidFill>
              <a:srgbClr val="000000"/>
            </a:solidFill>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Tree>
    <p:extLst>
      <p:ext uri="{BB962C8B-B14F-4D97-AF65-F5344CB8AC3E}">
        <p14:creationId xmlns:p14="http://schemas.microsoft.com/office/powerpoint/2010/main" val="1246837859"/>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32" name="Shape 1232"/>
          <p:cNvSpPr>
            <a:spLocks noGrp="1"/>
          </p:cNvSpPr>
          <p:nvPr>
            <p:ph type="title"/>
          </p:nvPr>
        </p:nvSpPr>
        <p:spPr>
          <a:prstGeom prst="rect">
            <a:avLst/>
          </a:prstGeom>
        </p:spPr>
        <p:txBody>
          <a:bodyPr>
            <a:normAutofit fontScale="90000"/>
          </a:bodyPr>
          <a:lstStyle>
            <a:lvl1pPr defTabSz="1353311">
              <a:defRPr sz="6364"/>
            </a:lvl1pPr>
          </a:lstStyle>
          <a:p>
            <a:r>
              <a:t>In structured prediction, you shouldn’t treat every output as independent!</a:t>
            </a:r>
          </a:p>
        </p:txBody>
      </p:sp>
    </p:spTree>
    <p:extLst>
      <p:ext uri="{BB962C8B-B14F-4D97-AF65-F5344CB8AC3E}">
        <p14:creationId xmlns:p14="http://schemas.microsoft.com/office/powerpoint/2010/main" val="3875431944"/>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34" name="Shape 1234"/>
          <p:cNvSpPr>
            <a:spLocks noGrp="1"/>
          </p:cNvSpPr>
          <p:nvPr>
            <p:ph type="title"/>
          </p:nvPr>
        </p:nvSpPr>
        <p:spPr>
          <a:prstGeom prst="rect">
            <a:avLst/>
          </a:prstGeom>
        </p:spPr>
        <p:txBody>
          <a:bodyPr>
            <a:normAutofit fontScale="90000"/>
          </a:bodyPr>
          <a:lstStyle/>
          <a:p>
            <a:pPr defTabSz="676656">
              <a:defRPr sz="6364"/>
            </a:pPr>
            <a:r>
              <a:t>In one-to-many prediction, you need to predict a </a:t>
            </a:r>
            <a:r>
              <a:rPr i="1">
                <a:latin typeface="Helvetica"/>
                <a:ea typeface="Helvetica"/>
                <a:cs typeface="Helvetica"/>
                <a:sym typeface="Helvetica"/>
              </a:rPr>
              <a:t>set</a:t>
            </a:r>
            <a:r>
              <a:t> of possibilities</a:t>
            </a:r>
          </a:p>
        </p:txBody>
      </p:sp>
    </p:spTree>
    <p:extLst>
      <p:ext uri="{BB962C8B-B14F-4D97-AF65-F5344CB8AC3E}">
        <p14:creationId xmlns:p14="http://schemas.microsoft.com/office/powerpoint/2010/main" val="340557062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8" name="Group 1238"/>
          <p:cNvGrpSpPr/>
          <p:nvPr/>
        </p:nvGrpSpPr>
        <p:grpSpPr>
          <a:xfrm>
            <a:off x="150220" y="1193040"/>
            <a:ext cx="3858081" cy="3904523"/>
            <a:chOff x="0" y="-6135"/>
            <a:chExt cx="7716161" cy="7809045"/>
          </a:xfrm>
        </p:grpSpPr>
        <p:sp>
          <p:nvSpPr>
            <p:cNvPr id="1236" name="Shape 1236"/>
            <p:cNvSpPr/>
            <p:nvPr/>
          </p:nvSpPr>
          <p:spPr>
            <a:xfrm>
              <a:off x="2971568" y="-6135"/>
              <a:ext cx="1689568" cy="10060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5600"/>
              </a:lvl1pPr>
            </a:lstStyle>
            <a:p>
              <a:pPr algn="ctr" defTabSz="410766" hangingPunct="0"/>
              <a:r>
                <a:rPr sz="2800" kern="0">
                  <a:solidFill>
                    <a:srgbClr val="000000"/>
                  </a:solidFill>
                  <a:latin typeface="Helvetica Light"/>
                  <a:sym typeface="Helvetica Light"/>
                </a:rPr>
                <a:t>Input</a:t>
              </a:r>
            </a:p>
          </p:txBody>
        </p:sp>
        <p:pic>
          <p:nvPicPr>
            <p:cNvPr id="1237" name="Screen Shot 2017-01-11 at 2.36.35 AM-filtered.png"/>
            <p:cNvPicPr>
              <a:picLocks noChangeAspect="1"/>
            </p:cNvPicPr>
            <p:nvPr/>
          </p:nvPicPr>
          <p:blipFill>
            <a:blip r:embed="rId3">
              <a:extLst/>
            </a:blip>
            <a:srcRect l="4853" t="5484" r="4567" b="6574"/>
            <a:stretch>
              <a:fillRect/>
            </a:stretch>
          </p:blipFill>
          <p:spPr>
            <a:xfrm>
              <a:off x="0" y="1074488"/>
              <a:ext cx="7716161" cy="6728422"/>
            </a:xfrm>
            <a:prstGeom prst="rect">
              <a:avLst/>
            </a:prstGeom>
            <a:ln w="12700" cap="flat">
              <a:noFill/>
              <a:miter lim="400000"/>
            </a:ln>
            <a:effectLst/>
          </p:spPr>
        </p:pic>
      </p:grpSp>
      <p:grpSp>
        <p:nvGrpSpPr>
          <p:cNvPr id="1241" name="Group 1241"/>
          <p:cNvGrpSpPr/>
          <p:nvPr/>
        </p:nvGrpSpPr>
        <p:grpSpPr>
          <a:xfrm>
            <a:off x="4191723" y="1193040"/>
            <a:ext cx="3897851" cy="3904481"/>
            <a:chOff x="0" y="-6135"/>
            <a:chExt cx="7795701" cy="7808959"/>
          </a:xfrm>
        </p:grpSpPr>
        <p:sp>
          <p:nvSpPr>
            <p:cNvPr id="1239" name="Shape 1239"/>
            <p:cNvSpPr/>
            <p:nvPr/>
          </p:nvSpPr>
          <p:spPr>
            <a:xfrm>
              <a:off x="2658286" y="-6135"/>
              <a:ext cx="2282678" cy="10060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5600"/>
              </a:lvl1pPr>
            </a:lstStyle>
            <a:p>
              <a:pPr algn="ctr" defTabSz="410766" hangingPunct="0"/>
              <a:r>
                <a:rPr sz="2800" kern="0">
                  <a:solidFill>
                    <a:srgbClr val="000000"/>
                  </a:solidFill>
                  <a:latin typeface="Helvetica Light"/>
                  <a:sym typeface="Helvetica Light"/>
                </a:rPr>
                <a:t>Output</a:t>
              </a:r>
            </a:p>
          </p:txBody>
        </p:sp>
        <p:pic>
          <p:nvPicPr>
            <p:cNvPr id="1240" name="pasted-image.pdf"/>
            <p:cNvPicPr>
              <a:picLocks noChangeAspect="1"/>
            </p:cNvPicPr>
            <p:nvPr/>
          </p:nvPicPr>
          <p:blipFill>
            <a:blip r:embed="rId4">
              <a:extLst/>
            </a:blip>
            <a:stretch>
              <a:fillRect/>
            </a:stretch>
          </p:blipFill>
          <p:spPr>
            <a:xfrm>
              <a:off x="0" y="1001747"/>
              <a:ext cx="7795701" cy="6801077"/>
            </a:xfrm>
            <a:prstGeom prst="rect">
              <a:avLst/>
            </a:prstGeom>
            <a:ln w="12700" cap="flat">
              <a:noFill/>
              <a:miter lim="400000"/>
            </a:ln>
            <a:effectLst/>
          </p:spPr>
        </p:pic>
      </p:grpSp>
      <p:grpSp>
        <p:nvGrpSpPr>
          <p:cNvPr id="1244" name="Group 1244"/>
          <p:cNvGrpSpPr/>
          <p:nvPr/>
        </p:nvGrpSpPr>
        <p:grpSpPr>
          <a:xfrm>
            <a:off x="8031855" y="1193040"/>
            <a:ext cx="4213388" cy="4122049"/>
            <a:chOff x="0" y="-6135"/>
            <a:chExt cx="8426773" cy="8244095"/>
          </a:xfrm>
        </p:grpSpPr>
        <p:pic>
          <p:nvPicPr>
            <p:cNvPr id="1242" name="Screen Shot 2017-01-11 at 2.36.35 AM.png"/>
            <p:cNvPicPr>
              <a:picLocks noChangeAspect="1"/>
            </p:cNvPicPr>
            <p:nvPr/>
          </p:nvPicPr>
          <p:blipFill>
            <a:blip r:embed="rId5">
              <a:extLst/>
            </a:blip>
            <a:stretch>
              <a:fillRect/>
            </a:stretch>
          </p:blipFill>
          <p:spPr>
            <a:xfrm>
              <a:off x="0" y="669469"/>
              <a:ext cx="8426773" cy="7568491"/>
            </a:xfrm>
            <a:prstGeom prst="rect">
              <a:avLst/>
            </a:prstGeom>
            <a:ln w="12700" cap="flat">
              <a:noFill/>
              <a:miter lim="400000"/>
            </a:ln>
            <a:effectLst/>
          </p:spPr>
        </p:pic>
        <p:sp>
          <p:nvSpPr>
            <p:cNvPr id="1243" name="Shape 1243"/>
            <p:cNvSpPr/>
            <p:nvPr/>
          </p:nvSpPr>
          <p:spPr>
            <a:xfrm>
              <a:off x="2166351" y="-6135"/>
              <a:ext cx="4094071" cy="10060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5600"/>
              </a:lvl1pPr>
            </a:lstStyle>
            <a:p>
              <a:pPr algn="ctr" defTabSz="410766" hangingPunct="0"/>
              <a:r>
                <a:rPr sz="2800" kern="0">
                  <a:solidFill>
                    <a:srgbClr val="000000"/>
                  </a:solidFill>
                  <a:latin typeface="Helvetica Light"/>
                  <a:sym typeface="Helvetica Light"/>
                </a:rPr>
                <a:t>Ground truth</a:t>
              </a:r>
            </a:p>
          </p:txBody>
        </p:sp>
      </p:grpSp>
      <p:pic>
        <p:nvPicPr>
          <p:cNvPr id="1245" name="pasted-image.pdf"/>
          <p:cNvPicPr>
            <a:picLocks noChangeAspect="1"/>
          </p:cNvPicPr>
          <p:nvPr/>
        </p:nvPicPr>
        <p:blipFill>
          <a:blip r:embed="rId6">
            <a:extLst/>
          </a:blip>
          <a:stretch>
            <a:fillRect/>
          </a:stretch>
        </p:blipFill>
        <p:spPr>
          <a:xfrm>
            <a:off x="3500194" y="5386381"/>
            <a:ext cx="5280908" cy="1056182"/>
          </a:xfrm>
          <a:prstGeom prst="rect">
            <a:avLst/>
          </a:prstGeom>
          <a:ln w="12700">
            <a:miter lim="400000"/>
          </a:ln>
        </p:spPr>
      </p:pic>
      <p:sp>
        <p:nvSpPr>
          <p:cNvPr id="1246" name="Shape 1246"/>
          <p:cNvSpPr/>
          <p:nvPr/>
        </p:nvSpPr>
        <p:spPr>
          <a:xfrm>
            <a:off x="3403299" y="197482"/>
            <a:ext cx="5376473"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Designing loss functions</a:t>
            </a:r>
          </a:p>
        </p:txBody>
      </p:sp>
    </p:spTree>
    <p:extLst>
      <p:ext uri="{BB962C8B-B14F-4D97-AF65-F5344CB8AC3E}">
        <p14:creationId xmlns:p14="http://schemas.microsoft.com/office/powerpoint/2010/main" val="137405094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1" grpId="0" animBg="1" advAuto="0"/>
      <p:bldP spid="1244"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0" name="pasted-image.pdf"/>
          <p:cNvPicPr>
            <a:picLocks noChangeAspect="1"/>
          </p:cNvPicPr>
          <p:nvPr/>
        </p:nvPicPr>
        <p:blipFill>
          <a:blip r:embed="rId3">
            <a:extLst/>
          </a:blip>
          <a:stretch>
            <a:fillRect/>
          </a:stretch>
        </p:blipFill>
        <p:spPr>
          <a:xfrm>
            <a:off x="4627016" y="201061"/>
            <a:ext cx="6187772" cy="5545051"/>
          </a:xfrm>
          <a:prstGeom prst="rect">
            <a:avLst/>
          </a:prstGeom>
          <a:ln w="12700">
            <a:miter lim="400000"/>
          </a:ln>
        </p:spPr>
      </p:pic>
      <p:pic>
        <p:nvPicPr>
          <p:cNvPr id="1251" name="Screen Shot 2017-01-11 at 2.36.35 AM-filtered.png"/>
          <p:cNvPicPr>
            <a:picLocks noChangeAspect="1"/>
          </p:cNvPicPr>
          <p:nvPr/>
        </p:nvPicPr>
        <p:blipFill>
          <a:blip r:embed="rId4">
            <a:extLst/>
          </a:blip>
          <a:stretch>
            <a:fillRect/>
          </a:stretch>
        </p:blipFill>
        <p:spPr>
          <a:xfrm>
            <a:off x="1448123" y="-73233"/>
            <a:ext cx="3254210" cy="2922762"/>
          </a:xfrm>
          <a:prstGeom prst="rect">
            <a:avLst/>
          </a:prstGeom>
          <a:ln w="12700">
            <a:miter lim="400000"/>
          </a:ln>
        </p:spPr>
      </p:pic>
      <p:sp>
        <p:nvSpPr>
          <p:cNvPr id="1252" name="Shape 1252"/>
          <p:cNvSpPr/>
          <p:nvPr/>
        </p:nvSpPr>
        <p:spPr>
          <a:xfrm>
            <a:off x="3125477" y="1071491"/>
            <a:ext cx="291805" cy="276165"/>
          </a:xfrm>
          <a:prstGeom prst="ellipse">
            <a:avLst/>
          </a:prstGeom>
          <a:ln w="101600">
            <a:solidFill>
              <a:srgbClr val="FFFFFF"/>
            </a:solidFill>
            <a:prstDash val="sysDot"/>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253" name="Shape 1253"/>
          <p:cNvSpPr/>
          <p:nvPr/>
        </p:nvSpPr>
        <p:spPr>
          <a:xfrm>
            <a:off x="7436145" y="2104005"/>
            <a:ext cx="291805" cy="276165"/>
          </a:xfrm>
          <a:prstGeom prst="ellipse">
            <a:avLst/>
          </a:prstGeom>
          <a:ln w="101600">
            <a:solidFill>
              <a:srgbClr val="FFFFFF"/>
            </a:solidFill>
            <a:prstDash val="sysDot"/>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254" name="Shape 1254"/>
          <p:cNvSpPr/>
          <p:nvPr/>
        </p:nvSpPr>
        <p:spPr>
          <a:xfrm>
            <a:off x="8622280" y="3057665"/>
            <a:ext cx="291805" cy="276165"/>
          </a:xfrm>
          <a:prstGeom prst="ellipse">
            <a:avLst/>
          </a:prstGeom>
          <a:ln w="101600">
            <a:solidFill>
              <a:srgbClr val="FFFFFF"/>
            </a:solidFill>
            <a:prstDash val="sysDot"/>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grpSp>
        <p:nvGrpSpPr>
          <p:cNvPr id="1259" name="Group 1259"/>
          <p:cNvGrpSpPr/>
          <p:nvPr/>
        </p:nvGrpSpPr>
        <p:grpSpPr>
          <a:xfrm>
            <a:off x="7595733" y="2245287"/>
            <a:ext cx="1180586" cy="944611"/>
            <a:chOff x="0" y="0"/>
            <a:chExt cx="2361170" cy="1889219"/>
          </a:xfrm>
        </p:grpSpPr>
        <p:sp>
          <p:nvSpPr>
            <p:cNvPr id="1255" name="Shape 1255"/>
            <p:cNvSpPr/>
            <p:nvPr/>
          </p:nvSpPr>
          <p:spPr>
            <a:xfrm>
              <a:off x="-1" y="0"/>
              <a:ext cx="2361172" cy="1889220"/>
            </a:xfrm>
            <a:prstGeom prst="line">
              <a:avLst/>
            </a:prstGeom>
            <a:noFill/>
            <a:ln w="88900" cap="flat">
              <a:solidFill>
                <a:srgbClr val="FFFFFF"/>
              </a:solidFill>
              <a:prstDash val="sysDot"/>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nvGrpSpPr>
            <p:cNvPr id="1258" name="Group 1258"/>
            <p:cNvGrpSpPr/>
            <p:nvPr/>
          </p:nvGrpSpPr>
          <p:grpSpPr>
            <a:xfrm rot="1620009">
              <a:off x="969044" y="759858"/>
              <a:ext cx="351645" cy="333785"/>
              <a:chOff x="0" y="0"/>
              <a:chExt cx="351643" cy="333784"/>
            </a:xfrm>
          </p:grpSpPr>
          <p:sp>
            <p:nvSpPr>
              <p:cNvPr id="1256" name="Shape 1256"/>
              <p:cNvSpPr/>
              <p:nvPr/>
            </p:nvSpPr>
            <p:spPr>
              <a:xfrm flipH="1">
                <a:off x="0" y="-1"/>
                <a:ext cx="333785" cy="333786"/>
              </a:xfrm>
              <a:prstGeom prst="line">
                <a:avLst/>
              </a:prstGeom>
              <a:noFill/>
              <a:ln w="114300" cap="flat">
                <a:solidFill>
                  <a:srgbClr val="FFFFFF"/>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257" name="Shape 1257"/>
              <p:cNvSpPr/>
              <p:nvPr/>
            </p:nvSpPr>
            <p:spPr>
              <a:xfrm>
                <a:off x="17859" y="-1"/>
                <a:ext cx="333785" cy="333786"/>
              </a:xfrm>
              <a:prstGeom prst="line">
                <a:avLst/>
              </a:prstGeom>
              <a:noFill/>
              <a:ln w="114300" cap="flat">
                <a:solidFill>
                  <a:srgbClr val="FFFFFF"/>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grpSp>
      <p:pic>
        <p:nvPicPr>
          <p:cNvPr id="1260" name="pasted-image.pdf"/>
          <p:cNvPicPr>
            <a:picLocks noChangeAspect="1"/>
          </p:cNvPicPr>
          <p:nvPr/>
        </p:nvPicPr>
        <p:blipFill>
          <a:blip r:embed="rId5">
            <a:extLst/>
          </a:blip>
          <a:stretch>
            <a:fillRect/>
          </a:stretch>
        </p:blipFill>
        <p:spPr>
          <a:xfrm>
            <a:off x="3500194" y="5386381"/>
            <a:ext cx="5280908" cy="1056182"/>
          </a:xfrm>
          <a:prstGeom prst="rect">
            <a:avLst/>
          </a:prstGeom>
          <a:ln w="12700">
            <a:miter lim="400000"/>
          </a:ln>
        </p:spPr>
      </p:pic>
      <p:pic>
        <p:nvPicPr>
          <p:cNvPr id="1261" name="ours_fullres (1).png"/>
          <p:cNvPicPr>
            <a:picLocks noChangeAspect="1"/>
          </p:cNvPicPr>
          <p:nvPr/>
        </p:nvPicPr>
        <p:blipFill>
          <a:blip r:embed="rId6">
            <a:extLst/>
          </a:blip>
          <a:stretch>
            <a:fillRect/>
          </a:stretch>
        </p:blipFill>
        <p:spPr>
          <a:xfrm>
            <a:off x="6170157" y="533774"/>
            <a:ext cx="1218445" cy="1056182"/>
          </a:xfrm>
          <a:prstGeom prst="rect">
            <a:avLst/>
          </a:prstGeom>
          <a:ln w="25400">
            <a:solidFill>
              <a:srgbClr val="000000"/>
            </a:solidFill>
            <a:miter lim="400000"/>
          </a:ln>
        </p:spPr>
      </p:pic>
      <p:pic>
        <p:nvPicPr>
          <p:cNvPr id="1262" name="ours_fullres.png"/>
          <p:cNvPicPr>
            <a:picLocks noChangeAspect="1"/>
          </p:cNvPicPr>
          <p:nvPr/>
        </p:nvPicPr>
        <p:blipFill>
          <a:blip r:embed="rId7">
            <a:extLst/>
          </a:blip>
          <a:stretch>
            <a:fillRect/>
          </a:stretch>
        </p:blipFill>
        <p:spPr>
          <a:xfrm>
            <a:off x="9692160" y="3247287"/>
            <a:ext cx="1218445" cy="1056182"/>
          </a:xfrm>
          <a:prstGeom prst="rect">
            <a:avLst/>
          </a:prstGeom>
          <a:ln w="25400">
            <a:solidFill>
              <a:srgbClr val="000000"/>
            </a:solidFill>
            <a:miter lim="400000"/>
          </a:ln>
        </p:spPr>
      </p:pic>
      <p:pic>
        <p:nvPicPr>
          <p:cNvPr id="1263" name="pasted-image.pdf"/>
          <p:cNvPicPr>
            <a:picLocks noChangeAspect="1"/>
          </p:cNvPicPr>
          <p:nvPr/>
        </p:nvPicPr>
        <p:blipFill>
          <a:blip r:embed="rId8">
            <a:extLst/>
          </a:blip>
          <a:srcRect l="1003" t="2744" r="2398" b="1949"/>
          <a:stretch>
            <a:fillRect/>
          </a:stretch>
        </p:blipFill>
        <p:spPr>
          <a:xfrm>
            <a:off x="8575439" y="1486065"/>
            <a:ext cx="1241751" cy="1068824"/>
          </a:xfrm>
          <a:prstGeom prst="rect">
            <a:avLst/>
          </a:prstGeom>
          <a:ln w="25400">
            <a:solidFill>
              <a:srgbClr val="000000"/>
            </a:solidFill>
            <a:miter lim="400000"/>
          </a:ln>
        </p:spPr>
      </p:pic>
    </p:spTree>
    <p:extLst>
      <p:ext uri="{BB962C8B-B14F-4D97-AF65-F5344CB8AC3E}">
        <p14:creationId xmlns:p14="http://schemas.microsoft.com/office/powerpoint/2010/main" val="170001310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25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126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1254"/>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iterate>
                                    <p:tmAbs val="0"/>
                                  </p:iterate>
                                  <p:childTnLst>
                                    <p:set>
                                      <p:cBhvr>
                                        <p:cTn id="20" fill="hold"/>
                                        <p:tgtEl>
                                          <p:spTgt spid="126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1259"/>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iterate>
                                    <p:tmAbs val="0"/>
                                  </p:iterate>
                                  <p:childTnLst>
                                    <p:set>
                                      <p:cBhvr>
                                        <p:cTn id="27" fill="hold"/>
                                        <p:tgtEl>
                                          <p:spTgt spid="1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2" grpId="0" animBg="1" advAuto="0"/>
      <p:bldP spid="1253" grpId="0" animBg="1" advAuto="0"/>
      <p:bldP spid="1254" grpId="0" animBg="1" advAuto="0"/>
      <p:bldP spid="1259" grpId="0" animBg="1" advAuto="0"/>
      <p:bldP spid="1261" grpId="0" animBg="1" advAuto="0"/>
      <p:bldP spid="1262" grpId="0" animBg="1" advAuto="0"/>
      <p:bldP spid="1263"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7" name="Shape 1267"/>
          <p:cNvSpPr/>
          <p:nvPr/>
        </p:nvSpPr>
        <p:spPr>
          <a:xfrm>
            <a:off x="491791" y="5349267"/>
            <a:ext cx="10950114" cy="50302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5600"/>
            </a:lvl1pPr>
          </a:lstStyle>
          <a:p>
            <a:pPr algn="ctr" defTabSz="410766" hangingPunct="0"/>
            <a:r>
              <a:rPr sz="2800" kern="0">
                <a:solidFill>
                  <a:srgbClr val="000000"/>
                </a:solidFill>
                <a:latin typeface="Helvetica Light"/>
                <a:sym typeface="Helvetica Light"/>
              </a:rPr>
              <a:t>Color distribution cross-entropy loss with colorfulness enhancing term. </a:t>
            </a:r>
          </a:p>
        </p:txBody>
      </p:sp>
      <p:grpSp>
        <p:nvGrpSpPr>
          <p:cNvPr id="1270" name="Group 1270"/>
          <p:cNvGrpSpPr/>
          <p:nvPr/>
        </p:nvGrpSpPr>
        <p:grpSpPr>
          <a:xfrm>
            <a:off x="4166989" y="1193040"/>
            <a:ext cx="3858035" cy="3893416"/>
            <a:chOff x="0" y="-6135"/>
            <a:chExt cx="7716069" cy="7786830"/>
          </a:xfrm>
        </p:grpSpPr>
        <p:sp>
          <p:nvSpPr>
            <p:cNvPr id="1268" name="Shape 1268"/>
            <p:cNvSpPr/>
            <p:nvPr/>
          </p:nvSpPr>
          <p:spPr>
            <a:xfrm>
              <a:off x="913748" y="-6135"/>
              <a:ext cx="5584863" cy="10060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5600"/>
              </a:lvl1pPr>
            </a:lstStyle>
            <a:p>
              <a:pPr algn="ctr" defTabSz="410766" hangingPunct="0"/>
              <a:r>
                <a:rPr sz="2800" kern="0">
                  <a:solidFill>
                    <a:srgbClr val="000000"/>
                  </a:solidFill>
                  <a:latin typeface="Helvetica Light"/>
                  <a:sym typeface="Helvetica Light"/>
                </a:rPr>
                <a:t>Zhang et al. 2016</a:t>
              </a:r>
            </a:p>
          </p:txBody>
        </p:sp>
        <p:pic>
          <p:nvPicPr>
            <p:cNvPr id="1269" name="pasted-image.pdf"/>
            <p:cNvPicPr>
              <a:picLocks noChangeAspect="1"/>
            </p:cNvPicPr>
            <p:nvPr/>
          </p:nvPicPr>
          <p:blipFill>
            <a:blip r:embed="rId3">
              <a:extLst/>
            </a:blip>
            <a:srcRect/>
            <a:stretch>
              <a:fillRect/>
            </a:stretch>
          </p:blipFill>
          <p:spPr>
            <a:xfrm>
              <a:off x="0" y="1049088"/>
              <a:ext cx="7716069" cy="6731607"/>
            </a:xfrm>
            <a:prstGeom prst="rect">
              <a:avLst/>
            </a:prstGeom>
            <a:ln w="12700" cap="flat">
              <a:noFill/>
              <a:miter lim="400000"/>
            </a:ln>
            <a:effectLst/>
          </p:spPr>
        </p:pic>
      </p:grpSp>
      <p:sp>
        <p:nvSpPr>
          <p:cNvPr id="1271" name="Shape 1271"/>
          <p:cNvSpPr/>
          <p:nvPr/>
        </p:nvSpPr>
        <p:spPr>
          <a:xfrm>
            <a:off x="7871561" y="6163958"/>
            <a:ext cx="3916138"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[Zhang, Isola, Efros, ECCV 2016]</a:t>
            </a:r>
          </a:p>
        </p:txBody>
      </p:sp>
      <p:sp>
        <p:nvSpPr>
          <p:cNvPr id="1272" name="Shape 1272"/>
          <p:cNvSpPr/>
          <p:nvPr/>
        </p:nvSpPr>
        <p:spPr>
          <a:xfrm>
            <a:off x="3403299" y="197482"/>
            <a:ext cx="5376473"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Designing loss functions</a:t>
            </a:r>
          </a:p>
        </p:txBody>
      </p:sp>
      <p:grpSp>
        <p:nvGrpSpPr>
          <p:cNvPr id="1275" name="Group 1275"/>
          <p:cNvGrpSpPr/>
          <p:nvPr/>
        </p:nvGrpSpPr>
        <p:grpSpPr>
          <a:xfrm>
            <a:off x="150220" y="1193040"/>
            <a:ext cx="3858081" cy="3904523"/>
            <a:chOff x="0" y="-6135"/>
            <a:chExt cx="7716161" cy="7809045"/>
          </a:xfrm>
        </p:grpSpPr>
        <p:sp>
          <p:nvSpPr>
            <p:cNvPr id="1273" name="Shape 1273"/>
            <p:cNvSpPr/>
            <p:nvPr/>
          </p:nvSpPr>
          <p:spPr>
            <a:xfrm>
              <a:off x="2971568" y="-6135"/>
              <a:ext cx="1689568" cy="10060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5600"/>
              </a:lvl1pPr>
            </a:lstStyle>
            <a:p>
              <a:pPr algn="ctr" defTabSz="410766" hangingPunct="0"/>
              <a:r>
                <a:rPr sz="2800" kern="0">
                  <a:solidFill>
                    <a:srgbClr val="000000"/>
                  </a:solidFill>
                  <a:latin typeface="Helvetica Light"/>
                  <a:sym typeface="Helvetica Light"/>
                </a:rPr>
                <a:t>Input</a:t>
              </a:r>
            </a:p>
          </p:txBody>
        </p:sp>
        <p:pic>
          <p:nvPicPr>
            <p:cNvPr id="1274" name="Screen Shot 2017-01-11 at 2.36.35 AM-filtered.png"/>
            <p:cNvPicPr>
              <a:picLocks noChangeAspect="1"/>
            </p:cNvPicPr>
            <p:nvPr/>
          </p:nvPicPr>
          <p:blipFill>
            <a:blip r:embed="rId4">
              <a:extLst/>
            </a:blip>
            <a:srcRect l="4853" t="5484" r="4567" b="6574"/>
            <a:stretch>
              <a:fillRect/>
            </a:stretch>
          </p:blipFill>
          <p:spPr>
            <a:xfrm>
              <a:off x="0" y="1074488"/>
              <a:ext cx="7716161" cy="6728422"/>
            </a:xfrm>
            <a:prstGeom prst="rect">
              <a:avLst/>
            </a:prstGeom>
            <a:ln w="12700" cap="flat">
              <a:noFill/>
              <a:miter lim="400000"/>
            </a:ln>
            <a:effectLst/>
          </p:spPr>
        </p:pic>
      </p:grpSp>
      <p:grpSp>
        <p:nvGrpSpPr>
          <p:cNvPr id="1278" name="Group 1278"/>
          <p:cNvGrpSpPr/>
          <p:nvPr/>
        </p:nvGrpSpPr>
        <p:grpSpPr>
          <a:xfrm>
            <a:off x="8031855" y="1193040"/>
            <a:ext cx="4213388" cy="4122049"/>
            <a:chOff x="0" y="-6135"/>
            <a:chExt cx="8426773" cy="8244095"/>
          </a:xfrm>
        </p:grpSpPr>
        <p:pic>
          <p:nvPicPr>
            <p:cNvPr id="1276" name="Screen Shot 2017-01-11 at 2.36.35 AM.png"/>
            <p:cNvPicPr>
              <a:picLocks noChangeAspect="1"/>
            </p:cNvPicPr>
            <p:nvPr/>
          </p:nvPicPr>
          <p:blipFill>
            <a:blip r:embed="rId5">
              <a:extLst/>
            </a:blip>
            <a:srcRect/>
            <a:stretch>
              <a:fillRect/>
            </a:stretch>
          </p:blipFill>
          <p:spPr>
            <a:xfrm>
              <a:off x="0" y="669469"/>
              <a:ext cx="8426773" cy="7568491"/>
            </a:xfrm>
            <a:prstGeom prst="rect">
              <a:avLst/>
            </a:prstGeom>
            <a:ln w="12700" cap="flat">
              <a:noFill/>
              <a:miter lim="400000"/>
            </a:ln>
            <a:effectLst/>
          </p:spPr>
        </p:pic>
        <p:sp>
          <p:nvSpPr>
            <p:cNvPr id="1277" name="Shape 1277"/>
            <p:cNvSpPr/>
            <p:nvPr/>
          </p:nvSpPr>
          <p:spPr>
            <a:xfrm>
              <a:off x="2166351" y="-6135"/>
              <a:ext cx="4094071" cy="10060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5600"/>
              </a:lvl1pPr>
            </a:lstStyle>
            <a:p>
              <a:pPr algn="ctr" defTabSz="410766" hangingPunct="0"/>
              <a:r>
                <a:rPr sz="2800" kern="0">
                  <a:solidFill>
                    <a:srgbClr val="000000"/>
                  </a:solidFill>
                  <a:latin typeface="Helvetica Light"/>
                  <a:sym typeface="Helvetica Light"/>
                </a:rPr>
                <a:t>Ground truth</a:t>
              </a:r>
            </a:p>
          </p:txBody>
        </p:sp>
      </p:grpSp>
    </p:spTree>
    <p:extLst>
      <p:ext uri="{BB962C8B-B14F-4D97-AF65-F5344CB8AC3E}">
        <p14:creationId xmlns:p14="http://schemas.microsoft.com/office/powerpoint/2010/main" val="397678656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0" grpId="0" animBg="1" advAuto="0"/>
      <p:bldP spid="1278"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67DDF-A33B-49AC-82DF-48F4E6B2DAF7}"/>
              </a:ext>
            </a:extLst>
          </p:cNvPr>
          <p:cNvSpPr>
            <a:spLocks noGrp="1"/>
          </p:cNvSpPr>
          <p:nvPr>
            <p:ph type="title"/>
          </p:nvPr>
        </p:nvSpPr>
        <p:spPr/>
        <p:txBody>
          <a:bodyPr/>
          <a:lstStyle/>
          <a:p>
            <a:r>
              <a:rPr lang="en-US" dirty="0"/>
              <a:t>Other resources</a:t>
            </a:r>
          </a:p>
        </p:txBody>
      </p:sp>
      <p:sp>
        <p:nvSpPr>
          <p:cNvPr id="3" name="Content Placeholder 2">
            <a:extLst>
              <a:ext uri="{FF2B5EF4-FFF2-40B4-BE49-F238E27FC236}">
                <a16:creationId xmlns:a16="http://schemas.microsoft.com/office/drawing/2014/main" id="{DFD62D0E-3CC9-4E39-A81C-837E6634B2CA}"/>
              </a:ext>
            </a:extLst>
          </p:cNvPr>
          <p:cNvSpPr>
            <a:spLocks noGrp="1"/>
          </p:cNvSpPr>
          <p:nvPr>
            <p:ph idx="1"/>
          </p:nvPr>
        </p:nvSpPr>
        <p:spPr/>
        <p:txBody>
          <a:bodyPr/>
          <a:lstStyle/>
          <a:p>
            <a:r>
              <a:rPr lang="en-US" dirty="0"/>
              <a:t>Deep visualization toolbox</a:t>
            </a:r>
          </a:p>
          <a:p>
            <a:pPr lvl="1"/>
            <a:r>
              <a:rPr lang="en-US" dirty="0">
                <a:hlinkClick r:id="rId2"/>
              </a:rPr>
              <a:t>https://www.youtube.com/watch?v=AgkfIQ4IGaM</a:t>
            </a:r>
            <a:endParaRPr lang="en-US" dirty="0"/>
          </a:p>
          <a:p>
            <a:pPr lvl="1"/>
            <a:endParaRPr lang="en-US" dirty="0"/>
          </a:p>
          <a:p>
            <a:r>
              <a:rPr lang="en-US" dirty="0"/>
              <a:t>A Beginner's Guide To Understanding Convolutional Neural Networks</a:t>
            </a:r>
          </a:p>
          <a:p>
            <a:pPr lvl="1"/>
            <a:r>
              <a:rPr lang="en-US" dirty="0">
                <a:hlinkClick r:id="rId3"/>
              </a:rPr>
              <a:t>https://adeshpande3.github.io/adeshpande3.github.io/A-Beginner's-Guide-To-Understanding-Convolutional-Neural-Networks/</a:t>
            </a:r>
            <a:endParaRPr lang="en-US" dirty="0"/>
          </a:p>
          <a:p>
            <a:pPr lvl="1"/>
            <a:endParaRPr lang="en-US" dirty="0"/>
          </a:p>
        </p:txBody>
      </p:sp>
    </p:spTree>
    <p:extLst>
      <p:ext uri="{BB962C8B-B14F-4D97-AF65-F5344CB8AC3E}">
        <p14:creationId xmlns:p14="http://schemas.microsoft.com/office/powerpoint/2010/main" val="1580966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82" name="Screen Shot 2017-02-03 at 5.30.12 PM-filtered.png"/>
          <p:cNvPicPr>
            <a:picLocks noChangeAspect="1"/>
          </p:cNvPicPr>
          <p:nvPr/>
        </p:nvPicPr>
        <p:blipFill>
          <a:blip r:embed="rId3">
            <a:extLst/>
          </a:blip>
          <a:stretch>
            <a:fillRect/>
          </a:stretch>
        </p:blipFill>
        <p:spPr>
          <a:xfrm>
            <a:off x="2024700" y="373477"/>
            <a:ext cx="8142601" cy="6111046"/>
          </a:xfrm>
          <a:prstGeom prst="rect">
            <a:avLst/>
          </a:prstGeom>
          <a:ln w="12700">
            <a:miter lim="400000"/>
          </a:ln>
        </p:spPr>
      </p:pic>
      <p:pic>
        <p:nvPicPr>
          <p:cNvPr id="1283" name="Screen Shot 2017-02-03 at 5.30.12 PM.png"/>
          <p:cNvPicPr>
            <a:picLocks noChangeAspect="1"/>
          </p:cNvPicPr>
          <p:nvPr/>
        </p:nvPicPr>
        <p:blipFill>
          <a:blip r:embed="rId4">
            <a:extLst/>
          </a:blip>
          <a:stretch>
            <a:fillRect/>
          </a:stretch>
        </p:blipFill>
        <p:spPr>
          <a:xfrm>
            <a:off x="2020235" y="373477"/>
            <a:ext cx="8142601" cy="6111046"/>
          </a:xfrm>
          <a:prstGeom prst="rect">
            <a:avLst/>
          </a:prstGeom>
          <a:ln w="12700">
            <a:miter lim="400000"/>
          </a:ln>
        </p:spPr>
      </p:pic>
    </p:spTree>
    <p:extLst>
      <p:ext uri="{BB962C8B-B14F-4D97-AF65-F5344CB8AC3E}">
        <p14:creationId xmlns:p14="http://schemas.microsoft.com/office/powerpoint/2010/main" val="186255636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283"/>
                                        </p:tgtEl>
                                        <p:attrNameLst>
                                          <p:attrName>style.visibility</p:attrName>
                                        </p:attrNameLst>
                                      </p:cBhvr>
                                      <p:to>
                                        <p:strVal val="visible"/>
                                      </p:to>
                                    </p:set>
                                    <p:animEffect transition="in" filter="dissolve">
                                      <p:cBhvr>
                                        <p:cTn id="7" dur="500"/>
                                        <p:tgtEl>
                                          <p:spTgt spid="1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3"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7" name="pasted-image-filtered.png"/>
          <p:cNvPicPr>
            <a:picLocks noChangeAspect="1"/>
          </p:cNvPicPr>
          <p:nvPr/>
        </p:nvPicPr>
        <p:blipFill>
          <a:blip r:embed="rId2">
            <a:extLst/>
          </a:blip>
          <a:stretch>
            <a:fillRect/>
          </a:stretch>
        </p:blipFill>
        <p:spPr>
          <a:xfrm>
            <a:off x="3075640" y="199985"/>
            <a:ext cx="6031792" cy="6031791"/>
          </a:xfrm>
          <a:prstGeom prst="rect">
            <a:avLst/>
          </a:prstGeom>
          <a:ln w="12700">
            <a:miter lim="400000"/>
          </a:ln>
        </p:spPr>
      </p:pic>
      <p:pic>
        <p:nvPicPr>
          <p:cNvPr id="1288" name="pasted-image.png"/>
          <p:cNvPicPr>
            <a:picLocks noChangeAspect="1"/>
          </p:cNvPicPr>
          <p:nvPr/>
        </p:nvPicPr>
        <p:blipFill>
          <a:blip r:embed="rId3">
            <a:extLst/>
          </a:blip>
          <a:stretch>
            <a:fillRect/>
          </a:stretch>
        </p:blipFill>
        <p:spPr>
          <a:xfrm>
            <a:off x="3072072" y="193111"/>
            <a:ext cx="6038928" cy="6038928"/>
          </a:xfrm>
          <a:prstGeom prst="rect">
            <a:avLst/>
          </a:prstGeom>
          <a:ln w="12700">
            <a:miter lim="400000"/>
          </a:ln>
        </p:spPr>
      </p:pic>
    </p:spTree>
    <p:extLst>
      <p:ext uri="{BB962C8B-B14F-4D97-AF65-F5344CB8AC3E}">
        <p14:creationId xmlns:p14="http://schemas.microsoft.com/office/powerpoint/2010/main" val="70646657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288"/>
                                        </p:tgtEl>
                                        <p:attrNameLst>
                                          <p:attrName>style.visibility</p:attrName>
                                        </p:attrNameLst>
                                      </p:cBhvr>
                                      <p:to>
                                        <p:strVal val="visible"/>
                                      </p:to>
                                    </p:set>
                                    <p:animEffect transition="in" filter="dissolve">
                                      <p:cBhvr>
                                        <p:cTn id="7" dur="500"/>
                                        <p:tgtEl>
                                          <p:spTgt spid="1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90" name="pasted-image-filtered.png"/>
          <p:cNvPicPr>
            <a:picLocks noChangeAspect="1"/>
          </p:cNvPicPr>
          <p:nvPr/>
        </p:nvPicPr>
        <p:blipFill>
          <a:blip r:embed="rId2">
            <a:extLst/>
          </a:blip>
          <a:stretch>
            <a:fillRect/>
          </a:stretch>
        </p:blipFill>
        <p:spPr>
          <a:xfrm>
            <a:off x="3031981" y="238226"/>
            <a:ext cx="6119110" cy="6119110"/>
          </a:xfrm>
          <a:prstGeom prst="rect">
            <a:avLst/>
          </a:prstGeom>
          <a:ln w="12700">
            <a:miter lim="400000"/>
          </a:ln>
        </p:spPr>
      </p:pic>
      <p:pic>
        <p:nvPicPr>
          <p:cNvPr id="1291" name="pasted-image.png"/>
          <p:cNvPicPr>
            <a:picLocks noChangeAspect="1"/>
          </p:cNvPicPr>
          <p:nvPr/>
        </p:nvPicPr>
        <p:blipFill>
          <a:blip r:embed="rId3">
            <a:extLst/>
          </a:blip>
          <a:stretch>
            <a:fillRect/>
          </a:stretch>
        </p:blipFill>
        <p:spPr>
          <a:xfrm>
            <a:off x="3036097" y="237661"/>
            <a:ext cx="6119806" cy="6119806"/>
          </a:xfrm>
          <a:prstGeom prst="rect">
            <a:avLst/>
          </a:prstGeom>
          <a:ln w="12700">
            <a:miter lim="400000"/>
          </a:ln>
        </p:spPr>
      </p:pic>
    </p:spTree>
    <p:extLst>
      <p:ext uri="{BB962C8B-B14F-4D97-AF65-F5344CB8AC3E}">
        <p14:creationId xmlns:p14="http://schemas.microsoft.com/office/powerpoint/2010/main" val="391461316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291"/>
                                        </p:tgtEl>
                                        <p:attrNameLst>
                                          <p:attrName>style.visibility</p:attrName>
                                        </p:attrNameLst>
                                      </p:cBhvr>
                                      <p:to>
                                        <p:strVal val="visible"/>
                                      </p:to>
                                    </p:set>
                                    <p:animEffect transition="in" filter="dissolve">
                                      <p:cBhvr>
                                        <p:cTn id="7" dur="500"/>
                                        <p:tgtEl>
                                          <p:spTgt spid="1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1"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93" name="Shape 1293"/>
          <p:cNvSpPr/>
          <p:nvPr/>
        </p:nvSpPr>
        <p:spPr>
          <a:xfrm>
            <a:off x="3874238" y="344378"/>
            <a:ext cx="4443525" cy="5799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6600"/>
            </a:lvl1pPr>
          </a:lstStyle>
          <a:p>
            <a:pPr algn="ctr" defTabSz="410766" hangingPunct="0"/>
            <a:r>
              <a:rPr sz="3300" kern="0">
                <a:solidFill>
                  <a:srgbClr val="000000"/>
                </a:solidFill>
                <a:latin typeface="Helvetica Light"/>
                <a:sym typeface="Helvetica Light"/>
              </a:rPr>
              <a:t>Designing loss functions</a:t>
            </a:r>
          </a:p>
        </p:txBody>
      </p:sp>
      <p:sp>
        <p:nvSpPr>
          <p:cNvPr id="1294" name="Shape 1294"/>
          <p:cNvSpPr/>
          <p:nvPr/>
        </p:nvSpPr>
        <p:spPr>
          <a:xfrm>
            <a:off x="-327233" y="5254098"/>
            <a:ext cx="12846466"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“Minimize Euclidean distance between each predicted pixel color and its ground truth value.” </a:t>
            </a:r>
          </a:p>
        </p:txBody>
      </p:sp>
      <p:sp>
        <p:nvSpPr>
          <p:cNvPr id="1295" name="Shape 1295"/>
          <p:cNvSpPr/>
          <p:nvPr/>
        </p:nvSpPr>
        <p:spPr>
          <a:xfrm>
            <a:off x="4033918" y="1947328"/>
            <a:ext cx="594715" cy="36452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800"/>
            </a:lvl1pPr>
          </a:lstStyle>
          <a:p>
            <a:pPr algn="ctr" defTabSz="410766" hangingPunct="0"/>
            <a:r>
              <a:rPr sz="1900" kern="0">
                <a:solidFill>
                  <a:srgbClr val="000000"/>
                </a:solidFill>
                <a:latin typeface="Helvetica Light"/>
                <a:sym typeface="Helvetica Light"/>
              </a:rPr>
              <a:t>Input</a:t>
            </a:r>
          </a:p>
        </p:txBody>
      </p:sp>
      <p:pic>
        <p:nvPicPr>
          <p:cNvPr id="1296" name="Screen Shot 2017-01-11 at 2.48.58 AM.png"/>
          <p:cNvPicPr>
            <a:picLocks noChangeAspect="1"/>
          </p:cNvPicPr>
          <p:nvPr/>
        </p:nvPicPr>
        <p:blipFill>
          <a:blip r:embed="rId2">
            <a:extLst/>
          </a:blip>
          <a:stretch>
            <a:fillRect/>
          </a:stretch>
        </p:blipFill>
        <p:spPr>
          <a:xfrm>
            <a:off x="2930575" y="2404055"/>
            <a:ext cx="2934118" cy="1897813"/>
          </a:xfrm>
          <a:prstGeom prst="rect">
            <a:avLst/>
          </a:prstGeom>
          <a:ln w="12700">
            <a:miter lim="400000"/>
          </a:ln>
        </p:spPr>
      </p:pic>
      <p:grpSp>
        <p:nvGrpSpPr>
          <p:cNvPr id="1299" name="Group 1299"/>
          <p:cNvGrpSpPr/>
          <p:nvPr/>
        </p:nvGrpSpPr>
        <p:grpSpPr>
          <a:xfrm>
            <a:off x="6314822" y="1947328"/>
            <a:ext cx="2946605" cy="2360784"/>
            <a:chOff x="0" y="10524"/>
            <a:chExt cx="5893207" cy="4721565"/>
          </a:xfrm>
        </p:grpSpPr>
        <p:sp>
          <p:nvSpPr>
            <p:cNvPr id="1297" name="Shape 1297"/>
            <p:cNvSpPr/>
            <p:nvPr/>
          </p:nvSpPr>
          <p:spPr>
            <a:xfrm>
              <a:off x="2149913" y="10524"/>
              <a:ext cx="1593385" cy="7290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3800"/>
              </a:lvl1pPr>
            </a:lstStyle>
            <a:p>
              <a:pPr algn="ctr" defTabSz="410766" hangingPunct="0"/>
              <a:r>
                <a:rPr sz="1900" kern="0">
                  <a:solidFill>
                    <a:srgbClr val="000000"/>
                  </a:solidFill>
                  <a:latin typeface="Helvetica Light"/>
                  <a:sym typeface="Helvetica Light"/>
                </a:rPr>
                <a:t>Output</a:t>
              </a:r>
            </a:p>
          </p:txBody>
        </p:sp>
        <p:pic>
          <p:nvPicPr>
            <p:cNvPr id="1298" name="Screen Shot 2017-01-11 at 2.49.12 AM.png"/>
            <p:cNvPicPr>
              <a:picLocks noChangeAspect="1"/>
            </p:cNvPicPr>
            <p:nvPr/>
          </p:nvPicPr>
          <p:blipFill>
            <a:blip r:embed="rId3">
              <a:extLst/>
            </a:blip>
            <a:stretch>
              <a:fillRect/>
            </a:stretch>
          </p:blipFill>
          <p:spPr>
            <a:xfrm>
              <a:off x="0" y="911492"/>
              <a:ext cx="5893207" cy="3820597"/>
            </a:xfrm>
            <a:prstGeom prst="rect">
              <a:avLst/>
            </a:prstGeom>
            <a:ln w="12700" cap="flat">
              <a:noFill/>
              <a:miter lim="400000"/>
            </a:ln>
            <a:effectLst/>
          </p:spPr>
        </p:pic>
      </p:grpSp>
      <p:sp>
        <p:nvSpPr>
          <p:cNvPr id="1300" name="Shape 1300"/>
          <p:cNvSpPr/>
          <p:nvPr/>
        </p:nvSpPr>
        <p:spPr>
          <a:xfrm>
            <a:off x="7286518" y="6347573"/>
            <a:ext cx="2922275" cy="31835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algn="ctr" defTabSz="410766" hangingPunct="0"/>
            <a:r>
              <a:rPr sz="1600" kern="0">
                <a:solidFill>
                  <a:srgbClr val="000000"/>
                </a:solidFill>
                <a:latin typeface="Helvetica Light"/>
                <a:sym typeface="Helvetica Light"/>
              </a:rPr>
              <a:t>[Johnson, Alahi, Li, ECCV 2016]</a:t>
            </a:r>
          </a:p>
        </p:txBody>
      </p:sp>
    </p:spTree>
    <p:extLst>
      <p:ext uri="{BB962C8B-B14F-4D97-AF65-F5344CB8AC3E}">
        <p14:creationId xmlns:p14="http://schemas.microsoft.com/office/powerpoint/2010/main" val="134134577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9"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02" name="Shape 1302"/>
          <p:cNvSpPr/>
          <p:nvPr/>
        </p:nvSpPr>
        <p:spPr>
          <a:xfrm>
            <a:off x="3874238" y="344378"/>
            <a:ext cx="4443525" cy="5799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6600"/>
            </a:lvl1pPr>
          </a:lstStyle>
          <a:p>
            <a:pPr algn="ctr" defTabSz="410766" hangingPunct="0"/>
            <a:r>
              <a:rPr sz="3300" kern="0">
                <a:solidFill>
                  <a:srgbClr val="000000"/>
                </a:solidFill>
                <a:latin typeface="Helvetica Light"/>
                <a:sym typeface="Helvetica Light"/>
              </a:rPr>
              <a:t>Designing loss functions</a:t>
            </a:r>
          </a:p>
        </p:txBody>
      </p:sp>
      <p:sp>
        <p:nvSpPr>
          <p:cNvPr id="1303" name="Shape 1303"/>
          <p:cNvSpPr/>
          <p:nvPr/>
        </p:nvSpPr>
        <p:spPr>
          <a:xfrm>
            <a:off x="1986702" y="5279929"/>
            <a:ext cx="8218597"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Match the covariance statistics of deep feature activations. </a:t>
            </a:r>
          </a:p>
        </p:txBody>
      </p:sp>
      <p:sp>
        <p:nvSpPr>
          <p:cNvPr id="1304" name="Shape 1304"/>
          <p:cNvSpPr/>
          <p:nvPr/>
        </p:nvSpPr>
        <p:spPr>
          <a:xfrm>
            <a:off x="4033918" y="1947328"/>
            <a:ext cx="594715" cy="36452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800"/>
            </a:lvl1pPr>
          </a:lstStyle>
          <a:p>
            <a:pPr algn="ctr" defTabSz="410766" hangingPunct="0"/>
            <a:r>
              <a:rPr sz="1900" kern="0">
                <a:solidFill>
                  <a:srgbClr val="000000"/>
                </a:solidFill>
                <a:latin typeface="Helvetica Light"/>
                <a:sym typeface="Helvetica Light"/>
              </a:rPr>
              <a:t>Input</a:t>
            </a:r>
          </a:p>
        </p:txBody>
      </p:sp>
      <p:pic>
        <p:nvPicPr>
          <p:cNvPr id="1305" name="Screen Shot 2017-01-11 at 2.48.58 AM.png"/>
          <p:cNvPicPr>
            <a:picLocks noChangeAspect="1"/>
          </p:cNvPicPr>
          <p:nvPr/>
        </p:nvPicPr>
        <p:blipFill>
          <a:blip r:embed="rId3">
            <a:extLst/>
          </a:blip>
          <a:stretch>
            <a:fillRect/>
          </a:stretch>
        </p:blipFill>
        <p:spPr>
          <a:xfrm>
            <a:off x="2930575" y="2404055"/>
            <a:ext cx="2934118" cy="1897813"/>
          </a:xfrm>
          <a:prstGeom prst="rect">
            <a:avLst/>
          </a:prstGeom>
          <a:ln w="12700">
            <a:miter lim="400000"/>
          </a:ln>
        </p:spPr>
      </p:pic>
      <p:sp>
        <p:nvSpPr>
          <p:cNvPr id="1306" name="Shape 1306"/>
          <p:cNvSpPr/>
          <p:nvPr/>
        </p:nvSpPr>
        <p:spPr>
          <a:xfrm>
            <a:off x="6701674" y="1947328"/>
            <a:ext cx="2135201" cy="36452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800"/>
            </a:lvl1pPr>
          </a:lstStyle>
          <a:p>
            <a:pPr algn="ctr" defTabSz="410766" hangingPunct="0"/>
            <a:r>
              <a:rPr sz="1900" kern="0">
                <a:solidFill>
                  <a:srgbClr val="000000"/>
                </a:solidFill>
                <a:latin typeface="Helvetica Light"/>
                <a:sym typeface="Helvetica Light"/>
              </a:rPr>
              <a:t>Johnson et al. 2016</a:t>
            </a:r>
          </a:p>
        </p:txBody>
      </p:sp>
      <p:pic>
        <p:nvPicPr>
          <p:cNvPr id="1307" name="Screen Shot 2017-01-11 at 2.49.30 AM.png"/>
          <p:cNvPicPr>
            <a:picLocks noChangeAspect="1"/>
          </p:cNvPicPr>
          <p:nvPr/>
        </p:nvPicPr>
        <p:blipFill>
          <a:blip r:embed="rId4">
            <a:extLst/>
          </a:blip>
          <a:stretch>
            <a:fillRect/>
          </a:stretch>
        </p:blipFill>
        <p:spPr>
          <a:xfrm>
            <a:off x="6289730" y="2407176"/>
            <a:ext cx="2959090" cy="1897813"/>
          </a:xfrm>
          <a:prstGeom prst="rect">
            <a:avLst/>
          </a:prstGeom>
          <a:ln w="12700">
            <a:miter lim="400000"/>
          </a:ln>
        </p:spPr>
      </p:pic>
      <p:sp>
        <p:nvSpPr>
          <p:cNvPr id="1308" name="Shape 1308"/>
          <p:cNvSpPr/>
          <p:nvPr/>
        </p:nvSpPr>
        <p:spPr>
          <a:xfrm>
            <a:off x="7286518" y="6347573"/>
            <a:ext cx="2922275" cy="31835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algn="ctr" defTabSz="410766" hangingPunct="0"/>
            <a:r>
              <a:rPr sz="1600" kern="0">
                <a:solidFill>
                  <a:srgbClr val="000000"/>
                </a:solidFill>
                <a:latin typeface="Helvetica Light"/>
                <a:sym typeface="Helvetica Light"/>
              </a:rPr>
              <a:t>[Johnson, Alahi, Li, ECCV 2016]</a:t>
            </a:r>
          </a:p>
        </p:txBody>
      </p:sp>
    </p:spTree>
    <p:extLst>
      <p:ext uri="{BB962C8B-B14F-4D97-AF65-F5344CB8AC3E}">
        <p14:creationId xmlns:p14="http://schemas.microsoft.com/office/powerpoint/2010/main" val="301329982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12" name="Screen Shot 2017-01-11 at 2.48.58 AM.png"/>
          <p:cNvPicPr>
            <a:picLocks noChangeAspect="1"/>
          </p:cNvPicPr>
          <p:nvPr/>
        </p:nvPicPr>
        <p:blipFill>
          <a:blip r:embed="rId2">
            <a:extLst/>
          </a:blip>
          <a:stretch>
            <a:fillRect/>
          </a:stretch>
        </p:blipFill>
        <p:spPr>
          <a:xfrm>
            <a:off x="1620888" y="2037144"/>
            <a:ext cx="4156771" cy="2688636"/>
          </a:xfrm>
          <a:prstGeom prst="rect">
            <a:avLst/>
          </a:prstGeom>
          <a:ln w="12700">
            <a:miter lim="400000"/>
          </a:ln>
        </p:spPr>
      </p:pic>
      <p:sp>
        <p:nvSpPr>
          <p:cNvPr id="1313" name="Shape 1313"/>
          <p:cNvSpPr/>
          <p:nvPr/>
        </p:nvSpPr>
        <p:spPr>
          <a:xfrm>
            <a:off x="4409641" y="344378"/>
            <a:ext cx="3372719" cy="5799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6600"/>
            </a:lvl1pPr>
          </a:lstStyle>
          <a:p>
            <a:pPr algn="ctr" defTabSz="410766" hangingPunct="0"/>
            <a:r>
              <a:rPr sz="3300" kern="0">
                <a:solidFill>
                  <a:srgbClr val="000000"/>
                </a:solidFill>
                <a:latin typeface="Helvetica Light"/>
                <a:sym typeface="Helvetica Light"/>
              </a:rPr>
              <a:t>Structured Losses</a:t>
            </a:r>
          </a:p>
        </p:txBody>
      </p:sp>
      <p:pic>
        <p:nvPicPr>
          <p:cNvPr id="1314" name="Screen Shot 2017-01-11 at 2.48.58 AM.png"/>
          <p:cNvPicPr>
            <a:picLocks noChangeAspect="1"/>
          </p:cNvPicPr>
          <p:nvPr/>
        </p:nvPicPr>
        <p:blipFill>
          <a:blip r:embed="rId2">
            <a:extLst/>
          </a:blip>
          <a:stretch>
            <a:fillRect/>
          </a:stretch>
        </p:blipFill>
        <p:spPr>
          <a:xfrm>
            <a:off x="6155184" y="2037144"/>
            <a:ext cx="4156772" cy="2688636"/>
          </a:xfrm>
          <a:prstGeom prst="rect">
            <a:avLst/>
          </a:prstGeom>
          <a:ln w="12700">
            <a:miter lim="400000"/>
          </a:ln>
        </p:spPr>
      </p:pic>
      <p:grpSp>
        <p:nvGrpSpPr>
          <p:cNvPr id="1347" name="Group 1347"/>
          <p:cNvGrpSpPr/>
          <p:nvPr/>
        </p:nvGrpSpPr>
        <p:grpSpPr>
          <a:xfrm>
            <a:off x="2168324" y="2193896"/>
            <a:ext cx="3043312" cy="3535493"/>
            <a:chOff x="247244" y="0"/>
            <a:chExt cx="6086621" cy="7070983"/>
          </a:xfrm>
        </p:grpSpPr>
        <p:grpSp>
          <p:nvGrpSpPr>
            <p:cNvPr id="1345" name="Group 1345"/>
            <p:cNvGrpSpPr/>
            <p:nvPr/>
          </p:nvGrpSpPr>
          <p:grpSpPr>
            <a:xfrm>
              <a:off x="247244" y="0"/>
              <a:ext cx="6086621" cy="4750261"/>
              <a:chOff x="0" y="0"/>
              <a:chExt cx="6086619" cy="4750260"/>
            </a:xfrm>
          </p:grpSpPr>
          <p:sp>
            <p:nvSpPr>
              <p:cNvPr id="1315" name="Shape 1315"/>
              <p:cNvSpPr/>
              <p:nvPr/>
            </p:nvSpPr>
            <p:spPr>
              <a:xfrm>
                <a:off x="0" y="0"/>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16" name="Shape 1316"/>
              <p:cNvSpPr/>
              <p:nvPr/>
            </p:nvSpPr>
            <p:spPr>
              <a:xfrm>
                <a:off x="1082242" y="0"/>
                <a:ext cx="662012"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17" name="Shape 1317"/>
              <p:cNvSpPr/>
              <p:nvPr/>
            </p:nvSpPr>
            <p:spPr>
              <a:xfrm>
                <a:off x="2164485" y="0"/>
                <a:ext cx="662012"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18" name="Shape 1318"/>
              <p:cNvSpPr/>
              <p:nvPr/>
            </p:nvSpPr>
            <p:spPr>
              <a:xfrm>
                <a:off x="3246729" y="0"/>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19" name="Shape 1319"/>
              <p:cNvSpPr/>
              <p:nvPr/>
            </p:nvSpPr>
            <p:spPr>
              <a:xfrm>
                <a:off x="4328972" y="0"/>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20" name="Shape 1320"/>
              <p:cNvSpPr/>
              <p:nvPr/>
            </p:nvSpPr>
            <p:spPr>
              <a:xfrm>
                <a:off x="0" y="1036190"/>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21" name="Shape 1321"/>
              <p:cNvSpPr/>
              <p:nvPr/>
            </p:nvSpPr>
            <p:spPr>
              <a:xfrm>
                <a:off x="1082242" y="1036190"/>
                <a:ext cx="662012"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22" name="Shape 1322"/>
              <p:cNvSpPr/>
              <p:nvPr/>
            </p:nvSpPr>
            <p:spPr>
              <a:xfrm>
                <a:off x="2164486" y="1036190"/>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23" name="Shape 1323"/>
              <p:cNvSpPr/>
              <p:nvPr/>
            </p:nvSpPr>
            <p:spPr>
              <a:xfrm>
                <a:off x="3246728" y="1036190"/>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24" name="Shape 1324"/>
              <p:cNvSpPr/>
              <p:nvPr/>
            </p:nvSpPr>
            <p:spPr>
              <a:xfrm>
                <a:off x="4328972" y="1036190"/>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25" name="Shape 1325"/>
              <p:cNvSpPr/>
              <p:nvPr/>
            </p:nvSpPr>
            <p:spPr>
              <a:xfrm>
                <a:off x="0" y="2072380"/>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26" name="Shape 1326"/>
              <p:cNvSpPr/>
              <p:nvPr/>
            </p:nvSpPr>
            <p:spPr>
              <a:xfrm>
                <a:off x="1082242" y="2072380"/>
                <a:ext cx="662012"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27" name="Shape 1327"/>
              <p:cNvSpPr/>
              <p:nvPr/>
            </p:nvSpPr>
            <p:spPr>
              <a:xfrm>
                <a:off x="2164486" y="2072380"/>
                <a:ext cx="662011" cy="697917"/>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28" name="Shape 1328"/>
              <p:cNvSpPr/>
              <p:nvPr/>
            </p:nvSpPr>
            <p:spPr>
              <a:xfrm>
                <a:off x="3246728" y="2072380"/>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29" name="Shape 1329"/>
              <p:cNvSpPr/>
              <p:nvPr/>
            </p:nvSpPr>
            <p:spPr>
              <a:xfrm>
                <a:off x="4328972" y="2072380"/>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30" name="Shape 1330"/>
              <p:cNvSpPr/>
              <p:nvPr/>
            </p:nvSpPr>
            <p:spPr>
              <a:xfrm>
                <a:off x="0" y="3108570"/>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31" name="Shape 1331"/>
              <p:cNvSpPr/>
              <p:nvPr/>
            </p:nvSpPr>
            <p:spPr>
              <a:xfrm>
                <a:off x="1082242" y="3108570"/>
                <a:ext cx="662012"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32" name="Shape 1332"/>
              <p:cNvSpPr/>
              <p:nvPr/>
            </p:nvSpPr>
            <p:spPr>
              <a:xfrm>
                <a:off x="2164486" y="3108570"/>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33" name="Shape 1333"/>
              <p:cNvSpPr/>
              <p:nvPr/>
            </p:nvSpPr>
            <p:spPr>
              <a:xfrm>
                <a:off x="3246728" y="3108570"/>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34" name="Shape 1334"/>
              <p:cNvSpPr/>
              <p:nvPr/>
            </p:nvSpPr>
            <p:spPr>
              <a:xfrm>
                <a:off x="4328972" y="3108570"/>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35" name="Shape 1335"/>
              <p:cNvSpPr/>
              <p:nvPr/>
            </p:nvSpPr>
            <p:spPr>
              <a:xfrm>
                <a:off x="0" y="4087193"/>
                <a:ext cx="662011" cy="662012"/>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36" name="Shape 1336"/>
              <p:cNvSpPr/>
              <p:nvPr/>
            </p:nvSpPr>
            <p:spPr>
              <a:xfrm>
                <a:off x="1082242" y="4087193"/>
                <a:ext cx="662012" cy="662012"/>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37" name="Shape 1337"/>
              <p:cNvSpPr/>
              <p:nvPr/>
            </p:nvSpPr>
            <p:spPr>
              <a:xfrm>
                <a:off x="2164486" y="4087193"/>
                <a:ext cx="662011" cy="662012"/>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38" name="Shape 1338"/>
              <p:cNvSpPr/>
              <p:nvPr/>
            </p:nvSpPr>
            <p:spPr>
              <a:xfrm>
                <a:off x="3246728" y="4087193"/>
                <a:ext cx="662011" cy="662012"/>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39" name="Shape 1339"/>
              <p:cNvSpPr/>
              <p:nvPr/>
            </p:nvSpPr>
            <p:spPr>
              <a:xfrm>
                <a:off x="4328972" y="4087193"/>
                <a:ext cx="662011" cy="662012"/>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40" name="Shape 1340"/>
              <p:cNvSpPr/>
              <p:nvPr/>
            </p:nvSpPr>
            <p:spPr>
              <a:xfrm>
                <a:off x="5424609" y="1056"/>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41" name="Shape 1341"/>
              <p:cNvSpPr/>
              <p:nvPr/>
            </p:nvSpPr>
            <p:spPr>
              <a:xfrm>
                <a:off x="5424609" y="1037246"/>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42" name="Shape 1342"/>
              <p:cNvSpPr/>
              <p:nvPr/>
            </p:nvSpPr>
            <p:spPr>
              <a:xfrm>
                <a:off x="5424609" y="2073436"/>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43" name="Shape 1343"/>
              <p:cNvSpPr/>
              <p:nvPr/>
            </p:nvSpPr>
            <p:spPr>
              <a:xfrm>
                <a:off x="5424609" y="3109626"/>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44" name="Shape 1344"/>
              <p:cNvSpPr/>
              <p:nvPr/>
            </p:nvSpPr>
            <p:spPr>
              <a:xfrm>
                <a:off x="5424609" y="4088250"/>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sp>
          <p:nvSpPr>
            <p:cNvPr id="1346" name="Shape 1346"/>
            <p:cNvSpPr/>
            <p:nvPr/>
          </p:nvSpPr>
          <p:spPr>
            <a:xfrm>
              <a:off x="260878" y="5387830"/>
              <a:ext cx="6059351" cy="16831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Each pixel treated as </a:t>
              </a:r>
            </a:p>
            <a:p>
              <a:pPr algn="ctr" defTabSz="410766" hangingPunct="0"/>
              <a:r>
                <a:rPr sz="2500" kern="0">
                  <a:solidFill>
                    <a:srgbClr val="000000"/>
                  </a:solidFill>
                  <a:latin typeface="Helvetica Light"/>
                  <a:sym typeface="Helvetica Light"/>
                </a:rPr>
                <a:t>independent</a:t>
              </a:r>
            </a:p>
          </p:txBody>
        </p:sp>
      </p:grpSp>
      <p:grpSp>
        <p:nvGrpSpPr>
          <p:cNvPr id="1407" name="Group 1407"/>
          <p:cNvGrpSpPr/>
          <p:nvPr/>
        </p:nvGrpSpPr>
        <p:grpSpPr>
          <a:xfrm>
            <a:off x="6343629" y="2193896"/>
            <a:ext cx="3779882" cy="3535493"/>
            <a:chOff x="249408" y="0"/>
            <a:chExt cx="7559763" cy="7070983"/>
          </a:xfrm>
        </p:grpSpPr>
        <p:grpSp>
          <p:nvGrpSpPr>
            <p:cNvPr id="1405" name="Group 1405"/>
            <p:cNvGrpSpPr/>
            <p:nvPr/>
          </p:nvGrpSpPr>
          <p:grpSpPr>
            <a:xfrm>
              <a:off x="967390" y="0"/>
              <a:ext cx="6086621" cy="4750261"/>
              <a:chOff x="0" y="0"/>
              <a:chExt cx="6086619" cy="4750260"/>
            </a:xfrm>
          </p:grpSpPr>
          <p:sp>
            <p:nvSpPr>
              <p:cNvPr id="1348" name="Shape 1348"/>
              <p:cNvSpPr/>
              <p:nvPr/>
            </p:nvSpPr>
            <p:spPr>
              <a:xfrm flipH="1" flipV="1">
                <a:off x="3796256" y="2410756"/>
                <a:ext cx="1754231" cy="1"/>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49" name="Shape 1349"/>
              <p:cNvSpPr/>
              <p:nvPr/>
            </p:nvSpPr>
            <p:spPr>
              <a:xfrm flipH="1" flipV="1">
                <a:off x="3796256" y="1389911"/>
                <a:ext cx="1754231" cy="1"/>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50" name="Shape 1350"/>
              <p:cNvSpPr/>
              <p:nvPr/>
            </p:nvSpPr>
            <p:spPr>
              <a:xfrm flipH="1" flipV="1">
                <a:off x="3774597" y="360036"/>
                <a:ext cx="1754231" cy="1"/>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51" name="Shape 1351"/>
              <p:cNvSpPr/>
              <p:nvPr/>
            </p:nvSpPr>
            <p:spPr>
              <a:xfrm flipH="1">
                <a:off x="3863194" y="4428451"/>
                <a:ext cx="1754231" cy="1"/>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52" name="Shape 1352"/>
              <p:cNvSpPr/>
              <p:nvPr/>
            </p:nvSpPr>
            <p:spPr>
              <a:xfrm flipH="1">
                <a:off x="3841532" y="3420236"/>
                <a:ext cx="1754231" cy="1"/>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53" name="Shape 1353"/>
              <p:cNvSpPr/>
              <p:nvPr/>
            </p:nvSpPr>
            <p:spPr>
              <a:xfrm flipH="1">
                <a:off x="2527338" y="390356"/>
                <a:ext cx="1" cy="2019345"/>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54" name="Shape 1354"/>
              <p:cNvSpPr/>
              <p:nvPr/>
            </p:nvSpPr>
            <p:spPr>
              <a:xfrm flipV="1">
                <a:off x="2536182" y="2428014"/>
                <a:ext cx="1" cy="2019345"/>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55" name="Shape 1355"/>
              <p:cNvSpPr/>
              <p:nvPr/>
            </p:nvSpPr>
            <p:spPr>
              <a:xfrm flipH="1">
                <a:off x="3573312" y="401516"/>
                <a:ext cx="1" cy="2019345"/>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56" name="Shape 1356"/>
              <p:cNvSpPr/>
              <p:nvPr/>
            </p:nvSpPr>
            <p:spPr>
              <a:xfrm flipV="1">
                <a:off x="3582156" y="2439173"/>
                <a:ext cx="1" cy="2019346"/>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57" name="Shape 1357"/>
              <p:cNvSpPr/>
              <p:nvPr/>
            </p:nvSpPr>
            <p:spPr>
              <a:xfrm flipH="1">
                <a:off x="4628129" y="362838"/>
                <a:ext cx="1" cy="2019345"/>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58" name="Shape 1358"/>
              <p:cNvSpPr/>
              <p:nvPr/>
            </p:nvSpPr>
            <p:spPr>
              <a:xfrm flipV="1">
                <a:off x="4636973" y="2400496"/>
                <a:ext cx="1" cy="2019345"/>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59" name="Shape 1359"/>
              <p:cNvSpPr/>
              <p:nvPr/>
            </p:nvSpPr>
            <p:spPr>
              <a:xfrm flipH="1">
                <a:off x="1408551" y="406158"/>
                <a:ext cx="1" cy="2019345"/>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60" name="Shape 1360"/>
              <p:cNvSpPr/>
              <p:nvPr/>
            </p:nvSpPr>
            <p:spPr>
              <a:xfrm flipV="1">
                <a:off x="1417395" y="2443815"/>
                <a:ext cx="1" cy="2019346"/>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61" name="Shape 1361"/>
              <p:cNvSpPr/>
              <p:nvPr/>
            </p:nvSpPr>
            <p:spPr>
              <a:xfrm flipH="1">
                <a:off x="350594" y="415315"/>
                <a:ext cx="1" cy="2019345"/>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62" name="Shape 1362"/>
              <p:cNvSpPr/>
              <p:nvPr/>
            </p:nvSpPr>
            <p:spPr>
              <a:xfrm flipV="1">
                <a:off x="359438" y="2452972"/>
                <a:ext cx="1" cy="2019345"/>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63" name="Shape 1363"/>
              <p:cNvSpPr/>
              <p:nvPr/>
            </p:nvSpPr>
            <p:spPr>
              <a:xfrm flipH="1" flipV="1">
                <a:off x="2700618" y="2409700"/>
                <a:ext cx="1754232" cy="1"/>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64" name="Shape 1364"/>
              <p:cNvSpPr/>
              <p:nvPr/>
            </p:nvSpPr>
            <p:spPr>
              <a:xfrm flipH="1" flipV="1">
                <a:off x="485598" y="2439582"/>
                <a:ext cx="1754231" cy="1"/>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65" name="Shape 1365"/>
              <p:cNvSpPr/>
              <p:nvPr/>
            </p:nvSpPr>
            <p:spPr>
              <a:xfrm flipH="1" flipV="1">
                <a:off x="2700618" y="1388855"/>
                <a:ext cx="1754232" cy="1"/>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66" name="Shape 1366"/>
              <p:cNvSpPr/>
              <p:nvPr/>
            </p:nvSpPr>
            <p:spPr>
              <a:xfrm flipH="1" flipV="1">
                <a:off x="2678959" y="358980"/>
                <a:ext cx="1754232" cy="1"/>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67" name="Shape 1367"/>
              <p:cNvSpPr/>
              <p:nvPr/>
            </p:nvSpPr>
            <p:spPr>
              <a:xfrm flipH="1">
                <a:off x="2767556" y="4427395"/>
                <a:ext cx="1754231" cy="1"/>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68" name="Shape 1368"/>
              <p:cNvSpPr/>
              <p:nvPr/>
            </p:nvSpPr>
            <p:spPr>
              <a:xfrm flipH="1">
                <a:off x="2745896" y="3419180"/>
                <a:ext cx="1754231" cy="1"/>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69" name="Shape 1369"/>
              <p:cNvSpPr/>
              <p:nvPr/>
            </p:nvSpPr>
            <p:spPr>
              <a:xfrm flipH="1">
                <a:off x="518088" y="4458620"/>
                <a:ext cx="1754231" cy="1"/>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70" name="Shape 1370"/>
              <p:cNvSpPr/>
              <p:nvPr/>
            </p:nvSpPr>
            <p:spPr>
              <a:xfrm flipH="1">
                <a:off x="496428" y="3450405"/>
                <a:ext cx="1754231" cy="1"/>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71" name="Shape 1371"/>
              <p:cNvSpPr/>
              <p:nvPr/>
            </p:nvSpPr>
            <p:spPr>
              <a:xfrm flipH="1" flipV="1">
                <a:off x="534848" y="1384340"/>
                <a:ext cx="1754231" cy="1"/>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72" name="Shape 1372"/>
              <p:cNvSpPr/>
              <p:nvPr/>
            </p:nvSpPr>
            <p:spPr>
              <a:xfrm flipH="1" flipV="1">
                <a:off x="513188" y="354465"/>
                <a:ext cx="1754232" cy="1"/>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73" name="Shape 1373"/>
              <p:cNvSpPr/>
              <p:nvPr/>
            </p:nvSpPr>
            <p:spPr>
              <a:xfrm>
                <a:off x="0" y="0"/>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74" name="Shape 1374"/>
              <p:cNvSpPr/>
              <p:nvPr/>
            </p:nvSpPr>
            <p:spPr>
              <a:xfrm>
                <a:off x="1082242" y="0"/>
                <a:ext cx="662012"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75" name="Shape 1375"/>
              <p:cNvSpPr/>
              <p:nvPr/>
            </p:nvSpPr>
            <p:spPr>
              <a:xfrm>
                <a:off x="2164485" y="0"/>
                <a:ext cx="662012"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76" name="Shape 1376"/>
              <p:cNvSpPr/>
              <p:nvPr/>
            </p:nvSpPr>
            <p:spPr>
              <a:xfrm>
                <a:off x="3246729" y="0"/>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77" name="Shape 1377"/>
              <p:cNvSpPr/>
              <p:nvPr/>
            </p:nvSpPr>
            <p:spPr>
              <a:xfrm>
                <a:off x="4328972" y="0"/>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78" name="Shape 1378"/>
              <p:cNvSpPr/>
              <p:nvPr/>
            </p:nvSpPr>
            <p:spPr>
              <a:xfrm>
                <a:off x="0" y="1036190"/>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79" name="Shape 1379"/>
              <p:cNvSpPr/>
              <p:nvPr/>
            </p:nvSpPr>
            <p:spPr>
              <a:xfrm>
                <a:off x="1082242" y="1036190"/>
                <a:ext cx="662012"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80" name="Shape 1380"/>
              <p:cNvSpPr/>
              <p:nvPr/>
            </p:nvSpPr>
            <p:spPr>
              <a:xfrm>
                <a:off x="2164486" y="1036190"/>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81" name="Shape 1381"/>
              <p:cNvSpPr/>
              <p:nvPr/>
            </p:nvSpPr>
            <p:spPr>
              <a:xfrm>
                <a:off x="3246728" y="1036190"/>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82" name="Shape 1382"/>
              <p:cNvSpPr/>
              <p:nvPr/>
            </p:nvSpPr>
            <p:spPr>
              <a:xfrm>
                <a:off x="4328972" y="1036190"/>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83" name="Shape 1383"/>
              <p:cNvSpPr/>
              <p:nvPr/>
            </p:nvSpPr>
            <p:spPr>
              <a:xfrm>
                <a:off x="0" y="2072380"/>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84" name="Shape 1384"/>
              <p:cNvSpPr/>
              <p:nvPr/>
            </p:nvSpPr>
            <p:spPr>
              <a:xfrm>
                <a:off x="1082242" y="2072380"/>
                <a:ext cx="662012"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85" name="Shape 1385"/>
              <p:cNvSpPr/>
              <p:nvPr/>
            </p:nvSpPr>
            <p:spPr>
              <a:xfrm>
                <a:off x="2164486" y="2072380"/>
                <a:ext cx="662011" cy="697917"/>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86" name="Shape 1386"/>
              <p:cNvSpPr/>
              <p:nvPr/>
            </p:nvSpPr>
            <p:spPr>
              <a:xfrm>
                <a:off x="3246728" y="2072380"/>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87" name="Shape 1387"/>
              <p:cNvSpPr/>
              <p:nvPr/>
            </p:nvSpPr>
            <p:spPr>
              <a:xfrm>
                <a:off x="4328972" y="2072380"/>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88" name="Shape 1388"/>
              <p:cNvSpPr/>
              <p:nvPr/>
            </p:nvSpPr>
            <p:spPr>
              <a:xfrm>
                <a:off x="0" y="3108570"/>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89" name="Shape 1389"/>
              <p:cNvSpPr/>
              <p:nvPr/>
            </p:nvSpPr>
            <p:spPr>
              <a:xfrm>
                <a:off x="1082242" y="3108570"/>
                <a:ext cx="662012"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90" name="Shape 1390"/>
              <p:cNvSpPr/>
              <p:nvPr/>
            </p:nvSpPr>
            <p:spPr>
              <a:xfrm>
                <a:off x="2164486" y="3108570"/>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91" name="Shape 1391"/>
              <p:cNvSpPr/>
              <p:nvPr/>
            </p:nvSpPr>
            <p:spPr>
              <a:xfrm>
                <a:off x="3246728" y="3108570"/>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92" name="Shape 1392"/>
              <p:cNvSpPr/>
              <p:nvPr/>
            </p:nvSpPr>
            <p:spPr>
              <a:xfrm>
                <a:off x="4328972" y="3108570"/>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93" name="Shape 1393"/>
              <p:cNvSpPr/>
              <p:nvPr/>
            </p:nvSpPr>
            <p:spPr>
              <a:xfrm>
                <a:off x="0" y="4087193"/>
                <a:ext cx="662011" cy="662012"/>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94" name="Shape 1394"/>
              <p:cNvSpPr/>
              <p:nvPr/>
            </p:nvSpPr>
            <p:spPr>
              <a:xfrm>
                <a:off x="1082242" y="4087193"/>
                <a:ext cx="662012" cy="662012"/>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95" name="Shape 1395"/>
              <p:cNvSpPr/>
              <p:nvPr/>
            </p:nvSpPr>
            <p:spPr>
              <a:xfrm>
                <a:off x="2164486" y="4087193"/>
                <a:ext cx="662011" cy="662012"/>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96" name="Shape 1396"/>
              <p:cNvSpPr/>
              <p:nvPr/>
            </p:nvSpPr>
            <p:spPr>
              <a:xfrm>
                <a:off x="3246728" y="4087193"/>
                <a:ext cx="662011" cy="662012"/>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97" name="Shape 1397"/>
              <p:cNvSpPr/>
              <p:nvPr/>
            </p:nvSpPr>
            <p:spPr>
              <a:xfrm>
                <a:off x="4328972" y="4087193"/>
                <a:ext cx="662011" cy="662012"/>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98" name="Shape 1398"/>
              <p:cNvSpPr/>
              <p:nvPr/>
            </p:nvSpPr>
            <p:spPr>
              <a:xfrm flipH="1">
                <a:off x="5723767" y="363894"/>
                <a:ext cx="1" cy="2019345"/>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399" name="Shape 1399"/>
              <p:cNvSpPr/>
              <p:nvPr/>
            </p:nvSpPr>
            <p:spPr>
              <a:xfrm flipV="1">
                <a:off x="5732612" y="2401551"/>
                <a:ext cx="1" cy="2019345"/>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400" name="Shape 1400"/>
              <p:cNvSpPr/>
              <p:nvPr/>
            </p:nvSpPr>
            <p:spPr>
              <a:xfrm>
                <a:off x="5424609" y="1056"/>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401" name="Shape 1401"/>
              <p:cNvSpPr/>
              <p:nvPr/>
            </p:nvSpPr>
            <p:spPr>
              <a:xfrm>
                <a:off x="5424609" y="1037246"/>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402" name="Shape 1402"/>
              <p:cNvSpPr/>
              <p:nvPr/>
            </p:nvSpPr>
            <p:spPr>
              <a:xfrm>
                <a:off x="5424609" y="2073436"/>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403" name="Shape 1403"/>
              <p:cNvSpPr/>
              <p:nvPr/>
            </p:nvSpPr>
            <p:spPr>
              <a:xfrm>
                <a:off x="5424609" y="3109626"/>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404" name="Shape 1404"/>
              <p:cNvSpPr/>
              <p:nvPr/>
            </p:nvSpPr>
            <p:spPr>
              <a:xfrm>
                <a:off x="5424609" y="4088250"/>
                <a:ext cx="662011" cy="662011"/>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sp>
          <p:nvSpPr>
            <p:cNvPr id="1406" name="Shape 1406"/>
            <p:cNvSpPr/>
            <p:nvPr/>
          </p:nvSpPr>
          <p:spPr>
            <a:xfrm>
              <a:off x="249408" y="5387830"/>
              <a:ext cx="7559763" cy="16831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Looks at </a:t>
              </a:r>
              <a:r>
                <a:rPr sz="2500" i="1" kern="0">
                  <a:solidFill>
                    <a:srgbClr val="000000"/>
                  </a:solidFill>
                  <a:latin typeface="Helvetica"/>
                  <a:ea typeface="Helvetica"/>
                  <a:cs typeface="Helvetica"/>
                  <a:sym typeface="Helvetica"/>
                </a:rPr>
                <a:t>joint</a:t>
              </a:r>
              <a:r>
                <a:rPr sz="2500" kern="0">
                  <a:solidFill>
                    <a:srgbClr val="000000"/>
                  </a:solidFill>
                  <a:latin typeface="Helvetica Light"/>
                  <a:sym typeface="Helvetica Light"/>
                </a:rPr>
                <a:t> configuration</a:t>
              </a:r>
            </a:p>
            <a:p>
              <a:pPr algn="ctr" defTabSz="410766" hangingPunct="0"/>
              <a:r>
                <a:rPr sz="2500" kern="0">
                  <a:solidFill>
                    <a:srgbClr val="000000"/>
                  </a:solidFill>
                  <a:latin typeface="Helvetica Light"/>
                  <a:sym typeface="Helvetica Light"/>
                </a:rPr>
                <a:t>of pixels</a:t>
              </a:r>
            </a:p>
          </p:txBody>
        </p:sp>
      </p:grpSp>
    </p:spTree>
    <p:extLst>
      <p:ext uri="{BB962C8B-B14F-4D97-AF65-F5344CB8AC3E}">
        <p14:creationId xmlns:p14="http://schemas.microsoft.com/office/powerpoint/2010/main" val="275144753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3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3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4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4" grpId="0" animBg="1" advAuto="0"/>
      <p:bldP spid="1347" grpId="0" animBg="1" advAuto="0"/>
      <p:bldP spid="1407"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 name="Shape 1409"/>
          <p:cNvSpPr/>
          <p:nvPr/>
        </p:nvSpPr>
        <p:spPr>
          <a:xfrm>
            <a:off x="3403299" y="197482"/>
            <a:ext cx="5376473"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Designing loss functions</a:t>
            </a:r>
          </a:p>
        </p:txBody>
      </p:sp>
      <p:pic>
        <p:nvPicPr>
          <p:cNvPr id="1410" name="pasted-image.png"/>
          <p:cNvPicPr>
            <a:picLocks noChangeAspect="1"/>
          </p:cNvPicPr>
          <p:nvPr/>
        </p:nvPicPr>
        <p:blipFill>
          <a:blip r:embed="rId3">
            <a:extLst/>
          </a:blip>
          <a:stretch>
            <a:fillRect/>
          </a:stretch>
        </p:blipFill>
        <p:spPr>
          <a:xfrm>
            <a:off x="668987" y="1050562"/>
            <a:ext cx="3742340" cy="5563389"/>
          </a:xfrm>
          <a:prstGeom prst="rect">
            <a:avLst/>
          </a:prstGeom>
          <a:ln w="12700">
            <a:miter lim="400000"/>
          </a:ln>
        </p:spPr>
      </p:pic>
      <p:sp>
        <p:nvSpPr>
          <p:cNvPr id="1411" name="Shape 1411"/>
          <p:cNvSpPr/>
          <p:nvPr/>
        </p:nvSpPr>
        <p:spPr>
          <a:xfrm>
            <a:off x="5086687" y="3488412"/>
            <a:ext cx="6408807"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Be careful what you wish for!</a:t>
            </a:r>
          </a:p>
        </p:txBody>
      </p:sp>
    </p:spTree>
    <p:extLst>
      <p:ext uri="{BB962C8B-B14F-4D97-AF65-F5344CB8AC3E}">
        <p14:creationId xmlns:p14="http://schemas.microsoft.com/office/powerpoint/2010/main" val="327647889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1"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5" name="Screen Shot 2017-01-11 at 2.36.35 AM-filtered.png"/>
          <p:cNvPicPr>
            <a:picLocks noChangeAspect="1"/>
          </p:cNvPicPr>
          <p:nvPr/>
        </p:nvPicPr>
        <p:blipFill>
          <a:blip r:embed="rId3">
            <a:extLst/>
          </a:blip>
          <a:stretch>
            <a:fillRect/>
          </a:stretch>
        </p:blipFill>
        <p:spPr>
          <a:xfrm>
            <a:off x="368820" y="1317086"/>
            <a:ext cx="2466984" cy="2215717"/>
          </a:xfrm>
          <a:prstGeom prst="rect">
            <a:avLst/>
          </a:prstGeom>
          <a:ln w="12700">
            <a:miter lim="400000"/>
          </a:ln>
        </p:spPr>
      </p:pic>
      <p:grpSp>
        <p:nvGrpSpPr>
          <p:cNvPr id="1420" name="Group 1420"/>
          <p:cNvGrpSpPr/>
          <p:nvPr/>
        </p:nvGrpSpPr>
        <p:grpSpPr>
          <a:xfrm>
            <a:off x="2798780" y="1854758"/>
            <a:ext cx="1411769" cy="1124633"/>
            <a:chOff x="0" y="0"/>
            <a:chExt cx="2823535" cy="2249265"/>
          </a:xfrm>
        </p:grpSpPr>
        <p:sp>
          <p:nvSpPr>
            <p:cNvPr id="1416" name="Shape 1416"/>
            <p:cNvSpPr/>
            <p:nvPr/>
          </p:nvSpPr>
          <p:spPr>
            <a:xfrm>
              <a:off x="0" y="1124632"/>
              <a:ext cx="2823536"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417" name="Shape 1417"/>
            <p:cNvSpPr/>
            <p:nvPr/>
          </p:nvSpPr>
          <p:spPr>
            <a:xfrm rot="10800000">
              <a:off x="1219346" y="0"/>
              <a:ext cx="384844"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18" name="Shape 1418"/>
            <p:cNvSpPr/>
            <p:nvPr/>
          </p:nvSpPr>
          <p:spPr>
            <a:xfrm rot="10800000">
              <a:off x="1784966" y="0"/>
              <a:ext cx="384844"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19" name="Shape 1419"/>
            <p:cNvSpPr/>
            <p:nvPr/>
          </p:nvSpPr>
          <p:spPr>
            <a:xfrm rot="10800000">
              <a:off x="653729" y="0"/>
              <a:ext cx="384843"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grpSp>
      <p:sp>
        <p:nvSpPr>
          <p:cNvPr id="1421" name="Shape 1421"/>
          <p:cNvSpPr/>
          <p:nvPr/>
        </p:nvSpPr>
        <p:spPr>
          <a:xfrm>
            <a:off x="215324" y="880761"/>
            <a:ext cx="2572820"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Image colorization</a:t>
            </a:r>
          </a:p>
        </p:txBody>
      </p:sp>
      <p:sp>
        <p:nvSpPr>
          <p:cNvPr id="1422" name="Shape 1422"/>
          <p:cNvSpPr/>
          <p:nvPr/>
        </p:nvSpPr>
        <p:spPr>
          <a:xfrm>
            <a:off x="3403299" y="197482"/>
            <a:ext cx="5376473"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Designing loss functions</a:t>
            </a:r>
          </a:p>
        </p:txBody>
      </p:sp>
      <p:pic>
        <p:nvPicPr>
          <p:cNvPr id="1423" name="pasted-image.pdf"/>
          <p:cNvPicPr>
            <a:picLocks noChangeAspect="1"/>
          </p:cNvPicPr>
          <p:nvPr/>
        </p:nvPicPr>
        <p:blipFill>
          <a:blip r:embed="rId4">
            <a:extLst/>
          </a:blip>
          <a:stretch>
            <a:fillRect/>
          </a:stretch>
        </p:blipFill>
        <p:spPr>
          <a:xfrm>
            <a:off x="4239543" y="1448395"/>
            <a:ext cx="2276476" cy="1986029"/>
          </a:xfrm>
          <a:prstGeom prst="rect">
            <a:avLst/>
          </a:prstGeom>
          <a:ln w="12700">
            <a:miter lim="400000"/>
          </a:ln>
        </p:spPr>
      </p:pic>
      <p:sp>
        <p:nvSpPr>
          <p:cNvPr id="1424" name="Shape 1424"/>
          <p:cNvSpPr/>
          <p:nvPr/>
        </p:nvSpPr>
        <p:spPr>
          <a:xfrm>
            <a:off x="8417169" y="2212982"/>
            <a:ext cx="1944444"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L2 regression</a:t>
            </a:r>
          </a:p>
        </p:txBody>
      </p:sp>
      <p:grpSp>
        <p:nvGrpSpPr>
          <p:cNvPr id="1435" name="Group 1435"/>
          <p:cNvGrpSpPr/>
          <p:nvPr/>
        </p:nvGrpSpPr>
        <p:grpSpPr>
          <a:xfrm>
            <a:off x="241191" y="3827354"/>
            <a:ext cx="10120422" cy="2840775"/>
            <a:chOff x="143577" y="-4417"/>
            <a:chExt cx="20240840" cy="5681548"/>
          </a:xfrm>
        </p:grpSpPr>
        <p:pic>
          <p:nvPicPr>
            <p:cNvPr id="1425" name="Screen Shot 2017-01-11 at 2.48.58 AM.png"/>
            <p:cNvPicPr>
              <a:picLocks noChangeAspect="1"/>
            </p:cNvPicPr>
            <p:nvPr/>
          </p:nvPicPr>
          <p:blipFill>
            <a:blip r:embed="rId5">
              <a:extLst/>
            </a:blip>
            <a:srcRect l="15736" r="6678"/>
            <a:stretch>
              <a:fillRect/>
            </a:stretch>
          </p:blipFill>
          <p:spPr>
            <a:xfrm>
              <a:off x="608723" y="990321"/>
              <a:ext cx="4552879" cy="3795627"/>
            </a:xfrm>
            <a:prstGeom prst="rect">
              <a:avLst/>
            </a:prstGeom>
            <a:ln w="12700" cap="flat">
              <a:noFill/>
              <a:miter lim="400000"/>
            </a:ln>
            <a:effectLst/>
          </p:spPr>
        </p:pic>
        <p:grpSp>
          <p:nvGrpSpPr>
            <p:cNvPr id="1430" name="Group 1430"/>
            <p:cNvGrpSpPr/>
            <p:nvPr/>
          </p:nvGrpSpPr>
          <p:grpSpPr>
            <a:xfrm>
              <a:off x="5258754" y="1789934"/>
              <a:ext cx="2823537" cy="2249266"/>
              <a:chOff x="0" y="0"/>
              <a:chExt cx="2823535" cy="2249265"/>
            </a:xfrm>
          </p:grpSpPr>
          <p:sp>
            <p:nvSpPr>
              <p:cNvPr id="1426" name="Shape 1426"/>
              <p:cNvSpPr/>
              <p:nvPr/>
            </p:nvSpPr>
            <p:spPr>
              <a:xfrm>
                <a:off x="0" y="1124632"/>
                <a:ext cx="2823536"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427" name="Shape 1427"/>
              <p:cNvSpPr/>
              <p:nvPr/>
            </p:nvSpPr>
            <p:spPr>
              <a:xfrm rot="10800000">
                <a:off x="1219346" y="0"/>
                <a:ext cx="384844"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28" name="Shape 1428"/>
              <p:cNvSpPr/>
              <p:nvPr/>
            </p:nvSpPr>
            <p:spPr>
              <a:xfrm rot="10800000">
                <a:off x="1784966" y="0"/>
                <a:ext cx="384844"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29" name="Shape 1429"/>
              <p:cNvSpPr/>
              <p:nvPr/>
            </p:nvSpPr>
            <p:spPr>
              <a:xfrm rot="10800000">
                <a:off x="653729" y="0"/>
                <a:ext cx="384843"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grpSp>
        <p:sp>
          <p:nvSpPr>
            <p:cNvPr id="1431" name="Shape 1431"/>
            <p:cNvSpPr/>
            <p:nvPr/>
          </p:nvSpPr>
          <p:spPr>
            <a:xfrm>
              <a:off x="143577" y="-4417"/>
              <a:ext cx="4680769" cy="913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Super-resolution</a:t>
              </a:r>
            </a:p>
          </p:txBody>
        </p:sp>
        <p:sp>
          <p:nvSpPr>
            <p:cNvPr id="1432" name="Shape 1432"/>
            <p:cNvSpPr/>
            <p:nvPr/>
          </p:nvSpPr>
          <p:spPr>
            <a:xfrm>
              <a:off x="3398794" y="4978861"/>
              <a:ext cx="6543457" cy="6982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3600"/>
              </a:lvl1pPr>
            </a:lstStyle>
            <a:p>
              <a:pPr algn="ctr" defTabSz="410766" hangingPunct="0"/>
              <a:r>
                <a:rPr sz="1800" kern="0">
                  <a:solidFill>
                    <a:srgbClr val="000000"/>
                  </a:solidFill>
                  <a:latin typeface="Helvetica Light"/>
                  <a:sym typeface="Helvetica Light"/>
                </a:rPr>
                <a:t>[Johnson, Alahi, Li, ECCV 2016]</a:t>
              </a:r>
            </a:p>
          </p:txBody>
        </p:sp>
        <p:pic>
          <p:nvPicPr>
            <p:cNvPr id="1433" name="Screen Shot 2017-01-11 at 2.49.12 AM.png"/>
            <p:cNvPicPr>
              <a:picLocks noChangeAspect="1"/>
            </p:cNvPicPr>
            <p:nvPr/>
          </p:nvPicPr>
          <p:blipFill>
            <a:blip r:embed="rId6">
              <a:extLst/>
            </a:blip>
            <a:srcRect l="16609" r="7458"/>
            <a:stretch>
              <a:fillRect/>
            </a:stretch>
          </p:blipFill>
          <p:spPr>
            <a:xfrm>
              <a:off x="8179372" y="977820"/>
              <a:ext cx="4474851" cy="3820597"/>
            </a:xfrm>
            <a:prstGeom prst="rect">
              <a:avLst/>
            </a:prstGeom>
            <a:ln w="12700" cap="flat">
              <a:noFill/>
              <a:miter lim="400000"/>
            </a:ln>
            <a:effectLst/>
          </p:spPr>
        </p:pic>
        <p:sp>
          <p:nvSpPr>
            <p:cNvPr id="1434" name="Shape 1434"/>
            <p:cNvSpPr/>
            <p:nvPr/>
          </p:nvSpPr>
          <p:spPr>
            <a:xfrm>
              <a:off x="16495530" y="2457712"/>
              <a:ext cx="3888887" cy="913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L2 regression</a:t>
              </a:r>
            </a:p>
          </p:txBody>
        </p:sp>
      </p:grpSp>
      <p:sp>
        <p:nvSpPr>
          <p:cNvPr id="1436" name="Shape 1436"/>
          <p:cNvSpPr/>
          <p:nvPr/>
        </p:nvSpPr>
        <p:spPr>
          <a:xfrm>
            <a:off x="1672980" y="3466702"/>
            <a:ext cx="3366307"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600"/>
            </a:lvl1pPr>
          </a:lstStyle>
          <a:p>
            <a:pPr algn="ctr" defTabSz="410766" hangingPunct="0"/>
            <a:r>
              <a:rPr sz="1800" kern="0">
                <a:solidFill>
                  <a:srgbClr val="000000"/>
                </a:solidFill>
                <a:latin typeface="Helvetica Light"/>
                <a:sym typeface="Helvetica Light"/>
              </a:rPr>
              <a:t>[Zhang, Isola, Efros, ECCV 2016]</a:t>
            </a:r>
          </a:p>
        </p:txBody>
      </p:sp>
    </p:spTree>
    <p:extLst>
      <p:ext uri="{BB962C8B-B14F-4D97-AF65-F5344CB8AC3E}">
        <p14:creationId xmlns:p14="http://schemas.microsoft.com/office/powerpoint/2010/main" val="47361580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0" name="pasted-image.pdf"/>
          <p:cNvPicPr>
            <a:picLocks noChangeAspect="1"/>
          </p:cNvPicPr>
          <p:nvPr/>
        </p:nvPicPr>
        <p:blipFill>
          <a:blip r:embed="rId3">
            <a:extLst/>
          </a:blip>
          <a:stretch>
            <a:fillRect/>
          </a:stretch>
        </p:blipFill>
        <p:spPr>
          <a:xfrm>
            <a:off x="4215333" y="1454745"/>
            <a:ext cx="2259496" cy="1971216"/>
          </a:xfrm>
          <a:prstGeom prst="rect">
            <a:avLst/>
          </a:prstGeom>
          <a:ln w="12700">
            <a:miter lim="400000"/>
          </a:ln>
        </p:spPr>
      </p:pic>
      <p:pic>
        <p:nvPicPr>
          <p:cNvPr id="1441" name="Screen Shot 2017-01-11 at 2.49.30 AM.png"/>
          <p:cNvPicPr>
            <a:picLocks noChangeAspect="1"/>
          </p:cNvPicPr>
          <p:nvPr/>
        </p:nvPicPr>
        <p:blipFill>
          <a:blip r:embed="rId4">
            <a:extLst/>
          </a:blip>
          <a:srcRect l="17628" r="7894"/>
          <a:stretch>
            <a:fillRect/>
          </a:stretch>
        </p:blipFill>
        <p:spPr>
          <a:xfrm>
            <a:off x="4277895" y="4318868"/>
            <a:ext cx="2203818" cy="1897813"/>
          </a:xfrm>
          <a:prstGeom prst="rect">
            <a:avLst/>
          </a:prstGeom>
          <a:ln w="12700">
            <a:miter lim="400000"/>
          </a:ln>
        </p:spPr>
      </p:pic>
      <p:pic>
        <p:nvPicPr>
          <p:cNvPr id="1442" name="Screen Shot 2017-01-11 at 2.36.35 AM-filtered.png"/>
          <p:cNvPicPr>
            <a:picLocks noChangeAspect="1"/>
          </p:cNvPicPr>
          <p:nvPr/>
        </p:nvPicPr>
        <p:blipFill>
          <a:blip r:embed="rId5">
            <a:extLst/>
          </a:blip>
          <a:stretch>
            <a:fillRect/>
          </a:stretch>
        </p:blipFill>
        <p:spPr>
          <a:xfrm>
            <a:off x="368820" y="1317086"/>
            <a:ext cx="2466984" cy="2215717"/>
          </a:xfrm>
          <a:prstGeom prst="rect">
            <a:avLst/>
          </a:prstGeom>
          <a:ln w="12700">
            <a:miter lim="400000"/>
          </a:ln>
        </p:spPr>
      </p:pic>
      <p:grpSp>
        <p:nvGrpSpPr>
          <p:cNvPr id="1447" name="Group 1447"/>
          <p:cNvGrpSpPr/>
          <p:nvPr/>
        </p:nvGrpSpPr>
        <p:grpSpPr>
          <a:xfrm>
            <a:off x="2798780" y="1854758"/>
            <a:ext cx="1411769" cy="1124633"/>
            <a:chOff x="0" y="0"/>
            <a:chExt cx="2823535" cy="2249265"/>
          </a:xfrm>
        </p:grpSpPr>
        <p:sp>
          <p:nvSpPr>
            <p:cNvPr id="1443" name="Shape 1443"/>
            <p:cNvSpPr/>
            <p:nvPr/>
          </p:nvSpPr>
          <p:spPr>
            <a:xfrm>
              <a:off x="0" y="1124632"/>
              <a:ext cx="2823536"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444" name="Shape 1444"/>
            <p:cNvSpPr/>
            <p:nvPr/>
          </p:nvSpPr>
          <p:spPr>
            <a:xfrm rot="10800000">
              <a:off x="1219346" y="0"/>
              <a:ext cx="384844"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45" name="Shape 1445"/>
            <p:cNvSpPr/>
            <p:nvPr/>
          </p:nvSpPr>
          <p:spPr>
            <a:xfrm rot="10800000">
              <a:off x="1784966" y="0"/>
              <a:ext cx="384844"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46" name="Shape 1446"/>
            <p:cNvSpPr/>
            <p:nvPr/>
          </p:nvSpPr>
          <p:spPr>
            <a:xfrm rot="10800000">
              <a:off x="653729" y="0"/>
              <a:ext cx="384843"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grpSp>
      <p:sp>
        <p:nvSpPr>
          <p:cNvPr id="1448" name="Shape 1448"/>
          <p:cNvSpPr/>
          <p:nvPr/>
        </p:nvSpPr>
        <p:spPr>
          <a:xfrm>
            <a:off x="215324" y="880761"/>
            <a:ext cx="2572820"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Image colorization</a:t>
            </a:r>
          </a:p>
        </p:txBody>
      </p:sp>
      <p:sp>
        <p:nvSpPr>
          <p:cNvPr id="1449" name="Shape 1449"/>
          <p:cNvSpPr/>
          <p:nvPr/>
        </p:nvSpPr>
        <p:spPr>
          <a:xfrm>
            <a:off x="3403299" y="197482"/>
            <a:ext cx="5376473"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Designing loss functions</a:t>
            </a:r>
          </a:p>
        </p:txBody>
      </p:sp>
      <p:sp>
        <p:nvSpPr>
          <p:cNvPr id="1450" name="Shape 1450"/>
          <p:cNvSpPr/>
          <p:nvPr/>
        </p:nvSpPr>
        <p:spPr>
          <a:xfrm>
            <a:off x="7437375" y="1996286"/>
            <a:ext cx="3839401" cy="841577"/>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algn="ctr" defTabSz="410766" hangingPunct="0"/>
            <a:r>
              <a:rPr sz="2500" kern="0">
                <a:solidFill>
                  <a:srgbClr val="000000"/>
                </a:solidFill>
                <a:latin typeface="Helvetica Light"/>
                <a:sym typeface="Helvetica Light"/>
              </a:rPr>
              <a:t>Cross entropy objective, with colorfulness term</a:t>
            </a:r>
          </a:p>
        </p:txBody>
      </p:sp>
      <p:pic>
        <p:nvPicPr>
          <p:cNvPr id="1451" name="Screen Shot 2017-01-11 at 2.48.58 AM.png"/>
          <p:cNvPicPr>
            <a:picLocks noChangeAspect="1"/>
          </p:cNvPicPr>
          <p:nvPr/>
        </p:nvPicPr>
        <p:blipFill>
          <a:blip r:embed="rId6">
            <a:extLst/>
          </a:blip>
          <a:srcRect l="15736" r="6678"/>
          <a:stretch>
            <a:fillRect/>
          </a:stretch>
        </p:blipFill>
        <p:spPr>
          <a:xfrm>
            <a:off x="473764" y="4324724"/>
            <a:ext cx="2276440" cy="1897813"/>
          </a:xfrm>
          <a:prstGeom prst="rect">
            <a:avLst/>
          </a:prstGeom>
          <a:ln w="12700">
            <a:miter lim="400000"/>
          </a:ln>
        </p:spPr>
      </p:pic>
      <p:grpSp>
        <p:nvGrpSpPr>
          <p:cNvPr id="1456" name="Group 1456"/>
          <p:cNvGrpSpPr/>
          <p:nvPr/>
        </p:nvGrpSpPr>
        <p:grpSpPr>
          <a:xfrm>
            <a:off x="2798780" y="4724530"/>
            <a:ext cx="1411769" cy="1124634"/>
            <a:chOff x="0" y="0"/>
            <a:chExt cx="2823535" cy="2249265"/>
          </a:xfrm>
        </p:grpSpPr>
        <p:sp>
          <p:nvSpPr>
            <p:cNvPr id="1452" name="Shape 1452"/>
            <p:cNvSpPr/>
            <p:nvPr/>
          </p:nvSpPr>
          <p:spPr>
            <a:xfrm>
              <a:off x="0" y="1124632"/>
              <a:ext cx="2823536"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453" name="Shape 1453"/>
            <p:cNvSpPr/>
            <p:nvPr/>
          </p:nvSpPr>
          <p:spPr>
            <a:xfrm rot="10800000">
              <a:off x="1219346" y="0"/>
              <a:ext cx="384844"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54" name="Shape 1454"/>
            <p:cNvSpPr/>
            <p:nvPr/>
          </p:nvSpPr>
          <p:spPr>
            <a:xfrm rot="10800000">
              <a:off x="1784966" y="0"/>
              <a:ext cx="384844"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55" name="Shape 1455"/>
            <p:cNvSpPr/>
            <p:nvPr/>
          </p:nvSpPr>
          <p:spPr>
            <a:xfrm rot="10800000">
              <a:off x="653729" y="0"/>
              <a:ext cx="384843" cy="2249266"/>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grpSp>
      <p:sp>
        <p:nvSpPr>
          <p:cNvPr id="1457" name="Shape 1457"/>
          <p:cNvSpPr/>
          <p:nvPr/>
        </p:nvSpPr>
        <p:spPr>
          <a:xfrm>
            <a:off x="7437375" y="4852863"/>
            <a:ext cx="3839401" cy="841577"/>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algn="ctr" defTabSz="410766" hangingPunct="0"/>
            <a:r>
              <a:rPr sz="2500" kern="0">
                <a:solidFill>
                  <a:srgbClr val="000000"/>
                </a:solidFill>
                <a:latin typeface="Helvetica Light"/>
                <a:sym typeface="Helvetica Light"/>
              </a:rPr>
              <a:t>Deep feature covariance matching objective</a:t>
            </a:r>
          </a:p>
        </p:txBody>
      </p:sp>
      <p:sp>
        <p:nvSpPr>
          <p:cNvPr id="1458" name="Shape 1458"/>
          <p:cNvSpPr/>
          <p:nvPr/>
        </p:nvSpPr>
        <p:spPr>
          <a:xfrm>
            <a:off x="1868800" y="6318993"/>
            <a:ext cx="3271729"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600"/>
            </a:lvl1pPr>
          </a:lstStyle>
          <a:p>
            <a:pPr algn="ctr" defTabSz="410766" hangingPunct="0"/>
            <a:r>
              <a:rPr sz="1800" kern="0">
                <a:solidFill>
                  <a:srgbClr val="000000"/>
                </a:solidFill>
                <a:latin typeface="Helvetica Light"/>
                <a:sym typeface="Helvetica Light"/>
              </a:rPr>
              <a:t>[Johnson, Alahi, Li, ECCV 2016]</a:t>
            </a:r>
          </a:p>
        </p:txBody>
      </p:sp>
      <p:sp>
        <p:nvSpPr>
          <p:cNvPr id="1459" name="Shape 1459"/>
          <p:cNvSpPr/>
          <p:nvPr/>
        </p:nvSpPr>
        <p:spPr>
          <a:xfrm>
            <a:off x="241191" y="3827354"/>
            <a:ext cx="2340385"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Super-resolution</a:t>
            </a:r>
          </a:p>
        </p:txBody>
      </p:sp>
      <p:sp>
        <p:nvSpPr>
          <p:cNvPr id="1460" name="Shape 1460"/>
          <p:cNvSpPr/>
          <p:nvPr/>
        </p:nvSpPr>
        <p:spPr>
          <a:xfrm>
            <a:off x="1672980" y="3466702"/>
            <a:ext cx="3366307"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600"/>
            </a:lvl1pPr>
          </a:lstStyle>
          <a:p>
            <a:pPr algn="ctr" defTabSz="410766" hangingPunct="0"/>
            <a:r>
              <a:rPr sz="1800" kern="0">
                <a:solidFill>
                  <a:srgbClr val="000000"/>
                </a:solidFill>
                <a:latin typeface="Helvetica Light"/>
                <a:sym typeface="Helvetica Light"/>
              </a:rPr>
              <a:t>[Zhang, Isola, Efros, ECCV 2016]</a:t>
            </a:r>
          </a:p>
        </p:txBody>
      </p:sp>
    </p:spTree>
    <p:extLst>
      <p:ext uri="{BB962C8B-B14F-4D97-AF65-F5344CB8AC3E}">
        <p14:creationId xmlns:p14="http://schemas.microsoft.com/office/powerpoint/2010/main" val="17451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 name="Screen Shot 2017-01-11 at 2.36.35 AM-filtered.png"/>
          <p:cNvPicPr>
            <a:picLocks noChangeAspect="1"/>
          </p:cNvPicPr>
          <p:nvPr/>
        </p:nvPicPr>
        <p:blipFill>
          <a:blip r:embed="rId3">
            <a:extLst/>
          </a:blip>
          <a:stretch>
            <a:fillRect/>
          </a:stretch>
        </p:blipFill>
        <p:spPr>
          <a:xfrm>
            <a:off x="355625" y="378606"/>
            <a:ext cx="1544816" cy="1387474"/>
          </a:xfrm>
          <a:prstGeom prst="rect">
            <a:avLst/>
          </a:prstGeom>
          <a:ln w="12700">
            <a:miter lim="400000"/>
          </a:ln>
        </p:spPr>
      </p:pic>
      <p:pic>
        <p:nvPicPr>
          <p:cNvPr id="1465" name="pasted-image.pdf"/>
          <p:cNvPicPr>
            <a:picLocks noChangeAspect="1"/>
          </p:cNvPicPr>
          <p:nvPr/>
        </p:nvPicPr>
        <p:blipFill>
          <a:blip r:embed="rId4">
            <a:extLst/>
          </a:blip>
          <a:stretch>
            <a:fillRect/>
          </a:stretch>
        </p:blipFill>
        <p:spPr>
          <a:xfrm>
            <a:off x="2782362" y="455151"/>
            <a:ext cx="1414888" cy="1234368"/>
          </a:xfrm>
          <a:prstGeom prst="rect">
            <a:avLst/>
          </a:prstGeom>
          <a:ln w="12700">
            <a:miter lim="400000"/>
          </a:ln>
        </p:spPr>
      </p:pic>
      <p:grpSp>
        <p:nvGrpSpPr>
          <p:cNvPr id="1470" name="Group 1470"/>
          <p:cNvGrpSpPr/>
          <p:nvPr/>
        </p:nvGrpSpPr>
        <p:grpSpPr>
          <a:xfrm>
            <a:off x="1877257" y="715293"/>
            <a:ext cx="884045" cy="704242"/>
            <a:chOff x="0" y="0"/>
            <a:chExt cx="1768087" cy="1408481"/>
          </a:xfrm>
        </p:grpSpPr>
        <p:sp>
          <p:nvSpPr>
            <p:cNvPr id="1466" name="Shape 1466"/>
            <p:cNvSpPr/>
            <p:nvPr/>
          </p:nvSpPr>
          <p:spPr>
            <a:xfrm>
              <a:off x="0" y="704240"/>
              <a:ext cx="1768088"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467" name="Shape 1467"/>
            <p:cNvSpPr/>
            <p:nvPr/>
          </p:nvSpPr>
          <p:spPr>
            <a:xfrm rot="10800000">
              <a:off x="763550"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68" name="Shape 1468"/>
            <p:cNvSpPr/>
            <p:nvPr/>
          </p:nvSpPr>
          <p:spPr>
            <a:xfrm rot="10800000">
              <a:off x="1117739"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69" name="Shape 1469"/>
            <p:cNvSpPr/>
            <p:nvPr/>
          </p:nvSpPr>
          <p:spPr>
            <a:xfrm rot="10800000">
              <a:off x="409362"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grpSp>
      <p:pic>
        <p:nvPicPr>
          <p:cNvPr id="1471" name="Screen Shot 2017-01-11 at 2.48.58 AM.png"/>
          <p:cNvPicPr>
            <a:picLocks noChangeAspect="1"/>
          </p:cNvPicPr>
          <p:nvPr/>
        </p:nvPicPr>
        <p:blipFill>
          <a:blip r:embed="rId5">
            <a:extLst/>
          </a:blip>
          <a:srcRect l="15736" r="6678"/>
          <a:stretch>
            <a:fillRect/>
          </a:stretch>
        </p:blipFill>
        <p:spPr>
          <a:xfrm>
            <a:off x="421341" y="1824579"/>
            <a:ext cx="1425498" cy="1188404"/>
          </a:xfrm>
          <a:prstGeom prst="rect">
            <a:avLst/>
          </a:prstGeom>
          <a:ln w="12700">
            <a:miter lim="400000"/>
          </a:ln>
        </p:spPr>
      </p:pic>
      <p:pic>
        <p:nvPicPr>
          <p:cNvPr id="1472" name="Screen Shot 2017-01-11 at 2.49.30 AM.png"/>
          <p:cNvPicPr>
            <a:picLocks noChangeAspect="1"/>
          </p:cNvPicPr>
          <p:nvPr/>
        </p:nvPicPr>
        <p:blipFill>
          <a:blip r:embed="rId6">
            <a:extLst/>
          </a:blip>
          <a:srcRect l="14847" r="8324"/>
          <a:stretch>
            <a:fillRect/>
          </a:stretch>
        </p:blipFill>
        <p:spPr>
          <a:xfrm>
            <a:off x="2791697" y="1832841"/>
            <a:ext cx="1423609" cy="1188403"/>
          </a:xfrm>
          <a:prstGeom prst="rect">
            <a:avLst/>
          </a:prstGeom>
          <a:ln w="12700">
            <a:miter lim="400000"/>
          </a:ln>
        </p:spPr>
      </p:pic>
      <p:grpSp>
        <p:nvGrpSpPr>
          <p:cNvPr id="1477" name="Group 1477"/>
          <p:cNvGrpSpPr/>
          <p:nvPr/>
        </p:nvGrpSpPr>
        <p:grpSpPr>
          <a:xfrm>
            <a:off x="1877257" y="2074936"/>
            <a:ext cx="884045" cy="704242"/>
            <a:chOff x="0" y="0"/>
            <a:chExt cx="1768087" cy="1408481"/>
          </a:xfrm>
        </p:grpSpPr>
        <p:sp>
          <p:nvSpPr>
            <p:cNvPr id="1473" name="Shape 1473"/>
            <p:cNvSpPr/>
            <p:nvPr/>
          </p:nvSpPr>
          <p:spPr>
            <a:xfrm>
              <a:off x="0" y="704240"/>
              <a:ext cx="1768088"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474" name="Shape 1474"/>
            <p:cNvSpPr/>
            <p:nvPr/>
          </p:nvSpPr>
          <p:spPr>
            <a:xfrm rot="10800000">
              <a:off x="763550"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75" name="Shape 1475"/>
            <p:cNvSpPr/>
            <p:nvPr/>
          </p:nvSpPr>
          <p:spPr>
            <a:xfrm rot="10800000">
              <a:off x="1117739"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76" name="Shape 1476"/>
            <p:cNvSpPr/>
            <p:nvPr/>
          </p:nvSpPr>
          <p:spPr>
            <a:xfrm rot="10800000">
              <a:off x="409362"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grpSp>
      <p:grpSp>
        <p:nvGrpSpPr>
          <p:cNvPr id="1480" name="Group 1480"/>
          <p:cNvGrpSpPr/>
          <p:nvPr/>
        </p:nvGrpSpPr>
        <p:grpSpPr>
          <a:xfrm>
            <a:off x="4613471" y="761012"/>
            <a:ext cx="4240558" cy="3332102"/>
            <a:chOff x="0" y="0"/>
            <a:chExt cx="8481115" cy="6664202"/>
          </a:xfrm>
        </p:grpSpPr>
        <p:sp>
          <p:nvSpPr>
            <p:cNvPr id="1478" name="Shape 1478"/>
            <p:cNvSpPr/>
            <p:nvPr/>
          </p:nvSpPr>
          <p:spPr>
            <a:xfrm>
              <a:off x="1761326" y="2627887"/>
              <a:ext cx="6719789" cy="137537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8000"/>
              </a:lvl1pPr>
            </a:lstStyle>
            <a:p>
              <a:pPr algn="ctr" defTabSz="410766" hangingPunct="0"/>
              <a:r>
                <a:rPr sz="4000" kern="0">
                  <a:solidFill>
                    <a:srgbClr val="000000"/>
                  </a:solidFill>
                  <a:latin typeface="Helvetica Light"/>
                  <a:sym typeface="Helvetica Light"/>
                </a:rPr>
                <a:t>Universal loss?</a:t>
              </a:r>
            </a:p>
          </p:txBody>
        </p:sp>
        <p:pic>
          <p:nvPicPr>
            <p:cNvPr id="1479" name="pasted-image.pdf"/>
            <p:cNvPicPr>
              <a:picLocks/>
            </p:cNvPicPr>
            <p:nvPr/>
          </p:nvPicPr>
          <p:blipFill>
            <a:blip r:embed="rId7">
              <a:extLst/>
            </a:blip>
            <a:stretch>
              <a:fillRect/>
            </a:stretch>
          </p:blipFill>
          <p:spPr>
            <a:xfrm>
              <a:off x="0" y="0"/>
              <a:ext cx="831780" cy="6664202"/>
            </a:xfrm>
            <a:prstGeom prst="rect">
              <a:avLst/>
            </a:prstGeom>
            <a:ln w="12700" cap="flat">
              <a:noFill/>
              <a:miter lim="400000"/>
            </a:ln>
            <a:effectLst/>
          </p:spPr>
        </p:pic>
      </p:grpSp>
      <p:sp>
        <p:nvSpPr>
          <p:cNvPr id="1481" name="Shape 1481"/>
          <p:cNvSpPr/>
          <p:nvPr/>
        </p:nvSpPr>
        <p:spPr>
          <a:xfrm rot="5400000">
            <a:off x="876847" y="3122702"/>
            <a:ext cx="514564" cy="84157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10000">
                <a:latin typeface="Adobe 繁黑體 Std B"/>
                <a:ea typeface="Adobe 繁黑體 Std B"/>
                <a:cs typeface="Adobe 繁黑體 Std B"/>
                <a:sym typeface="Adobe 繁黑體 Std B"/>
              </a:defRPr>
            </a:lvl1pPr>
          </a:lstStyle>
          <a:p>
            <a:pPr algn="ctr" defTabSz="410766" hangingPunct="0"/>
            <a:r>
              <a:rPr sz="5000" kern="0">
                <a:solidFill>
                  <a:srgbClr val="000000"/>
                </a:solidFill>
              </a:rPr>
              <a:t>…</a:t>
            </a:r>
          </a:p>
        </p:txBody>
      </p:sp>
      <p:sp>
        <p:nvSpPr>
          <p:cNvPr id="1482" name="Shape 1482"/>
          <p:cNvSpPr/>
          <p:nvPr/>
        </p:nvSpPr>
        <p:spPr>
          <a:xfrm rot="5400000">
            <a:off x="3130251" y="3100299"/>
            <a:ext cx="514564" cy="84157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10000">
                <a:latin typeface="Adobe 繁黑體 Std B"/>
                <a:ea typeface="Adobe 繁黑體 Std B"/>
                <a:cs typeface="Adobe 繁黑體 Std B"/>
                <a:sym typeface="Adobe 繁黑體 Std B"/>
              </a:defRPr>
            </a:lvl1pPr>
          </a:lstStyle>
          <a:p>
            <a:pPr algn="ctr" defTabSz="410766" hangingPunct="0"/>
            <a:r>
              <a:rPr sz="5000" kern="0">
                <a:solidFill>
                  <a:srgbClr val="000000"/>
                </a:solidFill>
              </a:rPr>
              <a:t>…</a:t>
            </a:r>
          </a:p>
        </p:txBody>
      </p:sp>
    </p:spTree>
    <p:extLst>
      <p:ext uri="{BB962C8B-B14F-4D97-AF65-F5344CB8AC3E}">
        <p14:creationId xmlns:p14="http://schemas.microsoft.com/office/powerpoint/2010/main" val="364135094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4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0"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3" name="Content Placeholder 2"/>
          <p:cNvSpPr>
            <a:spLocks noGrp="1"/>
          </p:cNvSpPr>
          <p:nvPr>
            <p:ph idx="1"/>
          </p:nvPr>
        </p:nvSpPr>
        <p:spPr>
          <a:xfrm>
            <a:off x="914400" y="1600200"/>
            <a:ext cx="10363200" cy="4983162"/>
          </a:xfrm>
        </p:spPr>
        <p:txBody>
          <a:bodyPr>
            <a:normAutofit/>
          </a:bodyPr>
          <a:lstStyle/>
          <a:p>
            <a:r>
              <a:rPr lang="en-US" dirty="0"/>
              <a:t>Project 5 due Monday, 5/14 at 11:59pm</a:t>
            </a:r>
          </a:p>
          <a:p>
            <a:r>
              <a:rPr lang="en-US" dirty="0"/>
              <a:t>Reminder: Course evals (5 bonus points)</a:t>
            </a:r>
          </a:p>
          <a:p>
            <a:pPr lvl="1"/>
            <a:r>
              <a:rPr lang="en-US" dirty="0">
                <a:hlinkClick r:id="rId2"/>
              </a:rPr>
              <a:t>https://apps.engineering.cornell.edu/CourseEval</a:t>
            </a:r>
            <a:r>
              <a:rPr lang="en-US" dirty="0"/>
              <a:t> </a:t>
            </a:r>
          </a:p>
          <a:p>
            <a:pPr lvl="1"/>
            <a:endParaRPr lang="en-US" dirty="0"/>
          </a:p>
          <a:p>
            <a:r>
              <a:rPr lang="en-US" dirty="0"/>
              <a:t>Final exam in class on Wednesday</a:t>
            </a:r>
          </a:p>
          <a:p>
            <a:pPr lvl="1"/>
            <a:r>
              <a:rPr lang="en-US" dirty="0"/>
              <a:t>Please arrange yourselves with at least one space between you and the closest person in the same row when you arrive</a:t>
            </a:r>
          </a:p>
        </p:txBody>
      </p:sp>
    </p:spTree>
    <p:extLst>
      <p:ext uri="{BB962C8B-B14F-4D97-AF65-F5344CB8AC3E}">
        <p14:creationId xmlns:p14="http://schemas.microsoft.com/office/powerpoint/2010/main" val="17998054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6" name="Screen Shot 2017-01-11 at 2.36.35 AM-filtered.png"/>
          <p:cNvPicPr>
            <a:picLocks noChangeAspect="1"/>
          </p:cNvPicPr>
          <p:nvPr/>
        </p:nvPicPr>
        <p:blipFill>
          <a:blip r:embed="rId3">
            <a:extLst/>
          </a:blip>
          <a:stretch>
            <a:fillRect/>
          </a:stretch>
        </p:blipFill>
        <p:spPr>
          <a:xfrm>
            <a:off x="355625" y="378606"/>
            <a:ext cx="1544816" cy="1387474"/>
          </a:xfrm>
          <a:prstGeom prst="rect">
            <a:avLst/>
          </a:prstGeom>
          <a:ln w="12700">
            <a:miter lim="400000"/>
          </a:ln>
        </p:spPr>
      </p:pic>
      <p:pic>
        <p:nvPicPr>
          <p:cNvPr id="1487" name="pasted-image.pdf"/>
          <p:cNvPicPr>
            <a:picLocks noChangeAspect="1"/>
          </p:cNvPicPr>
          <p:nvPr/>
        </p:nvPicPr>
        <p:blipFill>
          <a:blip r:embed="rId4">
            <a:extLst/>
          </a:blip>
          <a:stretch>
            <a:fillRect/>
          </a:stretch>
        </p:blipFill>
        <p:spPr>
          <a:xfrm>
            <a:off x="2782362" y="455151"/>
            <a:ext cx="1414888" cy="1234368"/>
          </a:xfrm>
          <a:prstGeom prst="rect">
            <a:avLst/>
          </a:prstGeom>
          <a:ln w="12700">
            <a:miter lim="400000"/>
          </a:ln>
        </p:spPr>
      </p:pic>
      <p:grpSp>
        <p:nvGrpSpPr>
          <p:cNvPr id="1492" name="Group 1492"/>
          <p:cNvGrpSpPr/>
          <p:nvPr/>
        </p:nvGrpSpPr>
        <p:grpSpPr>
          <a:xfrm>
            <a:off x="1877257" y="715293"/>
            <a:ext cx="884045" cy="704242"/>
            <a:chOff x="0" y="0"/>
            <a:chExt cx="1768087" cy="1408481"/>
          </a:xfrm>
        </p:grpSpPr>
        <p:sp>
          <p:nvSpPr>
            <p:cNvPr id="1488" name="Shape 1488"/>
            <p:cNvSpPr/>
            <p:nvPr/>
          </p:nvSpPr>
          <p:spPr>
            <a:xfrm>
              <a:off x="0" y="704240"/>
              <a:ext cx="1768088"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489" name="Shape 1489"/>
            <p:cNvSpPr/>
            <p:nvPr/>
          </p:nvSpPr>
          <p:spPr>
            <a:xfrm rot="10800000">
              <a:off x="763550"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90" name="Shape 1490"/>
            <p:cNvSpPr/>
            <p:nvPr/>
          </p:nvSpPr>
          <p:spPr>
            <a:xfrm rot="10800000">
              <a:off x="1117739"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91" name="Shape 1491"/>
            <p:cNvSpPr/>
            <p:nvPr/>
          </p:nvSpPr>
          <p:spPr>
            <a:xfrm rot="10800000">
              <a:off x="409362"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grpSp>
      <p:pic>
        <p:nvPicPr>
          <p:cNvPr id="1493" name="Screen Shot 2017-01-11 at 2.48.58 AM.png"/>
          <p:cNvPicPr>
            <a:picLocks noChangeAspect="1"/>
          </p:cNvPicPr>
          <p:nvPr/>
        </p:nvPicPr>
        <p:blipFill>
          <a:blip r:embed="rId5">
            <a:extLst/>
          </a:blip>
          <a:srcRect l="15736" r="6678"/>
          <a:stretch>
            <a:fillRect/>
          </a:stretch>
        </p:blipFill>
        <p:spPr>
          <a:xfrm>
            <a:off x="421341" y="1824579"/>
            <a:ext cx="1425498" cy="1188404"/>
          </a:xfrm>
          <a:prstGeom prst="rect">
            <a:avLst/>
          </a:prstGeom>
          <a:ln w="12700">
            <a:miter lim="400000"/>
          </a:ln>
        </p:spPr>
      </p:pic>
      <p:pic>
        <p:nvPicPr>
          <p:cNvPr id="1494" name="Screen Shot 2017-01-11 at 2.49.30 AM.png"/>
          <p:cNvPicPr>
            <a:picLocks noChangeAspect="1"/>
          </p:cNvPicPr>
          <p:nvPr/>
        </p:nvPicPr>
        <p:blipFill>
          <a:blip r:embed="rId6">
            <a:extLst/>
          </a:blip>
          <a:srcRect l="14847" r="8324"/>
          <a:stretch>
            <a:fillRect/>
          </a:stretch>
        </p:blipFill>
        <p:spPr>
          <a:xfrm>
            <a:off x="2791697" y="1832841"/>
            <a:ext cx="1423609" cy="1188404"/>
          </a:xfrm>
          <a:prstGeom prst="rect">
            <a:avLst/>
          </a:prstGeom>
          <a:ln w="12700">
            <a:miter lim="400000"/>
          </a:ln>
        </p:spPr>
      </p:pic>
      <p:grpSp>
        <p:nvGrpSpPr>
          <p:cNvPr id="1499" name="Group 1499"/>
          <p:cNvGrpSpPr/>
          <p:nvPr/>
        </p:nvGrpSpPr>
        <p:grpSpPr>
          <a:xfrm>
            <a:off x="1877257" y="2074936"/>
            <a:ext cx="884045" cy="704242"/>
            <a:chOff x="0" y="0"/>
            <a:chExt cx="1768087" cy="1408481"/>
          </a:xfrm>
        </p:grpSpPr>
        <p:sp>
          <p:nvSpPr>
            <p:cNvPr id="1495" name="Shape 1495"/>
            <p:cNvSpPr/>
            <p:nvPr/>
          </p:nvSpPr>
          <p:spPr>
            <a:xfrm>
              <a:off x="0" y="704240"/>
              <a:ext cx="1768088" cy="1"/>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496" name="Shape 1496"/>
            <p:cNvSpPr/>
            <p:nvPr/>
          </p:nvSpPr>
          <p:spPr>
            <a:xfrm rot="10800000">
              <a:off x="763550"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97" name="Shape 1497"/>
            <p:cNvSpPr/>
            <p:nvPr/>
          </p:nvSpPr>
          <p:spPr>
            <a:xfrm rot="10800000">
              <a:off x="1117739"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498" name="Shape 1498"/>
            <p:cNvSpPr/>
            <p:nvPr/>
          </p:nvSpPr>
          <p:spPr>
            <a:xfrm rot="10800000">
              <a:off x="409362" y="0"/>
              <a:ext cx="240988" cy="1408482"/>
            </a:xfrm>
            <a:prstGeom prst="rect">
              <a:avLst/>
            </a:prstGeom>
            <a:solidFill>
              <a:srgbClr val="FFFFFF"/>
            </a:solid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grpSp>
      <p:sp>
        <p:nvSpPr>
          <p:cNvPr id="1500" name="Shape 1500"/>
          <p:cNvSpPr/>
          <p:nvPr/>
        </p:nvSpPr>
        <p:spPr>
          <a:xfrm rot="5400000">
            <a:off x="876847" y="3122702"/>
            <a:ext cx="514564" cy="84157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10000">
                <a:latin typeface="Adobe 繁黑體 Std B"/>
                <a:ea typeface="Adobe 繁黑體 Std B"/>
                <a:cs typeface="Adobe 繁黑體 Std B"/>
                <a:sym typeface="Adobe 繁黑體 Std B"/>
              </a:defRPr>
            </a:lvl1pPr>
          </a:lstStyle>
          <a:p>
            <a:pPr algn="ctr" defTabSz="410766" hangingPunct="0"/>
            <a:r>
              <a:rPr sz="5000" kern="0">
                <a:solidFill>
                  <a:srgbClr val="000000"/>
                </a:solidFill>
              </a:rPr>
              <a:t>…</a:t>
            </a:r>
          </a:p>
        </p:txBody>
      </p:sp>
      <p:pic>
        <p:nvPicPr>
          <p:cNvPr id="1501" name="pasted-image.pdf"/>
          <p:cNvPicPr>
            <a:picLocks/>
          </p:cNvPicPr>
          <p:nvPr/>
        </p:nvPicPr>
        <p:blipFill>
          <a:blip r:embed="rId7">
            <a:extLst/>
          </a:blip>
          <a:stretch>
            <a:fillRect/>
          </a:stretch>
        </p:blipFill>
        <p:spPr>
          <a:xfrm>
            <a:off x="4613471" y="761012"/>
            <a:ext cx="415891" cy="3332102"/>
          </a:xfrm>
          <a:prstGeom prst="rect">
            <a:avLst/>
          </a:prstGeom>
          <a:ln w="12700">
            <a:miter lim="400000"/>
          </a:ln>
        </p:spPr>
      </p:pic>
      <p:grpSp>
        <p:nvGrpSpPr>
          <p:cNvPr id="1511" name="Group 1511"/>
          <p:cNvGrpSpPr/>
          <p:nvPr/>
        </p:nvGrpSpPr>
        <p:grpSpPr>
          <a:xfrm>
            <a:off x="5018648" y="457257"/>
            <a:ext cx="7101401" cy="6171949"/>
            <a:chOff x="39487" y="-13061"/>
            <a:chExt cx="14202800" cy="12343896"/>
          </a:xfrm>
        </p:grpSpPr>
        <p:grpSp>
          <p:nvGrpSpPr>
            <p:cNvPr id="1506" name="Group 1506"/>
            <p:cNvGrpSpPr/>
            <p:nvPr/>
          </p:nvGrpSpPr>
          <p:grpSpPr>
            <a:xfrm>
              <a:off x="765974" y="3346226"/>
              <a:ext cx="9313563" cy="6408656"/>
              <a:chOff x="-1" y="0"/>
              <a:chExt cx="9313562" cy="6408654"/>
            </a:xfrm>
          </p:grpSpPr>
          <p:sp>
            <p:nvSpPr>
              <p:cNvPr id="1502" name="Shape 1502"/>
              <p:cNvSpPr/>
              <p:nvPr/>
            </p:nvSpPr>
            <p:spPr>
              <a:xfrm>
                <a:off x="3957828" y="2052417"/>
                <a:ext cx="5355733" cy="328359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p>
                <a:pPr defTabSz="410766" hangingPunct="0">
                  <a:defRPr sz="7200"/>
                </a:pPr>
                <a:r>
                  <a:rPr sz="3600" kern="0">
                    <a:solidFill>
                      <a:srgbClr val="000000"/>
                    </a:solidFill>
                    <a:latin typeface="Helvetica Light"/>
                    <a:sym typeface="Helvetica Light"/>
                  </a:rPr>
                  <a:t>Generated vs Real</a:t>
                </a:r>
              </a:p>
              <a:p>
                <a:pPr defTabSz="410766" hangingPunct="0">
                  <a:defRPr sz="6000"/>
                </a:pPr>
                <a:r>
                  <a:rPr sz="3000" kern="0">
                    <a:solidFill>
                      <a:srgbClr val="000000"/>
                    </a:solidFill>
                    <a:latin typeface="Helvetica Light"/>
                    <a:sym typeface="Helvetica Light"/>
                  </a:rPr>
                  <a:t>(classifier)</a:t>
                </a:r>
              </a:p>
            </p:txBody>
          </p:sp>
          <p:sp>
            <p:nvSpPr>
              <p:cNvPr id="1503" name="Shape 1503"/>
              <p:cNvSpPr/>
              <p:nvPr/>
            </p:nvSpPr>
            <p:spPr>
              <a:xfrm>
                <a:off x="3234937" y="0"/>
                <a:ext cx="5866178" cy="64086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5028"/>
                    </a:lnTo>
                    <a:lnTo>
                      <a:pt x="21600" y="16641"/>
                    </a:lnTo>
                    <a:lnTo>
                      <a:pt x="0" y="21600"/>
                    </a:lnTo>
                    <a:lnTo>
                      <a:pt x="0" y="0"/>
                    </a:lnTo>
                    <a:close/>
                  </a:path>
                </a:pathLst>
              </a:custGeom>
              <a:noFill/>
              <a:ln w="63500" cap="flat">
                <a:solidFill>
                  <a:srgbClr val="000000"/>
                </a:solidFill>
                <a:prstDash val="solid"/>
                <a:miter lim="400000"/>
              </a:ln>
              <a:effectLst/>
            </p:spPr>
            <p:txBody>
              <a:bodyPr wrap="square" lIns="38100" tIns="38100" rIns="38100" bIns="38100"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504" name="Shape 1504"/>
              <p:cNvSpPr/>
              <p:nvPr/>
            </p:nvSpPr>
            <p:spPr>
              <a:xfrm>
                <a:off x="-1" y="975332"/>
                <a:ext cx="2557555" cy="1358482"/>
              </a:xfrm>
              <a:prstGeom prst="line">
                <a:avLst/>
              </a:prstGeom>
              <a:noFill/>
              <a:ln w="1143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505" name="Shape 1505"/>
              <p:cNvSpPr/>
              <p:nvPr/>
            </p:nvSpPr>
            <p:spPr>
              <a:xfrm flipV="1">
                <a:off x="-1" y="4374644"/>
                <a:ext cx="2557555" cy="1358482"/>
              </a:xfrm>
              <a:prstGeom prst="line">
                <a:avLst/>
              </a:prstGeom>
              <a:noFill/>
              <a:ln w="1143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grpSp>
          <p:nvGrpSpPr>
            <p:cNvPr id="1510" name="Group 1510"/>
            <p:cNvGrpSpPr/>
            <p:nvPr/>
          </p:nvGrpSpPr>
          <p:grpSpPr>
            <a:xfrm>
              <a:off x="39487" y="-13061"/>
              <a:ext cx="14202800" cy="12343896"/>
              <a:chOff x="-583805" y="-101960"/>
              <a:chExt cx="14202799" cy="12343895"/>
            </a:xfrm>
          </p:grpSpPr>
          <p:pic>
            <p:nvPicPr>
              <p:cNvPr id="1507" name="pasted-image.png"/>
              <p:cNvPicPr>
                <a:picLocks noChangeAspect="1"/>
              </p:cNvPicPr>
              <p:nvPr/>
            </p:nvPicPr>
            <p:blipFill>
              <a:blip r:embed="rId8">
                <a:extLst/>
              </a:blip>
              <a:stretch>
                <a:fillRect/>
              </a:stretch>
            </p:blipFill>
            <p:spPr>
              <a:xfrm>
                <a:off x="10457381" y="7994505"/>
                <a:ext cx="2419258" cy="2419258"/>
              </a:xfrm>
              <a:prstGeom prst="rect">
                <a:avLst/>
              </a:prstGeom>
              <a:ln w="25400" cap="flat">
                <a:solidFill>
                  <a:srgbClr val="000000"/>
                </a:solidFill>
                <a:prstDash val="solid"/>
                <a:miter lim="400000"/>
              </a:ln>
              <a:effectLst/>
            </p:spPr>
          </p:pic>
          <p:sp>
            <p:nvSpPr>
              <p:cNvPr id="1508" name="Shape 1508"/>
              <p:cNvSpPr/>
              <p:nvPr/>
            </p:nvSpPr>
            <p:spPr>
              <a:xfrm>
                <a:off x="2304424" y="10805003"/>
                <a:ext cx="11314570" cy="14369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lvl1pPr algn="l">
                  <a:defRPr sz="4200"/>
                </a:lvl1pPr>
              </a:lstStyle>
              <a:p>
                <a:pPr defTabSz="410766" hangingPunct="0"/>
                <a:r>
                  <a:rPr sz="2100" kern="0">
                    <a:solidFill>
                      <a:srgbClr val="000000"/>
                    </a:solidFill>
                    <a:latin typeface="Helvetica Light"/>
                    <a:sym typeface="Helvetica Light"/>
                  </a:rPr>
                  <a:t>[Goodfellow, Pouget-Abadie, Mirza, Xu, Warde-Farley, Ozair, Courville, Bengio 2014]</a:t>
                </a:r>
              </a:p>
            </p:txBody>
          </p:sp>
          <p:sp>
            <p:nvSpPr>
              <p:cNvPr id="1509" name="Shape 1509"/>
              <p:cNvSpPr/>
              <p:nvPr/>
            </p:nvSpPr>
            <p:spPr>
              <a:xfrm>
                <a:off x="-583805" y="-101960"/>
                <a:ext cx="13789032" cy="217559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defRPr sz="6600" b="1">
                    <a:latin typeface="Helvetica"/>
                    <a:ea typeface="Helvetica"/>
                    <a:cs typeface="Helvetica"/>
                    <a:sym typeface="Helvetica"/>
                  </a:defRPr>
                </a:pPr>
                <a:r>
                  <a:rPr sz="3300" b="1" kern="0">
                    <a:solidFill>
                      <a:srgbClr val="000000"/>
                    </a:solidFill>
                    <a:latin typeface="Helvetica"/>
                    <a:cs typeface="Helvetica"/>
                    <a:sym typeface="Helvetica"/>
                  </a:rPr>
                  <a:t>“Generative Adversarial Network”</a:t>
                </a:r>
              </a:p>
              <a:p>
                <a:pPr algn="ctr" defTabSz="410766" hangingPunct="0">
                  <a:defRPr sz="6600" b="1">
                    <a:latin typeface="Helvetica"/>
                    <a:ea typeface="Helvetica"/>
                    <a:cs typeface="Helvetica"/>
                    <a:sym typeface="Helvetica"/>
                  </a:defRPr>
                </a:pPr>
                <a:r>
                  <a:rPr sz="3300" b="1" kern="0">
                    <a:solidFill>
                      <a:srgbClr val="000000"/>
                    </a:solidFill>
                    <a:latin typeface="Helvetica"/>
                    <a:cs typeface="Helvetica"/>
                    <a:sym typeface="Helvetica"/>
                  </a:rPr>
                  <a:t> (GANs)</a:t>
                </a:r>
              </a:p>
            </p:txBody>
          </p:sp>
        </p:grpSp>
      </p:grpSp>
      <p:grpSp>
        <p:nvGrpSpPr>
          <p:cNvPr id="1522" name="Group 1522"/>
          <p:cNvGrpSpPr/>
          <p:nvPr/>
        </p:nvGrpSpPr>
        <p:grpSpPr>
          <a:xfrm>
            <a:off x="375227" y="-1835"/>
            <a:ext cx="6024613" cy="6565147"/>
            <a:chOff x="-1" y="-4417"/>
            <a:chExt cx="12049224" cy="13130292"/>
          </a:xfrm>
        </p:grpSpPr>
        <p:grpSp>
          <p:nvGrpSpPr>
            <p:cNvPr id="1520" name="Group 1520"/>
            <p:cNvGrpSpPr/>
            <p:nvPr/>
          </p:nvGrpSpPr>
          <p:grpSpPr>
            <a:xfrm>
              <a:off x="-1" y="-4417"/>
              <a:ext cx="12049224" cy="13130292"/>
              <a:chOff x="-1" y="-4417"/>
              <a:chExt cx="12049223" cy="13130291"/>
            </a:xfrm>
          </p:grpSpPr>
          <p:grpSp>
            <p:nvGrpSpPr>
              <p:cNvPr id="1518" name="Group 1518"/>
              <p:cNvGrpSpPr/>
              <p:nvPr/>
            </p:nvGrpSpPr>
            <p:grpSpPr>
              <a:xfrm>
                <a:off x="-1" y="-4417"/>
                <a:ext cx="12049223" cy="13130291"/>
                <a:chOff x="-1" y="-4417"/>
                <a:chExt cx="12049222" cy="13130290"/>
              </a:xfrm>
            </p:grpSpPr>
            <p:grpSp>
              <p:nvGrpSpPr>
                <p:cNvPr id="1516" name="Group 1516"/>
                <p:cNvGrpSpPr/>
                <p:nvPr/>
              </p:nvGrpSpPr>
              <p:grpSpPr>
                <a:xfrm>
                  <a:off x="-1" y="8239040"/>
                  <a:ext cx="12049222" cy="4886833"/>
                  <a:chOff x="-1" y="-1"/>
                  <a:chExt cx="12049221" cy="4886832"/>
                </a:xfrm>
              </p:grpSpPr>
              <p:sp>
                <p:nvSpPr>
                  <p:cNvPr id="1512" name="Shape 1512"/>
                  <p:cNvSpPr/>
                  <p:nvPr/>
                </p:nvSpPr>
                <p:spPr>
                  <a:xfrm flipV="1">
                    <a:off x="-1" y="-1"/>
                    <a:ext cx="12049221" cy="2318949"/>
                  </a:xfrm>
                  <a:prstGeom prst="line">
                    <a:avLst/>
                  </a:prstGeom>
                  <a:noFill/>
                  <a:ln w="152400" cap="flat">
                    <a:solidFill>
                      <a:schemeClr val="accent1"/>
                    </a:solidFill>
                    <a:custDash>
                      <a:ds d="200000" sp="200000"/>
                    </a:custDash>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nvGrpSpPr>
                  <p:cNvPr id="1515" name="Group 1515"/>
                  <p:cNvGrpSpPr/>
                  <p:nvPr/>
                </p:nvGrpSpPr>
                <p:grpSpPr>
                  <a:xfrm>
                    <a:off x="441298" y="2764246"/>
                    <a:ext cx="6470872" cy="2122585"/>
                    <a:chOff x="69577" y="1044416"/>
                    <a:chExt cx="6470871" cy="2122583"/>
                  </a:xfrm>
                </p:grpSpPr>
                <p:pic>
                  <p:nvPicPr>
                    <p:cNvPr id="1513" name="pasted-image.png"/>
                    <p:cNvPicPr>
                      <a:picLocks noChangeAspect="1"/>
                    </p:cNvPicPr>
                    <p:nvPr/>
                  </p:nvPicPr>
                  <p:blipFill>
                    <a:blip r:embed="rId9">
                      <a:extLst/>
                    </a:blip>
                    <a:stretch>
                      <a:fillRect/>
                    </a:stretch>
                  </p:blipFill>
                  <p:spPr>
                    <a:xfrm>
                      <a:off x="4234019" y="1044416"/>
                      <a:ext cx="2306429" cy="2122583"/>
                    </a:xfrm>
                    <a:prstGeom prst="rect">
                      <a:avLst/>
                    </a:prstGeom>
                    <a:ln w="25400" cap="flat">
                      <a:solidFill>
                        <a:srgbClr val="F3F7F5"/>
                      </a:solidFill>
                      <a:prstDash val="solid"/>
                      <a:miter lim="400000"/>
                    </a:ln>
                    <a:effectLst>
                      <a:outerShdw blurRad="63500" dist="25400" dir="3600000" rotWithShape="0">
                        <a:srgbClr val="000000">
                          <a:alpha val="70000"/>
                        </a:srgbClr>
                      </a:outerShdw>
                    </a:effectLst>
                  </p:spPr>
                </p:pic>
                <p:sp>
                  <p:nvSpPr>
                    <p:cNvPr id="1514" name="Shape 1514"/>
                    <p:cNvSpPr/>
                    <p:nvPr/>
                  </p:nvSpPr>
                  <p:spPr>
                    <a:xfrm>
                      <a:off x="69577" y="1600309"/>
                      <a:ext cx="3404778" cy="9137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Real photos</a:t>
                      </a:r>
                    </a:p>
                  </p:txBody>
                </p:sp>
              </p:grpSp>
            </p:grpSp>
            <p:sp>
              <p:nvSpPr>
                <p:cNvPr id="1517" name="Shape 1517"/>
                <p:cNvSpPr/>
                <p:nvPr/>
              </p:nvSpPr>
              <p:spPr>
                <a:xfrm>
                  <a:off x="3642032" y="-4417"/>
                  <a:ext cx="5228994" cy="91371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Generated images</a:t>
                  </a:r>
                </a:p>
              </p:txBody>
            </p:sp>
          </p:grpSp>
          <p:sp>
            <p:nvSpPr>
              <p:cNvPr id="1519" name="Shape 1519"/>
              <p:cNvSpPr/>
              <p:nvPr/>
            </p:nvSpPr>
            <p:spPr>
              <a:xfrm>
                <a:off x="7986713" y="11992766"/>
                <a:ext cx="676470" cy="10676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6000">
                    <a:latin typeface="Adobe 繁黑體 Std B"/>
                    <a:ea typeface="Adobe 繁黑體 Std B"/>
                    <a:cs typeface="Adobe 繁黑體 Std B"/>
                    <a:sym typeface="Adobe 繁黑體 Std B"/>
                  </a:defRPr>
                </a:lvl1pPr>
              </a:lstStyle>
              <a:p>
                <a:pPr algn="ctr" defTabSz="410766" hangingPunct="0"/>
                <a:r>
                  <a:rPr sz="3000" kern="0">
                    <a:solidFill>
                      <a:srgbClr val="000000"/>
                    </a:solidFill>
                  </a:rPr>
                  <a:t>…</a:t>
                </a:r>
              </a:p>
            </p:txBody>
          </p:sp>
        </p:grpSp>
        <p:pic>
          <p:nvPicPr>
            <p:cNvPr id="1521" name="pasted-image.png"/>
            <p:cNvPicPr>
              <a:picLocks noChangeAspect="1"/>
            </p:cNvPicPr>
            <p:nvPr/>
          </p:nvPicPr>
          <p:blipFill>
            <a:blip r:embed="rId10">
              <a:extLst/>
            </a:blip>
            <a:srcRect/>
            <a:stretch>
              <a:fillRect/>
            </a:stretch>
          </p:blipFill>
          <p:spPr>
            <a:xfrm>
              <a:off x="6020886" y="10132712"/>
              <a:ext cx="2409123" cy="1806842"/>
            </a:xfrm>
            <a:prstGeom prst="rect">
              <a:avLst/>
            </a:prstGeom>
            <a:ln w="12700" cap="flat">
              <a:noFill/>
              <a:miter lim="400000"/>
            </a:ln>
            <a:effectLst>
              <a:outerShdw blurRad="63500" dist="25400" dir="3600000" rotWithShape="0">
                <a:srgbClr val="000000">
                  <a:alpha val="70000"/>
                </a:srgbClr>
              </a:outerShdw>
            </a:effectLst>
          </p:spPr>
        </p:pic>
      </p:grpSp>
      <p:sp>
        <p:nvSpPr>
          <p:cNvPr id="1523" name="Shape 1523"/>
          <p:cNvSpPr/>
          <p:nvPr/>
        </p:nvSpPr>
        <p:spPr>
          <a:xfrm rot="5400000">
            <a:off x="3130251" y="3100299"/>
            <a:ext cx="514564" cy="84157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10000">
                <a:latin typeface="Adobe 繁黑體 Std B"/>
                <a:ea typeface="Adobe 繁黑體 Std B"/>
                <a:cs typeface="Adobe 繁黑體 Std B"/>
                <a:sym typeface="Adobe 繁黑體 Std B"/>
              </a:defRPr>
            </a:lvl1pPr>
          </a:lstStyle>
          <a:p>
            <a:pPr algn="ctr" defTabSz="410766" hangingPunct="0"/>
            <a:r>
              <a:rPr sz="5000" kern="0">
                <a:solidFill>
                  <a:srgbClr val="000000"/>
                </a:solidFill>
              </a:rPr>
              <a:t>…</a:t>
            </a:r>
          </a:p>
        </p:txBody>
      </p:sp>
    </p:spTree>
    <p:extLst>
      <p:ext uri="{BB962C8B-B14F-4D97-AF65-F5344CB8AC3E}">
        <p14:creationId xmlns:p14="http://schemas.microsoft.com/office/powerpoint/2010/main" val="410270924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1" grpId="0" animBg="1" advAuto="0"/>
      <p:bldP spid="1522" grpId="0"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 name="Shape 1527"/>
          <p:cNvSpPr/>
          <p:nvPr/>
        </p:nvSpPr>
        <p:spPr>
          <a:xfrm>
            <a:off x="4098659" y="312979"/>
            <a:ext cx="3994684"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Conditional GANs</a:t>
            </a:r>
          </a:p>
        </p:txBody>
      </p:sp>
      <p:sp>
        <p:nvSpPr>
          <p:cNvPr id="1528" name="Shape 1528"/>
          <p:cNvSpPr/>
          <p:nvPr/>
        </p:nvSpPr>
        <p:spPr>
          <a:xfrm>
            <a:off x="5499753" y="3429000"/>
            <a:ext cx="1042577" cy="0"/>
          </a:xfrm>
          <a:prstGeom prst="line">
            <a:avLst/>
          </a:prstGeom>
          <a:ln w="139700">
            <a:solidFill>
              <a:srgbClr val="000000"/>
            </a:solidFill>
            <a:miter lim="400000"/>
            <a:tailEnd type="stealth"/>
          </a:ln>
        </p:spPr>
        <p:txBody>
          <a:bodyPr lIns="38100" tIns="38100" rIns="38100" bIns="38100"/>
          <a:lstStyle/>
          <a:p>
            <a:pPr defTabSz="1086137" hangingPunct="0">
              <a:defRPr sz="4200">
                <a:solidFill>
                  <a:srgbClr val="004731"/>
                </a:solidFill>
                <a:latin typeface="Arial"/>
                <a:ea typeface="Arial"/>
                <a:cs typeface="Arial"/>
                <a:sym typeface="Arial"/>
              </a:defRPr>
            </a:pPr>
            <a:endParaRPr sz="2100" kern="0">
              <a:solidFill>
                <a:srgbClr val="004731"/>
              </a:solidFill>
              <a:latin typeface="Arial"/>
              <a:cs typeface="Arial"/>
              <a:sym typeface="Arial"/>
            </a:endParaRPr>
          </a:p>
        </p:txBody>
      </p:sp>
      <p:sp>
        <p:nvSpPr>
          <p:cNvPr id="1529" name="Shape 1529"/>
          <p:cNvSpPr/>
          <p:nvPr/>
        </p:nvSpPr>
        <p:spPr>
          <a:xfrm>
            <a:off x="8951968" y="5916802"/>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
        <p:nvSpPr>
          <p:cNvPr id="1530" name="Shape 1530"/>
          <p:cNvSpPr/>
          <p:nvPr/>
        </p:nvSpPr>
        <p:spPr>
          <a:xfrm>
            <a:off x="9727724" y="6283783"/>
            <a:ext cx="2157643"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[Isola et al., 2017]</a:t>
            </a:r>
          </a:p>
        </p:txBody>
      </p:sp>
      <p:pic>
        <p:nvPicPr>
          <p:cNvPr id="1531" name="Screen Shot 2017-01-11 at 2.36.35 AM-filtered.png"/>
          <p:cNvPicPr>
            <a:picLocks noChangeAspect="1"/>
          </p:cNvPicPr>
          <p:nvPr/>
        </p:nvPicPr>
        <p:blipFill>
          <a:blip r:embed="rId2">
            <a:extLst/>
          </a:blip>
          <a:srcRect l="4853" t="5484" r="4567" b="6574"/>
          <a:stretch>
            <a:fillRect/>
          </a:stretch>
        </p:blipFill>
        <p:spPr>
          <a:xfrm>
            <a:off x="462251" y="1465362"/>
            <a:ext cx="4503887" cy="3927347"/>
          </a:xfrm>
          <a:prstGeom prst="rect">
            <a:avLst/>
          </a:prstGeom>
          <a:ln w="25400">
            <a:solidFill>
              <a:srgbClr val="000000"/>
            </a:solidFill>
            <a:miter lim="400000"/>
          </a:ln>
        </p:spPr>
      </p:pic>
      <p:pic>
        <p:nvPicPr>
          <p:cNvPr id="1532" name="Screen Shot 2017-01-11 at 2.36.35 AM.png"/>
          <p:cNvPicPr>
            <a:picLocks noChangeAspect="1"/>
          </p:cNvPicPr>
          <p:nvPr/>
        </p:nvPicPr>
        <p:blipFill>
          <a:blip r:embed="rId3">
            <a:extLst/>
          </a:blip>
          <a:srcRect l="4905" t="5423" r="4407" b="6496"/>
          <a:stretch>
            <a:fillRect/>
          </a:stretch>
        </p:blipFill>
        <p:spPr>
          <a:xfrm>
            <a:off x="7164796" y="1464568"/>
            <a:ext cx="4503915" cy="3928864"/>
          </a:xfrm>
          <a:prstGeom prst="rect">
            <a:avLst/>
          </a:prstGeom>
          <a:ln w="25400">
            <a:solidFill>
              <a:srgbClr val="000000"/>
            </a:solidFill>
            <a:miter lim="400000"/>
          </a:ln>
        </p:spPr>
      </p:pic>
    </p:spTree>
    <p:extLst>
      <p:ext uri="{BB962C8B-B14F-4D97-AF65-F5344CB8AC3E}">
        <p14:creationId xmlns:p14="http://schemas.microsoft.com/office/powerpoint/2010/main" val="539024328"/>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4" name="pasted-image.pdf"/>
          <p:cNvPicPr>
            <a:picLocks noChangeAspect="1"/>
          </p:cNvPicPr>
          <p:nvPr/>
        </p:nvPicPr>
        <p:blipFill>
          <a:blip r:embed="rId2">
            <a:extLst/>
          </a:blip>
          <a:stretch>
            <a:fillRect/>
          </a:stretch>
        </p:blipFill>
        <p:spPr>
          <a:xfrm>
            <a:off x="4256484" y="5181388"/>
            <a:ext cx="3679032" cy="613173"/>
          </a:xfrm>
          <a:prstGeom prst="rect">
            <a:avLst/>
          </a:prstGeom>
          <a:ln w="12700">
            <a:miter lim="400000"/>
          </a:ln>
        </p:spPr>
      </p:pic>
      <p:grpSp>
        <p:nvGrpSpPr>
          <p:cNvPr id="1537" name="Group 1537"/>
          <p:cNvGrpSpPr/>
          <p:nvPr/>
        </p:nvGrpSpPr>
        <p:grpSpPr>
          <a:xfrm>
            <a:off x="5591366" y="2255842"/>
            <a:ext cx="1009270" cy="1453348"/>
            <a:chOff x="0" y="0"/>
            <a:chExt cx="2018538" cy="2906694"/>
          </a:xfrm>
        </p:grpSpPr>
        <p:pic>
          <p:nvPicPr>
            <p:cNvPr id="1535" name="pasted-image.pdf"/>
            <p:cNvPicPr>
              <a:picLocks noChangeAspect="1"/>
            </p:cNvPicPr>
            <p:nvPr/>
          </p:nvPicPr>
          <p:blipFill>
            <a:blip r:embed="rId3">
              <a:extLst/>
            </a:blip>
            <a:stretch>
              <a:fillRect/>
            </a:stretch>
          </p:blipFill>
          <p:spPr>
            <a:xfrm>
              <a:off x="0" y="0"/>
              <a:ext cx="2018539" cy="2906695"/>
            </a:xfrm>
            <a:prstGeom prst="rect">
              <a:avLst/>
            </a:prstGeom>
            <a:ln w="12700" cap="flat">
              <a:noFill/>
              <a:miter lim="400000"/>
            </a:ln>
            <a:effectLst/>
          </p:spPr>
        </p:pic>
        <p:pic>
          <p:nvPicPr>
            <p:cNvPr id="1536" name="pasted-image.pdf"/>
            <p:cNvPicPr>
              <a:picLocks noChangeAspect="1"/>
            </p:cNvPicPr>
            <p:nvPr/>
          </p:nvPicPr>
          <p:blipFill>
            <a:blip r:embed="rId4">
              <a:extLst/>
            </a:blip>
            <a:stretch>
              <a:fillRect/>
            </a:stretch>
          </p:blipFill>
          <p:spPr>
            <a:xfrm>
              <a:off x="580644" y="1087230"/>
              <a:ext cx="789415" cy="710474"/>
            </a:xfrm>
            <a:prstGeom prst="rect">
              <a:avLst/>
            </a:prstGeom>
            <a:ln w="12700" cap="flat">
              <a:noFill/>
              <a:miter lim="400000"/>
            </a:ln>
            <a:effectLst/>
          </p:spPr>
        </p:pic>
      </p:grpSp>
      <p:grpSp>
        <p:nvGrpSpPr>
          <p:cNvPr id="1540" name="Group 1540"/>
          <p:cNvGrpSpPr/>
          <p:nvPr/>
        </p:nvGrpSpPr>
        <p:grpSpPr>
          <a:xfrm>
            <a:off x="3351972" y="5624997"/>
            <a:ext cx="2853346" cy="1020397"/>
            <a:chOff x="-164257" y="0"/>
            <a:chExt cx="5706689" cy="2040791"/>
          </a:xfrm>
        </p:grpSpPr>
        <p:sp>
          <p:nvSpPr>
            <p:cNvPr id="1538" name="Shape 1538"/>
            <p:cNvSpPr/>
            <p:nvPr/>
          </p:nvSpPr>
          <p:spPr>
            <a:xfrm>
              <a:off x="-164257" y="1127080"/>
              <a:ext cx="5706689" cy="9137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a:t>
              </a:r>
              <a:r>
                <a:rPr sz="2500" b="1" kern="0">
                  <a:solidFill>
                    <a:srgbClr val="000000"/>
                  </a:solidFill>
                  <a:latin typeface="Helvetica"/>
                  <a:ea typeface="Helvetica"/>
                  <a:cs typeface="Helvetica"/>
                  <a:sym typeface="Helvetica"/>
                </a:rPr>
                <a:t>What</a:t>
              </a:r>
              <a:r>
                <a:rPr sz="2500" kern="0">
                  <a:solidFill>
                    <a:srgbClr val="000000"/>
                  </a:solidFill>
                  <a:latin typeface="Helvetica Light"/>
                  <a:sym typeface="Helvetica Light"/>
                </a:rPr>
                <a:t> should I do?”</a:t>
              </a:r>
            </a:p>
          </p:txBody>
        </p:sp>
        <p:sp>
          <p:nvSpPr>
            <p:cNvPr id="1539" name="Shape 1539"/>
            <p:cNvSpPr/>
            <p:nvPr/>
          </p:nvSpPr>
          <p:spPr>
            <a:xfrm flipV="1">
              <a:off x="3893736" y="0"/>
              <a:ext cx="854224" cy="1215542"/>
            </a:xfrm>
            <a:prstGeom prst="line">
              <a:avLst/>
            </a:prstGeom>
            <a:noFill/>
            <a:ln w="635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grpSp>
        <p:nvGrpSpPr>
          <p:cNvPr id="1543" name="Group 1543"/>
          <p:cNvGrpSpPr/>
          <p:nvPr/>
        </p:nvGrpSpPr>
        <p:grpSpPr>
          <a:xfrm>
            <a:off x="6435025" y="5598056"/>
            <a:ext cx="3178841" cy="1047338"/>
            <a:chOff x="-1" y="-1"/>
            <a:chExt cx="6357680" cy="2094674"/>
          </a:xfrm>
        </p:grpSpPr>
        <p:sp>
          <p:nvSpPr>
            <p:cNvPr id="1541" name="Shape 1541"/>
            <p:cNvSpPr/>
            <p:nvPr/>
          </p:nvSpPr>
          <p:spPr>
            <a:xfrm>
              <a:off x="384891" y="1180962"/>
              <a:ext cx="5972788" cy="9137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algn="ctr" defTabSz="410766" hangingPunct="0"/>
              <a:r>
                <a:rPr sz="2500" kern="0">
                  <a:solidFill>
                    <a:srgbClr val="000000"/>
                  </a:solidFill>
                  <a:latin typeface="Helvetica Light"/>
                  <a:sym typeface="Helvetica Light"/>
                </a:rPr>
                <a:t>“</a:t>
              </a:r>
              <a:r>
                <a:rPr sz="2500" b="1" kern="0">
                  <a:solidFill>
                    <a:srgbClr val="000000"/>
                  </a:solidFill>
                  <a:latin typeface="Helvetica"/>
                  <a:ea typeface="Helvetica"/>
                  <a:cs typeface="Helvetica"/>
                  <a:sym typeface="Helvetica"/>
                </a:rPr>
                <a:t>How</a:t>
              </a:r>
              <a:r>
                <a:rPr sz="2500" kern="0">
                  <a:solidFill>
                    <a:srgbClr val="000000"/>
                  </a:solidFill>
                  <a:latin typeface="Helvetica Light"/>
                  <a:sym typeface="Helvetica Light"/>
                </a:rPr>
                <a:t> should I do it?”</a:t>
              </a:r>
            </a:p>
          </p:txBody>
        </p:sp>
        <p:sp>
          <p:nvSpPr>
            <p:cNvPr id="1542" name="Shape 1542"/>
            <p:cNvSpPr/>
            <p:nvPr/>
          </p:nvSpPr>
          <p:spPr>
            <a:xfrm flipH="1" flipV="1">
              <a:off x="-1" y="-1"/>
              <a:ext cx="1504931" cy="1177503"/>
            </a:xfrm>
            <a:prstGeom prst="line">
              <a:avLst/>
            </a:prstGeom>
            <a:noFill/>
            <a:ln w="635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sp>
        <p:nvSpPr>
          <p:cNvPr id="1544" name="Shape 1544"/>
          <p:cNvSpPr/>
          <p:nvPr/>
        </p:nvSpPr>
        <p:spPr>
          <a:xfrm>
            <a:off x="3571271" y="344378"/>
            <a:ext cx="5049460" cy="5799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6600"/>
            </a:lvl1pPr>
          </a:lstStyle>
          <a:p>
            <a:pPr algn="ctr" defTabSz="410766" hangingPunct="0"/>
            <a:r>
              <a:rPr sz="3300" kern="0">
                <a:solidFill>
                  <a:srgbClr val="000000"/>
                </a:solidFill>
                <a:latin typeface="Helvetica Light"/>
                <a:sym typeface="Helvetica Light"/>
              </a:rPr>
              <a:t>Image-to-Image Translation</a:t>
            </a:r>
          </a:p>
        </p:txBody>
      </p:sp>
      <p:pic>
        <p:nvPicPr>
          <p:cNvPr id="1545" name="pasted-image.png"/>
          <p:cNvPicPr>
            <a:picLocks noChangeAspect="1"/>
          </p:cNvPicPr>
          <p:nvPr/>
        </p:nvPicPr>
        <p:blipFill>
          <a:blip r:embed="rId5">
            <a:extLst/>
          </a:blip>
          <a:stretch>
            <a:fillRect/>
          </a:stretch>
        </p:blipFill>
        <p:spPr>
          <a:xfrm>
            <a:off x="6809601" y="1235621"/>
            <a:ext cx="3636312" cy="3636312"/>
          </a:xfrm>
          <a:prstGeom prst="rect">
            <a:avLst/>
          </a:prstGeom>
          <a:ln w="12700">
            <a:solidFill>
              <a:srgbClr val="000000"/>
            </a:solidFill>
            <a:miter lim="400000"/>
          </a:ln>
        </p:spPr>
      </p:pic>
      <p:pic>
        <p:nvPicPr>
          <p:cNvPr id="1546" name="pasted-image.png"/>
          <p:cNvPicPr>
            <a:picLocks noChangeAspect="1"/>
          </p:cNvPicPr>
          <p:nvPr/>
        </p:nvPicPr>
        <p:blipFill>
          <a:blip r:embed="rId6">
            <a:extLst/>
          </a:blip>
          <a:stretch>
            <a:fillRect/>
          </a:stretch>
        </p:blipFill>
        <p:spPr>
          <a:xfrm>
            <a:off x="1746087" y="1238497"/>
            <a:ext cx="3636312" cy="3636312"/>
          </a:xfrm>
          <a:prstGeom prst="rect">
            <a:avLst/>
          </a:prstGeom>
          <a:ln w="12700">
            <a:solidFill>
              <a:srgbClr val="000000"/>
            </a:solidFill>
            <a:miter lim="400000"/>
          </a:ln>
        </p:spPr>
      </p:pic>
    </p:spTree>
    <p:extLst>
      <p:ext uri="{BB962C8B-B14F-4D97-AF65-F5344CB8AC3E}">
        <p14:creationId xmlns:p14="http://schemas.microsoft.com/office/powerpoint/2010/main" val="2031141614"/>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48" name="pasted-image.png"/>
          <p:cNvPicPr>
            <a:picLocks noChangeAspect="1"/>
          </p:cNvPicPr>
          <p:nvPr/>
        </p:nvPicPr>
        <p:blipFill>
          <a:blip r:embed="rId2">
            <a:extLst/>
          </a:blip>
          <a:stretch>
            <a:fillRect/>
          </a:stretch>
        </p:blipFill>
        <p:spPr>
          <a:xfrm>
            <a:off x="6805137" y="1238497"/>
            <a:ext cx="3636312" cy="3636312"/>
          </a:xfrm>
          <a:prstGeom prst="rect">
            <a:avLst/>
          </a:prstGeom>
          <a:ln w="12700">
            <a:miter lim="400000"/>
          </a:ln>
        </p:spPr>
      </p:pic>
      <p:grpSp>
        <p:nvGrpSpPr>
          <p:cNvPr id="1551" name="Group 1551"/>
          <p:cNvGrpSpPr/>
          <p:nvPr/>
        </p:nvGrpSpPr>
        <p:grpSpPr>
          <a:xfrm>
            <a:off x="5591366" y="2255842"/>
            <a:ext cx="1009270" cy="1453348"/>
            <a:chOff x="0" y="0"/>
            <a:chExt cx="2018538" cy="2906694"/>
          </a:xfrm>
        </p:grpSpPr>
        <p:pic>
          <p:nvPicPr>
            <p:cNvPr id="1549" name="pasted-image.pdf"/>
            <p:cNvPicPr>
              <a:picLocks noChangeAspect="1"/>
            </p:cNvPicPr>
            <p:nvPr/>
          </p:nvPicPr>
          <p:blipFill>
            <a:blip r:embed="rId3">
              <a:extLst/>
            </a:blip>
            <a:stretch>
              <a:fillRect/>
            </a:stretch>
          </p:blipFill>
          <p:spPr>
            <a:xfrm>
              <a:off x="0" y="0"/>
              <a:ext cx="2018539" cy="2906695"/>
            </a:xfrm>
            <a:prstGeom prst="rect">
              <a:avLst/>
            </a:prstGeom>
            <a:ln w="12700" cap="flat">
              <a:noFill/>
              <a:miter lim="400000"/>
            </a:ln>
            <a:effectLst/>
          </p:spPr>
        </p:pic>
        <p:pic>
          <p:nvPicPr>
            <p:cNvPr id="1550" name="pasted-image.pdf"/>
            <p:cNvPicPr>
              <a:picLocks noChangeAspect="1"/>
            </p:cNvPicPr>
            <p:nvPr/>
          </p:nvPicPr>
          <p:blipFill>
            <a:blip r:embed="rId4">
              <a:extLst/>
            </a:blip>
            <a:stretch>
              <a:fillRect/>
            </a:stretch>
          </p:blipFill>
          <p:spPr>
            <a:xfrm>
              <a:off x="580644" y="1087230"/>
              <a:ext cx="789415" cy="710474"/>
            </a:xfrm>
            <a:prstGeom prst="rect">
              <a:avLst/>
            </a:prstGeom>
            <a:ln w="12700" cap="flat">
              <a:noFill/>
              <a:miter lim="400000"/>
            </a:ln>
            <a:effectLst/>
          </p:spPr>
        </p:pic>
      </p:grpSp>
      <p:pic>
        <p:nvPicPr>
          <p:cNvPr id="1552" name="pasted-image.png"/>
          <p:cNvPicPr>
            <a:picLocks noChangeAspect="1"/>
          </p:cNvPicPr>
          <p:nvPr/>
        </p:nvPicPr>
        <p:blipFill>
          <a:blip r:embed="rId5">
            <a:extLst/>
          </a:blip>
          <a:stretch>
            <a:fillRect/>
          </a:stretch>
        </p:blipFill>
        <p:spPr>
          <a:xfrm>
            <a:off x="1746087" y="1238497"/>
            <a:ext cx="3636312" cy="3636312"/>
          </a:xfrm>
          <a:prstGeom prst="rect">
            <a:avLst/>
          </a:prstGeom>
          <a:ln w="12700">
            <a:solidFill>
              <a:srgbClr val="000000"/>
            </a:solidFill>
            <a:miter lim="400000"/>
          </a:ln>
        </p:spPr>
      </p:pic>
      <p:sp>
        <p:nvSpPr>
          <p:cNvPr id="1553" name="Shape 1553"/>
          <p:cNvSpPr/>
          <p:nvPr/>
        </p:nvSpPr>
        <p:spPr>
          <a:xfrm>
            <a:off x="3571271" y="344378"/>
            <a:ext cx="5049460" cy="5799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6600"/>
            </a:lvl1pPr>
          </a:lstStyle>
          <a:p>
            <a:pPr algn="ctr" defTabSz="410766" hangingPunct="0"/>
            <a:r>
              <a:rPr sz="3300" kern="0">
                <a:solidFill>
                  <a:srgbClr val="000000"/>
                </a:solidFill>
                <a:latin typeface="Helvetica Light"/>
                <a:sym typeface="Helvetica Light"/>
              </a:rPr>
              <a:t>Image-to-Image Translation</a:t>
            </a:r>
          </a:p>
        </p:txBody>
      </p:sp>
      <p:sp>
        <p:nvSpPr>
          <p:cNvPr id="1554" name="Shape 1554"/>
          <p:cNvSpPr/>
          <p:nvPr/>
        </p:nvSpPr>
        <p:spPr>
          <a:xfrm>
            <a:off x="126417" y="5375531"/>
            <a:ext cx="11939167"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“Minimize the distance between each predicted pixel color and its ground truth value.” </a:t>
            </a:r>
          </a:p>
        </p:txBody>
      </p:sp>
    </p:spTree>
    <p:extLst>
      <p:ext uri="{BB962C8B-B14F-4D97-AF65-F5344CB8AC3E}">
        <p14:creationId xmlns:p14="http://schemas.microsoft.com/office/powerpoint/2010/main" val="63984796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8" grpId="0"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 name="Shape 1556"/>
          <p:cNvSpPr/>
          <p:nvPr/>
        </p:nvSpPr>
        <p:spPr>
          <a:xfrm>
            <a:off x="2428945" y="1945933"/>
            <a:ext cx="1474764"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Generator</a:t>
            </a:r>
          </a:p>
        </p:txBody>
      </p:sp>
      <p:sp>
        <p:nvSpPr>
          <p:cNvPr id="1557" name="Shape 1557"/>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558" name="Shape 1558"/>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59" name="Shape 1559"/>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60" name="Shape 1560"/>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561" name="pasted-image.pdf"/>
          <p:cNvPicPr>
            <a:picLocks noChangeAspect="1"/>
          </p:cNvPicPr>
          <p:nvPr/>
        </p:nvPicPr>
        <p:blipFill>
          <a:blip r:embed="rId2">
            <a:extLst/>
          </a:blip>
          <a:stretch>
            <a:fillRect/>
          </a:stretch>
        </p:blipFill>
        <p:spPr>
          <a:xfrm>
            <a:off x="2994458" y="229543"/>
            <a:ext cx="355727" cy="368902"/>
          </a:xfrm>
          <a:prstGeom prst="rect">
            <a:avLst/>
          </a:prstGeom>
          <a:ln w="12700">
            <a:miter lim="400000"/>
          </a:ln>
        </p:spPr>
      </p:pic>
      <p:pic>
        <p:nvPicPr>
          <p:cNvPr id="1562" name="pasted-image.pdf"/>
          <p:cNvPicPr>
            <a:picLocks noChangeAspect="1"/>
          </p:cNvPicPr>
          <p:nvPr/>
        </p:nvPicPr>
        <p:blipFill>
          <a:blip r:embed="rId3">
            <a:extLst/>
          </a:blip>
          <a:stretch>
            <a:fillRect/>
          </a:stretch>
        </p:blipFill>
        <p:spPr>
          <a:xfrm>
            <a:off x="942603" y="211862"/>
            <a:ext cx="289852" cy="223976"/>
          </a:xfrm>
          <a:prstGeom prst="rect">
            <a:avLst/>
          </a:prstGeom>
          <a:ln w="12700">
            <a:miter lim="400000"/>
          </a:ln>
        </p:spPr>
      </p:pic>
      <p:pic>
        <p:nvPicPr>
          <p:cNvPr id="1563" name="pasted-image.pdf"/>
          <p:cNvPicPr>
            <a:picLocks noChangeAspect="1"/>
          </p:cNvPicPr>
          <p:nvPr/>
        </p:nvPicPr>
        <p:blipFill>
          <a:blip r:embed="rId4">
            <a:extLst/>
          </a:blip>
          <a:stretch>
            <a:fillRect/>
          </a:stretch>
        </p:blipFill>
        <p:spPr>
          <a:xfrm>
            <a:off x="4926802" y="140721"/>
            <a:ext cx="647449" cy="328160"/>
          </a:xfrm>
          <a:prstGeom prst="rect">
            <a:avLst/>
          </a:prstGeom>
          <a:ln w="12700">
            <a:miter lim="400000"/>
          </a:ln>
        </p:spPr>
      </p:pic>
      <p:pic>
        <p:nvPicPr>
          <p:cNvPr id="1564" name="pasted-image.png"/>
          <p:cNvPicPr>
            <a:picLocks noChangeAspect="1"/>
          </p:cNvPicPr>
          <p:nvPr/>
        </p:nvPicPr>
        <p:blipFill>
          <a:blip r:embed="rId5">
            <a:extLst/>
          </a:blip>
          <a:stretch>
            <a:fillRect/>
          </a:stretch>
        </p:blipFill>
        <p:spPr>
          <a:xfrm>
            <a:off x="4423788" y="585374"/>
            <a:ext cx="1625601" cy="1625601"/>
          </a:xfrm>
          <a:prstGeom prst="rect">
            <a:avLst/>
          </a:prstGeom>
          <a:ln w="25400">
            <a:solidFill>
              <a:srgbClr val="000000"/>
            </a:solidFill>
            <a:miter lim="400000"/>
          </a:ln>
        </p:spPr>
      </p:pic>
      <p:pic>
        <p:nvPicPr>
          <p:cNvPr id="1565" name="pasted-image-filtered.png"/>
          <p:cNvPicPr>
            <a:picLocks noChangeAspect="1"/>
          </p:cNvPicPr>
          <p:nvPr/>
        </p:nvPicPr>
        <p:blipFill>
          <a:blip r:embed="rId6">
            <a:extLst/>
          </a:blip>
          <a:stretch>
            <a:fillRect/>
          </a:stretch>
        </p:blipFill>
        <p:spPr>
          <a:xfrm>
            <a:off x="295254" y="585374"/>
            <a:ext cx="1625601" cy="1625601"/>
          </a:xfrm>
          <a:prstGeom prst="rect">
            <a:avLst/>
          </a:prstGeom>
          <a:ln w="25400">
            <a:solidFill>
              <a:srgbClr val="000000"/>
            </a:solidFill>
            <a:miter lim="400000"/>
          </a:ln>
        </p:spPr>
      </p:pic>
      <p:sp>
        <p:nvSpPr>
          <p:cNvPr id="1566" name="Shape 1566"/>
          <p:cNvSpPr/>
          <p:nvPr/>
        </p:nvSpPr>
        <p:spPr>
          <a:xfrm>
            <a:off x="9118553" y="6383404"/>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Tree>
    <p:extLst>
      <p:ext uri="{BB962C8B-B14F-4D97-AF65-F5344CB8AC3E}">
        <p14:creationId xmlns:p14="http://schemas.microsoft.com/office/powerpoint/2010/main" val="106567746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8" name="Shape 1568"/>
          <p:cNvSpPr/>
          <p:nvPr/>
        </p:nvSpPr>
        <p:spPr>
          <a:xfrm>
            <a:off x="843341" y="3726189"/>
            <a:ext cx="8426151" cy="145347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defTabSz="410766" hangingPunct="0">
              <a:spcBef>
                <a:spcPts val="2100"/>
              </a:spcBef>
              <a:defRPr sz="6000" b="1">
                <a:latin typeface="Helvetica"/>
                <a:ea typeface="Helvetica"/>
                <a:cs typeface="Helvetica"/>
                <a:sym typeface="Helvetica"/>
              </a:defRPr>
            </a:pPr>
            <a:r>
              <a:rPr sz="3000" b="1" kern="0">
                <a:solidFill>
                  <a:srgbClr val="000000"/>
                </a:solidFill>
                <a:latin typeface="Helvetica"/>
                <a:cs typeface="Helvetica"/>
                <a:sym typeface="Helvetica"/>
              </a:rPr>
              <a:t>G </a:t>
            </a:r>
            <a:r>
              <a:rPr sz="3000" kern="0">
                <a:solidFill>
                  <a:srgbClr val="000000"/>
                </a:solidFill>
                <a:latin typeface="Helvetica Light"/>
                <a:sym typeface="Helvetica Light"/>
              </a:rPr>
              <a:t>tries to synthesize fake images that fool </a:t>
            </a:r>
            <a:r>
              <a:rPr sz="3000" b="1" kern="0">
                <a:solidFill>
                  <a:srgbClr val="000000"/>
                </a:solidFill>
                <a:latin typeface="Helvetica"/>
                <a:cs typeface="Helvetica"/>
                <a:sym typeface="Helvetica"/>
              </a:rPr>
              <a:t>D</a:t>
            </a:r>
          </a:p>
          <a:p>
            <a:pPr defTabSz="410766" hangingPunct="0">
              <a:spcBef>
                <a:spcPts val="2100"/>
              </a:spcBef>
              <a:defRPr sz="6000" b="1">
                <a:latin typeface="Helvetica"/>
                <a:ea typeface="Helvetica"/>
                <a:cs typeface="Helvetica"/>
                <a:sym typeface="Helvetica"/>
              </a:defRPr>
            </a:pPr>
            <a:r>
              <a:rPr sz="3000" b="1" kern="0">
                <a:solidFill>
                  <a:srgbClr val="000000"/>
                </a:solidFill>
                <a:latin typeface="Helvetica"/>
                <a:cs typeface="Helvetica"/>
                <a:sym typeface="Helvetica"/>
              </a:rPr>
              <a:t>D </a:t>
            </a:r>
            <a:r>
              <a:rPr sz="3000" kern="0">
                <a:solidFill>
                  <a:srgbClr val="000000"/>
                </a:solidFill>
                <a:latin typeface="Helvetica Light"/>
                <a:sym typeface="Helvetica Light"/>
              </a:rPr>
              <a:t>tries to identify the fakes</a:t>
            </a:r>
          </a:p>
        </p:txBody>
      </p:sp>
      <p:sp>
        <p:nvSpPr>
          <p:cNvPr id="1569" name="Shape 1569"/>
          <p:cNvSpPr/>
          <p:nvPr/>
        </p:nvSpPr>
        <p:spPr>
          <a:xfrm>
            <a:off x="2428945" y="1945933"/>
            <a:ext cx="1474764"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Generator</a:t>
            </a:r>
          </a:p>
        </p:txBody>
      </p:sp>
      <p:sp>
        <p:nvSpPr>
          <p:cNvPr id="1570" name="Shape 1570"/>
          <p:cNvSpPr/>
          <p:nvPr/>
        </p:nvSpPr>
        <p:spPr>
          <a:xfrm>
            <a:off x="6388689" y="1945933"/>
            <a:ext cx="1886735"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Discriminator</a:t>
            </a:r>
          </a:p>
        </p:txBody>
      </p:sp>
      <p:sp>
        <p:nvSpPr>
          <p:cNvPr id="1571" name="Shape 1571"/>
          <p:cNvSpPr/>
          <p:nvPr/>
        </p:nvSpPr>
        <p:spPr>
          <a:xfrm>
            <a:off x="6333463" y="1364782"/>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572" name="Shape 1572"/>
          <p:cNvSpPr/>
          <p:nvPr/>
        </p:nvSpPr>
        <p:spPr>
          <a:xfrm rot="10800000">
            <a:off x="723584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73" name="Shape 1573"/>
          <p:cNvSpPr/>
          <p:nvPr/>
        </p:nvSpPr>
        <p:spPr>
          <a:xfrm rot="10800000">
            <a:off x="751865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74" name="Shape 1574"/>
          <p:cNvSpPr/>
          <p:nvPr/>
        </p:nvSpPr>
        <p:spPr>
          <a:xfrm rot="10800000">
            <a:off x="6953035"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575" name="pasted-image.pdf"/>
          <p:cNvPicPr>
            <a:picLocks noChangeAspect="1"/>
          </p:cNvPicPr>
          <p:nvPr/>
        </p:nvPicPr>
        <p:blipFill>
          <a:blip r:embed="rId2">
            <a:extLst/>
          </a:blip>
          <a:stretch>
            <a:fillRect/>
          </a:stretch>
        </p:blipFill>
        <p:spPr>
          <a:xfrm>
            <a:off x="7150870" y="216312"/>
            <a:ext cx="382077" cy="329377"/>
          </a:xfrm>
          <a:prstGeom prst="rect">
            <a:avLst/>
          </a:prstGeom>
          <a:ln w="12700">
            <a:miter lim="400000"/>
          </a:ln>
        </p:spPr>
      </p:pic>
      <p:sp>
        <p:nvSpPr>
          <p:cNvPr id="1576" name="Shape 1576"/>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577" name="Shape 1577"/>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78" name="Shape 1578"/>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79" name="Shape 1579"/>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580" name="pasted-image.pdf"/>
          <p:cNvPicPr>
            <a:picLocks noChangeAspect="1"/>
          </p:cNvPicPr>
          <p:nvPr/>
        </p:nvPicPr>
        <p:blipFill>
          <a:blip r:embed="rId3">
            <a:extLst/>
          </a:blip>
          <a:stretch>
            <a:fillRect/>
          </a:stretch>
        </p:blipFill>
        <p:spPr>
          <a:xfrm>
            <a:off x="2994458" y="229543"/>
            <a:ext cx="355727" cy="368902"/>
          </a:xfrm>
          <a:prstGeom prst="rect">
            <a:avLst/>
          </a:prstGeom>
          <a:ln w="12700">
            <a:miter lim="400000"/>
          </a:ln>
        </p:spPr>
      </p:pic>
      <p:pic>
        <p:nvPicPr>
          <p:cNvPr id="1581" name="pasted-image.pdf"/>
          <p:cNvPicPr>
            <a:picLocks noChangeAspect="1"/>
          </p:cNvPicPr>
          <p:nvPr/>
        </p:nvPicPr>
        <p:blipFill>
          <a:blip r:embed="rId4">
            <a:extLst/>
          </a:blip>
          <a:stretch>
            <a:fillRect/>
          </a:stretch>
        </p:blipFill>
        <p:spPr>
          <a:xfrm>
            <a:off x="942603" y="211862"/>
            <a:ext cx="289852" cy="223976"/>
          </a:xfrm>
          <a:prstGeom prst="rect">
            <a:avLst/>
          </a:prstGeom>
          <a:ln w="12700">
            <a:miter lim="400000"/>
          </a:ln>
        </p:spPr>
      </p:pic>
      <p:pic>
        <p:nvPicPr>
          <p:cNvPr id="1582" name="pasted-image.pdf"/>
          <p:cNvPicPr>
            <a:picLocks noChangeAspect="1"/>
          </p:cNvPicPr>
          <p:nvPr/>
        </p:nvPicPr>
        <p:blipFill>
          <a:blip r:embed="rId5">
            <a:extLst/>
          </a:blip>
          <a:stretch>
            <a:fillRect/>
          </a:stretch>
        </p:blipFill>
        <p:spPr>
          <a:xfrm>
            <a:off x="4926802" y="140721"/>
            <a:ext cx="647449" cy="328160"/>
          </a:xfrm>
          <a:prstGeom prst="rect">
            <a:avLst/>
          </a:prstGeom>
          <a:ln w="12700">
            <a:miter lim="400000"/>
          </a:ln>
        </p:spPr>
      </p:pic>
      <p:pic>
        <p:nvPicPr>
          <p:cNvPr id="1583" name="pasted-image.png"/>
          <p:cNvPicPr>
            <a:picLocks noChangeAspect="1"/>
          </p:cNvPicPr>
          <p:nvPr/>
        </p:nvPicPr>
        <p:blipFill>
          <a:blip r:embed="rId6">
            <a:extLst/>
          </a:blip>
          <a:stretch>
            <a:fillRect/>
          </a:stretch>
        </p:blipFill>
        <p:spPr>
          <a:xfrm>
            <a:off x="4423788" y="585374"/>
            <a:ext cx="1625601" cy="1625601"/>
          </a:xfrm>
          <a:prstGeom prst="rect">
            <a:avLst/>
          </a:prstGeom>
          <a:ln w="25400">
            <a:solidFill>
              <a:srgbClr val="000000"/>
            </a:solidFill>
            <a:miter lim="400000"/>
          </a:ln>
        </p:spPr>
      </p:pic>
      <p:pic>
        <p:nvPicPr>
          <p:cNvPr id="1584" name="pasted-image-filtered.png"/>
          <p:cNvPicPr>
            <a:picLocks noChangeAspect="1"/>
          </p:cNvPicPr>
          <p:nvPr/>
        </p:nvPicPr>
        <p:blipFill>
          <a:blip r:embed="rId7">
            <a:extLst/>
          </a:blip>
          <a:stretch>
            <a:fillRect/>
          </a:stretch>
        </p:blipFill>
        <p:spPr>
          <a:xfrm>
            <a:off x="295254" y="585374"/>
            <a:ext cx="1625601" cy="1625601"/>
          </a:xfrm>
          <a:prstGeom prst="rect">
            <a:avLst/>
          </a:prstGeom>
          <a:ln w="25400">
            <a:solidFill>
              <a:srgbClr val="000000"/>
            </a:solidFill>
            <a:miter lim="400000"/>
          </a:ln>
        </p:spPr>
      </p:pic>
      <p:sp>
        <p:nvSpPr>
          <p:cNvPr id="1585" name="Shape 1585"/>
          <p:cNvSpPr/>
          <p:nvPr/>
        </p:nvSpPr>
        <p:spPr>
          <a:xfrm>
            <a:off x="8430377" y="1100985"/>
            <a:ext cx="2172177"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6000"/>
            </a:lvl1pPr>
          </a:lstStyle>
          <a:p>
            <a:pPr algn="ctr" defTabSz="410766" hangingPunct="0"/>
            <a:r>
              <a:rPr sz="3000" kern="0">
                <a:solidFill>
                  <a:srgbClr val="000000"/>
                </a:solidFill>
                <a:latin typeface="Helvetica Light"/>
                <a:sym typeface="Helvetica Light"/>
              </a:rPr>
              <a:t>real or fake?</a:t>
            </a:r>
          </a:p>
        </p:txBody>
      </p:sp>
      <p:sp>
        <p:nvSpPr>
          <p:cNvPr id="1586" name="Shape 1586"/>
          <p:cNvSpPr/>
          <p:nvPr/>
        </p:nvSpPr>
        <p:spPr>
          <a:xfrm>
            <a:off x="9118553" y="6383404"/>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Tree>
    <p:extLst>
      <p:ext uri="{BB962C8B-B14F-4D97-AF65-F5344CB8AC3E}">
        <p14:creationId xmlns:p14="http://schemas.microsoft.com/office/powerpoint/2010/main" val="46200684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68">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568">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156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8" grpId="0" build="p" bldLvl="5"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8" name="Shape 1588"/>
          <p:cNvSpPr/>
          <p:nvPr/>
        </p:nvSpPr>
        <p:spPr>
          <a:xfrm>
            <a:off x="6333463" y="1364782"/>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589" name="Shape 1589"/>
          <p:cNvSpPr/>
          <p:nvPr/>
        </p:nvSpPr>
        <p:spPr>
          <a:xfrm rot="10800000">
            <a:off x="723584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90" name="Shape 1590"/>
          <p:cNvSpPr/>
          <p:nvPr/>
        </p:nvSpPr>
        <p:spPr>
          <a:xfrm rot="10800000">
            <a:off x="751865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91" name="Shape 1591"/>
          <p:cNvSpPr/>
          <p:nvPr/>
        </p:nvSpPr>
        <p:spPr>
          <a:xfrm rot="10800000">
            <a:off x="6953035"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592" name="pasted-image.pdf"/>
          <p:cNvPicPr>
            <a:picLocks noChangeAspect="1"/>
          </p:cNvPicPr>
          <p:nvPr/>
        </p:nvPicPr>
        <p:blipFill>
          <a:blip r:embed="rId2">
            <a:extLst/>
          </a:blip>
          <a:stretch>
            <a:fillRect/>
          </a:stretch>
        </p:blipFill>
        <p:spPr>
          <a:xfrm>
            <a:off x="7150870" y="216312"/>
            <a:ext cx="382077" cy="329377"/>
          </a:xfrm>
          <a:prstGeom prst="rect">
            <a:avLst/>
          </a:prstGeom>
          <a:ln w="12700">
            <a:miter lim="400000"/>
          </a:ln>
        </p:spPr>
      </p:pic>
      <p:sp>
        <p:nvSpPr>
          <p:cNvPr id="1593" name="Shape 1593"/>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594" name="Shape 1594"/>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95" name="Shape 1595"/>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596" name="Shape 1596"/>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597" name="pasted-image.pdf"/>
          <p:cNvPicPr>
            <a:picLocks noChangeAspect="1"/>
          </p:cNvPicPr>
          <p:nvPr/>
        </p:nvPicPr>
        <p:blipFill>
          <a:blip r:embed="rId3">
            <a:extLst/>
          </a:blip>
          <a:stretch>
            <a:fillRect/>
          </a:stretch>
        </p:blipFill>
        <p:spPr>
          <a:xfrm>
            <a:off x="2994458" y="229543"/>
            <a:ext cx="355727" cy="368902"/>
          </a:xfrm>
          <a:prstGeom prst="rect">
            <a:avLst/>
          </a:prstGeom>
          <a:ln w="12700">
            <a:miter lim="400000"/>
          </a:ln>
        </p:spPr>
      </p:pic>
      <p:pic>
        <p:nvPicPr>
          <p:cNvPr id="1598" name="pasted-image.pdf"/>
          <p:cNvPicPr>
            <a:picLocks noChangeAspect="1"/>
          </p:cNvPicPr>
          <p:nvPr/>
        </p:nvPicPr>
        <p:blipFill>
          <a:blip r:embed="rId4">
            <a:extLst/>
          </a:blip>
          <a:stretch>
            <a:fillRect/>
          </a:stretch>
        </p:blipFill>
        <p:spPr>
          <a:xfrm>
            <a:off x="942603" y="211862"/>
            <a:ext cx="289852" cy="223976"/>
          </a:xfrm>
          <a:prstGeom prst="rect">
            <a:avLst/>
          </a:prstGeom>
          <a:ln w="12700">
            <a:miter lim="400000"/>
          </a:ln>
        </p:spPr>
      </p:pic>
      <p:grpSp>
        <p:nvGrpSpPr>
          <p:cNvPr id="1604" name="Group 1604"/>
          <p:cNvGrpSpPr/>
          <p:nvPr/>
        </p:nvGrpSpPr>
        <p:grpSpPr>
          <a:xfrm>
            <a:off x="1478231" y="5639705"/>
            <a:ext cx="9235538" cy="687354"/>
            <a:chOff x="0" y="0"/>
            <a:chExt cx="18471073" cy="1374706"/>
          </a:xfrm>
        </p:grpSpPr>
        <p:pic>
          <p:nvPicPr>
            <p:cNvPr id="1599" name="pasted-image.pdf"/>
            <p:cNvPicPr>
              <a:picLocks noChangeAspect="1"/>
            </p:cNvPicPr>
            <p:nvPr/>
          </p:nvPicPr>
          <p:blipFill>
            <a:blip r:embed="rId5">
              <a:extLst/>
            </a:blip>
            <a:stretch>
              <a:fillRect/>
            </a:stretch>
          </p:blipFill>
          <p:spPr>
            <a:xfrm>
              <a:off x="3370449" y="0"/>
              <a:ext cx="1878769" cy="903712"/>
            </a:xfrm>
            <a:prstGeom prst="rect">
              <a:avLst/>
            </a:prstGeom>
            <a:ln w="12700" cap="flat">
              <a:noFill/>
              <a:miter lim="400000"/>
            </a:ln>
            <a:effectLst/>
          </p:spPr>
        </p:pic>
        <p:pic>
          <p:nvPicPr>
            <p:cNvPr id="1600" name="pasted-image.pdf"/>
            <p:cNvPicPr>
              <a:picLocks noChangeAspect="1"/>
            </p:cNvPicPr>
            <p:nvPr/>
          </p:nvPicPr>
          <p:blipFill>
            <a:blip r:embed="rId6">
              <a:extLst/>
            </a:blip>
            <a:stretch>
              <a:fillRect/>
            </a:stretch>
          </p:blipFill>
          <p:spPr>
            <a:xfrm>
              <a:off x="18328382" y="765"/>
              <a:ext cx="142692" cy="879930"/>
            </a:xfrm>
            <a:prstGeom prst="rect">
              <a:avLst/>
            </a:prstGeom>
            <a:ln w="12700" cap="flat">
              <a:noFill/>
              <a:miter lim="400000"/>
            </a:ln>
            <a:effectLst/>
          </p:spPr>
        </p:pic>
        <p:pic>
          <p:nvPicPr>
            <p:cNvPr id="1601" name="pasted-image.pdf"/>
            <p:cNvPicPr>
              <a:picLocks noChangeAspect="1"/>
            </p:cNvPicPr>
            <p:nvPr/>
          </p:nvPicPr>
          <p:blipFill>
            <a:blip r:embed="rId7">
              <a:extLst/>
            </a:blip>
            <a:stretch>
              <a:fillRect/>
            </a:stretch>
          </p:blipFill>
          <p:spPr>
            <a:xfrm>
              <a:off x="0" y="251249"/>
              <a:ext cx="1182152" cy="579014"/>
            </a:xfrm>
            <a:prstGeom prst="rect">
              <a:avLst/>
            </a:prstGeom>
            <a:ln w="12700" cap="flat">
              <a:noFill/>
              <a:miter lim="400000"/>
            </a:ln>
            <a:effectLst/>
          </p:spPr>
        </p:pic>
        <p:pic>
          <p:nvPicPr>
            <p:cNvPr id="1602" name="pasted-image.pdf"/>
            <p:cNvPicPr>
              <a:picLocks noChangeAspect="1"/>
            </p:cNvPicPr>
            <p:nvPr/>
          </p:nvPicPr>
          <p:blipFill>
            <a:blip r:embed="rId8">
              <a:extLst/>
            </a:blip>
            <a:stretch>
              <a:fillRect/>
            </a:stretch>
          </p:blipFill>
          <p:spPr>
            <a:xfrm>
              <a:off x="1355107" y="251249"/>
              <a:ext cx="1592287" cy="410135"/>
            </a:xfrm>
            <a:prstGeom prst="rect">
              <a:avLst/>
            </a:prstGeom>
            <a:ln w="12700" cap="flat">
              <a:noFill/>
              <a:miter lim="400000"/>
            </a:ln>
            <a:effectLst/>
          </p:spPr>
        </p:pic>
        <p:pic>
          <p:nvPicPr>
            <p:cNvPr id="1603" name="pasted-image.pdf"/>
            <p:cNvPicPr>
              <a:picLocks noChangeAspect="1"/>
            </p:cNvPicPr>
            <p:nvPr/>
          </p:nvPicPr>
          <p:blipFill>
            <a:blip r:embed="rId2">
              <a:extLst/>
            </a:blip>
            <a:stretch>
              <a:fillRect/>
            </a:stretch>
          </p:blipFill>
          <p:spPr>
            <a:xfrm>
              <a:off x="1777802" y="897679"/>
              <a:ext cx="553353" cy="477028"/>
            </a:xfrm>
            <a:prstGeom prst="rect">
              <a:avLst/>
            </a:prstGeom>
            <a:ln w="12700" cap="flat">
              <a:noFill/>
              <a:miter lim="400000"/>
            </a:ln>
            <a:effectLst/>
          </p:spPr>
        </p:pic>
      </p:grpSp>
      <p:grpSp>
        <p:nvGrpSpPr>
          <p:cNvPr id="1608" name="Group 1608"/>
          <p:cNvGrpSpPr/>
          <p:nvPr/>
        </p:nvGrpSpPr>
        <p:grpSpPr>
          <a:xfrm>
            <a:off x="4230838" y="1100399"/>
            <a:ext cx="6254108" cy="5077171"/>
            <a:chOff x="0" y="0"/>
            <a:chExt cx="12508214" cy="10154341"/>
          </a:xfrm>
        </p:grpSpPr>
        <p:pic>
          <p:nvPicPr>
            <p:cNvPr id="1605" name="pasted-image.pdf"/>
            <p:cNvPicPr>
              <a:picLocks noChangeAspect="1"/>
            </p:cNvPicPr>
            <p:nvPr/>
          </p:nvPicPr>
          <p:blipFill>
            <a:blip r:embed="rId9">
              <a:extLst/>
            </a:blip>
            <a:stretch>
              <a:fillRect/>
            </a:stretch>
          </p:blipFill>
          <p:spPr>
            <a:xfrm>
              <a:off x="167060" y="9078611"/>
              <a:ext cx="4518556" cy="903712"/>
            </a:xfrm>
            <a:prstGeom prst="rect">
              <a:avLst/>
            </a:prstGeom>
            <a:ln w="12700" cap="flat">
              <a:noFill/>
              <a:miter lim="400000"/>
            </a:ln>
            <a:effectLst/>
          </p:spPr>
        </p:pic>
        <p:sp>
          <p:nvSpPr>
            <p:cNvPr id="1606" name="Shape 1606"/>
            <p:cNvSpPr/>
            <p:nvPr/>
          </p:nvSpPr>
          <p:spPr>
            <a:xfrm>
              <a:off x="8163862" y="0"/>
              <a:ext cx="4344353" cy="10805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lgn="ctr" defTabSz="410766" hangingPunct="0">
                <a:defRPr sz="6000" b="1">
                  <a:solidFill>
                    <a:srgbClr val="C82506"/>
                  </a:solidFill>
                  <a:latin typeface="Helvetica"/>
                  <a:ea typeface="Helvetica"/>
                  <a:cs typeface="Helvetica"/>
                  <a:sym typeface="Helvetica"/>
                </a:defRPr>
              </a:pPr>
              <a:r>
                <a:rPr sz="3000" b="1" kern="0">
                  <a:solidFill>
                    <a:srgbClr val="C82506"/>
                  </a:solidFill>
                  <a:latin typeface="Helvetica"/>
                  <a:cs typeface="Helvetica"/>
                  <a:sym typeface="Helvetica"/>
                </a:rPr>
                <a:t>fake </a:t>
              </a:r>
              <a:r>
                <a:rPr sz="3000" kern="0">
                  <a:solidFill>
                    <a:srgbClr val="000000"/>
                  </a:solidFill>
                  <a:latin typeface="Helvetica Light"/>
                  <a:sym typeface="Helvetica Light"/>
                </a:rPr>
                <a:t>(0.9)</a:t>
              </a:r>
            </a:p>
          </p:txBody>
        </p:sp>
        <p:sp>
          <p:nvSpPr>
            <p:cNvPr id="1607" name="Shape 1607"/>
            <p:cNvSpPr/>
            <p:nvPr/>
          </p:nvSpPr>
          <p:spPr>
            <a:xfrm>
              <a:off x="0" y="8884341"/>
              <a:ext cx="4852677" cy="1270001"/>
            </a:xfrm>
            <a:prstGeom prst="rect">
              <a:avLst/>
            </a:prstGeom>
            <a:noFill/>
            <a:ln w="76200" cap="flat">
              <a:solidFill>
                <a:schemeClr val="accent5"/>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pic>
        <p:nvPicPr>
          <p:cNvPr id="1609" name="pasted-image.pdf"/>
          <p:cNvPicPr>
            <a:picLocks noChangeAspect="1"/>
          </p:cNvPicPr>
          <p:nvPr/>
        </p:nvPicPr>
        <p:blipFill>
          <a:blip r:embed="rId10">
            <a:extLst/>
          </a:blip>
          <a:stretch>
            <a:fillRect/>
          </a:stretch>
        </p:blipFill>
        <p:spPr>
          <a:xfrm>
            <a:off x="4926802" y="140721"/>
            <a:ext cx="647449" cy="328160"/>
          </a:xfrm>
          <a:prstGeom prst="rect">
            <a:avLst/>
          </a:prstGeom>
          <a:ln w="12700">
            <a:miter lim="400000"/>
          </a:ln>
        </p:spPr>
      </p:pic>
      <p:pic>
        <p:nvPicPr>
          <p:cNvPr id="1610" name="pasted-image.png"/>
          <p:cNvPicPr>
            <a:picLocks noChangeAspect="1"/>
          </p:cNvPicPr>
          <p:nvPr/>
        </p:nvPicPr>
        <p:blipFill>
          <a:blip r:embed="rId11">
            <a:extLst/>
          </a:blip>
          <a:stretch>
            <a:fillRect/>
          </a:stretch>
        </p:blipFill>
        <p:spPr>
          <a:xfrm>
            <a:off x="4423788" y="585374"/>
            <a:ext cx="1625601" cy="1625601"/>
          </a:xfrm>
          <a:prstGeom prst="rect">
            <a:avLst/>
          </a:prstGeom>
          <a:ln w="25400">
            <a:solidFill>
              <a:srgbClr val="000000"/>
            </a:solidFill>
            <a:miter lim="400000"/>
          </a:ln>
        </p:spPr>
      </p:pic>
      <p:pic>
        <p:nvPicPr>
          <p:cNvPr id="1611" name="pasted-image-filtered.png"/>
          <p:cNvPicPr>
            <a:picLocks noChangeAspect="1"/>
          </p:cNvPicPr>
          <p:nvPr/>
        </p:nvPicPr>
        <p:blipFill>
          <a:blip r:embed="rId12">
            <a:extLst/>
          </a:blip>
          <a:stretch>
            <a:fillRect/>
          </a:stretch>
        </p:blipFill>
        <p:spPr>
          <a:xfrm>
            <a:off x="295254" y="585374"/>
            <a:ext cx="1625601" cy="1625601"/>
          </a:xfrm>
          <a:prstGeom prst="rect">
            <a:avLst/>
          </a:prstGeom>
          <a:ln w="25400">
            <a:solidFill>
              <a:srgbClr val="000000"/>
            </a:solidFill>
            <a:miter lim="400000"/>
          </a:ln>
        </p:spPr>
      </p:pic>
      <p:grpSp>
        <p:nvGrpSpPr>
          <p:cNvPr id="1626" name="Group 1626"/>
          <p:cNvGrpSpPr/>
          <p:nvPr/>
        </p:nvGrpSpPr>
        <p:grpSpPr>
          <a:xfrm>
            <a:off x="442825" y="2543620"/>
            <a:ext cx="10042121" cy="3633951"/>
            <a:chOff x="0" y="0"/>
            <a:chExt cx="20084240" cy="7267900"/>
          </a:xfrm>
        </p:grpSpPr>
        <p:grpSp>
          <p:nvGrpSpPr>
            <p:cNvPr id="1614" name="Group 1614"/>
            <p:cNvGrpSpPr/>
            <p:nvPr/>
          </p:nvGrpSpPr>
          <p:grpSpPr>
            <a:xfrm>
              <a:off x="13169086" y="6181044"/>
              <a:ext cx="6687666" cy="903712"/>
              <a:chOff x="0" y="0"/>
              <a:chExt cx="6687665" cy="903711"/>
            </a:xfrm>
          </p:grpSpPr>
          <p:pic>
            <p:nvPicPr>
              <p:cNvPr id="1612" name="pasted-image.pdf"/>
              <p:cNvPicPr>
                <a:picLocks noChangeAspect="1"/>
              </p:cNvPicPr>
              <p:nvPr/>
            </p:nvPicPr>
            <p:blipFill>
              <a:blip r:embed="rId13">
                <a:extLst/>
              </a:blip>
              <a:stretch>
                <a:fillRect/>
              </a:stretch>
            </p:blipFill>
            <p:spPr>
              <a:xfrm>
                <a:off x="0" y="174776"/>
                <a:ext cx="553352" cy="576409"/>
              </a:xfrm>
              <a:prstGeom prst="rect">
                <a:avLst/>
              </a:prstGeom>
              <a:ln w="12700" cap="flat">
                <a:noFill/>
                <a:miter lim="400000"/>
              </a:ln>
              <a:effectLst/>
            </p:spPr>
          </p:pic>
          <p:pic>
            <p:nvPicPr>
              <p:cNvPr id="1613" name="pasted-image.pdf"/>
              <p:cNvPicPr>
                <a:picLocks noChangeAspect="1"/>
              </p:cNvPicPr>
              <p:nvPr/>
            </p:nvPicPr>
            <p:blipFill>
              <a:blip r:embed="rId14">
                <a:extLst/>
              </a:blip>
              <a:stretch>
                <a:fillRect/>
              </a:stretch>
            </p:blipFill>
            <p:spPr>
              <a:xfrm>
                <a:off x="1460796" y="0"/>
                <a:ext cx="5226870" cy="903712"/>
              </a:xfrm>
              <a:prstGeom prst="rect">
                <a:avLst/>
              </a:prstGeom>
              <a:ln w="12700" cap="flat">
                <a:noFill/>
                <a:miter lim="400000"/>
              </a:ln>
              <a:effectLst/>
            </p:spPr>
          </p:pic>
        </p:grpSp>
        <p:sp>
          <p:nvSpPr>
            <p:cNvPr id="1615" name="Shape 1615"/>
            <p:cNvSpPr/>
            <p:nvPr/>
          </p:nvSpPr>
          <p:spPr>
            <a:xfrm>
              <a:off x="14446973" y="5997900"/>
              <a:ext cx="5513953" cy="1270001"/>
            </a:xfrm>
            <a:prstGeom prst="rect">
              <a:avLst/>
            </a:prstGeom>
            <a:noFill/>
            <a:ln w="76200" cap="flat">
              <a:solidFill>
                <a:schemeClr val="accent2"/>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nvGrpSpPr>
            <p:cNvPr id="1625" name="Group 1625"/>
            <p:cNvGrpSpPr/>
            <p:nvPr/>
          </p:nvGrpSpPr>
          <p:grpSpPr>
            <a:xfrm>
              <a:off x="0" y="0"/>
              <a:ext cx="20084241" cy="4566408"/>
              <a:chOff x="0" y="0"/>
              <a:chExt cx="20084240" cy="4566407"/>
            </a:xfrm>
          </p:grpSpPr>
          <p:sp>
            <p:nvSpPr>
              <p:cNvPr id="1616" name="Shape 1616"/>
              <p:cNvSpPr/>
              <p:nvPr/>
            </p:nvSpPr>
            <p:spPr>
              <a:xfrm>
                <a:off x="0" y="0"/>
                <a:ext cx="19230804" cy="0"/>
              </a:xfrm>
              <a:prstGeom prst="line">
                <a:avLst/>
              </a:prstGeom>
              <a:noFill/>
              <a:ln w="152400" cap="flat">
                <a:solidFill>
                  <a:schemeClr val="accent1"/>
                </a:solidFill>
                <a:custDash>
                  <a:ds d="200000" sp="200000"/>
                </a:custDash>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617" name="Shape 1617"/>
              <p:cNvSpPr/>
              <p:nvPr/>
            </p:nvSpPr>
            <p:spPr>
              <a:xfrm>
                <a:off x="11828935" y="2943624"/>
                <a:ext cx="3994373" cy="1"/>
              </a:xfrm>
              <a:prstGeom prst="line">
                <a:avLst/>
              </a:prstGeom>
              <a:noFill/>
              <a:ln w="381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618" name="Shape 1618"/>
              <p:cNvSpPr/>
              <p:nvPr/>
            </p:nvSpPr>
            <p:spPr>
              <a:xfrm rot="10800000">
                <a:off x="13633698" y="1824901"/>
                <a:ext cx="384843" cy="2249267"/>
              </a:xfrm>
              <a:prstGeom prst="rect">
                <a:avLst/>
              </a:prstGeom>
              <a:solidFill>
                <a:srgbClr val="FFFFFF"/>
              </a:solidFill>
              <a:ln w="381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19" name="Shape 1619"/>
              <p:cNvSpPr/>
              <p:nvPr/>
            </p:nvSpPr>
            <p:spPr>
              <a:xfrm rot="10800000">
                <a:off x="14199317" y="1824901"/>
                <a:ext cx="384844" cy="2249267"/>
              </a:xfrm>
              <a:prstGeom prst="rect">
                <a:avLst/>
              </a:prstGeom>
              <a:solidFill>
                <a:srgbClr val="FFFFFF"/>
              </a:solidFill>
              <a:ln w="381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20" name="Shape 1620"/>
              <p:cNvSpPr/>
              <p:nvPr/>
            </p:nvSpPr>
            <p:spPr>
              <a:xfrm rot="10800000">
                <a:off x="13068079" y="1824901"/>
                <a:ext cx="384844" cy="2249267"/>
              </a:xfrm>
              <a:prstGeom prst="rect">
                <a:avLst/>
              </a:prstGeom>
              <a:solidFill>
                <a:srgbClr val="FFFFFF"/>
              </a:solidFill>
              <a:ln w="381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21" name="Shape 1621"/>
              <p:cNvSpPr/>
              <p:nvPr/>
            </p:nvSpPr>
            <p:spPr>
              <a:xfrm>
                <a:off x="15739888" y="2477704"/>
                <a:ext cx="4344353" cy="10805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lgn="ctr" defTabSz="410766" hangingPunct="0">
                  <a:defRPr sz="6000" b="1">
                    <a:solidFill>
                      <a:srgbClr val="00882B"/>
                    </a:solidFill>
                    <a:latin typeface="Helvetica"/>
                    <a:ea typeface="Helvetica"/>
                    <a:cs typeface="Helvetica"/>
                    <a:sym typeface="Helvetica"/>
                  </a:defRPr>
                </a:pPr>
                <a:r>
                  <a:rPr sz="3000" b="1" kern="0">
                    <a:solidFill>
                      <a:srgbClr val="00882B"/>
                    </a:solidFill>
                    <a:latin typeface="Helvetica"/>
                    <a:cs typeface="Helvetica"/>
                    <a:sym typeface="Helvetica"/>
                  </a:rPr>
                  <a:t>real </a:t>
                </a:r>
                <a:r>
                  <a:rPr sz="3000" kern="0">
                    <a:solidFill>
                      <a:srgbClr val="000000"/>
                    </a:solidFill>
                    <a:latin typeface="Helvetica Light"/>
                    <a:sym typeface="Helvetica Light"/>
                  </a:rPr>
                  <a:t>(0.1)</a:t>
                </a:r>
              </a:p>
            </p:txBody>
          </p:sp>
          <p:pic>
            <p:nvPicPr>
              <p:cNvPr id="1622" name="pasted-image.pdf"/>
              <p:cNvPicPr>
                <a:picLocks noChangeAspect="1"/>
              </p:cNvPicPr>
              <p:nvPr/>
            </p:nvPicPr>
            <p:blipFill>
              <a:blip r:embed="rId2">
                <a:extLst/>
              </a:blip>
              <a:stretch>
                <a:fillRect/>
              </a:stretch>
            </p:blipFill>
            <p:spPr>
              <a:xfrm>
                <a:off x="13463748" y="652592"/>
                <a:ext cx="764154" cy="658753"/>
              </a:xfrm>
              <a:prstGeom prst="rect">
                <a:avLst/>
              </a:prstGeom>
              <a:ln w="12700" cap="flat">
                <a:noFill/>
                <a:miter lim="400000"/>
              </a:ln>
              <a:effectLst/>
            </p:spPr>
          </p:pic>
          <p:pic>
            <p:nvPicPr>
              <p:cNvPr id="1623" name="pasted-image.pdf"/>
              <p:cNvPicPr>
                <a:picLocks noChangeAspect="1"/>
              </p:cNvPicPr>
              <p:nvPr/>
            </p:nvPicPr>
            <p:blipFill>
              <a:blip r:embed="rId15">
                <a:extLst/>
              </a:blip>
              <a:stretch>
                <a:fillRect/>
              </a:stretch>
            </p:blipFill>
            <p:spPr>
              <a:xfrm>
                <a:off x="9338726" y="384254"/>
                <a:ext cx="553352" cy="632403"/>
              </a:xfrm>
              <a:prstGeom prst="rect">
                <a:avLst/>
              </a:prstGeom>
              <a:ln w="12700" cap="flat">
                <a:noFill/>
                <a:miter lim="400000"/>
              </a:ln>
              <a:effectLst/>
            </p:spPr>
          </p:pic>
          <p:pic>
            <p:nvPicPr>
              <p:cNvPr id="1624" name="Screen Shot 2017-02-03 at 10.02.37 PM.png"/>
              <p:cNvPicPr>
                <a:picLocks noChangeAspect="1"/>
              </p:cNvPicPr>
              <p:nvPr/>
            </p:nvPicPr>
            <p:blipFill>
              <a:blip r:embed="rId16">
                <a:extLst/>
              </a:blip>
              <a:srcRect l="654" t="654"/>
              <a:stretch>
                <a:fillRect/>
              </a:stretch>
            </p:blipFill>
            <p:spPr>
              <a:xfrm>
                <a:off x="7945549" y="1226691"/>
                <a:ext cx="3339717" cy="3339717"/>
              </a:xfrm>
              <a:prstGeom prst="rect">
                <a:avLst/>
              </a:prstGeom>
              <a:ln w="25400" cap="flat">
                <a:solidFill>
                  <a:srgbClr val="000000"/>
                </a:solidFill>
                <a:prstDash val="solid"/>
                <a:miter lim="400000"/>
              </a:ln>
              <a:effectLst/>
            </p:spPr>
          </p:pic>
        </p:grpSp>
      </p:grpSp>
      <p:sp>
        <p:nvSpPr>
          <p:cNvPr id="1627" name="Shape 1627"/>
          <p:cNvSpPr/>
          <p:nvPr/>
        </p:nvSpPr>
        <p:spPr>
          <a:xfrm>
            <a:off x="9118553" y="6383404"/>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Tree>
    <p:extLst>
      <p:ext uri="{BB962C8B-B14F-4D97-AF65-F5344CB8AC3E}">
        <p14:creationId xmlns:p14="http://schemas.microsoft.com/office/powerpoint/2010/main" val="340335144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6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8" grpId="0" animBg="1" advAuto="0"/>
      <p:bldP spid="1626" grpId="0"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9" name="Shape 1629"/>
          <p:cNvSpPr/>
          <p:nvPr/>
        </p:nvSpPr>
        <p:spPr>
          <a:xfrm flipH="1" flipV="1">
            <a:off x="2173728" y="1573740"/>
            <a:ext cx="6153597" cy="1"/>
          </a:xfrm>
          <a:prstGeom prst="line">
            <a:avLst/>
          </a:prstGeom>
          <a:ln w="63500">
            <a:solidFill>
              <a:schemeClr val="accent4"/>
            </a:solidFill>
            <a:prstDash val="sysDot"/>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pic>
        <p:nvPicPr>
          <p:cNvPr id="1630" name="pasted-image.pdf"/>
          <p:cNvPicPr>
            <a:picLocks noChangeAspect="1"/>
          </p:cNvPicPr>
          <p:nvPr/>
        </p:nvPicPr>
        <p:blipFill>
          <a:blip r:embed="rId2">
            <a:extLst/>
          </a:blip>
          <a:stretch>
            <a:fillRect/>
          </a:stretch>
        </p:blipFill>
        <p:spPr>
          <a:xfrm>
            <a:off x="2559512" y="4782138"/>
            <a:ext cx="711704" cy="301570"/>
          </a:xfrm>
          <a:prstGeom prst="rect">
            <a:avLst/>
          </a:prstGeom>
          <a:ln w="12700">
            <a:miter lim="400000"/>
          </a:ln>
        </p:spPr>
      </p:pic>
      <p:sp>
        <p:nvSpPr>
          <p:cNvPr id="1631" name="Shape 1631"/>
          <p:cNvSpPr/>
          <p:nvPr/>
        </p:nvSpPr>
        <p:spPr>
          <a:xfrm>
            <a:off x="727061" y="3129949"/>
            <a:ext cx="8055563" cy="153886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defTabSz="410766" hangingPunct="0">
              <a:spcBef>
                <a:spcPts val="2100"/>
              </a:spcBef>
              <a:defRPr sz="6000" b="1">
                <a:latin typeface="Helvetica"/>
                <a:ea typeface="Helvetica"/>
                <a:cs typeface="Helvetica"/>
                <a:sym typeface="Helvetica"/>
              </a:defRPr>
            </a:pPr>
            <a:r>
              <a:rPr sz="3000" b="1" kern="0">
                <a:solidFill>
                  <a:srgbClr val="000000"/>
                </a:solidFill>
                <a:latin typeface="Helvetica"/>
                <a:cs typeface="Helvetica"/>
                <a:sym typeface="Helvetica"/>
              </a:rPr>
              <a:t>G </a:t>
            </a:r>
            <a:r>
              <a:rPr sz="3000" kern="0">
                <a:solidFill>
                  <a:srgbClr val="000000"/>
                </a:solidFill>
                <a:latin typeface="Helvetica Light"/>
                <a:sym typeface="Helvetica Light"/>
              </a:rPr>
              <a:t>tries to synthesize fake images that </a:t>
            </a:r>
            <a:r>
              <a:rPr sz="3000" b="1" i="1" kern="0">
                <a:solidFill>
                  <a:srgbClr val="DE6A10"/>
                </a:solidFill>
                <a:latin typeface="Helvetica"/>
                <a:cs typeface="Helvetica"/>
                <a:sym typeface="Helvetica"/>
              </a:rPr>
              <a:t>fool</a:t>
            </a:r>
            <a:r>
              <a:rPr sz="3000" kern="0">
                <a:solidFill>
                  <a:srgbClr val="000000"/>
                </a:solidFill>
                <a:latin typeface="Helvetica Light"/>
                <a:sym typeface="Helvetica Light"/>
              </a:rPr>
              <a:t> </a:t>
            </a:r>
            <a:r>
              <a:rPr sz="3000" b="1" kern="0">
                <a:solidFill>
                  <a:srgbClr val="000000"/>
                </a:solidFill>
                <a:latin typeface="Helvetica"/>
                <a:cs typeface="Helvetica"/>
                <a:sym typeface="Helvetica"/>
              </a:rPr>
              <a:t>D</a:t>
            </a:r>
            <a:r>
              <a:rPr sz="3000" kern="0">
                <a:solidFill>
                  <a:srgbClr val="000000"/>
                </a:solidFill>
                <a:latin typeface="Helvetica Light"/>
                <a:sym typeface="Helvetica Light"/>
              </a:rPr>
              <a:t>:</a:t>
            </a:r>
          </a:p>
        </p:txBody>
      </p:sp>
      <p:pic>
        <p:nvPicPr>
          <p:cNvPr id="1632" name="pasted-image.pdf"/>
          <p:cNvPicPr>
            <a:picLocks noChangeAspect="1"/>
          </p:cNvPicPr>
          <p:nvPr/>
        </p:nvPicPr>
        <p:blipFill>
          <a:blip r:embed="rId3">
            <a:extLst/>
          </a:blip>
          <a:stretch>
            <a:fillRect/>
          </a:stretch>
        </p:blipFill>
        <p:spPr>
          <a:xfrm>
            <a:off x="4719272" y="4755939"/>
            <a:ext cx="2259278" cy="451856"/>
          </a:xfrm>
          <a:prstGeom prst="rect">
            <a:avLst/>
          </a:prstGeom>
          <a:ln w="12700">
            <a:miter lim="400000"/>
          </a:ln>
        </p:spPr>
      </p:pic>
      <p:pic>
        <p:nvPicPr>
          <p:cNvPr id="1633" name="pasted-image.pdf"/>
          <p:cNvPicPr>
            <a:picLocks noChangeAspect="1"/>
          </p:cNvPicPr>
          <p:nvPr/>
        </p:nvPicPr>
        <p:blipFill>
          <a:blip r:embed="rId4">
            <a:extLst/>
          </a:blip>
          <a:stretch>
            <a:fillRect/>
          </a:stretch>
        </p:blipFill>
        <p:spPr>
          <a:xfrm>
            <a:off x="3568360" y="4755939"/>
            <a:ext cx="939385" cy="451856"/>
          </a:xfrm>
          <a:prstGeom prst="rect">
            <a:avLst/>
          </a:prstGeom>
          <a:ln w="12700">
            <a:miter lim="400000"/>
          </a:ln>
        </p:spPr>
      </p:pic>
      <p:grpSp>
        <p:nvGrpSpPr>
          <p:cNvPr id="1636" name="Group 1636"/>
          <p:cNvGrpSpPr/>
          <p:nvPr/>
        </p:nvGrpSpPr>
        <p:grpSpPr>
          <a:xfrm>
            <a:off x="7432272" y="4750376"/>
            <a:ext cx="3343834" cy="451856"/>
            <a:chOff x="0" y="0"/>
            <a:chExt cx="6687665" cy="903711"/>
          </a:xfrm>
        </p:grpSpPr>
        <p:pic>
          <p:nvPicPr>
            <p:cNvPr id="1634" name="pasted-image.pdf"/>
            <p:cNvPicPr>
              <a:picLocks noChangeAspect="1"/>
            </p:cNvPicPr>
            <p:nvPr/>
          </p:nvPicPr>
          <p:blipFill>
            <a:blip r:embed="rId5">
              <a:extLst/>
            </a:blip>
            <a:stretch>
              <a:fillRect/>
            </a:stretch>
          </p:blipFill>
          <p:spPr>
            <a:xfrm>
              <a:off x="0" y="174776"/>
              <a:ext cx="553352" cy="576409"/>
            </a:xfrm>
            <a:prstGeom prst="rect">
              <a:avLst/>
            </a:prstGeom>
            <a:ln w="12700" cap="flat">
              <a:noFill/>
              <a:miter lim="400000"/>
            </a:ln>
            <a:effectLst/>
          </p:spPr>
        </p:pic>
        <p:pic>
          <p:nvPicPr>
            <p:cNvPr id="1635" name="pasted-image.pdf"/>
            <p:cNvPicPr>
              <a:picLocks noChangeAspect="1"/>
            </p:cNvPicPr>
            <p:nvPr/>
          </p:nvPicPr>
          <p:blipFill>
            <a:blip r:embed="rId6">
              <a:extLst/>
            </a:blip>
            <a:stretch>
              <a:fillRect/>
            </a:stretch>
          </p:blipFill>
          <p:spPr>
            <a:xfrm>
              <a:off x="1460796" y="0"/>
              <a:ext cx="5226870" cy="903712"/>
            </a:xfrm>
            <a:prstGeom prst="rect">
              <a:avLst/>
            </a:prstGeom>
            <a:ln w="12700" cap="flat">
              <a:noFill/>
              <a:miter lim="400000"/>
            </a:ln>
            <a:effectLst/>
          </p:spPr>
        </p:pic>
      </p:grpSp>
      <p:pic>
        <p:nvPicPr>
          <p:cNvPr id="1637" name="pasted-image.pdf"/>
          <p:cNvPicPr>
            <a:picLocks noChangeAspect="1"/>
          </p:cNvPicPr>
          <p:nvPr/>
        </p:nvPicPr>
        <p:blipFill>
          <a:blip r:embed="rId7">
            <a:extLst/>
          </a:blip>
          <a:stretch>
            <a:fillRect/>
          </a:stretch>
        </p:blipFill>
        <p:spPr>
          <a:xfrm>
            <a:off x="11110826" y="4756322"/>
            <a:ext cx="71347" cy="439965"/>
          </a:xfrm>
          <a:prstGeom prst="rect">
            <a:avLst/>
          </a:prstGeom>
          <a:ln w="12700">
            <a:miter lim="400000"/>
          </a:ln>
        </p:spPr>
      </p:pic>
      <p:sp>
        <p:nvSpPr>
          <p:cNvPr id="1638" name="Shape 1638"/>
          <p:cNvSpPr/>
          <p:nvPr/>
        </p:nvSpPr>
        <p:spPr>
          <a:xfrm>
            <a:off x="8430377" y="1094635"/>
            <a:ext cx="2172177"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6000"/>
            </a:lvl1pPr>
          </a:lstStyle>
          <a:p>
            <a:pPr algn="ctr" defTabSz="410766" hangingPunct="0"/>
            <a:r>
              <a:rPr sz="3000" kern="0">
                <a:solidFill>
                  <a:srgbClr val="000000"/>
                </a:solidFill>
                <a:latin typeface="Helvetica Light"/>
                <a:sym typeface="Helvetica Light"/>
              </a:rPr>
              <a:t>real or fake?</a:t>
            </a:r>
          </a:p>
        </p:txBody>
      </p:sp>
      <p:pic>
        <p:nvPicPr>
          <p:cNvPr id="1639" name="pasted-image.pdf"/>
          <p:cNvPicPr>
            <a:picLocks noChangeAspect="1"/>
          </p:cNvPicPr>
          <p:nvPr/>
        </p:nvPicPr>
        <p:blipFill>
          <a:blip r:embed="rId8">
            <a:extLst/>
          </a:blip>
          <a:stretch>
            <a:fillRect/>
          </a:stretch>
        </p:blipFill>
        <p:spPr>
          <a:xfrm>
            <a:off x="2811949" y="5197035"/>
            <a:ext cx="244929" cy="254001"/>
          </a:xfrm>
          <a:prstGeom prst="rect">
            <a:avLst/>
          </a:prstGeom>
          <a:ln w="12700">
            <a:miter lim="400000"/>
          </a:ln>
        </p:spPr>
      </p:pic>
      <p:pic>
        <p:nvPicPr>
          <p:cNvPr id="1640" name="pasted-image.pdf"/>
          <p:cNvPicPr>
            <a:picLocks noChangeAspect="1"/>
          </p:cNvPicPr>
          <p:nvPr/>
        </p:nvPicPr>
        <p:blipFill>
          <a:blip r:embed="rId9">
            <a:extLst/>
          </a:blip>
          <a:stretch>
            <a:fillRect/>
          </a:stretch>
        </p:blipFill>
        <p:spPr>
          <a:xfrm>
            <a:off x="1883135" y="4881564"/>
            <a:ext cx="591076" cy="289507"/>
          </a:xfrm>
          <a:prstGeom prst="rect">
            <a:avLst/>
          </a:prstGeom>
          <a:ln w="12700">
            <a:miter lim="400000"/>
          </a:ln>
        </p:spPr>
      </p:pic>
      <p:sp>
        <p:nvSpPr>
          <p:cNvPr id="1641" name="Shape 1641"/>
          <p:cNvSpPr/>
          <p:nvPr/>
        </p:nvSpPr>
        <p:spPr>
          <a:xfrm>
            <a:off x="6333463" y="1364782"/>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642" name="Shape 1642"/>
          <p:cNvSpPr/>
          <p:nvPr/>
        </p:nvSpPr>
        <p:spPr>
          <a:xfrm rot="10800000">
            <a:off x="723584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43" name="Shape 1643"/>
          <p:cNvSpPr/>
          <p:nvPr/>
        </p:nvSpPr>
        <p:spPr>
          <a:xfrm rot="10800000">
            <a:off x="751865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44" name="Shape 1644"/>
          <p:cNvSpPr/>
          <p:nvPr/>
        </p:nvSpPr>
        <p:spPr>
          <a:xfrm rot="10800000">
            <a:off x="6953035"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645" name="pasted-image.pdf"/>
          <p:cNvPicPr>
            <a:picLocks noChangeAspect="1"/>
          </p:cNvPicPr>
          <p:nvPr/>
        </p:nvPicPr>
        <p:blipFill>
          <a:blip r:embed="rId10">
            <a:extLst/>
          </a:blip>
          <a:stretch>
            <a:fillRect/>
          </a:stretch>
        </p:blipFill>
        <p:spPr>
          <a:xfrm>
            <a:off x="7150870" y="216312"/>
            <a:ext cx="382077" cy="329377"/>
          </a:xfrm>
          <a:prstGeom prst="rect">
            <a:avLst/>
          </a:prstGeom>
          <a:ln w="12700">
            <a:miter lim="400000"/>
          </a:ln>
        </p:spPr>
      </p:pic>
      <p:sp>
        <p:nvSpPr>
          <p:cNvPr id="1646" name="Shape 1646"/>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647" name="Shape 1647"/>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48" name="Shape 1648"/>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49" name="Shape 1649"/>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650" name="pasted-image.pdf"/>
          <p:cNvPicPr>
            <a:picLocks noChangeAspect="1"/>
          </p:cNvPicPr>
          <p:nvPr/>
        </p:nvPicPr>
        <p:blipFill>
          <a:blip r:embed="rId8">
            <a:extLst/>
          </a:blip>
          <a:stretch>
            <a:fillRect/>
          </a:stretch>
        </p:blipFill>
        <p:spPr>
          <a:xfrm>
            <a:off x="2994458" y="229543"/>
            <a:ext cx="355727" cy="368902"/>
          </a:xfrm>
          <a:prstGeom prst="rect">
            <a:avLst/>
          </a:prstGeom>
          <a:ln w="12700">
            <a:miter lim="400000"/>
          </a:ln>
        </p:spPr>
      </p:pic>
      <p:pic>
        <p:nvPicPr>
          <p:cNvPr id="1651" name="pasted-image.pdf"/>
          <p:cNvPicPr>
            <a:picLocks noChangeAspect="1"/>
          </p:cNvPicPr>
          <p:nvPr/>
        </p:nvPicPr>
        <p:blipFill>
          <a:blip r:embed="rId11">
            <a:extLst/>
          </a:blip>
          <a:stretch>
            <a:fillRect/>
          </a:stretch>
        </p:blipFill>
        <p:spPr>
          <a:xfrm>
            <a:off x="942603" y="211862"/>
            <a:ext cx="289852" cy="223976"/>
          </a:xfrm>
          <a:prstGeom prst="rect">
            <a:avLst/>
          </a:prstGeom>
          <a:ln w="12700">
            <a:miter lim="400000"/>
          </a:ln>
        </p:spPr>
      </p:pic>
      <p:pic>
        <p:nvPicPr>
          <p:cNvPr id="1652" name="pasted-image.pdf"/>
          <p:cNvPicPr>
            <a:picLocks noChangeAspect="1"/>
          </p:cNvPicPr>
          <p:nvPr/>
        </p:nvPicPr>
        <p:blipFill>
          <a:blip r:embed="rId12">
            <a:extLst/>
          </a:blip>
          <a:stretch>
            <a:fillRect/>
          </a:stretch>
        </p:blipFill>
        <p:spPr>
          <a:xfrm>
            <a:off x="4926802" y="140721"/>
            <a:ext cx="647449" cy="328160"/>
          </a:xfrm>
          <a:prstGeom prst="rect">
            <a:avLst/>
          </a:prstGeom>
          <a:ln w="12700">
            <a:miter lim="400000"/>
          </a:ln>
        </p:spPr>
      </p:pic>
      <p:sp>
        <p:nvSpPr>
          <p:cNvPr id="1653" name="Shape 1653"/>
          <p:cNvSpPr/>
          <p:nvPr/>
        </p:nvSpPr>
        <p:spPr>
          <a:xfrm>
            <a:off x="2483771" y="4718638"/>
            <a:ext cx="901285" cy="794732"/>
          </a:xfrm>
          <a:prstGeom prst="rect">
            <a:avLst/>
          </a:prstGeom>
          <a:ln w="76200">
            <a:solidFill>
              <a:schemeClr val="accent4"/>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pic>
        <p:nvPicPr>
          <p:cNvPr id="1654" name="pasted-image.png"/>
          <p:cNvPicPr>
            <a:picLocks noChangeAspect="1"/>
          </p:cNvPicPr>
          <p:nvPr/>
        </p:nvPicPr>
        <p:blipFill>
          <a:blip r:embed="rId13">
            <a:extLst/>
          </a:blip>
          <a:stretch>
            <a:fillRect/>
          </a:stretch>
        </p:blipFill>
        <p:spPr>
          <a:xfrm>
            <a:off x="4423788" y="585374"/>
            <a:ext cx="1625601" cy="1625601"/>
          </a:xfrm>
          <a:prstGeom prst="rect">
            <a:avLst/>
          </a:prstGeom>
          <a:ln w="25400">
            <a:solidFill>
              <a:srgbClr val="000000"/>
            </a:solidFill>
            <a:miter lim="400000"/>
          </a:ln>
        </p:spPr>
      </p:pic>
      <p:pic>
        <p:nvPicPr>
          <p:cNvPr id="1655" name="pasted-image-filtered.png"/>
          <p:cNvPicPr>
            <a:picLocks noChangeAspect="1"/>
          </p:cNvPicPr>
          <p:nvPr/>
        </p:nvPicPr>
        <p:blipFill>
          <a:blip r:embed="rId14">
            <a:extLst/>
          </a:blip>
          <a:stretch>
            <a:fillRect/>
          </a:stretch>
        </p:blipFill>
        <p:spPr>
          <a:xfrm>
            <a:off x="295254" y="585374"/>
            <a:ext cx="1625601" cy="1625601"/>
          </a:xfrm>
          <a:prstGeom prst="rect">
            <a:avLst/>
          </a:prstGeom>
          <a:ln w="25400">
            <a:solidFill>
              <a:srgbClr val="000000"/>
            </a:solidFill>
            <a:miter lim="400000"/>
          </a:ln>
        </p:spPr>
      </p:pic>
      <p:pic>
        <p:nvPicPr>
          <p:cNvPr id="1656" name="pasted-image.png"/>
          <p:cNvPicPr>
            <a:picLocks noChangeAspect="1"/>
          </p:cNvPicPr>
          <p:nvPr/>
        </p:nvPicPr>
        <p:blipFill>
          <a:blip r:embed="rId15">
            <a:extLst/>
          </a:blip>
          <a:stretch>
            <a:fillRect/>
          </a:stretch>
        </p:blipFill>
        <p:spPr>
          <a:xfrm>
            <a:off x="4423788" y="585374"/>
            <a:ext cx="1625601" cy="1625601"/>
          </a:xfrm>
          <a:prstGeom prst="rect">
            <a:avLst/>
          </a:prstGeom>
          <a:ln w="25400">
            <a:solidFill>
              <a:srgbClr val="000000"/>
            </a:solidFill>
            <a:miter lim="400000"/>
          </a:ln>
        </p:spPr>
      </p:pic>
      <p:sp>
        <p:nvSpPr>
          <p:cNvPr id="1657" name="Shape 1657"/>
          <p:cNvSpPr/>
          <p:nvPr/>
        </p:nvSpPr>
        <p:spPr>
          <a:xfrm>
            <a:off x="9118553" y="6383404"/>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Tree>
    <p:extLst>
      <p:ext uri="{BB962C8B-B14F-4D97-AF65-F5344CB8AC3E}">
        <p14:creationId xmlns:p14="http://schemas.microsoft.com/office/powerpoint/2010/main" val="318412022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1656"/>
                                        </p:tgtEl>
                                        <p:attrNameLst>
                                          <p:attrName>style.visibility</p:attrName>
                                        </p:attrNameLst>
                                      </p:cBhvr>
                                      <p:to>
                                        <p:strVal val="visible"/>
                                      </p:to>
                                    </p:set>
                                    <p:animEffect transition="in" filter="fade">
                                      <p:cBhvr>
                                        <p:cTn id="11" dur="2000"/>
                                        <p:tgtEl>
                                          <p:spTgt spid="1656"/>
                                        </p:tgtEl>
                                      </p:cBhvr>
                                    </p:animEffect>
                                    <p:anim calcmode="lin" valueType="num">
                                      <p:cBhvr>
                                        <p:cTn id="12" dur="2000" fill="hold"/>
                                        <p:tgtEl>
                                          <p:spTgt spid="1656"/>
                                        </p:tgtEl>
                                        <p:attrNameLst>
                                          <p:attrName>ppt_w</p:attrName>
                                        </p:attrNameLst>
                                      </p:cBhvr>
                                      <p:tavLst>
                                        <p:tav tm="0" fmla="#ppt_w*sin(2.5*pi*$)">
                                          <p:val>
                                            <p:fltVal val="0"/>
                                          </p:val>
                                        </p:tav>
                                        <p:tav tm="100000">
                                          <p:val>
                                            <p:fltVal val="1"/>
                                          </p:val>
                                        </p:tav>
                                      </p:tavLst>
                                    </p:anim>
                                    <p:anim calcmode="lin" valueType="num">
                                      <p:cBhvr>
                                        <p:cTn id="13" dur="2000" fill="hold"/>
                                        <p:tgtEl>
                                          <p:spTgt spid="165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9" grpId="0" animBg="1" advAuto="0"/>
      <p:bldP spid="1656" grpId="0"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9" name="Shape 1659"/>
          <p:cNvSpPr/>
          <p:nvPr/>
        </p:nvSpPr>
        <p:spPr>
          <a:xfrm>
            <a:off x="727061" y="3129949"/>
            <a:ext cx="9600327" cy="153886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defTabSz="410766" hangingPunct="0">
              <a:spcBef>
                <a:spcPts val="2100"/>
              </a:spcBef>
              <a:defRPr sz="6000" b="1">
                <a:latin typeface="Helvetica"/>
                <a:ea typeface="Helvetica"/>
                <a:cs typeface="Helvetica"/>
                <a:sym typeface="Helvetica"/>
              </a:defRPr>
            </a:pPr>
            <a:r>
              <a:rPr sz="3000" b="1" kern="0">
                <a:solidFill>
                  <a:srgbClr val="000000"/>
                </a:solidFill>
                <a:latin typeface="Helvetica"/>
                <a:cs typeface="Helvetica"/>
                <a:sym typeface="Helvetica"/>
              </a:rPr>
              <a:t>G </a:t>
            </a:r>
            <a:r>
              <a:rPr sz="3000" kern="0">
                <a:solidFill>
                  <a:srgbClr val="000000"/>
                </a:solidFill>
                <a:latin typeface="Helvetica Light"/>
                <a:sym typeface="Helvetica Light"/>
              </a:rPr>
              <a:t>tries to synthesize fake images that </a:t>
            </a:r>
            <a:r>
              <a:rPr sz="3000" b="1" i="1" kern="0">
                <a:solidFill>
                  <a:srgbClr val="DE6A10"/>
                </a:solidFill>
                <a:latin typeface="Helvetica"/>
                <a:cs typeface="Helvetica"/>
                <a:sym typeface="Helvetica"/>
              </a:rPr>
              <a:t>fool</a:t>
            </a:r>
            <a:r>
              <a:rPr sz="3000" kern="0">
                <a:solidFill>
                  <a:srgbClr val="000000"/>
                </a:solidFill>
                <a:latin typeface="Helvetica Light"/>
                <a:sym typeface="Helvetica Light"/>
              </a:rPr>
              <a:t> the </a:t>
            </a:r>
            <a:r>
              <a:rPr sz="3000" b="1" i="1" kern="0">
                <a:solidFill>
                  <a:srgbClr val="0365C0"/>
                </a:solidFill>
                <a:latin typeface="Helvetica"/>
                <a:cs typeface="Helvetica"/>
                <a:sym typeface="Helvetica"/>
              </a:rPr>
              <a:t>best</a:t>
            </a:r>
            <a:r>
              <a:rPr sz="3000" kern="0">
                <a:solidFill>
                  <a:srgbClr val="000000"/>
                </a:solidFill>
                <a:latin typeface="Helvetica Light"/>
                <a:sym typeface="Helvetica Light"/>
              </a:rPr>
              <a:t> </a:t>
            </a:r>
            <a:r>
              <a:rPr sz="3000" b="1" kern="0">
                <a:solidFill>
                  <a:srgbClr val="000000"/>
                </a:solidFill>
                <a:latin typeface="Helvetica"/>
                <a:cs typeface="Helvetica"/>
                <a:sym typeface="Helvetica"/>
              </a:rPr>
              <a:t>D</a:t>
            </a:r>
            <a:r>
              <a:rPr sz="3000" kern="0">
                <a:solidFill>
                  <a:srgbClr val="000000"/>
                </a:solidFill>
                <a:latin typeface="Helvetica Light"/>
                <a:sym typeface="Helvetica Light"/>
              </a:rPr>
              <a:t>:</a:t>
            </a:r>
          </a:p>
        </p:txBody>
      </p:sp>
      <p:pic>
        <p:nvPicPr>
          <p:cNvPr id="1660" name="pasted-image.pdf"/>
          <p:cNvPicPr>
            <a:picLocks noChangeAspect="1"/>
          </p:cNvPicPr>
          <p:nvPr/>
        </p:nvPicPr>
        <p:blipFill>
          <a:blip r:embed="rId2">
            <a:extLst/>
          </a:blip>
          <a:stretch>
            <a:fillRect/>
          </a:stretch>
        </p:blipFill>
        <p:spPr>
          <a:xfrm>
            <a:off x="4719272" y="4755939"/>
            <a:ext cx="2259278" cy="451856"/>
          </a:xfrm>
          <a:prstGeom prst="rect">
            <a:avLst/>
          </a:prstGeom>
          <a:ln w="12700">
            <a:miter lim="400000"/>
          </a:ln>
        </p:spPr>
      </p:pic>
      <p:pic>
        <p:nvPicPr>
          <p:cNvPr id="1661" name="pasted-image.pdf"/>
          <p:cNvPicPr>
            <a:picLocks noChangeAspect="1"/>
          </p:cNvPicPr>
          <p:nvPr/>
        </p:nvPicPr>
        <p:blipFill>
          <a:blip r:embed="rId3">
            <a:extLst/>
          </a:blip>
          <a:stretch>
            <a:fillRect/>
          </a:stretch>
        </p:blipFill>
        <p:spPr>
          <a:xfrm>
            <a:off x="3568360" y="4755939"/>
            <a:ext cx="939385" cy="451856"/>
          </a:xfrm>
          <a:prstGeom prst="rect">
            <a:avLst/>
          </a:prstGeom>
          <a:ln w="12700">
            <a:miter lim="400000"/>
          </a:ln>
        </p:spPr>
      </p:pic>
      <p:grpSp>
        <p:nvGrpSpPr>
          <p:cNvPr id="1664" name="Group 1664"/>
          <p:cNvGrpSpPr/>
          <p:nvPr/>
        </p:nvGrpSpPr>
        <p:grpSpPr>
          <a:xfrm>
            <a:off x="7432272" y="4750376"/>
            <a:ext cx="3343834" cy="451856"/>
            <a:chOff x="0" y="0"/>
            <a:chExt cx="6687665" cy="903711"/>
          </a:xfrm>
        </p:grpSpPr>
        <p:pic>
          <p:nvPicPr>
            <p:cNvPr id="1662" name="pasted-image.pdf"/>
            <p:cNvPicPr>
              <a:picLocks noChangeAspect="1"/>
            </p:cNvPicPr>
            <p:nvPr/>
          </p:nvPicPr>
          <p:blipFill>
            <a:blip r:embed="rId4">
              <a:extLst/>
            </a:blip>
            <a:stretch>
              <a:fillRect/>
            </a:stretch>
          </p:blipFill>
          <p:spPr>
            <a:xfrm>
              <a:off x="0" y="174776"/>
              <a:ext cx="553352" cy="576409"/>
            </a:xfrm>
            <a:prstGeom prst="rect">
              <a:avLst/>
            </a:prstGeom>
            <a:ln w="12700" cap="flat">
              <a:noFill/>
              <a:miter lim="400000"/>
            </a:ln>
            <a:effectLst/>
          </p:spPr>
        </p:pic>
        <p:pic>
          <p:nvPicPr>
            <p:cNvPr id="1663" name="pasted-image.pdf"/>
            <p:cNvPicPr>
              <a:picLocks noChangeAspect="1"/>
            </p:cNvPicPr>
            <p:nvPr/>
          </p:nvPicPr>
          <p:blipFill>
            <a:blip r:embed="rId5">
              <a:extLst/>
            </a:blip>
            <a:stretch>
              <a:fillRect/>
            </a:stretch>
          </p:blipFill>
          <p:spPr>
            <a:xfrm>
              <a:off x="1460796" y="0"/>
              <a:ext cx="5226870" cy="903712"/>
            </a:xfrm>
            <a:prstGeom prst="rect">
              <a:avLst/>
            </a:prstGeom>
            <a:ln w="12700" cap="flat">
              <a:noFill/>
              <a:miter lim="400000"/>
            </a:ln>
            <a:effectLst/>
          </p:spPr>
        </p:pic>
      </p:grpSp>
      <p:sp>
        <p:nvSpPr>
          <p:cNvPr id="1665" name="Shape 1665"/>
          <p:cNvSpPr/>
          <p:nvPr/>
        </p:nvSpPr>
        <p:spPr>
          <a:xfrm>
            <a:off x="8430377" y="1094635"/>
            <a:ext cx="2172177"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6000"/>
            </a:lvl1pPr>
          </a:lstStyle>
          <a:p>
            <a:pPr algn="ctr" defTabSz="410766" hangingPunct="0"/>
            <a:r>
              <a:rPr sz="3000" kern="0">
                <a:solidFill>
                  <a:srgbClr val="000000"/>
                </a:solidFill>
                <a:latin typeface="Helvetica Light"/>
                <a:sym typeface="Helvetica Light"/>
              </a:rPr>
              <a:t>real or fake?</a:t>
            </a:r>
          </a:p>
        </p:txBody>
      </p:sp>
      <p:sp>
        <p:nvSpPr>
          <p:cNvPr id="1666" name="Shape 1666"/>
          <p:cNvSpPr/>
          <p:nvPr/>
        </p:nvSpPr>
        <p:spPr>
          <a:xfrm>
            <a:off x="6333463" y="1364782"/>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667" name="Shape 1667"/>
          <p:cNvSpPr/>
          <p:nvPr/>
        </p:nvSpPr>
        <p:spPr>
          <a:xfrm rot="10800000">
            <a:off x="723584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68" name="Shape 1668"/>
          <p:cNvSpPr/>
          <p:nvPr/>
        </p:nvSpPr>
        <p:spPr>
          <a:xfrm rot="10800000">
            <a:off x="751865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69" name="Shape 1669"/>
          <p:cNvSpPr/>
          <p:nvPr/>
        </p:nvSpPr>
        <p:spPr>
          <a:xfrm rot="10800000">
            <a:off x="6953035"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670" name="pasted-image.pdf"/>
          <p:cNvPicPr>
            <a:picLocks noChangeAspect="1"/>
          </p:cNvPicPr>
          <p:nvPr/>
        </p:nvPicPr>
        <p:blipFill>
          <a:blip r:embed="rId6">
            <a:extLst/>
          </a:blip>
          <a:stretch>
            <a:fillRect/>
          </a:stretch>
        </p:blipFill>
        <p:spPr>
          <a:xfrm>
            <a:off x="7150870" y="216312"/>
            <a:ext cx="382077" cy="329377"/>
          </a:xfrm>
          <a:prstGeom prst="rect">
            <a:avLst/>
          </a:prstGeom>
          <a:ln w="12700">
            <a:miter lim="400000"/>
          </a:ln>
        </p:spPr>
      </p:pic>
      <p:sp>
        <p:nvSpPr>
          <p:cNvPr id="1671" name="Shape 1671"/>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672" name="Shape 1672"/>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73" name="Shape 1673"/>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74" name="Shape 1674"/>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675" name="pasted-image.pdf"/>
          <p:cNvPicPr>
            <a:picLocks noChangeAspect="1"/>
          </p:cNvPicPr>
          <p:nvPr/>
        </p:nvPicPr>
        <p:blipFill>
          <a:blip r:embed="rId7">
            <a:extLst/>
          </a:blip>
          <a:stretch>
            <a:fillRect/>
          </a:stretch>
        </p:blipFill>
        <p:spPr>
          <a:xfrm>
            <a:off x="2994458" y="229543"/>
            <a:ext cx="355727" cy="368902"/>
          </a:xfrm>
          <a:prstGeom prst="rect">
            <a:avLst/>
          </a:prstGeom>
          <a:ln w="12700">
            <a:miter lim="400000"/>
          </a:ln>
        </p:spPr>
      </p:pic>
      <p:pic>
        <p:nvPicPr>
          <p:cNvPr id="1676" name="pasted-image.pdf"/>
          <p:cNvPicPr>
            <a:picLocks noChangeAspect="1"/>
          </p:cNvPicPr>
          <p:nvPr/>
        </p:nvPicPr>
        <p:blipFill>
          <a:blip r:embed="rId8">
            <a:extLst/>
          </a:blip>
          <a:stretch>
            <a:fillRect/>
          </a:stretch>
        </p:blipFill>
        <p:spPr>
          <a:xfrm>
            <a:off x="942603" y="211862"/>
            <a:ext cx="289852" cy="223976"/>
          </a:xfrm>
          <a:prstGeom prst="rect">
            <a:avLst/>
          </a:prstGeom>
          <a:ln w="12700">
            <a:miter lim="400000"/>
          </a:ln>
        </p:spPr>
      </p:pic>
      <p:pic>
        <p:nvPicPr>
          <p:cNvPr id="1677" name="pasted-image.pdf"/>
          <p:cNvPicPr>
            <a:picLocks noChangeAspect="1"/>
          </p:cNvPicPr>
          <p:nvPr/>
        </p:nvPicPr>
        <p:blipFill>
          <a:blip r:embed="rId9">
            <a:extLst/>
          </a:blip>
          <a:stretch>
            <a:fillRect/>
          </a:stretch>
        </p:blipFill>
        <p:spPr>
          <a:xfrm>
            <a:off x="4926802" y="140721"/>
            <a:ext cx="647449" cy="328160"/>
          </a:xfrm>
          <a:prstGeom prst="rect">
            <a:avLst/>
          </a:prstGeom>
          <a:ln w="12700">
            <a:miter lim="400000"/>
          </a:ln>
        </p:spPr>
      </p:pic>
      <p:pic>
        <p:nvPicPr>
          <p:cNvPr id="1678" name="pasted-image.pdf"/>
          <p:cNvPicPr>
            <a:picLocks noChangeAspect="1"/>
          </p:cNvPicPr>
          <p:nvPr/>
        </p:nvPicPr>
        <p:blipFill>
          <a:blip r:embed="rId10">
            <a:extLst/>
          </a:blip>
          <a:stretch>
            <a:fillRect/>
          </a:stretch>
        </p:blipFill>
        <p:spPr>
          <a:xfrm>
            <a:off x="1237797" y="4801753"/>
            <a:ext cx="2119036" cy="552302"/>
          </a:xfrm>
          <a:prstGeom prst="rect">
            <a:avLst/>
          </a:prstGeom>
          <a:ln w="12700">
            <a:miter lim="400000"/>
          </a:ln>
        </p:spPr>
      </p:pic>
      <p:sp>
        <p:nvSpPr>
          <p:cNvPr id="1679" name="Shape 1679"/>
          <p:cNvSpPr/>
          <p:nvPr/>
        </p:nvSpPr>
        <p:spPr>
          <a:xfrm>
            <a:off x="2590571" y="4681787"/>
            <a:ext cx="814041" cy="713618"/>
          </a:xfrm>
          <a:prstGeom prst="rect">
            <a:avLst/>
          </a:prstGeom>
          <a:ln w="76200">
            <a:solidFill>
              <a:schemeClr val="accent1"/>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pic>
        <p:nvPicPr>
          <p:cNvPr id="1680" name="pasted-image.pdf"/>
          <p:cNvPicPr>
            <a:picLocks noChangeAspect="1"/>
          </p:cNvPicPr>
          <p:nvPr/>
        </p:nvPicPr>
        <p:blipFill>
          <a:blip r:embed="rId11">
            <a:extLst/>
          </a:blip>
          <a:stretch>
            <a:fillRect/>
          </a:stretch>
        </p:blipFill>
        <p:spPr>
          <a:xfrm>
            <a:off x="11110826" y="4756322"/>
            <a:ext cx="71347" cy="439965"/>
          </a:xfrm>
          <a:prstGeom prst="rect">
            <a:avLst/>
          </a:prstGeom>
          <a:ln w="12700">
            <a:miter lim="400000"/>
          </a:ln>
        </p:spPr>
      </p:pic>
      <p:sp>
        <p:nvSpPr>
          <p:cNvPr id="1681" name="Shape 1681"/>
          <p:cNvSpPr/>
          <p:nvPr/>
        </p:nvSpPr>
        <p:spPr>
          <a:xfrm>
            <a:off x="1846672" y="4674188"/>
            <a:ext cx="699266" cy="731036"/>
          </a:xfrm>
          <a:prstGeom prst="rect">
            <a:avLst/>
          </a:prstGeom>
          <a:ln w="76200">
            <a:solidFill>
              <a:schemeClr val="accent4"/>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pic>
        <p:nvPicPr>
          <p:cNvPr id="1682" name="pasted-image-filtered.png"/>
          <p:cNvPicPr>
            <a:picLocks noChangeAspect="1"/>
          </p:cNvPicPr>
          <p:nvPr/>
        </p:nvPicPr>
        <p:blipFill>
          <a:blip r:embed="rId12">
            <a:extLst/>
          </a:blip>
          <a:stretch>
            <a:fillRect/>
          </a:stretch>
        </p:blipFill>
        <p:spPr>
          <a:xfrm>
            <a:off x="295254" y="585374"/>
            <a:ext cx="1625601" cy="1625601"/>
          </a:xfrm>
          <a:prstGeom prst="rect">
            <a:avLst/>
          </a:prstGeom>
          <a:ln w="25400">
            <a:solidFill>
              <a:srgbClr val="000000"/>
            </a:solidFill>
            <a:miter lim="400000"/>
          </a:ln>
        </p:spPr>
      </p:pic>
      <p:pic>
        <p:nvPicPr>
          <p:cNvPr id="1683" name="pasted-image.png"/>
          <p:cNvPicPr>
            <a:picLocks noChangeAspect="1"/>
          </p:cNvPicPr>
          <p:nvPr/>
        </p:nvPicPr>
        <p:blipFill>
          <a:blip r:embed="rId13">
            <a:extLst/>
          </a:blip>
          <a:stretch>
            <a:fillRect/>
          </a:stretch>
        </p:blipFill>
        <p:spPr>
          <a:xfrm>
            <a:off x="4423788" y="585374"/>
            <a:ext cx="1625601" cy="1625601"/>
          </a:xfrm>
          <a:prstGeom prst="rect">
            <a:avLst/>
          </a:prstGeom>
          <a:ln w="25400">
            <a:solidFill>
              <a:srgbClr val="000000"/>
            </a:solidFill>
            <a:miter lim="400000"/>
          </a:ln>
        </p:spPr>
      </p:pic>
      <p:sp>
        <p:nvSpPr>
          <p:cNvPr id="1684" name="Shape 1684"/>
          <p:cNvSpPr/>
          <p:nvPr/>
        </p:nvSpPr>
        <p:spPr>
          <a:xfrm>
            <a:off x="9118553" y="6383404"/>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Tree>
    <p:extLst>
      <p:ext uri="{BB962C8B-B14F-4D97-AF65-F5344CB8AC3E}">
        <p14:creationId xmlns:p14="http://schemas.microsoft.com/office/powerpoint/2010/main" val="1528539213"/>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6" name="Shape 1686"/>
          <p:cNvSpPr/>
          <p:nvPr/>
        </p:nvSpPr>
        <p:spPr>
          <a:xfrm>
            <a:off x="6302366" y="1366795"/>
            <a:ext cx="686101"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pic>
        <p:nvPicPr>
          <p:cNvPr id="1687" name="pasted-image.pdf"/>
          <p:cNvPicPr>
            <a:picLocks noChangeAspect="1"/>
          </p:cNvPicPr>
          <p:nvPr/>
        </p:nvPicPr>
        <p:blipFill>
          <a:blip r:embed="rId2">
            <a:extLst/>
          </a:blip>
          <a:stretch>
            <a:fillRect/>
          </a:stretch>
        </p:blipFill>
        <p:spPr>
          <a:xfrm>
            <a:off x="8422953" y="1752600"/>
            <a:ext cx="382077" cy="329377"/>
          </a:xfrm>
          <a:prstGeom prst="rect">
            <a:avLst/>
          </a:prstGeom>
          <a:ln w="12700">
            <a:miter lim="400000"/>
          </a:ln>
        </p:spPr>
      </p:pic>
      <p:sp>
        <p:nvSpPr>
          <p:cNvPr id="1702" name="Shape 1702"/>
          <p:cNvSpPr/>
          <p:nvPr/>
        </p:nvSpPr>
        <p:spPr>
          <a:xfrm>
            <a:off x="2176497" y="1911100"/>
            <a:ext cx="4765384" cy="484439"/>
          </a:xfrm>
          <a:custGeom>
            <a:avLst/>
            <a:gdLst/>
            <a:ahLst/>
            <a:cxnLst>
              <a:cxn ang="0">
                <a:pos x="wd2" y="hd2"/>
              </a:cxn>
              <a:cxn ang="5400000">
                <a:pos x="wd2" y="hd2"/>
              </a:cxn>
              <a:cxn ang="10800000">
                <a:pos x="wd2" y="hd2"/>
              </a:cxn>
              <a:cxn ang="16200000">
                <a:pos x="wd2" y="hd2"/>
              </a:cxn>
            </a:cxnLst>
            <a:rect l="0" t="0" r="r" b="b"/>
            <a:pathLst>
              <a:path w="21600" h="16224" extrusionOk="0">
                <a:moveTo>
                  <a:pt x="0" y="2395"/>
                </a:moveTo>
                <a:cubicBezTo>
                  <a:pt x="11634" y="21600"/>
                  <a:pt x="18834" y="20802"/>
                  <a:pt x="21600" y="0"/>
                </a:cubicBezTo>
              </a:path>
            </a:pathLst>
          </a:custGeom>
          <a:ln w="50800">
            <a:solidFill>
              <a:srgbClr val="000000"/>
            </a:solidFill>
            <a:custDash>
              <a:ds d="200000" sp="200000"/>
            </a:custDash>
            <a:miter lim="400000"/>
            <a:tailEnd type="stealth"/>
          </a:ln>
        </p:spPr>
        <p:txBody>
          <a:bodyPr/>
          <a:lstStyle/>
          <a:p>
            <a:pPr algn="ctr" defTabSz="410766" hangingPunct="0"/>
            <a:endParaRPr sz="2500" kern="0">
              <a:solidFill>
                <a:srgbClr val="000000"/>
              </a:solidFill>
              <a:latin typeface="Helvetica Light"/>
              <a:sym typeface="Helvetica Light"/>
            </a:endParaRPr>
          </a:p>
        </p:txBody>
      </p:sp>
      <p:sp>
        <p:nvSpPr>
          <p:cNvPr id="1689" name="Shape 1689"/>
          <p:cNvSpPr/>
          <p:nvPr/>
        </p:nvSpPr>
        <p:spPr>
          <a:xfrm>
            <a:off x="7100893" y="957298"/>
            <a:ext cx="3026196" cy="1199995"/>
          </a:xfrm>
          <a:prstGeom prst="rect">
            <a:avLst/>
          </a:prstGeom>
          <a:ln w="50800">
            <a:solidFill>
              <a:srgbClr val="000000"/>
            </a:solidFill>
            <a:miter lim="400000"/>
          </a:ln>
          <a:extLst>
            <a:ext uri="{C572A759-6A51-4108-AA02-DFA0A04FC94B}">
              <ma14:wrappingTextBoxFlag xmlns:ma14="http://schemas.microsoft.com/office/mac/drawingml/2011/main" xmlns="" val="1"/>
            </a:ext>
          </a:extLst>
        </p:spPr>
        <p:txBody>
          <a:bodyPr lIns="35719" tIns="35719" rIns="35719" bIns="35719" anchor="ctr"/>
          <a:lstStyle>
            <a:lvl1pPr>
              <a:defRPr sz="5600"/>
            </a:lvl1pPr>
          </a:lstStyle>
          <a:p>
            <a:pPr algn="ctr" defTabSz="410766" hangingPunct="0"/>
            <a:r>
              <a:rPr sz="2800" kern="0" dirty="0">
                <a:solidFill>
                  <a:srgbClr val="000000"/>
                </a:solidFill>
                <a:latin typeface="Helvetica Light"/>
                <a:sym typeface="Helvetica Light"/>
              </a:rPr>
              <a:t>Loss Function</a:t>
            </a:r>
          </a:p>
        </p:txBody>
      </p:sp>
      <p:sp>
        <p:nvSpPr>
          <p:cNvPr id="1690" name="Shape 1690"/>
          <p:cNvSpPr/>
          <p:nvPr/>
        </p:nvSpPr>
        <p:spPr>
          <a:xfrm>
            <a:off x="1235507" y="3918869"/>
            <a:ext cx="9340699" cy="1713290"/>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p>
            <a:pPr defTabSz="651682" hangingPunct="0">
              <a:defRPr sz="7200"/>
            </a:pPr>
            <a:r>
              <a:rPr sz="3600" b="1" kern="0">
                <a:solidFill>
                  <a:srgbClr val="000000"/>
                </a:solidFill>
                <a:latin typeface="Helvetica"/>
                <a:ea typeface="Helvetica"/>
                <a:cs typeface="Helvetica"/>
                <a:sym typeface="Helvetica"/>
              </a:rPr>
              <a:t>G</a:t>
            </a:r>
            <a:r>
              <a:rPr sz="3600" kern="0">
                <a:solidFill>
                  <a:srgbClr val="000000"/>
                </a:solidFill>
                <a:latin typeface="Helvetica Light"/>
                <a:sym typeface="Helvetica Light"/>
              </a:rPr>
              <a:t>’s perspective: </a:t>
            </a:r>
            <a:r>
              <a:rPr sz="3600" b="1" kern="0">
                <a:solidFill>
                  <a:srgbClr val="000000"/>
                </a:solidFill>
                <a:latin typeface="Helvetica"/>
                <a:ea typeface="Helvetica"/>
                <a:cs typeface="Helvetica"/>
                <a:sym typeface="Helvetica"/>
              </a:rPr>
              <a:t>D</a:t>
            </a:r>
            <a:r>
              <a:rPr sz="3600" kern="0">
                <a:solidFill>
                  <a:srgbClr val="000000"/>
                </a:solidFill>
                <a:latin typeface="Helvetica Light"/>
                <a:sym typeface="Helvetica Light"/>
              </a:rPr>
              <a:t> is a loss function.</a:t>
            </a:r>
          </a:p>
          <a:p>
            <a:pPr defTabSz="651682" hangingPunct="0">
              <a:defRPr sz="7200"/>
            </a:pPr>
            <a:endParaRPr sz="3600" kern="0">
              <a:solidFill>
                <a:srgbClr val="000000"/>
              </a:solidFill>
              <a:latin typeface="Helvetica Light"/>
              <a:sym typeface="Helvetica Light"/>
            </a:endParaRPr>
          </a:p>
          <a:p>
            <a:pPr defTabSz="651682" hangingPunct="0">
              <a:defRPr sz="7200"/>
            </a:pPr>
            <a:r>
              <a:rPr sz="3600" kern="0">
                <a:solidFill>
                  <a:srgbClr val="000000"/>
                </a:solidFill>
                <a:latin typeface="Helvetica Light"/>
                <a:sym typeface="Helvetica Light"/>
              </a:rPr>
              <a:t>Rather than being hand-designed, it is </a:t>
            </a:r>
            <a:r>
              <a:rPr sz="3600" i="1" kern="0">
                <a:solidFill>
                  <a:srgbClr val="000000"/>
                </a:solidFill>
                <a:latin typeface="Helvetica"/>
                <a:ea typeface="Helvetica"/>
                <a:cs typeface="Helvetica"/>
                <a:sym typeface="Helvetica"/>
              </a:rPr>
              <a:t>learned</a:t>
            </a:r>
            <a:r>
              <a:rPr sz="3600" kern="0">
                <a:solidFill>
                  <a:srgbClr val="000000"/>
                </a:solidFill>
                <a:latin typeface="Helvetica Light"/>
                <a:sym typeface="Helvetica Light"/>
              </a:rPr>
              <a:t>.</a:t>
            </a:r>
          </a:p>
        </p:txBody>
      </p:sp>
      <p:sp>
        <p:nvSpPr>
          <p:cNvPr id="1691" name="Shape 1691"/>
          <p:cNvSpPr/>
          <p:nvPr/>
        </p:nvSpPr>
        <p:spPr>
          <a:xfrm>
            <a:off x="9944977" y="6435421"/>
            <a:ext cx="2157643"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[Isola et al., 2017]</a:t>
            </a:r>
          </a:p>
        </p:txBody>
      </p:sp>
      <p:sp>
        <p:nvSpPr>
          <p:cNvPr id="1692" name="Shape 1692"/>
          <p:cNvSpPr/>
          <p:nvPr/>
        </p:nvSpPr>
        <p:spPr>
          <a:xfrm>
            <a:off x="9165016" y="6076745"/>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pic>
        <p:nvPicPr>
          <p:cNvPr id="1693" name="pasted-image.png"/>
          <p:cNvPicPr>
            <a:picLocks noChangeAspect="1"/>
          </p:cNvPicPr>
          <p:nvPr/>
        </p:nvPicPr>
        <p:blipFill>
          <a:blip r:embed="rId3">
            <a:extLst/>
          </a:blip>
          <a:stretch>
            <a:fillRect/>
          </a:stretch>
        </p:blipFill>
        <p:spPr>
          <a:xfrm>
            <a:off x="4423788" y="585374"/>
            <a:ext cx="1625601" cy="1625601"/>
          </a:xfrm>
          <a:prstGeom prst="rect">
            <a:avLst/>
          </a:prstGeom>
          <a:ln w="25400">
            <a:solidFill>
              <a:srgbClr val="000000"/>
            </a:solidFill>
            <a:miter lim="400000"/>
          </a:ln>
        </p:spPr>
      </p:pic>
      <p:sp>
        <p:nvSpPr>
          <p:cNvPr id="1694" name="Shape 1694"/>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695" name="Shape 1695"/>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96" name="Shape 1696"/>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697" name="Shape 1697"/>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698" name="pasted-image.pdf"/>
          <p:cNvPicPr>
            <a:picLocks noChangeAspect="1"/>
          </p:cNvPicPr>
          <p:nvPr/>
        </p:nvPicPr>
        <p:blipFill>
          <a:blip r:embed="rId4">
            <a:extLst/>
          </a:blip>
          <a:stretch>
            <a:fillRect/>
          </a:stretch>
        </p:blipFill>
        <p:spPr>
          <a:xfrm>
            <a:off x="2994458" y="229543"/>
            <a:ext cx="355727" cy="368902"/>
          </a:xfrm>
          <a:prstGeom prst="rect">
            <a:avLst/>
          </a:prstGeom>
          <a:ln w="12700">
            <a:miter lim="400000"/>
          </a:ln>
        </p:spPr>
      </p:pic>
      <p:pic>
        <p:nvPicPr>
          <p:cNvPr id="1699" name="pasted-image.pdf"/>
          <p:cNvPicPr>
            <a:picLocks noChangeAspect="1"/>
          </p:cNvPicPr>
          <p:nvPr/>
        </p:nvPicPr>
        <p:blipFill>
          <a:blip r:embed="rId5">
            <a:extLst/>
          </a:blip>
          <a:stretch>
            <a:fillRect/>
          </a:stretch>
        </p:blipFill>
        <p:spPr>
          <a:xfrm>
            <a:off x="942603" y="211862"/>
            <a:ext cx="289852" cy="223976"/>
          </a:xfrm>
          <a:prstGeom prst="rect">
            <a:avLst/>
          </a:prstGeom>
          <a:ln w="12700">
            <a:miter lim="400000"/>
          </a:ln>
        </p:spPr>
      </p:pic>
      <p:pic>
        <p:nvPicPr>
          <p:cNvPr id="1700" name="pasted-image.pdf"/>
          <p:cNvPicPr>
            <a:picLocks noChangeAspect="1"/>
          </p:cNvPicPr>
          <p:nvPr/>
        </p:nvPicPr>
        <p:blipFill>
          <a:blip r:embed="rId6">
            <a:extLst/>
          </a:blip>
          <a:stretch>
            <a:fillRect/>
          </a:stretch>
        </p:blipFill>
        <p:spPr>
          <a:xfrm>
            <a:off x="4926802" y="140721"/>
            <a:ext cx="647449" cy="328160"/>
          </a:xfrm>
          <a:prstGeom prst="rect">
            <a:avLst/>
          </a:prstGeom>
          <a:ln w="12700">
            <a:miter lim="400000"/>
          </a:ln>
        </p:spPr>
      </p:pic>
      <p:pic>
        <p:nvPicPr>
          <p:cNvPr id="1701" name="pasted-image-filtered.png"/>
          <p:cNvPicPr>
            <a:picLocks noChangeAspect="1"/>
          </p:cNvPicPr>
          <p:nvPr/>
        </p:nvPicPr>
        <p:blipFill>
          <a:blip r:embed="rId7">
            <a:extLst/>
          </a:blip>
          <a:stretch>
            <a:fillRect/>
          </a:stretch>
        </p:blipFill>
        <p:spPr>
          <a:xfrm>
            <a:off x="295254" y="585374"/>
            <a:ext cx="1625601" cy="1625601"/>
          </a:xfrm>
          <a:prstGeom prst="rect">
            <a:avLst/>
          </a:prstGeom>
          <a:ln w="25400">
            <a:solidFill>
              <a:srgbClr val="000000"/>
            </a:solidFill>
            <a:miter lim="400000"/>
          </a:ln>
        </p:spPr>
      </p:pic>
    </p:spTree>
    <p:extLst>
      <p:ext uri="{BB962C8B-B14F-4D97-AF65-F5344CB8AC3E}">
        <p14:creationId xmlns:p14="http://schemas.microsoft.com/office/powerpoint/2010/main" val="222920751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7F2E-2075-4D4F-90AC-FBFC1382EA9C}"/>
              </a:ext>
            </a:extLst>
          </p:cNvPr>
          <p:cNvSpPr>
            <a:spLocks noGrp="1"/>
          </p:cNvSpPr>
          <p:nvPr>
            <p:ph type="title"/>
          </p:nvPr>
        </p:nvSpPr>
        <p:spPr/>
        <p:txBody>
          <a:bodyPr/>
          <a:lstStyle/>
          <a:p>
            <a:r>
              <a:rPr lang="en-US" dirty="0"/>
              <a:t>Today</a:t>
            </a:r>
          </a:p>
        </p:txBody>
      </p:sp>
      <p:sp>
        <p:nvSpPr>
          <p:cNvPr id="3" name="Content Placeholder 2">
            <a:extLst>
              <a:ext uri="{FF2B5EF4-FFF2-40B4-BE49-F238E27FC236}">
                <a16:creationId xmlns:a16="http://schemas.microsoft.com/office/drawing/2014/main" id="{5236EF65-BC35-41A1-9DC9-A1F3CE1952F9}"/>
              </a:ext>
            </a:extLst>
          </p:cNvPr>
          <p:cNvSpPr>
            <a:spLocks noGrp="1"/>
          </p:cNvSpPr>
          <p:nvPr>
            <p:ph idx="1"/>
          </p:nvPr>
        </p:nvSpPr>
        <p:spPr/>
        <p:txBody>
          <a:bodyPr/>
          <a:lstStyle/>
          <a:p>
            <a:r>
              <a:rPr lang="en-US" dirty="0"/>
              <a:t>Generative adversarial networks</a:t>
            </a:r>
          </a:p>
          <a:p>
            <a:r>
              <a:rPr lang="en-US" dirty="0"/>
              <a:t>Course review</a:t>
            </a:r>
          </a:p>
        </p:txBody>
      </p:sp>
    </p:spTree>
    <p:extLst>
      <p:ext uri="{BB962C8B-B14F-4D97-AF65-F5344CB8AC3E}">
        <p14:creationId xmlns:p14="http://schemas.microsoft.com/office/powerpoint/2010/main" val="2319136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4" name="Shape 1704"/>
          <p:cNvSpPr/>
          <p:nvPr/>
        </p:nvSpPr>
        <p:spPr>
          <a:xfrm>
            <a:off x="8430377" y="1094635"/>
            <a:ext cx="2172177"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6000"/>
            </a:lvl1pPr>
          </a:lstStyle>
          <a:p>
            <a:pPr algn="ctr" defTabSz="410766" hangingPunct="0"/>
            <a:r>
              <a:rPr sz="3000" kern="0">
                <a:solidFill>
                  <a:srgbClr val="000000"/>
                </a:solidFill>
                <a:latin typeface="Helvetica Light"/>
                <a:sym typeface="Helvetica Light"/>
              </a:rPr>
              <a:t>real or fake?</a:t>
            </a:r>
          </a:p>
        </p:txBody>
      </p:sp>
      <p:sp>
        <p:nvSpPr>
          <p:cNvPr id="1705" name="Shape 1705"/>
          <p:cNvSpPr/>
          <p:nvPr/>
        </p:nvSpPr>
        <p:spPr>
          <a:xfrm>
            <a:off x="6333463" y="1364782"/>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06" name="Shape 1706"/>
          <p:cNvSpPr/>
          <p:nvPr/>
        </p:nvSpPr>
        <p:spPr>
          <a:xfrm rot="10800000">
            <a:off x="723584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07" name="Shape 1707"/>
          <p:cNvSpPr/>
          <p:nvPr/>
        </p:nvSpPr>
        <p:spPr>
          <a:xfrm rot="10800000">
            <a:off x="751865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08" name="Shape 1708"/>
          <p:cNvSpPr/>
          <p:nvPr/>
        </p:nvSpPr>
        <p:spPr>
          <a:xfrm rot="10800000">
            <a:off x="6953035"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709" name="pasted-image.pdf"/>
          <p:cNvPicPr>
            <a:picLocks noChangeAspect="1"/>
          </p:cNvPicPr>
          <p:nvPr/>
        </p:nvPicPr>
        <p:blipFill>
          <a:blip r:embed="rId3">
            <a:extLst/>
          </a:blip>
          <a:stretch>
            <a:fillRect/>
          </a:stretch>
        </p:blipFill>
        <p:spPr>
          <a:xfrm>
            <a:off x="7150870" y="216312"/>
            <a:ext cx="382077" cy="329377"/>
          </a:xfrm>
          <a:prstGeom prst="rect">
            <a:avLst/>
          </a:prstGeom>
          <a:ln w="12700">
            <a:miter lim="400000"/>
          </a:ln>
        </p:spPr>
      </p:pic>
      <p:sp>
        <p:nvSpPr>
          <p:cNvPr id="1710" name="Shape 1710"/>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11" name="Shape 1711"/>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12" name="Shape 1712"/>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13" name="Shape 1713"/>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714" name="pasted-image.pdf"/>
          <p:cNvPicPr>
            <a:picLocks noChangeAspect="1"/>
          </p:cNvPicPr>
          <p:nvPr/>
        </p:nvPicPr>
        <p:blipFill>
          <a:blip r:embed="rId4">
            <a:extLst/>
          </a:blip>
          <a:stretch>
            <a:fillRect/>
          </a:stretch>
        </p:blipFill>
        <p:spPr>
          <a:xfrm>
            <a:off x="2994458" y="229543"/>
            <a:ext cx="355727" cy="368902"/>
          </a:xfrm>
          <a:prstGeom prst="rect">
            <a:avLst/>
          </a:prstGeom>
          <a:ln w="12700">
            <a:miter lim="400000"/>
          </a:ln>
        </p:spPr>
      </p:pic>
      <p:pic>
        <p:nvPicPr>
          <p:cNvPr id="1715" name="pasted-image.pdf"/>
          <p:cNvPicPr>
            <a:picLocks noChangeAspect="1"/>
          </p:cNvPicPr>
          <p:nvPr/>
        </p:nvPicPr>
        <p:blipFill>
          <a:blip r:embed="rId5">
            <a:extLst/>
          </a:blip>
          <a:stretch>
            <a:fillRect/>
          </a:stretch>
        </p:blipFill>
        <p:spPr>
          <a:xfrm>
            <a:off x="942603" y="211862"/>
            <a:ext cx="289852" cy="223976"/>
          </a:xfrm>
          <a:prstGeom prst="rect">
            <a:avLst/>
          </a:prstGeom>
          <a:ln w="12700">
            <a:miter lim="400000"/>
          </a:ln>
        </p:spPr>
      </p:pic>
      <p:pic>
        <p:nvPicPr>
          <p:cNvPr id="1716" name="pasted-image.pdf"/>
          <p:cNvPicPr>
            <a:picLocks noChangeAspect="1"/>
          </p:cNvPicPr>
          <p:nvPr/>
        </p:nvPicPr>
        <p:blipFill>
          <a:blip r:embed="rId6">
            <a:extLst/>
          </a:blip>
          <a:stretch>
            <a:fillRect/>
          </a:stretch>
        </p:blipFill>
        <p:spPr>
          <a:xfrm>
            <a:off x="4926802" y="140721"/>
            <a:ext cx="647449" cy="328160"/>
          </a:xfrm>
          <a:prstGeom prst="rect">
            <a:avLst/>
          </a:prstGeom>
          <a:ln w="12700">
            <a:miter lim="400000"/>
          </a:ln>
        </p:spPr>
      </p:pic>
      <p:pic>
        <p:nvPicPr>
          <p:cNvPr id="1717" name="pasted-image-filtered.png"/>
          <p:cNvPicPr>
            <a:picLocks noChangeAspect="1"/>
          </p:cNvPicPr>
          <p:nvPr/>
        </p:nvPicPr>
        <p:blipFill>
          <a:blip r:embed="rId7">
            <a:extLst/>
          </a:blip>
          <a:stretch>
            <a:fillRect/>
          </a:stretch>
        </p:blipFill>
        <p:spPr>
          <a:xfrm>
            <a:off x="295254" y="585374"/>
            <a:ext cx="1625601" cy="1625601"/>
          </a:xfrm>
          <a:prstGeom prst="rect">
            <a:avLst/>
          </a:prstGeom>
          <a:ln w="25400">
            <a:solidFill>
              <a:srgbClr val="000000"/>
            </a:solidFill>
            <a:miter lim="400000"/>
          </a:ln>
        </p:spPr>
      </p:pic>
      <p:pic>
        <p:nvPicPr>
          <p:cNvPr id="1718" name="pasted-image.pdf"/>
          <p:cNvPicPr>
            <a:picLocks noChangeAspect="1"/>
          </p:cNvPicPr>
          <p:nvPr/>
        </p:nvPicPr>
        <p:blipFill>
          <a:blip r:embed="rId8">
            <a:extLst/>
          </a:blip>
          <a:stretch>
            <a:fillRect/>
          </a:stretch>
        </p:blipFill>
        <p:spPr>
          <a:xfrm>
            <a:off x="4719272" y="4755939"/>
            <a:ext cx="2259278" cy="451856"/>
          </a:xfrm>
          <a:prstGeom prst="rect">
            <a:avLst/>
          </a:prstGeom>
          <a:ln w="12700">
            <a:miter lim="400000"/>
          </a:ln>
        </p:spPr>
      </p:pic>
      <p:pic>
        <p:nvPicPr>
          <p:cNvPr id="1719" name="pasted-image.pdf"/>
          <p:cNvPicPr>
            <a:picLocks noChangeAspect="1"/>
          </p:cNvPicPr>
          <p:nvPr/>
        </p:nvPicPr>
        <p:blipFill>
          <a:blip r:embed="rId9">
            <a:extLst/>
          </a:blip>
          <a:stretch>
            <a:fillRect/>
          </a:stretch>
        </p:blipFill>
        <p:spPr>
          <a:xfrm>
            <a:off x="3568360" y="4755939"/>
            <a:ext cx="939385" cy="451856"/>
          </a:xfrm>
          <a:prstGeom prst="rect">
            <a:avLst/>
          </a:prstGeom>
          <a:ln w="12700">
            <a:miter lim="400000"/>
          </a:ln>
        </p:spPr>
      </p:pic>
      <p:grpSp>
        <p:nvGrpSpPr>
          <p:cNvPr id="1722" name="Group 1722"/>
          <p:cNvGrpSpPr/>
          <p:nvPr/>
        </p:nvGrpSpPr>
        <p:grpSpPr>
          <a:xfrm>
            <a:off x="7432272" y="4750376"/>
            <a:ext cx="3343834" cy="451856"/>
            <a:chOff x="0" y="0"/>
            <a:chExt cx="6687665" cy="903711"/>
          </a:xfrm>
        </p:grpSpPr>
        <p:pic>
          <p:nvPicPr>
            <p:cNvPr id="1720" name="pasted-image.pdf"/>
            <p:cNvPicPr>
              <a:picLocks noChangeAspect="1"/>
            </p:cNvPicPr>
            <p:nvPr/>
          </p:nvPicPr>
          <p:blipFill>
            <a:blip r:embed="rId10">
              <a:extLst/>
            </a:blip>
            <a:stretch>
              <a:fillRect/>
            </a:stretch>
          </p:blipFill>
          <p:spPr>
            <a:xfrm>
              <a:off x="0" y="174776"/>
              <a:ext cx="553352" cy="576409"/>
            </a:xfrm>
            <a:prstGeom prst="rect">
              <a:avLst/>
            </a:prstGeom>
            <a:ln w="12700" cap="flat">
              <a:noFill/>
              <a:miter lim="400000"/>
            </a:ln>
            <a:effectLst/>
          </p:spPr>
        </p:pic>
        <p:pic>
          <p:nvPicPr>
            <p:cNvPr id="1721" name="pasted-image.pdf"/>
            <p:cNvPicPr>
              <a:picLocks noChangeAspect="1"/>
            </p:cNvPicPr>
            <p:nvPr/>
          </p:nvPicPr>
          <p:blipFill>
            <a:blip r:embed="rId11">
              <a:extLst/>
            </a:blip>
            <a:stretch>
              <a:fillRect/>
            </a:stretch>
          </p:blipFill>
          <p:spPr>
            <a:xfrm>
              <a:off x="1460796" y="0"/>
              <a:ext cx="5226870" cy="903712"/>
            </a:xfrm>
            <a:prstGeom prst="rect">
              <a:avLst/>
            </a:prstGeom>
            <a:ln w="12700" cap="flat">
              <a:noFill/>
              <a:miter lim="400000"/>
            </a:ln>
            <a:effectLst/>
          </p:spPr>
        </p:pic>
      </p:grpSp>
      <p:pic>
        <p:nvPicPr>
          <p:cNvPr id="1723" name="pasted-image.pdf"/>
          <p:cNvPicPr>
            <a:picLocks noChangeAspect="1"/>
          </p:cNvPicPr>
          <p:nvPr/>
        </p:nvPicPr>
        <p:blipFill>
          <a:blip r:embed="rId12">
            <a:extLst/>
          </a:blip>
          <a:stretch>
            <a:fillRect/>
          </a:stretch>
        </p:blipFill>
        <p:spPr>
          <a:xfrm>
            <a:off x="1237797" y="4801753"/>
            <a:ext cx="2119036" cy="552302"/>
          </a:xfrm>
          <a:prstGeom prst="rect">
            <a:avLst/>
          </a:prstGeom>
          <a:ln w="12700">
            <a:miter lim="400000"/>
          </a:ln>
        </p:spPr>
      </p:pic>
      <p:pic>
        <p:nvPicPr>
          <p:cNvPr id="1724" name="pasted-image.pdf"/>
          <p:cNvPicPr>
            <a:picLocks noChangeAspect="1"/>
          </p:cNvPicPr>
          <p:nvPr/>
        </p:nvPicPr>
        <p:blipFill>
          <a:blip r:embed="rId13">
            <a:extLst/>
          </a:blip>
          <a:stretch>
            <a:fillRect/>
          </a:stretch>
        </p:blipFill>
        <p:spPr>
          <a:xfrm>
            <a:off x="11110826" y="4756322"/>
            <a:ext cx="71347" cy="439965"/>
          </a:xfrm>
          <a:prstGeom prst="rect">
            <a:avLst/>
          </a:prstGeom>
          <a:ln w="12700">
            <a:miter lim="400000"/>
          </a:ln>
        </p:spPr>
      </p:pic>
      <p:pic>
        <p:nvPicPr>
          <p:cNvPr id="1725" name="pasted-image-enhanced.png"/>
          <p:cNvPicPr>
            <a:picLocks noChangeAspect="1"/>
          </p:cNvPicPr>
          <p:nvPr/>
        </p:nvPicPr>
        <p:blipFill>
          <a:blip r:embed="rId14">
            <a:extLst/>
          </a:blip>
          <a:srcRect t="34404" r="47805" b="23439"/>
          <a:stretch>
            <a:fillRect/>
          </a:stretch>
        </p:blipFill>
        <p:spPr>
          <a:xfrm rot="5400000">
            <a:off x="4435974" y="484607"/>
            <a:ext cx="1629110" cy="1754381"/>
          </a:xfrm>
          <a:prstGeom prst="rect">
            <a:avLst/>
          </a:prstGeom>
          <a:ln w="25400">
            <a:solidFill>
              <a:srgbClr val="000000"/>
            </a:solidFill>
            <a:miter lim="400000"/>
          </a:ln>
        </p:spPr>
      </p:pic>
      <p:sp>
        <p:nvSpPr>
          <p:cNvPr id="1726" name="Shape 1726"/>
          <p:cNvSpPr/>
          <p:nvPr/>
        </p:nvSpPr>
        <p:spPr>
          <a:xfrm>
            <a:off x="9118553" y="6383404"/>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Tree>
    <p:extLst>
      <p:ext uri="{BB962C8B-B14F-4D97-AF65-F5344CB8AC3E}">
        <p14:creationId xmlns:p14="http://schemas.microsoft.com/office/powerpoint/2010/main" val="3724286945"/>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 name="Shape 1730"/>
          <p:cNvSpPr/>
          <p:nvPr/>
        </p:nvSpPr>
        <p:spPr>
          <a:xfrm>
            <a:off x="8074748" y="1091681"/>
            <a:ext cx="2172177"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6000" b="1">
                <a:solidFill>
                  <a:schemeClr val="accent2"/>
                </a:solidFill>
                <a:latin typeface="Helvetica"/>
                <a:ea typeface="Helvetica"/>
                <a:cs typeface="Helvetica"/>
                <a:sym typeface="Helvetica"/>
              </a:defRPr>
            </a:lvl1pPr>
          </a:lstStyle>
          <a:p>
            <a:pPr algn="ctr" defTabSz="410766" hangingPunct="0"/>
            <a:r>
              <a:rPr sz="3000" kern="0">
                <a:solidFill>
                  <a:srgbClr val="00882B"/>
                </a:solidFill>
              </a:rPr>
              <a:t>real!</a:t>
            </a:r>
          </a:p>
        </p:txBody>
      </p:sp>
      <p:sp>
        <p:nvSpPr>
          <p:cNvPr id="1731" name="Shape 1731"/>
          <p:cNvSpPr/>
          <p:nvPr/>
        </p:nvSpPr>
        <p:spPr>
          <a:xfrm>
            <a:off x="6333463" y="1364782"/>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32" name="Shape 1732"/>
          <p:cNvSpPr/>
          <p:nvPr/>
        </p:nvSpPr>
        <p:spPr>
          <a:xfrm rot="10800000">
            <a:off x="723584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33" name="Shape 1733"/>
          <p:cNvSpPr/>
          <p:nvPr/>
        </p:nvSpPr>
        <p:spPr>
          <a:xfrm rot="10800000">
            <a:off x="7518654"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34" name="Shape 1734"/>
          <p:cNvSpPr/>
          <p:nvPr/>
        </p:nvSpPr>
        <p:spPr>
          <a:xfrm rot="10800000">
            <a:off x="6953035" y="802466"/>
            <a:ext cx="192422" cy="1124634"/>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735" name="pasted-image.pdf"/>
          <p:cNvPicPr>
            <a:picLocks noChangeAspect="1"/>
          </p:cNvPicPr>
          <p:nvPr/>
        </p:nvPicPr>
        <p:blipFill>
          <a:blip r:embed="rId2">
            <a:extLst/>
          </a:blip>
          <a:stretch>
            <a:fillRect/>
          </a:stretch>
        </p:blipFill>
        <p:spPr>
          <a:xfrm>
            <a:off x="7150870" y="216312"/>
            <a:ext cx="382077" cy="329377"/>
          </a:xfrm>
          <a:prstGeom prst="rect">
            <a:avLst/>
          </a:prstGeom>
          <a:ln w="12700">
            <a:miter lim="400000"/>
          </a:ln>
        </p:spPr>
      </p:pic>
      <p:sp>
        <p:nvSpPr>
          <p:cNvPr id="1736" name="Shape 1736"/>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37" name="Shape 1737"/>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38" name="Shape 1738"/>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39" name="Shape 1739"/>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740" name="pasted-image.pdf"/>
          <p:cNvPicPr>
            <a:picLocks noChangeAspect="1"/>
          </p:cNvPicPr>
          <p:nvPr/>
        </p:nvPicPr>
        <p:blipFill>
          <a:blip r:embed="rId3">
            <a:extLst/>
          </a:blip>
          <a:stretch>
            <a:fillRect/>
          </a:stretch>
        </p:blipFill>
        <p:spPr>
          <a:xfrm>
            <a:off x="2994458" y="229543"/>
            <a:ext cx="355727" cy="368902"/>
          </a:xfrm>
          <a:prstGeom prst="rect">
            <a:avLst/>
          </a:prstGeom>
          <a:ln w="12700">
            <a:miter lim="400000"/>
          </a:ln>
        </p:spPr>
      </p:pic>
      <p:pic>
        <p:nvPicPr>
          <p:cNvPr id="1741" name="pasted-image.pdf"/>
          <p:cNvPicPr>
            <a:picLocks noChangeAspect="1"/>
          </p:cNvPicPr>
          <p:nvPr/>
        </p:nvPicPr>
        <p:blipFill>
          <a:blip r:embed="rId4">
            <a:extLst/>
          </a:blip>
          <a:stretch>
            <a:fillRect/>
          </a:stretch>
        </p:blipFill>
        <p:spPr>
          <a:xfrm>
            <a:off x="942603" y="211862"/>
            <a:ext cx="289852" cy="223976"/>
          </a:xfrm>
          <a:prstGeom prst="rect">
            <a:avLst/>
          </a:prstGeom>
          <a:ln w="12700">
            <a:miter lim="400000"/>
          </a:ln>
        </p:spPr>
      </p:pic>
      <p:pic>
        <p:nvPicPr>
          <p:cNvPr id="1742" name="pasted-image.pdf"/>
          <p:cNvPicPr>
            <a:picLocks noChangeAspect="1"/>
          </p:cNvPicPr>
          <p:nvPr/>
        </p:nvPicPr>
        <p:blipFill>
          <a:blip r:embed="rId5">
            <a:extLst/>
          </a:blip>
          <a:stretch>
            <a:fillRect/>
          </a:stretch>
        </p:blipFill>
        <p:spPr>
          <a:xfrm>
            <a:off x="4926802" y="140721"/>
            <a:ext cx="647449" cy="328160"/>
          </a:xfrm>
          <a:prstGeom prst="rect">
            <a:avLst/>
          </a:prstGeom>
          <a:ln w="12700">
            <a:miter lim="400000"/>
          </a:ln>
        </p:spPr>
      </p:pic>
      <p:pic>
        <p:nvPicPr>
          <p:cNvPr id="1743" name="pasted-image-filtered.png"/>
          <p:cNvPicPr>
            <a:picLocks noChangeAspect="1"/>
          </p:cNvPicPr>
          <p:nvPr/>
        </p:nvPicPr>
        <p:blipFill>
          <a:blip r:embed="rId6">
            <a:extLst/>
          </a:blip>
          <a:stretch>
            <a:fillRect/>
          </a:stretch>
        </p:blipFill>
        <p:spPr>
          <a:xfrm>
            <a:off x="295254" y="585374"/>
            <a:ext cx="1625601" cy="1625601"/>
          </a:xfrm>
          <a:prstGeom prst="rect">
            <a:avLst/>
          </a:prstGeom>
          <a:ln w="25400">
            <a:solidFill>
              <a:srgbClr val="000000"/>
            </a:solidFill>
            <a:miter lim="400000"/>
          </a:ln>
        </p:spPr>
      </p:pic>
      <p:pic>
        <p:nvPicPr>
          <p:cNvPr id="1744" name="pasted-image.pdf"/>
          <p:cNvPicPr>
            <a:picLocks noChangeAspect="1"/>
          </p:cNvPicPr>
          <p:nvPr/>
        </p:nvPicPr>
        <p:blipFill>
          <a:blip r:embed="rId7">
            <a:extLst/>
          </a:blip>
          <a:stretch>
            <a:fillRect/>
          </a:stretch>
        </p:blipFill>
        <p:spPr>
          <a:xfrm>
            <a:off x="4719272" y="4755939"/>
            <a:ext cx="2259278" cy="451856"/>
          </a:xfrm>
          <a:prstGeom prst="rect">
            <a:avLst/>
          </a:prstGeom>
          <a:ln w="12700">
            <a:miter lim="400000"/>
          </a:ln>
        </p:spPr>
      </p:pic>
      <p:pic>
        <p:nvPicPr>
          <p:cNvPr id="1745" name="pasted-image.pdf"/>
          <p:cNvPicPr>
            <a:picLocks noChangeAspect="1"/>
          </p:cNvPicPr>
          <p:nvPr/>
        </p:nvPicPr>
        <p:blipFill>
          <a:blip r:embed="rId8">
            <a:extLst/>
          </a:blip>
          <a:stretch>
            <a:fillRect/>
          </a:stretch>
        </p:blipFill>
        <p:spPr>
          <a:xfrm>
            <a:off x="3568360" y="4755939"/>
            <a:ext cx="939385" cy="451856"/>
          </a:xfrm>
          <a:prstGeom prst="rect">
            <a:avLst/>
          </a:prstGeom>
          <a:ln w="12700">
            <a:miter lim="400000"/>
          </a:ln>
        </p:spPr>
      </p:pic>
      <p:grpSp>
        <p:nvGrpSpPr>
          <p:cNvPr id="1748" name="Group 1748"/>
          <p:cNvGrpSpPr/>
          <p:nvPr/>
        </p:nvGrpSpPr>
        <p:grpSpPr>
          <a:xfrm>
            <a:off x="7432272" y="4750376"/>
            <a:ext cx="3343834" cy="451856"/>
            <a:chOff x="0" y="0"/>
            <a:chExt cx="6687665" cy="903711"/>
          </a:xfrm>
        </p:grpSpPr>
        <p:pic>
          <p:nvPicPr>
            <p:cNvPr id="1746" name="pasted-image.pdf"/>
            <p:cNvPicPr>
              <a:picLocks noChangeAspect="1"/>
            </p:cNvPicPr>
            <p:nvPr/>
          </p:nvPicPr>
          <p:blipFill>
            <a:blip r:embed="rId9">
              <a:extLst/>
            </a:blip>
            <a:stretch>
              <a:fillRect/>
            </a:stretch>
          </p:blipFill>
          <p:spPr>
            <a:xfrm>
              <a:off x="0" y="174776"/>
              <a:ext cx="553352" cy="576409"/>
            </a:xfrm>
            <a:prstGeom prst="rect">
              <a:avLst/>
            </a:prstGeom>
            <a:ln w="12700" cap="flat">
              <a:noFill/>
              <a:miter lim="400000"/>
            </a:ln>
            <a:effectLst/>
          </p:spPr>
        </p:pic>
        <p:pic>
          <p:nvPicPr>
            <p:cNvPr id="1747" name="pasted-image.pdf"/>
            <p:cNvPicPr>
              <a:picLocks noChangeAspect="1"/>
            </p:cNvPicPr>
            <p:nvPr/>
          </p:nvPicPr>
          <p:blipFill>
            <a:blip r:embed="rId10">
              <a:extLst/>
            </a:blip>
            <a:stretch>
              <a:fillRect/>
            </a:stretch>
          </p:blipFill>
          <p:spPr>
            <a:xfrm>
              <a:off x="1460796" y="0"/>
              <a:ext cx="5226870" cy="903712"/>
            </a:xfrm>
            <a:prstGeom prst="rect">
              <a:avLst/>
            </a:prstGeom>
            <a:ln w="12700" cap="flat">
              <a:noFill/>
              <a:miter lim="400000"/>
            </a:ln>
            <a:effectLst/>
          </p:spPr>
        </p:pic>
      </p:grpSp>
      <p:pic>
        <p:nvPicPr>
          <p:cNvPr id="1749" name="pasted-image.pdf"/>
          <p:cNvPicPr>
            <a:picLocks noChangeAspect="1"/>
          </p:cNvPicPr>
          <p:nvPr/>
        </p:nvPicPr>
        <p:blipFill>
          <a:blip r:embed="rId11">
            <a:extLst/>
          </a:blip>
          <a:stretch>
            <a:fillRect/>
          </a:stretch>
        </p:blipFill>
        <p:spPr>
          <a:xfrm>
            <a:off x="1237797" y="4801753"/>
            <a:ext cx="2119036" cy="552302"/>
          </a:xfrm>
          <a:prstGeom prst="rect">
            <a:avLst/>
          </a:prstGeom>
          <a:ln w="12700">
            <a:miter lim="400000"/>
          </a:ln>
        </p:spPr>
      </p:pic>
      <p:pic>
        <p:nvPicPr>
          <p:cNvPr id="1750" name="pasted-image.pdf"/>
          <p:cNvPicPr>
            <a:picLocks noChangeAspect="1"/>
          </p:cNvPicPr>
          <p:nvPr/>
        </p:nvPicPr>
        <p:blipFill>
          <a:blip r:embed="rId12">
            <a:extLst/>
          </a:blip>
          <a:stretch>
            <a:fillRect/>
          </a:stretch>
        </p:blipFill>
        <p:spPr>
          <a:xfrm>
            <a:off x="11110826" y="4756322"/>
            <a:ext cx="71347" cy="439965"/>
          </a:xfrm>
          <a:prstGeom prst="rect">
            <a:avLst/>
          </a:prstGeom>
          <a:ln w="12700">
            <a:miter lim="400000"/>
          </a:ln>
        </p:spPr>
      </p:pic>
      <p:sp>
        <p:nvSpPr>
          <p:cNvPr id="1751" name="Shape 1751"/>
          <p:cNvSpPr/>
          <p:nvPr/>
        </p:nvSpPr>
        <p:spPr>
          <a:xfrm>
            <a:off x="8282391" y="1547644"/>
            <a:ext cx="1756892"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(“Aquarius”)</a:t>
            </a:r>
          </a:p>
        </p:txBody>
      </p:sp>
      <p:pic>
        <p:nvPicPr>
          <p:cNvPr id="1752" name="pasted-image-enhanced.png"/>
          <p:cNvPicPr>
            <a:picLocks noChangeAspect="1"/>
          </p:cNvPicPr>
          <p:nvPr/>
        </p:nvPicPr>
        <p:blipFill>
          <a:blip r:embed="rId13">
            <a:extLst/>
          </a:blip>
          <a:srcRect t="34404" r="47805" b="23439"/>
          <a:stretch>
            <a:fillRect/>
          </a:stretch>
        </p:blipFill>
        <p:spPr>
          <a:xfrm rot="5400000">
            <a:off x="4435974" y="484607"/>
            <a:ext cx="1629110" cy="1754381"/>
          </a:xfrm>
          <a:prstGeom prst="rect">
            <a:avLst/>
          </a:prstGeom>
          <a:ln w="25400">
            <a:solidFill>
              <a:srgbClr val="000000"/>
            </a:solidFill>
            <a:miter lim="400000"/>
          </a:ln>
        </p:spPr>
      </p:pic>
      <p:sp>
        <p:nvSpPr>
          <p:cNvPr id="1753" name="Shape 1753"/>
          <p:cNvSpPr/>
          <p:nvPr/>
        </p:nvSpPr>
        <p:spPr>
          <a:xfrm>
            <a:off x="9118553" y="6383404"/>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Tree>
    <p:extLst>
      <p:ext uri="{BB962C8B-B14F-4D97-AF65-F5344CB8AC3E}">
        <p14:creationId xmlns:p14="http://schemas.microsoft.com/office/powerpoint/2010/main" val="4270984006"/>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5" name="Shape 1755"/>
          <p:cNvSpPr/>
          <p:nvPr/>
        </p:nvSpPr>
        <p:spPr>
          <a:xfrm>
            <a:off x="6684456" y="2314850"/>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56" name="Shape 1756"/>
          <p:cNvSpPr/>
          <p:nvPr/>
        </p:nvSpPr>
        <p:spPr>
          <a:xfrm rot="10800000">
            <a:off x="758683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57" name="Shape 1757"/>
          <p:cNvSpPr/>
          <p:nvPr/>
        </p:nvSpPr>
        <p:spPr>
          <a:xfrm rot="10800000">
            <a:off x="786964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58" name="Shape 1758"/>
          <p:cNvSpPr/>
          <p:nvPr/>
        </p:nvSpPr>
        <p:spPr>
          <a:xfrm rot="10800000">
            <a:off x="7304028"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59" name="Shape 1759"/>
          <p:cNvSpPr/>
          <p:nvPr/>
        </p:nvSpPr>
        <p:spPr>
          <a:xfrm>
            <a:off x="8862475" y="2033903"/>
            <a:ext cx="3204098"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algn="ctr" defTabSz="410766" hangingPunct="0">
              <a:defRPr sz="6000"/>
            </a:pPr>
            <a:r>
              <a:rPr sz="3000" kern="0">
                <a:solidFill>
                  <a:srgbClr val="000000"/>
                </a:solidFill>
                <a:latin typeface="Helvetica Light"/>
                <a:sym typeface="Helvetica Light"/>
              </a:rPr>
              <a:t>real or fake </a:t>
            </a:r>
            <a:r>
              <a:rPr sz="3000" i="1" kern="0">
                <a:solidFill>
                  <a:srgbClr val="000000"/>
                </a:solidFill>
                <a:latin typeface="Helvetica"/>
                <a:ea typeface="Helvetica"/>
                <a:cs typeface="Helvetica"/>
                <a:sym typeface="Helvetica"/>
              </a:rPr>
              <a:t>pair </a:t>
            </a:r>
            <a:r>
              <a:rPr sz="3000" kern="0">
                <a:solidFill>
                  <a:srgbClr val="000000"/>
                </a:solidFill>
                <a:latin typeface="Helvetica Light"/>
                <a:sym typeface="Helvetica Light"/>
              </a:rPr>
              <a:t>?</a:t>
            </a:r>
          </a:p>
        </p:txBody>
      </p:sp>
      <p:pic>
        <p:nvPicPr>
          <p:cNvPr id="1760" name="pasted-image.pdf"/>
          <p:cNvPicPr>
            <a:picLocks noChangeAspect="1"/>
          </p:cNvPicPr>
          <p:nvPr/>
        </p:nvPicPr>
        <p:blipFill>
          <a:blip r:embed="rId2">
            <a:extLst/>
          </a:blip>
          <a:stretch>
            <a:fillRect/>
          </a:stretch>
        </p:blipFill>
        <p:spPr>
          <a:xfrm>
            <a:off x="7492010" y="1199373"/>
            <a:ext cx="382077" cy="329377"/>
          </a:xfrm>
          <a:prstGeom prst="rect">
            <a:avLst/>
          </a:prstGeom>
          <a:ln w="12700">
            <a:miter lim="400000"/>
          </a:ln>
        </p:spPr>
      </p:pic>
      <p:sp>
        <p:nvSpPr>
          <p:cNvPr id="1785" name="Shape 1785"/>
          <p:cNvSpPr/>
          <p:nvPr/>
        </p:nvSpPr>
        <p:spPr>
          <a:xfrm>
            <a:off x="1337292" y="2301074"/>
            <a:ext cx="2856277" cy="781214"/>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a:lstStyle/>
          <a:p>
            <a:pPr algn="ctr" defTabSz="410766" hangingPunct="0"/>
            <a:endParaRPr sz="2500" kern="0">
              <a:solidFill>
                <a:srgbClr val="000000"/>
              </a:solidFill>
              <a:latin typeface="Helvetica Light"/>
              <a:sym typeface="Helvetica Light"/>
            </a:endParaRPr>
          </a:p>
        </p:txBody>
      </p:sp>
      <p:grpSp>
        <p:nvGrpSpPr>
          <p:cNvPr id="1765" name="Group 1765"/>
          <p:cNvGrpSpPr/>
          <p:nvPr/>
        </p:nvGrpSpPr>
        <p:grpSpPr>
          <a:xfrm rot="5400000">
            <a:off x="5458565" y="2206495"/>
            <a:ext cx="1760212" cy="157011"/>
            <a:chOff x="0" y="0"/>
            <a:chExt cx="3520423" cy="314020"/>
          </a:xfrm>
        </p:grpSpPr>
        <p:sp>
          <p:nvSpPr>
            <p:cNvPr id="1762" name="Shape 1762"/>
            <p:cNvSpPr/>
            <p:nvPr/>
          </p:nvSpPr>
          <p:spPr>
            <a:xfrm>
              <a:off x="0" y="26778"/>
              <a:ext cx="3520424"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763" name="Shape 1763"/>
            <p:cNvSpPr/>
            <p:nvPr/>
          </p:nvSpPr>
          <p:spPr>
            <a:xfrm flipH="1">
              <a:off x="22704" y="0"/>
              <a:ext cx="1" cy="3140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764" name="Shape 1764"/>
            <p:cNvSpPr/>
            <p:nvPr/>
          </p:nvSpPr>
          <p:spPr>
            <a:xfrm>
              <a:off x="3500345" y="28400"/>
              <a:ext cx="1" cy="2572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pic>
        <p:nvPicPr>
          <p:cNvPr id="1766" name="pasted-image.pdf"/>
          <p:cNvPicPr>
            <a:picLocks noChangeAspect="1"/>
          </p:cNvPicPr>
          <p:nvPr/>
        </p:nvPicPr>
        <p:blipFill>
          <a:blip r:embed="rId3">
            <a:extLst/>
          </a:blip>
          <a:stretch>
            <a:fillRect/>
          </a:stretch>
        </p:blipFill>
        <p:spPr>
          <a:xfrm>
            <a:off x="1846959" y="5284719"/>
            <a:ext cx="1915282" cy="499197"/>
          </a:xfrm>
          <a:prstGeom prst="rect">
            <a:avLst/>
          </a:prstGeom>
          <a:ln w="12700">
            <a:miter lim="400000"/>
          </a:ln>
        </p:spPr>
      </p:pic>
      <p:pic>
        <p:nvPicPr>
          <p:cNvPr id="1767" name="pasted-image.pdf"/>
          <p:cNvPicPr>
            <a:picLocks noChangeAspect="1"/>
          </p:cNvPicPr>
          <p:nvPr/>
        </p:nvPicPr>
        <p:blipFill>
          <a:blip r:embed="rId4">
            <a:extLst/>
          </a:blip>
          <a:stretch>
            <a:fillRect/>
          </a:stretch>
        </p:blipFill>
        <p:spPr>
          <a:xfrm>
            <a:off x="5152226" y="5209841"/>
            <a:ext cx="2259279" cy="451856"/>
          </a:xfrm>
          <a:prstGeom prst="rect">
            <a:avLst/>
          </a:prstGeom>
          <a:ln w="12700">
            <a:miter lim="400000"/>
          </a:ln>
        </p:spPr>
      </p:pic>
      <p:grpSp>
        <p:nvGrpSpPr>
          <p:cNvPr id="1770" name="Group 1770"/>
          <p:cNvGrpSpPr/>
          <p:nvPr/>
        </p:nvGrpSpPr>
        <p:grpSpPr>
          <a:xfrm>
            <a:off x="7865226" y="5204278"/>
            <a:ext cx="3343834" cy="451856"/>
            <a:chOff x="0" y="0"/>
            <a:chExt cx="6687665" cy="903711"/>
          </a:xfrm>
        </p:grpSpPr>
        <p:pic>
          <p:nvPicPr>
            <p:cNvPr id="1768" name="pasted-image.pdf"/>
            <p:cNvPicPr>
              <a:picLocks noChangeAspect="1"/>
            </p:cNvPicPr>
            <p:nvPr/>
          </p:nvPicPr>
          <p:blipFill>
            <a:blip r:embed="rId5">
              <a:extLst/>
            </a:blip>
            <a:stretch>
              <a:fillRect/>
            </a:stretch>
          </p:blipFill>
          <p:spPr>
            <a:xfrm>
              <a:off x="0" y="174776"/>
              <a:ext cx="553352" cy="576409"/>
            </a:xfrm>
            <a:prstGeom prst="rect">
              <a:avLst/>
            </a:prstGeom>
            <a:ln w="12700" cap="flat">
              <a:noFill/>
              <a:miter lim="400000"/>
            </a:ln>
            <a:effectLst/>
          </p:spPr>
        </p:pic>
        <p:pic>
          <p:nvPicPr>
            <p:cNvPr id="1769" name="pasted-image.pdf"/>
            <p:cNvPicPr>
              <a:picLocks noChangeAspect="1"/>
            </p:cNvPicPr>
            <p:nvPr/>
          </p:nvPicPr>
          <p:blipFill>
            <a:blip r:embed="rId6">
              <a:extLst/>
            </a:blip>
            <a:stretch>
              <a:fillRect/>
            </a:stretch>
          </p:blipFill>
          <p:spPr>
            <a:xfrm>
              <a:off x="1460796" y="0"/>
              <a:ext cx="5226870" cy="903712"/>
            </a:xfrm>
            <a:prstGeom prst="rect">
              <a:avLst/>
            </a:prstGeom>
            <a:ln w="12700" cap="flat">
              <a:noFill/>
              <a:miter lim="400000"/>
            </a:ln>
            <a:effectLst/>
          </p:spPr>
        </p:pic>
      </p:grpSp>
      <p:pic>
        <p:nvPicPr>
          <p:cNvPr id="1771" name="pasted-image.pdf"/>
          <p:cNvPicPr>
            <a:picLocks noChangeAspect="1"/>
          </p:cNvPicPr>
          <p:nvPr/>
        </p:nvPicPr>
        <p:blipFill>
          <a:blip r:embed="rId7">
            <a:extLst/>
          </a:blip>
          <a:stretch>
            <a:fillRect/>
          </a:stretch>
        </p:blipFill>
        <p:spPr>
          <a:xfrm>
            <a:off x="4001314" y="5209841"/>
            <a:ext cx="939385" cy="451856"/>
          </a:xfrm>
          <a:prstGeom prst="rect">
            <a:avLst/>
          </a:prstGeom>
          <a:ln w="12700">
            <a:miter lim="400000"/>
          </a:ln>
        </p:spPr>
      </p:pic>
      <p:pic>
        <p:nvPicPr>
          <p:cNvPr id="1772" name="pasted-image.pdf"/>
          <p:cNvPicPr>
            <a:picLocks noChangeAspect="1"/>
          </p:cNvPicPr>
          <p:nvPr/>
        </p:nvPicPr>
        <p:blipFill>
          <a:blip r:embed="rId8">
            <a:extLst/>
          </a:blip>
          <a:stretch>
            <a:fillRect/>
          </a:stretch>
        </p:blipFill>
        <p:spPr>
          <a:xfrm>
            <a:off x="11480281" y="5210223"/>
            <a:ext cx="71346" cy="439965"/>
          </a:xfrm>
          <a:prstGeom prst="rect">
            <a:avLst/>
          </a:prstGeom>
          <a:ln w="12700">
            <a:miter lim="400000"/>
          </a:ln>
        </p:spPr>
      </p:pic>
      <p:sp>
        <p:nvSpPr>
          <p:cNvPr id="1773" name="Shape 1773"/>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74" name="Shape 1774"/>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75" name="Shape 1775"/>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76" name="Shape 1776"/>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777" name="pasted-image.pdf"/>
          <p:cNvPicPr>
            <a:picLocks noChangeAspect="1"/>
          </p:cNvPicPr>
          <p:nvPr/>
        </p:nvPicPr>
        <p:blipFill>
          <a:blip r:embed="rId9">
            <a:extLst/>
          </a:blip>
          <a:stretch>
            <a:fillRect/>
          </a:stretch>
        </p:blipFill>
        <p:spPr>
          <a:xfrm>
            <a:off x="2994458" y="229543"/>
            <a:ext cx="355727" cy="368902"/>
          </a:xfrm>
          <a:prstGeom prst="rect">
            <a:avLst/>
          </a:prstGeom>
          <a:ln w="12700">
            <a:miter lim="400000"/>
          </a:ln>
        </p:spPr>
      </p:pic>
      <p:pic>
        <p:nvPicPr>
          <p:cNvPr id="1778" name="pasted-image.pdf"/>
          <p:cNvPicPr>
            <a:picLocks noChangeAspect="1"/>
          </p:cNvPicPr>
          <p:nvPr/>
        </p:nvPicPr>
        <p:blipFill>
          <a:blip r:embed="rId10">
            <a:extLst/>
          </a:blip>
          <a:stretch>
            <a:fillRect/>
          </a:stretch>
        </p:blipFill>
        <p:spPr>
          <a:xfrm>
            <a:off x="942603" y="211862"/>
            <a:ext cx="289852" cy="223976"/>
          </a:xfrm>
          <a:prstGeom prst="rect">
            <a:avLst/>
          </a:prstGeom>
          <a:ln w="12700">
            <a:miter lim="400000"/>
          </a:ln>
        </p:spPr>
      </p:pic>
      <p:pic>
        <p:nvPicPr>
          <p:cNvPr id="1779" name="pasted-image.pdf"/>
          <p:cNvPicPr>
            <a:picLocks noChangeAspect="1"/>
          </p:cNvPicPr>
          <p:nvPr/>
        </p:nvPicPr>
        <p:blipFill>
          <a:blip r:embed="rId11">
            <a:extLst/>
          </a:blip>
          <a:stretch>
            <a:fillRect/>
          </a:stretch>
        </p:blipFill>
        <p:spPr>
          <a:xfrm>
            <a:off x="4926802" y="140721"/>
            <a:ext cx="647449" cy="328160"/>
          </a:xfrm>
          <a:prstGeom prst="rect">
            <a:avLst/>
          </a:prstGeom>
          <a:ln w="12700">
            <a:miter lim="400000"/>
          </a:ln>
        </p:spPr>
      </p:pic>
      <p:pic>
        <p:nvPicPr>
          <p:cNvPr id="1780" name="pasted-image-filtered.png"/>
          <p:cNvPicPr>
            <a:picLocks noChangeAspect="1"/>
          </p:cNvPicPr>
          <p:nvPr/>
        </p:nvPicPr>
        <p:blipFill>
          <a:blip r:embed="rId12">
            <a:extLst/>
          </a:blip>
          <a:stretch>
            <a:fillRect/>
          </a:stretch>
        </p:blipFill>
        <p:spPr>
          <a:xfrm>
            <a:off x="295254" y="585374"/>
            <a:ext cx="1625601" cy="1625601"/>
          </a:xfrm>
          <a:prstGeom prst="rect">
            <a:avLst/>
          </a:prstGeom>
          <a:ln w="25400">
            <a:solidFill>
              <a:srgbClr val="000000"/>
            </a:solidFill>
            <a:miter lim="400000"/>
          </a:ln>
        </p:spPr>
      </p:pic>
      <p:pic>
        <p:nvPicPr>
          <p:cNvPr id="1781" name="pasted-image-filtered.png"/>
          <p:cNvPicPr>
            <a:picLocks noChangeAspect="1"/>
          </p:cNvPicPr>
          <p:nvPr/>
        </p:nvPicPr>
        <p:blipFill>
          <a:blip r:embed="rId12">
            <a:extLst/>
          </a:blip>
          <a:stretch>
            <a:fillRect/>
          </a:stretch>
        </p:blipFill>
        <p:spPr>
          <a:xfrm>
            <a:off x="4414067" y="2333818"/>
            <a:ext cx="1625601" cy="1625601"/>
          </a:xfrm>
          <a:prstGeom prst="rect">
            <a:avLst/>
          </a:prstGeom>
          <a:ln w="25400">
            <a:solidFill>
              <a:srgbClr val="000000"/>
            </a:solidFill>
            <a:miter lim="400000"/>
          </a:ln>
        </p:spPr>
      </p:pic>
      <p:pic>
        <p:nvPicPr>
          <p:cNvPr id="1782" name="pasted-image-enhanced.png"/>
          <p:cNvPicPr>
            <a:picLocks noChangeAspect="1"/>
          </p:cNvPicPr>
          <p:nvPr/>
        </p:nvPicPr>
        <p:blipFill>
          <a:blip r:embed="rId13">
            <a:extLst/>
          </a:blip>
          <a:srcRect t="34404" r="47805" b="23439"/>
          <a:stretch>
            <a:fillRect/>
          </a:stretch>
        </p:blipFill>
        <p:spPr>
          <a:xfrm rot="5400000">
            <a:off x="4435974" y="484607"/>
            <a:ext cx="1629110" cy="1754381"/>
          </a:xfrm>
          <a:prstGeom prst="rect">
            <a:avLst/>
          </a:prstGeom>
          <a:ln w="25400">
            <a:solidFill>
              <a:srgbClr val="000000"/>
            </a:solidFill>
            <a:miter lim="400000"/>
          </a:ln>
        </p:spPr>
      </p:pic>
      <p:sp>
        <p:nvSpPr>
          <p:cNvPr id="1783" name="Shape 1783"/>
          <p:cNvSpPr/>
          <p:nvPr/>
        </p:nvSpPr>
        <p:spPr>
          <a:xfrm>
            <a:off x="9165016" y="6076745"/>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
        <p:nvSpPr>
          <p:cNvPr id="1784" name="Shape 1784"/>
          <p:cNvSpPr/>
          <p:nvPr/>
        </p:nvSpPr>
        <p:spPr>
          <a:xfrm>
            <a:off x="9944977" y="6435421"/>
            <a:ext cx="2157643"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[Isola et al., 2017]</a:t>
            </a:r>
          </a:p>
        </p:txBody>
      </p:sp>
    </p:spTree>
    <p:extLst>
      <p:ext uri="{BB962C8B-B14F-4D97-AF65-F5344CB8AC3E}">
        <p14:creationId xmlns:p14="http://schemas.microsoft.com/office/powerpoint/2010/main" val="214764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7" name="pasted-image.pdf"/>
          <p:cNvPicPr>
            <a:picLocks noChangeAspect="1"/>
          </p:cNvPicPr>
          <p:nvPr/>
        </p:nvPicPr>
        <p:blipFill>
          <a:blip r:embed="rId2">
            <a:extLst/>
          </a:blip>
          <a:stretch>
            <a:fillRect/>
          </a:stretch>
        </p:blipFill>
        <p:spPr>
          <a:xfrm>
            <a:off x="1846959" y="5284719"/>
            <a:ext cx="1915282" cy="499197"/>
          </a:xfrm>
          <a:prstGeom prst="rect">
            <a:avLst/>
          </a:prstGeom>
          <a:ln w="12700">
            <a:miter lim="400000"/>
          </a:ln>
        </p:spPr>
      </p:pic>
      <p:pic>
        <p:nvPicPr>
          <p:cNvPr id="1788" name="pasted-image.pdf"/>
          <p:cNvPicPr>
            <a:picLocks noChangeAspect="1"/>
          </p:cNvPicPr>
          <p:nvPr/>
        </p:nvPicPr>
        <p:blipFill>
          <a:blip r:embed="rId3">
            <a:extLst/>
          </a:blip>
          <a:stretch>
            <a:fillRect/>
          </a:stretch>
        </p:blipFill>
        <p:spPr>
          <a:xfrm>
            <a:off x="4001314" y="5209841"/>
            <a:ext cx="939385" cy="451856"/>
          </a:xfrm>
          <a:prstGeom prst="rect">
            <a:avLst/>
          </a:prstGeom>
          <a:ln w="12700">
            <a:miter lim="400000"/>
          </a:ln>
        </p:spPr>
      </p:pic>
      <p:pic>
        <p:nvPicPr>
          <p:cNvPr id="1789" name="pasted-image.pdf"/>
          <p:cNvPicPr>
            <a:picLocks noChangeAspect="1"/>
          </p:cNvPicPr>
          <p:nvPr/>
        </p:nvPicPr>
        <p:blipFill>
          <a:blip r:embed="rId4">
            <a:extLst/>
          </a:blip>
          <a:stretch>
            <a:fillRect/>
          </a:stretch>
        </p:blipFill>
        <p:spPr>
          <a:xfrm>
            <a:off x="11480281" y="5210223"/>
            <a:ext cx="71346" cy="439965"/>
          </a:xfrm>
          <a:prstGeom prst="rect">
            <a:avLst/>
          </a:prstGeom>
          <a:ln w="12700">
            <a:miter lim="400000"/>
          </a:ln>
        </p:spPr>
      </p:pic>
      <p:pic>
        <p:nvPicPr>
          <p:cNvPr id="1790" name="pasted-image.pdf"/>
          <p:cNvPicPr>
            <a:picLocks noChangeAspect="1"/>
          </p:cNvPicPr>
          <p:nvPr/>
        </p:nvPicPr>
        <p:blipFill>
          <a:blip r:embed="rId5">
            <a:extLst/>
          </a:blip>
          <a:stretch>
            <a:fillRect/>
          </a:stretch>
        </p:blipFill>
        <p:spPr>
          <a:xfrm>
            <a:off x="5238347" y="5224695"/>
            <a:ext cx="5944286" cy="422148"/>
          </a:xfrm>
          <a:prstGeom prst="rect">
            <a:avLst/>
          </a:prstGeom>
          <a:ln w="12700">
            <a:miter lim="400000"/>
          </a:ln>
        </p:spPr>
      </p:pic>
      <p:sp>
        <p:nvSpPr>
          <p:cNvPr id="1791" name="Shape 1791"/>
          <p:cNvSpPr/>
          <p:nvPr/>
        </p:nvSpPr>
        <p:spPr>
          <a:xfrm>
            <a:off x="5521892" y="4098197"/>
            <a:ext cx="919554" cy="1127812"/>
          </a:xfrm>
          <a:prstGeom prst="line">
            <a:avLst/>
          </a:prstGeom>
          <a:ln w="101600">
            <a:solidFill>
              <a:schemeClr val="accent6"/>
            </a:solidFill>
            <a:prstDash val="sysDot"/>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92" name="Shape 1792"/>
          <p:cNvSpPr/>
          <p:nvPr/>
        </p:nvSpPr>
        <p:spPr>
          <a:xfrm>
            <a:off x="5686543" y="4138726"/>
            <a:ext cx="4374080" cy="1070223"/>
          </a:xfrm>
          <a:prstGeom prst="line">
            <a:avLst/>
          </a:prstGeom>
          <a:ln w="101600">
            <a:solidFill>
              <a:schemeClr val="accent6"/>
            </a:solidFill>
            <a:prstDash val="sysDot"/>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93" name="Shape 1793"/>
          <p:cNvSpPr/>
          <p:nvPr/>
        </p:nvSpPr>
        <p:spPr>
          <a:xfrm>
            <a:off x="6684456" y="2314850"/>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794" name="Shape 1794"/>
          <p:cNvSpPr/>
          <p:nvPr/>
        </p:nvSpPr>
        <p:spPr>
          <a:xfrm rot="10800000">
            <a:off x="758683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95" name="Shape 1795"/>
          <p:cNvSpPr/>
          <p:nvPr/>
        </p:nvSpPr>
        <p:spPr>
          <a:xfrm rot="10800000">
            <a:off x="786964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96" name="Shape 1796"/>
          <p:cNvSpPr/>
          <p:nvPr/>
        </p:nvSpPr>
        <p:spPr>
          <a:xfrm rot="10800000">
            <a:off x="7304028"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797" name="Shape 1797"/>
          <p:cNvSpPr/>
          <p:nvPr/>
        </p:nvSpPr>
        <p:spPr>
          <a:xfrm>
            <a:off x="8862475" y="2033903"/>
            <a:ext cx="3204098"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algn="ctr" defTabSz="410766" hangingPunct="0">
              <a:defRPr sz="6000"/>
            </a:pPr>
            <a:r>
              <a:rPr sz="3000" kern="0">
                <a:solidFill>
                  <a:srgbClr val="000000"/>
                </a:solidFill>
                <a:latin typeface="Helvetica Light"/>
                <a:sym typeface="Helvetica Light"/>
              </a:rPr>
              <a:t>real or fake </a:t>
            </a:r>
            <a:r>
              <a:rPr sz="3000" i="1" kern="0">
                <a:solidFill>
                  <a:srgbClr val="000000"/>
                </a:solidFill>
                <a:latin typeface="Helvetica"/>
                <a:ea typeface="Helvetica"/>
                <a:cs typeface="Helvetica"/>
                <a:sym typeface="Helvetica"/>
              </a:rPr>
              <a:t>pair </a:t>
            </a:r>
            <a:r>
              <a:rPr sz="3000" kern="0">
                <a:solidFill>
                  <a:srgbClr val="000000"/>
                </a:solidFill>
                <a:latin typeface="Helvetica Light"/>
                <a:sym typeface="Helvetica Light"/>
              </a:rPr>
              <a:t>?</a:t>
            </a:r>
          </a:p>
        </p:txBody>
      </p:sp>
      <p:pic>
        <p:nvPicPr>
          <p:cNvPr id="1798" name="pasted-image.pdf"/>
          <p:cNvPicPr>
            <a:picLocks noChangeAspect="1"/>
          </p:cNvPicPr>
          <p:nvPr/>
        </p:nvPicPr>
        <p:blipFill>
          <a:blip r:embed="rId6">
            <a:extLst/>
          </a:blip>
          <a:stretch>
            <a:fillRect/>
          </a:stretch>
        </p:blipFill>
        <p:spPr>
          <a:xfrm>
            <a:off x="7492010" y="1199373"/>
            <a:ext cx="382077" cy="329377"/>
          </a:xfrm>
          <a:prstGeom prst="rect">
            <a:avLst/>
          </a:prstGeom>
          <a:ln w="12700">
            <a:miter lim="400000"/>
          </a:ln>
        </p:spPr>
      </p:pic>
      <p:sp>
        <p:nvSpPr>
          <p:cNvPr id="1818" name="Shape 1818"/>
          <p:cNvSpPr/>
          <p:nvPr/>
        </p:nvSpPr>
        <p:spPr>
          <a:xfrm>
            <a:off x="1337292" y="2301074"/>
            <a:ext cx="2856277" cy="781214"/>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a:lstStyle/>
          <a:p>
            <a:pPr algn="ctr" defTabSz="410766" hangingPunct="0"/>
            <a:endParaRPr sz="2500" kern="0">
              <a:solidFill>
                <a:srgbClr val="000000"/>
              </a:solidFill>
              <a:latin typeface="Helvetica Light"/>
              <a:sym typeface="Helvetica Light"/>
            </a:endParaRPr>
          </a:p>
        </p:txBody>
      </p:sp>
      <p:grpSp>
        <p:nvGrpSpPr>
          <p:cNvPr id="1803" name="Group 1803"/>
          <p:cNvGrpSpPr/>
          <p:nvPr/>
        </p:nvGrpSpPr>
        <p:grpSpPr>
          <a:xfrm rot="5400000">
            <a:off x="5458565" y="2206495"/>
            <a:ext cx="1760212" cy="157011"/>
            <a:chOff x="0" y="0"/>
            <a:chExt cx="3520423" cy="314020"/>
          </a:xfrm>
        </p:grpSpPr>
        <p:sp>
          <p:nvSpPr>
            <p:cNvPr id="1800" name="Shape 1800"/>
            <p:cNvSpPr/>
            <p:nvPr/>
          </p:nvSpPr>
          <p:spPr>
            <a:xfrm>
              <a:off x="0" y="26778"/>
              <a:ext cx="3520424"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801" name="Shape 1801"/>
            <p:cNvSpPr/>
            <p:nvPr/>
          </p:nvSpPr>
          <p:spPr>
            <a:xfrm flipH="1">
              <a:off x="22704" y="0"/>
              <a:ext cx="1" cy="3140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802" name="Shape 1802"/>
            <p:cNvSpPr/>
            <p:nvPr/>
          </p:nvSpPr>
          <p:spPr>
            <a:xfrm>
              <a:off x="3500345" y="28400"/>
              <a:ext cx="1" cy="2572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sp>
        <p:nvSpPr>
          <p:cNvPr id="1804" name="Shape 1804"/>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05" name="Shape 1805"/>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06" name="Shape 1806"/>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07" name="Shape 1807"/>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808" name="pasted-image.pdf"/>
          <p:cNvPicPr>
            <a:picLocks noChangeAspect="1"/>
          </p:cNvPicPr>
          <p:nvPr/>
        </p:nvPicPr>
        <p:blipFill>
          <a:blip r:embed="rId7">
            <a:extLst/>
          </a:blip>
          <a:stretch>
            <a:fillRect/>
          </a:stretch>
        </p:blipFill>
        <p:spPr>
          <a:xfrm>
            <a:off x="2994458" y="229543"/>
            <a:ext cx="355727" cy="368902"/>
          </a:xfrm>
          <a:prstGeom prst="rect">
            <a:avLst/>
          </a:prstGeom>
          <a:ln w="12700">
            <a:miter lim="400000"/>
          </a:ln>
        </p:spPr>
      </p:pic>
      <p:pic>
        <p:nvPicPr>
          <p:cNvPr id="1809" name="pasted-image.pdf"/>
          <p:cNvPicPr>
            <a:picLocks noChangeAspect="1"/>
          </p:cNvPicPr>
          <p:nvPr/>
        </p:nvPicPr>
        <p:blipFill>
          <a:blip r:embed="rId8">
            <a:extLst/>
          </a:blip>
          <a:stretch>
            <a:fillRect/>
          </a:stretch>
        </p:blipFill>
        <p:spPr>
          <a:xfrm>
            <a:off x="942603" y="211862"/>
            <a:ext cx="289852" cy="223976"/>
          </a:xfrm>
          <a:prstGeom prst="rect">
            <a:avLst/>
          </a:prstGeom>
          <a:ln w="12700">
            <a:miter lim="400000"/>
          </a:ln>
        </p:spPr>
      </p:pic>
      <p:pic>
        <p:nvPicPr>
          <p:cNvPr id="1810" name="pasted-image.pdf"/>
          <p:cNvPicPr>
            <a:picLocks noChangeAspect="1"/>
          </p:cNvPicPr>
          <p:nvPr/>
        </p:nvPicPr>
        <p:blipFill>
          <a:blip r:embed="rId9">
            <a:extLst/>
          </a:blip>
          <a:stretch>
            <a:fillRect/>
          </a:stretch>
        </p:blipFill>
        <p:spPr>
          <a:xfrm>
            <a:off x="4926802" y="140721"/>
            <a:ext cx="647449" cy="328160"/>
          </a:xfrm>
          <a:prstGeom prst="rect">
            <a:avLst/>
          </a:prstGeom>
          <a:ln w="12700">
            <a:miter lim="400000"/>
          </a:ln>
        </p:spPr>
      </p:pic>
      <p:pic>
        <p:nvPicPr>
          <p:cNvPr id="1811" name="pasted-image-filtered.png"/>
          <p:cNvPicPr>
            <a:picLocks noChangeAspect="1"/>
          </p:cNvPicPr>
          <p:nvPr/>
        </p:nvPicPr>
        <p:blipFill>
          <a:blip r:embed="rId10">
            <a:extLst/>
          </a:blip>
          <a:stretch>
            <a:fillRect/>
          </a:stretch>
        </p:blipFill>
        <p:spPr>
          <a:xfrm>
            <a:off x="295254" y="585374"/>
            <a:ext cx="1625601" cy="1625601"/>
          </a:xfrm>
          <a:prstGeom prst="rect">
            <a:avLst/>
          </a:prstGeom>
          <a:ln w="25400">
            <a:solidFill>
              <a:srgbClr val="000000"/>
            </a:solidFill>
            <a:miter lim="400000"/>
          </a:ln>
        </p:spPr>
      </p:pic>
      <p:pic>
        <p:nvPicPr>
          <p:cNvPr id="1812" name="pasted-image-filtered.png"/>
          <p:cNvPicPr>
            <a:picLocks noChangeAspect="1"/>
          </p:cNvPicPr>
          <p:nvPr/>
        </p:nvPicPr>
        <p:blipFill>
          <a:blip r:embed="rId10">
            <a:extLst/>
          </a:blip>
          <a:stretch>
            <a:fillRect/>
          </a:stretch>
        </p:blipFill>
        <p:spPr>
          <a:xfrm>
            <a:off x="4414067" y="2333818"/>
            <a:ext cx="1625601" cy="1625601"/>
          </a:xfrm>
          <a:prstGeom prst="rect">
            <a:avLst/>
          </a:prstGeom>
          <a:ln w="101600">
            <a:solidFill>
              <a:schemeClr val="accent6"/>
            </a:solidFill>
            <a:prstDash val="sysDot"/>
            <a:miter lim="400000"/>
          </a:ln>
        </p:spPr>
      </p:pic>
      <p:pic>
        <p:nvPicPr>
          <p:cNvPr id="1813" name="pasted-image-enhanced.png"/>
          <p:cNvPicPr>
            <a:picLocks noChangeAspect="1"/>
          </p:cNvPicPr>
          <p:nvPr/>
        </p:nvPicPr>
        <p:blipFill>
          <a:blip r:embed="rId11">
            <a:extLst/>
          </a:blip>
          <a:srcRect t="34404" r="47805" b="23439"/>
          <a:stretch>
            <a:fillRect/>
          </a:stretch>
        </p:blipFill>
        <p:spPr>
          <a:xfrm rot="5400000">
            <a:off x="4435974" y="484607"/>
            <a:ext cx="1629110" cy="1754381"/>
          </a:xfrm>
          <a:prstGeom prst="rect">
            <a:avLst/>
          </a:prstGeom>
          <a:ln w="25400">
            <a:solidFill>
              <a:srgbClr val="000000"/>
            </a:solidFill>
            <a:miter lim="400000"/>
          </a:ln>
        </p:spPr>
      </p:pic>
      <p:sp>
        <p:nvSpPr>
          <p:cNvPr id="1814" name="Shape 1814"/>
          <p:cNvSpPr/>
          <p:nvPr/>
        </p:nvSpPr>
        <p:spPr>
          <a:xfrm>
            <a:off x="6326274" y="5232299"/>
            <a:ext cx="251751" cy="401865"/>
          </a:xfrm>
          <a:prstGeom prst="rect">
            <a:avLst/>
          </a:prstGeom>
          <a:ln w="76200">
            <a:solidFill>
              <a:schemeClr val="accent6"/>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sp>
        <p:nvSpPr>
          <p:cNvPr id="1815" name="Shape 1815"/>
          <p:cNvSpPr/>
          <p:nvPr/>
        </p:nvSpPr>
        <p:spPr>
          <a:xfrm>
            <a:off x="10198121" y="5229273"/>
            <a:ext cx="251752" cy="401865"/>
          </a:xfrm>
          <a:prstGeom prst="rect">
            <a:avLst/>
          </a:prstGeom>
          <a:ln w="76200">
            <a:solidFill>
              <a:schemeClr val="accent6"/>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sp>
        <p:nvSpPr>
          <p:cNvPr id="1816" name="Shape 1816"/>
          <p:cNvSpPr/>
          <p:nvPr/>
        </p:nvSpPr>
        <p:spPr>
          <a:xfrm>
            <a:off x="9165016" y="6076745"/>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
        <p:nvSpPr>
          <p:cNvPr id="1817" name="Shape 1817"/>
          <p:cNvSpPr/>
          <p:nvPr/>
        </p:nvSpPr>
        <p:spPr>
          <a:xfrm>
            <a:off x="9944977" y="6435421"/>
            <a:ext cx="2157643"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[Isola et al., 2017]</a:t>
            </a:r>
          </a:p>
        </p:txBody>
      </p:sp>
    </p:spTree>
    <p:extLst>
      <p:ext uri="{BB962C8B-B14F-4D97-AF65-F5344CB8AC3E}">
        <p14:creationId xmlns:p14="http://schemas.microsoft.com/office/powerpoint/2010/main" val="401768397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0" name="pasted-image.pdf"/>
          <p:cNvPicPr>
            <a:picLocks noChangeAspect="1"/>
          </p:cNvPicPr>
          <p:nvPr/>
        </p:nvPicPr>
        <p:blipFill>
          <a:blip r:embed="rId2">
            <a:extLst/>
          </a:blip>
          <a:stretch>
            <a:fillRect/>
          </a:stretch>
        </p:blipFill>
        <p:spPr>
          <a:xfrm>
            <a:off x="1846959" y="5284719"/>
            <a:ext cx="1915282" cy="499197"/>
          </a:xfrm>
          <a:prstGeom prst="rect">
            <a:avLst/>
          </a:prstGeom>
          <a:ln w="12700">
            <a:miter lim="400000"/>
          </a:ln>
        </p:spPr>
      </p:pic>
      <p:pic>
        <p:nvPicPr>
          <p:cNvPr id="1821" name="pasted-image.pdf"/>
          <p:cNvPicPr>
            <a:picLocks noChangeAspect="1"/>
          </p:cNvPicPr>
          <p:nvPr/>
        </p:nvPicPr>
        <p:blipFill>
          <a:blip r:embed="rId3">
            <a:extLst/>
          </a:blip>
          <a:stretch>
            <a:fillRect/>
          </a:stretch>
        </p:blipFill>
        <p:spPr>
          <a:xfrm>
            <a:off x="4001314" y="5209841"/>
            <a:ext cx="939385" cy="451856"/>
          </a:xfrm>
          <a:prstGeom prst="rect">
            <a:avLst/>
          </a:prstGeom>
          <a:ln w="12700">
            <a:miter lim="400000"/>
          </a:ln>
        </p:spPr>
      </p:pic>
      <p:pic>
        <p:nvPicPr>
          <p:cNvPr id="1822" name="pasted-image.pdf"/>
          <p:cNvPicPr>
            <a:picLocks noChangeAspect="1"/>
          </p:cNvPicPr>
          <p:nvPr/>
        </p:nvPicPr>
        <p:blipFill>
          <a:blip r:embed="rId4">
            <a:extLst/>
          </a:blip>
          <a:stretch>
            <a:fillRect/>
          </a:stretch>
        </p:blipFill>
        <p:spPr>
          <a:xfrm>
            <a:off x="11480281" y="5210223"/>
            <a:ext cx="71346" cy="439965"/>
          </a:xfrm>
          <a:prstGeom prst="rect">
            <a:avLst/>
          </a:prstGeom>
          <a:ln w="12700">
            <a:miter lim="400000"/>
          </a:ln>
        </p:spPr>
      </p:pic>
      <p:pic>
        <p:nvPicPr>
          <p:cNvPr id="1823" name="pasted-image.pdf"/>
          <p:cNvPicPr>
            <a:picLocks noChangeAspect="1"/>
          </p:cNvPicPr>
          <p:nvPr/>
        </p:nvPicPr>
        <p:blipFill>
          <a:blip r:embed="rId5">
            <a:extLst/>
          </a:blip>
          <a:stretch>
            <a:fillRect/>
          </a:stretch>
        </p:blipFill>
        <p:spPr>
          <a:xfrm>
            <a:off x="5238347" y="5224695"/>
            <a:ext cx="5944286" cy="422148"/>
          </a:xfrm>
          <a:prstGeom prst="rect">
            <a:avLst/>
          </a:prstGeom>
          <a:ln w="12700">
            <a:miter lim="400000"/>
          </a:ln>
        </p:spPr>
      </p:pic>
      <p:sp>
        <p:nvSpPr>
          <p:cNvPr id="1824" name="Shape 1824"/>
          <p:cNvSpPr/>
          <p:nvPr/>
        </p:nvSpPr>
        <p:spPr>
          <a:xfrm>
            <a:off x="5521892" y="4098197"/>
            <a:ext cx="919554" cy="1127812"/>
          </a:xfrm>
          <a:prstGeom prst="line">
            <a:avLst/>
          </a:prstGeom>
          <a:ln w="101600">
            <a:solidFill>
              <a:schemeClr val="accent6"/>
            </a:solidFill>
            <a:prstDash val="sysDot"/>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25" name="Shape 1825"/>
          <p:cNvSpPr/>
          <p:nvPr/>
        </p:nvSpPr>
        <p:spPr>
          <a:xfrm>
            <a:off x="5686543" y="4138726"/>
            <a:ext cx="4374080" cy="1070223"/>
          </a:xfrm>
          <a:prstGeom prst="line">
            <a:avLst/>
          </a:prstGeom>
          <a:ln w="101600">
            <a:solidFill>
              <a:schemeClr val="accent6"/>
            </a:solidFill>
            <a:prstDash val="sysDot"/>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26" name="Shape 1826"/>
          <p:cNvSpPr/>
          <p:nvPr/>
        </p:nvSpPr>
        <p:spPr>
          <a:xfrm>
            <a:off x="6684456" y="2314850"/>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27" name="Shape 1827"/>
          <p:cNvSpPr/>
          <p:nvPr/>
        </p:nvSpPr>
        <p:spPr>
          <a:xfrm rot="10800000">
            <a:off x="758683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28" name="Shape 1828"/>
          <p:cNvSpPr/>
          <p:nvPr/>
        </p:nvSpPr>
        <p:spPr>
          <a:xfrm rot="10800000">
            <a:off x="786964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29" name="Shape 1829"/>
          <p:cNvSpPr/>
          <p:nvPr/>
        </p:nvSpPr>
        <p:spPr>
          <a:xfrm rot="10800000">
            <a:off x="7304028"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830" name="pasted-image.pdf"/>
          <p:cNvPicPr>
            <a:picLocks noChangeAspect="1"/>
          </p:cNvPicPr>
          <p:nvPr/>
        </p:nvPicPr>
        <p:blipFill>
          <a:blip r:embed="rId6">
            <a:extLst/>
          </a:blip>
          <a:stretch>
            <a:fillRect/>
          </a:stretch>
        </p:blipFill>
        <p:spPr>
          <a:xfrm>
            <a:off x="7492010" y="1199373"/>
            <a:ext cx="382077" cy="329377"/>
          </a:xfrm>
          <a:prstGeom prst="rect">
            <a:avLst/>
          </a:prstGeom>
          <a:ln w="12700">
            <a:miter lim="400000"/>
          </a:ln>
        </p:spPr>
      </p:pic>
      <p:sp>
        <p:nvSpPr>
          <p:cNvPr id="1851" name="Shape 1851"/>
          <p:cNvSpPr/>
          <p:nvPr/>
        </p:nvSpPr>
        <p:spPr>
          <a:xfrm>
            <a:off x="1337292" y="2301074"/>
            <a:ext cx="2856277" cy="781214"/>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a:lstStyle/>
          <a:p>
            <a:pPr algn="ctr" defTabSz="410766" hangingPunct="0"/>
            <a:endParaRPr sz="2500" kern="0">
              <a:solidFill>
                <a:srgbClr val="000000"/>
              </a:solidFill>
              <a:latin typeface="Helvetica Light"/>
              <a:sym typeface="Helvetica Light"/>
            </a:endParaRPr>
          </a:p>
        </p:txBody>
      </p:sp>
      <p:grpSp>
        <p:nvGrpSpPr>
          <p:cNvPr id="1835" name="Group 1835"/>
          <p:cNvGrpSpPr/>
          <p:nvPr/>
        </p:nvGrpSpPr>
        <p:grpSpPr>
          <a:xfrm rot="5400000">
            <a:off x="5458565" y="2206495"/>
            <a:ext cx="1760212" cy="157011"/>
            <a:chOff x="0" y="0"/>
            <a:chExt cx="3520423" cy="314020"/>
          </a:xfrm>
        </p:grpSpPr>
        <p:sp>
          <p:nvSpPr>
            <p:cNvPr id="1832" name="Shape 1832"/>
            <p:cNvSpPr/>
            <p:nvPr/>
          </p:nvSpPr>
          <p:spPr>
            <a:xfrm>
              <a:off x="0" y="26778"/>
              <a:ext cx="3520424"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833" name="Shape 1833"/>
            <p:cNvSpPr/>
            <p:nvPr/>
          </p:nvSpPr>
          <p:spPr>
            <a:xfrm flipH="1">
              <a:off x="22704" y="0"/>
              <a:ext cx="1" cy="3140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834" name="Shape 1834"/>
            <p:cNvSpPr/>
            <p:nvPr/>
          </p:nvSpPr>
          <p:spPr>
            <a:xfrm>
              <a:off x="3500345" y="28400"/>
              <a:ext cx="1" cy="2572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sp>
        <p:nvSpPr>
          <p:cNvPr id="1836" name="Shape 1836"/>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37" name="Shape 1837"/>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38" name="Shape 1838"/>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39" name="Shape 1839"/>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840" name="pasted-image.pdf"/>
          <p:cNvPicPr>
            <a:picLocks noChangeAspect="1"/>
          </p:cNvPicPr>
          <p:nvPr/>
        </p:nvPicPr>
        <p:blipFill>
          <a:blip r:embed="rId7">
            <a:extLst/>
          </a:blip>
          <a:stretch>
            <a:fillRect/>
          </a:stretch>
        </p:blipFill>
        <p:spPr>
          <a:xfrm>
            <a:off x="2994458" y="229543"/>
            <a:ext cx="355727" cy="368902"/>
          </a:xfrm>
          <a:prstGeom prst="rect">
            <a:avLst/>
          </a:prstGeom>
          <a:ln w="12700">
            <a:miter lim="400000"/>
          </a:ln>
        </p:spPr>
      </p:pic>
      <p:pic>
        <p:nvPicPr>
          <p:cNvPr id="1841" name="pasted-image.pdf"/>
          <p:cNvPicPr>
            <a:picLocks noChangeAspect="1"/>
          </p:cNvPicPr>
          <p:nvPr/>
        </p:nvPicPr>
        <p:blipFill>
          <a:blip r:embed="rId8">
            <a:extLst/>
          </a:blip>
          <a:stretch>
            <a:fillRect/>
          </a:stretch>
        </p:blipFill>
        <p:spPr>
          <a:xfrm>
            <a:off x="942603" y="211862"/>
            <a:ext cx="289852" cy="223976"/>
          </a:xfrm>
          <a:prstGeom prst="rect">
            <a:avLst/>
          </a:prstGeom>
          <a:ln w="12700">
            <a:miter lim="400000"/>
          </a:ln>
        </p:spPr>
      </p:pic>
      <p:pic>
        <p:nvPicPr>
          <p:cNvPr id="1842" name="pasted-image.pdf"/>
          <p:cNvPicPr>
            <a:picLocks noChangeAspect="1"/>
          </p:cNvPicPr>
          <p:nvPr/>
        </p:nvPicPr>
        <p:blipFill>
          <a:blip r:embed="rId9">
            <a:extLst/>
          </a:blip>
          <a:stretch>
            <a:fillRect/>
          </a:stretch>
        </p:blipFill>
        <p:spPr>
          <a:xfrm>
            <a:off x="4926802" y="140721"/>
            <a:ext cx="647449" cy="328160"/>
          </a:xfrm>
          <a:prstGeom prst="rect">
            <a:avLst/>
          </a:prstGeom>
          <a:ln w="12700">
            <a:miter lim="400000"/>
          </a:ln>
        </p:spPr>
      </p:pic>
      <p:pic>
        <p:nvPicPr>
          <p:cNvPr id="1843" name="pasted-image-filtered.png"/>
          <p:cNvPicPr>
            <a:picLocks noChangeAspect="1"/>
          </p:cNvPicPr>
          <p:nvPr/>
        </p:nvPicPr>
        <p:blipFill>
          <a:blip r:embed="rId10">
            <a:extLst/>
          </a:blip>
          <a:stretch>
            <a:fillRect/>
          </a:stretch>
        </p:blipFill>
        <p:spPr>
          <a:xfrm>
            <a:off x="295254" y="585374"/>
            <a:ext cx="1625601" cy="1625601"/>
          </a:xfrm>
          <a:prstGeom prst="rect">
            <a:avLst/>
          </a:prstGeom>
          <a:ln w="25400">
            <a:solidFill>
              <a:srgbClr val="000000"/>
            </a:solidFill>
            <a:miter lim="400000"/>
          </a:ln>
        </p:spPr>
      </p:pic>
      <p:pic>
        <p:nvPicPr>
          <p:cNvPr id="1844" name="pasted-image-filtered.png"/>
          <p:cNvPicPr>
            <a:picLocks noChangeAspect="1"/>
          </p:cNvPicPr>
          <p:nvPr/>
        </p:nvPicPr>
        <p:blipFill>
          <a:blip r:embed="rId10">
            <a:extLst/>
          </a:blip>
          <a:stretch>
            <a:fillRect/>
          </a:stretch>
        </p:blipFill>
        <p:spPr>
          <a:xfrm>
            <a:off x="4414067" y="2333818"/>
            <a:ext cx="1625601" cy="1625601"/>
          </a:xfrm>
          <a:prstGeom prst="rect">
            <a:avLst/>
          </a:prstGeom>
          <a:ln w="101600">
            <a:solidFill>
              <a:schemeClr val="accent6"/>
            </a:solidFill>
            <a:prstDash val="sysDot"/>
            <a:miter lim="400000"/>
          </a:ln>
        </p:spPr>
      </p:pic>
      <p:pic>
        <p:nvPicPr>
          <p:cNvPr id="1845" name="pasted-image-enhanced.png"/>
          <p:cNvPicPr>
            <a:picLocks noChangeAspect="1"/>
          </p:cNvPicPr>
          <p:nvPr/>
        </p:nvPicPr>
        <p:blipFill>
          <a:blip r:embed="rId11">
            <a:extLst/>
          </a:blip>
          <a:srcRect t="34404" r="47805" b="23439"/>
          <a:stretch>
            <a:fillRect/>
          </a:stretch>
        </p:blipFill>
        <p:spPr>
          <a:xfrm rot="5400000">
            <a:off x="4435974" y="484607"/>
            <a:ext cx="1629110" cy="1754381"/>
          </a:xfrm>
          <a:prstGeom prst="rect">
            <a:avLst/>
          </a:prstGeom>
          <a:ln w="25400">
            <a:solidFill>
              <a:srgbClr val="000000"/>
            </a:solidFill>
            <a:miter lim="400000"/>
          </a:ln>
        </p:spPr>
      </p:pic>
      <p:sp>
        <p:nvSpPr>
          <p:cNvPr id="1846" name="Shape 1846"/>
          <p:cNvSpPr/>
          <p:nvPr/>
        </p:nvSpPr>
        <p:spPr>
          <a:xfrm>
            <a:off x="6326274" y="5232299"/>
            <a:ext cx="251751" cy="401865"/>
          </a:xfrm>
          <a:prstGeom prst="rect">
            <a:avLst/>
          </a:prstGeom>
          <a:ln w="76200">
            <a:solidFill>
              <a:schemeClr val="accent6"/>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sp>
        <p:nvSpPr>
          <p:cNvPr id="1847" name="Shape 1847"/>
          <p:cNvSpPr/>
          <p:nvPr/>
        </p:nvSpPr>
        <p:spPr>
          <a:xfrm>
            <a:off x="10198121" y="5229273"/>
            <a:ext cx="251752" cy="401865"/>
          </a:xfrm>
          <a:prstGeom prst="rect">
            <a:avLst/>
          </a:prstGeom>
          <a:ln w="76200">
            <a:solidFill>
              <a:schemeClr val="accent6"/>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sp>
        <p:nvSpPr>
          <p:cNvPr id="1848" name="Shape 1848"/>
          <p:cNvSpPr/>
          <p:nvPr/>
        </p:nvSpPr>
        <p:spPr>
          <a:xfrm>
            <a:off x="8237843" y="2044702"/>
            <a:ext cx="3204098"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algn="ctr" defTabSz="410766" hangingPunct="0">
              <a:defRPr sz="6000"/>
            </a:pPr>
            <a:r>
              <a:rPr sz="3000" b="1" kern="0">
                <a:solidFill>
                  <a:srgbClr val="C82506"/>
                </a:solidFill>
                <a:latin typeface="Helvetica"/>
                <a:ea typeface="Helvetica"/>
                <a:cs typeface="Helvetica"/>
                <a:sym typeface="Helvetica"/>
              </a:rPr>
              <a:t>fake</a:t>
            </a:r>
            <a:r>
              <a:rPr sz="3000" kern="0">
                <a:solidFill>
                  <a:srgbClr val="000000"/>
                </a:solidFill>
                <a:latin typeface="Helvetica Light"/>
                <a:sym typeface="Helvetica Light"/>
              </a:rPr>
              <a:t> </a:t>
            </a:r>
            <a:r>
              <a:rPr sz="3000" i="1" kern="0">
                <a:solidFill>
                  <a:srgbClr val="000000"/>
                </a:solidFill>
                <a:latin typeface="Helvetica"/>
                <a:ea typeface="Helvetica"/>
                <a:cs typeface="Helvetica"/>
                <a:sym typeface="Helvetica"/>
              </a:rPr>
              <a:t>pair</a:t>
            </a:r>
          </a:p>
        </p:txBody>
      </p:sp>
      <p:sp>
        <p:nvSpPr>
          <p:cNvPr id="1849" name="Shape 1849"/>
          <p:cNvSpPr/>
          <p:nvPr/>
        </p:nvSpPr>
        <p:spPr>
          <a:xfrm>
            <a:off x="9165016" y="6076745"/>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
        <p:nvSpPr>
          <p:cNvPr id="1850" name="Shape 1850"/>
          <p:cNvSpPr/>
          <p:nvPr/>
        </p:nvSpPr>
        <p:spPr>
          <a:xfrm>
            <a:off x="9944977" y="6435421"/>
            <a:ext cx="2157643"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[Isola et al., 2017]</a:t>
            </a:r>
          </a:p>
        </p:txBody>
      </p:sp>
    </p:spTree>
    <p:extLst>
      <p:ext uri="{BB962C8B-B14F-4D97-AF65-F5344CB8AC3E}">
        <p14:creationId xmlns:p14="http://schemas.microsoft.com/office/powerpoint/2010/main" val="2412435326"/>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 name="pasted-image.pdf"/>
          <p:cNvPicPr>
            <a:picLocks noChangeAspect="1"/>
          </p:cNvPicPr>
          <p:nvPr/>
        </p:nvPicPr>
        <p:blipFill>
          <a:blip r:embed="rId2">
            <a:extLst/>
          </a:blip>
          <a:stretch>
            <a:fillRect/>
          </a:stretch>
        </p:blipFill>
        <p:spPr>
          <a:xfrm>
            <a:off x="1846959" y="5284719"/>
            <a:ext cx="1915282" cy="499197"/>
          </a:xfrm>
          <a:prstGeom prst="rect">
            <a:avLst/>
          </a:prstGeom>
          <a:ln w="12700">
            <a:miter lim="400000"/>
          </a:ln>
        </p:spPr>
      </p:pic>
      <p:pic>
        <p:nvPicPr>
          <p:cNvPr id="1854" name="pasted-image.pdf"/>
          <p:cNvPicPr>
            <a:picLocks noChangeAspect="1"/>
          </p:cNvPicPr>
          <p:nvPr/>
        </p:nvPicPr>
        <p:blipFill>
          <a:blip r:embed="rId3">
            <a:extLst/>
          </a:blip>
          <a:stretch>
            <a:fillRect/>
          </a:stretch>
        </p:blipFill>
        <p:spPr>
          <a:xfrm>
            <a:off x="4001314" y="5209841"/>
            <a:ext cx="939385" cy="451856"/>
          </a:xfrm>
          <a:prstGeom prst="rect">
            <a:avLst/>
          </a:prstGeom>
          <a:ln w="12700">
            <a:miter lim="400000"/>
          </a:ln>
        </p:spPr>
      </p:pic>
      <p:pic>
        <p:nvPicPr>
          <p:cNvPr id="1855" name="pasted-image.pdf"/>
          <p:cNvPicPr>
            <a:picLocks noChangeAspect="1"/>
          </p:cNvPicPr>
          <p:nvPr/>
        </p:nvPicPr>
        <p:blipFill>
          <a:blip r:embed="rId4">
            <a:extLst/>
          </a:blip>
          <a:stretch>
            <a:fillRect/>
          </a:stretch>
        </p:blipFill>
        <p:spPr>
          <a:xfrm>
            <a:off x="11480281" y="5210223"/>
            <a:ext cx="71346" cy="439965"/>
          </a:xfrm>
          <a:prstGeom prst="rect">
            <a:avLst/>
          </a:prstGeom>
          <a:ln w="12700">
            <a:miter lim="400000"/>
          </a:ln>
        </p:spPr>
      </p:pic>
      <p:pic>
        <p:nvPicPr>
          <p:cNvPr id="1856" name="pasted-image.pdf"/>
          <p:cNvPicPr>
            <a:picLocks noChangeAspect="1"/>
          </p:cNvPicPr>
          <p:nvPr/>
        </p:nvPicPr>
        <p:blipFill>
          <a:blip r:embed="rId5">
            <a:extLst/>
          </a:blip>
          <a:stretch>
            <a:fillRect/>
          </a:stretch>
        </p:blipFill>
        <p:spPr>
          <a:xfrm>
            <a:off x="5238347" y="5224695"/>
            <a:ext cx="5944286" cy="422148"/>
          </a:xfrm>
          <a:prstGeom prst="rect">
            <a:avLst/>
          </a:prstGeom>
          <a:ln w="12700">
            <a:miter lim="400000"/>
          </a:ln>
        </p:spPr>
      </p:pic>
      <p:sp>
        <p:nvSpPr>
          <p:cNvPr id="1857" name="Shape 1857"/>
          <p:cNvSpPr/>
          <p:nvPr/>
        </p:nvSpPr>
        <p:spPr>
          <a:xfrm>
            <a:off x="5521892" y="4098197"/>
            <a:ext cx="919554" cy="1127812"/>
          </a:xfrm>
          <a:prstGeom prst="line">
            <a:avLst/>
          </a:prstGeom>
          <a:ln w="101600">
            <a:solidFill>
              <a:schemeClr val="accent6"/>
            </a:solidFill>
            <a:prstDash val="sysDot"/>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58" name="Shape 1858"/>
          <p:cNvSpPr/>
          <p:nvPr/>
        </p:nvSpPr>
        <p:spPr>
          <a:xfrm>
            <a:off x="5686543" y="4138726"/>
            <a:ext cx="4374080" cy="1070223"/>
          </a:xfrm>
          <a:prstGeom prst="line">
            <a:avLst/>
          </a:prstGeom>
          <a:ln w="101600">
            <a:solidFill>
              <a:schemeClr val="accent6"/>
            </a:solidFill>
            <a:prstDash val="sysDot"/>
            <a:miter lim="400000"/>
            <a:tailEnd type="triangle"/>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59" name="Shape 1859"/>
          <p:cNvSpPr/>
          <p:nvPr/>
        </p:nvSpPr>
        <p:spPr>
          <a:xfrm>
            <a:off x="6684456" y="2314850"/>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60" name="Shape 1860"/>
          <p:cNvSpPr/>
          <p:nvPr/>
        </p:nvSpPr>
        <p:spPr>
          <a:xfrm rot="10800000">
            <a:off x="758683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61" name="Shape 1861"/>
          <p:cNvSpPr/>
          <p:nvPr/>
        </p:nvSpPr>
        <p:spPr>
          <a:xfrm rot="10800000">
            <a:off x="786964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62" name="Shape 1862"/>
          <p:cNvSpPr/>
          <p:nvPr/>
        </p:nvSpPr>
        <p:spPr>
          <a:xfrm rot="10800000">
            <a:off x="7304028"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863" name="pasted-image.pdf"/>
          <p:cNvPicPr>
            <a:picLocks noChangeAspect="1"/>
          </p:cNvPicPr>
          <p:nvPr/>
        </p:nvPicPr>
        <p:blipFill>
          <a:blip r:embed="rId6">
            <a:extLst/>
          </a:blip>
          <a:stretch>
            <a:fillRect/>
          </a:stretch>
        </p:blipFill>
        <p:spPr>
          <a:xfrm>
            <a:off x="7492010" y="1199373"/>
            <a:ext cx="382077" cy="329377"/>
          </a:xfrm>
          <a:prstGeom prst="rect">
            <a:avLst/>
          </a:prstGeom>
          <a:ln w="12700">
            <a:miter lim="400000"/>
          </a:ln>
        </p:spPr>
      </p:pic>
      <p:sp>
        <p:nvSpPr>
          <p:cNvPr id="1884" name="Shape 1884"/>
          <p:cNvSpPr/>
          <p:nvPr/>
        </p:nvSpPr>
        <p:spPr>
          <a:xfrm>
            <a:off x="1337292" y="2301074"/>
            <a:ext cx="2856277" cy="781214"/>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a:lstStyle/>
          <a:p>
            <a:pPr algn="ctr" defTabSz="410766" hangingPunct="0"/>
            <a:endParaRPr sz="2500" kern="0">
              <a:solidFill>
                <a:srgbClr val="000000"/>
              </a:solidFill>
              <a:latin typeface="Helvetica Light"/>
              <a:sym typeface="Helvetica Light"/>
            </a:endParaRPr>
          </a:p>
        </p:txBody>
      </p:sp>
      <p:grpSp>
        <p:nvGrpSpPr>
          <p:cNvPr id="1868" name="Group 1868"/>
          <p:cNvGrpSpPr/>
          <p:nvPr/>
        </p:nvGrpSpPr>
        <p:grpSpPr>
          <a:xfrm rot="5400000">
            <a:off x="5458565" y="2206495"/>
            <a:ext cx="1760212" cy="157011"/>
            <a:chOff x="0" y="0"/>
            <a:chExt cx="3520423" cy="314020"/>
          </a:xfrm>
        </p:grpSpPr>
        <p:sp>
          <p:nvSpPr>
            <p:cNvPr id="1865" name="Shape 1865"/>
            <p:cNvSpPr/>
            <p:nvPr/>
          </p:nvSpPr>
          <p:spPr>
            <a:xfrm>
              <a:off x="0" y="26778"/>
              <a:ext cx="3520424"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866" name="Shape 1866"/>
            <p:cNvSpPr/>
            <p:nvPr/>
          </p:nvSpPr>
          <p:spPr>
            <a:xfrm flipH="1">
              <a:off x="22704" y="0"/>
              <a:ext cx="1" cy="3140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867" name="Shape 1867"/>
            <p:cNvSpPr/>
            <p:nvPr/>
          </p:nvSpPr>
          <p:spPr>
            <a:xfrm>
              <a:off x="3500345" y="28400"/>
              <a:ext cx="1" cy="2572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sp>
        <p:nvSpPr>
          <p:cNvPr id="1869" name="Shape 1869"/>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70" name="Shape 1870"/>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71" name="Shape 1871"/>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72" name="Shape 1872"/>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873" name="pasted-image.pdf"/>
          <p:cNvPicPr>
            <a:picLocks noChangeAspect="1"/>
          </p:cNvPicPr>
          <p:nvPr/>
        </p:nvPicPr>
        <p:blipFill>
          <a:blip r:embed="rId7">
            <a:extLst/>
          </a:blip>
          <a:stretch>
            <a:fillRect/>
          </a:stretch>
        </p:blipFill>
        <p:spPr>
          <a:xfrm>
            <a:off x="2994458" y="229543"/>
            <a:ext cx="355727" cy="368902"/>
          </a:xfrm>
          <a:prstGeom prst="rect">
            <a:avLst/>
          </a:prstGeom>
          <a:ln w="12700">
            <a:miter lim="400000"/>
          </a:ln>
        </p:spPr>
      </p:pic>
      <p:pic>
        <p:nvPicPr>
          <p:cNvPr id="1874" name="pasted-image.pdf"/>
          <p:cNvPicPr>
            <a:picLocks noChangeAspect="1"/>
          </p:cNvPicPr>
          <p:nvPr/>
        </p:nvPicPr>
        <p:blipFill>
          <a:blip r:embed="rId8">
            <a:extLst/>
          </a:blip>
          <a:stretch>
            <a:fillRect/>
          </a:stretch>
        </p:blipFill>
        <p:spPr>
          <a:xfrm>
            <a:off x="942603" y="211862"/>
            <a:ext cx="289852" cy="223976"/>
          </a:xfrm>
          <a:prstGeom prst="rect">
            <a:avLst/>
          </a:prstGeom>
          <a:ln w="12700">
            <a:miter lim="400000"/>
          </a:ln>
        </p:spPr>
      </p:pic>
      <p:pic>
        <p:nvPicPr>
          <p:cNvPr id="1875" name="pasted-image.pdf"/>
          <p:cNvPicPr>
            <a:picLocks noChangeAspect="1"/>
          </p:cNvPicPr>
          <p:nvPr/>
        </p:nvPicPr>
        <p:blipFill>
          <a:blip r:embed="rId9">
            <a:extLst/>
          </a:blip>
          <a:stretch>
            <a:fillRect/>
          </a:stretch>
        </p:blipFill>
        <p:spPr>
          <a:xfrm>
            <a:off x="4926802" y="140721"/>
            <a:ext cx="647449" cy="328160"/>
          </a:xfrm>
          <a:prstGeom prst="rect">
            <a:avLst/>
          </a:prstGeom>
          <a:ln w="12700">
            <a:miter lim="400000"/>
          </a:ln>
        </p:spPr>
      </p:pic>
      <p:pic>
        <p:nvPicPr>
          <p:cNvPr id="1876" name="pasted-image-filtered.png"/>
          <p:cNvPicPr>
            <a:picLocks noChangeAspect="1"/>
          </p:cNvPicPr>
          <p:nvPr/>
        </p:nvPicPr>
        <p:blipFill>
          <a:blip r:embed="rId10">
            <a:extLst/>
          </a:blip>
          <a:stretch>
            <a:fillRect/>
          </a:stretch>
        </p:blipFill>
        <p:spPr>
          <a:xfrm>
            <a:off x="295254" y="585374"/>
            <a:ext cx="1625601" cy="1625601"/>
          </a:xfrm>
          <a:prstGeom prst="rect">
            <a:avLst/>
          </a:prstGeom>
          <a:ln w="25400">
            <a:solidFill>
              <a:srgbClr val="000000"/>
            </a:solidFill>
            <a:miter lim="400000"/>
          </a:ln>
        </p:spPr>
      </p:pic>
      <p:pic>
        <p:nvPicPr>
          <p:cNvPr id="1877" name="pasted-image-filtered.png"/>
          <p:cNvPicPr>
            <a:picLocks noChangeAspect="1"/>
          </p:cNvPicPr>
          <p:nvPr/>
        </p:nvPicPr>
        <p:blipFill>
          <a:blip r:embed="rId10">
            <a:extLst/>
          </a:blip>
          <a:stretch>
            <a:fillRect/>
          </a:stretch>
        </p:blipFill>
        <p:spPr>
          <a:xfrm>
            <a:off x="4414067" y="2333818"/>
            <a:ext cx="1625601" cy="1625601"/>
          </a:xfrm>
          <a:prstGeom prst="rect">
            <a:avLst/>
          </a:prstGeom>
          <a:ln w="101600">
            <a:solidFill>
              <a:schemeClr val="accent6"/>
            </a:solidFill>
            <a:prstDash val="sysDot"/>
            <a:miter lim="400000"/>
          </a:ln>
        </p:spPr>
      </p:pic>
      <p:sp>
        <p:nvSpPr>
          <p:cNvPr id="1878" name="Shape 1878"/>
          <p:cNvSpPr/>
          <p:nvPr/>
        </p:nvSpPr>
        <p:spPr>
          <a:xfrm>
            <a:off x="6326274" y="5232299"/>
            <a:ext cx="251751" cy="401865"/>
          </a:xfrm>
          <a:prstGeom prst="rect">
            <a:avLst/>
          </a:prstGeom>
          <a:ln w="76200">
            <a:solidFill>
              <a:schemeClr val="accent6"/>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sp>
        <p:nvSpPr>
          <p:cNvPr id="1879" name="Shape 1879"/>
          <p:cNvSpPr/>
          <p:nvPr/>
        </p:nvSpPr>
        <p:spPr>
          <a:xfrm>
            <a:off x="10198121" y="5229273"/>
            <a:ext cx="251752" cy="401865"/>
          </a:xfrm>
          <a:prstGeom prst="rect">
            <a:avLst/>
          </a:prstGeom>
          <a:ln w="76200">
            <a:solidFill>
              <a:schemeClr val="accent6"/>
            </a:solidFill>
            <a:miter lim="400000"/>
          </a:ln>
        </p:spPr>
        <p:txBody>
          <a:bodyPr lIns="35719" tIns="35719" rIns="35719" bIns="35719" anchor="ctr"/>
          <a:lstStyle/>
          <a:p>
            <a:pPr algn="ctr" defTabSz="410766" hangingPunct="0">
              <a:defRPr sz="3200">
                <a:solidFill>
                  <a:srgbClr val="0365C0"/>
                </a:solidFill>
              </a:defRPr>
            </a:pPr>
            <a:endParaRPr sz="1600" kern="0">
              <a:solidFill>
                <a:srgbClr val="0365C0"/>
              </a:solidFill>
              <a:latin typeface="Helvetica Light"/>
              <a:sym typeface="Helvetica Light"/>
            </a:endParaRPr>
          </a:p>
        </p:txBody>
      </p:sp>
      <p:sp>
        <p:nvSpPr>
          <p:cNvPr id="1880" name="Shape 1880"/>
          <p:cNvSpPr/>
          <p:nvPr/>
        </p:nvSpPr>
        <p:spPr>
          <a:xfrm>
            <a:off x="8237843" y="2044702"/>
            <a:ext cx="3204098"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algn="ctr" defTabSz="410766" hangingPunct="0">
              <a:defRPr sz="6000"/>
            </a:pPr>
            <a:r>
              <a:rPr sz="3000" b="1" kern="0">
                <a:solidFill>
                  <a:srgbClr val="00882B"/>
                </a:solidFill>
                <a:latin typeface="Helvetica"/>
                <a:ea typeface="Helvetica"/>
                <a:cs typeface="Helvetica"/>
                <a:sym typeface="Helvetica"/>
              </a:rPr>
              <a:t>real</a:t>
            </a:r>
            <a:r>
              <a:rPr sz="3000" kern="0">
                <a:solidFill>
                  <a:srgbClr val="000000"/>
                </a:solidFill>
                <a:latin typeface="Helvetica Light"/>
                <a:sym typeface="Helvetica Light"/>
              </a:rPr>
              <a:t> </a:t>
            </a:r>
            <a:r>
              <a:rPr sz="3000" i="1" kern="0">
                <a:solidFill>
                  <a:srgbClr val="000000"/>
                </a:solidFill>
                <a:latin typeface="Helvetica"/>
                <a:ea typeface="Helvetica"/>
                <a:cs typeface="Helvetica"/>
                <a:sym typeface="Helvetica"/>
              </a:rPr>
              <a:t>pair</a:t>
            </a:r>
          </a:p>
        </p:txBody>
      </p:sp>
      <p:pic>
        <p:nvPicPr>
          <p:cNvPr id="1881" name="pasted-image.png"/>
          <p:cNvPicPr>
            <a:picLocks noChangeAspect="1"/>
          </p:cNvPicPr>
          <p:nvPr/>
        </p:nvPicPr>
        <p:blipFill>
          <a:blip r:embed="rId11">
            <a:extLst/>
          </a:blip>
          <a:stretch>
            <a:fillRect/>
          </a:stretch>
        </p:blipFill>
        <p:spPr>
          <a:xfrm>
            <a:off x="4423788" y="585374"/>
            <a:ext cx="1625601" cy="1625601"/>
          </a:xfrm>
          <a:prstGeom prst="rect">
            <a:avLst/>
          </a:prstGeom>
          <a:ln w="25400">
            <a:solidFill>
              <a:srgbClr val="000000"/>
            </a:solidFill>
            <a:miter lim="400000"/>
          </a:ln>
        </p:spPr>
      </p:pic>
      <p:sp>
        <p:nvSpPr>
          <p:cNvPr id="1882" name="Shape 1882"/>
          <p:cNvSpPr/>
          <p:nvPr/>
        </p:nvSpPr>
        <p:spPr>
          <a:xfrm>
            <a:off x="9165016" y="6076745"/>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
        <p:nvSpPr>
          <p:cNvPr id="1883" name="Shape 1883"/>
          <p:cNvSpPr/>
          <p:nvPr/>
        </p:nvSpPr>
        <p:spPr>
          <a:xfrm>
            <a:off x="9944977" y="6435421"/>
            <a:ext cx="2157643"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[Isola et al., 2017]</a:t>
            </a:r>
          </a:p>
        </p:txBody>
      </p:sp>
    </p:spTree>
    <p:extLst>
      <p:ext uri="{BB962C8B-B14F-4D97-AF65-F5344CB8AC3E}">
        <p14:creationId xmlns:p14="http://schemas.microsoft.com/office/powerpoint/2010/main" val="4269674923"/>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6" name="pasted-image.png"/>
          <p:cNvPicPr>
            <a:picLocks noChangeAspect="1"/>
          </p:cNvPicPr>
          <p:nvPr/>
        </p:nvPicPr>
        <p:blipFill>
          <a:blip r:embed="rId2">
            <a:extLst/>
          </a:blip>
          <a:stretch>
            <a:fillRect/>
          </a:stretch>
        </p:blipFill>
        <p:spPr>
          <a:xfrm>
            <a:off x="4423788" y="585374"/>
            <a:ext cx="1625601" cy="1625601"/>
          </a:xfrm>
          <a:prstGeom prst="rect">
            <a:avLst/>
          </a:prstGeom>
          <a:ln w="25400">
            <a:solidFill>
              <a:srgbClr val="000000"/>
            </a:solidFill>
            <a:miter lim="400000"/>
          </a:ln>
        </p:spPr>
      </p:pic>
      <p:sp>
        <p:nvSpPr>
          <p:cNvPr id="1887" name="Shape 1887"/>
          <p:cNvSpPr/>
          <p:nvPr/>
        </p:nvSpPr>
        <p:spPr>
          <a:xfrm>
            <a:off x="6684456" y="2314850"/>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88" name="Shape 1888"/>
          <p:cNvSpPr/>
          <p:nvPr/>
        </p:nvSpPr>
        <p:spPr>
          <a:xfrm rot="10800000">
            <a:off x="758683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89" name="Shape 1889"/>
          <p:cNvSpPr/>
          <p:nvPr/>
        </p:nvSpPr>
        <p:spPr>
          <a:xfrm rot="10800000">
            <a:off x="7869647"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90" name="Shape 1890"/>
          <p:cNvSpPr/>
          <p:nvPr/>
        </p:nvSpPr>
        <p:spPr>
          <a:xfrm rot="10800000">
            <a:off x="7304028" y="1752534"/>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891" name="pasted-image.pdf"/>
          <p:cNvPicPr>
            <a:picLocks noChangeAspect="1"/>
          </p:cNvPicPr>
          <p:nvPr/>
        </p:nvPicPr>
        <p:blipFill>
          <a:blip r:embed="rId3">
            <a:extLst/>
          </a:blip>
          <a:stretch>
            <a:fillRect/>
          </a:stretch>
        </p:blipFill>
        <p:spPr>
          <a:xfrm>
            <a:off x="7492010" y="1199373"/>
            <a:ext cx="382077" cy="329377"/>
          </a:xfrm>
          <a:prstGeom prst="rect">
            <a:avLst/>
          </a:prstGeom>
          <a:ln w="12700">
            <a:miter lim="400000"/>
          </a:ln>
        </p:spPr>
      </p:pic>
      <p:sp>
        <p:nvSpPr>
          <p:cNvPr id="1914" name="Shape 1914"/>
          <p:cNvSpPr/>
          <p:nvPr/>
        </p:nvSpPr>
        <p:spPr>
          <a:xfrm>
            <a:off x="1337292" y="2301074"/>
            <a:ext cx="2856277" cy="781214"/>
          </a:xfrm>
          <a:custGeom>
            <a:avLst/>
            <a:gdLst/>
            <a:ahLst/>
            <a:cxnLst>
              <a:cxn ang="0">
                <a:pos x="wd2" y="hd2"/>
              </a:cxn>
              <a:cxn ang="5400000">
                <a:pos x="wd2" y="hd2"/>
              </a:cxn>
              <a:cxn ang="10800000">
                <a:pos x="wd2" y="hd2"/>
              </a:cxn>
              <a:cxn ang="16200000">
                <a:pos x="wd2" y="hd2"/>
              </a:cxn>
            </a:cxnLst>
            <a:rect l="0" t="0" r="r" b="b"/>
            <a:pathLst>
              <a:path w="21600" h="2051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a:lstStyle/>
          <a:p>
            <a:pPr algn="ctr" defTabSz="410766" hangingPunct="0"/>
            <a:endParaRPr sz="2500" kern="0">
              <a:solidFill>
                <a:srgbClr val="000000"/>
              </a:solidFill>
              <a:latin typeface="Helvetica Light"/>
              <a:sym typeface="Helvetica Light"/>
            </a:endParaRPr>
          </a:p>
        </p:txBody>
      </p:sp>
      <p:grpSp>
        <p:nvGrpSpPr>
          <p:cNvPr id="1896" name="Group 1896"/>
          <p:cNvGrpSpPr/>
          <p:nvPr/>
        </p:nvGrpSpPr>
        <p:grpSpPr>
          <a:xfrm rot="5400000">
            <a:off x="5458565" y="2206495"/>
            <a:ext cx="1760212" cy="157011"/>
            <a:chOff x="0" y="0"/>
            <a:chExt cx="3520423" cy="314020"/>
          </a:xfrm>
        </p:grpSpPr>
        <p:sp>
          <p:nvSpPr>
            <p:cNvPr id="1893" name="Shape 1893"/>
            <p:cNvSpPr/>
            <p:nvPr/>
          </p:nvSpPr>
          <p:spPr>
            <a:xfrm>
              <a:off x="0" y="26778"/>
              <a:ext cx="3520424"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894" name="Shape 1894"/>
            <p:cNvSpPr/>
            <p:nvPr/>
          </p:nvSpPr>
          <p:spPr>
            <a:xfrm flipH="1">
              <a:off x="22704" y="0"/>
              <a:ext cx="1" cy="3140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sp>
          <p:nvSpPr>
            <p:cNvPr id="1895" name="Shape 1895"/>
            <p:cNvSpPr/>
            <p:nvPr/>
          </p:nvSpPr>
          <p:spPr>
            <a:xfrm>
              <a:off x="3500345" y="28400"/>
              <a:ext cx="1" cy="25722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lgn="ctr" defTabSz="410766" hangingPunct="0">
                <a:defRPr sz="3200"/>
              </a:pPr>
              <a:endParaRPr sz="1600" kern="0">
                <a:solidFill>
                  <a:srgbClr val="000000"/>
                </a:solidFill>
                <a:latin typeface="Helvetica Light"/>
                <a:sym typeface="Helvetica Light"/>
              </a:endParaRPr>
            </a:p>
          </p:txBody>
        </p:sp>
      </p:grpSp>
      <p:sp>
        <p:nvSpPr>
          <p:cNvPr id="1897" name="Shape 1897"/>
          <p:cNvSpPr/>
          <p:nvPr/>
        </p:nvSpPr>
        <p:spPr>
          <a:xfrm>
            <a:off x="2173728" y="1361828"/>
            <a:ext cx="1997187" cy="1"/>
          </a:xfrm>
          <a:prstGeom prst="line">
            <a:avLst/>
          </a:prstGeom>
          <a:ln w="38100">
            <a:solidFill>
              <a:srgbClr val="000000"/>
            </a:solidFill>
            <a:miter lim="400000"/>
            <a:tailEnd type="stealth"/>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898" name="Shape 1898"/>
          <p:cNvSpPr/>
          <p:nvPr/>
        </p:nvSpPr>
        <p:spPr>
          <a:xfrm rot="10800000">
            <a:off x="307610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899" name="Shape 1899"/>
          <p:cNvSpPr/>
          <p:nvPr/>
        </p:nvSpPr>
        <p:spPr>
          <a:xfrm rot="10800000">
            <a:off x="3358919"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1900" name="Shape 1900"/>
          <p:cNvSpPr/>
          <p:nvPr/>
        </p:nvSpPr>
        <p:spPr>
          <a:xfrm rot="10800000">
            <a:off x="2793301" y="799512"/>
            <a:ext cx="192422" cy="1124633"/>
          </a:xfrm>
          <a:prstGeom prst="rect">
            <a:avLst/>
          </a:prstGeom>
          <a:solidFill>
            <a:srgbClr val="FFFFFF"/>
          </a:solidFill>
          <a:ln w="38100">
            <a:solidFill>
              <a:srgbClr val="000000"/>
            </a:solidFill>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pic>
        <p:nvPicPr>
          <p:cNvPr id="1901" name="pasted-image.pdf"/>
          <p:cNvPicPr>
            <a:picLocks noChangeAspect="1"/>
          </p:cNvPicPr>
          <p:nvPr/>
        </p:nvPicPr>
        <p:blipFill>
          <a:blip r:embed="rId4">
            <a:extLst/>
          </a:blip>
          <a:stretch>
            <a:fillRect/>
          </a:stretch>
        </p:blipFill>
        <p:spPr>
          <a:xfrm>
            <a:off x="2994458" y="229543"/>
            <a:ext cx="355727" cy="368902"/>
          </a:xfrm>
          <a:prstGeom prst="rect">
            <a:avLst/>
          </a:prstGeom>
          <a:ln w="12700">
            <a:miter lim="400000"/>
          </a:ln>
        </p:spPr>
      </p:pic>
      <p:pic>
        <p:nvPicPr>
          <p:cNvPr id="1902" name="pasted-image.pdf"/>
          <p:cNvPicPr>
            <a:picLocks noChangeAspect="1"/>
          </p:cNvPicPr>
          <p:nvPr/>
        </p:nvPicPr>
        <p:blipFill>
          <a:blip r:embed="rId5">
            <a:extLst/>
          </a:blip>
          <a:stretch>
            <a:fillRect/>
          </a:stretch>
        </p:blipFill>
        <p:spPr>
          <a:xfrm>
            <a:off x="942603" y="211862"/>
            <a:ext cx="289852" cy="223976"/>
          </a:xfrm>
          <a:prstGeom prst="rect">
            <a:avLst/>
          </a:prstGeom>
          <a:ln w="12700">
            <a:miter lim="400000"/>
          </a:ln>
        </p:spPr>
      </p:pic>
      <p:pic>
        <p:nvPicPr>
          <p:cNvPr id="1903" name="pasted-image.pdf"/>
          <p:cNvPicPr>
            <a:picLocks noChangeAspect="1"/>
          </p:cNvPicPr>
          <p:nvPr/>
        </p:nvPicPr>
        <p:blipFill>
          <a:blip r:embed="rId6">
            <a:extLst/>
          </a:blip>
          <a:stretch>
            <a:fillRect/>
          </a:stretch>
        </p:blipFill>
        <p:spPr>
          <a:xfrm>
            <a:off x="4926802" y="140721"/>
            <a:ext cx="647449" cy="328160"/>
          </a:xfrm>
          <a:prstGeom prst="rect">
            <a:avLst/>
          </a:prstGeom>
          <a:ln w="12700">
            <a:miter lim="400000"/>
          </a:ln>
        </p:spPr>
      </p:pic>
      <p:pic>
        <p:nvPicPr>
          <p:cNvPr id="1904" name="pasted-image-filtered.png"/>
          <p:cNvPicPr>
            <a:picLocks noChangeAspect="1"/>
          </p:cNvPicPr>
          <p:nvPr/>
        </p:nvPicPr>
        <p:blipFill>
          <a:blip r:embed="rId7">
            <a:extLst/>
          </a:blip>
          <a:stretch>
            <a:fillRect/>
          </a:stretch>
        </p:blipFill>
        <p:spPr>
          <a:xfrm>
            <a:off x="295254" y="585374"/>
            <a:ext cx="1625601" cy="1625601"/>
          </a:xfrm>
          <a:prstGeom prst="rect">
            <a:avLst/>
          </a:prstGeom>
          <a:ln w="25400">
            <a:solidFill>
              <a:srgbClr val="000000"/>
            </a:solidFill>
            <a:miter lim="400000"/>
          </a:ln>
        </p:spPr>
      </p:pic>
      <p:pic>
        <p:nvPicPr>
          <p:cNvPr id="1905" name="pasted-image-filtered.png"/>
          <p:cNvPicPr>
            <a:picLocks noChangeAspect="1"/>
          </p:cNvPicPr>
          <p:nvPr/>
        </p:nvPicPr>
        <p:blipFill>
          <a:blip r:embed="rId7">
            <a:extLst/>
          </a:blip>
          <a:stretch>
            <a:fillRect/>
          </a:stretch>
        </p:blipFill>
        <p:spPr>
          <a:xfrm>
            <a:off x="4414067" y="2333818"/>
            <a:ext cx="1625601" cy="1625601"/>
          </a:xfrm>
          <a:prstGeom prst="rect">
            <a:avLst/>
          </a:prstGeom>
          <a:ln w="25400">
            <a:solidFill>
              <a:srgbClr val="000000"/>
            </a:solidFill>
            <a:miter lim="400000"/>
          </a:ln>
        </p:spPr>
      </p:pic>
      <p:pic>
        <p:nvPicPr>
          <p:cNvPr id="1906" name="pasted-image.pdf"/>
          <p:cNvPicPr>
            <a:picLocks noChangeAspect="1"/>
          </p:cNvPicPr>
          <p:nvPr/>
        </p:nvPicPr>
        <p:blipFill>
          <a:blip r:embed="rId8">
            <a:extLst/>
          </a:blip>
          <a:stretch>
            <a:fillRect/>
          </a:stretch>
        </p:blipFill>
        <p:spPr>
          <a:xfrm>
            <a:off x="1846959" y="5284719"/>
            <a:ext cx="1915282" cy="499197"/>
          </a:xfrm>
          <a:prstGeom prst="rect">
            <a:avLst/>
          </a:prstGeom>
          <a:ln w="12700">
            <a:miter lim="400000"/>
          </a:ln>
        </p:spPr>
      </p:pic>
      <p:pic>
        <p:nvPicPr>
          <p:cNvPr id="1907" name="pasted-image.pdf"/>
          <p:cNvPicPr>
            <a:picLocks noChangeAspect="1"/>
          </p:cNvPicPr>
          <p:nvPr/>
        </p:nvPicPr>
        <p:blipFill>
          <a:blip r:embed="rId9">
            <a:extLst/>
          </a:blip>
          <a:stretch>
            <a:fillRect/>
          </a:stretch>
        </p:blipFill>
        <p:spPr>
          <a:xfrm>
            <a:off x="4001314" y="5209841"/>
            <a:ext cx="939385" cy="451856"/>
          </a:xfrm>
          <a:prstGeom prst="rect">
            <a:avLst/>
          </a:prstGeom>
          <a:ln w="12700">
            <a:miter lim="400000"/>
          </a:ln>
        </p:spPr>
      </p:pic>
      <p:pic>
        <p:nvPicPr>
          <p:cNvPr id="1908" name="pasted-image.pdf"/>
          <p:cNvPicPr>
            <a:picLocks noChangeAspect="1"/>
          </p:cNvPicPr>
          <p:nvPr/>
        </p:nvPicPr>
        <p:blipFill>
          <a:blip r:embed="rId10">
            <a:extLst/>
          </a:blip>
          <a:stretch>
            <a:fillRect/>
          </a:stretch>
        </p:blipFill>
        <p:spPr>
          <a:xfrm>
            <a:off x="11480281" y="5210223"/>
            <a:ext cx="71346" cy="439965"/>
          </a:xfrm>
          <a:prstGeom prst="rect">
            <a:avLst/>
          </a:prstGeom>
          <a:ln w="12700">
            <a:miter lim="400000"/>
          </a:ln>
        </p:spPr>
      </p:pic>
      <p:pic>
        <p:nvPicPr>
          <p:cNvPr id="1909" name="pasted-image.pdf"/>
          <p:cNvPicPr>
            <a:picLocks noChangeAspect="1"/>
          </p:cNvPicPr>
          <p:nvPr/>
        </p:nvPicPr>
        <p:blipFill>
          <a:blip r:embed="rId11">
            <a:extLst/>
          </a:blip>
          <a:stretch>
            <a:fillRect/>
          </a:stretch>
        </p:blipFill>
        <p:spPr>
          <a:xfrm>
            <a:off x="5238347" y="5224695"/>
            <a:ext cx="5944286" cy="422148"/>
          </a:xfrm>
          <a:prstGeom prst="rect">
            <a:avLst/>
          </a:prstGeom>
          <a:ln w="12700">
            <a:miter lim="400000"/>
          </a:ln>
        </p:spPr>
      </p:pic>
      <p:sp>
        <p:nvSpPr>
          <p:cNvPr id="1910" name="Shape 1910"/>
          <p:cNvSpPr/>
          <p:nvPr/>
        </p:nvSpPr>
        <p:spPr>
          <a:xfrm>
            <a:off x="1573450" y="4863927"/>
            <a:ext cx="10352050" cy="1143684"/>
          </a:xfrm>
          <a:prstGeom prst="rect">
            <a:avLst/>
          </a:prstGeom>
          <a:ln w="63500">
            <a:solidFill>
              <a:schemeClr val="accent5"/>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1911" name="Shape 1911"/>
          <p:cNvSpPr/>
          <p:nvPr/>
        </p:nvSpPr>
        <p:spPr>
          <a:xfrm>
            <a:off x="8862475" y="2033903"/>
            <a:ext cx="3204098" cy="5402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p>
            <a:pPr algn="ctr" defTabSz="410766" hangingPunct="0">
              <a:defRPr sz="6000"/>
            </a:pPr>
            <a:r>
              <a:rPr sz="3000" kern="0">
                <a:solidFill>
                  <a:srgbClr val="000000"/>
                </a:solidFill>
                <a:latin typeface="Helvetica Light"/>
                <a:sym typeface="Helvetica Light"/>
              </a:rPr>
              <a:t>real or fake </a:t>
            </a:r>
            <a:r>
              <a:rPr sz="3000" i="1" kern="0">
                <a:solidFill>
                  <a:srgbClr val="000000"/>
                </a:solidFill>
                <a:latin typeface="Helvetica"/>
                <a:ea typeface="Helvetica"/>
                <a:cs typeface="Helvetica"/>
                <a:sym typeface="Helvetica"/>
              </a:rPr>
              <a:t>pair </a:t>
            </a:r>
            <a:r>
              <a:rPr sz="3000" kern="0">
                <a:solidFill>
                  <a:srgbClr val="000000"/>
                </a:solidFill>
                <a:latin typeface="Helvetica Light"/>
                <a:sym typeface="Helvetica Light"/>
              </a:rPr>
              <a:t>?</a:t>
            </a:r>
          </a:p>
        </p:txBody>
      </p:sp>
      <p:sp>
        <p:nvSpPr>
          <p:cNvPr id="1912" name="Shape 1912"/>
          <p:cNvSpPr/>
          <p:nvPr/>
        </p:nvSpPr>
        <p:spPr>
          <a:xfrm>
            <a:off x="9165016" y="6076745"/>
            <a:ext cx="291746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[Goodfellow et al., 2014]</a:t>
            </a:r>
          </a:p>
        </p:txBody>
      </p:sp>
      <p:sp>
        <p:nvSpPr>
          <p:cNvPr id="1913" name="Shape 1913"/>
          <p:cNvSpPr/>
          <p:nvPr/>
        </p:nvSpPr>
        <p:spPr>
          <a:xfrm>
            <a:off x="9944977" y="6435421"/>
            <a:ext cx="2157643"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[Isola et al., 2017]</a:t>
            </a:r>
          </a:p>
        </p:txBody>
      </p:sp>
    </p:spTree>
    <p:extLst>
      <p:ext uri="{BB962C8B-B14F-4D97-AF65-F5344CB8AC3E}">
        <p14:creationId xmlns:p14="http://schemas.microsoft.com/office/powerpoint/2010/main" val="1070203002"/>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6" name="Shape 1916"/>
          <p:cNvSpPr/>
          <p:nvPr/>
        </p:nvSpPr>
        <p:spPr>
          <a:xfrm>
            <a:off x="4685357" y="312979"/>
            <a:ext cx="2821286"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BW → Color</a:t>
            </a:r>
          </a:p>
        </p:txBody>
      </p:sp>
      <p:sp>
        <p:nvSpPr>
          <p:cNvPr id="1917" name="Shape 1917"/>
          <p:cNvSpPr/>
          <p:nvPr/>
        </p:nvSpPr>
        <p:spPr>
          <a:xfrm>
            <a:off x="728193"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1918" name="Shape 1918"/>
          <p:cNvSpPr/>
          <p:nvPr/>
        </p:nvSpPr>
        <p:spPr>
          <a:xfrm>
            <a:off x="2557653"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sp>
        <p:nvSpPr>
          <p:cNvPr id="1919" name="Shape 1919"/>
          <p:cNvSpPr/>
          <p:nvPr/>
        </p:nvSpPr>
        <p:spPr>
          <a:xfrm>
            <a:off x="4728111"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1920" name="Shape 1920"/>
          <p:cNvSpPr/>
          <p:nvPr/>
        </p:nvSpPr>
        <p:spPr>
          <a:xfrm>
            <a:off x="6557570"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sp>
        <p:nvSpPr>
          <p:cNvPr id="1921" name="Shape 1921"/>
          <p:cNvSpPr/>
          <p:nvPr/>
        </p:nvSpPr>
        <p:spPr>
          <a:xfrm>
            <a:off x="8728028"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1922" name="Shape 1922"/>
          <p:cNvSpPr/>
          <p:nvPr/>
        </p:nvSpPr>
        <p:spPr>
          <a:xfrm>
            <a:off x="10557489"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pic>
        <p:nvPicPr>
          <p:cNvPr id="1923" name="pasted-image-filtered.png"/>
          <p:cNvPicPr>
            <a:picLocks noChangeAspect="1"/>
          </p:cNvPicPr>
          <p:nvPr/>
        </p:nvPicPr>
        <p:blipFill>
          <a:blip r:embed="rId2">
            <a:extLst/>
          </a:blip>
          <a:stretch>
            <a:fillRect/>
          </a:stretch>
        </p:blipFill>
        <p:spPr>
          <a:xfrm>
            <a:off x="106264" y="3824859"/>
            <a:ext cx="1923119" cy="1923119"/>
          </a:xfrm>
          <a:prstGeom prst="rect">
            <a:avLst/>
          </a:prstGeom>
          <a:ln w="12700">
            <a:miter lim="400000"/>
          </a:ln>
        </p:spPr>
      </p:pic>
      <p:pic>
        <p:nvPicPr>
          <p:cNvPr id="1924" name="pasted-image-filtered.png"/>
          <p:cNvPicPr>
            <a:picLocks noChangeAspect="1"/>
          </p:cNvPicPr>
          <p:nvPr/>
        </p:nvPicPr>
        <p:blipFill>
          <a:blip r:embed="rId3">
            <a:extLst/>
          </a:blip>
          <a:stretch>
            <a:fillRect/>
          </a:stretch>
        </p:blipFill>
        <p:spPr>
          <a:xfrm>
            <a:off x="4162976" y="1731645"/>
            <a:ext cx="1923119" cy="1923119"/>
          </a:xfrm>
          <a:prstGeom prst="rect">
            <a:avLst/>
          </a:prstGeom>
          <a:ln w="12700">
            <a:miter lim="400000"/>
          </a:ln>
        </p:spPr>
      </p:pic>
      <p:pic>
        <p:nvPicPr>
          <p:cNvPr id="1925" name="pasted-image-filtered.png"/>
          <p:cNvPicPr>
            <a:picLocks noChangeAspect="1"/>
          </p:cNvPicPr>
          <p:nvPr/>
        </p:nvPicPr>
        <p:blipFill>
          <a:blip r:embed="rId4">
            <a:extLst/>
          </a:blip>
          <a:stretch>
            <a:fillRect/>
          </a:stretch>
        </p:blipFill>
        <p:spPr>
          <a:xfrm>
            <a:off x="4162976" y="3824788"/>
            <a:ext cx="1923260" cy="1923260"/>
          </a:xfrm>
          <a:prstGeom prst="rect">
            <a:avLst/>
          </a:prstGeom>
          <a:ln w="12700">
            <a:miter lim="400000"/>
          </a:ln>
        </p:spPr>
      </p:pic>
      <p:pic>
        <p:nvPicPr>
          <p:cNvPr id="1926" name="pasted-image-filtered.png"/>
          <p:cNvPicPr>
            <a:picLocks noChangeAspect="1"/>
          </p:cNvPicPr>
          <p:nvPr/>
        </p:nvPicPr>
        <p:blipFill>
          <a:blip r:embed="rId5">
            <a:extLst/>
          </a:blip>
          <a:stretch>
            <a:fillRect/>
          </a:stretch>
        </p:blipFill>
        <p:spPr>
          <a:xfrm>
            <a:off x="8220881" y="1731575"/>
            <a:ext cx="1923260" cy="1923260"/>
          </a:xfrm>
          <a:prstGeom prst="rect">
            <a:avLst/>
          </a:prstGeom>
          <a:ln w="12700">
            <a:miter lim="400000"/>
          </a:ln>
        </p:spPr>
      </p:pic>
      <p:grpSp>
        <p:nvGrpSpPr>
          <p:cNvPr id="1933" name="Group 1933"/>
          <p:cNvGrpSpPr/>
          <p:nvPr/>
        </p:nvGrpSpPr>
        <p:grpSpPr>
          <a:xfrm>
            <a:off x="2055466" y="1731574"/>
            <a:ext cx="10052579" cy="4016474"/>
            <a:chOff x="0" y="0"/>
            <a:chExt cx="20105157" cy="8032947"/>
          </a:xfrm>
        </p:grpSpPr>
        <p:pic>
          <p:nvPicPr>
            <p:cNvPr id="1927" name="pasted-image.png"/>
            <p:cNvPicPr>
              <a:picLocks noChangeAspect="1"/>
            </p:cNvPicPr>
            <p:nvPr/>
          </p:nvPicPr>
          <p:blipFill>
            <a:blip r:embed="rId6">
              <a:extLst/>
            </a:blip>
            <a:stretch>
              <a:fillRect/>
            </a:stretch>
          </p:blipFill>
          <p:spPr>
            <a:xfrm>
              <a:off x="10561" y="4186711"/>
              <a:ext cx="3846237" cy="3846237"/>
            </a:xfrm>
            <a:prstGeom prst="rect">
              <a:avLst/>
            </a:prstGeom>
            <a:ln w="12700" cap="flat">
              <a:noFill/>
              <a:miter lim="400000"/>
            </a:ln>
            <a:effectLst/>
          </p:spPr>
        </p:pic>
        <p:pic>
          <p:nvPicPr>
            <p:cNvPr id="1928" name="pasted-image.png"/>
            <p:cNvPicPr>
              <a:picLocks noChangeAspect="1"/>
            </p:cNvPicPr>
            <p:nvPr/>
          </p:nvPicPr>
          <p:blipFill>
            <a:blip r:embed="rId7">
              <a:extLst/>
            </a:blip>
            <a:stretch>
              <a:fillRect/>
            </a:stretch>
          </p:blipFill>
          <p:spPr>
            <a:xfrm>
              <a:off x="8123984" y="141"/>
              <a:ext cx="3846237" cy="3846237"/>
            </a:xfrm>
            <a:prstGeom prst="rect">
              <a:avLst/>
            </a:prstGeom>
            <a:ln w="12700" cap="flat">
              <a:noFill/>
              <a:miter lim="400000"/>
            </a:ln>
            <a:effectLst/>
          </p:spPr>
        </p:pic>
        <p:pic>
          <p:nvPicPr>
            <p:cNvPr id="1929" name="pasted-image.png"/>
            <p:cNvPicPr>
              <a:picLocks noChangeAspect="1"/>
            </p:cNvPicPr>
            <p:nvPr/>
          </p:nvPicPr>
          <p:blipFill>
            <a:blip r:embed="rId8">
              <a:extLst/>
            </a:blip>
            <a:stretch>
              <a:fillRect/>
            </a:stretch>
          </p:blipFill>
          <p:spPr>
            <a:xfrm>
              <a:off x="8123702" y="4186427"/>
              <a:ext cx="3846520" cy="3846520"/>
            </a:xfrm>
            <a:prstGeom prst="rect">
              <a:avLst/>
            </a:prstGeom>
            <a:ln w="12700" cap="flat">
              <a:noFill/>
              <a:miter lim="400000"/>
            </a:ln>
            <a:effectLst/>
          </p:spPr>
        </p:pic>
        <p:pic>
          <p:nvPicPr>
            <p:cNvPr id="1930" name="pasted-image.png"/>
            <p:cNvPicPr>
              <a:picLocks noChangeAspect="1"/>
            </p:cNvPicPr>
            <p:nvPr/>
          </p:nvPicPr>
          <p:blipFill>
            <a:blip r:embed="rId9">
              <a:extLst/>
            </a:blip>
            <a:stretch>
              <a:fillRect/>
            </a:stretch>
          </p:blipFill>
          <p:spPr>
            <a:xfrm>
              <a:off x="16239512" y="0"/>
              <a:ext cx="3846520" cy="3846520"/>
            </a:xfrm>
            <a:prstGeom prst="rect">
              <a:avLst/>
            </a:prstGeom>
            <a:ln w="12700" cap="flat">
              <a:noFill/>
              <a:miter lim="400000"/>
            </a:ln>
            <a:effectLst/>
          </p:spPr>
        </p:pic>
        <p:pic>
          <p:nvPicPr>
            <p:cNvPr id="1931" name="pasted-image.png"/>
            <p:cNvPicPr>
              <a:picLocks noChangeAspect="1"/>
            </p:cNvPicPr>
            <p:nvPr/>
          </p:nvPicPr>
          <p:blipFill>
            <a:blip r:embed="rId10">
              <a:extLst/>
            </a:blip>
            <a:stretch>
              <a:fillRect/>
            </a:stretch>
          </p:blipFill>
          <p:spPr>
            <a:xfrm>
              <a:off x="0" y="0"/>
              <a:ext cx="3846519" cy="3846519"/>
            </a:xfrm>
            <a:prstGeom prst="rect">
              <a:avLst/>
            </a:prstGeom>
            <a:ln w="12700" cap="flat">
              <a:noFill/>
              <a:miter lim="400000"/>
            </a:ln>
            <a:effectLst/>
          </p:spPr>
        </p:pic>
        <p:pic>
          <p:nvPicPr>
            <p:cNvPr id="1932" name="45913.png"/>
            <p:cNvPicPr>
              <a:picLocks noChangeAspect="1"/>
            </p:cNvPicPr>
            <p:nvPr/>
          </p:nvPicPr>
          <p:blipFill>
            <a:blip r:embed="rId11">
              <a:extLst/>
            </a:blip>
            <a:stretch>
              <a:fillRect/>
            </a:stretch>
          </p:blipFill>
          <p:spPr>
            <a:xfrm>
              <a:off x="16258638" y="4186427"/>
              <a:ext cx="3846520" cy="3846520"/>
            </a:xfrm>
            <a:prstGeom prst="rect">
              <a:avLst/>
            </a:prstGeom>
            <a:ln w="12700" cap="flat">
              <a:noFill/>
              <a:miter lim="400000"/>
            </a:ln>
            <a:effectLst/>
          </p:spPr>
        </p:pic>
      </p:grpSp>
      <p:pic>
        <p:nvPicPr>
          <p:cNvPr id="1934" name="45913-filtered.jpeg"/>
          <p:cNvPicPr>
            <a:picLocks noChangeAspect="1"/>
          </p:cNvPicPr>
          <p:nvPr/>
        </p:nvPicPr>
        <p:blipFill>
          <a:blip r:embed="rId12">
            <a:extLst/>
          </a:blip>
          <a:stretch>
            <a:fillRect/>
          </a:stretch>
        </p:blipFill>
        <p:spPr>
          <a:xfrm>
            <a:off x="8240128" y="3828686"/>
            <a:ext cx="1915606" cy="1915606"/>
          </a:xfrm>
          <a:prstGeom prst="rect">
            <a:avLst/>
          </a:prstGeom>
          <a:ln w="12700">
            <a:solidFill>
              <a:srgbClr val="000000"/>
            </a:solidFill>
            <a:miter lim="400000"/>
          </a:ln>
        </p:spPr>
      </p:pic>
      <p:pic>
        <p:nvPicPr>
          <p:cNvPr id="1935" name="pasted-image-filtered.png"/>
          <p:cNvPicPr>
            <a:picLocks noChangeAspect="1"/>
          </p:cNvPicPr>
          <p:nvPr/>
        </p:nvPicPr>
        <p:blipFill>
          <a:blip r:embed="rId13">
            <a:extLst/>
          </a:blip>
          <a:stretch>
            <a:fillRect/>
          </a:stretch>
        </p:blipFill>
        <p:spPr>
          <a:xfrm>
            <a:off x="106194" y="1731575"/>
            <a:ext cx="1923260" cy="1923260"/>
          </a:xfrm>
          <a:prstGeom prst="rect">
            <a:avLst/>
          </a:prstGeom>
          <a:ln w="12700">
            <a:miter lim="400000"/>
          </a:ln>
        </p:spPr>
      </p:pic>
      <p:sp>
        <p:nvSpPr>
          <p:cNvPr id="1936" name="Shape 1936"/>
          <p:cNvSpPr/>
          <p:nvPr/>
        </p:nvSpPr>
        <p:spPr>
          <a:xfrm>
            <a:off x="8303851" y="6306913"/>
            <a:ext cx="3670878"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600"/>
            </a:lvl1pPr>
          </a:lstStyle>
          <a:p>
            <a:pPr algn="ctr" defTabSz="410766" hangingPunct="0"/>
            <a:r>
              <a:rPr sz="1800" kern="0">
                <a:solidFill>
                  <a:srgbClr val="000000"/>
                </a:solidFill>
                <a:latin typeface="Helvetica Light"/>
                <a:sym typeface="Helvetica Light"/>
              </a:rPr>
              <a:t>Data from [Russakovsky et al. 2015]</a:t>
            </a:r>
          </a:p>
        </p:txBody>
      </p:sp>
    </p:spTree>
    <p:extLst>
      <p:ext uri="{BB962C8B-B14F-4D97-AF65-F5344CB8AC3E}">
        <p14:creationId xmlns:p14="http://schemas.microsoft.com/office/powerpoint/2010/main" val="55737534"/>
      </p:ext>
    </p:extLst>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3" grpId="0"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8" name="pasted-image.png"/>
          <p:cNvPicPr>
            <a:picLocks noChangeAspect="1"/>
          </p:cNvPicPr>
          <p:nvPr/>
        </p:nvPicPr>
        <p:blipFill>
          <a:blip r:embed="rId3">
            <a:extLst/>
          </a:blip>
          <a:stretch>
            <a:fillRect/>
          </a:stretch>
        </p:blipFill>
        <p:spPr>
          <a:xfrm>
            <a:off x="64951" y="1441945"/>
            <a:ext cx="3974068" cy="3974068"/>
          </a:xfrm>
          <a:prstGeom prst="rect">
            <a:avLst/>
          </a:prstGeom>
          <a:ln w="25400">
            <a:solidFill>
              <a:srgbClr val="000000"/>
            </a:solidFill>
            <a:miter lim="400000"/>
          </a:ln>
        </p:spPr>
      </p:pic>
      <p:pic>
        <p:nvPicPr>
          <p:cNvPr id="1939" name="pasted-image.png"/>
          <p:cNvPicPr>
            <a:picLocks noChangeAspect="1"/>
          </p:cNvPicPr>
          <p:nvPr/>
        </p:nvPicPr>
        <p:blipFill>
          <a:blip r:embed="rId4">
            <a:extLst/>
          </a:blip>
          <a:stretch>
            <a:fillRect/>
          </a:stretch>
        </p:blipFill>
        <p:spPr>
          <a:xfrm>
            <a:off x="12197127" y="1441966"/>
            <a:ext cx="3974068" cy="3974068"/>
          </a:xfrm>
          <a:prstGeom prst="rect">
            <a:avLst/>
          </a:prstGeom>
          <a:ln w="25400">
            <a:solidFill>
              <a:srgbClr val="000000"/>
            </a:solidFill>
            <a:miter lim="400000"/>
          </a:ln>
        </p:spPr>
      </p:pic>
      <p:sp>
        <p:nvSpPr>
          <p:cNvPr id="1940" name="Shape 1940"/>
          <p:cNvSpPr/>
          <p:nvPr/>
        </p:nvSpPr>
        <p:spPr>
          <a:xfrm>
            <a:off x="1724112" y="988254"/>
            <a:ext cx="652424"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Input</a:t>
            </a:r>
          </a:p>
        </p:txBody>
      </p:sp>
      <p:grpSp>
        <p:nvGrpSpPr>
          <p:cNvPr id="1943" name="Group 1943"/>
          <p:cNvGrpSpPr/>
          <p:nvPr/>
        </p:nvGrpSpPr>
        <p:grpSpPr>
          <a:xfrm>
            <a:off x="4108797" y="988253"/>
            <a:ext cx="3974068" cy="4427803"/>
            <a:chOff x="0" y="-6363"/>
            <a:chExt cx="7948135" cy="8855603"/>
          </a:xfrm>
        </p:grpSpPr>
        <p:pic>
          <p:nvPicPr>
            <p:cNvPr id="1941" name="pasted-image-filtered.png"/>
            <p:cNvPicPr>
              <a:picLocks noChangeAspect="1"/>
            </p:cNvPicPr>
            <p:nvPr/>
          </p:nvPicPr>
          <p:blipFill>
            <a:blip r:embed="rId5">
              <a:extLst/>
            </a:blip>
            <a:stretch>
              <a:fillRect/>
            </a:stretch>
          </p:blipFill>
          <p:spPr>
            <a:xfrm>
              <a:off x="0" y="901105"/>
              <a:ext cx="7948135" cy="7948135"/>
            </a:xfrm>
            <a:prstGeom prst="rect">
              <a:avLst/>
            </a:prstGeom>
            <a:ln w="25400" cap="flat">
              <a:solidFill>
                <a:srgbClr val="000000"/>
              </a:solidFill>
              <a:prstDash val="solid"/>
              <a:miter lim="400000"/>
            </a:ln>
            <a:effectLst/>
          </p:spPr>
        </p:pic>
        <p:sp>
          <p:nvSpPr>
            <p:cNvPr id="1942" name="Shape 1942"/>
            <p:cNvSpPr/>
            <p:nvPr/>
          </p:nvSpPr>
          <p:spPr>
            <a:xfrm>
              <a:off x="3099166" y="-6363"/>
              <a:ext cx="1750482" cy="7906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4200"/>
              </a:lvl1pPr>
            </a:lstStyle>
            <a:p>
              <a:pPr algn="ctr" defTabSz="410766" hangingPunct="0"/>
              <a:r>
                <a:rPr sz="2100" kern="0">
                  <a:solidFill>
                    <a:srgbClr val="000000"/>
                  </a:solidFill>
                  <a:latin typeface="Helvetica Light"/>
                  <a:sym typeface="Helvetica Light"/>
                </a:rPr>
                <a:t>Output</a:t>
              </a:r>
            </a:p>
          </p:txBody>
        </p:sp>
      </p:grpSp>
      <p:grpSp>
        <p:nvGrpSpPr>
          <p:cNvPr id="1946" name="Group 1946"/>
          <p:cNvGrpSpPr/>
          <p:nvPr/>
        </p:nvGrpSpPr>
        <p:grpSpPr>
          <a:xfrm>
            <a:off x="8152941" y="988253"/>
            <a:ext cx="3974068" cy="4427761"/>
            <a:chOff x="0" y="-6363"/>
            <a:chExt cx="7948135" cy="8855519"/>
          </a:xfrm>
        </p:grpSpPr>
        <p:pic>
          <p:nvPicPr>
            <p:cNvPr id="1944" name="pasted-image-filtered.png"/>
            <p:cNvPicPr>
              <a:picLocks noChangeAspect="1"/>
            </p:cNvPicPr>
            <p:nvPr/>
          </p:nvPicPr>
          <p:blipFill>
            <a:blip r:embed="rId6">
              <a:extLst/>
            </a:blip>
            <a:srcRect/>
            <a:stretch>
              <a:fillRect/>
            </a:stretch>
          </p:blipFill>
          <p:spPr>
            <a:xfrm>
              <a:off x="0" y="901021"/>
              <a:ext cx="7948135" cy="7948135"/>
            </a:xfrm>
            <a:prstGeom prst="rect">
              <a:avLst/>
            </a:prstGeom>
            <a:ln w="25400" cap="flat">
              <a:solidFill>
                <a:srgbClr val="000000"/>
              </a:solidFill>
              <a:prstDash val="solid"/>
              <a:miter lim="400000"/>
            </a:ln>
            <a:effectLst/>
          </p:spPr>
        </p:pic>
        <p:sp>
          <p:nvSpPr>
            <p:cNvPr id="1945" name="Shape 1945"/>
            <p:cNvSpPr/>
            <p:nvPr/>
          </p:nvSpPr>
          <p:spPr>
            <a:xfrm>
              <a:off x="2496294" y="-6363"/>
              <a:ext cx="2962352" cy="7906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4200"/>
              </a:lvl1pPr>
            </a:lstStyle>
            <a:p>
              <a:pPr algn="ctr" defTabSz="410766" hangingPunct="0"/>
              <a:r>
                <a:rPr sz="2100" kern="0">
                  <a:solidFill>
                    <a:srgbClr val="000000"/>
                  </a:solidFill>
                  <a:latin typeface="Helvetica Light"/>
                  <a:sym typeface="Helvetica Light"/>
                </a:rPr>
                <a:t>Groundtruth</a:t>
              </a:r>
            </a:p>
          </p:txBody>
        </p:sp>
      </p:grpSp>
      <p:grpSp>
        <p:nvGrpSpPr>
          <p:cNvPr id="1949" name="Group 1949"/>
          <p:cNvGrpSpPr/>
          <p:nvPr/>
        </p:nvGrpSpPr>
        <p:grpSpPr>
          <a:xfrm>
            <a:off x="191808" y="5568213"/>
            <a:ext cx="3764249" cy="1133271"/>
            <a:chOff x="0" y="329855"/>
            <a:chExt cx="7528495" cy="2266539"/>
          </a:xfrm>
        </p:grpSpPr>
        <p:sp>
          <p:nvSpPr>
            <p:cNvPr id="1947" name="Shape 1947"/>
            <p:cNvSpPr/>
            <p:nvPr/>
          </p:nvSpPr>
          <p:spPr>
            <a:xfrm>
              <a:off x="0" y="744664"/>
              <a:ext cx="4639090" cy="14369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p>
              <a:pPr defTabSz="410766" hangingPunct="0">
                <a:defRPr sz="4200"/>
              </a:pPr>
              <a:r>
                <a:rPr sz="2100" kern="0">
                  <a:solidFill>
                    <a:srgbClr val="000000"/>
                  </a:solidFill>
                  <a:latin typeface="Helvetica Light"/>
                  <a:sym typeface="Helvetica Light"/>
                </a:rPr>
                <a:t>Data from</a:t>
              </a:r>
            </a:p>
            <a:p>
              <a:pPr defTabSz="410766" hangingPunct="0">
                <a:defRPr sz="4200"/>
              </a:pPr>
              <a:r>
                <a:rPr sz="2100" kern="0">
                  <a:solidFill>
                    <a:srgbClr val="000000"/>
                  </a:solidFill>
                  <a:latin typeface="Helvetica Light"/>
                  <a:sym typeface="Helvetica Light"/>
                </a:rPr>
                <a:t>[</a:t>
              </a:r>
              <a:r>
                <a:rPr sz="2100" u="sng" kern="0">
                  <a:solidFill>
                    <a:srgbClr val="000000"/>
                  </a:solidFill>
                  <a:latin typeface="Helvetica Light"/>
                  <a:sym typeface="Helvetica Light"/>
                  <a:hlinkClick r:id="rId7"/>
                </a:rPr>
                <a:t>maps.google.com</a:t>
              </a:r>
              <a:r>
                <a:rPr sz="2100" kern="0">
                  <a:solidFill>
                    <a:srgbClr val="000000"/>
                  </a:solidFill>
                  <a:latin typeface="Helvetica Light"/>
                  <a:sym typeface="Helvetica Light"/>
                </a:rPr>
                <a:t>]</a:t>
              </a:r>
            </a:p>
          </p:txBody>
        </p:sp>
        <p:pic>
          <p:nvPicPr>
            <p:cNvPr id="1948" name="pasted-image.png"/>
            <p:cNvPicPr>
              <a:picLocks noChangeAspect="1"/>
            </p:cNvPicPr>
            <p:nvPr/>
          </p:nvPicPr>
          <p:blipFill>
            <a:blip r:embed="rId8">
              <a:extLst/>
            </a:blip>
            <a:srcRect/>
            <a:stretch>
              <a:fillRect/>
            </a:stretch>
          </p:blipFill>
          <p:spPr>
            <a:xfrm>
              <a:off x="5327653" y="329855"/>
              <a:ext cx="2200842" cy="2266539"/>
            </a:xfrm>
            <a:prstGeom prst="rect">
              <a:avLst/>
            </a:prstGeom>
            <a:ln w="12700" cap="flat">
              <a:noFill/>
              <a:miter lim="400000"/>
            </a:ln>
            <a:effectLst/>
          </p:spPr>
        </p:pic>
      </p:grpSp>
    </p:spTree>
    <p:extLst>
      <p:ext uri="{BB962C8B-B14F-4D97-AF65-F5344CB8AC3E}">
        <p14:creationId xmlns:p14="http://schemas.microsoft.com/office/powerpoint/2010/main" val="159859871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9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3" grpId="0" animBg="1" advAuto="0"/>
      <p:bldP spid="1946" grpId="0"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3" name="Shape 1953"/>
          <p:cNvSpPr/>
          <p:nvPr/>
        </p:nvSpPr>
        <p:spPr>
          <a:xfrm>
            <a:off x="1724112" y="988254"/>
            <a:ext cx="652424"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Input</a:t>
            </a:r>
          </a:p>
        </p:txBody>
      </p:sp>
      <p:sp>
        <p:nvSpPr>
          <p:cNvPr id="1954" name="Shape 1954"/>
          <p:cNvSpPr/>
          <p:nvPr/>
        </p:nvSpPr>
        <p:spPr>
          <a:xfrm>
            <a:off x="5658380" y="988254"/>
            <a:ext cx="875241"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Output</a:t>
            </a:r>
          </a:p>
        </p:txBody>
      </p:sp>
      <p:sp>
        <p:nvSpPr>
          <p:cNvPr id="1955" name="Shape 1955"/>
          <p:cNvSpPr/>
          <p:nvPr/>
        </p:nvSpPr>
        <p:spPr>
          <a:xfrm>
            <a:off x="9401088" y="988254"/>
            <a:ext cx="1481176" cy="3953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4200"/>
            </a:lvl1pPr>
          </a:lstStyle>
          <a:p>
            <a:pPr algn="ctr" defTabSz="410766" hangingPunct="0"/>
            <a:r>
              <a:rPr sz="2100" kern="0">
                <a:solidFill>
                  <a:srgbClr val="000000"/>
                </a:solidFill>
                <a:latin typeface="Helvetica Light"/>
                <a:sym typeface="Helvetica Light"/>
              </a:rPr>
              <a:t>Groundtruth</a:t>
            </a:r>
          </a:p>
        </p:txBody>
      </p:sp>
      <p:grpSp>
        <p:nvGrpSpPr>
          <p:cNvPr id="1959" name="Group 1959"/>
          <p:cNvGrpSpPr/>
          <p:nvPr/>
        </p:nvGrpSpPr>
        <p:grpSpPr>
          <a:xfrm>
            <a:off x="8152941" y="1441946"/>
            <a:ext cx="12062399" cy="3974089"/>
            <a:chOff x="0" y="0"/>
            <a:chExt cx="24124796" cy="7948176"/>
          </a:xfrm>
        </p:grpSpPr>
        <p:pic>
          <p:nvPicPr>
            <p:cNvPr id="1956" name="pasted-image-filtered.png"/>
            <p:cNvPicPr>
              <a:picLocks noChangeAspect="1"/>
            </p:cNvPicPr>
            <p:nvPr/>
          </p:nvPicPr>
          <p:blipFill>
            <a:blip r:embed="rId3">
              <a:extLst/>
            </a:blip>
            <a:srcRect/>
            <a:stretch>
              <a:fillRect/>
            </a:stretch>
          </p:blipFill>
          <p:spPr>
            <a:xfrm>
              <a:off x="0" y="0"/>
              <a:ext cx="7948135" cy="7948135"/>
            </a:xfrm>
            <a:prstGeom prst="rect">
              <a:avLst/>
            </a:prstGeom>
            <a:ln w="25400" cap="flat">
              <a:solidFill>
                <a:srgbClr val="000000"/>
              </a:solidFill>
              <a:prstDash val="solid"/>
              <a:miter lim="400000"/>
            </a:ln>
            <a:effectLst/>
          </p:spPr>
        </p:pic>
        <p:pic>
          <p:nvPicPr>
            <p:cNvPr id="1957" name="pasted-image.png"/>
            <p:cNvPicPr>
              <a:picLocks noChangeAspect="1"/>
            </p:cNvPicPr>
            <p:nvPr/>
          </p:nvPicPr>
          <p:blipFill>
            <a:blip r:embed="rId4">
              <a:extLst/>
            </a:blip>
            <a:srcRect/>
            <a:stretch>
              <a:fillRect/>
            </a:stretch>
          </p:blipFill>
          <p:spPr>
            <a:xfrm>
              <a:off x="8088371" y="42"/>
              <a:ext cx="7948135" cy="7948135"/>
            </a:xfrm>
            <a:prstGeom prst="rect">
              <a:avLst/>
            </a:prstGeom>
            <a:ln w="25400" cap="flat">
              <a:solidFill>
                <a:srgbClr val="000000"/>
              </a:solidFill>
              <a:prstDash val="solid"/>
              <a:miter lim="400000"/>
            </a:ln>
            <a:effectLst/>
          </p:spPr>
        </p:pic>
        <p:pic>
          <p:nvPicPr>
            <p:cNvPr id="1958" name="pasted-image.png"/>
            <p:cNvPicPr>
              <a:picLocks noChangeAspect="1"/>
            </p:cNvPicPr>
            <p:nvPr/>
          </p:nvPicPr>
          <p:blipFill>
            <a:blip r:embed="rId5">
              <a:extLst/>
            </a:blip>
            <a:srcRect/>
            <a:stretch>
              <a:fillRect/>
            </a:stretch>
          </p:blipFill>
          <p:spPr>
            <a:xfrm>
              <a:off x="16176662" y="1"/>
              <a:ext cx="7948135" cy="7948135"/>
            </a:xfrm>
            <a:prstGeom prst="rect">
              <a:avLst/>
            </a:prstGeom>
            <a:ln w="25400" cap="flat">
              <a:solidFill>
                <a:srgbClr val="000000"/>
              </a:solidFill>
              <a:prstDash val="solid"/>
              <a:miter lim="400000"/>
            </a:ln>
            <a:effectLst/>
          </p:spPr>
        </p:pic>
      </p:grpSp>
      <p:sp>
        <p:nvSpPr>
          <p:cNvPr id="1960" name="Shape 1960"/>
          <p:cNvSpPr/>
          <p:nvPr/>
        </p:nvSpPr>
        <p:spPr>
          <a:xfrm>
            <a:off x="7322230" y="6131952"/>
            <a:ext cx="6006452" cy="62613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defRPr sz="3600"/>
            </a:pPr>
            <a:r>
              <a:rPr kern="0">
                <a:solidFill>
                  <a:srgbClr val="000000"/>
                </a:solidFill>
                <a:latin typeface="Helvetica Light"/>
                <a:sym typeface="Helvetica Light"/>
              </a:rPr>
              <a:t>Data from [</a:t>
            </a:r>
            <a:r>
              <a:rPr u="sng" kern="0">
                <a:solidFill>
                  <a:srgbClr val="000000"/>
                </a:solidFill>
                <a:latin typeface="Helvetica Light"/>
                <a:sym typeface="Helvetica Light"/>
                <a:hlinkClick r:id="rId6"/>
              </a:rPr>
              <a:t>maps.google.com</a:t>
            </a:r>
            <a:r>
              <a:rPr kern="0">
                <a:solidFill>
                  <a:srgbClr val="000000"/>
                </a:solidFill>
                <a:latin typeface="Helvetica Light"/>
                <a:sym typeface="Helvetica Light"/>
              </a:rPr>
              <a:t>]</a:t>
            </a:r>
          </a:p>
        </p:txBody>
      </p:sp>
    </p:spTree>
    <p:extLst>
      <p:ext uri="{BB962C8B-B14F-4D97-AF65-F5344CB8AC3E}">
        <p14:creationId xmlns:p14="http://schemas.microsoft.com/office/powerpoint/2010/main" val="1644158795"/>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afterEffect">
                                  <p:stCondLst>
                                    <p:cond delay="0"/>
                                  </p:stCondLst>
                                  <p:childTnLst>
                                    <p:animMotion origin="layout" path="M 0.000000 0.000000 L -0.665047 0.004008" pathEditMode="relative">
                                      <p:cBhvr>
                                        <p:cTn id="6" dur="1000" fill="hold"/>
                                        <p:tgtEl>
                                          <p:spTgt spid="195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38A62-0936-4093-84A1-E005A06C70E2}"/>
              </a:ext>
            </a:extLst>
          </p:cNvPr>
          <p:cNvSpPr>
            <a:spLocks noGrp="1"/>
          </p:cNvSpPr>
          <p:nvPr>
            <p:ph type="title"/>
          </p:nvPr>
        </p:nvSpPr>
        <p:spPr/>
        <p:txBody>
          <a:bodyPr/>
          <a:lstStyle/>
          <a:p>
            <a:r>
              <a:rPr lang="en-US" dirty="0"/>
              <a:t>Motivation: Synthesizing images</a:t>
            </a:r>
          </a:p>
        </p:txBody>
      </p:sp>
      <p:pic>
        <p:nvPicPr>
          <p:cNvPr id="4" name="Picture 3">
            <a:extLst>
              <a:ext uri="{FF2B5EF4-FFF2-40B4-BE49-F238E27FC236}">
                <a16:creationId xmlns:a16="http://schemas.microsoft.com/office/drawing/2014/main" id="{E91A9F8C-FB5B-4EE2-9043-E3AFB256E300}"/>
              </a:ext>
            </a:extLst>
          </p:cNvPr>
          <p:cNvPicPr>
            <a:picLocks noChangeAspect="1"/>
          </p:cNvPicPr>
          <p:nvPr/>
        </p:nvPicPr>
        <p:blipFill>
          <a:blip r:embed="rId2"/>
          <a:stretch>
            <a:fillRect/>
          </a:stretch>
        </p:blipFill>
        <p:spPr>
          <a:xfrm>
            <a:off x="1828800" y="1417638"/>
            <a:ext cx="8534400" cy="5407292"/>
          </a:xfrm>
          <a:prstGeom prst="rect">
            <a:avLst/>
          </a:prstGeom>
        </p:spPr>
      </p:pic>
    </p:spTree>
    <p:extLst>
      <p:ext uri="{BB962C8B-B14F-4D97-AF65-F5344CB8AC3E}">
        <p14:creationId xmlns:p14="http://schemas.microsoft.com/office/powerpoint/2010/main" val="38440973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64" name="Shape 1964"/>
          <p:cNvSpPr/>
          <p:nvPr/>
        </p:nvSpPr>
        <p:spPr>
          <a:xfrm>
            <a:off x="4008089" y="58979"/>
            <a:ext cx="4175823"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Labels → Facades</a:t>
            </a:r>
          </a:p>
        </p:txBody>
      </p:sp>
      <p:pic>
        <p:nvPicPr>
          <p:cNvPr id="1965" name="input_71-filtered.jpeg"/>
          <p:cNvPicPr>
            <a:picLocks noChangeAspect="1"/>
          </p:cNvPicPr>
          <p:nvPr/>
        </p:nvPicPr>
        <p:blipFill>
          <a:blip r:embed="rId2">
            <a:extLst/>
          </a:blip>
          <a:stretch>
            <a:fillRect/>
          </a:stretch>
        </p:blipFill>
        <p:spPr>
          <a:xfrm>
            <a:off x="1061201" y="1155213"/>
            <a:ext cx="5010382" cy="5010381"/>
          </a:xfrm>
          <a:prstGeom prst="rect">
            <a:avLst/>
          </a:prstGeom>
          <a:ln w="12700">
            <a:miter lim="400000"/>
          </a:ln>
        </p:spPr>
      </p:pic>
      <p:pic>
        <p:nvPicPr>
          <p:cNvPr id="1966" name="L1cGAN_71.jpg"/>
          <p:cNvPicPr>
            <a:picLocks noChangeAspect="1"/>
          </p:cNvPicPr>
          <p:nvPr/>
        </p:nvPicPr>
        <p:blipFill>
          <a:blip r:embed="rId3">
            <a:extLst/>
          </a:blip>
          <a:stretch>
            <a:fillRect/>
          </a:stretch>
        </p:blipFill>
        <p:spPr>
          <a:xfrm>
            <a:off x="6120418" y="1155213"/>
            <a:ext cx="5010381" cy="5010381"/>
          </a:xfrm>
          <a:prstGeom prst="rect">
            <a:avLst/>
          </a:prstGeom>
          <a:ln w="12700">
            <a:miter lim="400000"/>
          </a:ln>
        </p:spPr>
      </p:pic>
      <p:sp>
        <p:nvSpPr>
          <p:cNvPr id="1967" name="Shape 1967"/>
          <p:cNvSpPr/>
          <p:nvPr/>
        </p:nvSpPr>
        <p:spPr>
          <a:xfrm>
            <a:off x="3117940" y="692407"/>
            <a:ext cx="896872" cy="516140"/>
          </a:xfrm>
          <a:prstGeom prst="rect">
            <a:avLst/>
          </a:prstGeom>
          <a:ln w="12700">
            <a:miter lim="400000"/>
          </a:ln>
          <a:extLst>
            <a:ext uri="{C572A759-6A51-4108-AA02-DFA0A04FC94B}">
              <ma14:wrappingTextBoxFlag xmlns:ma14="http://schemas.microsoft.com/office/mac/drawingml/2011/main" xmlns="" val="1"/>
            </a:ext>
          </a:extLst>
        </p:spPr>
        <p:txBody>
          <a:bodyPr lIns="42333" tIns="42333" rIns="42333" bIns="42333" anchor="ctr"/>
          <a:lstStyle>
            <a:lvl1pPr defTabSz="2172273">
              <a:defRPr sz="4200"/>
            </a:lvl1pPr>
          </a:lstStyle>
          <a:p>
            <a:pPr algn="ctr" defTabSz="1086137" hangingPunct="0"/>
            <a:r>
              <a:rPr sz="2100" kern="0">
                <a:solidFill>
                  <a:srgbClr val="000000"/>
                </a:solidFill>
                <a:latin typeface="Helvetica Light"/>
                <a:sym typeface="Helvetica Light"/>
              </a:rPr>
              <a:t>Input</a:t>
            </a:r>
          </a:p>
        </p:txBody>
      </p:sp>
      <p:sp>
        <p:nvSpPr>
          <p:cNvPr id="1968" name="Shape 1968"/>
          <p:cNvSpPr/>
          <p:nvPr/>
        </p:nvSpPr>
        <p:spPr>
          <a:xfrm>
            <a:off x="8044025" y="692407"/>
            <a:ext cx="1163167" cy="516140"/>
          </a:xfrm>
          <a:prstGeom prst="rect">
            <a:avLst/>
          </a:prstGeom>
          <a:ln w="12700">
            <a:miter lim="400000"/>
          </a:ln>
          <a:extLst>
            <a:ext uri="{C572A759-6A51-4108-AA02-DFA0A04FC94B}">
              <ma14:wrappingTextBoxFlag xmlns:ma14="http://schemas.microsoft.com/office/mac/drawingml/2011/main" xmlns="" val="1"/>
            </a:ext>
          </a:extLst>
        </p:spPr>
        <p:txBody>
          <a:bodyPr lIns="42333" tIns="42333" rIns="42333" bIns="42333" anchor="ctr"/>
          <a:lstStyle>
            <a:lvl1pPr defTabSz="2172273">
              <a:defRPr sz="4200"/>
            </a:lvl1pPr>
          </a:lstStyle>
          <a:p>
            <a:pPr algn="ctr" defTabSz="1086137" hangingPunct="0"/>
            <a:r>
              <a:rPr sz="2100" kern="0">
                <a:solidFill>
                  <a:srgbClr val="000000"/>
                </a:solidFill>
                <a:latin typeface="Helvetica Light"/>
                <a:sym typeface="Helvetica Light"/>
              </a:rPr>
              <a:t>Output</a:t>
            </a:r>
          </a:p>
        </p:txBody>
      </p:sp>
      <p:sp>
        <p:nvSpPr>
          <p:cNvPr id="1969" name="Shape 1969"/>
          <p:cNvSpPr/>
          <p:nvPr/>
        </p:nvSpPr>
        <p:spPr>
          <a:xfrm>
            <a:off x="9011112" y="6448196"/>
            <a:ext cx="2664192"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600"/>
            </a:lvl1pPr>
          </a:lstStyle>
          <a:p>
            <a:pPr algn="ctr" defTabSz="410766" hangingPunct="0"/>
            <a:r>
              <a:rPr sz="1800" kern="0">
                <a:solidFill>
                  <a:srgbClr val="000000"/>
                </a:solidFill>
                <a:latin typeface="Helvetica Light"/>
                <a:sym typeface="Helvetica Light"/>
              </a:rPr>
              <a:t>Data from [Tylecek, 2013]</a:t>
            </a:r>
          </a:p>
        </p:txBody>
      </p:sp>
    </p:spTree>
    <p:extLst>
      <p:ext uri="{BB962C8B-B14F-4D97-AF65-F5344CB8AC3E}">
        <p14:creationId xmlns:p14="http://schemas.microsoft.com/office/powerpoint/2010/main" val="268870906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 grpId="0" animBg="1" advAuto="0"/>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71" name="Shape 1971"/>
          <p:cNvSpPr/>
          <p:nvPr/>
        </p:nvSpPr>
        <p:spPr>
          <a:xfrm>
            <a:off x="4008089" y="58979"/>
            <a:ext cx="4175823"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Labels → Facades</a:t>
            </a:r>
          </a:p>
        </p:txBody>
      </p:sp>
      <p:pic>
        <p:nvPicPr>
          <p:cNvPr id="1972" name="input_12-filtered.jpeg"/>
          <p:cNvPicPr>
            <a:picLocks noChangeAspect="1"/>
          </p:cNvPicPr>
          <p:nvPr/>
        </p:nvPicPr>
        <p:blipFill>
          <a:blip r:embed="rId2">
            <a:extLst/>
          </a:blip>
          <a:stretch>
            <a:fillRect/>
          </a:stretch>
        </p:blipFill>
        <p:spPr>
          <a:xfrm>
            <a:off x="6209874" y="1200718"/>
            <a:ext cx="2470140" cy="2470140"/>
          </a:xfrm>
          <a:prstGeom prst="rect">
            <a:avLst/>
          </a:prstGeom>
          <a:ln w="12700">
            <a:miter lim="400000"/>
          </a:ln>
        </p:spPr>
      </p:pic>
      <p:pic>
        <p:nvPicPr>
          <p:cNvPr id="1973" name="input_46-filtered.jpeg"/>
          <p:cNvPicPr>
            <a:picLocks noChangeAspect="1"/>
          </p:cNvPicPr>
          <p:nvPr/>
        </p:nvPicPr>
        <p:blipFill>
          <a:blip r:embed="rId3">
            <a:extLst/>
          </a:blip>
          <a:stretch>
            <a:fillRect/>
          </a:stretch>
        </p:blipFill>
        <p:spPr>
          <a:xfrm>
            <a:off x="1012708" y="3924674"/>
            <a:ext cx="2470140" cy="2470140"/>
          </a:xfrm>
          <a:prstGeom prst="rect">
            <a:avLst/>
          </a:prstGeom>
          <a:ln w="12700">
            <a:miter lim="400000"/>
          </a:ln>
        </p:spPr>
      </p:pic>
      <p:pic>
        <p:nvPicPr>
          <p:cNvPr id="1974" name="input_90-filtered.jpeg"/>
          <p:cNvPicPr>
            <a:picLocks noChangeAspect="1"/>
          </p:cNvPicPr>
          <p:nvPr/>
        </p:nvPicPr>
        <p:blipFill>
          <a:blip r:embed="rId4">
            <a:extLst/>
          </a:blip>
          <a:stretch>
            <a:fillRect/>
          </a:stretch>
        </p:blipFill>
        <p:spPr>
          <a:xfrm>
            <a:off x="6223748" y="3924674"/>
            <a:ext cx="2470140" cy="2470140"/>
          </a:xfrm>
          <a:prstGeom prst="rect">
            <a:avLst/>
          </a:prstGeom>
          <a:ln w="12700">
            <a:miter lim="400000"/>
          </a:ln>
        </p:spPr>
      </p:pic>
      <p:pic>
        <p:nvPicPr>
          <p:cNvPr id="1975" name="L1cGAN_12.jpg"/>
          <p:cNvPicPr>
            <a:picLocks noChangeAspect="1"/>
          </p:cNvPicPr>
          <p:nvPr/>
        </p:nvPicPr>
        <p:blipFill>
          <a:blip r:embed="rId5">
            <a:extLst/>
          </a:blip>
          <a:stretch>
            <a:fillRect/>
          </a:stretch>
        </p:blipFill>
        <p:spPr>
          <a:xfrm>
            <a:off x="8704090" y="1200718"/>
            <a:ext cx="2470140" cy="2470140"/>
          </a:xfrm>
          <a:prstGeom prst="rect">
            <a:avLst/>
          </a:prstGeom>
          <a:ln w="12700">
            <a:miter lim="400000"/>
          </a:ln>
        </p:spPr>
      </p:pic>
      <p:pic>
        <p:nvPicPr>
          <p:cNvPr id="1976" name="L1cGAN_46.jpg"/>
          <p:cNvPicPr>
            <a:picLocks noChangeAspect="1"/>
          </p:cNvPicPr>
          <p:nvPr/>
        </p:nvPicPr>
        <p:blipFill>
          <a:blip r:embed="rId6">
            <a:extLst/>
          </a:blip>
          <a:stretch>
            <a:fillRect/>
          </a:stretch>
        </p:blipFill>
        <p:spPr>
          <a:xfrm>
            <a:off x="3510813" y="3924674"/>
            <a:ext cx="2470140" cy="2470140"/>
          </a:xfrm>
          <a:prstGeom prst="rect">
            <a:avLst/>
          </a:prstGeom>
          <a:ln w="12700">
            <a:miter lim="400000"/>
          </a:ln>
        </p:spPr>
      </p:pic>
      <p:pic>
        <p:nvPicPr>
          <p:cNvPr id="1977" name="L1cGAN_90.jpg"/>
          <p:cNvPicPr>
            <a:picLocks noChangeAspect="1"/>
          </p:cNvPicPr>
          <p:nvPr/>
        </p:nvPicPr>
        <p:blipFill>
          <a:blip r:embed="rId7">
            <a:extLst/>
          </a:blip>
          <a:stretch>
            <a:fillRect/>
          </a:stretch>
        </p:blipFill>
        <p:spPr>
          <a:xfrm>
            <a:off x="8717964" y="3924674"/>
            <a:ext cx="2470140" cy="2470140"/>
          </a:xfrm>
          <a:prstGeom prst="rect">
            <a:avLst/>
          </a:prstGeom>
          <a:ln w="12700">
            <a:miter lim="400000"/>
          </a:ln>
        </p:spPr>
      </p:pic>
      <p:sp>
        <p:nvSpPr>
          <p:cNvPr id="1978" name="Shape 1978"/>
          <p:cNvSpPr/>
          <p:nvPr/>
        </p:nvSpPr>
        <p:spPr>
          <a:xfrm>
            <a:off x="1803382" y="737912"/>
            <a:ext cx="896872" cy="516140"/>
          </a:xfrm>
          <a:prstGeom prst="rect">
            <a:avLst/>
          </a:prstGeom>
          <a:ln w="12700">
            <a:miter lim="400000"/>
          </a:ln>
          <a:extLst>
            <a:ext uri="{C572A759-6A51-4108-AA02-DFA0A04FC94B}">
              <ma14:wrappingTextBoxFlag xmlns:ma14="http://schemas.microsoft.com/office/mac/drawingml/2011/main" xmlns="" val="1"/>
            </a:ext>
          </a:extLst>
        </p:spPr>
        <p:txBody>
          <a:bodyPr lIns="42333" tIns="42333" rIns="42333" bIns="42333" anchor="ctr"/>
          <a:lstStyle>
            <a:lvl1pPr defTabSz="2172273">
              <a:defRPr sz="4200"/>
            </a:lvl1pPr>
          </a:lstStyle>
          <a:p>
            <a:pPr algn="ctr" defTabSz="1086137" hangingPunct="0"/>
            <a:r>
              <a:rPr sz="2100" kern="0">
                <a:solidFill>
                  <a:srgbClr val="000000"/>
                </a:solidFill>
                <a:latin typeface="Helvetica Light"/>
                <a:sym typeface="Helvetica Light"/>
              </a:rPr>
              <a:t>Input</a:t>
            </a:r>
          </a:p>
        </p:txBody>
      </p:sp>
      <p:sp>
        <p:nvSpPr>
          <p:cNvPr id="1979" name="Shape 1979"/>
          <p:cNvSpPr/>
          <p:nvPr/>
        </p:nvSpPr>
        <p:spPr>
          <a:xfrm>
            <a:off x="4165372" y="737912"/>
            <a:ext cx="1163167" cy="516140"/>
          </a:xfrm>
          <a:prstGeom prst="rect">
            <a:avLst/>
          </a:prstGeom>
          <a:ln w="12700">
            <a:miter lim="400000"/>
          </a:ln>
          <a:extLst>
            <a:ext uri="{C572A759-6A51-4108-AA02-DFA0A04FC94B}">
              <ma14:wrappingTextBoxFlag xmlns:ma14="http://schemas.microsoft.com/office/mac/drawingml/2011/main" xmlns="" val="1"/>
            </a:ext>
          </a:extLst>
        </p:spPr>
        <p:txBody>
          <a:bodyPr lIns="42333" tIns="42333" rIns="42333" bIns="42333" anchor="ctr"/>
          <a:lstStyle>
            <a:lvl1pPr defTabSz="2172273">
              <a:defRPr sz="4200"/>
            </a:lvl1pPr>
          </a:lstStyle>
          <a:p>
            <a:pPr algn="ctr" defTabSz="1086137" hangingPunct="0"/>
            <a:r>
              <a:rPr sz="2100" kern="0">
                <a:solidFill>
                  <a:srgbClr val="000000"/>
                </a:solidFill>
                <a:latin typeface="Helvetica Light"/>
                <a:sym typeface="Helvetica Light"/>
              </a:rPr>
              <a:t>Output</a:t>
            </a:r>
          </a:p>
        </p:txBody>
      </p:sp>
      <p:sp>
        <p:nvSpPr>
          <p:cNvPr id="1980" name="Shape 1980"/>
          <p:cNvSpPr/>
          <p:nvPr/>
        </p:nvSpPr>
        <p:spPr>
          <a:xfrm>
            <a:off x="6996509" y="737912"/>
            <a:ext cx="896872" cy="516140"/>
          </a:xfrm>
          <a:prstGeom prst="rect">
            <a:avLst/>
          </a:prstGeom>
          <a:ln w="12700">
            <a:miter lim="400000"/>
          </a:ln>
          <a:extLst>
            <a:ext uri="{C572A759-6A51-4108-AA02-DFA0A04FC94B}">
              <ma14:wrappingTextBoxFlag xmlns:ma14="http://schemas.microsoft.com/office/mac/drawingml/2011/main" xmlns="" val="1"/>
            </a:ext>
          </a:extLst>
        </p:spPr>
        <p:txBody>
          <a:bodyPr lIns="42333" tIns="42333" rIns="42333" bIns="42333" anchor="ctr"/>
          <a:lstStyle>
            <a:lvl1pPr defTabSz="2172273">
              <a:defRPr sz="4200"/>
            </a:lvl1pPr>
          </a:lstStyle>
          <a:p>
            <a:pPr algn="ctr" defTabSz="1086137" hangingPunct="0"/>
            <a:r>
              <a:rPr sz="2100" kern="0">
                <a:solidFill>
                  <a:srgbClr val="000000"/>
                </a:solidFill>
                <a:latin typeface="Helvetica Light"/>
                <a:sym typeface="Helvetica Light"/>
              </a:rPr>
              <a:t>Input</a:t>
            </a:r>
          </a:p>
        </p:txBody>
      </p:sp>
      <p:sp>
        <p:nvSpPr>
          <p:cNvPr id="1981" name="Shape 1981"/>
          <p:cNvSpPr/>
          <p:nvPr/>
        </p:nvSpPr>
        <p:spPr>
          <a:xfrm>
            <a:off x="9357576" y="737912"/>
            <a:ext cx="1163167" cy="516140"/>
          </a:xfrm>
          <a:prstGeom prst="rect">
            <a:avLst/>
          </a:prstGeom>
          <a:ln w="12700">
            <a:miter lim="400000"/>
          </a:ln>
          <a:extLst>
            <a:ext uri="{C572A759-6A51-4108-AA02-DFA0A04FC94B}">
              <ma14:wrappingTextBoxFlag xmlns:ma14="http://schemas.microsoft.com/office/mac/drawingml/2011/main" xmlns="" val="1"/>
            </a:ext>
          </a:extLst>
        </p:spPr>
        <p:txBody>
          <a:bodyPr lIns="42333" tIns="42333" rIns="42333" bIns="42333" anchor="ctr"/>
          <a:lstStyle>
            <a:lvl1pPr defTabSz="2172273">
              <a:defRPr sz="4200"/>
            </a:lvl1pPr>
          </a:lstStyle>
          <a:p>
            <a:pPr algn="ctr" defTabSz="1086137" hangingPunct="0"/>
            <a:r>
              <a:rPr sz="2100" kern="0">
                <a:solidFill>
                  <a:srgbClr val="000000"/>
                </a:solidFill>
                <a:latin typeface="Helvetica Light"/>
                <a:sym typeface="Helvetica Light"/>
              </a:rPr>
              <a:t>Output</a:t>
            </a:r>
          </a:p>
        </p:txBody>
      </p:sp>
      <p:sp>
        <p:nvSpPr>
          <p:cNvPr id="1982" name="Shape 1982"/>
          <p:cNvSpPr/>
          <p:nvPr/>
        </p:nvSpPr>
        <p:spPr>
          <a:xfrm>
            <a:off x="9011112" y="6448196"/>
            <a:ext cx="2664192"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600"/>
            </a:lvl1pPr>
          </a:lstStyle>
          <a:p>
            <a:pPr algn="ctr" defTabSz="410766" hangingPunct="0"/>
            <a:r>
              <a:rPr sz="1800" kern="0">
                <a:solidFill>
                  <a:srgbClr val="000000"/>
                </a:solidFill>
                <a:latin typeface="Helvetica Light"/>
                <a:sym typeface="Helvetica Light"/>
              </a:rPr>
              <a:t>Data from [Tylecek, 2013]</a:t>
            </a:r>
          </a:p>
        </p:txBody>
      </p:sp>
      <p:pic>
        <p:nvPicPr>
          <p:cNvPr id="1983" name="input_26.jpg"/>
          <p:cNvPicPr>
            <a:picLocks noChangeAspect="1"/>
          </p:cNvPicPr>
          <p:nvPr/>
        </p:nvPicPr>
        <p:blipFill>
          <a:blip r:embed="rId8">
            <a:extLst/>
          </a:blip>
          <a:stretch>
            <a:fillRect/>
          </a:stretch>
        </p:blipFill>
        <p:spPr>
          <a:xfrm>
            <a:off x="1016743" y="1200712"/>
            <a:ext cx="2470109" cy="2470109"/>
          </a:xfrm>
          <a:prstGeom prst="rect">
            <a:avLst/>
          </a:prstGeom>
          <a:ln w="12700">
            <a:miter lim="400000"/>
          </a:ln>
        </p:spPr>
      </p:pic>
      <p:pic>
        <p:nvPicPr>
          <p:cNvPr id="1984" name="L1cGAN_26.jpg"/>
          <p:cNvPicPr>
            <a:picLocks noChangeAspect="1"/>
          </p:cNvPicPr>
          <p:nvPr/>
        </p:nvPicPr>
        <p:blipFill>
          <a:blip r:embed="rId9">
            <a:extLst/>
          </a:blip>
          <a:stretch>
            <a:fillRect/>
          </a:stretch>
        </p:blipFill>
        <p:spPr>
          <a:xfrm>
            <a:off x="3510031" y="1206401"/>
            <a:ext cx="2458773" cy="2458773"/>
          </a:xfrm>
          <a:prstGeom prst="rect">
            <a:avLst/>
          </a:prstGeom>
          <a:ln w="12700">
            <a:miter lim="400000"/>
          </a:ln>
        </p:spPr>
      </p:pic>
    </p:spTree>
    <p:extLst>
      <p:ext uri="{BB962C8B-B14F-4D97-AF65-F5344CB8AC3E}">
        <p14:creationId xmlns:p14="http://schemas.microsoft.com/office/powerpoint/2010/main" val="688521386"/>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86" name="Shape 1986"/>
          <p:cNvSpPr/>
          <p:nvPr/>
        </p:nvSpPr>
        <p:spPr>
          <a:xfrm>
            <a:off x="4651695" y="312979"/>
            <a:ext cx="2888612"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Day → Night</a:t>
            </a:r>
          </a:p>
        </p:txBody>
      </p:sp>
      <p:sp>
        <p:nvSpPr>
          <p:cNvPr id="1987" name="Shape 1987"/>
          <p:cNvSpPr/>
          <p:nvPr/>
        </p:nvSpPr>
        <p:spPr>
          <a:xfrm>
            <a:off x="728193"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1988" name="Shape 1988"/>
          <p:cNvSpPr/>
          <p:nvPr/>
        </p:nvSpPr>
        <p:spPr>
          <a:xfrm>
            <a:off x="2557653"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sp>
        <p:nvSpPr>
          <p:cNvPr id="1989" name="Shape 1989"/>
          <p:cNvSpPr/>
          <p:nvPr/>
        </p:nvSpPr>
        <p:spPr>
          <a:xfrm>
            <a:off x="4728111"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1990" name="Shape 1990"/>
          <p:cNvSpPr/>
          <p:nvPr/>
        </p:nvSpPr>
        <p:spPr>
          <a:xfrm>
            <a:off x="6557570"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sp>
        <p:nvSpPr>
          <p:cNvPr id="1991" name="Shape 1991"/>
          <p:cNvSpPr/>
          <p:nvPr/>
        </p:nvSpPr>
        <p:spPr>
          <a:xfrm>
            <a:off x="8728028"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1992" name="Shape 1992"/>
          <p:cNvSpPr/>
          <p:nvPr/>
        </p:nvSpPr>
        <p:spPr>
          <a:xfrm>
            <a:off x="10557489"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pic>
        <p:nvPicPr>
          <p:cNvPr id="1993" name="input_1_38_to_80.jpg"/>
          <p:cNvPicPr>
            <a:picLocks noChangeAspect="1"/>
          </p:cNvPicPr>
          <p:nvPr/>
        </p:nvPicPr>
        <p:blipFill>
          <a:blip r:embed="rId2">
            <a:extLst/>
          </a:blip>
          <a:stretch>
            <a:fillRect/>
          </a:stretch>
        </p:blipFill>
        <p:spPr>
          <a:xfrm>
            <a:off x="8209145" y="3860329"/>
            <a:ext cx="1926613" cy="1926613"/>
          </a:xfrm>
          <a:prstGeom prst="rect">
            <a:avLst/>
          </a:prstGeom>
          <a:ln w="12700">
            <a:miter lim="400000"/>
          </a:ln>
        </p:spPr>
      </p:pic>
      <p:pic>
        <p:nvPicPr>
          <p:cNvPr id="1994" name="input_35_3062_to_3114.jpg"/>
          <p:cNvPicPr>
            <a:picLocks noChangeAspect="1"/>
          </p:cNvPicPr>
          <p:nvPr/>
        </p:nvPicPr>
        <p:blipFill>
          <a:blip r:embed="rId3">
            <a:extLst/>
          </a:blip>
          <a:stretch>
            <a:fillRect/>
          </a:stretch>
        </p:blipFill>
        <p:spPr>
          <a:xfrm>
            <a:off x="101344" y="3860329"/>
            <a:ext cx="1926613" cy="1926613"/>
          </a:xfrm>
          <a:prstGeom prst="rect">
            <a:avLst/>
          </a:prstGeom>
          <a:ln w="12700">
            <a:miter lim="400000"/>
          </a:ln>
        </p:spPr>
      </p:pic>
      <p:pic>
        <p:nvPicPr>
          <p:cNvPr id="1995" name="input_66_5608_to_5624.jpg"/>
          <p:cNvPicPr>
            <a:picLocks noChangeAspect="1"/>
          </p:cNvPicPr>
          <p:nvPr/>
        </p:nvPicPr>
        <p:blipFill>
          <a:blip r:embed="rId4">
            <a:extLst/>
          </a:blip>
          <a:stretch>
            <a:fillRect/>
          </a:stretch>
        </p:blipFill>
        <p:spPr>
          <a:xfrm>
            <a:off x="4150601" y="1781382"/>
            <a:ext cx="1926613" cy="1926613"/>
          </a:xfrm>
          <a:prstGeom prst="rect">
            <a:avLst/>
          </a:prstGeom>
          <a:ln w="12700">
            <a:miter lim="400000"/>
          </a:ln>
        </p:spPr>
      </p:pic>
      <p:pic>
        <p:nvPicPr>
          <p:cNvPr id="1996" name="input_68_5849_to_5847.jpg"/>
          <p:cNvPicPr>
            <a:picLocks noChangeAspect="1"/>
          </p:cNvPicPr>
          <p:nvPr/>
        </p:nvPicPr>
        <p:blipFill>
          <a:blip r:embed="rId5">
            <a:extLst/>
          </a:blip>
          <a:stretch>
            <a:fillRect/>
          </a:stretch>
        </p:blipFill>
        <p:spPr>
          <a:xfrm>
            <a:off x="4151081" y="3860329"/>
            <a:ext cx="1926613" cy="1926613"/>
          </a:xfrm>
          <a:prstGeom prst="rect">
            <a:avLst/>
          </a:prstGeom>
          <a:ln w="12700">
            <a:miter lim="400000"/>
          </a:ln>
        </p:spPr>
      </p:pic>
      <p:pic>
        <p:nvPicPr>
          <p:cNvPr id="1997" name="input_85_7077_to_7113.jpg"/>
          <p:cNvPicPr>
            <a:picLocks noChangeAspect="1"/>
          </p:cNvPicPr>
          <p:nvPr/>
        </p:nvPicPr>
        <p:blipFill>
          <a:blip r:embed="rId6">
            <a:extLst/>
          </a:blip>
          <a:stretch>
            <a:fillRect/>
          </a:stretch>
        </p:blipFill>
        <p:spPr>
          <a:xfrm>
            <a:off x="101471" y="1781382"/>
            <a:ext cx="1926613" cy="1926613"/>
          </a:xfrm>
          <a:prstGeom prst="rect">
            <a:avLst/>
          </a:prstGeom>
          <a:ln w="12700">
            <a:miter lim="400000"/>
          </a:ln>
        </p:spPr>
      </p:pic>
      <p:pic>
        <p:nvPicPr>
          <p:cNvPr id="1998" name="input_86_7147_to_7173.jpg"/>
          <p:cNvPicPr>
            <a:picLocks noChangeAspect="1"/>
          </p:cNvPicPr>
          <p:nvPr/>
        </p:nvPicPr>
        <p:blipFill>
          <a:blip r:embed="rId7">
            <a:extLst/>
          </a:blip>
          <a:stretch>
            <a:fillRect/>
          </a:stretch>
        </p:blipFill>
        <p:spPr>
          <a:xfrm>
            <a:off x="8212489" y="1781382"/>
            <a:ext cx="1926613" cy="1926613"/>
          </a:xfrm>
          <a:prstGeom prst="rect">
            <a:avLst/>
          </a:prstGeom>
          <a:ln w="12700">
            <a:miter lim="400000"/>
          </a:ln>
        </p:spPr>
      </p:pic>
      <p:grpSp>
        <p:nvGrpSpPr>
          <p:cNvPr id="2005" name="Group 2005"/>
          <p:cNvGrpSpPr/>
          <p:nvPr/>
        </p:nvGrpSpPr>
        <p:grpSpPr>
          <a:xfrm>
            <a:off x="2049682" y="1781382"/>
            <a:ext cx="10040976" cy="4005560"/>
            <a:chOff x="0" y="0"/>
            <a:chExt cx="20081949" cy="8011117"/>
          </a:xfrm>
        </p:grpSpPr>
        <p:pic>
          <p:nvPicPr>
            <p:cNvPr id="1999" name="L1cGAN_1_38_to_80.jpg"/>
            <p:cNvPicPr>
              <a:picLocks noChangeAspect="1"/>
            </p:cNvPicPr>
            <p:nvPr/>
          </p:nvPicPr>
          <p:blipFill>
            <a:blip r:embed="rId8">
              <a:extLst/>
            </a:blip>
            <a:stretch>
              <a:fillRect/>
            </a:stretch>
          </p:blipFill>
          <p:spPr>
            <a:xfrm>
              <a:off x="16228725" y="4157893"/>
              <a:ext cx="3853225" cy="3853225"/>
            </a:xfrm>
            <a:prstGeom prst="rect">
              <a:avLst/>
            </a:prstGeom>
            <a:ln w="12700" cap="flat">
              <a:noFill/>
              <a:miter lim="400000"/>
            </a:ln>
            <a:effectLst/>
          </p:spPr>
        </p:pic>
        <p:pic>
          <p:nvPicPr>
            <p:cNvPr id="2000" name="L1cGAN_35_3062_to_3114.jpg"/>
            <p:cNvPicPr>
              <a:picLocks noChangeAspect="1"/>
            </p:cNvPicPr>
            <p:nvPr/>
          </p:nvPicPr>
          <p:blipFill>
            <a:blip r:embed="rId9">
              <a:extLst/>
            </a:blip>
            <a:stretch>
              <a:fillRect/>
            </a:stretch>
          </p:blipFill>
          <p:spPr>
            <a:xfrm>
              <a:off x="253" y="4157893"/>
              <a:ext cx="3853225" cy="3853225"/>
            </a:xfrm>
            <a:prstGeom prst="rect">
              <a:avLst/>
            </a:prstGeom>
            <a:ln w="12700" cap="flat">
              <a:noFill/>
              <a:miter lim="400000"/>
            </a:ln>
            <a:effectLst/>
          </p:spPr>
        </p:pic>
        <p:pic>
          <p:nvPicPr>
            <p:cNvPr id="2001" name="L1cGAN_66_5608_to_5624.jpg"/>
            <p:cNvPicPr>
              <a:picLocks noChangeAspect="1"/>
            </p:cNvPicPr>
            <p:nvPr/>
          </p:nvPicPr>
          <p:blipFill>
            <a:blip r:embed="rId10">
              <a:extLst/>
            </a:blip>
            <a:stretch>
              <a:fillRect/>
            </a:stretch>
          </p:blipFill>
          <p:spPr>
            <a:xfrm>
              <a:off x="8099962" y="0"/>
              <a:ext cx="3853226" cy="3853224"/>
            </a:xfrm>
            <a:prstGeom prst="rect">
              <a:avLst/>
            </a:prstGeom>
            <a:ln w="12700" cap="flat">
              <a:noFill/>
              <a:miter lim="400000"/>
            </a:ln>
            <a:effectLst/>
          </p:spPr>
        </p:pic>
        <p:pic>
          <p:nvPicPr>
            <p:cNvPr id="2002" name="L1cGAN_68_5849_to_5847.jpg"/>
            <p:cNvPicPr>
              <a:picLocks noChangeAspect="1"/>
            </p:cNvPicPr>
            <p:nvPr/>
          </p:nvPicPr>
          <p:blipFill>
            <a:blip r:embed="rId11">
              <a:extLst/>
            </a:blip>
            <a:stretch>
              <a:fillRect/>
            </a:stretch>
          </p:blipFill>
          <p:spPr>
            <a:xfrm>
              <a:off x="8099001" y="4157893"/>
              <a:ext cx="3853225" cy="3853225"/>
            </a:xfrm>
            <a:prstGeom prst="rect">
              <a:avLst/>
            </a:prstGeom>
            <a:ln w="12700" cap="flat">
              <a:noFill/>
              <a:miter lim="400000"/>
            </a:ln>
            <a:effectLst/>
          </p:spPr>
        </p:pic>
        <p:pic>
          <p:nvPicPr>
            <p:cNvPr id="2003" name="L1cGAN_85_7077_to_7113.jpg"/>
            <p:cNvPicPr>
              <a:picLocks noChangeAspect="1"/>
            </p:cNvPicPr>
            <p:nvPr/>
          </p:nvPicPr>
          <p:blipFill>
            <a:blip r:embed="rId12">
              <a:extLst/>
            </a:blip>
            <a:stretch>
              <a:fillRect/>
            </a:stretch>
          </p:blipFill>
          <p:spPr>
            <a:xfrm>
              <a:off x="0" y="0"/>
              <a:ext cx="3853225" cy="3853224"/>
            </a:xfrm>
            <a:prstGeom prst="rect">
              <a:avLst/>
            </a:prstGeom>
            <a:ln w="12700" cap="flat">
              <a:noFill/>
              <a:miter lim="400000"/>
            </a:ln>
            <a:effectLst/>
          </p:spPr>
        </p:pic>
        <p:pic>
          <p:nvPicPr>
            <p:cNvPr id="2004" name="L1cGAN_86_7147_to_7173.jpg"/>
            <p:cNvPicPr>
              <a:picLocks noChangeAspect="1"/>
            </p:cNvPicPr>
            <p:nvPr/>
          </p:nvPicPr>
          <p:blipFill>
            <a:blip r:embed="rId13">
              <a:extLst/>
            </a:blip>
            <a:stretch>
              <a:fillRect/>
            </a:stretch>
          </p:blipFill>
          <p:spPr>
            <a:xfrm>
              <a:off x="16222036" y="0"/>
              <a:ext cx="3853225" cy="3853224"/>
            </a:xfrm>
            <a:prstGeom prst="rect">
              <a:avLst/>
            </a:prstGeom>
            <a:ln w="12700" cap="flat">
              <a:noFill/>
              <a:miter lim="400000"/>
            </a:ln>
            <a:effectLst/>
          </p:spPr>
        </p:pic>
      </p:grpSp>
      <p:sp>
        <p:nvSpPr>
          <p:cNvPr id="2006" name="Shape 2006"/>
          <p:cNvSpPr/>
          <p:nvPr/>
        </p:nvSpPr>
        <p:spPr>
          <a:xfrm>
            <a:off x="8766837" y="6354101"/>
            <a:ext cx="3125857"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600"/>
            </a:lvl1pPr>
          </a:lstStyle>
          <a:p>
            <a:pPr algn="ctr" defTabSz="410766" hangingPunct="0"/>
            <a:r>
              <a:rPr sz="1800" kern="0">
                <a:solidFill>
                  <a:srgbClr val="000000"/>
                </a:solidFill>
                <a:latin typeface="Helvetica Light"/>
                <a:sym typeface="Helvetica Light"/>
              </a:rPr>
              <a:t>Data from [Laffont et al., 2014]</a:t>
            </a:r>
          </a:p>
        </p:txBody>
      </p:sp>
    </p:spTree>
    <p:extLst>
      <p:ext uri="{BB962C8B-B14F-4D97-AF65-F5344CB8AC3E}">
        <p14:creationId xmlns:p14="http://schemas.microsoft.com/office/powerpoint/2010/main" val="360295739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5" grpId="0"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8" name="Shape 2008"/>
          <p:cNvSpPr/>
          <p:nvPr/>
        </p:nvSpPr>
        <p:spPr>
          <a:xfrm>
            <a:off x="4181213" y="312979"/>
            <a:ext cx="3829575"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8000"/>
            </a:lvl1pPr>
          </a:lstStyle>
          <a:p>
            <a:pPr algn="ctr" defTabSz="410766" hangingPunct="0"/>
            <a:r>
              <a:rPr sz="4000" kern="0">
                <a:solidFill>
                  <a:srgbClr val="000000"/>
                </a:solidFill>
                <a:latin typeface="Helvetica Light"/>
                <a:sym typeface="Helvetica Light"/>
              </a:rPr>
              <a:t>Edges → Images</a:t>
            </a:r>
          </a:p>
        </p:txBody>
      </p:sp>
      <p:sp>
        <p:nvSpPr>
          <p:cNvPr id="2009" name="Shape 2009"/>
          <p:cNvSpPr/>
          <p:nvPr/>
        </p:nvSpPr>
        <p:spPr>
          <a:xfrm>
            <a:off x="728193"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2010" name="Shape 2010"/>
          <p:cNvSpPr/>
          <p:nvPr/>
        </p:nvSpPr>
        <p:spPr>
          <a:xfrm>
            <a:off x="2557653"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sp>
        <p:nvSpPr>
          <p:cNvPr id="2011" name="Shape 2011"/>
          <p:cNvSpPr/>
          <p:nvPr/>
        </p:nvSpPr>
        <p:spPr>
          <a:xfrm>
            <a:off x="4728111"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2012" name="Shape 2012"/>
          <p:cNvSpPr/>
          <p:nvPr/>
        </p:nvSpPr>
        <p:spPr>
          <a:xfrm>
            <a:off x="6557570"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sp>
        <p:nvSpPr>
          <p:cNvPr id="2013" name="Shape 2013"/>
          <p:cNvSpPr/>
          <p:nvPr/>
        </p:nvSpPr>
        <p:spPr>
          <a:xfrm>
            <a:off x="8728028"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2014" name="Shape 2014"/>
          <p:cNvSpPr/>
          <p:nvPr/>
        </p:nvSpPr>
        <p:spPr>
          <a:xfrm>
            <a:off x="10557489"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pic>
        <p:nvPicPr>
          <p:cNvPr id="2015" name="input_62_AB.jpg"/>
          <p:cNvPicPr>
            <a:picLocks noChangeAspect="1"/>
          </p:cNvPicPr>
          <p:nvPr/>
        </p:nvPicPr>
        <p:blipFill>
          <a:blip r:embed="rId2">
            <a:extLst/>
          </a:blip>
          <a:stretch>
            <a:fillRect/>
          </a:stretch>
        </p:blipFill>
        <p:spPr>
          <a:xfrm>
            <a:off x="82655" y="1739498"/>
            <a:ext cx="1889022" cy="1889021"/>
          </a:xfrm>
          <a:prstGeom prst="rect">
            <a:avLst/>
          </a:prstGeom>
          <a:ln w="12700">
            <a:miter lim="400000"/>
          </a:ln>
        </p:spPr>
      </p:pic>
      <p:pic>
        <p:nvPicPr>
          <p:cNvPr id="2016" name="input_106_AB.jpg"/>
          <p:cNvPicPr>
            <a:picLocks noChangeAspect="1"/>
          </p:cNvPicPr>
          <p:nvPr/>
        </p:nvPicPr>
        <p:blipFill>
          <a:blip r:embed="rId3">
            <a:extLst/>
          </a:blip>
          <a:stretch>
            <a:fillRect/>
          </a:stretch>
        </p:blipFill>
        <p:spPr>
          <a:xfrm>
            <a:off x="8328529" y="3777033"/>
            <a:ext cx="1889022" cy="1889021"/>
          </a:xfrm>
          <a:prstGeom prst="rect">
            <a:avLst/>
          </a:prstGeom>
          <a:ln w="12700">
            <a:miter lim="400000"/>
          </a:ln>
        </p:spPr>
      </p:pic>
      <p:pic>
        <p:nvPicPr>
          <p:cNvPr id="2017" name="input_119_AB.jpg"/>
          <p:cNvPicPr>
            <a:picLocks noChangeAspect="1"/>
          </p:cNvPicPr>
          <p:nvPr/>
        </p:nvPicPr>
        <p:blipFill>
          <a:blip r:embed="rId4">
            <a:extLst/>
          </a:blip>
          <a:stretch>
            <a:fillRect/>
          </a:stretch>
        </p:blipFill>
        <p:spPr>
          <a:xfrm>
            <a:off x="4298242" y="3777033"/>
            <a:ext cx="1889022" cy="1889021"/>
          </a:xfrm>
          <a:prstGeom prst="rect">
            <a:avLst/>
          </a:prstGeom>
          <a:ln w="12700">
            <a:miter lim="400000"/>
          </a:ln>
        </p:spPr>
      </p:pic>
      <p:pic>
        <p:nvPicPr>
          <p:cNvPr id="2018" name="input_130_AB.jpg"/>
          <p:cNvPicPr>
            <a:picLocks noChangeAspect="1"/>
          </p:cNvPicPr>
          <p:nvPr/>
        </p:nvPicPr>
        <p:blipFill>
          <a:blip r:embed="rId5">
            <a:extLst/>
          </a:blip>
          <a:stretch>
            <a:fillRect/>
          </a:stretch>
        </p:blipFill>
        <p:spPr>
          <a:xfrm>
            <a:off x="204274" y="3777033"/>
            <a:ext cx="1889022" cy="1889021"/>
          </a:xfrm>
          <a:prstGeom prst="rect">
            <a:avLst/>
          </a:prstGeom>
          <a:ln w="12700">
            <a:miter lim="400000"/>
          </a:ln>
        </p:spPr>
      </p:pic>
      <p:pic>
        <p:nvPicPr>
          <p:cNvPr id="2019" name="input_146_AB.jpg"/>
          <p:cNvPicPr>
            <a:picLocks noChangeAspect="1"/>
          </p:cNvPicPr>
          <p:nvPr/>
        </p:nvPicPr>
        <p:blipFill>
          <a:blip r:embed="rId6">
            <a:extLst/>
          </a:blip>
          <a:stretch>
            <a:fillRect/>
          </a:stretch>
        </p:blipFill>
        <p:spPr>
          <a:xfrm>
            <a:off x="4169339" y="1739498"/>
            <a:ext cx="1889022" cy="1889021"/>
          </a:xfrm>
          <a:prstGeom prst="rect">
            <a:avLst/>
          </a:prstGeom>
          <a:ln w="12700">
            <a:miter lim="400000"/>
          </a:ln>
        </p:spPr>
      </p:pic>
      <p:pic>
        <p:nvPicPr>
          <p:cNvPr id="2020" name="input_157_AB.jpg"/>
          <p:cNvPicPr>
            <a:picLocks noChangeAspect="1"/>
          </p:cNvPicPr>
          <p:nvPr/>
        </p:nvPicPr>
        <p:blipFill>
          <a:blip r:embed="rId7">
            <a:extLst/>
          </a:blip>
          <a:stretch>
            <a:fillRect/>
          </a:stretch>
        </p:blipFill>
        <p:spPr>
          <a:xfrm>
            <a:off x="8254899" y="1739498"/>
            <a:ext cx="1889021" cy="1889021"/>
          </a:xfrm>
          <a:prstGeom prst="rect">
            <a:avLst/>
          </a:prstGeom>
          <a:ln w="12700">
            <a:miter lim="400000"/>
          </a:ln>
        </p:spPr>
      </p:pic>
      <p:grpSp>
        <p:nvGrpSpPr>
          <p:cNvPr id="2027" name="Group 2027"/>
          <p:cNvGrpSpPr/>
          <p:nvPr/>
        </p:nvGrpSpPr>
        <p:grpSpPr>
          <a:xfrm>
            <a:off x="1941902" y="1739498"/>
            <a:ext cx="10122802" cy="3926556"/>
            <a:chOff x="0" y="0"/>
            <a:chExt cx="20245602" cy="7853111"/>
          </a:xfrm>
        </p:grpSpPr>
        <p:pic>
          <p:nvPicPr>
            <p:cNvPr id="2021" name="L1cGAN_106_AB.jpg"/>
            <p:cNvPicPr>
              <a:picLocks noChangeAspect="1"/>
            </p:cNvPicPr>
            <p:nvPr/>
          </p:nvPicPr>
          <p:blipFill>
            <a:blip r:embed="rId8">
              <a:extLst/>
            </a:blip>
            <a:stretch>
              <a:fillRect/>
            </a:stretch>
          </p:blipFill>
          <p:spPr>
            <a:xfrm>
              <a:off x="16320299" y="4075069"/>
              <a:ext cx="3778043" cy="3778043"/>
            </a:xfrm>
            <a:prstGeom prst="rect">
              <a:avLst/>
            </a:prstGeom>
            <a:ln w="12700" cap="flat">
              <a:noFill/>
              <a:miter lim="400000"/>
            </a:ln>
            <a:effectLst/>
          </p:spPr>
        </p:pic>
        <p:pic>
          <p:nvPicPr>
            <p:cNvPr id="2022" name="L1cGAN_119_AB.jpg"/>
            <p:cNvPicPr>
              <a:picLocks noChangeAspect="1"/>
            </p:cNvPicPr>
            <p:nvPr/>
          </p:nvPicPr>
          <p:blipFill>
            <a:blip r:embed="rId9">
              <a:extLst/>
            </a:blip>
            <a:stretch>
              <a:fillRect/>
            </a:stretch>
          </p:blipFill>
          <p:spPr>
            <a:xfrm>
              <a:off x="8522780" y="4075069"/>
              <a:ext cx="3778043" cy="3778043"/>
            </a:xfrm>
            <a:prstGeom prst="rect">
              <a:avLst/>
            </a:prstGeom>
            <a:ln w="12700" cap="flat">
              <a:noFill/>
              <a:miter lim="400000"/>
            </a:ln>
            <a:effectLst/>
          </p:spPr>
        </p:pic>
        <p:pic>
          <p:nvPicPr>
            <p:cNvPr id="2023" name="L1cGAN_62_AB.jpg"/>
            <p:cNvPicPr>
              <a:picLocks noChangeAspect="1"/>
            </p:cNvPicPr>
            <p:nvPr/>
          </p:nvPicPr>
          <p:blipFill>
            <a:blip r:embed="rId10">
              <a:extLst/>
            </a:blip>
            <a:stretch>
              <a:fillRect/>
            </a:stretch>
          </p:blipFill>
          <p:spPr>
            <a:xfrm>
              <a:off x="0" y="0"/>
              <a:ext cx="3778042" cy="3778042"/>
            </a:xfrm>
            <a:prstGeom prst="rect">
              <a:avLst/>
            </a:prstGeom>
            <a:ln w="12700" cap="flat">
              <a:noFill/>
              <a:miter lim="400000"/>
            </a:ln>
            <a:effectLst/>
          </p:spPr>
        </p:pic>
        <p:pic>
          <p:nvPicPr>
            <p:cNvPr id="2024" name="L1cGAN_130_AB.jpg"/>
            <p:cNvPicPr>
              <a:picLocks noChangeAspect="1"/>
            </p:cNvPicPr>
            <p:nvPr/>
          </p:nvPicPr>
          <p:blipFill>
            <a:blip r:embed="rId11">
              <a:extLst/>
            </a:blip>
            <a:stretch>
              <a:fillRect/>
            </a:stretch>
          </p:blipFill>
          <p:spPr>
            <a:xfrm>
              <a:off x="462207" y="4075069"/>
              <a:ext cx="3778043" cy="3778043"/>
            </a:xfrm>
            <a:prstGeom prst="rect">
              <a:avLst/>
            </a:prstGeom>
            <a:ln w="12700" cap="flat">
              <a:noFill/>
              <a:miter lim="400000"/>
            </a:ln>
            <a:effectLst/>
          </p:spPr>
        </p:pic>
        <p:pic>
          <p:nvPicPr>
            <p:cNvPr id="2025" name="L1cGAN_146_AB.jpg"/>
            <p:cNvPicPr>
              <a:picLocks noChangeAspect="1"/>
            </p:cNvPicPr>
            <p:nvPr/>
          </p:nvPicPr>
          <p:blipFill>
            <a:blip r:embed="rId12">
              <a:extLst/>
            </a:blip>
            <a:stretch>
              <a:fillRect/>
            </a:stretch>
          </p:blipFill>
          <p:spPr>
            <a:xfrm>
              <a:off x="8353972" y="0"/>
              <a:ext cx="3778042" cy="3778042"/>
            </a:xfrm>
            <a:prstGeom prst="rect">
              <a:avLst/>
            </a:prstGeom>
            <a:ln w="12700" cap="flat">
              <a:noFill/>
              <a:miter lim="400000"/>
            </a:ln>
            <a:effectLst/>
          </p:spPr>
        </p:pic>
        <p:pic>
          <p:nvPicPr>
            <p:cNvPr id="2026" name="L1cGAN_157_AB.jpg"/>
            <p:cNvPicPr>
              <a:picLocks noChangeAspect="1"/>
            </p:cNvPicPr>
            <p:nvPr/>
          </p:nvPicPr>
          <p:blipFill>
            <a:blip r:embed="rId13">
              <a:extLst/>
            </a:blip>
            <a:stretch>
              <a:fillRect/>
            </a:stretch>
          </p:blipFill>
          <p:spPr>
            <a:xfrm>
              <a:off x="16467560" y="0"/>
              <a:ext cx="3778043" cy="3778042"/>
            </a:xfrm>
            <a:prstGeom prst="rect">
              <a:avLst/>
            </a:prstGeom>
            <a:ln w="12700" cap="flat">
              <a:noFill/>
              <a:miter lim="400000"/>
            </a:ln>
            <a:effectLst/>
          </p:spPr>
        </p:pic>
      </p:grpSp>
      <p:sp>
        <p:nvSpPr>
          <p:cNvPr id="2028" name="Shape 2028"/>
          <p:cNvSpPr/>
          <p:nvPr/>
        </p:nvSpPr>
        <p:spPr>
          <a:xfrm>
            <a:off x="8977269" y="6293471"/>
            <a:ext cx="2888612"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600"/>
            </a:lvl1pPr>
          </a:lstStyle>
          <a:p>
            <a:pPr algn="ctr" defTabSz="410766" hangingPunct="0"/>
            <a:r>
              <a:rPr sz="1800" kern="0">
                <a:solidFill>
                  <a:srgbClr val="000000"/>
                </a:solidFill>
                <a:latin typeface="Helvetica Light"/>
                <a:sym typeface="Helvetica Light"/>
              </a:rPr>
              <a:t>Edges from [Xie &amp; Tu, 2015]</a:t>
            </a:r>
          </a:p>
        </p:txBody>
      </p:sp>
    </p:spTree>
    <p:extLst>
      <p:ext uri="{BB962C8B-B14F-4D97-AF65-F5344CB8AC3E}">
        <p14:creationId xmlns:p14="http://schemas.microsoft.com/office/powerpoint/2010/main" val="315319275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 grpId="0"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0" name="Shape 2030"/>
          <p:cNvSpPr/>
          <p:nvPr/>
        </p:nvSpPr>
        <p:spPr>
          <a:xfrm>
            <a:off x="3814125" y="312979"/>
            <a:ext cx="4563751" cy="68768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defRPr sz="8000"/>
            </a:pPr>
            <a:r>
              <a:rPr sz="4000" i="1" kern="0">
                <a:solidFill>
                  <a:srgbClr val="000000"/>
                </a:solidFill>
                <a:latin typeface="Helvetica"/>
                <a:ea typeface="Helvetica"/>
                <a:cs typeface="Helvetica"/>
                <a:sym typeface="Helvetica"/>
              </a:rPr>
              <a:t>Sketches</a:t>
            </a:r>
            <a:r>
              <a:rPr sz="4000" kern="0">
                <a:solidFill>
                  <a:srgbClr val="000000"/>
                </a:solidFill>
                <a:latin typeface="Helvetica Light"/>
                <a:sym typeface="Helvetica Light"/>
              </a:rPr>
              <a:t> → Images</a:t>
            </a:r>
          </a:p>
        </p:txBody>
      </p:sp>
      <p:sp>
        <p:nvSpPr>
          <p:cNvPr id="2031" name="Shape 2031"/>
          <p:cNvSpPr/>
          <p:nvPr/>
        </p:nvSpPr>
        <p:spPr>
          <a:xfrm>
            <a:off x="728193"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2032" name="Shape 2032"/>
          <p:cNvSpPr/>
          <p:nvPr/>
        </p:nvSpPr>
        <p:spPr>
          <a:xfrm>
            <a:off x="2557653"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sp>
        <p:nvSpPr>
          <p:cNvPr id="2033" name="Shape 2033"/>
          <p:cNvSpPr/>
          <p:nvPr/>
        </p:nvSpPr>
        <p:spPr>
          <a:xfrm>
            <a:off x="4728111"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2034" name="Shape 2034"/>
          <p:cNvSpPr/>
          <p:nvPr/>
        </p:nvSpPr>
        <p:spPr>
          <a:xfrm>
            <a:off x="6557570"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sp>
        <p:nvSpPr>
          <p:cNvPr id="2035" name="Shape 2035"/>
          <p:cNvSpPr/>
          <p:nvPr/>
        </p:nvSpPr>
        <p:spPr>
          <a:xfrm>
            <a:off x="8728028" y="1254086"/>
            <a:ext cx="665780"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Input</a:t>
            </a:r>
          </a:p>
        </p:txBody>
      </p:sp>
      <p:sp>
        <p:nvSpPr>
          <p:cNvPr id="2036" name="Shape 2036"/>
          <p:cNvSpPr/>
          <p:nvPr/>
        </p:nvSpPr>
        <p:spPr>
          <a:xfrm>
            <a:off x="10557489" y="1254086"/>
            <a:ext cx="888598" cy="408658"/>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200"/>
            </a:lvl1pPr>
          </a:lstStyle>
          <a:p>
            <a:pPr defTabSz="1086137" hangingPunct="0"/>
            <a:r>
              <a:rPr sz="2100" kern="0">
                <a:solidFill>
                  <a:srgbClr val="000000"/>
                </a:solidFill>
                <a:latin typeface="Helvetica Light"/>
                <a:sym typeface="Helvetica Light"/>
              </a:rPr>
              <a:t>Output</a:t>
            </a:r>
          </a:p>
        </p:txBody>
      </p:sp>
      <p:sp>
        <p:nvSpPr>
          <p:cNvPr id="2037" name="Shape 2037"/>
          <p:cNvSpPr/>
          <p:nvPr/>
        </p:nvSpPr>
        <p:spPr>
          <a:xfrm>
            <a:off x="4136943" y="5835285"/>
            <a:ext cx="3972242"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ctr" defTabSz="410766" hangingPunct="0"/>
            <a:r>
              <a:rPr sz="2500" kern="0">
                <a:solidFill>
                  <a:srgbClr val="000000"/>
                </a:solidFill>
                <a:latin typeface="Helvetica Light"/>
                <a:sym typeface="Helvetica Light"/>
              </a:rPr>
              <a:t>Trained on Edges → Images</a:t>
            </a:r>
          </a:p>
        </p:txBody>
      </p:sp>
      <p:pic>
        <p:nvPicPr>
          <p:cNvPr id="2038" name="input_13223.jpg"/>
          <p:cNvPicPr>
            <a:picLocks noChangeAspect="1"/>
          </p:cNvPicPr>
          <p:nvPr/>
        </p:nvPicPr>
        <p:blipFill>
          <a:blip r:embed="rId2">
            <a:extLst/>
          </a:blip>
          <a:stretch>
            <a:fillRect/>
          </a:stretch>
        </p:blipFill>
        <p:spPr>
          <a:xfrm>
            <a:off x="137806" y="1654871"/>
            <a:ext cx="1847659" cy="1847659"/>
          </a:xfrm>
          <a:prstGeom prst="rect">
            <a:avLst/>
          </a:prstGeom>
          <a:ln w="12700">
            <a:miter lim="400000"/>
          </a:ln>
        </p:spPr>
      </p:pic>
      <p:pic>
        <p:nvPicPr>
          <p:cNvPr id="2039" name="input_13258.jpg"/>
          <p:cNvPicPr>
            <a:picLocks noChangeAspect="1"/>
          </p:cNvPicPr>
          <p:nvPr/>
        </p:nvPicPr>
        <p:blipFill>
          <a:blip r:embed="rId3">
            <a:extLst/>
          </a:blip>
          <a:stretch>
            <a:fillRect/>
          </a:stretch>
        </p:blipFill>
        <p:spPr>
          <a:xfrm>
            <a:off x="8303510" y="1766688"/>
            <a:ext cx="1847658" cy="1847659"/>
          </a:xfrm>
          <a:prstGeom prst="rect">
            <a:avLst/>
          </a:prstGeom>
          <a:ln w="12700">
            <a:miter lim="400000"/>
          </a:ln>
        </p:spPr>
      </p:pic>
      <p:pic>
        <p:nvPicPr>
          <p:cNvPr id="2040" name="input_798.jpg"/>
          <p:cNvPicPr>
            <a:picLocks noChangeAspect="1"/>
          </p:cNvPicPr>
          <p:nvPr/>
        </p:nvPicPr>
        <p:blipFill>
          <a:blip r:embed="rId4">
            <a:extLst/>
          </a:blip>
          <a:stretch>
            <a:fillRect/>
          </a:stretch>
        </p:blipFill>
        <p:spPr>
          <a:xfrm>
            <a:off x="4164489" y="1766688"/>
            <a:ext cx="1847659" cy="1847659"/>
          </a:xfrm>
          <a:prstGeom prst="rect">
            <a:avLst/>
          </a:prstGeom>
          <a:ln w="12700">
            <a:miter lim="400000"/>
          </a:ln>
        </p:spPr>
      </p:pic>
      <p:pic>
        <p:nvPicPr>
          <p:cNvPr id="2041" name="input_14971.jpg"/>
          <p:cNvPicPr>
            <a:picLocks noChangeAspect="1"/>
          </p:cNvPicPr>
          <p:nvPr/>
        </p:nvPicPr>
        <p:blipFill>
          <a:blip r:embed="rId5">
            <a:extLst/>
          </a:blip>
          <a:stretch>
            <a:fillRect/>
          </a:stretch>
        </p:blipFill>
        <p:spPr>
          <a:xfrm>
            <a:off x="137806" y="3720903"/>
            <a:ext cx="1847659" cy="1847659"/>
          </a:xfrm>
          <a:prstGeom prst="rect">
            <a:avLst/>
          </a:prstGeom>
          <a:ln w="12700">
            <a:miter lim="400000"/>
          </a:ln>
        </p:spPr>
      </p:pic>
      <p:pic>
        <p:nvPicPr>
          <p:cNvPr id="2042" name="gt_14983.jpg"/>
          <p:cNvPicPr>
            <a:picLocks noChangeAspect="1"/>
          </p:cNvPicPr>
          <p:nvPr/>
        </p:nvPicPr>
        <p:blipFill>
          <a:blip r:embed="rId6">
            <a:extLst/>
          </a:blip>
          <a:stretch>
            <a:fillRect/>
          </a:stretch>
        </p:blipFill>
        <p:spPr>
          <a:xfrm>
            <a:off x="8303510" y="3681787"/>
            <a:ext cx="1847658" cy="1847659"/>
          </a:xfrm>
          <a:prstGeom prst="rect">
            <a:avLst/>
          </a:prstGeom>
          <a:ln w="12700">
            <a:miter lim="400000"/>
          </a:ln>
        </p:spPr>
      </p:pic>
      <p:grpSp>
        <p:nvGrpSpPr>
          <p:cNvPr id="2049" name="Group 2049"/>
          <p:cNvGrpSpPr/>
          <p:nvPr/>
        </p:nvGrpSpPr>
        <p:grpSpPr>
          <a:xfrm>
            <a:off x="1974218" y="1654871"/>
            <a:ext cx="10134105" cy="3913690"/>
            <a:chOff x="0" y="0"/>
            <a:chExt cx="20268207" cy="7827378"/>
          </a:xfrm>
        </p:grpSpPr>
        <p:pic>
          <p:nvPicPr>
            <p:cNvPr id="2043" name="L1cGAN_13223.jpg"/>
            <p:cNvPicPr>
              <a:picLocks noChangeAspect="1"/>
            </p:cNvPicPr>
            <p:nvPr/>
          </p:nvPicPr>
          <p:blipFill>
            <a:blip r:embed="rId7">
              <a:extLst/>
            </a:blip>
            <a:stretch>
              <a:fillRect/>
            </a:stretch>
          </p:blipFill>
          <p:spPr>
            <a:xfrm>
              <a:off x="0" y="0"/>
              <a:ext cx="3695316" cy="3695316"/>
            </a:xfrm>
            <a:prstGeom prst="rect">
              <a:avLst/>
            </a:prstGeom>
            <a:ln w="12700" cap="flat">
              <a:noFill/>
              <a:miter lim="400000"/>
            </a:ln>
            <a:effectLst/>
          </p:spPr>
        </p:pic>
        <p:pic>
          <p:nvPicPr>
            <p:cNvPr id="2044" name="L1cGAN_13258.jpg"/>
            <p:cNvPicPr>
              <a:picLocks noChangeAspect="1"/>
            </p:cNvPicPr>
            <p:nvPr/>
          </p:nvPicPr>
          <p:blipFill>
            <a:blip r:embed="rId8">
              <a:extLst/>
            </a:blip>
            <a:stretch>
              <a:fillRect/>
            </a:stretch>
          </p:blipFill>
          <p:spPr>
            <a:xfrm>
              <a:off x="16572892" y="223632"/>
              <a:ext cx="3695316" cy="3695317"/>
            </a:xfrm>
            <a:prstGeom prst="rect">
              <a:avLst/>
            </a:prstGeom>
            <a:ln w="12700" cap="flat">
              <a:noFill/>
              <a:miter lim="400000"/>
            </a:ln>
            <a:effectLst/>
          </p:spPr>
        </p:pic>
        <p:pic>
          <p:nvPicPr>
            <p:cNvPr id="2045" name="L1cGAN_798.jpg"/>
            <p:cNvPicPr>
              <a:picLocks noChangeAspect="1"/>
            </p:cNvPicPr>
            <p:nvPr/>
          </p:nvPicPr>
          <p:blipFill>
            <a:blip r:embed="rId9">
              <a:extLst/>
            </a:blip>
            <a:stretch>
              <a:fillRect/>
            </a:stretch>
          </p:blipFill>
          <p:spPr>
            <a:xfrm>
              <a:off x="8442438" y="223632"/>
              <a:ext cx="3695316" cy="3695317"/>
            </a:xfrm>
            <a:prstGeom prst="rect">
              <a:avLst/>
            </a:prstGeom>
            <a:ln w="12700" cap="flat">
              <a:noFill/>
              <a:miter lim="400000"/>
            </a:ln>
            <a:effectLst/>
          </p:spPr>
        </p:pic>
        <p:pic>
          <p:nvPicPr>
            <p:cNvPr id="2046" name="L1cGAN_14971.jpg"/>
            <p:cNvPicPr>
              <a:picLocks noChangeAspect="1"/>
            </p:cNvPicPr>
            <p:nvPr/>
          </p:nvPicPr>
          <p:blipFill>
            <a:blip r:embed="rId10">
              <a:extLst/>
            </a:blip>
            <a:stretch>
              <a:fillRect/>
            </a:stretch>
          </p:blipFill>
          <p:spPr>
            <a:xfrm>
              <a:off x="0" y="4132062"/>
              <a:ext cx="3695316" cy="3695317"/>
            </a:xfrm>
            <a:prstGeom prst="rect">
              <a:avLst/>
            </a:prstGeom>
            <a:ln w="12700" cap="flat">
              <a:noFill/>
              <a:miter lim="400000"/>
            </a:ln>
            <a:effectLst/>
          </p:spPr>
        </p:pic>
        <p:pic>
          <p:nvPicPr>
            <p:cNvPr id="2047" name="L1cGAN_14983.jpg"/>
            <p:cNvPicPr>
              <a:picLocks noChangeAspect="1"/>
            </p:cNvPicPr>
            <p:nvPr/>
          </p:nvPicPr>
          <p:blipFill>
            <a:blip r:embed="rId11">
              <a:extLst/>
            </a:blip>
            <a:stretch>
              <a:fillRect/>
            </a:stretch>
          </p:blipFill>
          <p:spPr>
            <a:xfrm>
              <a:off x="16572892" y="4132062"/>
              <a:ext cx="3695316" cy="3695317"/>
            </a:xfrm>
            <a:prstGeom prst="rect">
              <a:avLst/>
            </a:prstGeom>
            <a:ln w="12700" cap="flat">
              <a:noFill/>
              <a:miter lim="400000"/>
            </a:ln>
            <a:effectLst/>
          </p:spPr>
        </p:pic>
        <p:pic>
          <p:nvPicPr>
            <p:cNvPr id="2048" name="L1cGAN_15023.jpg"/>
            <p:cNvPicPr>
              <a:picLocks noChangeAspect="1"/>
            </p:cNvPicPr>
            <p:nvPr/>
          </p:nvPicPr>
          <p:blipFill>
            <a:blip r:embed="rId12">
              <a:extLst/>
            </a:blip>
            <a:stretch>
              <a:fillRect/>
            </a:stretch>
          </p:blipFill>
          <p:spPr>
            <a:xfrm>
              <a:off x="8442438" y="4132062"/>
              <a:ext cx="3695316" cy="3695317"/>
            </a:xfrm>
            <a:prstGeom prst="rect">
              <a:avLst/>
            </a:prstGeom>
            <a:ln w="12700" cap="flat">
              <a:noFill/>
              <a:miter lim="400000"/>
            </a:ln>
            <a:effectLst/>
          </p:spPr>
        </p:pic>
      </p:grpSp>
      <p:pic>
        <p:nvPicPr>
          <p:cNvPr id="2050" name="gt_15023.jpg"/>
          <p:cNvPicPr>
            <a:picLocks noChangeAspect="1"/>
          </p:cNvPicPr>
          <p:nvPr/>
        </p:nvPicPr>
        <p:blipFill>
          <a:blip r:embed="rId13">
            <a:extLst/>
          </a:blip>
          <a:stretch>
            <a:fillRect/>
          </a:stretch>
        </p:blipFill>
        <p:spPr>
          <a:xfrm>
            <a:off x="4354462" y="3681787"/>
            <a:ext cx="1847658" cy="1847659"/>
          </a:xfrm>
          <a:prstGeom prst="rect">
            <a:avLst/>
          </a:prstGeom>
          <a:ln w="12700">
            <a:miter lim="400000"/>
          </a:ln>
        </p:spPr>
      </p:pic>
      <p:sp>
        <p:nvSpPr>
          <p:cNvPr id="2051" name="Shape 2051"/>
          <p:cNvSpPr/>
          <p:nvPr/>
        </p:nvSpPr>
        <p:spPr>
          <a:xfrm>
            <a:off x="8458742" y="6367543"/>
            <a:ext cx="3553859"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600"/>
            </a:lvl1pPr>
          </a:lstStyle>
          <a:p>
            <a:pPr algn="ctr" defTabSz="410766" hangingPunct="0"/>
            <a:r>
              <a:rPr sz="1800" kern="0">
                <a:solidFill>
                  <a:srgbClr val="000000"/>
                </a:solidFill>
                <a:latin typeface="Helvetica Light"/>
                <a:sym typeface="Helvetica Light"/>
              </a:rPr>
              <a:t>Data from [Eitz, Hays, Alexa, 2012]</a:t>
            </a:r>
          </a:p>
        </p:txBody>
      </p:sp>
    </p:spTree>
    <p:extLst>
      <p:ext uri="{BB962C8B-B14F-4D97-AF65-F5344CB8AC3E}">
        <p14:creationId xmlns:p14="http://schemas.microsoft.com/office/powerpoint/2010/main" val="174595832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media2.mp4"/>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726187" y="233740"/>
            <a:ext cx="10739626" cy="6390521"/>
          </a:xfrm>
          <a:prstGeom prst="rect">
            <a:avLst/>
          </a:prstGeom>
          <a:ln w="12700">
            <a:miter lim="400000"/>
          </a:ln>
        </p:spPr>
      </p:pic>
      <p:sp>
        <p:nvSpPr>
          <p:cNvPr id="2054" name="Shape 2054"/>
          <p:cNvSpPr/>
          <p:nvPr/>
        </p:nvSpPr>
        <p:spPr>
          <a:xfrm>
            <a:off x="327761" y="202213"/>
            <a:ext cx="11536478" cy="1041822"/>
          </a:xfrm>
          <a:prstGeom prst="rect">
            <a:avLst/>
          </a:prstGeom>
          <a:solidFill>
            <a:srgbClr val="FFFFFF"/>
          </a:solidFill>
          <a:ln w="12700">
            <a:miter lim="400000"/>
          </a:ln>
        </p:spPr>
        <p:txBody>
          <a:bodyPr lIns="35719" tIns="35719" rIns="35719" bIns="35719" anchor="ctr"/>
          <a:lstStyle/>
          <a:p>
            <a:pPr algn="ctr" defTabSz="410766" hangingPunct="0">
              <a:defRPr sz="3200">
                <a:solidFill>
                  <a:srgbClr val="FFFFFF"/>
                </a:solidFill>
              </a:defRPr>
            </a:pPr>
            <a:endParaRPr sz="1600" kern="0">
              <a:solidFill>
                <a:srgbClr val="FFFFFF"/>
              </a:solidFill>
              <a:latin typeface="Helvetica Light"/>
              <a:sym typeface="Helvetica Light"/>
            </a:endParaRPr>
          </a:p>
        </p:txBody>
      </p:sp>
      <p:sp>
        <p:nvSpPr>
          <p:cNvPr id="2055" name="Shape 2055"/>
          <p:cNvSpPr/>
          <p:nvPr/>
        </p:nvSpPr>
        <p:spPr>
          <a:xfrm>
            <a:off x="2947458" y="235570"/>
            <a:ext cx="6068969" cy="692497"/>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lvl1pPr algn="l" defTabSz="2438400">
              <a:defRPr sz="8000"/>
            </a:lvl1pPr>
          </a:lstStyle>
          <a:p>
            <a:pPr defTabSz="1219200" hangingPunct="0"/>
            <a:r>
              <a:rPr sz="4000" kern="0">
                <a:solidFill>
                  <a:srgbClr val="000000"/>
                </a:solidFill>
                <a:latin typeface="Helvetica Light"/>
                <a:sym typeface="Helvetica Light"/>
              </a:rPr>
              <a:t>#edges2cats [Chris Hesse]</a:t>
            </a:r>
          </a:p>
        </p:txBody>
      </p:sp>
    </p:spTree>
    <p:extLst>
      <p:ext uri="{BB962C8B-B14F-4D97-AF65-F5344CB8AC3E}">
        <p14:creationId xmlns:p14="http://schemas.microsoft.com/office/powerpoint/2010/main" val="31517929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45" fill="hold"/>
                                        <p:tgtEl>
                                          <p:spTgt spid="205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53"/>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9" name="Group 2059"/>
          <p:cNvGrpSpPr/>
          <p:nvPr/>
        </p:nvGrpSpPr>
        <p:grpSpPr>
          <a:xfrm>
            <a:off x="2646686" y="3681"/>
            <a:ext cx="6898628" cy="3848723"/>
            <a:chOff x="0" y="0"/>
            <a:chExt cx="13797253" cy="7697445"/>
          </a:xfrm>
        </p:grpSpPr>
        <p:pic>
          <p:nvPicPr>
            <p:cNvPr id="2057" name="pasted-image.png"/>
            <p:cNvPicPr>
              <a:picLocks noChangeAspect="1"/>
            </p:cNvPicPr>
            <p:nvPr/>
          </p:nvPicPr>
          <p:blipFill>
            <a:blip r:embed="rId2">
              <a:extLst/>
            </a:blip>
            <a:stretch>
              <a:fillRect/>
            </a:stretch>
          </p:blipFill>
          <p:spPr>
            <a:xfrm>
              <a:off x="0" y="0"/>
              <a:ext cx="13797254" cy="6510753"/>
            </a:xfrm>
            <a:prstGeom prst="rect">
              <a:avLst/>
            </a:prstGeom>
            <a:ln w="12700" cap="flat">
              <a:noFill/>
              <a:miter lim="400000"/>
            </a:ln>
            <a:effectLst/>
          </p:spPr>
        </p:pic>
        <p:sp>
          <p:nvSpPr>
            <p:cNvPr id="2058" name="Shape 2058"/>
            <p:cNvSpPr/>
            <p:nvPr/>
          </p:nvSpPr>
          <p:spPr>
            <a:xfrm>
              <a:off x="3020900" y="6562474"/>
              <a:ext cx="7755454" cy="11349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2859" tIns="22859" rIns="22859" bIns="22859" numCol="1" anchor="t">
              <a:noAutofit/>
            </a:bodyPr>
            <a:lstStyle>
              <a:lvl1pPr defTabSz="2172271">
                <a:defRPr sz="4600"/>
              </a:lvl1pPr>
            </a:lstStyle>
            <a:p>
              <a:pPr algn="ctr" defTabSz="1086136" hangingPunct="0"/>
              <a:r>
                <a:rPr sz="2300" kern="0">
                  <a:solidFill>
                    <a:srgbClr val="000000"/>
                  </a:solidFill>
                  <a:latin typeface="Helvetica Light"/>
                  <a:sym typeface="Helvetica Light"/>
                </a:rPr>
                <a:t>Ivy Tasi @ivymyt</a:t>
              </a:r>
            </a:p>
          </p:txBody>
        </p:sp>
      </p:grpSp>
      <p:grpSp>
        <p:nvGrpSpPr>
          <p:cNvPr id="2062" name="Group 2062"/>
          <p:cNvGrpSpPr/>
          <p:nvPr/>
        </p:nvGrpSpPr>
        <p:grpSpPr>
          <a:xfrm>
            <a:off x="816660" y="3896502"/>
            <a:ext cx="10558681" cy="3280277"/>
            <a:chOff x="0" y="0"/>
            <a:chExt cx="21117360" cy="6560553"/>
          </a:xfrm>
        </p:grpSpPr>
        <p:pic>
          <p:nvPicPr>
            <p:cNvPr id="2060" name="pasted-image.png"/>
            <p:cNvPicPr>
              <a:picLocks noChangeAspect="1"/>
            </p:cNvPicPr>
            <p:nvPr/>
          </p:nvPicPr>
          <p:blipFill>
            <a:blip r:embed="rId3">
              <a:extLst/>
            </a:blip>
            <a:stretch>
              <a:fillRect/>
            </a:stretch>
          </p:blipFill>
          <p:spPr>
            <a:xfrm>
              <a:off x="0" y="0"/>
              <a:ext cx="21117361" cy="4809648"/>
            </a:xfrm>
            <a:prstGeom prst="rect">
              <a:avLst/>
            </a:prstGeom>
            <a:ln w="12700" cap="flat">
              <a:noFill/>
              <a:miter lim="400000"/>
            </a:ln>
            <a:effectLst/>
          </p:spPr>
        </p:pic>
        <p:sp>
          <p:nvSpPr>
            <p:cNvPr id="2061" name="Shape 2061"/>
            <p:cNvSpPr/>
            <p:nvPr/>
          </p:nvSpPr>
          <p:spPr>
            <a:xfrm>
              <a:off x="4349169" y="4825546"/>
              <a:ext cx="12419022" cy="17350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8100" tIns="38100" rIns="38100" bIns="38100" numCol="1" anchor="t">
              <a:noAutofit/>
            </a:bodyPr>
            <a:lstStyle>
              <a:lvl1pPr defTabSz="2172271">
                <a:defRPr sz="4600"/>
              </a:lvl1pPr>
            </a:lstStyle>
            <a:p>
              <a:pPr algn="ctr" defTabSz="1086136" hangingPunct="0"/>
              <a:r>
                <a:rPr sz="2300" kern="0">
                  <a:solidFill>
                    <a:srgbClr val="000000"/>
                  </a:solidFill>
                  <a:latin typeface="Helvetica Light"/>
                  <a:sym typeface="Helvetica Light"/>
                </a:rPr>
                <a:t>Vitaly Vidmirov @vvid</a:t>
              </a:r>
            </a:p>
          </p:txBody>
        </p:sp>
      </p:grpSp>
    </p:spTree>
    <p:extLst>
      <p:ext uri="{BB962C8B-B14F-4D97-AF65-F5344CB8AC3E}">
        <p14:creationId xmlns:p14="http://schemas.microsoft.com/office/powerpoint/2010/main" val="385986850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p:tmAbs val="0"/>
                                  </p:iterate>
                                  <p:childTnLst>
                                    <p:set>
                                      <p:cBhvr>
                                        <p:cTn id="6" fill="hold"/>
                                        <p:tgtEl>
                                          <p:spTgt spid="20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0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animBg="1" advAuto="0"/>
      <p:bldP spid="2062" grpId="0"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72" name="Group 2072"/>
          <p:cNvGrpSpPr/>
          <p:nvPr/>
        </p:nvGrpSpPr>
        <p:grpSpPr>
          <a:xfrm>
            <a:off x="516500" y="1421994"/>
            <a:ext cx="11159002" cy="4685607"/>
            <a:chOff x="0" y="0"/>
            <a:chExt cx="22318002" cy="9371212"/>
          </a:xfrm>
        </p:grpSpPr>
        <p:pic>
          <p:nvPicPr>
            <p:cNvPr id="2064" name="image106.png"/>
            <p:cNvPicPr>
              <a:picLocks noChangeAspect="1"/>
            </p:cNvPicPr>
            <p:nvPr/>
          </p:nvPicPr>
          <p:blipFill>
            <a:blip r:embed="rId3">
              <a:extLst/>
            </a:blip>
            <a:stretch>
              <a:fillRect/>
            </a:stretch>
          </p:blipFill>
          <p:spPr>
            <a:xfrm>
              <a:off x="-1" y="-1"/>
              <a:ext cx="5438481" cy="4078862"/>
            </a:xfrm>
            <a:prstGeom prst="rect">
              <a:avLst/>
            </a:prstGeom>
            <a:ln w="12700" cap="flat">
              <a:noFill/>
              <a:miter lim="400000"/>
            </a:ln>
            <a:effectLst/>
          </p:spPr>
        </p:pic>
        <p:pic>
          <p:nvPicPr>
            <p:cNvPr id="2065" name="image107.png"/>
            <p:cNvPicPr>
              <a:picLocks noChangeAspect="1"/>
            </p:cNvPicPr>
            <p:nvPr/>
          </p:nvPicPr>
          <p:blipFill>
            <a:blip r:embed="rId4">
              <a:extLst/>
            </a:blip>
            <a:stretch>
              <a:fillRect/>
            </a:stretch>
          </p:blipFill>
          <p:spPr>
            <a:xfrm>
              <a:off x="5542162" y="-1"/>
              <a:ext cx="5438481" cy="4078862"/>
            </a:xfrm>
            <a:prstGeom prst="rect">
              <a:avLst/>
            </a:prstGeom>
            <a:ln w="12700" cap="flat">
              <a:noFill/>
              <a:miter lim="400000"/>
            </a:ln>
            <a:effectLst/>
          </p:spPr>
        </p:pic>
        <p:pic>
          <p:nvPicPr>
            <p:cNvPr id="2066" name="image108.png"/>
            <p:cNvPicPr>
              <a:picLocks noChangeAspect="1"/>
            </p:cNvPicPr>
            <p:nvPr/>
          </p:nvPicPr>
          <p:blipFill>
            <a:blip r:embed="rId5">
              <a:extLst/>
            </a:blip>
            <a:stretch>
              <a:fillRect/>
            </a:stretch>
          </p:blipFill>
          <p:spPr>
            <a:xfrm>
              <a:off x="-1" y="5292349"/>
              <a:ext cx="5438481" cy="4078864"/>
            </a:xfrm>
            <a:prstGeom prst="rect">
              <a:avLst/>
            </a:prstGeom>
            <a:ln w="12700" cap="flat">
              <a:noFill/>
              <a:miter lim="400000"/>
            </a:ln>
            <a:effectLst/>
          </p:spPr>
        </p:pic>
        <p:pic>
          <p:nvPicPr>
            <p:cNvPr id="2067" name="image109.png"/>
            <p:cNvPicPr>
              <a:picLocks noChangeAspect="1"/>
            </p:cNvPicPr>
            <p:nvPr/>
          </p:nvPicPr>
          <p:blipFill>
            <a:blip r:embed="rId6">
              <a:extLst/>
            </a:blip>
            <a:stretch>
              <a:fillRect/>
            </a:stretch>
          </p:blipFill>
          <p:spPr>
            <a:xfrm>
              <a:off x="5542162" y="5292349"/>
              <a:ext cx="5438481" cy="4078864"/>
            </a:xfrm>
            <a:prstGeom prst="rect">
              <a:avLst/>
            </a:prstGeom>
            <a:ln w="12700" cap="flat">
              <a:noFill/>
              <a:miter lim="400000"/>
            </a:ln>
            <a:effectLst/>
          </p:spPr>
        </p:pic>
        <p:pic>
          <p:nvPicPr>
            <p:cNvPr id="2068" name="image110.png"/>
            <p:cNvPicPr>
              <a:picLocks noChangeAspect="1"/>
            </p:cNvPicPr>
            <p:nvPr/>
          </p:nvPicPr>
          <p:blipFill>
            <a:blip r:embed="rId7">
              <a:extLst/>
            </a:blip>
            <a:stretch>
              <a:fillRect/>
            </a:stretch>
          </p:blipFill>
          <p:spPr>
            <a:xfrm>
              <a:off x="11350708" y="5292349"/>
              <a:ext cx="5438480" cy="4078864"/>
            </a:xfrm>
            <a:prstGeom prst="rect">
              <a:avLst/>
            </a:prstGeom>
            <a:ln w="12700" cap="flat">
              <a:noFill/>
              <a:miter lim="400000"/>
            </a:ln>
            <a:effectLst/>
          </p:spPr>
        </p:pic>
        <p:pic>
          <p:nvPicPr>
            <p:cNvPr id="2069" name="image111.png"/>
            <p:cNvPicPr>
              <a:picLocks noChangeAspect="1"/>
            </p:cNvPicPr>
            <p:nvPr/>
          </p:nvPicPr>
          <p:blipFill>
            <a:blip r:embed="rId8">
              <a:extLst/>
            </a:blip>
            <a:stretch>
              <a:fillRect/>
            </a:stretch>
          </p:blipFill>
          <p:spPr>
            <a:xfrm>
              <a:off x="16879523" y="5292349"/>
              <a:ext cx="5438480" cy="4078864"/>
            </a:xfrm>
            <a:prstGeom prst="rect">
              <a:avLst/>
            </a:prstGeom>
            <a:ln w="12700" cap="flat">
              <a:noFill/>
              <a:miter lim="400000"/>
            </a:ln>
            <a:effectLst/>
          </p:spPr>
        </p:pic>
        <p:pic>
          <p:nvPicPr>
            <p:cNvPr id="2070" name="image112.png"/>
            <p:cNvPicPr>
              <a:picLocks noChangeAspect="1"/>
            </p:cNvPicPr>
            <p:nvPr/>
          </p:nvPicPr>
          <p:blipFill>
            <a:blip r:embed="rId9">
              <a:extLst/>
            </a:blip>
            <a:stretch>
              <a:fillRect/>
            </a:stretch>
          </p:blipFill>
          <p:spPr>
            <a:xfrm>
              <a:off x="11330778" y="-1"/>
              <a:ext cx="5438480" cy="4078862"/>
            </a:xfrm>
            <a:prstGeom prst="rect">
              <a:avLst/>
            </a:prstGeom>
            <a:ln w="12700" cap="flat">
              <a:noFill/>
              <a:miter lim="400000"/>
            </a:ln>
            <a:effectLst/>
          </p:spPr>
        </p:pic>
        <p:pic>
          <p:nvPicPr>
            <p:cNvPr id="2071" name="image113.png"/>
            <p:cNvPicPr>
              <a:picLocks noChangeAspect="1"/>
            </p:cNvPicPr>
            <p:nvPr/>
          </p:nvPicPr>
          <p:blipFill>
            <a:blip r:embed="rId10">
              <a:extLst/>
            </a:blip>
            <a:stretch>
              <a:fillRect/>
            </a:stretch>
          </p:blipFill>
          <p:spPr>
            <a:xfrm>
              <a:off x="16859592" y="-1"/>
              <a:ext cx="5438480" cy="4078862"/>
            </a:xfrm>
            <a:prstGeom prst="rect">
              <a:avLst/>
            </a:prstGeom>
            <a:ln w="12700" cap="flat">
              <a:noFill/>
              <a:miter lim="400000"/>
            </a:ln>
            <a:effectLst/>
          </p:spPr>
        </p:pic>
      </p:grpSp>
      <p:sp>
        <p:nvSpPr>
          <p:cNvPr id="2073" name="Shape 2073"/>
          <p:cNvSpPr/>
          <p:nvPr/>
        </p:nvSpPr>
        <p:spPr>
          <a:xfrm>
            <a:off x="4453255" y="33908"/>
            <a:ext cx="3147228" cy="701046"/>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8000"/>
            </a:lvl1pPr>
          </a:lstStyle>
          <a:p>
            <a:pPr defTabSz="1086137" hangingPunct="0"/>
            <a:r>
              <a:rPr sz="4000" kern="0">
                <a:solidFill>
                  <a:srgbClr val="000000"/>
                </a:solidFill>
                <a:latin typeface="Helvetica Light"/>
                <a:sym typeface="Helvetica Light"/>
              </a:rPr>
              <a:t>Hallucinations</a:t>
            </a:r>
          </a:p>
        </p:txBody>
      </p:sp>
      <p:sp>
        <p:nvSpPr>
          <p:cNvPr id="2074" name="Shape 2074"/>
          <p:cNvSpPr/>
          <p:nvPr/>
        </p:nvSpPr>
        <p:spPr>
          <a:xfrm>
            <a:off x="1525373" y="964226"/>
            <a:ext cx="638529" cy="393269"/>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000"/>
            </a:lvl1pPr>
          </a:lstStyle>
          <a:p>
            <a:pPr defTabSz="1086137" hangingPunct="0"/>
            <a:r>
              <a:rPr sz="2000" kern="0">
                <a:solidFill>
                  <a:srgbClr val="000000"/>
                </a:solidFill>
                <a:latin typeface="Helvetica Light"/>
                <a:sym typeface="Helvetica Light"/>
              </a:rPr>
              <a:t>Input</a:t>
            </a:r>
          </a:p>
        </p:txBody>
      </p:sp>
      <p:sp>
        <p:nvSpPr>
          <p:cNvPr id="2075" name="Shape 2075"/>
          <p:cNvSpPr/>
          <p:nvPr/>
        </p:nvSpPr>
        <p:spPr>
          <a:xfrm>
            <a:off x="4116331" y="964226"/>
            <a:ext cx="851728" cy="393269"/>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000"/>
            </a:lvl1pPr>
          </a:lstStyle>
          <a:p>
            <a:pPr defTabSz="1086137" hangingPunct="0"/>
            <a:r>
              <a:rPr sz="2000" kern="0">
                <a:solidFill>
                  <a:srgbClr val="000000"/>
                </a:solidFill>
                <a:latin typeface="Helvetica Light"/>
                <a:sym typeface="Helvetica Light"/>
              </a:rPr>
              <a:t>Output</a:t>
            </a:r>
          </a:p>
        </p:txBody>
      </p:sp>
      <p:sp>
        <p:nvSpPr>
          <p:cNvPr id="2076" name="Shape 2076"/>
          <p:cNvSpPr/>
          <p:nvPr/>
        </p:nvSpPr>
        <p:spPr>
          <a:xfrm>
            <a:off x="7154945" y="964226"/>
            <a:ext cx="638529" cy="393269"/>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000"/>
            </a:lvl1pPr>
          </a:lstStyle>
          <a:p>
            <a:pPr defTabSz="1086137" hangingPunct="0"/>
            <a:r>
              <a:rPr sz="2000" kern="0">
                <a:solidFill>
                  <a:srgbClr val="000000"/>
                </a:solidFill>
                <a:latin typeface="Helvetica Light"/>
                <a:sym typeface="Helvetica Light"/>
              </a:rPr>
              <a:t>Input</a:t>
            </a:r>
          </a:p>
        </p:txBody>
      </p:sp>
      <p:sp>
        <p:nvSpPr>
          <p:cNvPr id="2077" name="Shape 2077"/>
          <p:cNvSpPr/>
          <p:nvPr/>
        </p:nvSpPr>
        <p:spPr>
          <a:xfrm>
            <a:off x="9745902" y="964226"/>
            <a:ext cx="851728" cy="393269"/>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000"/>
            </a:lvl1pPr>
          </a:lstStyle>
          <a:p>
            <a:pPr defTabSz="1086137" hangingPunct="0"/>
            <a:r>
              <a:rPr sz="2000" kern="0">
                <a:solidFill>
                  <a:srgbClr val="000000"/>
                </a:solidFill>
                <a:latin typeface="Helvetica Light"/>
                <a:sym typeface="Helvetica Light"/>
              </a:rPr>
              <a:t>Output</a:t>
            </a:r>
          </a:p>
        </p:txBody>
      </p:sp>
      <p:sp>
        <p:nvSpPr>
          <p:cNvPr id="2078" name="Shape 2078"/>
          <p:cNvSpPr/>
          <p:nvPr/>
        </p:nvSpPr>
        <p:spPr>
          <a:xfrm>
            <a:off x="1549872" y="3769876"/>
            <a:ext cx="638529" cy="393269"/>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000"/>
            </a:lvl1pPr>
          </a:lstStyle>
          <a:p>
            <a:pPr defTabSz="1086137" hangingPunct="0"/>
            <a:r>
              <a:rPr sz="2000" kern="0">
                <a:solidFill>
                  <a:srgbClr val="000000"/>
                </a:solidFill>
                <a:latin typeface="Helvetica Light"/>
                <a:sym typeface="Helvetica Light"/>
              </a:rPr>
              <a:t>Input</a:t>
            </a:r>
          </a:p>
        </p:txBody>
      </p:sp>
      <p:sp>
        <p:nvSpPr>
          <p:cNvPr id="2079" name="Shape 2079"/>
          <p:cNvSpPr/>
          <p:nvPr/>
        </p:nvSpPr>
        <p:spPr>
          <a:xfrm>
            <a:off x="4140829" y="3769876"/>
            <a:ext cx="851728" cy="393269"/>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000"/>
            </a:lvl1pPr>
          </a:lstStyle>
          <a:p>
            <a:pPr defTabSz="1086137" hangingPunct="0"/>
            <a:r>
              <a:rPr sz="2000" kern="0">
                <a:solidFill>
                  <a:srgbClr val="000000"/>
                </a:solidFill>
                <a:latin typeface="Helvetica Light"/>
                <a:sym typeface="Helvetica Light"/>
              </a:rPr>
              <a:t>Output</a:t>
            </a:r>
          </a:p>
        </p:txBody>
      </p:sp>
      <p:sp>
        <p:nvSpPr>
          <p:cNvPr id="2080" name="Shape 2080"/>
          <p:cNvSpPr/>
          <p:nvPr/>
        </p:nvSpPr>
        <p:spPr>
          <a:xfrm>
            <a:off x="7179443" y="3769876"/>
            <a:ext cx="638529" cy="393269"/>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000"/>
            </a:lvl1pPr>
          </a:lstStyle>
          <a:p>
            <a:pPr defTabSz="1086137" hangingPunct="0"/>
            <a:r>
              <a:rPr sz="2000" kern="0">
                <a:solidFill>
                  <a:srgbClr val="000000"/>
                </a:solidFill>
                <a:latin typeface="Helvetica Light"/>
                <a:sym typeface="Helvetica Light"/>
              </a:rPr>
              <a:t>Input</a:t>
            </a:r>
          </a:p>
        </p:txBody>
      </p:sp>
      <p:sp>
        <p:nvSpPr>
          <p:cNvPr id="2081" name="Shape 2081"/>
          <p:cNvSpPr/>
          <p:nvPr/>
        </p:nvSpPr>
        <p:spPr>
          <a:xfrm>
            <a:off x="9770401" y="3769876"/>
            <a:ext cx="851728" cy="393269"/>
          </a:xfrm>
          <a:prstGeom prst="rect">
            <a:avLst/>
          </a:prstGeom>
          <a:ln w="12700">
            <a:miter lim="400000"/>
          </a:ln>
          <a:extLst>
            <a:ext uri="{C572A759-6A51-4108-AA02-DFA0A04FC94B}">
              <ma14:wrappingTextBoxFlag xmlns:ma14="http://schemas.microsoft.com/office/mac/drawingml/2011/main" xmlns="" val="1"/>
            </a:ext>
          </a:extLst>
        </p:spPr>
        <p:txBody>
          <a:bodyPr wrap="none" lIns="42333" tIns="42333" rIns="42333" bIns="42333" anchor="ctr">
            <a:spAutoFit/>
          </a:bodyPr>
          <a:lstStyle>
            <a:lvl1pPr algn="l" defTabSz="2172273">
              <a:defRPr sz="4000"/>
            </a:lvl1pPr>
          </a:lstStyle>
          <a:p>
            <a:pPr defTabSz="1086137" hangingPunct="0"/>
            <a:r>
              <a:rPr sz="2000" kern="0">
                <a:solidFill>
                  <a:srgbClr val="000000"/>
                </a:solidFill>
                <a:latin typeface="Helvetica Light"/>
                <a:sym typeface="Helvetica Light"/>
              </a:rPr>
              <a:t>Output</a:t>
            </a:r>
          </a:p>
        </p:txBody>
      </p:sp>
    </p:spTree>
    <p:extLst>
      <p:ext uri="{BB962C8B-B14F-4D97-AF65-F5344CB8AC3E}">
        <p14:creationId xmlns:p14="http://schemas.microsoft.com/office/powerpoint/2010/main" val="3218646959"/>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5" name="Shape 2085"/>
          <p:cNvSpPr>
            <a:spLocks noGrp="1"/>
          </p:cNvSpPr>
          <p:nvPr>
            <p:ph type="title"/>
          </p:nvPr>
        </p:nvSpPr>
        <p:spPr>
          <a:prstGeom prst="rect">
            <a:avLst/>
          </a:prstGeom>
        </p:spPr>
        <p:txBody>
          <a:bodyPr>
            <a:normAutofit fontScale="90000"/>
          </a:bodyPr>
          <a:lstStyle/>
          <a:p>
            <a:r>
              <a:t>Challenges —&gt; Solutions</a:t>
            </a:r>
          </a:p>
        </p:txBody>
      </p:sp>
      <p:sp>
        <p:nvSpPr>
          <p:cNvPr id="2086" name="Shape 2086"/>
          <p:cNvSpPr/>
          <p:nvPr/>
        </p:nvSpPr>
        <p:spPr>
          <a:xfrm>
            <a:off x="680772" y="1735856"/>
            <a:ext cx="7149611" cy="379110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marL="440972" indent="-440972" defTabSz="410766" hangingPunct="0">
              <a:spcBef>
                <a:spcPts val="10000"/>
              </a:spcBef>
              <a:buSzPct val="100000"/>
              <a:buFontTx/>
              <a:buAutoNum type="arabicPeriod"/>
            </a:pPr>
            <a:r>
              <a:rPr sz="2500" kern="0">
                <a:solidFill>
                  <a:srgbClr val="000000"/>
                </a:solidFill>
                <a:latin typeface="Helvetica Light"/>
                <a:sym typeface="Helvetica Light"/>
              </a:rPr>
              <a:t>Output is high-dimensional, structured object</a:t>
            </a:r>
          </a:p>
          <a:p>
            <a:pPr marL="440972" indent="-440972" defTabSz="410766" hangingPunct="0">
              <a:spcBef>
                <a:spcPts val="10000"/>
              </a:spcBef>
              <a:buSzPct val="100000"/>
              <a:buFontTx/>
              <a:buAutoNum type="arabicPeriod"/>
            </a:pPr>
            <a:r>
              <a:rPr sz="2500" kern="0">
                <a:solidFill>
                  <a:srgbClr val="000000"/>
                </a:solidFill>
                <a:latin typeface="Helvetica Light"/>
                <a:sym typeface="Helvetica Light"/>
              </a:rPr>
              <a:t>Uncertainty in mapping; many plausible outputs</a:t>
            </a:r>
          </a:p>
          <a:p>
            <a:pPr marL="440972" indent="-440972" defTabSz="410766" hangingPunct="0">
              <a:spcBef>
                <a:spcPts val="10000"/>
              </a:spcBef>
              <a:buSzPct val="100000"/>
              <a:buFontTx/>
              <a:buAutoNum type="arabicPeriod"/>
            </a:pPr>
            <a:r>
              <a:rPr sz="2500" kern="0">
                <a:solidFill>
                  <a:srgbClr val="000000"/>
                </a:solidFill>
                <a:latin typeface="Helvetica Light"/>
                <a:sym typeface="Helvetica Light"/>
              </a:rPr>
              <a:t>Lack of supervised training data</a:t>
            </a:r>
          </a:p>
        </p:txBody>
      </p:sp>
      <p:sp>
        <p:nvSpPr>
          <p:cNvPr id="2087" name="Shape 2087"/>
          <p:cNvSpPr/>
          <p:nvPr/>
        </p:nvSpPr>
        <p:spPr>
          <a:xfrm>
            <a:off x="8861301" y="3204719"/>
            <a:ext cx="3025460" cy="853375"/>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l" defTabSz="457200">
              <a:lnSpc>
                <a:spcPts val="6400"/>
              </a:lnSpc>
              <a:defRPr sz="4200">
                <a:latin typeface="Times"/>
                <a:ea typeface="Times"/>
                <a:cs typeface="Times"/>
                <a:sym typeface="Times"/>
              </a:defRPr>
            </a:lvl1pPr>
          </a:lstStyle>
          <a:p>
            <a:pPr defTabSz="228600" hangingPunct="0">
              <a:lnSpc>
                <a:spcPts val="3200"/>
              </a:lnSpc>
            </a:pPr>
            <a:r>
              <a:rPr sz="2100" kern="0">
                <a:solidFill>
                  <a:srgbClr val="000000"/>
                </a:solidFill>
              </a:rPr>
              <a:t>“this small bird has a pink breast and crown…”</a:t>
            </a:r>
          </a:p>
        </p:txBody>
      </p:sp>
      <p:grpSp>
        <p:nvGrpSpPr>
          <p:cNvPr id="2093" name="Group 2093"/>
          <p:cNvGrpSpPr/>
          <p:nvPr/>
        </p:nvGrpSpPr>
        <p:grpSpPr>
          <a:xfrm>
            <a:off x="8052571" y="4807142"/>
            <a:ext cx="3963584" cy="1518938"/>
            <a:chOff x="0" y="0"/>
            <a:chExt cx="7927167" cy="3037874"/>
          </a:xfrm>
        </p:grpSpPr>
        <p:grpSp>
          <p:nvGrpSpPr>
            <p:cNvPr id="2090" name="Group 2090"/>
            <p:cNvGrpSpPr/>
            <p:nvPr/>
          </p:nvGrpSpPr>
          <p:grpSpPr>
            <a:xfrm>
              <a:off x="3941789" y="0"/>
              <a:ext cx="3985379" cy="3037875"/>
              <a:chOff x="0" y="0"/>
              <a:chExt cx="3985378" cy="3037874"/>
            </a:xfrm>
          </p:grpSpPr>
          <p:pic>
            <p:nvPicPr>
              <p:cNvPr id="2088" name="pasted-image.png"/>
              <p:cNvPicPr>
                <a:picLocks noChangeAspect="1"/>
              </p:cNvPicPr>
              <p:nvPr/>
            </p:nvPicPr>
            <p:blipFill>
              <a:blip r:embed="rId2">
                <a:extLst/>
              </a:blip>
              <a:stretch>
                <a:fillRect/>
              </a:stretch>
            </p:blipFill>
            <p:spPr>
              <a:xfrm>
                <a:off x="0" y="0"/>
                <a:ext cx="3985379" cy="3037875"/>
              </a:xfrm>
              <a:prstGeom prst="rect">
                <a:avLst/>
              </a:prstGeom>
              <a:ln w="12700" cap="flat">
                <a:noFill/>
                <a:miter lim="400000"/>
              </a:ln>
              <a:effectLst/>
            </p:spPr>
          </p:pic>
          <p:sp>
            <p:nvSpPr>
              <p:cNvPr id="2089" name="Shape 2089"/>
              <p:cNvSpPr/>
              <p:nvPr/>
            </p:nvSpPr>
            <p:spPr>
              <a:xfrm>
                <a:off x="155095" y="11146"/>
                <a:ext cx="132326" cy="447581"/>
              </a:xfrm>
              <a:prstGeom prst="rect">
                <a:avLst/>
              </a:prstGeom>
              <a:solidFill>
                <a:srgbClr val="FFFFFF"/>
              </a:solidFill>
              <a:ln w="12700" cap="flat">
                <a:noFill/>
                <a:miter lim="400000"/>
              </a:ln>
              <a:effectLst/>
            </p:spPr>
            <p:txBody>
              <a:bodyPr wrap="square" lIns="38100" tIns="38100" rIns="38100" bIns="38100" numCol="1" anchor="ctr">
                <a:noAutofit/>
              </a:bodyPr>
              <a:lstStyle/>
              <a:p>
                <a:pPr defTabSz="1219200" hangingPunct="0">
                  <a:defRPr sz="4800">
                    <a:latin typeface="Calibri"/>
                    <a:ea typeface="Calibri"/>
                    <a:cs typeface="Calibri"/>
                    <a:sym typeface="Calibri"/>
                  </a:defRPr>
                </a:pPr>
                <a:endParaRPr sz="2400" kern="0">
                  <a:solidFill>
                    <a:srgbClr val="000000"/>
                  </a:solidFill>
                  <a:latin typeface="Calibri"/>
                  <a:cs typeface="Calibri"/>
                  <a:sym typeface="Calibri"/>
                </a:endParaRPr>
              </a:p>
            </p:txBody>
          </p:sp>
        </p:grpSp>
        <p:sp>
          <p:nvSpPr>
            <p:cNvPr id="2091" name="Shape 2091"/>
            <p:cNvSpPr/>
            <p:nvPr/>
          </p:nvSpPr>
          <p:spPr>
            <a:xfrm flipV="1">
              <a:off x="3722406" y="1401101"/>
              <a:ext cx="343113" cy="7475"/>
            </a:xfrm>
            <a:prstGeom prst="line">
              <a:avLst/>
            </a:prstGeom>
            <a:noFill/>
            <a:ln w="381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000"/>
              </a:pPr>
              <a:endParaRPr sz="1500" kern="0">
                <a:solidFill>
                  <a:srgbClr val="000000"/>
                </a:solidFill>
                <a:latin typeface="Helvetica Light"/>
                <a:sym typeface="Helvetica Light"/>
              </a:endParaRPr>
            </a:p>
          </p:txBody>
        </p:sp>
        <p:pic>
          <p:nvPicPr>
            <p:cNvPr id="2092" name="pasted-image.png"/>
            <p:cNvPicPr>
              <a:picLocks noChangeAspect="1"/>
            </p:cNvPicPr>
            <p:nvPr/>
          </p:nvPicPr>
          <p:blipFill>
            <a:blip r:embed="rId3">
              <a:extLst/>
            </a:blip>
            <a:stretch>
              <a:fillRect/>
            </a:stretch>
          </p:blipFill>
          <p:spPr>
            <a:xfrm>
              <a:off x="0" y="117488"/>
              <a:ext cx="3578185" cy="2673588"/>
            </a:xfrm>
            <a:prstGeom prst="rect">
              <a:avLst/>
            </a:prstGeom>
            <a:ln w="12700" cap="flat">
              <a:noFill/>
              <a:miter lim="400000"/>
            </a:ln>
            <a:effectLst/>
          </p:spPr>
        </p:pic>
      </p:grpSp>
      <p:pic>
        <p:nvPicPr>
          <p:cNvPr id="2094" name="pasted-image.png"/>
          <p:cNvPicPr>
            <a:picLocks noChangeAspect="1"/>
          </p:cNvPicPr>
          <p:nvPr/>
        </p:nvPicPr>
        <p:blipFill>
          <a:blip r:embed="rId4">
            <a:extLst/>
          </a:blip>
          <a:srcRect r="461"/>
          <a:stretch>
            <a:fillRect/>
          </a:stretch>
        </p:blipFill>
        <p:spPr>
          <a:xfrm>
            <a:off x="9127318" y="1267163"/>
            <a:ext cx="2244913" cy="1499817"/>
          </a:xfrm>
          <a:prstGeom prst="rect">
            <a:avLst/>
          </a:prstGeom>
          <a:ln w="38100">
            <a:solidFill>
              <a:srgbClr val="000000"/>
            </a:solidFill>
            <a:miter lim="400000"/>
          </a:ln>
        </p:spPr>
      </p:pic>
      <p:sp>
        <p:nvSpPr>
          <p:cNvPr id="2095" name="Shape 2095"/>
          <p:cNvSpPr/>
          <p:nvPr/>
        </p:nvSpPr>
        <p:spPr>
          <a:xfrm>
            <a:off x="1122508" y="2191524"/>
            <a:ext cx="6266139"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b="1">
                <a:latin typeface="Helvetica"/>
                <a:ea typeface="Helvetica"/>
                <a:cs typeface="Helvetica"/>
                <a:sym typeface="Helvetica"/>
              </a:defRPr>
            </a:lvl1pPr>
          </a:lstStyle>
          <a:p>
            <a:pPr algn="ctr" defTabSz="410766" hangingPunct="0"/>
            <a:r>
              <a:rPr sz="2500" kern="0">
                <a:solidFill>
                  <a:srgbClr val="000000"/>
                </a:solidFill>
              </a:rPr>
              <a:t>—&gt; Use a deep net, D, to analyze output!</a:t>
            </a:r>
          </a:p>
        </p:txBody>
      </p:sp>
      <p:sp>
        <p:nvSpPr>
          <p:cNvPr id="2096" name="Shape 2096"/>
          <p:cNvSpPr/>
          <p:nvPr/>
        </p:nvSpPr>
        <p:spPr>
          <a:xfrm>
            <a:off x="1091524" y="4065060"/>
            <a:ext cx="7976544"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b="1">
                <a:latin typeface="Helvetica"/>
                <a:ea typeface="Helvetica"/>
                <a:cs typeface="Helvetica"/>
                <a:sym typeface="Helvetica"/>
              </a:defRPr>
            </a:lvl1pPr>
          </a:lstStyle>
          <a:p>
            <a:pPr algn="ctr" defTabSz="410766" hangingPunct="0"/>
            <a:r>
              <a:rPr sz="2500" kern="0">
                <a:solidFill>
                  <a:srgbClr val="000000"/>
                </a:solidFill>
              </a:rPr>
              <a:t>—&gt; D only cares about “plausibility”, doesn’t hedge</a:t>
            </a:r>
          </a:p>
        </p:txBody>
      </p:sp>
    </p:spTree>
    <p:extLst>
      <p:ext uri="{BB962C8B-B14F-4D97-AF65-F5344CB8AC3E}">
        <p14:creationId xmlns:p14="http://schemas.microsoft.com/office/powerpoint/2010/main" val="396775978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0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5" grpId="0" animBg="1" advAuto="0"/>
      <p:bldP spid="2096" grpId="0"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8" name="Shape 2098"/>
          <p:cNvSpPr>
            <a:spLocks noGrp="1"/>
          </p:cNvSpPr>
          <p:nvPr>
            <p:ph type="title"/>
          </p:nvPr>
        </p:nvSpPr>
        <p:spPr>
          <a:prstGeom prst="rect">
            <a:avLst/>
          </a:prstGeom>
        </p:spPr>
        <p:txBody>
          <a:bodyPr>
            <a:normAutofit fontScale="90000"/>
          </a:bodyPr>
          <a:lstStyle/>
          <a:p>
            <a:r>
              <a:t>Challenges —&gt; Solutions</a:t>
            </a:r>
          </a:p>
        </p:txBody>
      </p:sp>
      <p:sp>
        <p:nvSpPr>
          <p:cNvPr id="2099" name="Shape 2099"/>
          <p:cNvSpPr/>
          <p:nvPr/>
        </p:nvSpPr>
        <p:spPr>
          <a:xfrm>
            <a:off x="680772" y="1735856"/>
            <a:ext cx="7149611" cy="379110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marL="440972" indent="-440972" defTabSz="410766" hangingPunct="0">
              <a:spcBef>
                <a:spcPts val="10000"/>
              </a:spcBef>
              <a:buSzPct val="100000"/>
              <a:buFontTx/>
              <a:buAutoNum type="arabicPeriod"/>
            </a:pPr>
            <a:r>
              <a:rPr sz="2500" kern="0">
                <a:solidFill>
                  <a:srgbClr val="000000"/>
                </a:solidFill>
                <a:latin typeface="Helvetica Light"/>
                <a:sym typeface="Helvetica Light"/>
              </a:rPr>
              <a:t>Output is high-dimensional, structured object</a:t>
            </a:r>
          </a:p>
          <a:p>
            <a:pPr marL="440972" indent="-440972" defTabSz="410766" hangingPunct="0">
              <a:spcBef>
                <a:spcPts val="10000"/>
              </a:spcBef>
              <a:buSzPct val="100000"/>
              <a:buFontTx/>
              <a:buAutoNum type="arabicPeriod"/>
            </a:pPr>
            <a:r>
              <a:rPr sz="2500" kern="0">
                <a:solidFill>
                  <a:srgbClr val="000000"/>
                </a:solidFill>
                <a:latin typeface="Helvetica Light"/>
                <a:sym typeface="Helvetica Light"/>
              </a:rPr>
              <a:t>Uncertainty in mapping; many plausible outputs</a:t>
            </a:r>
          </a:p>
          <a:p>
            <a:pPr marL="440972" indent="-440972" defTabSz="410766" hangingPunct="0">
              <a:spcBef>
                <a:spcPts val="10000"/>
              </a:spcBef>
              <a:buSzPct val="100000"/>
              <a:buFontTx/>
              <a:buAutoNum type="arabicPeriod"/>
              <a:defRPr b="1">
                <a:solidFill>
                  <a:srgbClr val="C82506"/>
                </a:solidFill>
                <a:latin typeface="Helvetica"/>
                <a:ea typeface="Helvetica"/>
                <a:cs typeface="Helvetica"/>
                <a:sym typeface="Helvetica"/>
              </a:defRPr>
            </a:pPr>
            <a:r>
              <a:rPr sz="2500" b="1" kern="0">
                <a:solidFill>
                  <a:srgbClr val="C82506"/>
                </a:solidFill>
                <a:latin typeface="Helvetica"/>
                <a:cs typeface="Helvetica"/>
                <a:sym typeface="Helvetica"/>
              </a:rPr>
              <a:t>Lack of supervised training data</a:t>
            </a:r>
          </a:p>
        </p:txBody>
      </p:sp>
      <p:sp>
        <p:nvSpPr>
          <p:cNvPr id="2100" name="Shape 2100"/>
          <p:cNvSpPr/>
          <p:nvPr/>
        </p:nvSpPr>
        <p:spPr>
          <a:xfrm>
            <a:off x="8861301" y="3204719"/>
            <a:ext cx="3025460" cy="853375"/>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l" defTabSz="457200">
              <a:lnSpc>
                <a:spcPts val="6400"/>
              </a:lnSpc>
              <a:defRPr sz="4200">
                <a:latin typeface="Times"/>
                <a:ea typeface="Times"/>
                <a:cs typeface="Times"/>
                <a:sym typeface="Times"/>
              </a:defRPr>
            </a:lvl1pPr>
          </a:lstStyle>
          <a:p>
            <a:pPr defTabSz="228600" hangingPunct="0">
              <a:lnSpc>
                <a:spcPts val="3200"/>
              </a:lnSpc>
            </a:pPr>
            <a:r>
              <a:rPr sz="2100" kern="0">
                <a:solidFill>
                  <a:srgbClr val="000000"/>
                </a:solidFill>
              </a:rPr>
              <a:t>“this small bird has a pink breast and crown…”</a:t>
            </a:r>
          </a:p>
        </p:txBody>
      </p:sp>
      <p:grpSp>
        <p:nvGrpSpPr>
          <p:cNvPr id="2106" name="Group 2106"/>
          <p:cNvGrpSpPr/>
          <p:nvPr/>
        </p:nvGrpSpPr>
        <p:grpSpPr>
          <a:xfrm>
            <a:off x="8016482" y="5105400"/>
            <a:ext cx="3963584" cy="1518938"/>
            <a:chOff x="0" y="0"/>
            <a:chExt cx="7927167" cy="3037874"/>
          </a:xfrm>
        </p:grpSpPr>
        <p:grpSp>
          <p:nvGrpSpPr>
            <p:cNvPr id="2103" name="Group 2103"/>
            <p:cNvGrpSpPr/>
            <p:nvPr/>
          </p:nvGrpSpPr>
          <p:grpSpPr>
            <a:xfrm>
              <a:off x="3941789" y="0"/>
              <a:ext cx="3985379" cy="3037875"/>
              <a:chOff x="0" y="0"/>
              <a:chExt cx="3985378" cy="3037874"/>
            </a:xfrm>
          </p:grpSpPr>
          <p:pic>
            <p:nvPicPr>
              <p:cNvPr id="2101" name="pasted-image.png"/>
              <p:cNvPicPr>
                <a:picLocks noChangeAspect="1"/>
              </p:cNvPicPr>
              <p:nvPr/>
            </p:nvPicPr>
            <p:blipFill>
              <a:blip r:embed="rId2">
                <a:extLst/>
              </a:blip>
              <a:stretch>
                <a:fillRect/>
              </a:stretch>
            </p:blipFill>
            <p:spPr>
              <a:xfrm>
                <a:off x="0" y="0"/>
                <a:ext cx="3985379" cy="3037875"/>
              </a:xfrm>
              <a:prstGeom prst="rect">
                <a:avLst/>
              </a:prstGeom>
              <a:ln w="12700" cap="flat">
                <a:noFill/>
                <a:miter lim="400000"/>
              </a:ln>
              <a:effectLst/>
            </p:spPr>
          </p:pic>
          <p:sp>
            <p:nvSpPr>
              <p:cNvPr id="2102" name="Shape 2102"/>
              <p:cNvSpPr/>
              <p:nvPr/>
            </p:nvSpPr>
            <p:spPr>
              <a:xfrm>
                <a:off x="155095" y="11146"/>
                <a:ext cx="132326" cy="447581"/>
              </a:xfrm>
              <a:prstGeom prst="rect">
                <a:avLst/>
              </a:prstGeom>
              <a:solidFill>
                <a:srgbClr val="FFFFFF"/>
              </a:solidFill>
              <a:ln w="12700" cap="flat">
                <a:noFill/>
                <a:miter lim="400000"/>
              </a:ln>
              <a:effectLst/>
            </p:spPr>
            <p:txBody>
              <a:bodyPr wrap="square" lIns="38100" tIns="38100" rIns="38100" bIns="38100" numCol="1" anchor="ctr">
                <a:noAutofit/>
              </a:bodyPr>
              <a:lstStyle/>
              <a:p>
                <a:pPr defTabSz="1219200" hangingPunct="0">
                  <a:defRPr sz="4800">
                    <a:latin typeface="Calibri"/>
                    <a:ea typeface="Calibri"/>
                    <a:cs typeface="Calibri"/>
                    <a:sym typeface="Calibri"/>
                  </a:defRPr>
                </a:pPr>
                <a:endParaRPr sz="2400" kern="0">
                  <a:solidFill>
                    <a:srgbClr val="000000"/>
                  </a:solidFill>
                  <a:latin typeface="Calibri"/>
                  <a:cs typeface="Calibri"/>
                  <a:sym typeface="Calibri"/>
                </a:endParaRPr>
              </a:p>
            </p:txBody>
          </p:sp>
        </p:grpSp>
        <p:sp>
          <p:nvSpPr>
            <p:cNvPr id="2104" name="Shape 2104"/>
            <p:cNvSpPr/>
            <p:nvPr/>
          </p:nvSpPr>
          <p:spPr>
            <a:xfrm flipV="1">
              <a:off x="3722406" y="1401101"/>
              <a:ext cx="343113" cy="7475"/>
            </a:xfrm>
            <a:prstGeom prst="line">
              <a:avLst/>
            </a:prstGeom>
            <a:noFill/>
            <a:ln w="38100" cap="flat">
              <a:solidFill>
                <a:srgbClr val="000000"/>
              </a:solidFill>
              <a:prstDash val="solid"/>
              <a:miter lim="400000"/>
              <a:tailEnd type="triangle" w="med" len="med"/>
            </a:ln>
            <a:effectLst/>
          </p:spPr>
          <p:txBody>
            <a:bodyPr wrap="square" lIns="35719" tIns="35719" rIns="35719" bIns="35719" numCol="1" anchor="ctr">
              <a:noAutofit/>
            </a:bodyPr>
            <a:lstStyle/>
            <a:p>
              <a:pPr algn="ctr" defTabSz="410766" hangingPunct="0">
                <a:defRPr sz="3000"/>
              </a:pPr>
              <a:endParaRPr sz="1500" kern="0">
                <a:solidFill>
                  <a:srgbClr val="000000"/>
                </a:solidFill>
                <a:latin typeface="Helvetica Light"/>
                <a:sym typeface="Helvetica Light"/>
              </a:endParaRPr>
            </a:p>
          </p:txBody>
        </p:sp>
        <p:pic>
          <p:nvPicPr>
            <p:cNvPr id="2105" name="pasted-image.png"/>
            <p:cNvPicPr>
              <a:picLocks noChangeAspect="1"/>
            </p:cNvPicPr>
            <p:nvPr/>
          </p:nvPicPr>
          <p:blipFill>
            <a:blip r:embed="rId3">
              <a:extLst/>
            </a:blip>
            <a:stretch>
              <a:fillRect/>
            </a:stretch>
          </p:blipFill>
          <p:spPr>
            <a:xfrm>
              <a:off x="0" y="117488"/>
              <a:ext cx="3578185" cy="2673588"/>
            </a:xfrm>
            <a:prstGeom prst="rect">
              <a:avLst/>
            </a:prstGeom>
            <a:ln w="12700" cap="flat">
              <a:noFill/>
              <a:miter lim="400000"/>
            </a:ln>
            <a:effectLst/>
          </p:spPr>
        </p:pic>
      </p:grpSp>
      <p:pic>
        <p:nvPicPr>
          <p:cNvPr id="2107" name="pasted-image.png"/>
          <p:cNvPicPr>
            <a:picLocks noChangeAspect="1"/>
          </p:cNvPicPr>
          <p:nvPr/>
        </p:nvPicPr>
        <p:blipFill>
          <a:blip r:embed="rId4">
            <a:extLst/>
          </a:blip>
          <a:srcRect r="461"/>
          <a:stretch>
            <a:fillRect/>
          </a:stretch>
        </p:blipFill>
        <p:spPr>
          <a:xfrm>
            <a:off x="9068068" y="1640159"/>
            <a:ext cx="2244913" cy="1499817"/>
          </a:xfrm>
          <a:prstGeom prst="rect">
            <a:avLst/>
          </a:prstGeom>
          <a:ln w="38100">
            <a:solidFill>
              <a:srgbClr val="000000"/>
            </a:solidFill>
            <a:miter lim="400000"/>
          </a:ln>
        </p:spPr>
      </p:pic>
      <p:sp>
        <p:nvSpPr>
          <p:cNvPr id="2108" name="Shape 2108"/>
          <p:cNvSpPr/>
          <p:nvPr/>
        </p:nvSpPr>
        <p:spPr>
          <a:xfrm>
            <a:off x="1122508" y="2178028"/>
            <a:ext cx="6266139"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b="1">
                <a:latin typeface="Helvetica"/>
                <a:ea typeface="Helvetica"/>
                <a:cs typeface="Helvetica"/>
                <a:sym typeface="Helvetica"/>
              </a:defRPr>
            </a:lvl1pPr>
          </a:lstStyle>
          <a:p>
            <a:pPr algn="ctr" defTabSz="410766" hangingPunct="0"/>
            <a:r>
              <a:rPr sz="2500" kern="0">
                <a:solidFill>
                  <a:srgbClr val="000000"/>
                </a:solidFill>
              </a:rPr>
              <a:t>—&gt; Use a deep net, D, to analyze output!</a:t>
            </a:r>
          </a:p>
        </p:txBody>
      </p:sp>
      <p:sp>
        <p:nvSpPr>
          <p:cNvPr id="2109" name="Shape 2109"/>
          <p:cNvSpPr/>
          <p:nvPr/>
        </p:nvSpPr>
        <p:spPr>
          <a:xfrm>
            <a:off x="1091524" y="4065060"/>
            <a:ext cx="7976544" cy="45685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b="1">
                <a:latin typeface="Helvetica"/>
                <a:ea typeface="Helvetica"/>
                <a:cs typeface="Helvetica"/>
                <a:sym typeface="Helvetica"/>
              </a:defRPr>
            </a:lvl1pPr>
          </a:lstStyle>
          <a:p>
            <a:pPr algn="ctr" defTabSz="410766" hangingPunct="0"/>
            <a:r>
              <a:rPr sz="2500" kern="0">
                <a:solidFill>
                  <a:srgbClr val="000000"/>
                </a:solidFill>
              </a:rPr>
              <a:t>—&gt; D only cares about “plausibility”, doesn’t hedge</a:t>
            </a:r>
          </a:p>
        </p:txBody>
      </p:sp>
    </p:spTree>
    <p:extLst>
      <p:ext uri="{BB962C8B-B14F-4D97-AF65-F5344CB8AC3E}">
        <p14:creationId xmlns:p14="http://schemas.microsoft.com/office/powerpoint/2010/main" val="46913492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55DC7-FA29-42B1-B142-FF70A4443909}"/>
              </a:ext>
            </a:extLst>
          </p:cNvPr>
          <p:cNvSpPr>
            <a:spLocks noGrp="1"/>
          </p:cNvSpPr>
          <p:nvPr>
            <p:ph type="title"/>
          </p:nvPr>
        </p:nvSpPr>
        <p:spPr/>
        <p:txBody>
          <a:bodyPr/>
          <a:lstStyle/>
          <a:p>
            <a:r>
              <a:rPr lang="en-US" dirty="0"/>
              <a:t>Motivation: Synthesizing images</a:t>
            </a:r>
          </a:p>
        </p:txBody>
      </p:sp>
      <p:sp>
        <p:nvSpPr>
          <p:cNvPr id="3" name="Content Placeholder 2">
            <a:extLst>
              <a:ext uri="{FF2B5EF4-FFF2-40B4-BE49-F238E27FC236}">
                <a16:creationId xmlns:a16="http://schemas.microsoft.com/office/drawing/2014/main" id="{65AC220F-3414-46D8-BB11-6603F5CB13E5}"/>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646C554A-6D94-4C7E-AE47-C4F2DE3D134B}"/>
              </a:ext>
            </a:extLst>
          </p:cNvPr>
          <p:cNvPicPr>
            <a:picLocks noChangeAspect="1"/>
          </p:cNvPicPr>
          <p:nvPr/>
        </p:nvPicPr>
        <p:blipFill>
          <a:blip r:embed="rId2"/>
          <a:stretch>
            <a:fillRect/>
          </a:stretch>
        </p:blipFill>
        <p:spPr>
          <a:xfrm>
            <a:off x="1828800" y="1600200"/>
            <a:ext cx="8534400" cy="5165682"/>
          </a:xfrm>
          <a:prstGeom prst="rect">
            <a:avLst/>
          </a:prstGeom>
        </p:spPr>
      </p:pic>
    </p:spTree>
    <p:extLst>
      <p:ext uri="{BB962C8B-B14F-4D97-AF65-F5344CB8AC3E}">
        <p14:creationId xmlns:p14="http://schemas.microsoft.com/office/powerpoint/2010/main" val="15437005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B35E9-791A-4AF9-BF26-6ABCA91C58D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3F2471D-4762-46C4-B649-9B7281B4B7F6}"/>
              </a:ext>
            </a:extLst>
          </p:cNvPr>
          <p:cNvPicPr>
            <a:picLocks noChangeAspect="1"/>
          </p:cNvPicPr>
          <p:nvPr/>
        </p:nvPicPr>
        <p:blipFill>
          <a:blip r:embed="rId2"/>
          <a:stretch>
            <a:fillRect/>
          </a:stretch>
        </p:blipFill>
        <p:spPr>
          <a:xfrm>
            <a:off x="533400" y="76200"/>
            <a:ext cx="11125200" cy="6207670"/>
          </a:xfrm>
          <a:prstGeom prst="rect">
            <a:avLst/>
          </a:prstGeom>
        </p:spPr>
      </p:pic>
      <p:sp>
        <p:nvSpPr>
          <p:cNvPr id="4" name="Rectangle 3">
            <a:extLst>
              <a:ext uri="{FF2B5EF4-FFF2-40B4-BE49-F238E27FC236}">
                <a16:creationId xmlns:a16="http://schemas.microsoft.com/office/drawing/2014/main" id="{10B8A117-9C29-4A8E-A1D0-AAC6ED61900C}"/>
              </a:ext>
            </a:extLst>
          </p:cNvPr>
          <p:cNvSpPr/>
          <p:nvPr/>
        </p:nvSpPr>
        <p:spPr>
          <a:xfrm>
            <a:off x="4243601" y="6360795"/>
            <a:ext cx="3765711" cy="369332"/>
          </a:xfrm>
          <a:prstGeom prst="rect">
            <a:avLst/>
          </a:prstGeom>
        </p:spPr>
        <p:txBody>
          <a:bodyPr wrap="none">
            <a:spAutoFit/>
          </a:bodyPr>
          <a:lstStyle/>
          <a:p>
            <a:r>
              <a:rPr lang="en-US" dirty="0">
                <a:hlinkClick r:id="rId3"/>
              </a:rPr>
              <a:t>https://junyanz.github.io/CycleGAN/</a:t>
            </a:r>
            <a:endParaRPr lang="en-US" dirty="0"/>
          </a:p>
        </p:txBody>
      </p:sp>
    </p:spTree>
    <p:extLst>
      <p:ext uri="{BB962C8B-B14F-4D97-AF65-F5344CB8AC3E}">
        <p14:creationId xmlns:p14="http://schemas.microsoft.com/office/powerpoint/2010/main" val="122068685"/>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github.com/junyanz/CycleGAN/raw/master/imgs/horse2zebra.gif">
            <a:extLst>
              <a:ext uri="{FF2B5EF4-FFF2-40B4-BE49-F238E27FC236}">
                <a16:creationId xmlns:a16="http://schemas.microsoft.com/office/drawing/2014/main" id="{B68F0AE8-9A88-4A1B-A335-A81704E9A4A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5300" y="1828800"/>
            <a:ext cx="112014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462910"/>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22405-608F-407C-AD66-6945502C4223}"/>
              </a:ext>
            </a:extLst>
          </p:cNvPr>
          <p:cNvSpPr>
            <a:spLocks noGrp="1"/>
          </p:cNvSpPr>
          <p:nvPr>
            <p:ph type="title"/>
          </p:nvPr>
        </p:nvSpPr>
        <p:spPr/>
        <p:txBody>
          <a:bodyPr/>
          <a:lstStyle/>
          <a:p>
            <a:r>
              <a:rPr lang="en-US" dirty="0"/>
              <a:t>Progressive GANs</a:t>
            </a:r>
          </a:p>
        </p:txBody>
      </p:sp>
      <p:sp>
        <p:nvSpPr>
          <p:cNvPr id="3" name="Rectangle 2">
            <a:extLst>
              <a:ext uri="{FF2B5EF4-FFF2-40B4-BE49-F238E27FC236}">
                <a16:creationId xmlns:a16="http://schemas.microsoft.com/office/drawing/2014/main" id="{698B93EF-DAD3-410E-AB33-A34574DC8DF1}"/>
              </a:ext>
            </a:extLst>
          </p:cNvPr>
          <p:cNvSpPr/>
          <p:nvPr/>
        </p:nvSpPr>
        <p:spPr>
          <a:xfrm>
            <a:off x="3535658" y="6183868"/>
            <a:ext cx="5120761" cy="646331"/>
          </a:xfrm>
          <a:prstGeom prst="rect">
            <a:avLst/>
          </a:prstGeom>
        </p:spPr>
        <p:txBody>
          <a:bodyPr wrap="none">
            <a:spAutoFit/>
          </a:bodyPr>
          <a:lstStyle/>
          <a:p>
            <a:pPr algn="ctr"/>
            <a:r>
              <a:rPr lang="en-US" dirty="0"/>
              <a:t>30 minutes of fake celebrities</a:t>
            </a:r>
            <a:endParaRPr lang="en-US" dirty="0">
              <a:hlinkClick r:id="rId2"/>
            </a:endParaRPr>
          </a:p>
          <a:p>
            <a:pPr algn="ctr"/>
            <a:r>
              <a:rPr lang="en-US" dirty="0">
                <a:hlinkClick r:id="rId2"/>
              </a:rPr>
              <a:t>https://www.youtube.com/watch?v=f8xSD4HO_8k</a:t>
            </a:r>
            <a:endParaRPr lang="en-US" dirty="0"/>
          </a:p>
        </p:txBody>
      </p:sp>
      <p:pic>
        <p:nvPicPr>
          <p:cNvPr id="4" name="Picture 3">
            <a:extLst>
              <a:ext uri="{FF2B5EF4-FFF2-40B4-BE49-F238E27FC236}">
                <a16:creationId xmlns:a16="http://schemas.microsoft.com/office/drawing/2014/main" id="{5F86554F-98CC-4353-86C4-99B76A7F7C80}"/>
              </a:ext>
            </a:extLst>
          </p:cNvPr>
          <p:cNvPicPr>
            <a:picLocks noChangeAspect="1"/>
          </p:cNvPicPr>
          <p:nvPr/>
        </p:nvPicPr>
        <p:blipFill>
          <a:blip r:embed="rId3"/>
          <a:stretch>
            <a:fillRect/>
          </a:stretch>
        </p:blipFill>
        <p:spPr>
          <a:xfrm>
            <a:off x="2927788" y="1676400"/>
            <a:ext cx="6336424" cy="4505068"/>
          </a:xfrm>
          <a:prstGeom prst="rect">
            <a:avLst/>
          </a:prstGeom>
        </p:spPr>
      </p:pic>
    </p:spTree>
    <p:extLst>
      <p:ext uri="{BB962C8B-B14F-4D97-AF65-F5344CB8AC3E}">
        <p14:creationId xmlns:p14="http://schemas.microsoft.com/office/powerpoint/2010/main" val="1725459933"/>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802B2-8D4F-41D7-84A8-E16D40281DAC}"/>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03797837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627CF-0DD8-453A-B3E8-8C1448E43DA7}"/>
              </a:ext>
            </a:extLst>
          </p:cNvPr>
          <p:cNvSpPr>
            <a:spLocks noGrp="1"/>
          </p:cNvSpPr>
          <p:nvPr>
            <p:ph type="title"/>
          </p:nvPr>
        </p:nvSpPr>
        <p:spPr/>
        <p:txBody>
          <a:bodyPr/>
          <a:lstStyle/>
          <a:p>
            <a:r>
              <a:rPr lang="en-US" dirty="0"/>
              <a:t>Demo</a:t>
            </a:r>
          </a:p>
        </p:txBody>
      </p:sp>
      <p:sp>
        <p:nvSpPr>
          <p:cNvPr id="4" name="Rectangle 3">
            <a:extLst>
              <a:ext uri="{FF2B5EF4-FFF2-40B4-BE49-F238E27FC236}">
                <a16:creationId xmlns:a16="http://schemas.microsoft.com/office/drawing/2014/main" id="{EA5E05BA-F6C1-47CA-AAC4-AEEE79BD6ED5}"/>
              </a:ext>
            </a:extLst>
          </p:cNvPr>
          <p:cNvSpPr/>
          <p:nvPr/>
        </p:nvSpPr>
        <p:spPr>
          <a:xfrm>
            <a:off x="3470795" y="6034446"/>
            <a:ext cx="5303311" cy="584775"/>
          </a:xfrm>
          <a:prstGeom prst="rect">
            <a:avLst/>
          </a:prstGeom>
        </p:spPr>
        <p:txBody>
          <a:bodyPr wrap="none">
            <a:spAutoFit/>
          </a:bodyPr>
          <a:lstStyle/>
          <a:p>
            <a:pPr algn="ctr"/>
            <a:r>
              <a:rPr lang="en-US" sz="3200" dirty="0">
                <a:hlinkClick r:id="rId2"/>
              </a:rPr>
              <a:t>https://affinelayer.com/pixsrv/</a:t>
            </a:r>
            <a:endParaRPr lang="en-US" sz="3200" dirty="0"/>
          </a:p>
        </p:txBody>
      </p:sp>
      <p:pic>
        <p:nvPicPr>
          <p:cNvPr id="1026" name="Picture 2" descr="https://phillipi.github.io/pix2pix/images/edges2cats.jpg">
            <a:extLst>
              <a:ext uri="{FF2B5EF4-FFF2-40B4-BE49-F238E27FC236}">
                <a16:creationId xmlns:a16="http://schemas.microsoft.com/office/drawing/2014/main" id="{BD0BCAD1-26E3-461F-B5D9-BE423CDEF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374874"/>
            <a:ext cx="7620000" cy="4106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759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p:nvPr/>
        </p:nvSpPr>
        <p:spPr>
          <a:xfrm>
            <a:off x="5021978" y="2522466"/>
            <a:ext cx="3175194" cy="2829069"/>
          </a:xfrm>
          <a:prstGeom prst="rect">
            <a:avLst/>
          </a:prstGeom>
          <a:solidFill>
            <a:srgbClr val="53585F"/>
          </a:solidFill>
          <a:ln w="88900">
            <a:solidFill>
              <a:srgbClr val="000000"/>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243" name="Shape 243"/>
          <p:cNvSpPr/>
          <p:nvPr/>
        </p:nvSpPr>
        <p:spPr>
          <a:xfrm>
            <a:off x="9906002" y="3652398"/>
            <a:ext cx="1045158" cy="538609"/>
          </a:xfrm>
          <a:prstGeom prst="rect">
            <a:avLst/>
          </a:prstGeom>
          <a:ln w="63500">
            <a:solidFill>
              <a:srgbClr val="000000"/>
            </a:solidFill>
          </a:ln>
          <a:extLst>
            <a:ext uri="{C572A759-6A51-4108-AA02-DFA0A04FC94B}">
              <ma14:wrappingTextBoxFlag xmlns:ma14="http://schemas.microsoft.com/office/mac/drawingml/2011/main" xmlns="" val="1"/>
            </a:ext>
          </a:extLst>
        </p:spPr>
        <p:txBody>
          <a:bodyPr wrap="none" lIns="38100" tIns="38100" rIns="38100" bIns="38100">
            <a:spAutoFit/>
          </a:bodyPr>
          <a:lstStyle>
            <a:lvl1pPr algn="l" defTabSz="2172273">
              <a:defRPr sz="6000"/>
            </a:lvl1pPr>
          </a:lstStyle>
          <a:p>
            <a:pPr defTabSz="1086137" hangingPunct="0"/>
            <a:r>
              <a:rPr sz="3000" kern="0">
                <a:solidFill>
                  <a:srgbClr val="000000"/>
                </a:solidFill>
                <a:latin typeface="Helvetica Light"/>
                <a:sym typeface="Helvetica Light"/>
              </a:rPr>
              <a:t>“Fish”</a:t>
            </a:r>
          </a:p>
        </p:txBody>
      </p:sp>
      <p:sp>
        <p:nvSpPr>
          <p:cNvPr id="244" name="Shape 244"/>
          <p:cNvSpPr/>
          <p:nvPr/>
        </p:nvSpPr>
        <p:spPr>
          <a:xfrm>
            <a:off x="9720862" y="5790643"/>
            <a:ext cx="1399422" cy="630942"/>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spAutoFit/>
          </a:bodyPr>
          <a:lstStyle>
            <a:lvl1pPr algn="l" defTabSz="2172273">
              <a:defRPr sz="7200"/>
            </a:lvl1pPr>
          </a:lstStyle>
          <a:p>
            <a:pPr defTabSz="1086137" hangingPunct="0"/>
            <a:r>
              <a:rPr sz="3600" kern="0">
                <a:solidFill>
                  <a:srgbClr val="000000"/>
                </a:solidFill>
                <a:latin typeface="Helvetica Light"/>
                <a:sym typeface="Helvetica Light"/>
              </a:rPr>
              <a:t>label Y</a:t>
            </a:r>
          </a:p>
        </p:txBody>
      </p:sp>
      <p:sp>
        <p:nvSpPr>
          <p:cNvPr id="245" name="Shape 245"/>
          <p:cNvSpPr/>
          <p:nvPr/>
        </p:nvSpPr>
        <p:spPr>
          <a:xfrm>
            <a:off x="8593228" y="3937000"/>
            <a:ext cx="1185772" cy="0"/>
          </a:xfrm>
          <a:prstGeom prst="line">
            <a:avLst/>
          </a:prstGeom>
          <a:ln w="76200">
            <a:solidFill>
              <a:srgbClr val="000000"/>
            </a:solidFill>
            <a:tailEnd type="triangle"/>
          </a:ln>
        </p:spPr>
        <p:txBody>
          <a:bodyPr lIns="38100" tIns="38100" rIns="38100" bIns="38100"/>
          <a:lstStyle/>
          <a:p>
            <a:pPr defTabSz="1086137" hangingPunct="0">
              <a:defRPr sz="4200">
                <a:solidFill>
                  <a:srgbClr val="004731"/>
                </a:solidFill>
                <a:latin typeface="Arial"/>
                <a:ea typeface="Arial"/>
                <a:cs typeface="Arial"/>
                <a:sym typeface="Arial"/>
              </a:defRPr>
            </a:pPr>
            <a:endParaRPr sz="2100" kern="0">
              <a:solidFill>
                <a:srgbClr val="004731"/>
              </a:solidFill>
              <a:latin typeface="Arial"/>
              <a:cs typeface="Arial"/>
              <a:sym typeface="Arial"/>
            </a:endParaRPr>
          </a:p>
        </p:txBody>
      </p:sp>
      <p:sp>
        <p:nvSpPr>
          <p:cNvPr id="246" name="Shape 246"/>
          <p:cNvSpPr/>
          <p:nvPr/>
        </p:nvSpPr>
        <p:spPr>
          <a:xfrm>
            <a:off x="3429000" y="3937000"/>
            <a:ext cx="1185772" cy="0"/>
          </a:xfrm>
          <a:prstGeom prst="line">
            <a:avLst/>
          </a:prstGeom>
          <a:ln w="76200">
            <a:solidFill>
              <a:srgbClr val="000000"/>
            </a:solidFill>
            <a:tailEnd type="triangle"/>
          </a:ln>
        </p:spPr>
        <p:txBody>
          <a:bodyPr lIns="38100" tIns="38100" rIns="38100" bIns="38100"/>
          <a:lstStyle/>
          <a:p>
            <a:pPr defTabSz="1086137" hangingPunct="0">
              <a:defRPr sz="4200">
                <a:solidFill>
                  <a:srgbClr val="004731"/>
                </a:solidFill>
                <a:latin typeface="Arial"/>
                <a:ea typeface="Arial"/>
                <a:cs typeface="Arial"/>
                <a:sym typeface="Arial"/>
              </a:defRPr>
            </a:pPr>
            <a:endParaRPr sz="2100" kern="0">
              <a:solidFill>
                <a:srgbClr val="004731"/>
              </a:solidFill>
              <a:latin typeface="Arial"/>
              <a:cs typeface="Arial"/>
              <a:sym typeface="Arial"/>
            </a:endParaRPr>
          </a:p>
        </p:txBody>
      </p:sp>
      <p:sp>
        <p:nvSpPr>
          <p:cNvPr id="247" name="Shape 247"/>
          <p:cNvSpPr/>
          <p:nvPr/>
        </p:nvSpPr>
        <p:spPr>
          <a:xfrm>
            <a:off x="5070299" y="3585723"/>
            <a:ext cx="3078551" cy="677108"/>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defTabSz="2172273">
              <a:defRPr sz="7800" b="1">
                <a:solidFill>
                  <a:srgbClr val="FFFFFF"/>
                </a:solidFill>
                <a:latin typeface="Helvetica"/>
                <a:ea typeface="Helvetica"/>
                <a:cs typeface="Helvetica"/>
                <a:sym typeface="Helvetica"/>
              </a:defRPr>
            </a:lvl1pPr>
          </a:lstStyle>
          <a:p>
            <a:pPr algn="ctr" defTabSz="1086137" hangingPunct="0"/>
            <a:r>
              <a:rPr sz="3900" kern="0"/>
              <a:t>Learner</a:t>
            </a:r>
          </a:p>
        </p:txBody>
      </p:sp>
      <p:grpSp>
        <p:nvGrpSpPr>
          <p:cNvPr id="250" name="Group 250"/>
          <p:cNvGrpSpPr/>
          <p:nvPr/>
        </p:nvGrpSpPr>
        <p:grpSpPr>
          <a:xfrm>
            <a:off x="718301" y="2646649"/>
            <a:ext cx="2428327" cy="3774940"/>
            <a:chOff x="0" y="0"/>
            <a:chExt cx="4856653" cy="7549878"/>
          </a:xfrm>
        </p:grpSpPr>
        <p:sp>
          <p:nvSpPr>
            <p:cNvPr id="248" name="Shape 248"/>
            <p:cNvSpPr/>
            <p:nvPr/>
          </p:nvSpPr>
          <p:spPr>
            <a:xfrm>
              <a:off x="669178" y="6287994"/>
              <a:ext cx="3369513" cy="12618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8100" tIns="38100" rIns="38100" bIns="38100" numCol="1" anchor="t">
              <a:spAutoFit/>
            </a:bodyPr>
            <a:lstStyle>
              <a:lvl1pPr algn="l" defTabSz="2172273">
                <a:defRPr sz="7200"/>
              </a:lvl1pPr>
            </a:lstStyle>
            <a:p>
              <a:pPr defTabSz="1086137" hangingPunct="0"/>
              <a:r>
                <a:rPr sz="3600" kern="0">
                  <a:solidFill>
                    <a:srgbClr val="000000"/>
                  </a:solidFill>
                  <a:latin typeface="Helvetica Light"/>
                  <a:sym typeface="Helvetica Light"/>
                </a:rPr>
                <a:t>image X</a:t>
              </a:r>
            </a:p>
          </p:txBody>
        </p:sp>
        <p:pic>
          <p:nvPicPr>
            <p:cNvPr id="249" name="pasted-image.png"/>
            <p:cNvPicPr>
              <a:picLocks noChangeAspect="1"/>
            </p:cNvPicPr>
            <p:nvPr/>
          </p:nvPicPr>
          <p:blipFill>
            <a:blip r:embed="rId2">
              <a:extLst/>
            </a:blip>
            <a:srcRect l="18419" r="4416"/>
            <a:stretch>
              <a:fillRect/>
            </a:stretch>
          </p:blipFill>
          <p:spPr>
            <a:xfrm>
              <a:off x="0" y="0"/>
              <a:ext cx="4856653" cy="4942364"/>
            </a:xfrm>
            <a:prstGeom prst="rect">
              <a:avLst/>
            </a:prstGeom>
            <a:ln w="25400" cap="flat">
              <a:solidFill>
                <a:srgbClr val="000000"/>
              </a:solidFill>
              <a:prstDash val="solid"/>
              <a:miter lim="400000"/>
            </a:ln>
            <a:effectLst/>
          </p:spPr>
        </p:pic>
      </p:grpSp>
      <p:pic>
        <p:nvPicPr>
          <p:cNvPr id="251" name="image4.jpg" descr="http://www.thekeyclass.com/wp-content/uploads/2012/10/cubicle.jpg"/>
          <p:cNvPicPr>
            <a:picLocks noChangeAspect="1"/>
          </p:cNvPicPr>
          <p:nvPr/>
        </p:nvPicPr>
        <p:blipFill>
          <a:blip r:embed="rId3">
            <a:extLst/>
          </a:blip>
          <a:stretch>
            <a:fillRect/>
          </a:stretch>
        </p:blipFill>
        <p:spPr>
          <a:xfrm>
            <a:off x="8575451" y="1079500"/>
            <a:ext cx="3490795" cy="2443559"/>
          </a:xfrm>
          <a:prstGeom prst="rect">
            <a:avLst/>
          </a:prstGeom>
          <a:ln w="25400">
            <a:solidFill>
              <a:srgbClr val="000000"/>
            </a:solidFill>
            <a:miter lim="400000"/>
          </a:ln>
        </p:spPr>
      </p:pic>
      <p:sp>
        <p:nvSpPr>
          <p:cNvPr id="252" name="Shape 252"/>
          <p:cNvSpPr>
            <a:spLocks noGrp="1"/>
          </p:cNvSpPr>
          <p:nvPr>
            <p:ph type="title"/>
          </p:nvPr>
        </p:nvSpPr>
        <p:spPr>
          <a:xfrm>
            <a:off x="127000" y="0"/>
            <a:ext cx="11874501" cy="1143001"/>
          </a:xfrm>
          <a:prstGeom prst="rect">
            <a:avLst/>
          </a:prstGeom>
        </p:spPr>
        <p:txBody>
          <a:bodyPr/>
          <a:lstStyle>
            <a:lvl1pPr>
              <a:defRPr>
                <a:latin typeface="+mn-lt"/>
                <a:ea typeface="+mn-ea"/>
                <a:cs typeface="+mn-cs"/>
                <a:sym typeface="Helvetica Light"/>
              </a:defRPr>
            </a:lvl1pPr>
          </a:lstStyle>
          <a:p>
            <a:r>
              <a:t>Image classification</a:t>
            </a:r>
          </a:p>
        </p:txBody>
      </p:sp>
    </p:spTree>
    <p:extLst>
      <p:ext uri="{BB962C8B-B14F-4D97-AF65-F5344CB8AC3E}">
        <p14:creationId xmlns:p14="http://schemas.microsoft.com/office/powerpoint/2010/main" val="264551881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0" animBg="1" advAuto="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27791</TotalTime>
  <Words>1841</Words>
  <Application>Microsoft Office PowerPoint</Application>
  <PresentationFormat>Widescreen</PresentationFormat>
  <Paragraphs>328</Paragraphs>
  <Slides>73</Slides>
  <Notes>17</Notes>
  <HiddenSlides>16</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73</vt:i4>
      </vt:variant>
    </vt:vector>
  </HeadingPairs>
  <TitlesOfParts>
    <vt:vector size="85" baseType="lpstr">
      <vt:lpstr>ＭＳ Ｐゴシック</vt:lpstr>
      <vt:lpstr>Adobe 繁黑體 Std B</vt:lpstr>
      <vt:lpstr>Arial</vt:lpstr>
      <vt:lpstr>Calibri</vt:lpstr>
      <vt:lpstr>Calibri Light</vt:lpstr>
      <vt:lpstr>Helvetica</vt:lpstr>
      <vt:lpstr>Helvetica Light</vt:lpstr>
      <vt:lpstr>Times</vt:lpstr>
      <vt:lpstr>Times New Roman</vt:lpstr>
      <vt:lpstr>Office Theme</vt:lpstr>
      <vt:lpstr>White</vt:lpstr>
      <vt:lpstr>1_White</vt:lpstr>
      <vt:lpstr>Synthesizing images with generative adversarial networks (GANs)</vt:lpstr>
      <vt:lpstr>Readings</vt:lpstr>
      <vt:lpstr>Other resources</vt:lpstr>
      <vt:lpstr>Announcements</vt:lpstr>
      <vt:lpstr>Today</vt:lpstr>
      <vt:lpstr>Motivation: Synthesizing images</vt:lpstr>
      <vt:lpstr>Motivation: Synthesizing images</vt:lpstr>
      <vt:lpstr>Demo</vt:lpstr>
      <vt:lpstr>Image classification</vt:lpstr>
      <vt:lpstr>Image classification</vt:lpstr>
      <vt:lpstr>Image classification</vt:lpstr>
      <vt:lpstr>Image classification</vt:lpstr>
      <vt:lpstr>PowerPoint Presentation</vt:lpstr>
      <vt:lpstr>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structured prediction, you shouldn’t treat every output as independent!</vt:lpstr>
      <vt:lpstr>In one-to-many prediction, you need to predict a set of possibilities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Challenges —&gt; Solutions</vt:lpstr>
      <vt:lpstr>Challenges —&gt; Solutions</vt:lpstr>
      <vt:lpstr>PowerPoint Presentation</vt:lpstr>
      <vt:lpstr>PowerPoint Presentation</vt:lpstr>
      <vt:lpstr>Progressive GANs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Images and image filtering</dc:title>
  <dc:creator>Noah Snavely</dc:creator>
  <cp:lastModifiedBy>Noah Snavely</cp:lastModifiedBy>
  <cp:revision>1635</cp:revision>
  <dcterms:created xsi:type="dcterms:W3CDTF">2009-08-25T02:47:59Z</dcterms:created>
  <dcterms:modified xsi:type="dcterms:W3CDTF">2018-05-07T19:27:14Z</dcterms:modified>
</cp:coreProperties>
</file>