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1230" r:id="rId3"/>
    <p:sldId id="1354" r:id="rId4"/>
    <p:sldId id="1619" r:id="rId5"/>
    <p:sldId id="1516" r:id="rId6"/>
    <p:sldId id="1620" r:id="rId7"/>
    <p:sldId id="1617" r:id="rId8"/>
    <p:sldId id="602" r:id="rId9"/>
    <p:sldId id="603" r:id="rId10"/>
    <p:sldId id="604" r:id="rId11"/>
    <p:sldId id="605" r:id="rId12"/>
    <p:sldId id="606" r:id="rId13"/>
    <p:sldId id="607" r:id="rId14"/>
    <p:sldId id="608" r:id="rId15"/>
    <p:sldId id="609" r:id="rId16"/>
    <p:sldId id="610" r:id="rId17"/>
    <p:sldId id="611" r:id="rId18"/>
    <p:sldId id="612" r:id="rId19"/>
    <p:sldId id="613" r:id="rId20"/>
    <p:sldId id="614" r:id="rId21"/>
    <p:sldId id="1621" r:id="rId22"/>
    <p:sldId id="615" r:id="rId23"/>
    <p:sldId id="1622" r:id="rId24"/>
    <p:sldId id="616" r:id="rId25"/>
    <p:sldId id="617" r:id="rId26"/>
    <p:sldId id="1623" r:id="rId27"/>
    <p:sldId id="618" r:id="rId28"/>
    <p:sldId id="619" r:id="rId29"/>
    <p:sldId id="1618" r:id="rId30"/>
    <p:sldId id="620" r:id="rId31"/>
    <p:sldId id="621" r:id="rId32"/>
    <p:sldId id="622" r:id="rId33"/>
    <p:sldId id="623" r:id="rId34"/>
    <p:sldId id="624" r:id="rId35"/>
    <p:sldId id="625" r:id="rId36"/>
    <p:sldId id="626" r:id="rId37"/>
    <p:sldId id="627" r:id="rId38"/>
    <p:sldId id="628" r:id="rId39"/>
    <p:sldId id="629" r:id="rId40"/>
    <p:sldId id="630" r:id="rId41"/>
    <p:sldId id="631" r:id="rId42"/>
    <p:sldId id="632" r:id="rId43"/>
    <p:sldId id="633" r:id="rId44"/>
    <p:sldId id="634" r:id="rId45"/>
    <p:sldId id="635" r:id="rId46"/>
    <p:sldId id="1628" r:id="rId47"/>
    <p:sldId id="636" r:id="rId48"/>
    <p:sldId id="637" r:id="rId49"/>
    <p:sldId id="638" r:id="rId50"/>
    <p:sldId id="639" r:id="rId51"/>
    <p:sldId id="640" r:id="rId52"/>
    <p:sldId id="1626" r:id="rId53"/>
    <p:sldId id="641" r:id="rId54"/>
    <p:sldId id="642" r:id="rId55"/>
    <p:sldId id="643" r:id="rId56"/>
    <p:sldId id="644" r:id="rId57"/>
    <p:sldId id="645" r:id="rId58"/>
    <p:sldId id="646" r:id="rId59"/>
    <p:sldId id="1627" r:id="rId60"/>
    <p:sldId id="1625" r:id="rId61"/>
    <p:sldId id="1624" r:id="rId62"/>
    <p:sldId id="1629" r:id="rId63"/>
    <p:sldId id="1630" r:id="rId64"/>
    <p:sldId id="1631" r:id="rId65"/>
    <p:sldId id="1632" r:id="rId66"/>
    <p:sldId id="1633" r:id="rId67"/>
    <p:sldId id="1634" r:id="rId68"/>
    <p:sldId id="1635" r:id="rId69"/>
    <p:sldId id="1636" r:id="rId70"/>
    <p:sldId id="1637" r:id="rId71"/>
    <p:sldId id="1638" r:id="rId72"/>
    <p:sldId id="647" r:id="rId7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93180" autoAdjust="0"/>
  </p:normalViewPr>
  <p:slideViewPr>
    <p:cSldViewPr>
      <p:cViewPr varScale="1">
        <p:scale>
          <a:sx n="57" d="100"/>
          <a:sy n="57" d="100"/>
        </p:scale>
        <p:origin x="139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optimization-2/" TargetMode="External"/><Relationship Id="rId2" Type="http://schemas.openxmlformats.org/officeDocument/2006/relationships/hyperlink" Target="http://cs231n.github.io/optimization-1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231n.github.io/neural-networks-3/" TargetMode="External"/><Relationship Id="rId4" Type="http://schemas.openxmlformats.org/officeDocument/2006/relationships/hyperlink" Target="http://cs231n.github.io/neural-networks-2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81200"/>
            <a:ext cx="8915400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Training convolutional </a:t>
            </a:r>
            <a:r>
              <a:rPr lang="en-US" sz="3200"/>
              <a:t>neural networks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76200" y="-1746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/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E65441B-3EF9-44FC-B643-114C3675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361" y="6334780"/>
            <a:ext cx="4393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Slides from Fei-Fei Li, Justin Johnson, Serena Yeung</a:t>
            </a:r>
          </a:p>
          <a:p>
            <a:r>
              <a:rPr lang="en-US" sz="1400" dirty="0"/>
              <a:t>http://</a:t>
            </a:r>
            <a:r>
              <a:rPr lang="en-US" sz="1400" dirty="0" err="1"/>
              <a:t>vision.stanford.edu</a:t>
            </a:r>
            <a:r>
              <a:rPr lang="en-US" sz="1400" dirty="0"/>
              <a:t>/teaching/cs231n/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6C179-BFC2-464F-A3BE-846D40BEA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0693"/>
            <a:ext cx="9144000" cy="27243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6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9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7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86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0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21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6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6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2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/>
              <a:t>Stochastic Gradient Descent &amp; Backpropagation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http://cs231n.github.io/optimization-1/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http://cs231n.github.io/optimization-2/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Best practices for training CNNs</a:t>
            </a:r>
          </a:p>
          <a:p>
            <a:pPr lvl="1"/>
            <a:r>
              <a:rPr lang="en-US" dirty="0">
                <a:hlinkClick r:id="rId4"/>
              </a:rPr>
              <a:t>http://cs231n.github.io/neural-networks-2/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http://cs231n.github.io/neural-networks-3/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5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B82A-4E4A-4FCC-965B-BF60F6FB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1CAD-B575-438E-8CD4-6ADF4A760CE2}"/>
              </a:ext>
            </a:extLst>
          </p:cNvPr>
          <p:cNvSpPr/>
          <p:nvPr/>
        </p:nvSpPr>
        <p:spPr>
          <a:xfrm>
            <a:off x="2255148" y="6019800"/>
            <a:ext cx="4633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https://playground.tensorflow.org/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2CEB1-20CE-4925-B1FB-D85D8AEB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59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D8143C-13D8-4D54-A9F9-8D36F28E84AC}"/>
              </a:ext>
            </a:extLst>
          </p:cNvPr>
          <p:cNvSpPr/>
          <p:nvPr/>
        </p:nvSpPr>
        <p:spPr>
          <a:xfrm>
            <a:off x="152400" y="3733800"/>
            <a:ext cx="868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1FAEA-6868-4A03-B42E-70AB695F0072}"/>
              </a:ext>
            </a:extLst>
          </p:cNvPr>
          <p:cNvSpPr txBox="1"/>
          <p:nvPr/>
        </p:nvSpPr>
        <p:spPr>
          <a:xfrm>
            <a:off x="230323" y="5955268"/>
            <a:ext cx="8573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(if you use </a:t>
            </a:r>
            <a:r>
              <a:rPr lang="en-US" sz="2000" dirty="0" err="1"/>
              <a:t>ReLU</a:t>
            </a:r>
            <a:r>
              <a:rPr lang="en-US" sz="2000" dirty="0"/>
              <a:t> activations, folks tend to initialize bias to small positive number)</a:t>
            </a:r>
          </a:p>
        </p:txBody>
      </p:sp>
    </p:spTree>
    <p:extLst>
      <p:ext uri="{BB962C8B-B14F-4D97-AF65-F5344CB8AC3E}">
        <p14:creationId xmlns:p14="http://schemas.microsoft.com/office/powerpoint/2010/main" val="689022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5EC5A4-C18C-4C88-B573-82DBC5480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0"/>
          <a:stretch/>
        </p:blipFill>
        <p:spPr>
          <a:xfrm>
            <a:off x="378" y="856701"/>
            <a:ext cx="9143244" cy="4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85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3B4A3-D1CA-4A46-901D-9DEFAA318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029200"/>
            <a:ext cx="3657298" cy="8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8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FA3E8C-F66C-4AE0-A53F-BFF188FE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9200"/>
            <a:ext cx="1420251" cy="3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84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5554"/>
          <a:stretch/>
        </p:blipFill>
        <p:spPr>
          <a:xfrm>
            <a:off x="0" y="-20171"/>
            <a:ext cx="9144000" cy="3732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A2CB8-3D28-4712-A92B-AD5FD4DC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971508"/>
            <a:ext cx="5114121" cy="22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72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66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10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02281-A579-4F63-872C-EA0F27B3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Babysitting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45609-64AD-41B6-BEEA-BC47D7C7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B5A1C-B06B-470F-8050-9E9F0312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7816"/>
            <a:ext cx="9144000" cy="35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9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exam in class, May 9</a:t>
            </a:r>
          </a:p>
          <a:p>
            <a:pPr lvl="1"/>
            <a:r>
              <a:rPr lang="en-US" dirty="0"/>
              <a:t>Will provide study materials Wednesday</a:t>
            </a:r>
          </a:p>
          <a:p>
            <a:pPr lvl="1"/>
            <a:r>
              <a:rPr lang="en-US" dirty="0"/>
              <a:t>Final is open book / open note (please use your judgement – see Piazza for more info)</a:t>
            </a:r>
          </a:p>
          <a:p>
            <a:pPr lvl="1"/>
            <a:r>
              <a:rPr lang="en-US" dirty="0"/>
              <a:t>No laptops / iPads / phones. Calculator is OK.</a:t>
            </a:r>
          </a:p>
          <a:p>
            <a:pPr lvl="1"/>
            <a:endParaRPr lang="en-US" dirty="0"/>
          </a:p>
          <a:p>
            <a:r>
              <a:rPr lang="en-US" dirty="0"/>
              <a:t>Project 5 (CNNs) to be released by Wednesday</a:t>
            </a:r>
          </a:p>
          <a:p>
            <a:pPr lvl="1"/>
            <a:r>
              <a:rPr lang="en-US" dirty="0"/>
              <a:t>Likely due Monday, 5/14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346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17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26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4929EE-5B6B-4EFF-BFB3-825831220F4B}"/>
              </a:ext>
            </a:extLst>
          </p:cNvPr>
          <p:cNvSpPr/>
          <p:nvPr/>
        </p:nvSpPr>
        <p:spPr>
          <a:xfrm>
            <a:off x="4267200" y="5486400"/>
            <a:ext cx="441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25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03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16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07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98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45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2828C8-184F-4FA1-B69F-BA73022E4EB0}"/>
              </a:ext>
            </a:extLst>
          </p:cNvPr>
          <p:cNvSpPr/>
          <p:nvPr/>
        </p:nvSpPr>
        <p:spPr>
          <a:xfrm>
            <a:off x="152400" y="4495800"/>
            <a:ext cx="2743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01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DFA9-9150-4FDC-B55A-0CF26D535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CA83A-AA32-4A57-95A9-A1F600CB4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Backpropagation algorithm</a:t>
            </a:r>
          </a:p>
          <a:p>
            <a:r>
              <a:rPr lang="en-US" dirty="0"/>
              <a:t>Training networks via 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2933026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66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82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20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88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87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17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37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130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65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E675-4AFA-41DA-83EA-316B0959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19ECA-DEC2-4E31-A10A-500A524A9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practices for training CNNs</a:t>
            </a:r>
          </a:p>
        </p:txBody>
      </p:sp>
    </p:spTree>
    <p:extLst>
      <p:ext uri="{BB962C8B-B14F-4D97-AF65-F5344CB8AC3E}">
        <p14:creationId xmlns:p14="http://schemas.microsoft.com/office/powerpoint/2010/main" val="3174813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89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4AE3-0E5F-4AAF-B695-F8DEFB09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EDDF4-D7E8-44B9-853E-28A7099B3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43A275-AD24-46F9-9FBC-3513A585A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0"/>
          <a:stretch/>
        </p:blipFill>
        <p:spPr>
          <a:xfrm>
            <a:off x="378" y="856701"/>
            <a:ext cx="9143244" cy="4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576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64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E956EC-75DE-4128-8199-2096801EE909}"/>
              </a:ext>
            </a:extLst>
          </p:cNvPr>
          <p:cNvSpPr/>
          <p:nvPr/>
        </p:nvSpPr>
        <p:spPr>
          <a:xfrm>
            <a:off x="4495800" y="2133600"/>
            <a:ext cx="5181600" cy="388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05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4104CD-8423-4DAC-80E3-AEDF6C696E9F}"/>
              </a:ext>
            </a:extLst>
          </p:cNvPr>
          <p:cNvSpPr/>
          <p:nvPr/>
        </p:nvSpPr>
        <p:spPr>
          <a:xfrm>
            <a:off x="5715000" y="5257800"/>
            <a:ext cx="3581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868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119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02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1078" y="3107531"/>
            <a:ext cx="4179094" cy="53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</p:spTree>
    <p:extLst>
      <p:ext uri="{BB962C8B-B14F-4D97-AF65-F5344CB8AC3E}">
        <p14:creationId xmlns:p14="http://schemas.microsoft.com/office/powerpoint/2010/main" val="14800214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02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0EAC2A-F5FA-4542-B2BD-F8AEAAE00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0"/>
          <a:stretch/>
        </p:blipFill>
        <p:spPr>
          <a:xfrm>
            <a:off x="378" y="856701"/>
            <a:ext cx="9143244" cy="4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64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F902-E28F-476C-9789-F3743EAC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20263-1450-4F08-872E-3EE26B5B5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13CE7-9FB9-43E1-9AFE-D49EA19EA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2"/>
          <a:stretch/>
        </p:blipFill>
        <p:spPr>
          <a:xfrm>
            <a:off x="378" y="856701"/>
            <a:ext cx="9143244" cy="4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753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99A178-03A5-45A4-ADC8-0A191B4F0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185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9D7D-AF29-413A-8F66-BE76F10A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06ED-C15C-403D-B018-6A221F91D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7CD4A-3577-4512-8453-932A5C91D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01"/>
          <a:stretch/>
        </p:blipFill>
        <p:spPr>
          <a:xfrm>
            <a:off x="378" y="856700"/>
            <a:ext cx="9143244" cy="46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6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4C90-AF45-495D-BD79-4F3FDB38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D0D05-DDA1-4999-A5CA-CDE035A08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FBAB4-3ED9-4DFE-93E1-DC475DE52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62"/>
          <a:stretch/>
        </p:blipFill>
        <p:spPr>
          <a:xfrm>
            <a:off x="378" y="856701"/>
            <a:ext cx="9143244" cy="45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122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8B9D9-F7AD-4CD2-B62C-7B9E332C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A5A18-DE74-4EBA-B2D1-BF83CCF07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57514-7595-453F-9E18-380D3FC0E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92"/>
          <a:stretch/>
        </p:blipFill>
        <p:spPr>
          <a:xfrm>
            <a:off x="378" y="856700"/>
            <a:ext cx="9143244" cy="45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005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1EB8D-11D4-476C-B25C-7B5A6C86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6327F-6511-45EE-918D-193405EB0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B0C32-A9E6-4EA2-91DE-916BBB9E5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30"/>
          <a:stretch/>
        </p:blipFill>
        <p:spPr>
          <a:xfrm>
            <a:off x="378" y="856701"/>
            <a:ext cx="9143244" cy="45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56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19CE-1B2C-467D-A346-01A50A29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C0110-F81F-44F3-BE92-D610B082E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DE706-2069-48EE-8031-A898646D8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08"/>
          <a:stretch/>
        </p:blipFill>
        <p:spPr>
          <a:xfrm>
            <a:off x="378" y="856701"/>
            <a:ext cx="9143244" cy="454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679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C424-1B52-4182-9031-505654E0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7C048-885D-433B-B6FB-79CB0AF18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C6FC98-DCDF-4577-B3A4-8C1FC501F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5"/>
          <a:stretch/>
        </p:blipFill>
        <p:spPr>
          <a:xfrm>
            <a:off x="378" y="856700"/>
            <a:ext cx="9143244" cy="44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740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6D3F-D935-4788-9B45-8970EF20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79A70-0919-4F0E-9A1B-822868DAD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11C84-E17C-45F8-8348-D6567AEFB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77"/>
          <a:stretch/>
        </p:blipFill>
        <p:spPr>
          <a:xfrm>
            <a:off x="378" y="856701"/>
            <a:ext cx="9143244" cy="46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748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E9753-6DAA-4566-B989-67724D9E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B6AE-A736-45C5-8B4E-E2171D234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DBE2D-83FD-488A-8CB9-DDF8F6E91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0"/>
          <a:stretch/>
        </p:blipFill>
        <p:spPr>
          <a:xfrm>
            <a:off x="378" y="856700"/>
            <a:ext cx="9143244" cy="46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36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F76D7-7178-4A2D-A6AD-292652289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84"/>
          <a:stretch/>
        </p:blipFill>
        <p:spPr>
          <a:xfrm>
            <a:off x="378" y="856701"/>
            <a:ext cx="9143244" cy="4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205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12098-67AF-4939-AF83-7D3651EE1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54"/>
          <a:stretch/>
        </p:blipFill>
        <p:spPr>
          <a:xfrm>
            <a:off x="378" y="856701"/>
            <a:ext cx="9143244" cy="457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197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957C-E099-41F4-B92C-7B5C2610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143F-9DC4-46DE-8365-D88A5D011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AC1D2-F32D-43AA-A057-379FC6992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08"/>
          <a:stretch/>
        </p:blipFill>
        <p:spPr>
          <a:xfrm>
            <a:off x="378" y="856701"/>
            <a:ext cx="9143244" cy="454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617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46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5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17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26385</TotalTime>
  <Words>191</Words>
  <Application>Microsoft Office PowerPoint</Application>
  <PresentationFormat>On-screen Show (4:3)</PresentationFormat>
  <Paragraphs>33</Paragraphs>
  <Slides>72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ＭＳ Ｐゴシック</vt:lpstr>
      <vt:lpstr>Arial</vt:lpstr>
      <vt:lpstr>Calibri</vt:lpstr>
      <vt:lpstr>Office Theme</vt:lpstr>
      <vt:lpstr>Training convolutional neural networks</vt:lpstr>
      <vt:lpstr>Readings</vt:lpstr>
      <vt:lpstr>Announcements</vt:lpstr>
      <vt:lpstr>Last time</vt:lpstr>
      <vt:lpstr>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Babysitting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1568</cp:revision>
  <dcterms:created xsi:type="dcterms:W3CDTF">2009-08-25T02:47:59Z</dcterms:created>
  <dcterms:modified xsi:type="dcterms:W3CDTF">2018-04-30T18:20:39Z</dcterms:modified>
</cp:coreProperties>
</file>