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4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5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6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7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8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9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10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11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12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13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14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15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16.xml" ContentType="application/vnd.openxmlformats-officedocument.presentationml.notesSl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notesSlides/notesSlide17.xml" ContentType="application/vnd.openxmlformats-officedocument.presentationml.notesSlide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18.xml" ContentType="application/vnd.openxmlformats-officedocument.presentationml.notesSlide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notesSlides/notesSlide19.xml" ContentType="application/vnd.openxmlformats-officedocument.presentationml.notesSlide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notesSlides/notesSlide20.xml" ContentType="application/vnd.openxmlformats-officedocument.presentationml.notesSlide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notesSlides/notesSlide21.xml" ContentType="application/vnd.openxmlformats-officedocument.presentationml.notesSlide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notesSlides/notesSlide22.xml" ContentType="application/vnd.openxmlformats-officedocument.presentationml.notesSlide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notesSlides/notesSlide23.xml" ContentType="application/vnd.openxmlformats-officedocument.presentationml.notesSlide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notesSlides/notesSlide24.xml" ContentType="application/vnd.openxmlformats-officedocument.presentationml.notesSlide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notesSlides/notesSlide25.xml" ContentType="application/vnd.openxmlformats-officedocument.presentationml.notesSlide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notesSlides/notesSlide26.xml" ContentType="application/vnd.openxmlformats-officedocument.presentationml.notesSlide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notesSlides/notesSlide27.xml" ContentType="application/vnd.openxmlformats-officedocument.presentationml.notesSlide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notesSlides/notesSlide28.xml" ContentType="application/vnd.openxmlformats-officedocument.presentationml.notesSlide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notesSlides/notesSlide29.xml" ContentType="application/vnd.openxmlformats-officedocument.presentationml.notesSlide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notesSlides/notesSlide30.xml" ContentType="application/vnd.openxmlformats-officedocument.presentationml.notesSlide+xml"/>
  <Override PartName="/ppt/tags/tag877.xml" ContentType="application/vnd.openxmlformats-officedocument.presentationml.tags+xml"/>
  <Override PartName="/ppt/notesSlides/notesSlide31.xml" ContentType="application/vnd.openxmlformats-officedocument.presentationml.notesSlide+xml"/>
  <Override PartName="/ppt/tags/tag878.xml" ContentType="application/vnd.openxmlformats-officedocument.presentationml.tags+xml"/>
  <Override PartName="/ppt/notesSlides/notesSlide32.xml" ContentType="application/vnd.openxmlformats-officedocument.presentationml.notesSlide+xml"/>
  <Override PartName="/ppt/tags/tag879.xml" ContentType="application/vnd.openxmlformats-officedocument.presentationml.tags+xml"/>
  <Override PartName="/ppt/notesSlides/notesSlide33.xml" ContentType="application/vnd.openxmlformats-officedocument.presentationml.notesSlide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notesSlides/notesSlide34.xml" ContentType="application/vnd.openxmlformats-officedocument.presentationml.notesSlide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notesSlides/notesSlide35.xml" ContentType="application/vnd.openxmlformats-officedocument.presentationml.notesSlide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notesSlides/notesSlide36.xml" ContentType="application/vnd.openxmlformats-officedocument.presentationml.notesSlide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notesSlides/notesSlide37.xml" ContentType="application/vnd.openxmlformats-officedocument.presentationml.notesSlide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notesSlides/notesSlide38.xml" ContentType="application/vnd.openxmlformats-officedocument.presentationml.notesSlide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notesSlides/notesSlide39.xml" ContentType="application/vnd.openxmlformats-officedocument.presentationml.notesSlide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notesSlides/notesSlide40.xml" ContentType="application/vnd.openxmlformats-officedocument.presentationml.notesSlide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notesSlides/notesSlide41.xml" ContentType="application/vnd.openxmlformats-officedocument.presentationml.notesSlide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notesSlides/notesSlide42.xml" ContentType="application/vnd.openxmlformats-officedocument.presentationml.notesSlide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678" r:id="rId2"/>
    <p:sldId id="731" r:id="rId3"/>
    <p:sldId id="792" r:id="rId4"/>
    <p:sldId id="791" r:id="rId5"/>
    <p:sldId id="768" r:id="rId6"/>
    <p:sldId id="728" r:id="rId7"/>
    <p:sldId id="729" r:id="rId8"/>
    <p:sldId id="802" r:id="rId9"/>
    <p:sldId id="730" r:id="rId10"/>
    <p:sldId id="769" r:id="rId11"/>
    <p:sldId id="683" r:id="rId12"/>
    <p:sldId id="684" r:id="rId13"/>
    <p:sldId id="685" r:id="rId14"/>
    <p:sldId id="686" r:id="rId15"/>
    <p:sldId id="770" r:id="rId16"/>
    <p:sldId id="687" r:id="rId17"/>
    <p:sldId id="688" r:id="rId18"/>
    <p:sldId id="689" r:id="rId19"/>
    <p:sldId id="733" r:id="rId20"/>
    <p:sldId id="690" r:id="rId21"/>
    <p:sldId id="691" r:id="rId22"/>
    <p:sldId id="732" r:id="rId23"/>
    <p:sldId id="734" r:id="rId24"/>
    <p:sldId id="735" r:id="rId25"/>
    <p:sldId id="736" r:id="rId26"/>
    <p:sldId id="737" r:id="rId27"/>
    <p:sldId id="738" r:id="rId28"/>
    <p:sldId id="739" r:id="rId29"/>
    <p:sldId id="740" r:id="rId30"/>
    <p:sldId id="790" r:id="rId31"/>
    <p:sldId id="741" r:id="rId32"/>
    <p:sldId id="742" r:id="rId33"/>
    <p:sldId id="743" r:id="rId34"/>
    <p:sldId id="744" r:id="rId35"/>
    <p:sldId id="803" r:id="rId36"/>
    <p:sldId id="804" r:id="rId37"/>
    <p:sldId id="805" r:id="rId38"/>
    <p:sldId id="806" r:id="rId39"/>
    <p:sldId id="807" r:id="rId40"/>
    <p:sldId id="808" r:id="rId41"/>
    <p:sldId id="809" r:id="rId42"/>
    <p:sldId id="810" r:id="rId43"/>
    <p:sldId id="811" r:id="rId44"/>
    <p:sldId id="812" r:id="rId45"/>
    <p:sldId id="813" r:id="rId46"/>
    <p:sldId id="814" r:id="rId47"/>
    <p:sldId id="815" r:id="rId48"/>
    <p:sldId id="816" r:id="rId49"/>
    <p:sldId id="817" r:id="rId50"/>
    <p:sldId id="818" r:id="rId51"/>
    <p:sldId id="819" r:id="rId52"/>
    <p:sldId id="820" r:id="rId53"/>
    <p:sldId id="821" r:id="rId54"/>
    <p:sldId id="822" r:id="rId55"/>
    <p:sldId id="823" r:id="rId56"/>
    <p:sldId id="824" r:id="rId57"/>
    <p:sldId id="825" r:id="rId58"/>
    <p:sldId id="826" r:id="rId5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41" autoAdjust="0"/>
    <p:restoredTop sz="95299" autoAdjust="0"/>
  </p:normalViewPr>
  <p:slideViewPr>
    <p:cSldViewPr>
      <p:cViewPr varScale="1">
        <p:scale>
          <a:sx n="61" d="100"/>
          <a:sy n="61" d="100"/>
        </p:scale>
        <p:origin x="1123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2.wmf"/><Relationship Id="rId7" Type="http://schemas.openxmlformats.org/officeDocument/2006/relationships/image" Target="../media/image66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10" Type="http://schemas.openxmlformats.org/officeDocument/2006/relationships/image" Target="../media/image69.wmf"/><Relationship Id="rId4" Type="http://schemas.openxmlformats.org/officeDocument/2006/relationships/image" Target="../media/image63.wmf"/><Relationship Id="rId9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75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7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B7C37-45CA-4BAD-A938-7922E85AE837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D0658-D0AF-4134-9D07-13ABA31FBB2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95479-A721-4C1E-889D-2E2D9A0A5BE7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determine which lines in the scene vanish at a given pixel?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10E3F3-504D-42E1-9228-29467558AE43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30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9F467-C67F-49E6-9624-5B8D03A48F72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18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5627A-5564-4684-8A51-C8119D23160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49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D0271-2653-464F-8F3A-13708C3F3CB9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15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C8BD90-499B-4CE5-9078-BD2B7D42E0D6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D3D4D-7B55-4170-BF9E-A48AFDB89D81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this parachuter higher or lower than the person taking this picture?</a:t>
            </a:r>
          </a:p>
          <a:p>
            <a:r>
              <a:rPr lang="en-US"/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4149248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9F0DD-E0CC-44FD-98BA-A8BA4DC26E56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42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9D405-34EB-4494-A984-FAC0CE2CED40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8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622D6-FFC7-43C1-BDEF-FE23DE75416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E7C43-3993-4119-945C-1ECE28CE64D6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10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69CA2-2C92-4B53-974C-D6430709BC20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12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5E2A4-C0BE-4CA1-B54B-97B92931C868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B5D4F2-2FCB-4312-81A1-8E01BAA4BBAC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23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4A638-834B-4832-8E9C-0E66FDD23CB2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53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83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51F786-976E-4BD9-88F9-C6C055F9D7BC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20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828832-E464-43BF-B2A1-780FD42A5DD2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70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8F1FE-7761-49FA-AA30-492692FA424D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9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F15D1-40C9-4E40-A55B-C7C8C417698C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9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377B2-6412-49CB-BF9B-4D0407EB62C2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1DD1C4-BD08-4C24-80E3-5FE4982F01AF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77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85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875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CE5EC-09AD-46D7-A995-F0909887D991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257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EE487-F22B-4A81-A7D9-AFDB9707691F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809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4AF595-628A-49E2-B097-581C5FA454CA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137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34DB5-0DE9-45A3-A098-A8E2F19D80CA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06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F84141-C73C-4C77-A206-9608F10B9312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869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866443-D830-41B1-8938-BC53AA072338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6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DE5969-5FD3-4C92-9630-9639210CCE0C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94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D9D8B-0D87-4D59-80BC-BA7ABBE399A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homography!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23D4A3-3EF3-4D38-B739-4B394EA078F3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71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0B303D-411D-4A58-A377-640128D844A6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397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542389-4237-45A4-B39D-C5F7F5B7970D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001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842333-E6D9-4836-AAC7-02320DE5393C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11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D9095-9FD6-45AD-8402-BDBD6E8FAE8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65104-486D-4186-A250-9E49C9901040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74410-8756-4D08-97A6-C636B692CD64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B5F81-3A4D-4333-BD6D-DB3A93E791FB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r>
              <a:rPr lang="en-US"/>
              <a:t>Preserved:  lines, incidence</a:t>
            </a:r>
          </a:p>
          <a:p>
            <a:r>
              <a:rPr lang="en-US"/>
              <a:t>Not preserved:  lengths, angles, parallelism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001A2-E08A-4E91-83F9-A7CCEF6A3A75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tags" Target="../tags/tag95.xml"/><Relationship Id="rId26" Type="http://schemas.openxmlformats.org/officeDocument/2006/relationships/tags" Target="../tags/tag103.xml"/><Relationship Id="rId3" Type="http://schemas.openxmlformats.org/officeDocument/2006/relationships/tags" Target="../tags/tag80.xml"/><Relationship Id="rId21" Type="http://schemas.openxmlformats.org/officeDocument/2006/relationships/tags" Target="../tags/tag98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tags" Target="../tags/tag94.xml"/><Relationship Id="rId25" Type="http://schemas.openxmlformats.org/officeDocument/2006/relationships/tags" Target="../tags/tag102.xml"/><Relationship Id="rId2" Type="http://schemas.openxmlformats.org/officeDocument/2006/relationships/tags" Target="../tags/tag79.xml"/><Relationship Id="rId16" Type="http://schemas.openxmlformats.org/officeDocument/2006/relationships/tags" Target="../tags/tag93.xml"/><Relationship Id="rId20" Type="http://schemas.openxmlformats.org/officeDocument/2006/relationships/tags" Target="../tags/tag97.xml"/><Relationship Id="rId29" Type="http://schemas.openxmlformats.org/officeDocument/2006/relationships/tags" Target="../tags/tag106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tags" Target="../tags/tag101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tags" Target="../tags/tag100.xml"/><Relationship Id="rId28" Type="http://schemas.openxmlformats.org/officeDocument/2006/relationships/tags" Target="../tags/tag105.xml"/><Relationship Id="rId10" Type="http://schemas.openxmlformats.org/officeDocument/2006/relationships/tags" Target="../tags/tag87.xml"/><Relationship Id="rId19" Type="http://schemas.openxmlformats.org/officeDocument/2006/relationships/tags" Target="../tags/tag96.xml"/><Relationship Id="rId31" Type="http://schemas.openxmlformats.org/officeDocument/2006/relationships/notesSlide" Target="../notesSlides/notesSlide5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tags" Target="../tags/tag99.xml"/><Relationship Id="rId27" Type="http://schemas.openxmlformats.org/officeDocument/2006/relationships/tags" Target="../tags/tag104.xml"/><Relationship Id="rId30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4.xml"/><Relationship Id="rId13" Type="http://schemas.openxmlformats.org/officeDocument/2006/relationships/tags" Target="../tags/tag119.xml"/><Relationship Id="rId18" Type="http://schemas.openxmlformats.org/officeDocument/2006/relationships/tags" Target="../tags/tag124.xml"/><Relationship Id="rId26" Type="http://schemas.openxmlformats.org/officeDocument/2006/relationships/tags" Target="../tags/tag132.xml"/><Relationship Id="rId3" Type="http://schemas.openxmlformats.org/officeDocument/2006/relationships/tags" Target="../tags/tag109.xml"/><Relationship Id="rId21" Type="http://schemas.openxmlformats.org/officeDocument/2006/relationships/tags" Target="../tags/tag127.xml"/><Relationship Id="rId7" Type="http://schemas.openxmlformats.org/officeDocument/2006/relationships/tags" Target="../tags/tag113.xml"/><Relationship Id="rId12" Type="http://schemas.openxmlformats.org/officeDocument/2006/relationships/tags" Target="../tags/tag118.xml"/><Relationship Id="rId17" Type="http://schemas.openxmlformats.org/officeDocument/2006/relationships/tags" Target="../tags/tag123.xml"/><Relationship Id="rId25" Type="http://schemas.openxmlformats.org/officeDocument/2006/relationships/tags" Target="../tags/tag131.xml"/><Relationship Id="rId33" Type="http://schemas.openxmlformats.org/officeDocument/2006/relationships/notesSlide" Target="../notesSlides/notesSlide6.xml"/><Relationship Id="rId2" Type="http://schemas.openxmlformats.org/officeDocument/2006/relationships/tags" Target="../tags/tag108.xml"/><Relationship Id="rId16" Type="http://schemas.openxmlformats.org/officeDocument/2006/relationships/tags" Target="../tags/tag122.xml"/><Relationship Id="rId20" Type="http://schemas.openxmlformats.org/officeDocument/2006/relationships/tags" Target="../tags/tag126.xml"/><Relationship Id="rId29" Type="http://schemas.openxmlformats.org/officeDocument/2006/relationships/tags" Target="../tags/tag135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tags" Target="../tags/tag117.xml"/><Relationship Id="rId24" Type="http://schemas.openxmlformats.org/officeDocument/2006/relationships/tags" Target="../tags/tag130.xml"/><Relationship Id="rId32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15" Type="http://schemas.openxmlformats.org/officeDocument/2006/relationships/tags" Target="../tags/tag121.xml"/><Relationship Id="rId23" Type="http://schemas.openxmlformats.org/officeDocument/2006/relationships/tags" Target="../tags/tag129.xml"/><Relationship Id="rId28" Type="http://schemas.openxmlformats.org/officeDocument/2006/relationships/tags" Target="../tags/tag134.xml"/><Relationship Id="rId10" Type="http://schemas.openxmlformats.org/officeDocument/2006/relationships/tags" Target="../tags/tag116.xml"/><Relationship Id="rId19" Type="http://schemas.openxmlformats.org/officeDocument/2006/relationships/tags" Target="../tags/tag125.xml"/><Relationship Id="rId31" Type="http://schemas.openxmlformats.org/officeDocument/2006/relationships/tags" Target="../tags/tag137.xml"/><Relationship Id="rId4" Type="http://schemas.openxmlformats.org/officeDocument/2006/relationships/tags" Target="../tags/tag110.xml"/><Relationship Id="rId9" Type="http://schemas.openxmlformats.org/officeDocument/2006/relationships/tags" Target="../tags/tag115.xml"/><Relationship Id="rId14" Type="http://schemas.openxmlformats.org/officeDocument/2006/relationships/tags" Target="../tags/tag120.xml"/><Relationship Id="rId22" Type="http://schemas.openxmlformats.org/officeDocument/2006/relationships/tags" Target="../tags/tag128.xml"/><Relationship Id="rId27" Type="http://schemas.openxmlformats.org/officeDocument/2006/relationships/tags" Target="../tags/tag133.xml"/><Relationship Id="rId30" Type="http://schemas.openxmlformats.org/officeDocument/2006/relationships/tags" Target="../tags/tag1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tags" Target="../tags/tag141.xml"/><Relationship Id="rId7" Type="http://schemas.openxmlformats.org/officeDocument/2006/relationships/oleObject" Target="../embeddings/oleObject5.bin"/><Relationship Id="rId2" Type="http://schemas.openxmlformats.org/officeDocument/2006/relationships/tags" Target="../tags/tag140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26" Type="http://schemas.openxmlformats.org/officeDocument/2006/relationships/tags" Target="../tags/tag168.xml"/><Relationship Id="rId39" Type="http://schemas.openxmlformats.org/officeDocument/2006/relationships/tags" Target="../tags/tag181.xml"/><Relationship Id="rId3" Type="http://schemas.openxmlformats.org/officeDocument/2006/relationships/tags" Target="../tags/tag145.xml"/><Relationship Id="rId21" Type="http://schemas.openxmlformats.org/officeDocument/2006/relationships/tags" Target="../tags/tag163.xml"/><Relationship Id="rId34" Type="http://schemas.openxmlformats.org/officeDocument/2006/relationships/tags" Target="../tags/tag176.xml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0" Type="http://schemas.openxmlformats.org/officeDocument/2006/relationships/tags" Target="../tags/tag162.xml"/><Relationship Id="rId29" Type="http://schemas.openxmlformats.org/officeDocument/2006/relationships/tags" Target="../tags/tag171.xml"/><Relationship Id="rId41" Type="http://schemas.openxmlformats.org/officeDocument/2006/relationships/notesSlide" Target="../notesSlides/notesSlide9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slideLayout" Target="../slideLayouts/slideLayout2.xml"/><Relationship Id="rId5" Type="http://schemas.openxmlformats.org/officeDocument/2006/relationships/tags" Target="../tags/tag147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31" Type="http://schemas.openxmlformats.org/officeDocument/2006/relationships/tags" Target="../tags/tag173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26" Type="http://schemas.openxmlformats.org/officeDocument/2006/relationships/tags" Target="../tags/tag207.xml"/><Relationship Id="rId3" Type="http://schemas.openxmlformats.org/officeDocument/2006/relationships/tags" Target="../tags/tag184.xml"/><Relationship Id="rId21" Type="http://schemas.openxmlformats.org/officeDocument/2006/relationships/tags" Target="../tags/tag202.xml"/><Relationship Id="rId7" Type="http://schemas.openxmlformats.org/officeDocument/2006/relationships/tags" Target="../tags/tag188.xml"/><Relationship Id="rId12" Type="http://schemas.openxmlformats.org/officeDocument/2006/relationships/tags" Target="../tags/tag193.xml"/><Relationship Id="rId17" Type="http://schemas.openxmlformats.org/officeDocument/2006/relationships/tags" Target="../tags/tag198.xml"/><Relationship Id="rId25" Type="http://schemas.openxmlformats.org/officeDocument/2006/relationships/tags" Target="../tags/tag206.xml"/><Relationship Id="rId2" Type="http://schemas.openxmlformats.org/officeDocument/2006/relationships/tags" Target="../tags/tag183.xml"/><Relationship Id="rId16" Type="http://schemas.openxmlformats.org/officeDocument/2006/relationships/tags" Target="../tags/tag197.xml"/><Relationship Id="rId20" Type="http://schemas.openxmlformats.org/officeDocument/2006/relationships/tags" Target="../tags/tag201.xml"/><Relationship Id="rId29" Type="http://schemas.openxmlformats.org/officeDocument/2006/relationships/tags" Target="../tags/tag210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tags" Target="../tags/tag192.xml"/><Relationship Id="rId24" Type="http://schemas.openxmlformats.org/officeDocument/2006/relationships/tags" Target="../tags/tag205.xml"/><Relationship Id="rId5" Type="http://schemas.openxmlformats.org/officeDocument/2006/relationships/tags" Target="../tags/tag186.xml"/><Relationship Id="rId15" Type="http://schemas.openxmlformats.org/officeDocument/2006/relationships/tags" Target="../tags/tag196.xml"/><Relationship Id="rId23" Type="http://schemas.openxmlformats.org/officeDocument/2006/relationships/tags" Target="../tags/tag204.xml"/><Relationship Id="rId28" Type="http://schemas.openxmlformats.org/officeDocument/2006/relationships/tags" Target="../tags/tag209.xml"/><Relationship Id="rId10" Type="http://schemas.openxmlformats.org/officeDocument/2006/relationships/tags" Target="../tags/tag191.xml"/><Relationship Id="rId19" Type="http://schemas.openxmlformats.org/officeDocument/2006/relationships/tags" Target="../tags/tag200.xml"/><Relationship Id="rId31" Type="http://schemas.openxmlformats.org/officeDocument/2006/relationships/notesSlide" Target="../notesSlides/notesSlide10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tags" Target="../tags/tag195.xml"/><Relationship Id="rId22" Type="http://schemas.openxmlformats.org/officeDocument/2006/relationships/tags" Target="../tags/tag203.xml"/><Relationship Id="rId27" Type="http://schemas.openxmlformats.org/officeDocument/2006/relationships/tags" Target="../tags/tag208.xml"/><Relationship Id="rId30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tags" Target="../tags/tag223.xml"/><Relationship Id="rId18" Type="http://schemas.openxmlformats.org/officeDocument/2006/relationships/tags" Target="../tags/tag228.xml"/><Relationship Id="rId3" Type="http://schemas.openxmlformats.org/officeDocument/2006/relationships/tags" Target="../tags/tag213.xml"/><Relationship Id="rId21" Type="http://schemas.openxmlformats.org/officeDocument/2006/relationships/tags" Target="../tags/tag231.xml"/><Relationship Id="rId7" Type="http://schemas.openxmlformats.org/officeDocument/2006/relationships/tags" Target="../tags/tag217.xml"/><Relationship Id="rId12" Type="http://schemas.openxmlformats.org/officeDocument/2006/relationships/tags" Target="../tags/tag222.xml"/><Relationship Id="rId17" Type="http://schemas.openxmlformats.org/officeDocument/2006/relationships/tags" Target="../tags/tag227.xml"/><Relationship Id="rId2" Type="http://schemas.openxmlformats.org/officeDocument/2006/relationships/tags" Target="../tags/tag212.xml"/><Relationship Id="rId16" Type="http://schemas.openxmlformats.org/officeDocument/2006/relationships/tags" Target="../tags/tag226.xml"/><Relationship Id="rId20" Type="http://schemas.openxmlformats.org/officeDocument/2006/relationships/tags" Target="../tags/tag230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24" Type="http://schemas.openxmlformats.org/officeDocument/2006/relationships/notesSlide" Target="../notesSlides/notesSlide11.xml"/><Relationship Id="rId5" Type="http://schemas.openxmlformats.org/officeDocument/2006/relationships/tags" Target="../tags/tag215.xml"/><Relationship Id="rId15" Type="http://schemas.openxmlformats.org/officeDocument/2006/relationships/tags" Target="../tags/tag225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220.xml"/><Relationship Id="rId19" Type="http://schemas.openxmlformats.org/officeDocument/2006/relationships/tags" Target="../tags/tag229.xm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tags" Target="../tags/tag224.xml"/><Relationship Id="rId22" Type="http://schemas.openxmlformats.org/officeDocument/2006/relationships/tags" Target="../tags/tag2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4.xml"/><Relationship Id="rId7" Type="http://schemas.openxmlformats.org/officeDocument/2006/relationships/hyperlink" Target="http://www.cs.cmu.edu/~ph/869/papers/zisser-mundy.pdf" TargetMode="Externa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9" Type="http://schemas.openxmlformats.org/officeDocument/2006/relationships/hyperlink" Target="http://www.illusionworks.com/html/ames_room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3" Type="http://schemas.openxmlformats.org/officeDocument/2006/relationships/tags" Target="../tags/tag235.xml"/><Relationship Id="rId21" Type="http://schemas.openxmlformats.org/officeDocument/2006/relationships/tags" Target="../tags/tag253.xml"/><Relationship Id="rId7" Type="http://schemas.openxmlformats.org/officeDocument/2006/relationships/tags" Target="../tags/tag239.xml"/><Relationship Id="rId12" Type="http://schemas.openxmlformats.org/officeDocument/2006/relationships/tags" Target="../tags/tag244.xml"/><Relationship Id="rId17" Type="http://schemas.openxmlformats.org/officeDocument/2006/relationships/tags" Target="../tags/tag249.xml"/><Relationship Id="rId2" Type="http://schemas.openxmlformats.org/officeDocument/2006/relationships/tags" Target="../tags/tag234.xml"/><Relationship Id="rId16" Type="http://schemas.openxmlformats.org/officeDocument/2006/relationships/tags" Target="../tags/tag248.xml"/><Relationship Id="rId20" Type="http://schemas.openxmlformats.org/officeDocument/2006/relationships/tags" Target="../tags/tag252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23" Type="http://schemas.openxmlformats.org/officeDocument/2006/relationships/notesSlide" Target="../notesSlides/notesSlide12.xml"/><Relationship Id="rId10" Type="http://schemas.openxmlformats.org/officeDocument/2006/relationships/tags" Target="../tags/tag242.xml"/><Relationship Id="rId19" Type="http://schemas.openxmlformats.org/officeDocument/2006/relationships/tags" Target="../tags/tag251.xml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Relationship Id="rId2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tags" Target="../tags/tag266.xml"/><Relationship Id="rId18" Type="http://schemas.openxmlformats.org/officeDocument/2006/relationships/tags" Target="../tags/tag271.xml"/><Relationship Id="rId3" Type="http://schemas.openxmlformats.org/officeDocument/2006/relationships/tags" Target="../tags/tag256.xml"/><Relationship Id="rId21" Type="http://schemas.openxmlformats.org/officeDocument/2006/relationships/notesSlide" Target="../notesSlides/notesSlide13.xml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tags" Target="../tags/tag270.xml"/><Relationship Id="rId2" Type="http://schemas.openxmlformats.org/officeDocument/2006/relationships/tags" Target="../tags/tag255.xml"/><Relationship Id="rId16" Type="http://schemas.openxmlformats.org/officeDocument/2006/relationships/tags" Target="../tags/tag269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tags" Target="../tags/tag268.xml"/><Relationship Id="rId10" Type="http://schemas.openxmlformats.org/officeDocument/2006/relationships/tags" Target="../tags/tag263.xml"/><Relationship Id="rId19" Type="http://schemas.openxmlformats.org/officeDocument/2006/relationships/tags" Target="../tags/tag272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tags" Target="../tags/tag26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tags" Target="../tags/tag284.xml"/><Relationship Id="rId18" Type="http://schemas.openxmlformats.org/officeDocument/2006/relationships/tags" Target="../tags/tag289.xml"/><Relationship Id="rId3" Type="http://schemas.openxmlformats.org/officeDocument/2006/relationships/tags" Target="../tags/tag274.xml"/><Relationship Id="rId21" Type="http://schemas.openxmlformats.org/officeDocument/2006/relationships/notesSlide" Target="../notesSlides/notesSlide14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tags" Target="../tags/tag288.xml"/><Relationship Id="rId2" Type="http://schemas.openxmlformats.org/officeDocument/2006/relationships/tags" Target="../tags/tag273.xml"/><Relationship Id="rId16" Type="http://schemas.openxmlformats.org/officeDocument/2006/relationships/tags" Target="../tags/tag287.xml"/><Relationship Id="rId20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tags" Target="../tags/tag286.xml"/><Relationship Id="rId23" Type="http://schemas.openxmlformats.org/officeDocument/2006/relationships/image" Target="../media/image16.wmf"/><Relationship Id="rId10" Type="http://schemas.openxmlformats.org/officeDocument/2006/relationships/tags" Target="../tags/tag281.xml"/><Relationship Id="rId19" Type="http://schemas.openxmlformats.org/officeDocument/2006/relationships/tags" Target="../tags/tag290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Relationship Id="rId22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tags" Target="../tags/tag302.xml"/><Relationship Id="rId18" Type="http://schemas.openxmlformats.org/officeDocument/2006/relationships/tags" Target="../tags/tag307.xml"/><Relationship Id="rId26" Type="http://schemas.openxmlformats.org/officeDocument/2006/relationships/image" Target="../media/image16.wmf"/><Relationship Id="rId3" Type="http://schemas.openxmlformats.org/officeDocument/2006/relationships/tags" Target="../tags/tag292.xml"/><Relationship Id="rId21" Type="http://schemas.openxmlformats.org/officeDocument/2006/relationships/tags" Target="../tags/tag310.xml"/><Relationship Id="rId7" Type="http://schemas.openxmlformats.org/officeDocument/2006/relationships/tags" Target="../tags/tag296.xml"/><Relationship Id="rId12" Type="http://schemas.openxmlformats.org/officeDocument/2006/relationships/tags" Target="../tags/tag301.xml"/><Relationship Id="rId17" Type="http://schemas.openxmlformats.org/officeDocument/2006/relationships/tags" Target="../tags/tag306.xml"/><Relationship Id="rId25" Type="http://schemas.openxmlformats.org/officeDocument/2006/relationships/oleObject" Target="../embeddings/oleObject7.bin"/><Relationship Id="rId2" Type="http://schemas.openxmlformats.org/officeDocument/2006/relationships/tags" Target="../tags/tag291.xml"/><Relationship Id="rId16" Type="http://schemas.openxmlformats.org/officeDocument/2006/relationships/tags" Target="../tags/tag305.xml"/><Relationship Id="rId20" Type="http://schemas.openxmlformats.org/officeDocument/2006/relationships/tags" Target="../tags/tag309.xml"/><Relationship Id="rId29" Type="http://schemas.openxmlformats.org/officeDocument/2006/relationships/oleObject" Target="../embeddings/oleObject9.bin"/><Relationship Id="rId1" Type="http://schemas.openxmlformats.org/officeDocument/2006/relationships/vmlDrawing" Target="../drawings/vmlDrawing5.v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24" Type="http://schemas.openxmlformats.org/officeDocument/2006/relationships/notesSlide" Target="../notesSlides/notesSlide15.xml"/><Relationship Id="rId5" Type="http://schemas.openxmlformats.org/officeDocument/2006/relationships/tags" Target="../tags/tag294.xml"/><Relationship Id="rId15" Type="http://schemas.openxmlformats.org/officeDocument/2006/relationships/tags" Target="../tags/tag304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17.wmf"/><Relationship Id="rId10" Type="http://schemas.openxmlformats.org/officeDocument/2006/relationships/tags" Target="../tags/tag299.xml"/><Relationship Id="rId19" Type="http://schemas.openxmlformats.org/officeDocument/2006/relationships/tags" Target="../tags/tag308.xml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tags" Target="../tags/tag303.xml"/><Relationship Id="rId22" Type="http://schemas.openxmlformats.org/officeDocument/2006/relationships/tags" Target="../tags/tag311.xml"/><Relationship Id="rId27" Type="http://schemas.openxmlformats.org/officeDocument/2006/relationships/oleObject" Target="../embeddings/oleObject8.bin"/><Relationship Id="rId30" Type="http://schemas.openxmlformats.org/officeDocument/2006/relationships/image" Target="../media/image1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tags" Target="../tags/tag324.xml"/><Relationship Id="rId18" Type="http://schemas.openxmlformats.org/officeDocument/2006/relationships/tags" Target="../tags/tag329.xml"/><Relationship Id="rId26" Type="http://schemas.openxmlformats.org/officeDocument/2006/relationships/tags" Target="../tags/tag337.xml"/><Relationship Id="rId39" Type="http://schemas.openxmlformats.org/officeDocument/2006/relationships/tags" Target="../tags/tag350.xml"/><Relationship Id="rId3" Type="http://schemas.openxmlformats.org/officeDocument/2006/relationships/tags" Target="../tags/tag314.xml"/><Relationship Id="rId21" Type="http://schemas.openxmlformats.org/officeDocument/2006/relationships/tags" Target="../tags/tag332.xml"/><Relationship Id="rId34" Type="http://schemas.openxmlformats.org/officeDocument/2006/relationships/tags" Target="../tags/tag345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318.xml"/><Relationship Id="rId12" Type="http://schemas.openxmlformats.org/officeDocument/2006/relationships/tags" Target="../tags/tag323.xml"/><Relationship Id="rId17" Type="http://schemas.openxmlformats.org/officeDocument/2006/relationships/tags" Target="../tags/tag328.xml"/><Relationship Id="rId25" Type="http://schemas.openxmlformats.org/officeDocument/2006/relationships/tags" Target="../tags/tag336.xml"/><Relationship Id="rId33" Type="http://schemas.openxmlformats.org/officeDocument/2006/relationships/tags" Target="../tags/tag344.xml"/><Relationship Id="rId38" Type="http://schemas.openxmlformats.org/officeDocument/2006/relationships/tags" Target="../tags/tag349.xml"/><Relationship Id="rId2" Type="http://schemas.openxmlformats.org/officeDocument/2006/relationships/tags" Target="../tags/tag313.xml"/><Relationship Id="rId16" Type="http://schemas.openxmlformats.org/officeDocument/2006/relationships/tags" Target="../tags/tag327.xml"/><Relationship Id="rId20" Type="http://schemas.openxmlformats.org/officeDocument/2006/relationships/tags" Target="../tags/tag331.xml"/><Relationship Id="rId29" Type="http://schemas.openxmlformats.org/officeDocument/2006/relationships/tags" Target="../tags/tag340.xml"/><Relationship Id="rId41" Type="http://schemas.openxmlformats.org/officeDocument/2006/relationships/tags" Target="../tags/tag352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tags" Target="../tags/tag322.xml"/><Relationship Id="rId24" Type="http://schemas.openxmlformats.org/officeDocument/2006/relationships/tags" Target="../tags/tag335.xml"/><Relationship Id="rId32" Type="http://schemas.openxmlformats.org/officeDocument/2006/relationships/tags" Target="../tags/tag343.xml"/><Relationship Id="rId37" Type="http://schemas.openxmlformats.org/officeDocument/2006/relationships/tags" Target="../tags/tag348.xml"/><Relationship Id="rId40" Type="http://schemas.openxmlformats.org/officeDocument/2006/relationships/tags" Target="../tags/tag351.xml"/><Relationship Id="rId5" Type="http://schemas.openxmlformats.org/officeDocument/2006/relationships/tags" Target="../tags/tag316.xml"/><Relationship Id="rId15" Type="http://schemas.openxmlformats.org/officeDocument/2006/relationships/tags" Target="../tags/tag326.xml"/><Relationship Id="rId23" Type="http://schemas.openxmlformats.org/officeDocument/2006/relationships/tags" Target="../tags/tag334.xml"/><Relationship Id="rId28" Type="http://schemas.openxmlformats.org/officeDocument/2006/relationships/tags" Target="../tags/tag339.xml"/><Relationship Id="rId36" Type="http://schemas.openxmlformats.org/officeDocument/2006/relationships/tags" Target="../tags/tag347.xml"/><Relationship Id="rId10" Type="http://schemas.openxmlformats.org/officeDocument/2006/relationships/tags" Target="../tags/tag321.xml"/><Relationship Id="rId19" Type="http://schemas.openxmlformats.org/officeDocument/2006/relationships/tags" Target="../tags/tag330.xml"/><Relationship Id="rId31" Type="http://schemas.openxmlformats.org/officeDocument/2006/relationships/tags" Target="../tags/tag342.xml"/><Relationship Id="rId4" Type="http://schemas.openxmlformats.org/officeDocument/2006/relationships/tags" Target="../tags/tag315.xml"/><Relationship Id="rId9" Type="http://schemas.openxmlformats.org/officeDocument/2006/relationships/tags" Target="../tags/tag320.xml"/><Relationship Id="rId14" Type="http://schemas.openxmlformats.org/officeDocument/2006/relationships/tags" Target="../tags/tag325.xml"/><Relationship Id="rId22" Type="http://schemas.openxmlformats.org/officeDocument/2006/relationships/tags" Target="../tags/tag333.xml"/><Relationship Id="rId27" Type="http://schemas.openxmlformats.org/officeDocument/2006/relationships/tags" Target="../tags/tag338.xml"/><Relationship Id="rId30" Type="http://schemas.openxmlformats.org/officeDocument/2006/relationships/tags" Target="../tags/tag341.xml"/><Relationship Id="rId35" Type="http://schemas.openxmlformats.org/officeDocument/2006/relationships/tags" Target="../tags/tag346.xml"/><Relationship Id="rId43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357.xml"/><Relationship Id="rId7" Type="http://schemas.openxmlformats.org/officeDocument/2006/relationships/image" Target="../media/image20.jpe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tags" Target="../tags/tag372.xml"/><Relationship Id="rId18" Type="http://schemas.openxmlformats.org/officeDocument/2006/relationships/tags" Target="../tags/tag377.xml"/><Relationship Id="rId26" Type="http://schemas.openxmlformats.org/officeDocument/2006/relationships/notesSlide" Target="../notesSlides/notesSlide19.xml"/><Relationship Id="rId3" Type="http://schemas.openxmlformats.org/officeDocument/2006/relationships/tags" Target="../tags/tag362.xml"/><Relationship Id="rId21" Type="http://schemas.openxmlformats.org/officeDocument/2006/relationships/tags" Target="../tags/tag380.xml"/><Relationship Id="rId7" Type="http://schemas.openxmlformats.org/officeDocument/2006/relationships/tags" Target="../tags/tag366.xml"/><Relationship Id="rId12" Type="http://schemas.openxmlformats.org/officeDocument/2006/relationships/tags" Target="../tags/tag371.xml"/><Relationship Id="rId17" Type="http://schemas.openxmlformats.org/officeDocument/2006/relationships/tags" Target="../tags/tag376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361.xml"/><Relationship Id="rId16" Type="http://schemas.openxmlformats.org/officeDocument/2006/relationships/tags" Target="../tags/tag375.xml"/><Relationship Id="rId20" Type="http://schemas.openxmlformats.org/officeDocument/2006/relationships/tags" Target="../tags/tag379.xml"/><Relationship Id="rId29" Type="http://schemas.openxmlformats.org/officeDocument/2006/relationships/image" Target="../media/image25.emf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24" Type="http://schemas.openxmlformats.org/officeDocument/2006/relationships/tags" Target="../tags/tag383.xml"/><Relationship Id="rId5" Type="http://schemas.openxmlformats.org/officeDocument/2006/relationships/tags" Target="../tags/tag364.xml"/><Relationship Id="rId15" Type="http://schemas.openxmlformats.org/officeDocument/2006/relationships/tags" Target="../tags/tag374.xml"/><Relationship Id="rId23" Type="http://schemas.openxmlformats.org/officeDocument/2006/relationships/tags" Target="../tags/tag382.xml"/><Relationship Id="rId28" Type="http://schemas.openxmlformats.org/officeDocument/2006/relationships/image" Target="../media/image24.emf"/><Relationship Id="rId10" Type="http://schemas.openxmlformats.org/officeDocument/2006/relationships/tags" Target="../tags/tag369.xml"/><Relationship Id="rId19" Type="http://schemas.openxmlformats.org/officeDocument/2006/relationships/tags" Target="../tags/tag378.xml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tags" Target="../tags/tag373.xml"/><Relationship Id="rId22" Type="http://schemas.openxmlformats.org/officeDocument/2006/relationships/tags" Target="../tags/tag381.xml"/><Relationship Id="rId27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91.xml"/><Relationship Id="rId13" Type="http://schemas.openxmlformats.org/officeDocument/2006/relationships/tags" Target="../tags/tag396.xml"/><Relationship Id="rId18" Type="http://schemas.openxmlformats.org/officeDocument/2006/relationships/tags" Target="../tags/tag401.xml"/><Relationship Id="rId26" Type="http://schemas.openxmlformats.org/officeDocument/2006/relationships/tags" Target="../tags/tag409.xml"/><Relationship Id="rId39" Type="http://schemas.openxmlformats.org/officeDocument/2006/relationships/notesSlide" Target="../notesSlides/notesSlide20.xml"/><Relationship Id="rId3" Type="http://schemas.openxmlformats.org/officeDocument/2006/relationships/tags" Target="../tags/tag386.xml"/><Relationship Id="rId21" Type="http://schemas.openxmlformats.org/officeDocument/2006/relationships/tags" Target="../tags/tag404.xml"/><Relationship Id="rId34" Type="http://schemas.openxmlformats.org/officeDocument/2006/relationships/tags" Target="../tags/tag417.xml"/><Relationship Id="rId42" Type="http://schemas.openxmlformats.org/officeDocument/2006/relationships/image" Target="../media/image28.emf"/><Relationship Id="rId7" Type="http://schemas.openxmlformats.org/officeDocument/2006/relationships/tags" Target="../tags/tag390.xml"/><Relationship Id="rId12" Type="http://schemas.openxmlformats.org/officeDocument/2006/relationships/tags" Target="../tags/tag395.xml"/><Relationship Id="rId17" Type="http://schemas.openxmlformats.org/officeDocument/2006/relationships/tags" Target="../tags/tag400.xml"/><Relationship Id="rId25" Type="http://schemas.openxmlformats.org/officeDocument/2006/relationships/tags" Target="../tags/tag408.xml"/><Relationship Id="rId33" Type="http://schemas.openxmlformats.org/officeDocument/2006/relationships/tags" Target="../tags/tag416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385.xml"/><Relationship Id="rId16" Type="http://schemas.openxmlformats.org/officeDocument/2006/relationships/tags" Target="../tags/tag399.xml"/><Relationship Id="rId20" Type="http://schemas.openxmlformats.org/officeDocument/2006/relationships/tags" Target="../tags/tag403.xml"/><Relationship Id="rId29" Type="http://schemas.openxmlformats.org/officeDocument/2006/relationships/tags" Target="../tags/tag412.xml"/><Relationship Id="rId41" Type="http://schemas.openxmlformats.org/officeDocument/2006/relationships/image" Target="../media/image27.emf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11" Type="http://schemas.openxmlformats.org/officeDocument/2006/relationships/tags" Target="../tags/tag394.xml"/><Relationship Id="rId24" Type="http://schemas.openxmlformats.org/officeDocument/2006/relationships/tags" Target="../tags/tag407.xml"/><Relationship Id="rId32" Type="http://schemas.openxmlformats.org/officeDocument/2006/relationships/tags" Target="../tags/tag415.xml"/><Relationship Id="rId37" Type="http://schemas.openxmlformats.org/officeDocument/2006/relationships/tags" Target="../tags/tag420.xml"/><Relationship Id="rId40" Type="http://schemas.openxmlformats.org/officeDocument/2006/relationships/image" Target="../media/image26.emf"/><Relationship Id="rId5" Type="http://schemas.openxmlformats.org/officeDocument/2006/relationships/tags" Target="../tags/tag388.xml"/><Relationship Id="rId15" Type="http://schemas.openxmlformats.org/officeDocument/2006/relationships/tags" Target="../tags/tag398.xml"/><Relationship Id="rId23" Type="http://schemas.openxmlformats.org/officeDocument/2006/relationships/tags" Target="../tags/tag406.xml"/><Relationship Id="rId28" Type="http://schemas.openxmlformats.org/officeDocument/2006/relationships/tags" Target="../tags/tag411.xml"/><Relationship Id="rId36" Type="http://schemas.openxmlformats.org/officeDocument/2006/relationships/tags" Target="../tags/tag419.xml"/><Relationship Id="rId10" Type="http://schemas.openxmlformats.org/officeDocument/2006/relationships/tags" Target="../tags/tag393.xml"/><Relationship Id="rId19" Type="http://schemas.openxmlformats.org/officeDocument/2006/relationships/tags" Target="../tags/tag402.xml"/><Relationship Id="rId31" Type="http://schemas.openxmlformats.org/officeDocument/2006/relationships/tags" Target="../tags/tag414.xml"/><Relationship Id="rId4" Type="http://schemas.openxmlformats.org/officeDocument/2006/relationships/tags" Target="../tags/tag387.xml"/><Relationship Id="rId9" Type="http://schemas.openxmlformats.org/officeDocument/2006/relationships/tags" Target="../tags/tag392.xml"/><Relationship Id="rId14" Type="http://schemas.openxmlformats.org/officeDocument/2006/relationships/tags" Target="../tags/tag397.xml"/><Relationship Id="rId22" Type="http://schemas.openxmlformats.org/officeDocument/2006/relationships/tags" Target="../tags/tag405.xml"/><Relationship Id="rId27" Type="http://schemas.openxmlformats.org/officeDocument/2006/relationships/tags" Target="../tags/tag410.xml"/><Relationship Id="rId30" Type="http://schemas.openxmlformats.org/officeDocument/2006/relationships/tags" Target="../tags/tag413.xml"/><Relationship Id="rId35" Type="http://schemas.openxmlformats.org/officeDocument/2006/relationships/tags" Target="../tags/tag4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tags" Target="../tags/tag433.xml"/><Relationship Id="rId18" Type="http://schemas.openxmlformats.org/officeDocument/2006/relationships/tags" Target="../tags/tag438.xml"/><Relationship Id="rId26" Type="http://schemas.openxmlformats.org/officeDocument/2006/relationships/tags" Target="../tags/tag446.xml"/><Relationship Id="rId39" Type="http://schemas.openxmlformats.org/officeDocument/2006/relationships/notesSlide" Target="../notesSlides/notesSlide21.xml"/><Relationship Id="rId3" Type="http://schemas.openxmlformats.org/officeDocument/2006/relationships/tags" Target="../tags/tag423.xml"/><Relationship Id="rId21" Type="http://schemas.openxmlformats.org/officeDocument/2006/relationships/tags" Target="../tags/tag441.xml"/><Relationship Id="rId34" Type="http://schemas.openxmlformats.org/officeDocument/2006/relationships/tags" Target="../tags/tag454.xml"/><Relationship Id="rId42" Type="http://schemas.openxmlformats.org/officeDocument/2006/relationships/image" Target="../media/image31.emf"/><Relationship Id="rId7" Type="http://schemas.openxmlformats.org/officeDocument/2006/relationships/tags" Target="../tags/tag427.xml"/><Relationship Id="rId12" Type="http://schemas.openxmlformats.org/officeDocument/2006/relationships/tags" Target="../tags/tag432.xml"/><Relationship Id="rId17" Type="http://schemas.openxmlformats.org/officeDocument/2006/relationships/tags" Target="../tags/tag437.xml"/><Relationship Id="rId25" Type="http://schemas.openxmlformats.org/officeDocument/2006/relationships/tags" Target="../tags/tag445.xml"/><Relationship Id="rId33" Type="http://schemas.openxmlformats.org/officeDocument/2006/relationships/tags" Target="../tags/tag453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422.xml"/><Relationship Id="rId16" Type="http://schemas.openxmlformats.org/officeDocument/2006/relationships/tags" Target="../tags/tag436.xml"/><Relationship Id="rId20" Type="http://schemas.openxmlformats.org/officeDocument/2006/relationships/tags" Target="../tags/tag440.xml"/><Relationship Id="rId29" Type="http://schemas.openxmlformats.org/officeDocument/2006/relationships/tags" Target="../tags/tag449.xml"/><Relationship Id="rId41" Type="http://schemas.openxmlformats.org/officeDocument/2006/relationships/image" Target="../media/image30.emf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tags" Target="../tags/tag431.xml"/><Relationship Id="rId24" Type="http://schemas.openxmlformats.org/officeDocument/2006/relationships/tags" Target="../tags/tag444.xml"/><Relationship Id="rId32" Type="http://schemas.openxmlformats.org/officeDocument/2006/relationships/tags" Target="../tags/tag452.xml"/><Relationship Id="rId37" Type="http://schemas.openxmlformats.org/officeDocument/2006/relationships/tags" Target="../tags/tag457.xml"/><Relationship Id="rId40" Type="http://schemas.openxmlformats.org/officeDocument/2006/relationships/image" Target="../media/image29.emf"/><Relationship Id="rId5" Type="http://schemas.openxmlformats.org/officeDocument/2006/relationships/tags" Target="../tags/tag425.xml"/><Relationship Id="rId15" Type="http://schemas.openxmlformats.org/officeDocument/2006/relationships/tags" Target="../tags/tag435.xml"/><Relationship Id="rId23" Type="http://schemas.openxmlformats.org/officeDocument/2006/relationships/tags" Target="../tags/tag443.xml"/><Relationship Id="rId28" Type="http://schemas.openxmlformats.org/officeDocument/2006/relationships/tags" Target="../tags/tag448.xml"/><Relationship Id="rId36" Type="http://schemas.openxmlformats.org/officeDocument/2006/relationships/tags" Target="../tags/tag456.xml"/><Relationship Id="rId10" Type="http://schemas.openxmlformats.org/officeDocument/2006/relationships/tags" Target="../tags/tag430.xml"/><Relationship Id="rId19" Type="http://schemas.openxmlformats.org/officeDocument/2006/relationships/tags" Target="../tags/tag439.xml"/><Relationship Id="rId31" Type="http://schemas.openxmlformats.org/officeDocument/2006/relationships/tags" Target="../tags/tag451.xml"/><Relationship Id="rId4" Type="http://schemas.openxmlformats.org/officeDocument/2006/relationships/tags" Target="../tags/tag424.xml"/><Relationship Id="rId9" Type="http://schemas.openxmlformats.org/officeDocument/2006/relationships/tags" Target="../tags/tag429.xml"/><Relationship Id="rId14" Type="http://schemas.openxmlformats.org/officeDocument/2006/relationships/tags" Target="../tags/tag434.xml"/><Relationship Id="rId22" Type="http://schemas.openxmlformats.org/officeDocument/2006/relationships/tags" Target="../tags/tag442.xml"/><Relationship Id="rId27" Type="http://schemas.openxmlformats.org/officeDocument/2006/relationships/tags" Target="../tags/tag447.xml"/><Relationship Id="rId30" Type="http://schemas.openxmlformats.org/officeDocument/2006/relationships/tags" Target="../tags/tag450.xml"/><Relationship Id="rId35" Type="http://schemas.openxmlformats.org/officeDocument/2006/relationships/tags" Target="../tags/tag455.xml"/><Relationship Id="rId43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65.xml"/><Relationship Id="rId13" Type="http://schemas.openxmlformats.org/officeDocument/2006/relationships/tags" Target="../tags/tag470.xml"/><Relationship Id="rId18" Type="http://schemas.openxmlformats.org/officeDocument/2006/relationships/tags" Target="../tags/tag475.xml"/><Relationship Id="rId26" Type="http://schemas.openxmlformats.org/officeDocument/2006/relationships/tags" Target="../tags/tag483.xml"/><Relationship Id="rId39" Type="http://schemas.openxmlformats.org/officeDocument/2006/relationships/tags" Target="../tags/tag496.xml"/><Relationship Id="rId3" Type="http://schemas.openxmlformats.org/officeDocument/2006/relationships/tags" Target="../tags/tag460.xml"/><Relationship Id="rId21" Type="http://schemas.openxmlformats.org/officeDocument/2006/relationships/tags" Target="../tags/tag478.xml"/><Relationship Id="rId34" Type="http://schemas.openxmlformats.org/officeDocument/2006/relationships/tags" Target="../tags/tag491.xml"/><Relationship Id="rId42" Type="http://schemas.openxmlformats.org/officeDocument/2006/relationships/image" Target="../media/image33.emf"/><Relationship Id="rId7" Type="http://schemas.openxmlformats.org/officeDocument/2006/relationships/tags" Target="../tags/tag464.xml"/><Relationship Id="rId12" Type="http://schemas.openxmlformats.org/officeDocument/2006/relationships/tags" Target="../tags/tag469.xml"/><Relationship Id="rId17" Type="http://schemas.openxmlformats.org/officeDocument/2006/relationships/tags" Target="../tags/tag474.xml"/><Relationship Id="rId25" Type="http://schemas.openxmlformats.org/officeDocument/2006/relationships/tags" Target="../tags/tag482.xml"/><Relationship Id="rId33" Type="http://schemas.openxmlformats.org/officeDocument/2006/relationships/tags" Target="../tags/tag490.xml"/><Relationship Id="rId38" Type="http://schemas.openxmlformats.org/officeDocument/2006/relationships/tags" Target="../tags/tag495.xml"/><Relationship Id="rId2" Type="http://schemas.openxmlformats.org/officeDocument/2006/relationships/tags" Target="../tags/tag459.xml"/><Relationship Id="rId16" Type="http://schemas.openxmlformats.org/officeDocument/2006/relationships/tags" Target="../tags/tag473.xml"/><Relationship Id="rId20" Type="http://schemas.openxmlformats.org/officeDocument/2006/relationships/tags" Target="../tags/tag477.xml"/><Relationship Id="rId29" Type="http://schemas.openxmlformats.org/officeDocument/2006/relationships/tags" Target="../tags/tag486.xml"/><Relationship Id="rId41" Type="http://schemas.openxmlformats.org/officeDocument/2006/relationships/notesSlide" Target="../notesSlides/notesSlide22.xml"/><Relationship Id="rId1" Type="http://schemas.openxmlformats.org/officeDocument/2006/relationships/tags" Target="../tags/tag458.xml"/><Relationship Id="rId6" Type="http://schemas.openxmlformats.org/officeDocument/2006/relationships/tags" Target="../tags/tag463.xml"/><Relationship Id="rId11" Type="http://schemas.openxmlformats.org/officeDocument/2006/relationships/tags" Target="../tags/tag468.xml"/><Relationship Id="rId24" Type="http://schemas.openxmlformats.org/officeDocument/2006/relationships/tags" Target="../tags/tag481.xml"/><Relationship Id="rId32" Type="http://schemas.openxmlformats.org/officeDocument/2006/relationships/tags" Target="../tags/tag489.xml"/><Relationship Id="rId37" Type="http://schemas.openxmlformats.org/officeDocument/2006/relationships/tags" Target="../tags/tag494.xml"/><Relationship Id="rId40" Type="http://schemas.openxmlformats.org/officeDocument/2006/relationships/slideLayout" Target="../slideLayouts/slideLayout7.xml"/><Relationship Id="rId45" Type="http://schemas.openxmlformats.org/officeDocument/2006/relationships/image" Target="../media/image36.emf"/><Relationship Id="rId5" Type="http://schemas.openxmlformats.org/officeDocument/2006/relationships/tags" Target="../tags/tag462.xml"/><Relationship Id="rId15" Type="http://schemas.openxmlformats.org/officeDocument/2006/relationships/tags" Target="../tags/tag472.xml"/><Relationship Id="rId23" Type="http://schemas.openxmlformats.org/officeDocument/2006/relationships/tags" Target="../tags/tag480.xml"/><Relationship Id="rId28" Type="http://schemas.openxmlformats.org/officeDocument/2006/relationships/tags" Target="../tags/tag485.xml"/><Relationship Id="rId36" Type="http://schemas.openxmlformats.org/officeDocument/2006/relationships/tags" Target="../tags/tag493.xml"/><Relationship Id="rId10" Type="http://schemas.openxmlformats.org/officeDocument/2006/relationships/tags" Target="../tags/tag467.xml"/><Relationship Id="rId19" Type="http://schemas.openxmlformats.org/officeDocument/2006/relationships/tags" Target="../tags/tag476.xml"/><Relationship Id="rId31" Type="http://schemas.openxmlformats.org/officeDocument/2006/relationships/tags" Target="../tags/tag488.xml"/><Relationship Id="rId44" Type="http://schemas.openxmlformats.org/officeDocument/2006/relationships/image" Target="../media/image35.emf"/><Relationship Id="rId4" Type="http://schemas.openxmlformats.org/officeDocument/2006/relationships/tags" Target="../tags/tag461.xml"/><Relationship Id="rId9" Type="http://schemas.openxmlformats.org/officeDocument/2006/relationships/tags" Target="../tags/tag466.xml"/><Relationship Id="rId14" Type="http://schemas.openxmlformats.org/officeDocument/2006/relationships/tags" Target="../tags/tag471.xml"/><Relationship Id="rId22" Type="http://schemas.openxmlformats.org/officeDocument/2006/relationships/tags" Target="../tags/tag479.xml"/><Relationship Id="rId27" Type="http://schemas.openxmlformats.org/officeDocument/2006/relationships/tags" Target="../tags/tag484.xml"/><Relationship Id="rId30" Type="http://schemas.openxmlformats.org/officeDocument/2006/relationships/tags" Target="../tags/tag487.xml"/><Relationship Id="rId35" Type="http://schemas.openxmlformats.org/officeDocument/2006/relationships/tags" Target="../tags/tag492.xml"/><Relationship Id="rId43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tags" Target="../tags/tag509.xml"/><Relationship Id="rId18" Type="http://schemas.openxmlformats.org/officeDocument/2006/relationships/tags" Target="../tags/tag514.xml"/><Relationship Id="rId26" Type="http://schemas.openxmlformats.org/officeDocument/2006/relationships/tags" Target="../tags/tag522.xml"/><Relationship Id="rId39" Type="http://schemas.openxmlformats.org/officeDocument/2006/relationships/tags" Target="../tags/tag535.xml"/><Relationship Id="rId21" Type="http://schemas.openxmlformats.org/officeDocument/2006/relationships/tags" Target="../tags/tag517.xml"/><Relationship Id="rId34" Type="http://schemas.openxmlformats.org/officeDocument/2006/relationships/tags" Target="../tags/tag530.xml"/><Relationship Id="rId42" Type="http://schemas.openxmlformats.org/officeDocument/2006/relationships/tags" Target="../tags/tag538.xml"/><Relationship Id="rId47" Type="http://schemas.openxmlformats.org/officeDocument/2006/relationships/tags" Target="../tags/tag543.xml"/><Relationship Id="rId50" Type="http://schemas.openxmlformats.org/officeDocument/2006/relationships/tags" Target="../tags/tag546.xml"/><Relationship Id="rId55" Type="http://schemas.openxmlformats.org/officeDocument/2006/relationships/tags" Target="../tags/tag551.xml"/><Relationship Id="rId63" Type="http://schemas.openxmlformats.org/officeDocument/2006/relationships/tags" Target="../tags/tag559.xml"/><Relationship Id="rId68" Type="http://schemas.openxmlformats.org/officeDocument/2006/relationships/tags" Target="../tags/tag564.xml"/><Relationship Id="rId76" Type="http://schemas.openxmlformats.org/officeDocument/2006/relationships/tags" Target="../tags/tag572.xml"/><Relationship Id="rId7" Type="http://schemas.openxmlformats.org/officeDocument/2006/relationships/tags" Target="../tags/tag503.xml"/><Relationship Id="rId71" Type="http://schemas.openxmlformats.org/officeDocument/2006/relationships/tags" Target="../tags/tag567.xml"/><Relationship Id="rId2" Type="http://schemas.openxmlformats.org/officeDocument/2006/relationships/tags" Target="../tags/tag498.xml"/><Relationship Id="rId16" Type="http://schemas.openxmlformats.org/officeDocument/2006/relationships/tags" Target="../tags/tag512.xml"/><Relationship Id="rId29" Type="http://schemas.openxmlformats.org/officeDocument/2006/relationships/tags" Target="../tags/tag525.xml"/><Relationship Id="rId11" Type="http://schemas.openxmlformats.org/officeDocument/2006/relationships/tags" Target="../tags/tag507.xml"/><Relationship Id="rId24" Type="http://schemas.openxmlformats.org/officeDocument/2006/relationships/tags" Target="../tags/tag520.xml"/><Relationship Id="rId32" Type="http://schemas.openxmlformats.org/officeDocument/2006/relationships/tags" Target="../tags/tag528.xml"/><Relationship Id="rId37" Type="http://schemas.openxmlformats.org/officeDocument/2006/relationships/tags" Target="../tags/tag533.xml"/><Relationship Id="rId40" Type="http://schemas.openxmlformats.org/officeDocument/2006/relationships/tags" Target="../tags/tag536.xml"/><Relationship Id="rId45" Type="http://schemas.openxmlformats.org/officeDocument/2006/relationships/tags" Target="../tags/tag541.xml"/><Relationship Id="rId53" Type="http://schemas.openxmlformats.org/officeDocument/2006/relationships/tags" Target="../tags/tag549.xml"/><Relationship Id="rId58" Type="http://schemas.openxmlformats.org/officeDocument/2006/relationships/tags" Target="../tags/tag554.xml"/><Relationship Id="rId66" Type="http://schemas.openxmlformats.org/officeDocument/2006/relationships/tags" Target="../tags/tag562.xml"/><Relationship Id="rId74" Type="http://schemas.openxmlformats.org/officeDocument/2006/relationships/tags" Target="../tags/tag570.xml"/><Relationship Id="rId79" Type="http://schemas.openxmlformats.org/officeDocument/2006/relationships/image" Target="../media/image37.wmf"/><Relationship Id="rId5" Type="http://schemas.openxmlformats.org/officeDocument/2006/relationships/tags" Target="../tags/tag501.xml"/><Relationship Id="rId61" Type="http://schemas.openxmlformats.org/officeDocument/2006/relationships/tags" Target="../tags/tag557.xml"/><Relationship Id="rId10" Type="http://schemas.openxmlformats.org/officeDocument/2006/relationships/tags" Target="../tags/tag506.xml"/><Relationship Id="rId19" Type="http://schemas.openxmlformats.org/officeDocument/2006/relationships/tags" Target="../tags/tag515.xml"/><Relationship Id="rId31" Type="http://schemas.openxmlformats.org/officeDocument/2006/relationships/tags" Target="../tags/tag527.xml"/><Relationship Id="rId44" Type="http://schemas.openxmlformats.org/officeDocument/2006/relationships/tags" Target="../tags/tag540.xml"/><Relationship Id="rId52" Type="http://schemas.openxmlformats.org/officeDocument/2006/relationships/tags" Target="../tags/tag548.xml"/><Relationship Id="rId60" Type="http://schemas.openxmlformats.org/officeDocument/2006/relationships/tags" Target="../tags/tag556.xml"/><Relationship Id="rId65" Type="http://schemas.openxmlformats.org/officeDocument/2006/relationships/tags" Target="../tags/tag561.xml"/><Relationship Id="rId73" Type="http://schemas.openxmlformats.org/officeDocument/2006/relationships/tags" Target="../tags/tag569.xml"/><Relationship Id="rId78" Type="http://schemas.openxmlformats.org/officeDocument/2006/relationships/notesSlide" Target="../notesSlides/notesSlide23.xml"/><Relationship Id="rId4" Type="http://schemas.openxmlformats.org/officeDocument/2006/relationships/tags" Target="../tags/tag500.xml"/><Relationship Id="rId9" Type="http://schemas.openxmlformats.org/officeDocument/2006/relationships/tags" Target="../tags/tag505.xml"/><Relationship Id="rId14" Type="http://schemas.openxmlformats.org/officeDocument/2006/relationships/tags" Target="../tags/tag510.xml"/><Relationship Id="rId22" Type="http://schemas.openxmlformats.org/officeDocument/2006/relationships/tags" Target="../tags/tag518.xml"/><Relationship Id="rId27" Type="http://schemas.openxmlformats.org/officeDocument/2006/relationships/tags" Target="../tags/tag523.xml"/><Relationship Id="rId30" Type="http://schemas.openxmlformats.org/officeDocument/2006/relationships/tags" Target="../tags/tag526.xml"/><Relationship Id="rId35" Type="http://schemas.openxmlformats.org/officeDocument/2006/relationships/tags" Target="../tags/tag531.xml"/><Relationship Id="rId43" Type="http://schemas.openxmlformats.org/officeDocument/2006/relationships/tags" Target="../tags/tag539.xml"/><Relationship Id="rId48" Type="http://schemas.openxmlformats.org/officeDocument/2006/relationships/tags" Target="../tags/tag544.xml"/><Relationship Id="rId56" Type="http://schemas.openxmlformats.org/officeDocument/2006/relationships/tags" Target="../tags/tag552.xml"/><Relationship Id="rId64" Type="http://schemas.openxmlformats.org/officeDocument/2006/relationships/tags" Target="../tags/tag560.xml"/><Relationship Id="rId69" Type="http://schemas.openxmlformats.org/officeDocument/2006/relationships/tags" Target="../tags/tag565.xml"/><Relationship Id="rId77" Type="http://schemas.openxmlformats.org/officeDocument/2006/relationships/slideLayout" Target="../slideLayouts/slideLayout7.xml"/><Relationship Id="rId8" Type="http://schemas.openxmlformats.org/officeDocument/2006/relationships/tags" Target="../tags/tag504.xml"/><Relationship Id="rId51" Type="http://schemas.openxmlformats.org/officeDocument/2006/relationships/tags" Target="../tags/tag547.xml"/><Relationship Id="rId72" Type="http://schemas.openxmlformats.org/officeDocument/2006/relationships/tags" Target="../tags/tag568.xml"/><Relationship Id="rId80" Type="http://schemas.openxmlformats.org/officeDocument/2006/relationships/image" Target="../media/image38.emf"/><Relationship Id="rId3" Type="http://schemas.openxmlformats.org/officeDocument/2006/relationships/tags" Target="../tags/tag499.xml"/><Relationship Id="rId12" Type="http://schemas.openxmlformats.org/officeDocument/2006/relationships/tags" Target="../tags/tag508.xml"/><Relationship Id="rId17" Type="http://schemas.openxmlformats.org/officeDocument/2006/relationships/tags" Target="../tags/tag513.xml"/><Relationship Id="rId25" Type="http://schemas.openxmlformats.org/officeDocument/2006/relationships/tags" Target="../tags/tag521.xml"/><Relationship Id="rId33" Type="http://schemas.openxmlformats.org/officeDocument/2006/relationships/tags" Target="../tags/tag529.xml"/><Relationship Id="rId38" Type="http://schemas.openxmlformats.org/officeDocument/2006/relationships/tags" Target="../tags/tag534.xml"/><Relationship Id="rId46" Type="http://schemas.openxmlformats.org/officeDocument/2006/relationships/tags" Target="../tags/tag542.xml"/><Relationship Id="rId59" Type="http://schemas.openxmlformats.org/officeDocument/2006/relationships/tags" Target="../tags/tag555.xml"/><Relationship Id="rId67" Type="http://schemas.openxmlformats.org/officeDocument/2006/relationships/tags" Target="../tags/tag563.xml"/><Relationship Id="rId20" Type="http://schemas.openxmlformats.org/officeDocument/2006/relationships/tags" Target="../tags/tag516.xml"/><Relationship Id="rId41" Type="http://schemas.openxmlformats.org/officeDocument/2006/relationships/tags" Target="../tags/tag537.xml"/><Relationship Id="rId54" Type="http://schemas.openxmlformats.org/officeDocument/2006/relationships/tags" Target="../tags/tag550.xml"/><Relationship Id="rId62" Type="http://schemas.openxmlformats.org/officeDocument/2006/relationships/tags" Target="../tags/tag558.xml"/><Relationship Id="rId70" Type="http://schemas.openxmlformats.org/officeDocument/2006/relationships/tags" Target="../tags/tag566.xml"/><Relationship Id="rId75" Type="http://schemas.openxmlformats.org/officeDocument/2006/relationships/tags" Target="../tags/tag571.xml"/><Relationship Id="rId1" Type="http://schemas.openxmlformats.org/officeDocument/2006/relationships/tags" Target="../tags/tag497.xml"/><Relationship Id="rId6" Type="http://schemas.openxmlformats.org/officeDocument/2006/relationships/tags" Target="../tags/tag502.xml"/><Relationship Id="rId15" Type="http://schemas.openxmlformats.org/officeDocument/2006/relationships/tags" Target="../tags/tag511.xml"/><Relationship Id="rId23" Type="http://schemas.openxmlformats.org/officeDocument/2006/relationships/tags" Target="../tags/tag519.xml"/><Relationship Id="rId28" Type="http://schemas.openxmlformats.org/officeDocument/2006/relationships/tags" Target="../tags/tag524.xml"/><Relationship Id="rId36" Type="http://schemas.openxmlformats.org/officeDocument/2006/relationships/tags" Target="../tags/tag532.xml"/><Relationship Id="rId49" Type="http://schemas.openxmlformats.org/officeDocument/2006/relationships/tags" Target="../tags/tag545.xml"/><Relationship Id="rId57" Type="http://schemas.openxmlformats.org/officeDocument/2006/relationships/tags" Target="../tags/tag55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80.xml"/><Relationship Id="rId13" Type="http://schemas.openxmlformats.org/officeDocument/2006/relationships/tags" Target="../tags/tag585.xml"/><Relationship Id="rId18" Type="http://schemas.openxmlformats.org/officeDocument/2006/relationships/tags" Target="../tags/tag590.xml"/><Relationship Id="rId26" Type="http://schemas.openxmlformats.org/officeDocument/2006/relationships/tags" Target="../tags/tag598.xml"/><Relationship Id="rId39" Type="http://schemas.openxmlformats.org/officeDocument/2006/relationships/hyperlink" Target="http://www-2.cs.cmu.edu/afs/cs/user/rcollins/www/home.html" TargetMode="External"/><Relationship Id="rId3" Type="http://schemas.openxmlformats.org/officeDocument/2006/relationships/tags" Target="../tags/tag575.xml"/><Relationship Id="rId21" Type="http://schemas.openxmlformats.org/officeDocument/2006/relationships/tags" Target="../tags/tag593.xml"/><Relationship Id="rId34" Type="http://schemas.openxmlformats.org/officeDocument/2006/relationships/tags" Target="../tags/tag606.xml"/><Relationship Id="rId7" Type="http://schemas.openxmlformats.org/officeDocument/2006/relationships/tags" Target="../tags/tag579.xml"/><Relationship Id="rId12" Type="http://schemas.openxmlformats.org/officeDocument/2006/relationships/tags" Target="../tags/tag584.xml"/><Relationship Id="rId17" Type="http://schemas.openxmlformats.org/officeDocument/2006/relationships/tags" Target="../tags/tag589.xml"/><Relationship Id="rId25" Type="http://schemas.openxmlformats.org/officeDocument/2006/relationships/tags" Target="../tags/tag597.xml"/><Relationship Id="rId33" Type="http://schemas.openxmlformats.org/officeDocument/2006/relationships/tags" Target="../tags/tag605.xml"/><Relationship Id="rId38" Type="http://schemas.openxmlformats.org/officeDocument/2006/relationships/image" Target="../media/image39.png"/><Relationship Id="rId2" Type="http://schemas.openxmlformats.org/officeDocument/2006/relationships/tags" Target="../tags/tag574.xml"/><Relationship Id="rId16" Type="http://schemas.openxmlformats.org/officeDocument/2006/relationships/tags" Target="../tags/tag588.xml"/><Relationship Id="rId20" Type="http://schemas.openxmlformats.org/officeDocument/2006/relationships/tags" Target="../tags/tag592.xml"/><Relationship Id="rId29" Type="http://schemas.openxmlformats.org/officeDocument/2006/relationships/tags" Target="../tags/tag601.xml"/><Relationship Id="rId1" Type="http://schemas.openxmlformats.org/officeDocument/2006/relationships/tags" Target="../tags/tag573.xml"/><Relationship Id="rId6" Type="http://schemas.openxmlformats.org/officeDocument/2006/relationships/tags" Target="../tags/tag578.xml"/><Relationship Id="rId11" Type="http://schemas.openxmlformats.org/officeDocument/2006/relationships/tags" Target="../tags/tag583.xml"/><Relationship Id="rId24" Type="http://schemas.openxmlformats.org/officeDocument/2006/relationships/tags" Target="../tags/tag596.xml"/><Relationship Id="rId32" Type="http://schemas.openxmlformats.org/officeDocument/2006/relationships/tags" Target="../tags/tag604.xml"/><Relationship Id="rId37" Type="http://schemas.openxmlformats.org/officeDocument/2006/relationships/notesSlide" Target="../notesSlides/notesSlide24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577.xml"/><Relationship Id="rId15" Type="http://schemas.openxmlformats.org/officeDocument/2006/relationships/tags" Target="../tags/tag587.xml"/><Relationship Id="rId23" Type="http://schemas.openxmlformats.org/officeDocument/2006/relationships/tags" Target="../tags/tag595.xml"/><Relationship Id="rId28" Type="http://schemas.openxmlformats.org/officeDocument/2006/relationships/tags" Target="../tags/tag600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582.xml"/><Relationship Id="rId19" Type="http://schemas.openxmlformats.org/officeDocument/2006/relationships/tags" Target="../tags/tag591.xml"/><Relationship Id="rId31" Type="http://schemas.openxmlformats.org/officeDocument/2006/relationships/tags" Target="../tags/tag603.xml"/><Relationship Id="rId4" Type="http://schemas.openxmlformats.org/officeDocument/2006/relationships/tags" Target="../tags/tag576.xml"/><Relationship Id="rId9" Type="http://schemas.openxmlformats.org/officeDocument/2006/relationships/tags" Target="../tags/tag581.xml"/><Relationship Id="rId14" Type="http://schemas.openxmlformats.org/officeDocument/2006/relationships/tags" Target="../tags/tag586.xml"/><Relationship Id="rId22" Type="http://schemas.openxmlformats.org/officeDocument/2006/relationships/tags" Target="../tags/tag594.xml"/><Relationship Id="rId27" Type="http://schemas.openxmlformats.org/officeDocument/2006/relationships/tags" Target="../tags/tag599.xml"/><Relationship Id="rId30" Type="http://schemas.openxmlformats.org/officeDocument/2006/relationships/tags" Target="../tags/tag602.xml"/><Relationship Id="rId35" Type="http://schemas.openxmlformats.org/officeDocument/2006/relationships/tags" Target="../tags/tag60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615.xml"/><Relationship Id="rId13" Type="http://schemas.openxmlformats.org/officeDocument/2006/relationships/tags" Target="../tags/tag620.xml"/><Relationship Id="rId18" Type="http://schemas.openxmlformats.org/officeDocument/2006/relationships/tags" Target="../tags/tag625.xml"/><Relationship Id="rId26" Type="http://schemas.openxmlformats.org/officeDocument/2006/relationships/tags" Target="../tags/tag633.xml"/><Relationship Id="rId39" Type="http://schemas.openxmlformats.org/officeDocument/2006/relationships/image" Target="../media/image41.png"/><Relationship Id="rId3" Type="http://schemas.openxmlformats.org/officeDocument/2006/relationships/tags" Target="../tags/tag610.xml"/><Relationship Id="rId21" Type="http://schemas.openxmlformats.org/officeDocument/2006/relationships/tags" Target="../tags/tag628.xml"/><Relationship Id="rId34" Type="http://schemas.openxmlformats.org/officeDocument/2006/relationships/tags" Target="../tags/tag641.xml"/><Relationship Id="rId7" Type="http://schemas.openxmlformats.org/officeDocument/2006/relationships/tags" Target="../tags/tag614.xml"/><Relationship Id="rId12" Type="http://schemas.openxmlformats.org/officeDocument/2006/relationships/tags" Target="../tags/tag619.xml"/><Relationship Id="rId17" Type="http://schemas.openxmlformats.org/officeDocument/2006/relationships/tags" Target="../tags/tag624.xml"/><Relationship Id="rId25" Type="http://schemas.openxmlformats.org/officeDocument/2006/relationships/tags" Target="../tags/tag632.xml"/><Relationship Id="rId33" Type="http://schemas.openxmlformats.org/officeDocument/2006/relationships/tags" Target="../tags/tag640.xml"/><Relationship Id="rId38" Type="http://schemas.openxmlformats.org/officeDocument/2006/relationships/image" Target="../media/image40.png"/><Relationship Id="rId2" Type="http://schemas.openxmlformats.org/officeDocument/2006/relationships/tags" Target="../tags/tag609.xml"/><Relationship Id="rId16" Type="http://schemas.openxmlformats.org/officeDocument/2006/relationships/tags" Target="../tags/tag623.xml"/><Relationship Id="rId20" Type="http://schemas.openxmlformats.org/officeDocument/2006/relationships/tags" Target="../tags/tag627.xml"/><Relationship Id="rId29" Type="http://schemas.openxmlformats.org/officeDocument/2006/relationships/tags" Target="../tags/tag636.xml"/><Relationship Id="rId1" Type="http://schemas.openxmlformats.org/officeDocument/2006/relationships/tags" Target="../tags/tag608.xml"/><Relationship Id="rId6" Type="http://schemas.openxmlformats.org/officeDocument/2006/relationships/tags" Target="../tags/tag613.xml"/><Relationship Id="rId11" Type="http://schemas.openxmlformats.org/officeDocument/2006/relationships/tags" Target="../tags/tag618.xml"/><Relationship Id="rId24" Type="http://schemas.openxmlformats.org/officeDocument/2006/relationships/tags" Target="../tags/tag631.xml"/><Relationship Id="rId32" Type="http://schemas.openxmlformats.org/officeDocument/2006/relationships/tags" Target="../tags/tag639.xml"/><Relationship Id="rId37" Type="http://schemas.openxmlformats.org/officeDocument/2006/relationships/notesSlide" Target="../notesSlides/notesSlide25.xml"/><Relationship Id="rId5" Type="http://schemas.openxmlformats.org/officeDocument/2006/relationships/tags" Target="../tags/tag612.xml"/><Relationship Id="rId15" Type="http://schemas.openxmlformats.org/officeDocument/2006/relationships/tags" Target="../tags/tag622.xml"/><Relationship Id="rId23" Type="http://schemas.openxmlformats.org/officeDocument/2006/relationships/tags" Target="../tags/tag630.xml"/><Relationship Id="rId28" Type="http://schemas.openxmlformats.org/officeDocument/2006/relationships/tags" Target="../tags/tag635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617.xml"/><Relationship Id="rId19" Type="http://schemas.openxmlformats.org/officeDocument/2006/relationships/tags" Target="../tags/tag626.xml"/><Relationship Id="rId31" Type="http://schemas.openxmlformats.org/officeDocument/2006/relationships/tags" Target="../tags/tag638.xml"/><Relationship Id="rId4" Type="http://schemas.openxmlformats.org/officeDocument/2006/relationships/tags" Target="../tags/tag611.xml"/><Relationship Id="rId9" Type="http://schemas.openxmlformats.org/officeDocument/2006/relationships/tags" Target="../tags/tag616.xml"/><Relationship Id="rId14" Type="http://schemas.openxmlformats.org/officeDocument/2006/relationships/tags" Target="../tags/tag621.xml"/><Relationship Id="rId22" Type="http://schemas.openxmlformats.org/officeDocument/2006/relationships/tags" Target="../tags/tag629.xml"/><Relationship Id="rId27" Type="http://schemas.openxmlformats.org/officeDocument/2006/relationships/tags" Target="../tags/tag634.xml"/><Relationship Id="rId30" Type="http://schemas.openxmlformats.org/officeDocument/2006/relationships/tags" Target="../tags/tag637.xml"/><Relationship Id="rId35" Type="http://schemas.openxmlformats.org/officeDocument/2006/relationships/tags" Target="../tags/tag64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650.xml"/><Relationship Id="rId13" Type="http://schemas.openxmlformats.org/officeDocument/2006/relationships/tags" Target="../tags/tag655.xml"/><Relationship Id="rId18" Type="http://schemas.openxmlformats.org/officeDocument/2006/relationships/tags" Target="../tags/tag660.xml"/><Relationship Id="rId26" Type="http://schemas.openxmlformats.org/officeDocument/2006/relationships/notesSlide" Target="../notesSlides/notesSlide26.xml"/><Relationship Id="rId3" Type="http://schemas.openxmlformats.org/officeDocument/2006/relationships/tags" Target="../tags/tag645.xml"/><Relationship Id="rId21" Type="http://schemas.openxmlformats.org/officeDocument/2006/relationships/tags" Target="../tags/tag663.xml"/><Relationship Id="rId7" Type="http://schemas.openxmlformats.org/officeDocument/2006/relationships/tags" Target="../tags/tag649.xml"/><Relationship Id="rId12" Type="http://schemas.openxmlformats.org/officeDocument/2006/relationships/tags" Target="../tags/tag654.xml"/><Relationship Id="rId17" Type="http://schemas.openxmlformats.org/officeDocument/2006/relationships/tags" Target="../tags/tag659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644.xml"/><Relationship Id="rId16" Type="http://schemas.openxmlformats.org/officeDocument/2006/relationships/tags" Target="../tags/tag658.xml"/><Relationship Id="rId20" Type="http://schemas.openxmlformats.org/officeDocument/2006/relationships/tags" Target="../tags/tag662.xml"/><Relationship Id="rId1" Type="http://schemas.openxmlformats.org/officeDocument/2006/relationships/tags" Target="../tags/tag643.xml"/><Relationship Id="rId6" Type="http://schemas.openxmlformats.org/officeDocument/2006/relationships/tags" Target="../tags/tag648.xml"/><Relationship Id="rId11" Type="http://schemas.openxmlformats.org/officeDocument/2006/relationships/tags" Target="../tags/tag653.xml"/><Relationship Id="rId24" Type="http://schemas.openxmlformats.org/officeDocument/2006/relationships/tags" Target="../tags/tag666.xml"/><Relationship Id="rId5" Type="http://schemas.openxmlformats.org/officeDocument/2006/relationships/tags" Target="../tags/tag647.xml"/><Relationship Id="rId15" Type="http://schemas.openxmlformats.org/officeDocument/2006/relationships/tags" Target="../tags/tag657.xml"/><Relationship Id="rId23" Type="http://schemas.openxmlformats.org/officeDocument/2006/relationships/tags" Target="../tags/tag665.xml"/><Relationship Id="rId10" Type="http://schemas.openxmlformats.org/officeDocument/2006/relationships/tags" Target="../tags/tag652.xml"/><Relationship Id="rId19" Type="http://schemas.openxmlformats.org/officeDocument/2006/relationships/tags" Target="../tags/tag661.xml"/><Relationship Id="rId4" Type="http://schemas.openxmlformats.org/officeDocument/2006/relationships/tags" Target="../tags/tag646.xml"/><Relationship Id="rId9" Type="http://schemas.openxmlformats.org/officeDocument/2006/relationships/tags" Target="../tags/tag651.xml"/><Relationship Id="rId14" Type="http://schemas.openxmlformats.org/officeDocument/2006/relationships/tags" Target="../tags/tag656.xml"/><Relationship Id="rId22" Type="http://schemas.openxmlformats.org/officeDocument/2006/relationships/tags" Target="../tags/tag66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673.xml"/><Relationship Id="rId13" Type="http://schemas.openxmlformats.org/officeDocument/2006/relationships/tags" Target="../tags/tag678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668.xml"/><Relationship Id="rId21" Type="http://schemas.openxmlformats.org/officeDocument/2006/relationships/image" Target="../media/image42.wmf"/><Relationship Id="rId7" Type="http://schemas.openxmlformats.org/officeDocument/2006/relationships/tags" Target="../tags/tag672.xml"/><Relationship Id="rId12" Type="http://schemas.openxmlformats.org/officeDocument/2006/relationships/tags" Target="../tags/tag677.xml"/><Relationship Id="rId17" Type="http://schemas.openxmlformats.org/officeDocument/2006/relationships/tags" Target="../tags/tag682.xml"/><Relationship Id="rId25" Type="http://schemas.openxmlformats.org/officeDocument/2006/relationships/image" Target="../media/image44.wmf"/><Relationship Id="rId2" Type="http://schemas.openxmlformats.org/officeDocument/2006/relationships/tags" Target="../tags/tag667.xml"/><Relationship Id="rId16" Type="http://schemas.openxmlformats.org/officeDocument/2006/relationships/tags" Target="../tags/tag681.xml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6.vml"/><Relationship Id="rId6" Type="http://schemas.openxmlformats.org/officeDocument/2006/relationships/tags" Target="../tags/tag671.xml"/><Relationship Id="rId11" Type="http://schemas.openxmlformats.org/officeDocument/2006/relationships/tags" Target="../tags/tag676.xml"/><Relationship Id="rId24" Type="http://schemas.openxmlformats.org/officeDocument/2006/relationships/oleObject" Target="../embeddings/oleObject12.bin"/><Relationship Id="rId5" Type="http://schemas.openxmlformats.org/officeDocument/2006/relationships/tags" Target="../tags/tag670.xml"/><Relationship Id="rId15" Type="http://schemas.openxmlformats.org/officeDocument/2006/relationships/tags" Target="../tags/tag680.xml"/><Relationship Id="rId23" Type="http://schemas.openxmlformats.org/officeDocument/2006/relationships/image" Target="../media/image43.wmf"/><Relationship Id="rId10" Type="http://schemas.openxmlformats.org/officeDocument/2006/relationships/tags" Target="../tags/tag675.xml"/><Relationship Id="rId19" Type="http://schemas.openxmlformats.org/officeDocument/2006/relationships/notesSlide" Target="../notesSlides/notesSlide27.xml"/><Relationship Id="rId4" Type="http://schemas.openxmlformats.org/officeDocument/2006/relationships/tags" Target="../tags/tag669.xml"/><Relationship Id="rId9" Type="http://schemas.openxmlformats.org/officeDocument/2006/relationships/tags" Target="../tags/tag674.xml"/><Relationship Id="rId14" Type="http://schemas.openxmlformats.org/officeDocument/2006/relationships/tags" Target="../tags/tag679.xml"/><Relationship Id="rId22" Type="http://schemas.openxmlformats.org/officeDocument/2006/relationships/oleObject" Target="../embeddings/oleObject1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694.xml"/><Relationship Id="rId18" Type="http://schemas.openxmlformats.org/officeDocument/2006/relationships/tags" Target="../tags/tag699.xml"/><Relationship Id="rId26" Type="http://schemas.openxmlformats.org/officeDocument/2006/relationships/tags" Target="../tags/tag707.xml"/><Relationship Id="rId39" Type="http://schemas.openxmlformats.org/officeDocument/2006/relationships/tags" Target="../tags/tag720.xml"/><Relationship Id="rId21" Type="http://schemas.openxmlformats.org/officeDocument/2006/relationships/tags" Target="../tags/tag702.xml"/><Relationship Id="rId34" Type="http://schemas.openxmlformats.org/officeDocument/2006/relationships/tags" Target="../tags/tag715.xml"/><Relationship Id="rId42" Type="http://schemas.openxmlformats.org/officeDocument/2006/relationships/tags" Target="../tags/tag723.xml"/><Relationship Id="rId47" Type="http://schemas.openxmlformats.org/officeDocument/2006/relationships/tags" Target="../tags/tag728.xml"/><Relationship Id="rId50" Type="http://schemas.openxmlformats.org/officeDocument/2006/relationships/tags" Target="../tags/tag731.xml"/><Relationship Id="rId55" Type="http://schemas.openxmlformats.org/officeDocument/2006/relationships/notesSlide" Target="../notesSlides/notesSlide28.xml"/><Relationship Id="rId63" Type="http://schemas.openxmlformats.org/officeDocument/2006/relationships/image" Target="../media/image48.wmf"/><Relationship Id="rId7" Type="http://schemas.openxmlformats.org/officeDocument/2006/relationships/tags" Target="../tags/tag688.xml"/><Relationship Id="rId2" Type="http://schemas.openxmlformats.org/officeDocument/2006/relationships/tags" Target="../tags/tag683.xml"/><Relationship Id="rId16" Type="http://schemas.openxmlformats.org/officeDocument/2006/relationships/tags" Target="../tags/tag697.xml"/><Relationship Id="rId29" Type="http://schemas.openxmlformats.org/officeDocument/2006/relationships/tags" Target="../tags/tag710.xml"/><Relationship Id="rId1" Type="http://schemas.openxmlformats.org/officeDocument/2006/relationships/vmlDrawing" Target="../drawings/vmlDrawing7.vml"/><Relationship Id="rId6" Type="http://schemas.openxmlformats.org/officeDocument/2006/relationships/tags" Target="../tags/tag687.xml"/><Relationship Id="rId11" Type="http://schemas.openxmlformats.org/officeDocument/2006/relationships/tags" Target="../tags/tag692.xml"/><Relationship Id="rId24" Type="http://schemas.openxmlformats.org/officeDocument/2006/relationships/tags" Target="../tags/tag705.xml"/><Relationship Id="rId32" Type="http://schemas.openxmlformats.org/officeDocument/2006/relationships/tags" Target="../tags/tag713.xml"/><Relationship Id="rId37" Type="http://schemas.openxmlformats.org/officeDocument/2006/relationships/tags" Target="../tags/tag718.xml"/><Relationship Id="rId40" Type="http://schemas.openxmlformats.org/officeDocument/2006/relationships/tags" Target="../tags/tag721.xml"/><Relationship Id="rId45" Type="http://schemas.openxmlformats.org/officeDocument/2006/relationships/tags" Target="../tags/tag726.xml"/><Relationship Id="rId53" Type="http://schemas.openxmlformats.org/officeDocument/2006/relationships/tags" Target="../tags/tag734.xml"/><Relationship Id="rId58" Type="http://schemas.openxmlformats.org/officeDocument/2006/relationships/oleObject" Target="../embeddings/oleObject14.bin"/><Relationship Id="rId66" Type="http://schemas.openxmlformats.org/officeDocument/2006/relationships/oleObject" Target="../embeddings/oleObject18.bin"/><Relationship Id="rId5" Type="http://schemas.openxmlformats.org/officeDocument/2006/relationships/tags" Target="../tags/tag686.xml"/><Relationship Id="rId15" Type="http://schemas.openxmlformats.org/officeDocument/2006/relationships/tags" Target="../tags/tag696.xml"/><Relationship Id="rId23" Type="http://schemas.openxmlformats.org/officeDocument/2006/relationships/tags" Target="../tags/tag704.xml"/><Relationship Id="rId28" Type="http://schemas.openxmlformats.org/officeDocument/2006/relationships/tags" Target="../tags/tag709.xml"/><Relationship Id="rId36" Type="http://schemas.openxmlformats.org/officeDocument/2006/relationships/tags" Target="../tags/tag717.xml"/><Relationship Id="rId49" Type="http://schemas.openxmlformats.org/officeDocument/2006/relationships/tags" Target="../tags/tag730.xml"/><Relationship Id="rId57" Type="http://schemas.openxmlformats.org/officeDocument/2006/relationships/image" Target="../media/image45.wmf"/><Relationship Id="rId61" Type="http://schemas.openxmlformats.org/officeDocument/2006/relationships/image" Target="../media/image47.wmf"/><Relationship Id="rId10" Type="http://schemas.openxmlformats.org/officeDocument/2006/relationships/tags" Target="../tags/tag691.xml"/><Relationship Id="rId19" Type="http://schemas.openxmlformats.org/officeDocument/2006/relationships/tags" Target="../tags/tag700.xml"/><Relationship Id="rId31" Type="http://schemas.openxmlformats.org/officeDocument/2006/relationships/tags" Target="../tags/tag712.xml"/><Relationship Id="rId44" Type="http://schemas.openxmlformats.org/officeDocument/2006/relationships/tags" Target="../tags/tag725.xml"/><Relationship Id="rId52" Type="http://schemas.openxmlformats.org/officeDocument/2006/relationships/tags" Target="../tags/tag733.xml"/><Relationship Id="rId60" Type="http://schemas.openxmlformats.org/officeDocument/2006/relationships/oleObject" Target="../embeddings/oleObject15.bin"/><Relationship Id="rId65" Type="http://schemas.openxmlformats.org/officeDocument/2006/relationships/image" Target="../media/image49.wmf"/><Relationship Id="rId4" Type="http://schemas.openxmlformats.org/officeDocument/2006/relationships/tags" Target="../tags/tag685.xml"/><Relationship Id="rId9" Type="http://schemas.openxmlformats.org/officeDocument/2006/relationships/tags" Target="../tags/tag690.xml"/><Relationship Id="rId14" Type="http://schemas.openxmlformats.org/officeDocument/2006/relationships/tags" Target="../tags/tag695.xml"/><Relationship Id="rId22" Type="http://schemas.openxmlformats.org/officeDocument/2006/relationships/tags" Target="../tags/tag703.xml"/><Relationship Id="rId27" Type="http://schemas.openxmlformats.org/officeDocument/2006/relationships/tags" Target="../tags/tag708.xml"/><Relationship Id="rId30" Type="http://schemas.openxmlformats.org/officeDocument/2006/relationships/tags" Target="../tags/tag711.xml"/><Relationship Id="rId35" Type="http://schemas.openxmlformats.org/officeDocument/2006/relationships/tags" Target="../tags/tag716.xml"/><Relationship Id="rId43" Type="http://schemas.openxmlformats.org/officeDocument/2006/relationships/tags" Target="../tags/tag724.xml"/><Relationship Id="rId48" Type="http://schemas.openxmlformats.org/officeDocument/2006/relationships/tags" Target="../tags/tag729.xml"/><Relationship Id="rId56" Type="http://schemas.openxmlformats.org/officeDocument/2006/relationships/oleObject" Target="../embeddings/oleObject13.bin"/><Relationship Id="rId64" Type="http://schemas.openxmlformats.org/officeDocument/2006/relationships/oleObject" Target="../embeddings/oleObject17.bin"/><Relationship Id="rId8" Type="http://schemas.openxmlformats.org/officeDocument/2006/relationships/tags" Target="../tags/tag689.xml"/><Relationship Id="rId51" Type="http://schemas.openxmlformats.org/officeDocument/2006/relationships/tags" Target="../tags/tag732.xml"/><Relationship Id="rId3" Type="http://schemas.openxmlformats.org/officeDocument/2006/relationships/tags" Target="../tags/tag684.xml"/><Relationship Id="rId12" Type="http://schemas.openxmlformats.org/officeDocument/2006/relationships/tags" Target="../tags/tag693.xml"/><Relationship Id="rId17" Type="http://schemas.openxmlformats.org/officeDocument/2006/relationships/tags" Target="../tags/tag698.xml"/><Relationship Id="rId25" Type="http://schemas.openxmlformats.org/officeDocument/2006/relationships/tags" Target="../tags/tag706.xml"/><Relationship Id="rId33" Type="http://schemas.openxmlformats.org/officeDocument/2006/relationships/tags" Target="../tags/tag714.xml"/><Relationship Id="rId38" Type="http://schemas.openxmlformats.org/officeDocument/2006/relationships/tags" Target="../tags/tag719.xml"/><Relationship Id="rId46" Type="http://schemas.openxmlformats.org/officeDocument/2006/relationships/tags" Target="../tags/tag727.xml"/><Relationship Id="rId59" Type="http://schemas.openxmlformats.org/officeDocument/2006/relationships/image" Target="../media/image46.wmf"/><Relationship Id="rId67" Type="http://schemas.openxmlformats.org/officeDocument/2006/relationships/image" Target="../media/image50.wmf"/><Relationship Id="rId20" Type="http://schemas.openxmlformats.org/officeDocument/2006/relationships/tags" Target="../tags/tag701.xml"/><Relationship Id="rId41" Type="http://schemas.openxmlformats.org/officeDocument/2006/relationships/tags" Target="../tags/tag722.xml"/><Relationship Id="rId54" Type="http://schemas.openxmlformats.org/officeDocument/2006/relationships/slideLayout" Target="../slideLayouts/slideLayout2.xml"/><Relationship Id="rId62" Type="http://schemas.openxmlformats.org/officeDocument/2006/relationships/oleObject" Target="../embeddings/oleObject16.bin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tags" Target="../tags/tag746.xml"/><Relationship Id="rId18" Type="http://schemas.openxmlformats.org/officeDocument/2006/relationships/tags" Target="../tags/tag751.xml"/><Relationship Id="rId26" Type="http://schemas.openxmlformats.org/officeDocument/2006/relationships/tags" Target="../tags/tag759.xml"/><Relationship Id="rId39" Type="http://schemas.openxmlformats.org/officeDocument/2006/relationships/tags" Target="../tags/tag772.xml"/><Relationship Id="rId21" Type="http://schemas.openxmlformats.org/officeDocument/2006/relationships/tags" Target="../tags/tag754.xml"/><Relationship Id="rId34" Type="http://schemas.openxmlformats.org/officeDocument/2006/relationships/tags" Target="../tags/tag767.xml"/><Relationship Id="rId42" Type="http://schemas.openxmlformats.org/officeDocument/2006/relationships/tags" Target="../tags/tag775.xml"/><Relationship Id="rId47" Type="http://schemas.openxmlformats.org/officeDocument/2006/relationships/tags" Target="../tags/tag780.xml"/><Relationship Id="rId50" Type="http://schemas.openxmlformats.org/officeDocument/2006/relationships/tags" Target="../tags/tag783.xml"/><Relationship Id="rId55" Type="http://schemas.openxmlformats.org/officeDocument/2006/relationships/tags" Target="../tags/tag788.xml"/><Relationship Id="rId63" Type="http://schemas.openxmlformats.org/officeDocument/2006/relationships/tags" Target="../tags/tag796.xml"/><Relationship Id="rId68" Type="http://schemas.openxmlformats.org/officeDocument/2006/relationships/tags" Target="../tags/tag801.xml"/><Relationship Id="rId76" Type="http://schemas.openxmlformats.org/officeDocument/2006/relationships/image" Target="../media/image52.png"/><Relationship Id="rId7" Type="http://schemas.openxmlformats.org/officeDocument/2006/relationships/tags" Target="../tags/tag740.xml"/><Relationship Id="rId71" Type="http://schemas.openxmlformats.org/officeDocument/2006/relationships/slideLayout" Target="../slideLayouts/slideLayout7.xml"/><Relationship Id="rId2" Type="http://schemas.openxmlformats.org/officeDocument/2006/relationships/tags" Target="../tags/tag735.xml"/><Relationship Id="rId16" Type="http://schemas.openxmlformats.org/officeDocument/2006/relationships/tags" Target="../tags/tag749.xml"/><Relationship Id="rId29" Type="http://schemas.openxmlformats.org/officeDocument/2006/relationships/tags" Target="../tags/tag762.xml"/><Relationship Id="rId11" Type="http://schemas.openxmlformats.org/officeDocument/2006/relationships/tags" Target="../tags/tag744.xml"/><Relationship Id="rId24" Type="http://schemas.openxmlformats.org/officeDocument/2006/relationships/tags" Target="../tags/tag757.xml"/><Relationship Id="rId32" Type="http://schemas.openxmlformats.org/officeDocument/2006/relationships/tags" Target="../tags/tag765.xml"/><Relationship Id="rId37" Type="http://schemas.openxmlformats.org/officeDocument/2006/relationships/tags" Target="../tags/tag770.xml"/><Relationship Id="rId40" Type="http://schemas.openxmlformats.org/officeDocument/2006/relationships/tags" Target="../tags/tag773.xml"/><Relationship Id="rId45" Type="http://schemas.openxmlformats.org/officeDocument/2006/relationships/tags" Target="../tags/tag778.xml"/><Relationship Id="rId53" Type="http://schemas.openxmlformats.org/officeDocument/2006/relationships/tags" Target="../tags/tag786.xml"/><Relationship Id="rId58" Type="http://schemas.openxmlformats.org/officeDocument/2006/relationships/tags" Target="../tags/tag791.xml"/><Relationship Id="rId66" Type="http://schemas.openxmlformats.org/officeDocument/2006/relationships/tags" Target="../tags/tag799.xml"/><Relationship Id="rId74" Type="http://schemas.openxmlformats.org/officeDocument/2006/relationships/oleObject" Target="../embeddings/oleObject19.bin"/><Relationship Id="rId5" Type="http://schemas.openxmlformats.org/officeDocument/2006/relationships/tags" Target="../tags/tag738.xml"/><Relationship Id="rId15" Type="http://schemas.openxmlformats.org/officeDocument/2006/relationships/tags" Target="../tags/tag748.xml"/><Relationship Id="rId23" Type="http://schemas.openxmlformats.org/officeDocument/2006/relationships/tags" Target="../tags/tag756.xml"/><Relationship Id="rId28" Type="http://schemas.openxmlformats.org/officeDocument/2006/relationships/tags" Target="../tags/tag761.xml"/><Relationship Id="rId36" Type="http://schemas.openxmlformats.org/officeDocument/2006/relationships/tags" Target="../tags/tag769.xml"/><Relationship Id="rId49" Type="http://schemas.openxmlformats.org/officeDocument/2006/relationships/tags" Target="../tags/tag782.xml"/><Relationship Id="rId57" Type="http://schemas.openxmlformats.org/officeDocument/2006/relationships/tags" Target="../tags/tag790.xml"/><Relationship Id="rId61" Type="http://schemas.openxmlformats.org/officeDocument/2006/relationships/tags" Target="../tags/tag794.xml"/><Relationship Id="rId10" Type="http://schemas.openxmlformats.org/officeDocument/2006/relationships/tags" Target="../tags/tag743.xml"/><Relationship Id="rId19" Type="http://schemas.openxmlformats.org/officeDocument/2006/relationships/tags" Target="../tags/tag752.xml"/><Relationship Id="rId31" Type="http://schemas.openxmlformats.org/officeDocument/2006/relationships/tags" Target="../tags/tag764.xml"/><Relationship Id="rId44" Type="http://schemas.openxmlformats.org/officeDocument/2006/relationships/tags" Target="../tags/tag777.xml"/><Relationship Id="rId52" Type="http://schemas.openxmlformats.org/officeDocument/2006/relationships/tags" Target="../tags/tag785.xml"/><Relationship Id="rId60" Type="http://schemas.openxmlformats.org/officeDocument/2006/relationships/tags" Target="../tags/tag793.xml"/><Relationship Id="rId65" Type="http://schemas.openxmlformats.org/officeDocument/2006/relationships/tags" Target="../tags/tag798.xml"/><Relationship Id="rId73" Type="http://schemas.openxmlformats.org/officeDocument/2006/relationships/image" Target="../media/image40.png"/><Relationship Id="rId78" Type="http://schemas.openxmlformats.org/officeDocument/2006/relationships/image" Target="../media/image41.png"/><Relationship Id="rId4" Type="http://schemas.openxmlformats.org/officeDocument/2006/relationships/tags" Target="../tags/tag737.xml"/><Relationship Id="rId9" Type="http://schemas.openxmlformats.org/officeDocument/2006/relationships/tags" Target="../tags/tag742.xml"/><Relationship Id="rId14" Type="http://schemas.openxmlformats.org/officeDocument/2006/relationships/tags" Target="../tags/tag747.xml"/><Relationship Id="rId22" Type="http://schemas.openxmlformats.org/officeDocument/2006/relationships/tags" Target="../tags/tag755.xml"/><Relationship Id="rId27" Type="http://schemas.openxmlformats.org/officeDocument/2006/relationships/tags" Target="../tags/tag760.xml"/><Relationship Id="rId30" Type="http://schemas.openxmlformats.org/officeDocument/2006/relationships/tags" Target="../tags/tag763.xml"/><Relationship Id="rId35" Type="http://schemas.openxmlformats.org/officeDocument/2006/relationships/tags" Target="../tags/tag768.xml"/><Relationship Id="rId43" Type="http://schemas.openxmlformats.org/officeDocument/2006/relationships/tags" Target="../tags/tag776.xml"/><Relationship Id="rId48" Type="http://schemas.openxmlformats.org/officeDocument/2006/relationships/tags" Target="../tags/tag781.xml"/><Relationship Id="rId56" Type="http://schemas.openxmlformats.org/officeDocument/2006/relationships/tags" Target="../tags/tag789.xml"/><Relationship Id="rId64" Type="http://schemas.openxmlformats.org/officeDocument/2006/relationships/tags" Target="../tags/tag797.xml"/><Relationship Id="rId69" Type="http://schemas.openxmlformats.org/officeDocument/2006/relationships/tags" Target="../tags/tag802.xml"/><Relationship Id="rId77" Type="http://schemas.openxmlformats.org/officeDocument/2006/relationships/image" Target="../media/image53.png"/><Relationship Id="rId8" Type="http://schemas.openxmlformats.org/officeDocument/2006/relationships/tags" Target="../tags/tag741.xml"/><Relationship Id="rId51" Type="http://schemas.openxmlformats.org/officeDocument/2006/relationships/tags" Target="../tags/tag784.xml"/><Relationship Id="rId72" Type="http://schemas.openxmlformats.org/officeDocument/2006/relationships/notesSlide" Target="../notesSlides/notesSlide29.xml"/><Relationship Id="rId3" Type="http://schemas.openxmlformats.org/officeDocument/2006/relationships/tags" Target="../tags/tag736.xml"/><Relationship Id="rId12" Type="http://schemas.openxmlformats.org/officeDocument/2006/relationships/tags" Target="../tags/tag745.xml"/><Relationship Id="rId17" Type="http://schemas.openxmlformats.org/officeDocument/2006/relationships/tags" Target="../tags/tag750.xml"/><Relationship Id="rId25" Type="http://schemas.openxmlformats.org/officeDocument/2006/relationships/tags" Target="../tags/tag758.xml"/><Relationship Id="rId33" Type="http://schemas.openxmlformats.org/officeDocument/2006/relationships/tags" Target="../tags/tag766.xml"/><Relationship Id="rId38" Type="http://schemas.openxmlformats.org/officeDocument/2006/relationships/tags" Target="../tags/tag771.xml"/><Relationship Id="rId46" Type="http://schemas.openxmlformats.org/officeDocument/2006/relationships/tags" Target="../tags/tag779.xml"/><Relationship Id="rId59" Type="http://schemas.openxmlformats.org/officeDocument/2006/relationships/tags" Target="../tags/tag792.xml"/><Relationship Id="rId67" Type="http://schemas.openxmlformats.org/officeDocument/2006/relationships/tags" Target="../tags/tag800.xml"/><Relationship Id="rId20" Type="http://schemas.openxmlformats.org/officeDocument/2006/relationships/tags" Target="../tags/tag753.xml"/><Relationship Id="rId41" Type="http://schemas.openxmlformats.org/officeDocument/2006/relationships/tags" Target="../tags/tag774.xml"/><Relationship Id="rId54" Type="http://schemas.openxmlformats.org/officeDocument/2006/relationships/tags" Target="../tags/tag787.xml"/><Relationship Id="rId62" Type="http://schemas.openxmlformats.org/officeDocument/2006/relationships/tags" Target="../tags/tag795.xml"/><Relationship Id="rId70" Type="http://schemas.openxmlformats.org/officeDocument/2006/relationships/tags" Target="../tags/tag803.xml"/><Relationship Id="rId75" Type="http://schemas.openxmlformats.org/officeDocument/2006/relationships/image" Target="../media/image51.emf"/><Relationship Id="rId1" Type="http://schemas.openxmlformats.org/officeDocument/2006/relationships/vmlDrawing" Target="../drawings/vmlDrawing8.vml"/><Relationship Id="rId6" Type="http://schemas.openxmlformats.org/officeDocument/2006/relationships/tags" Target="../tags/tag739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816.xml"/><Relationship Id="rId18" Type="http://schemas.openxmlformats.org/officeDocument/2006/relationships/tags" Target="../tags/tag821.xml"/><Relationship Id="rId26" Type="http://schemas.openxmlformats.org/officeDocument/2006/relationships/tags" Target="../tags/tag829.xml"/><Relationship Id="rId39" Type="http://schemas.openxmlformats.org/officeDocument/2006/relationships/tags" Target="../tags/tag842.xml"/><Relationship Id="rId21" Type="http://schemas.openxmlformats.org/officeDocument/2006/relationships/tags" Target="../tags/tag824.xml"/><Relationship Id="rId34" Type="http://schemas.openxmlformats.org/officeDocument/2006/relationships/tags" Target="../tags/tag837.xml"/><Relationship Id="rId42" Type="http://schemas.openxmlformats.org/officeDocument/2006/relationships/tags" Target="../tags/tag845.xml"/><Relationship Id="rId47" Type="http://schemas.openxmlformats.org/officeDocument/2006/relationships/tags" Target="../tags/tag850.xml"/><Relationship Id="rId50" Type="http://schemas.openxmlformats.org/officeDocument/2006/relationships/tags" Target="../tags/tag853.xml"/><Relationship Id="rId55" Type="http://schemas.openxmlformats.org/officeDocument/2006/relationships/tags" Target="../tags/tag858.xml"/><Relationship Id="rId63" Type="http://schemas.openxmlformats.org/officeDocument/2006/relationships/tags" Target="../tags/tag866.xml"/><Relationship Id="rId68" Type="http://schemas.openxmlformats.org/officeDocument/2006/relationships/tags" Target="../tags/tag871.xml"/><Relationship Id="rId76" Type="http://schemas.openxmlformats.org/officeDocument/2006/relationships/image" Target="../media/image40.png"/><Relationship Id="rId7" Type="http://schemas.openxmlformats.org/officeDocument/2006/relationships/tags" Target="../tags/tag810.xml"/><Relationship Id="rId71" Type="http://schemas.openxmlformats.org/officeDocument/2006/relationships/tags" Target="../tags/tag874.xml"/><Relationship Id="rId2" Type="http://schemas.openxmlformats.org/officeDocument/2006/relationships/tags" Target="../tags/tag805.xml"/><Relationship Id="rId16" Type="http://schemas.openxmlformats.org/officeDocument/2006/relationships/tags" Target="../tags/tag819.xml"/><Relationship Id="rId29" Type="http://schemas.openxmlformats.org/officeDocument/2006/relationships/tags" Target="../tags/tag832.xml"/><Relationship Id="rId11" Type="http://schemas.openxmlformats.org/officeDocument/2006/relationships/tags" Target="../tags/tag814.xml"/><Relationship Id="rId24" Type="http://schemas.openxmlformats.org/officeDocument/2006/relationships/tags" Target="../tags/tag827.xml"/><Relationship Id="rId32" Type="http://schemas.openxmlformats.org/officeDocument/2006/relationships/tags" Target="../tags/tag835.xml"/><Relationship Id="rId37" Type="http://schemas.openxmlformats.org/officeDocument/2006/relationships/tags" Target="../tags/tag840.xml"/><Relationship Id="rId40" Type="http://schemas.openxmlformats.org/officeDocument/2006/relationships/tags" Target="../tags/tag843.xml"/><Relationship Id="rId45" Type="http://schemas.openxmlformats.org/officeDocument/2006/relationships/tags" Target="../tags/tag848.xml"/><Relationship Id="rId53" Type="http://schemas.openxmlformats.org/officeDocument/2006/relationships/tags" Target="../tags/tag856.xml"/><Relationship Id="rId58" Type="http://schemas.openxmlformats.org/officeDocument/2006/relationships/tags" Target="../tags/tag861.xml"/><Relationship Id="rId66" Type="http://schemas.openxmlformats.org/officeDocument/2006/relationships/tags" Target="../tags/tag869.xml"/><Relationship Id="rId74" Type="http://schemas.openxmlformats.org/officeDocument/2006/relationships/slideLayout" Target="../slideLayouts/slideLayout7.xml"/><Relationship Id="rId5" Type="http://schemas.openxmlformats.org/officeDocument/2006/relationships/tags" Target="../tags/tag808.xml"/><Relationship Id="rId15" Type="http://schemas.openxmlformats.org/officeDocument/2006/relationships/tags" Target="../tags/tag818.xml"/><Relationship Id="rId23" Type="http://schemas.openxmlformats.org/officeDocument/2006/relationships/tags" Target="../tags/tag826.xml"/><Relationship Id="rId28" Type="http://schemas.openxmlformats.org/officeDocument/2006/relationships/tags" Target="../tags/tag831.xml"/><Relationship Id="rId36" Type="http://schemas.openxmlformats.org/officeDocument/2006/relationships/tags" Target="../tags/tag839.xml"/><Relationship Id="rId49" Type="http://schemas.openxmlformats.org/officeDocument/2006/relationships/tags" Target="../tags/tag852.xml"/><Relationship Id="rId57" Type="http://schemas.openxmlformats.org/officeDocument/2006/relationships/tags" Target="../tags/tag860.xml"/><Relationship Id="rId61" Type="http://schemas.openxmlformats.org/officeDocument/2006/relationships/tags" Target="../tags/tag864.xml"/><Relationship Id="rId10" Type="http://schemas.openxmlformats.org/officeDocument/2006/relationships/tags" Target="../tags/tag813.xml"/><Relationship Id="rId19" Type="http://schemas.openxmlformats.org/officeDocument/2006/relationships/tags" Target="../tags/tag822.xml"/><Relationship Id="rId31" Type="http://schemas.openxmlformats.org/officeDocument/2006/relationships/tags" Target="../tags/tag834.xml"/><Relationship Id="rId44" Type="http://schemas.openxmlformats.org/officeDocument/2006/relationships/tags" Target="../tags/tag847.xml"/><Relationship Id="rId52" Type="http://schemas.openxmlformats.org/officeDocument/2006/relationships/tags" Target="../tags/tag855.xml"/><Relationship Id="rId60" Type="http://schemas.openxmlformats.org/officeDocument/2006/relationships/tags" Target="../tags/tag863.xml"/><Relationship Id="rId65" Type="http://schemas.openxmlformats.org/officeDocument/2006/relationships/tags" Target="../tags/tag868.xml"/><Relationship Id="rId73" Type="http://schemas.openxmlformats.org/officeDocument/2006/relationships/tags" Target="../tags/tag876.xml"/><Relationship Id="rId4" Type="http://schemas.openxmlformats.org/officeDocument/2006/relationships/tags" Target="../tags/tag807.xml"/><Relationship Id="rId9" Type="http://schemas.openxmlformats.org/officeDocument/2006/relationships/tags" Target="../tags/tag812.xml"/><Relationship Id="rId14" Type="http://schemas.openxmlformats.org/officeDocument/2006/relationships/tags" Target="../tags/tag817.xml"/><Relationship Id="rId22" Type="http://schemas.openxmlformats.org/officeDocument/2006/relationships/tags" Target="../tags/tag825.xml"/><Relationship Id="rId27" Type="http://schemas.openxmlformats.org/officeDocument/2006/relationships/tags" Target="../tags/tag830.xml"/><Relationship Id="rId30" Type="http://schemas.openxmlformats.org/officeDocument/2006/relationships/tags" Target="../tags/tag833.xml"/><Relationship Id="rId35" Type="http://schemas.openxmlformats.org/officeDocument/2006/relationships/tags" Target="../tags/tag838.xml"/><Relationship Id="rId43" Type="http://schemas.openxmlformats.org/officeDocument/2006/relationships/tags" Target="../tags/tag846.xml"/><Relationship Id="rId48" Type="http://schemas.openxmlformats.org/officeDocument/2006/relationships/tags" Target="../tags/tag851.xml"/><Relationship Id="rId56" Type="http://schemas.openxmlformats.org/officeDocument/2006/relationships/tags" Target="../tags/tag859.xml"/><Relationship Id="rId64" Type="http://schemas.openxmlformats.org/officeDocument/2006/relationships/tags" Target="../tags/tag867.xml"/><Relationship Id="rId69" Type="http://schemas.openxmlformats.org/officeDocument/2006/relationships/tags" Target="../tags/tag872.xml"/><Relationship Id="rId77" Type="http://schemas.openxmlformats.org/officeDocument/2006/relationships/image" Target="../media/image41.png"/><Relationship Id="rId8" Type="http://schemas.openxmlformats.org/officeDocument/2006/relationships/tags" Target="../tags/tag811.xml"/><Relationship Id="rId51" Type="http://schemas.openxmlformats.org/officeDocument/2006/relationships/tags" Target="../tags/tag854.xml"/><Relationship Id="rId72" Type="http://schemas.openxmlformats.org/officeDocument/2006/relationships/tags" Target="../tags/tag875.xml"/><Relationship Id="rId3" Type="http://schemas.openxmlformats.org/officeDocument/2006/relationships/tags" Target="../tags/tag806.xml"/><Relationship Id="rId12" Type="http://schemas.openxmlformats.org/officeDocument/2006/relationships/tags" Target="../tags/tag815.xml"/><Relationship Id="rId17" Type="http://schemas.openxmlformats.org/officeDocument/2006/relationships/tags" Target="../tags/tag820.xml"/><Relationship Id="rId25" Type="http://schemas.openxmlformats.org/officeDocument/2006/relationships/tags" Target="../tags/tag828.xml"/><Relationship Id="rId33" Type="http://schemas.openxmlformats.org/officeDocument/2006/relationships/tags" Target="../tags/tag836.xml"/><Relationship Id="rId38" Type="http://schemas.openxmlformats.org/officeDocument/2006/relationships/tags" Target="../tags/tag841.xml"/><Relationship Id="rId46" Type="http://schemas.openxmlformats.org/officeDocument/2006/relationships/tags" Target="../tags/tag849.xml"/><Relationship Id="rId59" Type="http://schemas.openxmlformats.org/officeDocument/2006/relationships/tags" Target="../tags/tag862.xml"/><Relationship Id="rId67" Type="http://schemas.openxmlformats.org/officeDocument/2006/relationships/tags" Target="../tags/tag870.xml"/><Relationship Id="rId20" Type="http://schemas.openxmlformats.org/officeDocument/2006/relationships/tags" Target="../tags/tag823.xml"/><Relationship Id="rId41" Type="http://schemas.openxmlformats.org/officeDocument/2006/relationships/tags" Target="../tags/tag844.xml"/><Relationship Id="rId54" Type="http://schemas.openxmlformats.org/officeDocument/2006/relationships/tags" Target="../tags/tag857.xml"/><Relationship Id="rId62" Type="http://schemas.openxmlformats.org/officeDocument/2006/relationships/tags" Target="../tags/tag865.xml"/><Relationship Id="rId70" Type="http://schemas.openxmlformats.org/officeDocument/2006/relationships/tags" Target="../tags/tag873.xml"/><Relationship Id="rId75" Type="http://schemas.openxmlformats.org/officeDocument/2006/relationships/notesSlide" Target="../notesSlides/notesSlide30.xml"/><Relationship Id="rId1" Type="http://schemas.openxmlformats.org/officeDocument/2006/relationships/tags" Target="../tags/tag804.xml"/><Relationship Id="rId6" Type="http://schemas.openxmlformats.org/officeDocument/2006/relationships/tags" Target="../tags/tag80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7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8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79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881.xml"/><Relationship Id="rId7" Type="http://schemas.openxmlformats.org/officeDocument/2006/relationships/notesSlide" Target="../notesSlides/notesSlide34.xml"/><Relationship Id="rId2" Type="http://schemas.openxmlformats.org/officeDocument/2006/relationships/tags" Target="../tags/tag880.xml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83.xml"/><Relationship Id="rId4" Type="http://schemas.openxmlformats.org/officeDocument/2006/relationships/tags" Target="../tags/tag882.xml"/><Relationship Id="rId9" Type="http://schemas.openxmlformats.org/officeDocument/2006/relationships/image" Target="../media/image59.wmf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tags" Target="../tags/tag895.xml"/><Relationship Id="rId18" Type="http://schemas.openxmlformats.org/officeDocument/2006/relationships/tags" Target="../tags/tag900.xml"/><Relationship Id="rId26" Type="http://schemas.openxmlformats.org/officeDocument/2006/relationships/tags" Target="../tags/tag908.xml"/><Relationship Id="rId39" Type="http://schemas.openxmlformats.org/officeDocument/2006/relationships/tags" Target="../tags/tag921.xml"/><Relationship Id="rId21" Type="http://schemas.openxmlformats.org/officeDocument/2006/relationships/tags" Target="../tags/tag903.xml"/><Relationship Id="rId34" Type="http://schemas.openxmlformats.org/officeDocument/2006/relationships/tags" Target="../tags/tag916.xml"/><Relationship Id="rId42" Type="http://schemas.openxmlformats.org/officeDocument/2006/relationships/notesSlide" Target="../notesSlides/notesSlide35.xml"/><Relationship Id="rId47" Type="http://schemas.openxmlformats.org/officeDocument/2006/relationships/oleObject" Target="../embeddings/oleObject23.bin"/><Relationship Id="rId50" Type="http://schemas.openxmlformats.org/officeDocument/2006/relationships/image" Target="../media/image63.wmf"/><Relationship Id="rId55" Type="http://schemas.openxmlformats.org/officeDocument/2006/relationships/oleObject" Target="../embeddings/oleObject27.bin"/><Relationship Id="rId7" Type="http://schemas.openxmlformats.org/officeDocument/2006/relationships/tags" Target="../tags/tag889.xml"/><Relationship Id="rId2" Type="http://schemas.openxmlformats.org/officeDocument/2006/relationships/tags" Target="../tags/tag884.xml"/><Relationship Id="rId16" Type="http://schemas.openxmlformats.org/officeDocument/2006/relationships/tags" Target="../tags/tag898.xml"/><Relationship Id="rId20" Type="http://schemas.openxmlformats.org/officeDocument/2006/relationships/tags" Target="../tags/tag902.xml"/><Relationship Id="rId29" Type="http://schemas.openxmlformats.org/officeDocument/2006/relationships/tags" Target="../tags/tag911.xml"/><Relationship Id="rId41" Type="http://schemas.openxmlformats.org/officeDocument/2006/relationships/slideLayout" Target="../slideLayouts/slideLayout2.xml"/><Relationship Id="rId54" Type="http://schemas.openxmlformats.org/officeDocument/2006/relationships/image" Target="../media/image65.wmf"/><Relationship Id="rId62" Type="http://schemas.openxmlformats.org/officeDocument/2006/relationships/image" Target="../media/image69.wmf"/><Relationship Id="rId1" Type="http://schemas.openxmlformats.org/officeDocument/2006/relationships/vmlDrawing" Target="../drawings/vmlDrawing10.vml"/><Relationship Id="rId6" Type="http://schemas.openxmlformats.org/officeDocument/2006/relationships/tags" Target="../tags/tag888.xml"/><Relationship Id="rId11" Type="http://schemas.openxmlformats.org/officeDocument/2006/relationships/tags" Target="../tags/tag893.xml"/><Relationship Id="rId24" Type="http://schemas.openxmlformats.org/officeDocument/2006/relationships/tags" Target="../tags/tag906.xml"/><Relationship Id="rId32" Type="http://schemas.openxmlformats.org/officeDocument/2006/relationships/tags" Target="../tags/tag914.xml"/><Relationship Id="rId37" Type="http://schemas.openxmlformats.org/officeDocument/2006/relationships/tags" Target="../tags/tag919.xml"/><Relationship Id="rId40" Type="http://schemas.openxmlformats.org/officeDocument/2006/relationships/tags" Target="../tags/tag922.xml"/><Relationship Id="rId45" Type="http://schemas.openxmlformats.org/officeDocument/2006/relationships/oleObject" Target="../embeddings/oleObject22.bin"/><Relationship Id="rId53" Type="http://schemas.openxmlformats.org/officeDocument/2006/relationships/oleObject" Target="../embeddings/oleObject26.bin"/><Relationship Id="rId58" Type="http://schemas.openxmlformats.org/officeDocument/2006/relationships/image" Target="../media/image67.wmf"/><Relationship Id="rId5" Type="http://schemas.openxmlformats.org/officeDocument/2006/relationships/tags" Target="../tags/tag887.xml"/><Relationship Id="rId15" Type="http://schemas.openxmlformats.org/officeDocument/2006/relationships/tags" Target="../tags/tag897.xml"/><Relationship Id="rId23" Type="http://schemas.openxmlformats.org/officeDocument/2006/relationships/tags" Target="../tags/tag905.xml"/><Relationship Id="rId28" Type="http://schemas.openxmlformats.org/officeDocument/2006/relationships/tags" Target="../tags/tag910.xml"/><Relationship Id="rId36" Type="http://schemas.openxmlformats.org/officeDocument/2006/relationships/tags" Target="../tags/tag918.xml"/><Relationship Id="rId49" Type="http://schemas.openxmlformats.org/officeDocument/2006/relationships/oleObject" Target="../embeddings/oleObject24.bin"/><Relationship Id="rId57" Type="http://schemas.openxmlformats.org/officeDocument/2006/relationships/oleObject" Target="../embeddings/oleObject28.bin"/><Relationship Id="rId61" Type="http://schemas.openxmlformats.org/officeDocument/2006/relationships/oleObject" Target="../embeddings/oleObject30.bin"/><Relationship Id="rId10" Type="http://schemas.openxmlformats.org/officeDocument/2006/relationships/tags" Target="../tags/tag892.xml"/><Relationship Id="rId19" Type="http://schemas.openxmlformats.org/officeDocument/2006/relationships/tags" Target="../tags/tag901.xml"/><Relationship Id="rId31" Type="http://schemas.openxmlformats.org/officeDocument/2006/relationships/tags" Target="../tags/tag913.xml"/><Relationship Id="rId44" Type="http://schemas.openxmlformats.org/officeDocument/2006/relationships/image" Target="../media/image60.wmf"/><Relationship Id="rId52" Type="http://schemas.openxmlformats.org/officeDocument/2006/relationships/image" Target="../media/image64.wmf"/><Relationship Id="rId60" Type="http://schemas.openxmlformats.org/officeDocument/2006/relationships/image" Target="../media/image68.wmf"/><Relationship Id="rId4" Type="http://schemas.openxmlformats.org/officeDocument/2006/relationships/tags" Target="../tags/tag886.xml"/><Relationship Id="rId9" Type="http://schemas.openxmlformats.org/officeDocument/2006/relationships/tags" Target="../tags/tag891.xml"/><Relationship Id="rId14" Type="http://schemas.openxmlformats.org/officeDocument/2006/relationships/tags" Target="../tags/tag896.xml"/><Relationship Id="rId22" Type="http://schemas.openxmlformats.org/officeDocument/2006/relationships/tags" Target="../tags/tag904.xml"/><Relationship Id="rId27" Type="http://schemas.openxmlformats.org/officeDocument/2006/relationships/tags" Target="../tags/tag909.xml"/><Relationship Id="rId30" Type="http://schemas.openxmlformats.org/officeDocument/2006/relationships/tags" Target="../tags/tag912.xml"/><Relationship Id="rId35" Type="http://schemas.openxmlformats.org/officeDocument/2006/relationships/tags" Target="../tags/tag917.xml"/><Relationship Id="rId43" Type="http://schemas.openxmlformats.org/officeDocument/2006/relationships/oleObject" Target="../embeddings/oleObject21.bin"/><Relationship Id="rId48" Type="http://schemas.openxmlformats.org/officeDocument/2006/relationships/image" Target="../media/image62.wmf"/><Relationship Id="rId56" Type="http://schemas.openxmlformats.org/officeDocument/2006/relationships/image" Target="../media/image66.wmf"/><Relationship Id="rId8" Type="http://schemas.openxmlformats.org/officeDocument/2006/relationships/tags" Target="../tags/tag890.xml"/><Relationship Id="rId51" Type="http://schemas.openxmlformats.org/officeDocument/2006/relationships/oleObject" Target="../embeddings/oleObject25.bin"/><Relationship Id="rId3" Type="http://schemas.openxmlformats.org/officeDocument/2006/relationships/tags" Target="../tags/tag885.xml"/><Relationship Id="rId12" Type="http://schemas.openxmlformats.org/officeDocument/2006/relationships/tags" Target="../tags/tag894.xml"/><Relationship Id="rId17" Type="http://schemas.openxmlformats.org/officeDocument/2006/relationships/tags" Target="../tags/tag899.xml"/><Relationship Id="rId25" Type="http://schemas.openxmlformats.org/officeDocument/2006/relationships/tags" Target="../tags/tag907.xml"/><Relationship Id="rId33" Type="http://schemas.openxmlformats.org/officeDocument/2006/relationships/tags" Target="../tags/tag915.xml"/><Relationship Id="rId38" Type="http://schemas.openxmlformats.org/officeDocument/2006/relationships/tags" Target="../tags/tag920.xml"/><Relationship Id="rId46" Type="http://schemas.openxmlformats.org/officeDocument/2006/relationships/image" Target="../media/image61.wmf"/><Relationship Id="rId59" Type="http://schemas.openxmlformats.org/officeDocument/2006/relationships/oleObject" Target="../embeddings/oleObject2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925.xml"/><Relationship Id="rId7" Type="http://schemas.openxmlformats.org/officeDocument/2006/relationships/image" Target="../media/image70.png"/><Relationship Id="rId2" Type="http://schemas.openxmlformats.org/officeDocument/2006/relationships/tags" Target="../tags/tag924.xml"/><Relationship Id="rId1" Type="http://schemas.openxmlformats.org/officeDocument/2006/relationships/tags" Target="../tags/tag923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929.xml"/><Relationship Id="rId2" Type="http://schemas.openxmlformats.org/officeDocument/2006/relationships/tags" Target="../tags/tag928.xml"/><Relationship Id="rId1" Type="http://schemas.openxmlformats.org/officeDocument/2006/relationships/tags" Target="../tags/tag927.xml"/><Relationship Id="rId6" Type="http://schemas.openxmlformats.org/officeDocument/2006/relationships/image" Target="../media/image71.jpe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932.xml"/><Relationship Id="rId7" Type="http://schemas.openxmlformats.org/officeDocument/2006/relationships/image" Target="../media/image70.png"/><Relationship Id="rId2" Type="http://schemas.openxmlformats.org/officeDocument/2006/relationships/tags" Target="../tags/tag931.xml"/><Relationship Id="rId1" Type="http://schemas.openxmlformats.org/officeDocument/2006/relationships/tags" Target="../tags/tag930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3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936.xml"/><Relationship Id="rId7" Type="http://schemas.openxmlformats.org/officeDocument/2006/relationships/notesSlide" Target="../notesSlides/notesSlide39.xml"/><Relationship Id="rId2" Type="http://schemas.openxmlformats.org/officeDocument/2006/relationships/tags" Target="../tags/tag935.xml"/><Relationship Id="rId1" Type="http://schemas.openxmlformats.org/officeDocument/2006/relationships/tags" Target="../tags/tag9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76.png"/><Relationship Id="rId5" Type="http://schemas.openxmlformats.org/officeDocument/2006/relationships/tags" Target="../tags/tag938.xml"/><Relationship Id="rId10" Type="http://schemas.openxmlformats.org/officeDocument/2006/relationships/image" Target="../media/image75.png"/><Relationship Id="rId4" Type="http://schemas.openxmlformats.org/officeDocument/2006/relationships/tags" Target="../tags/tag937.xml"/><Relationship Id="rId9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941.xml"/><Relationship Id="rId2" Type="http://schemas.openxmlformats.org/officeDocument/2006/relationships/tags" Target="../tags/tag940.xml"/><Relationship Id="rId1" Type="http://schemas.openxmlformats.org/officeDocument/2006/relationships/tags" Target="../tags/tag939.xml"/><Relationship Id="rId6" Type="http://schemas.openxmlformats.org/officeDocument/2006/relationships/image" Target="../media/image77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944.xml"/><Relationship Id="rId2" Type="http://schemas.openxmlformats.org/officeDocument/2006/relationships/tags" Target="../tags/tag943.xml"/><Relationship Id="rId1" Type="http://schemas.openxmlformats.org/officeDocument/2006/relationships/tags" Target="../tags/tag942.xml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hyperlink" Target="http://research.microsoft.com/~zhang/Calib/" TargetMode="External"/><Relationship Id="rId3" Type="http://schemas.openxmlformats.org/officeDocument/2006/relationships/tags" Target="../tags/tag947.xml"/><Relationship Id="rId7" Type="http://schemas.openxmlformats.org/officeDocument/2006/relationships/tags" Target="../tags/tag951.xml"/><Relationship Id="rId12" Type="http://schemas.openxmlformats.org/officeDocument/2006/relationships/hyperlink" Target="http://www.vision.caltech.edu/bouguetj/calib_doc/index.html" TargetMode="External"/><Relationship Id="rId2" Type="http://schemas.openxmlformats.org/officeDocument/2006/relationships/tags" Target="../tags/tag946.xml"/><Relationship Id="rId1" Type="http://schemas.openxmlformats.org/officeDocument/2006/relationships/tags" Target="../tags/tag945.xml"/><Relationship Id="rId6" Type="http://schemas.openxmlformats.org/officeDocument/2006/relationships/tags" Target="../tags/tag950.xml"/><Relationship Id="rId11" Type="http://schemas.openxmlformats.org/officeDocument/2006/relationships/image" Target="../media/image78.png"/><Relationship Id="rId5" Type="http://schemas.openxmlformats.org/officeDocument/2006/relationships/tags" Target="../tags/tag949.xml"/><Relationship Id="rId10" Type="http://schemas.openxmlformats.org/officeDocument/2006/relationships/hyperlink" Target="http://www.vision.caltech.edu/bouguetj/calib_doc/htmls/example.html" TargetMode="External"/><Relationship Id="rId4" Type="http://schemas.openxmlformats.org/officeDocument/2006/relationships/tags" Target="../tags/tag948.xml"/><Relationship Id="rId9" Type="http://schemas.openxmlformats.org/officeDocument/2006/relationships/notesSlide" Target="../notesSlides/notesSlide4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koigakubo.hitachi.co.jp/little/DL_TipE.html" TargetMode="External"/><Relationship Id="rId2" Type="http://schemas.openxmlformats.org/officeDocument/2006/relationships/tags" Target="../tags/tag953.xml"/><Relationship Id="rId1" Type="http://schemas.openxmlformats.org/officeDocument/2006/relationships/tags" Target="../tags/tag952.xml"/><Relationship Id="rId6" Type="http://schemas.openxmlformats.org/officeDocument/2006/relationships/hyperlink" Target="http://grail.cs.washington.edu/projects/svm/" TargetMode="External"/><Relationship Id="rId5" Type="http://schemas.openxmlformats.org/officeDocument/2006/relationships/hyperlink" Target="http://graphics.csail.mit.edu/ibedit/" TargetMode="External"/><Relationship Id="rId4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hyperlink" Target="http://en.wikipedia.org/wiki/Paolo_Uccello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oleObject" Target="../embeddings/oleObject1.bin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6" Type="http://schemas.openxmlformats.org/officeDocument/2006/relationships/tags" Target="../tags/tag13.xml"/><Relationship Id="rId11" Type="http://schemas.openxmlformats.org/officeDocument/2006/relationships/image" Target="../media/image6.png"/><Relationship Id="rId5" Type="http://schemas.openxmlformats.org/officeDocument/2006/relationships/tags" Target="../tags/tag12.xml"/><Relationship Id="rId10" Type="http://schemas.openxmlformats.org/officeDocument/2006/relationships/image" Target="../media/image5.png"/><Relationship Id="rId4" Type="http://schemas.openxmlformats.org/officeDocument/2006/relationships/tags" Target="../tags/tag11.xml"/><Relationship Id="rId9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tags" Target="../tags/tag39.xml"/><Relationship Id="rId39" Type="http://schemas.openxmlformats.org/officeDocument/2006/relationships/tags" Target="../tags/tag52.xml"/><Relationship Id="rId21" Type="http://schemas.openxmlformats.org/officeDocument/2006/relationships/tags" Target="../tags/tag34.xml"/><Relationship Id="rId34" Type="http://schemas.openxmlformats.org/officeDocument/2006/relationships/tags" Target="../tags/tag47.xml"/><Relationship Id="rId42" Type="http://schemas.openxmlformats.org/officeDocument/2006/relationships/tags" Target="../tags/tag55.xml"/><Relationship Id="rId47" Type="http://schemas.openxmlformats.org/officeDocument/2006/relationships/tags" Target="../tags/tag60.xml"/><Relationship Id="rId50" Type="http://schemas.openxmlformats.org/officeDocument/2006/relationships/tags" Target="../tags/tag63.xml"/><Relationship Id="rId55" Type="http://schemas.openxmlformats.org/officeDocument/2006/relationships/tags" Target="../tags/tag68.xml"/><Relationship Id="rId63" Type="http://schemas.openxmlformats.org/officeDocument/2006/relationships/tags" Target="../tags/tag76.xml"/><Relationship Id="rId68" Type="http://schemas.openxmlformats.org/officeDocument/2006/relationships/image" Target="../media/image8.png"/><Relationship Id="rId7" Type="http://schemas.openxmlformats.org/officeDocument/2006/relationships/tags" Target="../tags/tag20.xml"/><Relationship Id="rId71" Type="http://schemas.openxmlformats.org/officeDocument/2006/relationships/oleObject" Target="../embeddings/oleObject4.bin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9" Type="http://schemas.openxmlformats.org/officeDocument/2006/relationships/tags" Target="../tags/tag42.xml"/><Relationship Id="rId1" Type="http://schemas.openxmlformats.org/officeDocument/2006/relationships/vmlDrawing" Target="../drawings/vmlDrawing2.v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32" Type="http://schemas.openxmlformats.org/officeDocument/2006/relationships/tags" Target="../tags/tag45.xml"/><Relationship Id="rId37" Type="http://schemas.openxmlformats.org/officeDocument/2006/relationships/tags" Target="../tags/tag50.xml"/><Relationship Id="rId40" Type="http://schemas.openxmlformats.org/officeDocument/2006/relationships/tags" Target="../tags/tag53.xml"/><Relationship Id="rId45" Type="http://schemas.openxmlformats.org/officeDocument/2006/relationships/tags" Target="../tags/tag58.xml"/><Relationship Id="rId53" Type="http://schemas.openxmlformats.org/officeDocument/2006/relationships/tags" Target="../tags/tag66.xml"/><Relationship Id="rId58" Type="http://schemas.openxmlformats.org/officeDocument/2006/relationships/tags" Target="../tags/tag71.xml"/><Relationship Id="rId66" Type="http://schemas.openxmlformats.org/officeDocument/2006/relationships/notesSlide" Target="../notesSlides/notesSlide4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tags" Target="../tags/tag41.xml"/><Relationship Id="rId36" Type="http://schemas.openxmlformats.org/officeDocument/2006/relationships/tags" Target="../tags/tag49.xml"/><Relationship Id="rId49" Type="http://schemas.openxmlformats.org/officeDocument/2006/relationships/tags" Target="../tags/tag62.xml"/><Relationship Id="rId57" Type="http://schemas.openxmlformats.org/officeDocument/2006/relationships/tags" Target="../tags/tag70.xml"/><Relationship Id="rId61" Type="http://schemas.openxmlformats.org/officeDocument/2006/relationships/tags" Target="../tags/tag74.xml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31" Type="http://schemas.openxmlformats.org/officeDocument/2006/relationships/tags" Target="../tags/tag44.xml"/><Relationship Id="rId44" Type="http://schemas.openxmlformats.org/officeDocument/2006/relationships/tags" Target="../tags/tag57.xml"/><Relationship Id="rId52" Type="http://schemas.openxmlformats.org/officeDocument/2006/relationships/tags" Target="../tags/tag65.xml"/><Relationship Id="rId60" Type="http://schemas.openxmlformats.org/officeDocument/2006/relationships/tags" Target="../tags/tag73.xml"/><Relationship Id="rId65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Relationship Id="rId30" Type="http://schemas.openxmlformats.org/officeDocument/2006/relationships/tags" Target="../tags/tag43.xml"/><Relationship Id="rId35" Type="http://schemas.openxmlformats.org/officeDocument/2006/relationships/tags" Target="../tags/tag48.xml"/><Relationship Id="rId43" Type="http://schemas.openxmlformats.org/officeDocument/2006/relationships/tags" Target="../tags/tag56.xml"/><Relationship Id="rId48" Type="http://schemas.openxmlformats.org/officeDocument/2006/relationships/tags" Target="../tags/tag61.xml"/><Relationship Id="rId56" Type="http://schemas.openxmlformats.org/officeDocument/2006/relationships/tags" Target="../tags/tag69.xml"/><Relationship Id="rId64" Type="http://schemas.openxmlformats.org/officeDocument/2006/relationships/tags" Target="../tags/tag77.xml"/><Relationship Id="rId69" Type="http://schemas.openxmlformats.org/officeDocument/2006/relationships/oleObject" Target="../embeddings/oleObject3.bin"/><Relationship Id="rId8" Type="http://schemas.openxmlformats.org/officeDocument/2006/relationships/tags" Target="../tags/tag21.xml"/><Relationship Id="rId51" Type="http://schemas.openxmlformats.org/officeDocument/2006/relationships/tags" Target="../tags/tag64.xml"/><Relationship Id="rId72" Type="http://schemas.openxmlformats.org/officeDocument/2006/relationships/image" Target="../media/image10.png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33" Type="http://schemas.openxmlformats.org/officeDocument/2006/relationships/tags" Target="../tags/tag46.xml"/><Relationship Id="rId38" Type="http://schemas.openxmlformats.org/officeDocument/2006/relationships/tags" Target="../tags/tag51.xml"/><Relationship Id="rId46" Type="http://schemas.openxmlformats.org/officeDocument/2006/relationships/tags" Target="../tags/tag59.xml"/><Relationship Id="rId59" Type="http://schemas.openxmlformats.org/officeDocument/2006/relationships/tags" Target="../tags/tag72.xml"/><Relationship Id="rId67" Type="http://schemas.openxmlformats.org/officeDocument/2006/relationships/oleObject" Target="../embeddings/oleObject2.bin"/><Relationship Id="rId20" Type="http://schemas.openxmlformats.org/officeDocument/2006/relationships/tags" Target="../tags/tag33.xml"/><Relationship Id="rId41" Type="http://schemas.openxmlformats.org/officeDocument/2006/relationships/tags" Target="../tags/tag54.xml"/><Relationship Id="rId54" Type="http://schemas.openxmlformats.org/officeDocument/2006/relationships/tags" Target="../tags/tag67.xml"/><Relationship Id="rId62" Type="http://schemas.openxmlformats.org/officeDocument/2006/relationships/tags" Target="../tags/tag75.xml"/><Relationship Id="rId70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670" y="174170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Single-View Modeling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485" y="2960915"/>
            <a:ext cx="4800600" cy="3692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Homogeneous coordinates and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(X,Y,W) same as (SX,SY,SW)</a:t>
            </a:r>
          </a:p>
          <a:p>
            <a:endParaRPr lang="en-US" dirty="0"/>
          </a:p>
          <a:p>
            <a:r>
              <a:rPr lang="en-US" dirty="0"/>
              <a:t>Line in projective plane</a:t>
            </a:r>
          </a:p>
          <a:p>
            <a:pPr lvl="1"/>
            <a:r>
              <a:rPr lang="en-US" dirty="0"/>
              <a:t>ax + by + c = 0</a:t>
            </a:r>
          </a:p>
          <a:p>
            <a:pPr lvl="1"/>
            <a:r>
              <a:rPr lang="en-US" dirty="0" err="1"/>
              <a:t>aX</a:t>
            </a:r>
            <a:r>
              <a:rPr lang="en-US" dirty="0"/>
              <a:t> + </a:t>
            </a:r>
            <a:r>
              <a:rPr lang="en-US" dirty="0" err="1"/>
              <a:t>bY</a:t>
            </a:r>
            <a:r>
              <a:rPr lang="en-US" dirty="0"/>
              <a:t> + </a:t>
            </a:r>
            <a:r>
              <a:rPr lang="en-US" dirty="0" err="1"/>
              <a:t>cW</a:t>
            </a:r>
            <a:r>
              <a:rPr lang="en-US" dirty="0"/>
              <a:t> = 0</a:t>
            </a:r>
          </a:p>
          <a:p>
            <a:pPr lvl="1"/>
            <a:r>
              <a:rPr lang="en-US" dirty="0" err="1"/>
              <a:t>u</a:t>
            </a:r>
            <a:r>
              <a:rPr lang="en-US" baseline="30000" dirty="0" err="1"/>
              <a:t>T</a:t>
            </a:r>
            <a:r>
              <a:rPr lang="en-US" dirty="0" err="1"/>
              <a:t>p</a:t>
            </a:r>
            <a:r>
              <a:rPr lang="en-US" dirty="0"/>
              <a:t> = </a:t>
            </a:r>
            <a:r>
              <a:rPr lang="en-US" dirty="0" err="1"/>
              <a:t>p</a:t>
            </a:r>
            <a:r>
              <a:rPr lang="en-US" baseline="30000" dirty="0" err="1"/>
              <a:t>T</a:t>
            </a:r>
            <a:r>
              <a:rPr lang="en-US" dirty="0" err="1"/>
              <a:t>u</a:t>
            </a:r>
            <a:r>
              <a:rPr lang="en-US" dirty="0"/>
              <a:t> =0</a:t>
            </a:r>
            <a:endParaRPr lang="en-US" baseline="30000" dirty="0"/>
          </a:p>
          <a:p>
            <a:pPr lvl="2"/>
            <a:r>
              <a:rPr lang="en-US" dirty="0"/>
              <a:t>u = [</a:t>
            </a:r>
            <a:r>
              <a:rPr lang="en-US" dirty="0" err="1"/>
              <a:t>a,b,c</a:t>
            </a:r>
            <a:r>
              <a:rPr lang="en-US" dirty="0"/>
              <a:t>]</a:t>
            </a:r>
            <a:r>
              <a:rPr lang="en-US" baseline="30000" dirty="0"/>
              <a:t> T</a:t>
            </a:r>
            <a:r>
              <a:rPr lang="en-US" dirty="0"/>
              <a:t> and p = [X,Y,W]</a:t>
            </a:r>
            <a:r>
              <a:rPr lang="en-US" baseline="30000" dirty="0"/>
              <a:t> T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 Euclidean = (X/W,Y/W)</a:t>
            </a:r>
          </a:p>
          <a:p>
            <a:pPr lvl="2"/>
            <a:r>
              <a:rPr lang="en-US" dirty="0"/>
              <a:t>W = 0? Ideal points, points at infinity (X,Y,0)</a:t>
            </a:r>
          </a:p>
        </p:txBody>
      </p:sp>
    </p:spTree>
    <p:extLst>
      <p:ext uri="{BB962C8B-B14F-4D97-AF65-F5344CB8AC3E}">
        <p14:creationId xmlns:p14="http://schemas.microsoft.com/office/powerpoint/2010/main" val="267175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057400" y="2438400"/>
            <a:ext cx="2209800" cy="1447800"/>
            <a:chOff x="1296" y="1200"/>
            <a:chExt cx="1392" cy="912"/>
          </a:xfrm>
        </p:grpSpPr>
        <p:sp>
          <p:nvSpPr>
            <p:cNvPr id="299038" name="Freeform 3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536" y="1200"/>
              <a:ext cx="1152" cy="912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528" y="0"/>
                </a:cxn>
                <a:cxn ang="0">
                  <a:pos x="1152" y="192"/>
                </a:cxn>
                <a:cxn ang="0">
                  <a:pos x="0" y="912"/>
                </a:cxn>
              </a:cxnLst>
              <a:rect l="0" t="0" r="r" b="b"/>
              <a:pathLst>
                <a:path w="1152" h="912">
                  <a:moveTo>
                    <a:pt x="0" y="912"/>
                  </a:moveTo>
                  <a:lnTo>
                    <a:pt x="528" y="0"/>
                  </a:lnTo>
                  <a:lnTo>
                    <a:pt x="1152" y="192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296" y="1632"/>
              <a:ext cx="240" cy="480"/>
              <a:chOff x="1296" y="1632"/>
              <a:chExt cx="240" cy="480"/>
            </a:xfrm>
          </p:grpSpPr>
          <p:sp>
            <p:nvSpPr>
              <p:cNvPr id="299020" name="Line 1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 flipV="1">
                <a:off x="1296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1" name="Text Box 13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296" y="1824"/>
                <a:ext cx="15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</a:rPr>
                  <a:t>l</a:t>
                </a:r>
              </a:p>
            </p:txBody>
          </p:sp>
        </p:grpSp>
      </p:grpSp>
      <p:sp>
        <p:nvSpPr>
          <p:cNvPr id="2990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Point and line duality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1225550"/>
            <a:ext cx="7772400" cy="1212850"/>
          </a:xfrm>
        </p:spPr>
        <p:txBody>
          <a:bodyPr/>
          <a:lstStyle/>
          <a:p>
            <a:pPr lvl="1"/>
            <a:r>
              <a:rPr lang="en-US" dirty="0"/>
              <a:t>A line </a:t>
            </a:r>
            <a:r>
              <a:rPr lang="en-US" b="1" dirty="0"/>
              <a:t>l</a:t>
            </a:r>
            <a:r>
              <a:rPr lang="en-US" dirty="0"/>
              <a:t> is a homogeneous 3-vector</a:t>
            </a:r>
          </a:p>
          <a:p>
            <a:pPr lvl="1"/>
            <a:r>
              <a:rPr lang="en-US" dirty="0"/>
              <a:t>It is </a:t>
            </a:r>
            <a:r>
              <a:rPr lang="en-US" dirty="0">
                <a:sym typeface="Symbol" pitchFamily="18" charset="2"/>
              </a:rPr>
              <a:t></a:t>
            </a:r>
            <a:r>
              <a:rPr lang="en-US" dirty="0"/>
              <a:t> to every point (ray) </a:t>
            </a:r>
            <a:r>
              <a:rPr lang="en-US" b="1" dirty="0"/>
              <a:t>p</a:t>
            </a:r>
            <a:r>
              <a:rPr lang="en-US" dirty="0"/>
              <a:t> on the line:  </a:t>
            </a:r>
            <a:r>
              <a:rPr lang="en-US" b="1" dirty="0" err="1"/>
              <a:t>l</a:t>
            </a:r>
            <a:r>
              <a:rPr lang="en-US" sz="3200" b="1" baseline="30000" dirty="0" err="1">
                <a:cs typeface="Arial" charset="0"/>
              </a:rPr>
              <a:t>.</a:t>
            </a:r>
            <a:r>
              <a:rPr lang="en-US" b="1" dirty="0" err="1"/>
              <a:t>p</a:t>
            </a:r>
            <a:r>
              <a:rPr lang="en-US" dirty="0"/>
              <a:t>=0</a:t>
            </a:r>
          </a:p>
          <a:p>
            <a:endParaRPr lang="en-US" dirty="0"/>
          </a:p>
        </p:txBody>
      </p:sp>
      <p:sp>
        <p:nvSpPr>
          <p:cNvPr id="299012" name="Freeform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590800" y="24384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3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98713" y="38528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460625" y="2438400"/>
            <a:ext cx="815975" cy="14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5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590800" y="3200400"/>
            <a:ext cx="1219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6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438400" y="2743200"/>
            <a:ext cx="18288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7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63913" y="3233738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8" name="Oval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67000" y="3352800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2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667000" y="3276600"/>
            <a:ext cx="4079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</a:rPr>
              <a:t>p</a:t>
            </a:r>
            <a:r>
              <a:rPr lang="en-US" b="1" baseline="-25000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99023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76600" y="3200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</a:rPr>
              <a:t>p</a:t>
            </a:r>
            <a:r>
              <a:rPr lang="en-US" b="1" baseline="-25000">
                <a:solidFill>
                  <a:srgbClr val="3333CC"/>
                </a:solidFill>
              </a:rPr>
              <a:t>2</a:t>
            </a:r>
          </a:p>
        </p:txBody>
      </p:sp>
      <p:sp>
        <p:nvSpPr>
          <p:cNvPr id="299024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1000" y="5410200"/>
            <a:ext cx="7924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intersection of two lines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Points and lines are </a:t>
            </a:r>
            <a:r>
              <a:rPr lang="en-US" sz="2400" i="1" dirty="0">
                <a:solidFill>
                  <a:srgbClr val="000000"/>
                </a:solidFill>
              </a:rPr>
              <a:t>dual</a:t>
            </a:r>
            <a:r>
              <a:rPr lang="en-US" sz="2400" dirty="0">
                <a:solidFill>
                  <a:srgbClr val="000000"/>
                </a:solidFill>
              </a:rPr>
              <a:t> in projective space</a:t>
            </a:r>
          </a:p>
        </p:txBody>
      </p:sp>
      <p:grpSp>
        <p:nvGrpSpPr>
          <p:cNvPr id="4" name="Group 17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4876800" y="2438400"/>
            <a:ext cx="2286000" cy="1752600"/>
            <a:chOff x="3072" y="1200"/>
            <a:chExt cx="1440" cy="1104"/>
          </a:xfrm>
        </p:grpSpPr>
        <p:sp>
          <p:nvSpPr>
            <p:cNvPr id="299026" name="Line 1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936" y="1392"/>
              <a:ext cx="48" cy="7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7" name="Freeform 1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600" y="1200"/>
              <a:ext cx="768" cy="1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0"/>
                </a:cxn>
                <a:cxn ang="0">
                  <a:pos x="768" y="1104"/>
                </a:cxn>
                <a:cxn ang="0">
                  <a:pos x="768" y="384"/>
                </a:cxn>
                <a:cxn ang="0">
                  <a:pos x="0" y="0"/>
                </a:cxn>
              </a:cxnLst>
              <a:rect l="0" t="0" r="r" b="b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8" name="Oval 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479" y="2091"/>
              <a:ext cx="48" cy="4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9" name="Line 2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3600" y="1680"/>
              <a:ext cx="768" cy="1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0" name="Line 2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3504" y="1344"/>
              <a:ext cx="1008" cy="76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1" name="Oval 2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936" y="1728"/>
              <a:ext cx="48" cy="48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2" name="Line 2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3264" y="1632"/>
              <a:ext cx="240" cy="48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3" name="Text Box 2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168" y="1680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l</a:t>
              </a:r>
              <a:r>
                <a:rPr lang="en-US" b="1" baseline="-25000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299034" name="Line 26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3072" y="1920"/>
              <a:ext cx="432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5" name="Text Box 27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072" y="1929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0000"/>
                  </a:solidFill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99036" name="Rectangle 2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936" y="168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CC33"/>
                  </a:solidFill>
                </a:rPr>
                <a:t>p</a:t>
              </a:r>
              <a:endParaRPr lang="en-US" b="1" baseline="-25000">
                <a:solidFill>
                  <a:srgbClr val="33CC33"/>
                </a:solidFill>
              </a:endParaRPr>
            </a:p>
          </p:txBody>
        </p:sp>
      </p:grpSp>
      <p:sp>
        <p:nvSpPr>
          <p:cNvPr id="299037" name="Rectangle 2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4267200"/>
            <a:ext cx="7924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dirty="0">
                <a:solidFill>
                  <a:srgbClr val="000000"/>
                </a:solidFill>
              </a:rPr>
              <a:t> spanned by rays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endParaRPr lang="en-US" sz="2000" dirty="0">
              <a:solidFill>
                <a:srgbClr val="000000"/>
              </a:solidFill>
            </a:endParaRP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 can be interpreted as a </a:t>
            </a:r>
            <a:r>
              <a:rPr lang="en-US" sz="2000" i="1" dirty="0">
                <a:solidFill>
                  <a:srgbClr val="000000"/>
                </a:solidFill>
              </a:rPr>
              <a:t>plane normal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4" grpId="0" build="p" bldLvl="3" autoUpdateAnimBg="0"/>
      <p:bldP spid="299037" grpId="0" build="p" bldLvl="3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791200" y="1600200"/>
            <a:ext cx="1905000" cy="12954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528" y="0"/>
              </a:cxn>
              <a:cxn ang="0">
                <a:pos x="1200" y="816"/>
              </a:cxn>
              <a:cxn ang="0">
                <a:pos x="0" y="672"/>
              </a:cxn>
            </a:cxnLst>
            <a:rect l="0" t="0" r="r" b="b"/>
            <a:pathLst>
              <a:path w="1200" h="816">
                <a:moveTo>
                  <a:pt x="0" y="672"/>
                </a:moveTo>
                <a:lnTo>
                  <a:pt x="528" y="0"/>
                </a:lnTo>
                <a:lnTo>
                  <a:pt x="1200" y="816"/>
                </a:lnTo>
                <a:lnTo>
                  <a:pt x="0" y="672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Ideal points and lines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3581400"/>
            <a:ext cx="77724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Ideal point (“point at infinity”)</a:t>
            </a:r>
          </a:p>
          <a:p>
            <a:pPr lvl="1"/>
            <a:r>
              <a:rPr lang="en-US">
                <a:solidFill>
                  <a:schemeClr val="accent2"/>
                </a:solidFill>
              </a:rPr>
              <a:t>p </a:t>
            </a:r>
            <a:r>
              <a:rPr lang="en-US">
                <a:solidFill>
                  <a:schemeClr val="accent2"/>
                </a:solidFill>
                <a:sym typeface="Symbol" pitchFamily="18" charset="2"/>
              </a:rPr>
              <a:t></a:t>
            </a:r>
            <a:r>
              <a:rPr lang="en-US">
                <a:solidFill>
                  <a:schemeClr val="accent2"/>
                </a:solidFill>
              </a:rPr>
              <a:t> (x, y, 0)</a:t>
            </a:r>
            <a:r>
              <a:rPr lang="en-US"/>
              <a:t> – parallel to image plane</a:t>
            </a:r>
          </a:p>
          <a:p>
            <a:pPr lvl="1"/>
            <a:r>
              <a:rPr lang="en-US"/>
              <a:t>It has infinite image coordinates</a:t>
            </a:r>
          </a:p>
        </p:txBody>
      </p:sp>
      <p:sp>
        <p:nvSpPr>
          <p:cNvPr id="401414" name="Freeform 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438400" y="12192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5" name="Freeform 7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1600200" y="15240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6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600200" y="2362200"/>
            <a:ext cx="8382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7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600200" y="21336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8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600200" y="2667000"/>
            <a:ext cx="457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1219200" y="2667000"/>
            <a:ext cx="381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62100" y="263525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1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771650" y="2057400"/>
            <a:ext cx="10477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</a:rPr>
              <a:t>(sx,sy,0)</a:t>
            </a:r>
          </a:p>
        </p:txBody>
      </p:sp>
      <p:sp>
        <p:nvSpPr>
          <p:cNvPr id="401422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01750" y="198120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-y</a:t>
            </a:r>
          </a:p>
        </p:txBody>
      </p:sp>
      <p:sp>
        <p:nvSpPr>
          <p:cNvPr id="401423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828800" y="28194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01424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9200" y="2833688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-z</a:t>
            </a:r>
          </a:p>
        </p:txBody>
      </p:sp>
      <p:sp>
        <p:nvSpPr>
          <p:cNvPr id="401425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16250" y="2895600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 plane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685800" y="1219200"/>
            <a:ext cx="7924800" cy="5181600"/>
            <a:chOff x="432" y="768"/>
            <a:chExt cx="4992" cy="3264"/>
          </a:xfrm>
        </p:grpSpPr>
        <p:sp>
          <p:nvSpPr>
            <p:cNvPr id="401427" name="Rectangle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32" y="3120"/>
              <a:ext cx="4896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</a:rPr>
                <a:t>Ideal line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000">
                  <a:solidFill>
                    <a:srgbClr val="3333CC"/>
                  </a:solidFill>
                </a:rPr>
                <a:t>l </a:t>
              </a:r>
              <a:r>
                <a:rPr lang="en-US" sz="2000">
                  <a:solidFill>
                    <a:srgbClr val="3333CC"/>
                  </a:solidFill>
                  <a:sym typeface="Symbol" pitchFamily="18" charset="2"/>
                </a:rPr>
                <a:t></a:t>
              </a:r>
              <a:r>
                <a:rPr lang="en-US" sz="2000">
                  <a:solidFill>
                    <a:srgbClr val="3333CC"/>
                  </a:solidFill>
                </a:rPr>
                <a:t> (a, b, 0)</a:t>
              </a:r>
              <a:r>
                <a:rPr lang="en-US" sz="2000">
                  <a:solidFill>
                    <a:srgbClr val="000000"/>
                  </a:solidFill>
                </a:rPr>
                <a:t> – parallel to image plane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392" y="768"/>
              <a:ext cx="2032" cy="1431"/>
              <a:chOff x="3392" y="768"/>
              <a:chExt cx="2032" cy="1431"/>
            </a:xfrm>
          </p:grpSpPr>
          <p:sp>
            <p:nvSpPr>
              <p:cNvPr id="401429" name="Freeform 21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160" y="768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0" name="Freeform 22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32" y="96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1" name="Line 23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V="1">
                <a:off x="3632" y="1248"/>
                <a:ext cx="208" cy="43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2" name="Line 24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V="1">
                <a:off x="3632" y="1344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3" name="Line 25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32" y="16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4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3392" y="1680"/>
                <a:ext cx="24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5" name="Oval 2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08" y="16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6" name="Text Box 28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568" y="1065"/>
                <a:ext cx="532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3333CC"/>
                    </a:solidFill>
                  </a:rPr>
                  <a:t>(a,b,0)</a:t>
                </a:r>
              </a:p>
            </p:txBody>
          </p:sp>
          <p:sp>
            <p:nvSpPr>
              <p:cNvPr id="401437" name="Text Box 29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488" y="1248"/>
                <a:ext cx="2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-y</a:t>
                </a:r>
              </a:p>
            </p:txBody>
          </p:sp>
          <p:sp>
            <p:nvSpPr>
              <p:cNvPr id="401438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872" y="1968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01439" name="Text Box 31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392" y="1785"/>
                <a:ext cx="2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-z</a:t>
                </a:r>
              </a:p>
            </p:txBody>
          </p:sp>
          <p:sp>
            <p:nvSpPr>
              <p:cNvPr id="401440" name="Text Box 32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524" y="1824"/>
                <a:ext cx="9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image plane</a:t>
                </a: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1441" name="Rectangle 33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85800" y="5791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Corresponds to a line in the image (finite coordinates)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>
                <a:solidFill>
                  <a:srgbClr val="000000"/>
                </a:solidFill>
              </a:rPr>
              <a:t>goes through image origin (</a:t>
            </a:r>
            <a:r>
              <a:rPr lang="en-US" i="1">
                <a:solidFill>
                  <a:srgbClr val="000000"/>
                </a:solidFill>
              </a:rPr>
              <a:t>principle point</a:t>
            </a:r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01442" name="Line 3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305550" y="2000250"/>
            <a:ext cx="704850" cy="8191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0" grpId="0" animBg="1"/>
      <p:bldP spid="401412" grpId="0" build="p" autoUpdateAnimBg="0"/>
      <p:bldP spid="401441" grpId="0" build="p" autoUpdateAnimBg="0"/>
      <p:bldP spid="4014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projective geometry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sz="2800" dirty="0"/>
              <a:t>These concepts generalize naturally to 3D</a:t>
            </a:r>
          </a:p>
          <a:p>
            <a:pPr lvl="1"/>
            <a:r>
              <a:rPr lang="en-US" sz="2400" dirty="0"/>
              <a:t>Homogeneous coordinates</a:t>
            </a:r>
          </a:p>
          <a:p>
            <a:pPr lvl="2"/>
            <a:r>
              <a:rPr lang="en-US" sz="2000" dirty="0"/>
              <a:t>Projective 3D points have four </a:t>
            </a:r>
            <a:r>
              <a:rPr lang="en-US" sz="2000" dirty="0" err="1"/>
              <a:t>coords</a:t>
            </a:r>
            <a:r>
              <a:rPr lang="en-US" sz="2000" dirty="0"/>
              <a:t>:  </a:t>
            </a:r>
            <a:r>
              <a:rPr lang="en-US" sz="2000" b="1" dirty="0"/>
              <a:t>P</a:t>
            </a:r>
            <a:r>
              <a:rPr lang="en-US" sz="2000" dirty="0"/>
              <a:t> = (X,Y,Z,W)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Duality</a:t>
            </a:r>
          </a:p>
          <a:p>
            <a:pPr lvl="2"/>
            <a:r>
              <a:rPr lang="en-US" sz="2000" dirty="0"/>
              <a:t>A plane </a:t>
            </a:r>
            <a:r>
              <a:rPr lang="en-US" sz="2000" b="1" dirty="0">
                <a:sym typeface="Symbol" pitchFamily="18" charset="2"/>
              </a:rPr>
              <a:t>N</a:t>
            </a:r>
            <a:r>
              <a:rPr lang="en-US" sz="2000" dirty="0"/>
              <a:t> is also represented by a 4-vector</a:t>
            </a:r>
          </a:p>
          <a:p>
            <a:pPr lvl="2"/>
            <a:r>
              <a:rPr lang="en-US" sz="2000" dirty="0"/>
              <a:t>Points and planes are dual in 3D: </a:t>
            </a:r>
            <a:r>
              <a:rPr lang="en-US" sz="2000" b="1" dirty="0">
                <a:sym typeface="Symbol" pitchFamily="18" charset="2"/>
              </a:rPr>
              <a:t>N </a:t>
            </a:r>
            <a:r>
              <a:rPr lang="en-US" sz="2000" b="1" dirty="0"/>
              <a:t>P</a:t>
            </a:r>
            <a:r>
              <a:rPr lang="en-US" sz="2000" dirty="0"/>
              <a:t>=0</a:t>
            </a:r>
          </a:p>
          <a:p>
            <a:pPr lvl="2"/>
            <a:r>
              <a:rPr lang="en-US" sz="2000" dirty="0"/>
              <a:t>Three points define a plane, three planes define a point</a:t>
            </a:r>
          </a:p>
          <a:p>
            <a:pPr lvl="1"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3D to 2D:  perspective projection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59220" y="3287534"/>
            <a:ext cx="7772400" cy="1066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	Projection:</a:t>
            </a:r>
            <a:endParaRPr lang="en-US" dirty="0"/>
          </a:p>
        </p:txBody>
      </p:sp>
      <p:graphicFrame>
        <p:nvGraphicFramePr>
          <p:cNvPr id="305156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482902" y="2874833"/>
          <a:ext cx="4754064" cy="1381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92" name="Equation" r:id="rId7" imgW="2361960" imgH="685800" progId="Equation.3">
                  <p:embed/>
                </p:oleObj>
              </mc:Choice>
              <mc:Fallback>
                <p:oleObj name="Equation" r:id="rId7" imgW="2361960" imgH="685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2902" y="2874833"/>
                        <a:ext cx="4754064" cy="13814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3-21 at 10.40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58"/>
            <a:ext cx="9144000" cy="65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24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Vanishing points (1D)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04800" y="3429000"/>
            <a:ext cx="7990114" cy="2427287"/>
          </a:xfrm>
        </p:spPr>
        <p:txBody>
          <a:bodyPr/>
          <a:lstStyle/>
          <a:p>
            <a:r>
              <a:rPr lang="en-US" dirty="0"/>
              <a:t>Vanishing point</a:t>
            </a:r>
          </a:p>
          <a:p>
            <a:pPr lvl="1"/>
            <a:r>
              <a:rPr lang="en-US" dirty="0"/>
              <a:t>projection of a point at infinity</a:t>
            </a:r>
          </a:p>
          <a:p>
            <a:pPr lvl="1"/>
            <a:r>
              <a:rPr lang="en-US" dirty="0"/>
              <a:t>can often (but not always) project to a finite point in the image</a:t>
            </a:r>
          </a:p>
        </p:txBody>
      </p:sp>
      <p:sp>
        <p:nvSpPr>
          <p:cNvPr id="3092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590800" y="1371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124200" y="3124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4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47800" y="1219200"/>
            <a:ext cx="114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309256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85900" y="2192338"/>
            <a:ext cx="7747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3092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133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8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581400" y="3200400"/>
            <a:ext cx="1217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209800" y="2133600"/>
            <a:ext cx="1371600" cy="1019175"/>
            <a:chOff x="1392" y="1344"/>
            <a:chExt cx="864" cy="642"/>
          </a:xfrm>
        </p:grpSpPr>
        <p:sp>
          <p:nvSpPr>
            <p:cNvPr id="309260" name="Line 12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1" name="Oval 13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2" name="Oval 1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602" y="148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209800" y="2133600"/>
            <a:ext cx="2286000" cy="1022350"/>
            <a:chOff x="1392" y="1344"/>
            <a:chExt cx="1440" cy="644"/>
          </a:xfrm>
        </p:grpSpPr>
        <p:sp>
          <p:nvSpPr>
            <p:cNvPr id="309264" name="Line 16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5" name="Oval 17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602" y="1422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6" name="Oval 18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2209800" y="2133600"/>
            <a:ext cx="3810000" cy="1022350"/>
            <a:chOff x="1392" y="1344"/>
            <a:chExt cx="2400" cy="644"/>
          </a:xfrm>
        </p:grpSpPr>
        <p:sp>
          <p:nvSpPr>
            <p:cNvPr id="309268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9" name="Oval 2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602" y="137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70" name="Oval 22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625600"/>
            <a:ext cx="3886200" cy="539750"/>
            <a:chOff x="1392" y="1024"/>
            <a:chExt cx="2448" cy="340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09273" name="Line 25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74" name="Oval 2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04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75" name="Text Box 27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80" y="1024"/>
              <a:ext cx="8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vanishing point</a:t>
              </a:r>
            </a:p>
          </p:txBody>
        </p:sp>
        <p:sp>
          <p:nvSpPr>
            <p:cNvPr id="309276" name="Line 28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1656" y="1176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2209800" y="2133600"/>
            <a:ext cx="3886200" cy="990600"/>
            <a:chOff x="1392" y="1344"/>
            <a:chExt cx="2448" cy="624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392" y="1344"/>
              <a:ext cx="2448" cy="432"/>
              <a:chOff x="1392" y="1344"/>
              <a:chExt cx="2448" cy="432"/>
            </a:xfrm>
          </p:grpSpPr>
          <p:sp>
            <p:nvSpPr>
              <p:cNvPr id="309279" name="Line 31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392" y="1344"/>
                <a:ext cx="240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0" name="Line 3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392" y="1344"/>
                <a:ext cx="244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1" name="Line 3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392" y="1344"/>
                <a:ext cx="24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82" name="Line 3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3" name="Line 35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4" name="Line 36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 rot="5400000">
            <a:off x="6153829" y="4767943"/>
            <a:ext cx="442912" cy="1524000"/>
            <a:chOff x="3813402" y="4909458"/>
            <a:chExt cx="442912" cy="1524000"/>
          </a:xfrm>
        </p:grpSpPr>
        <p:sp>
          <p:nvSpPr>
            <p:cNvPr id="37" name="Line 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4256314" y="4909458"/>
              <a:ext cx="0" cy="15240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Oval 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813402" y="5628596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" name="Text Box 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578927" y="5098823"/>
            <a:ext cx="7747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41" name="Text Box 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484913" y="5595256"/>
            <a:ext cx="114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42" name="Line 5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4876800" y="6553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" name="Text Box 10">
            <a:extLst>
              <a:ext uri="{FF2B5EF4-FFF2-40B4-BE49-F238E27FC236}">
                <a16:creationId xmlns:a16="http://schemas.microsoft.com/office/drawing/2014/main" id="{74A47567-25F3-4DD6-AC1C-762BBD962E79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809340" y="6583362"/>
            <a:ext cx="1217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ground plane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  <p:bldP spid="40" grpId="0"/>
      <p:bldP spid="41" grpId="0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 (2D)</a:t>
            </a:r>
          </a:p>
        </p:txBody>
      </p:sp>
      <p:sp>
        <p:nvSpPr>
          <p:cNvPr id="31027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7800" y="12192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2192338"/>
            <a:ext cx="6985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3102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133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8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81400" y="32004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209800" y="2133600"/>
            <a:ext cx="1371600" cy="1019175"/>
            <a:chOff x="1392" y="1344"/>
            <a:chExt cx="864" cy="642"/>
          </a:xfrm>
        </p:grpSpPr>
        <p:sp>
          <p:nvSpPr>
            <p:cNvPr id="310282" name="Line 1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3" name="Oval 1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4" name="Oval 1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209800" y="2133600"/>
            <a:ext cx="2286000" cy="1022350"/>
            <a:chOff x="1392" y="1344"/>
            <a:chExt cx="1440" cy="644"/>
          </a:xfrm>
        </p:grpSpPr>
        <p:sp>
          <p:nvSpPr>
            <p:cNvPr id="310286" name="Line 1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7" name="Oval 1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8" name="Oval 1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209800" y="2133600"/>
            <a:ext cx="3810000" cy="1022350"/>
            <a:chOff x="1392" y="1344"/>
            <a:chExt cx="2400" cy="644"/>
          </a:xfrm>
        </p:grpSpPr>
        <p:sp>
          <p:nvSpPr>
            <p:cNvPr id="310290" name="Line 1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1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2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209800" y="1651000"/>
            <a:ext cx="3886200" cy="1473200"/>
            <a:chOff x="1392" y="1040"/>
            <a:chExt cx="2448" cy="928"/>
          </a:xfrm>
        </p:grpSpPr>
        <p:sp>
          <p:nvSpPr>
            <p:cNvPr id="310294" name="Line 2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680" y="1344"/>
              <a:ext cx="144" cy="62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10296" name="Line 24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297" name="Oval 2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03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0298" name="Text Box 2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70" y="1040"/>
              <a:ext cx="8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vanishing point</a:t>
              </a:r>
              <a:endParaRPr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9" name="Line 2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876" y="1188"/>
              <a:ext cx="24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0300" name="Line 28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1" name="Line 2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2" name="Line 3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3" name="Oval 3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3810000"/>
            <a:ext cx="8305800" cy="2286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Properties</a:t>
            </a:r>
          </a:p>
          <a:p>
            <a:pPr lvl="1"/>
            <a:r>
              <a:rPr lang="en-US" dirty="0"/>
              <a:t>Any two parallel lines (in 3D) have the same vanishing point </a:t>
            </a:r>
            <a:r>
              <a:rPr lang="en-US" b="1" dirty="0"/>
              <a:t>v</a:t>
            </a:r>
            <a:endParaRPr lang="en-US" dirty="0"/>
          </a:p>
          <a:p>
            <a:pPr lvl="1"/>
            <a:r>
              <a:rPr lang="en-US" dirty="0"/>
              <a:t>The ray from </a:t>
            </a:r>
            <a:r>
              <a:rPr lang="en-US" b="1" dirty="0"/>
              <a:t>C</a:t>
            </a:r>
            <a:r>
              <a:rPr lang="en-US" dirty="0"/>
              <a:t> through </a:t>
            </a:r>
            <a:r>
              <a:rPr lang="en-US" b="1" dirty="0"/>
              <a:t>v</a:t>
            </a:r>
            <a:r>
              <a:rPr lang="en-US" dirty="0"/>
              <a:t> is parallel to the lines</a:t>
            </a:r>
          </a:p>
          <a:p>
            <a:pPr lvl="1"/>
            <a:r>
              <a:rPr lang="en-US" dirty="0"/>
              <a:t>An image may have more than one vanishing point</a:t>
            </a:r>
          </a:p>
          <a:p>
            <a:pPr lvl="2"/>
            <a:r>
              <a:rPr lang="en-US" dirty="0"/>
              <a:t>in fact, every image point is a potential vanishing point</a:t>
            </a:r>
          </a:p>
        </p:txBody>
      </p:sp>
      <p:sp>
        <p:nvSpPr>
          <p:cNvPr id="3113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276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667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47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130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2497138"/>
            <a:ext cx="6985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133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5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581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sp>
        <p:nvSpPr>
          <p:cNvPr id="3113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667000" y="24384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209800" y="2393950"/>
            <a:ext cx="3886200" cy="76200"/>
            <a:chOff x="1392" y="1316"/>
            <a:chExt cx="2448" cy="48"/>
          </a:xfrm>
        </p:grpSpPr>
        <p:sp>
          <p:nvSpPr>
            <p:cNvPr id="311308" name="Line 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09" name="Oval 1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131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86125" y="1955800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vanishing point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131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2978150" y="21907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38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3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2438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438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5" name="Oval 1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47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2895600" y="2438400"/>
            <a:ext cx="4038600" cy="838200"/>
            <a:chOff x="1824" y="1344"/>
            <a:chExt cx="2544" cy="528"/>
          </a:xfrm>
        </p:grpSpPr>
        <p:sp>
          <p:nvSpPr>
            <p:cNvPr id="311317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1824" y="1344"/>
              <a:ext cx="144" cy="336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8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968" y="1680"/>
              <a:ext cx="2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9" name="Text Box 2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52" y="1680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line on ground plane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One-point perspective</a:t>
            </a:r>
          </a:p>
        </p:txBody>
      </p:sp>
      <p:pic>
        <p:nvPicPr>
          <p:cNvPr id="589826" name="Picture 2" descr="One point perspe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943600" cy="42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76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Single-View Modeling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42255" y="5410200"/>
            <a:ext cx="8055429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latin typeface="Calibri" pitchFamily="34" charset="0"/>
              </a:rPr>
              <a:t>Readings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latin typeface="Calibri" pitchFamily="34" charset="0"/>
              </a:rPr>
              <a:t>Mundy, J.L. and </a:t>
            </a:r>
            <a:r>
              <a:rPr lang="en-US" sz="1600" dirty="0" err="1">
                <a:latin typeface="Calibri" pitchFamily="34" charset="0"/>
              </a:rPr>
              <a:t>Zisserman</a:t>
            </a:r>
            <a:r>
              <a:rPr lang="en-US" sz="1600" dirty="0">
                <a:latin typeface="Calibri" pitchFamily="34" charset="0"/>
              </a:rPr>
              <a:t>, A., Geometric Invariance in Computer Vision, Appendix: Projective Geometry for Machine Vision, MIT Press, Cambridge, MA, 1992, </a:t>
            </a:r>
            <a:br>
              <a:rPr lang="en-US" sz="1600" dirty="0">
                <a:latin typeface="Calibri" pitchFamily="34" charset="0"/>
              </a:rPr>
            </a:br>
            <a:r>
              <a:rPr lang="en-US" sz="1600" b="1" dirty="0">
                <a:latin typeface="Calibri" pitchFamily="34" charset="0"/>
              </a:rPr>
              <a:t>(read  23.1 - 23.5, 23.10)</a:t>
            </a:r>
          </a:p>
          <a:p>
            <a:pPr lvl="2">
              <a:lnSpc>
                <a:spcPct val="80000"/>
              </a:lnSpc>
            </a:pPr>
            <a:r>
              <a:rPr lang="en-US" sz="1400" dirty="0">
                <a:latin typeface="Calibri" pitchFamily="34" charset="0"/>
              </a:rPr>
              <a:t>available online:  </a:t>
            </a:r>
            <a:r>
              <a:rPr lang="en-US" sz="1400" dirty="0">
                <a:latin typeface="Calibri" pitchFamily="34" charset="0"/>
                <a:hlinkClick r:id="rId7"/>
              </a:rPr>
              <a:t>http://www.cs.cmu.edu/~ph/869/papers/zisser-mundy.pdf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254981" name="Picture 5" descr="Ames-twi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1295400"/>
            <a:ext cx="4800600" cy="3692525"/>
          </a:xfrm>
          <a:prstGeom prst="rect">
            <a:avLst/>
          </a:prstGeom>
          <a:noFill/>
        </p:spPr>
      </p:pic>
      <p:sp>
        <p:nvSpPr>
          <p:cNvPr id="25498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3600" y="4983163"/>
            <a:ext cx="4738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hlinkClick r:id="rId9"/>
              </a:rPr>
              <a:t>Ames Room</a:t>
            </a: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61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Two-point perspective</a:t>
            </a:r>
          </a:p>
        </p:txBody>
      </p:sp>
      <p:pic>
        <p:nvPicPr>
          <p:cNvPr id="65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434" y="1545116"/>
            <a:ext cx="7152358" cy="422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8022769" y="3722913"/>
            <a:ext cx="163286" cy="1632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6054" y="3592278"/>
            <a:ext cx="421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x</a:t>
            </a:r>
            <a:endParaRPr lang="en-US" sz="2000" b="1" dirty="0"/>
          </a:p>
        </p:txBody>
      </p:sp>
      <p:sp>
        <p:nvSpPr>
          <p:cNvPr id="7" name="Oval 6"/>
          <p:cNvSpPr/>
          <p:nvPr/>
        </p:nvSpPr>
        <p:spPr bwMode="auto">
          <a:xfrm>
            <a:off x="870855" y="3733799"/>
            <a:ext cx="163286" cy="163286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513" y="3603163"/>
            <a:ext cx="421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9350" y="1600200"/>
            <a:ext cx="42862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98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11629" y="4114800"/>
            <a:ext cx="8251371" cy="2590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Multiple Vanishing Points</a:t>
            </a:r>
          </a:p>
          <a:p>
            <a:pPr lvl="1"/>
            <a:r>
              <a:rPr lang="en-US" dirty="0"/>
              <a:t>Any set of parallel lines on the plane define a vanishing point</a:t>
            </a:r>
          </a:p>
          <a:p>
            <a:pPr lvl="1"/>
            <a:r>
              <a:rPr lang="en-US" dirty="0"/>
              <a:t>The union of all of these vanishing points is the </a:t>
            </a:r>
            <a:r>
              <a:rPr lang="en-US" i="1" dirty="0"/>
              <a:t>horizon line</a:t>
            </a:r>
            <a:endParaRPr lang="en-US" dirty="0"/>
          </a:p>
          <a:p>
            <a:pPr lvl="2"/>
            <a:r>
              <a:rPr lang="en-US" sz="2000" dirty="0"/>
              <a:t>also called </a:t>
            </a:r>
            <a:r>
              <a:rPr lang="en-US" sz="2000" i="1" dirty="0"/>
              <a:t>vanishing line</a:t>
            </a:r>
            <a:endParaRPr lang="en-US" sz="2000" dirty="0"/>
          </a:p>
          <a:p>
            <a:pPr lvl="1"/>
            <a:r>
              <a:rPr lang="en-US" dirty="0"/>
              <a:t>Note that different planes (can) define different vanishing lines</a:t>
            </a:r>
            <a:endParaRPr lang="en-US" sz="2400" dirty="0"/>
          </a:p>
        </p:txBody>
      </p:sp>
      <p:sp>
        <p:nvSpPr>
          <p:cNvPr id="31232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362200" y="1676400"/>
            <a:ext cx="4191000" cy="1981200"/>
            <a:chOff x="1488" y="1056"/>
            <a:chExt cx="2640" cy="1248"/>
          </a:xfrm>
        </p:grpSpPr>
        <p:sp>
          <p:nvSpPr>
            <p:cNvPr id="312326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488" y="1296"/>
              <a:ext cx="26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776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2784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9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76" y="1296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76" y="1296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776" y="1296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776" y="1296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3" name="Line 1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776" y="1296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 flipH="1">
              <a:off x="2004" y="1296"/>
              <a:ext cx="1788" cy="720"/>
              <a:chOff x="1872" y="1392"/>
              <a:chExt cx="1788" cy="720"/>
            </a:xfrm>
          </p:grpSpPr>
          <p:sp>
            <p:nvSpPr>
              <p:cNvPr id="312335" name="Line 1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2340" name="Oval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768" y="1272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1" name="Oval 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758" y="1270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2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632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3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744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9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3348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4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-2629389">
            <a:off x="2368550" y="2571750"/>
            <a:ext cx="3843338" cy="4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0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2629389">
            <a:off x="3565525" y="281305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1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18970611" flipV="1">
            <a:off x="4719638" y="1704975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2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2629389">
            <a:off x="3343275" y="2717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3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2629389">
            <a:off x="3195638" y="2654300"/>
            <a:ext cx="2362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4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2629389">
            <a:off x="3084513" y="2608263"/>
            <a:ext cx="2590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2629389">
            <a:off x="3009900" y="2576513"/>
            <a:ext cx="2743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2629389">
            <a:off x="2960688" y="2557463"/>
            <a:ext cx="283845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18970611" flipH="1">
            <a:off x="3495675" y="2197100"/>
            <a:ext cx="2838450" cy="1143000"/>
            <a:chOff x="1872" y="1392"/>
            <a:chExt cx="1788" cy="720"/>
          </a:xfrm>
        </p:grpSpPr>
        <p:sp>
          <p:nvSpPr>
            <p:cNvPr id="313358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59" name="Line 1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0" name="Line 1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1" name="Line 1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2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3363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29389">
            <a:off x="5505450" y="1335088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64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29389">
            <a:off x="3200400" y="3541713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3"/>
          <p:cNvSpPr txBox="1">
            <a:spLocks noChangeArrowheads="1"/>
          </p:cNvSpPr>
          <p:nvPr>
            <p:custDataLst>
              <p:tags r:id="rId14"/>
            </p:custDataLst>
          </p:nvPr>
        </p:nvSpPr>
        <p:spPr>
          <a:xfrm>
            <a:off x="511629" y="4114800"/>
            <a:ext cx="8251371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Vanishing Points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 set of parallel lines on the plane define a vanishing point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union of all of these vanishing points is the 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horizon line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also called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vanishing line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that different planes (can) define different vanishing lines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280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31437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314376" name="Line 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4377" name="Oval 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437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86125" y="1651000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9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0" name="Line 1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1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2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3" name="Oval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4384" name="Object 16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6597650" y="2944813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78" name="Equation" r:id="rId22" imgW="723600" imgH="228600" progId="Equation.3">
                  <p:embed/>
                </p:oleObj>
              </mc:Choice>
              <mc:Fallback>
                <p:oleObj name="Equation" r:id="rId22" imgW="723600" imgH="228600" progId="Equation.3">
                  <p:embed/>
                  <p:pic>
                    <p:nvPicPr>
                      <p:cNvPr id="31438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944813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4387" name="Line 19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8" name="Text Box 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200400" y="2667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314389" name="Oval 2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91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791200" y="3048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19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5105400"/>
            <a:ext cx="8153400" cy="18288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  <a:r>
              <a:rPr lang="en-US" sz="1800" b="1" dirty="0"/>
              <a:t> </a:t>
            </a:r>
            <a:r>
              <a:rPr lang="en-US" sz="1800" dirty="0"/>
              <a:t>is a point at </a:t>
            </a:r>
            <a:r>
              <a:rPr lang="en-US" sz="1800" i="1" dirty="0"/>
              <a:t>infinity</a:t>
            </a:r>
            <a:r>
              <a:rPr lang="en-US" sz="1800" dirty="0"/>
              <a:t>, </a:t>
            </a:r>
            <a:r>
              <a:rPr lang="en-US" sz="1800" b="1" dirty="0"/>
              <a:t>v</a:t>
            </a:r>
            <a:r>
              <a:rPr lang="en-US" sz="1800" dirty="0"/>
              <a:t> is its projection</a:t>
            </a:r>
            <a:endParaRPr lang="en-US" sz="1800" i="1" dirty="0"/>
          </a:p>
          <a:p>
            <a:pPr lvl="1"/>
            <a:r>
              <a:rPr lang="en-US" sz="1800" dirty="0"/>
              <a:t>Depends only on line </a:t>
            </a:r>
            <a:r>
              <a:rPr lang="en-US" sz="1800" i="1" dirty="0"/>
              <a:t>direction</a:t>
            </a:r>
          </a:p>
          <a:p>
            <a:pPr lvl="1"/>
            <a:r>
              <a:rPr lang="en-US" sz="1800" dirty="0"/>
              <a:t>Parallel lines </a:t>
            </a:r>
            <a:r>
              <a:rPr lang="en-US" sz="1800" b="1" dirty="0"/>
              <a:t>P</a:t>
            </a:r>
            <a:r>
              <a:rPr lang="en-US" sz="1800" baseline="-25000" dirty="0"/>
              <a:t>0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dirty="0"/>
              <a:t>, </a:t>
            </a:r>
            <a:r>
              <a:rPr lang="en-US" sz="1800" b="1" dirty="0"/>
              <a:t>P</a:t>
            </a:r>
            <a:r>
              <a:rPr lang="en-US" sz="1800" baseline="-25000" dirty="0"/>
              <a:t>1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b="1" dirty="0"/>
              <a:t> </a:t>
            </a:r>
            <a:r>
              <a:rPr lang="en-US" sz="1800" dirty="0"/>
              <a:t>intersect at </a:t>
            </a:r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</a:p>
        </p:txBody>
      </p:sp>
      <p:sp>
        <p:nvSpPr>
          <p:cNvPr id="406532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3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406536" name="Line 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537" name="Oval 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6538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86125" y="1651000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0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1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2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3" name="Oval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406544" name="Object 16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6597650" y="2944813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58" name="Equation" r:id="rId25" imgW="723600" imgH="228600" progId="Equation.3">
                  <p:embed/>
                </p:oleObj>
              </mc:Choice>
              <mc:Fallback>
                <p:oleObj name="Equation" r:id="rId25" imgW="723600" imgH="228600" progId="Equation.3">
                  <p:embed/>
                  <p:pic>
                    <p:nvPicPr>
                      <p:cNvPr id="40654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944813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5" name="Object 17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28763" y="3473450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59" name="Equation" r:id="rId27" imgW="3962160" imgH="914400" progId="Equation.3">
                  <p:embed/>
                </p:oleObj>
              </mc:Choice>
              <mc:Fallback>
                <p:oleObj name="Equation" r:id="rId27" imgW="3962160" imgH="914400" progId="Equation.3">
                  <p:embed/>
                  <p:pic>
                    <p:nvPicPr>
                      <p:cNvPr id="40654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3473450"/>
                        <a:ext cx="6310312" cy="1457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6" name="Object 18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3200400" y="5213874"/>
          <a:ext cx="9937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60" name="Equation" r:id="rId29" imgW="558720" imgH="215640" progId="Equation.3">
                  <p:embed/>
                </p:oleObj>
              </mc:Choice>
              <mc:Fallback>
                <p:oleObj name="Equation" r:id="rId29" imgW="558720" imgH="215640" progId="Equation.3">
                  <p:embed/>
                  <p:pic>
                    <p:nvPicPr>
                      <p:cNvPr id="40654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213874"/>
                        <a:ext cx="993775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47" name="Line 19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8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200400" y="2667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406549" name="Oval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50" name="Text Box 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791200" y="3048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909457" y="3472543"/>
            <a:ext cx="3396343" cy="143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827280" y="1948548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27280" y="2329548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lines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169240"/>
            <a:ext cx="8153400" cy="30480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l</a:t>
            </a:r>
            <a:r>
              <a:rPr lang="en-US" sz="1800" dirty="0"/>
              <a:t> is intersection of horizontal plane through </a:t>
            </a:r>
            <a:r>
              <a:rPr lang="en-US" sz="1800" b="1" dirty="0"/>
              <a:t>C</a:t>
            </a:r>
            <a:r>
              <a:rPr lang="en-US" sz="1800" dirty="0"/>
              <a:t> with image plane</a:t>
            </a:r>
          </a:p>
          <a:p>
            <a:pPr lvl="1"/>
            <a:r>
              <a:rPr lang="en-US" sz="1800" dirty="0"/>
              <a:t>Compute </a:t>
            </a:r>
            <a:r>
              <a:rPr lang="en-US" sz="1800" b="1" dirty="0"/>
              <a:t>l</a:t>
            </a:r>
            <a:r>
              <a:rPr lang="en-US" sz="1800" dirty="0"/>
              <a:t> from two sets of parallel lines on ground plane</a:t>
            </a:r>
            <a:endParaRPr lang="en-US" sz="1800" i="1" dirty="0"/>
          </a:p>
          <a:p>
            <a:pPr lvl="1"/>
            <a:r>
              <a:rPr lang="en-US" sz="1800" dirty="0"/>
              <a:t>All points at same height as </a:t>
            </a:r>
            <a:r>
              <a:rPr lang="en-US" sz="1800" b="1" dirty="0"/>
              <a:t>C</a:t>
            </a:r>
            <a:r>
              <a:rPr lang="en-US" sz="1800" dirty="0"/>
              <a:t> project to </a:t>
            </a:r>
            <a:r>
              <a:rPr lang="en-US" sz="1800" b="1" dirty="0"/>
              <a:t>l</a:t>
            </a:r>
          </a:p>
          <a:p>
            <a:pPr lvl="2"/>
            <a:r>
              <a:rPr lang="en-US" sz="1600" dirty="0"/>
              <a:t>points higher than C project above l</a:t>
            </a:r>
          </a:p>
          <a:p>
            <a:pPr lvl="1"/>
            <a:r>
              <a:rPr lang="en-US" sz="1800" dirty="0"/>
              <a:t>Provides way of comparing height of objects in the scene</a:t>
            </a:r>
            <a:endParaRPr lang="en-US" sz="1800" baseline="-25000" dirty="0">
              <a:sym typeface="Symbol" pitchFamily="18" charset="2"/>
            </a:endParaRPr>
          </a:p>
        </p:txBody>
      </p:sp>
      <p:sp>
        <p:nvSpPr>
          <p:cNvPr id="3153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970280" y="1186548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132080" y="2024748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132080" y="2710548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132080" y="1186548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2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41568" y="2286686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132080" y="1948548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1132080" y="2710548"/>
            <a:ext cx="2286000" cy="838200"/>
            <a:chOff x="1536" y="1584"/>
            <a:chExt cx="1440" cy="528"/>
          </a:xfrm>
        </p:grpSpPr>
        <p:sp>
          <p:nvSpPr>
            <p:cNvPr id="315405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6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7" name="Line 1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1132080" y="1948548"/>
            <a:ext cx="2286000" cy="838200"/>
            <a:chOff x="1536" y="1584"/>
            <a:chExt cx="1440" cy="528"/>
          </a:xfrm>
        </p:grpSpPr>
        <p:sp>
          <p:nvSpPr>
            <p:cNvPr id="315409" name="Line 1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0" name="Line 1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1" name="Line 1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5412" name="Line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903480" y="2329548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13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80797" y="3388639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5414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411480" y="2386698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15415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22480" y="2253348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44"/>
          <p:cNvGrpSpPr/>
          <p:nvPr/>
        </p:nvGrpSpPr>
        <p:grpSpPr>
          <a:xfrm>
            <a:off x="4571990" y="1197428"/>
            <a:ext cx="4191000" cy="2590800"/>
            <a:chOff x="4778824" y="1230086"/>
            <a:chExt cx="4191000" cy="2590800"/>
          </a:xfrm>
        </p:grpSpPr>
        <p:sp>
          <p:nvSpPr>
            <p:cNvPr id="24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78824" y="1230086"/>
              <a:ext cx="41910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778824" y="1992086"/>
              <a:ext cx="41910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52360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68362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5236024" y="1992086"/>
              <a:ext cx="20574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236024" y="1992086"/>
              <a:ext cx="236220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236024" y="1992086"/>
              <a:ext cx="2590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236024" y="1992086"/>
              <a:ext cx="2743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236024" y="1992086"/>
              <a:ext cx="2838450" cy="352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flipH="1">
              <a:off x="5597974" y="1992086"/>
              <a:ext cx="2838450" cy="1143000"/>
              <a:chOff x="1872" y="1392"/>
              <a:chExt cx="1788" cy="720"/>
            </a:xfrm>
          </p:grpSpPr>
          <p:sp>
            <p:nvSpPr>
              <p:cNvPr id="39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1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5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398324" y="1953986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207449" y="1950811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074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602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Text Box 2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47515" y="1602921"/>
              <a:ext cx="254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</a:rPr>
                <a:t>l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5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0" name="Rectangle 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0149" name="Picture 5" descr="The%20Blue%20Horizon%20of%20the%20Mid%20North%20Coast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5800" y="963613"/>
            <a:ext cx="7772400" cy="51577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20924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Fun with vanishing points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562600"/>
            <a:ext cx="7772400" cy="609600"/>
          </a:xfrm>
        </p:spPr>
        <p:txBody>
          <a:bodyPr/>
          <a:lstStyle/>
          <a:p>
            <a:endParaRPr lang="en-US"/>
          </a:p>
        </p:txBody>
      </p:sp>
      <p:pic>
        <p:nvPicPr>
          <p:cNvPr id="335877" name="Picture 5" descr="Pictur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371600"/>
            <a:ext cx="3343275" cy="4419600"/>
          </a:xfrm>
          <a:prstGeom prst="rect">
            <a:avLst/>
          </a:prstGeom>
          <a:noFill/>
        </p:spPr>
      </p:pic>
      <p:pic>
        <p:nvPicPr>
          <p:cNvPr id="335879" name="Picture 7" descr="Pictur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1371600"/>
            <a:ext cx="44958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83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131A-9D3B-4620-A92B-4E40CDB7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1945-8617-4A66-B666-3D39345A4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2 is due this Thursday, March 8</a:t>
            </a:r>
          </a:p>
          <a:p>
            <a:pPr lvl="1"/>
            <a:r>
              <a:rPr lang="en-US" dirty="0"/>
              <a:t>Report due Friday, March 9</a:t>
            </a:r>
          </a:p>
          <a:p>
            <a:pPr lvl="1"/>
            <a:endParaRPr lang="en-US" dirty="0"/>
          </a:p>
          <a:p>
            <a:r>
              <a:rPr lang="en-US" dirty="0"/>
              <a:t>Take-home midterm</a:t>
            </a:r>
          </a:p>
          <a:p>
            <a:pPr lvl="1"/>
            <a:r>
              <a:rPr lang="en-US" dirty="0"/>
              <a:t>To be distributed in class on Wednesday</a:t>
            </a:r>
          </a:p>
          <a:p>
            <a:pPr lvl="1"/>
            <a:r>
              <a:rPr lang="en-US" dirty="0"/>
              <a:t>Due at the beginning of class next Monday, March 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48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BC270-36B9-4390-8861-03B7E4173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72" y="1600200"/>
            <a:ext cx="6904255" cy="4525963"/>
          </a:xfr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E069687-7DE1-47FA-8572-6CB9BFE8165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Lots of fun with vanishing points</a:t>
            </a:r>
          </a:p>
        </p:txBody>
      </p:sp>
    </p:spTree>
    <p:extLst>
      <p:ext uri="{BB962C8B-B14F-4D97-AF65-F5344CB8AC3E}">
        <p14:creationId xmlns:p14="http://schemas.microsoft.com/office/powerpoint/2010/main" val="3348142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052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75547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7905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563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0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51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566055" y="171994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</a:t>
            </a:r>
            <a:r>
              <a:rPr lang="en-US"/>
              <a:t>high is the camera?</a:t>
            </a:r>
          </a:p>
        </p:txBody>
      </p:sp>
    </p:spTree>
    <p:extLst>
      <p:ext uri="{BB962C8B-B14F-4D97-AF65-F5344CB8AC3E}">
        <p14:creationId xmlns:p14="http://schemas.microsoft.com/office/powerpoint/2010/main" val="5729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  <p:bldP spid="8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05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971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4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71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572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3333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43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43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29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33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p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84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114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</a:rPr>
              <a:t>q</a:t>
            </a:r>
            <a:r>
              <a:rPr lang="en-US" sz="1600" b="1" baseline="-2500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497013" y="42894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5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</a:rPr>
                <a:t>Least squares version</a:t>
              </a:r>
              <a:endParaRPr lang="en-US" sz="2400" baseline="-25000">
                <a:solidFill>
                  <a:srgbClr val="000000"/>
                </a:solidFill>
              </a:endParaRP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>
                  <a:solidFill>
                    <a:srgbClr val="000000"/>
                  </a:solidFill>
                </a:rPr>
                <a:t>See notes by </a:t>
              </a:r>
              <a:r>
                <a:rPr lang="en-US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–"/>
              </a:pPr>
              <a:r>
                <a:rPr lang="en-US" sz="160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>
                <a:solidFill>
                  <a:srgbClr val="000000"/>
                </a:solidFill>
              </a:endParaRPr>
            </a:p>
            <a:p>
              <a:pPr marL="1143000" lvl="2" indent="-2286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95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76200" y="228600"/>
            <a:ext cx="5105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Measuring height</a:t>
            </a:r>
            <a:br>
              <a:rPr lang="en-US" dirty="0"/>
            </a:br>
            <a:r>
              <a:rPr lang="en-US" dirty="0"/>
              <a:t>without a ruler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670801" y="2600980"/>
            <a:ext cx="53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R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598018" name="Picture 2" descr="Image result for person silhouette 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8622" y="2362200"/>
            <a:ext cx="70936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700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Need more than vanishing points to do this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Projective Invariant</a:t>
            </a:r>
          </a:p>
          <a:p>
            <a:pPr lvl="1"/>
            <a:r>
              <a:rPr lang="en-US" dirty="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01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31847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24246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The </a:t>
            </a:r>
            <a:r>
              <a:rPr lang="en-US" sz="2400" i="1" dirty="0">
                <a:solidFill>
                  <a:srgbClr val="000000"/>
                </a:solidFill>
              </a:rPr>
              <a:t>cross-ratio</a:t>
            </a:r>
            <a:r>
              <a:rPr lang="en-US" sz="2400" dirty="0">
                <a:solidFill>
                  <a:srgbClr val="000000"/>
                </a:solidFill>
              </a:rPr>
              <a:t> of 4 collinear points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02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31848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03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31848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5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69" grpId="0" animBg="1"/>
      <p:bldP spid="318470" grpId="0" animBg="1"/>
      <p:bldP spid="318471" grpId="0" animBg="1"/>
      <p:bldP spid="318472" grpId="0" animBg="1"/>
      <p:bldP spid="318473" grpId="0" animBg="1"/>
      <p:bldP spid="318474" grpId="0"/>
      <p:bldP spid="318475" grpId="0"/>
      <p:bldP spid="318476" grpId="0"/>
      <p:bldP spid="318477" grpId="0"/>
      <p:bldP spid="3184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95D4-1E2D-4B7E-B150-33687534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F6CF5-4F4F-4CD2-8B72-A861F2D44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next few lectures will finish up geometry</a:t>
            </a:r>
          </a:p>
          <a:p>
            <a:pPr lvl="1"/>
            <a:r>
              <a:rPr lang="en-US" dirty="0"/>
              <a:t>Next up is recognition / learning</a:t>
            </a:r>
          </a:p>
          <a:p>
            <a:endParaRPr lang="en-US" dirty="0"/>
          </a:p>
          <a:p>
            <a:r>
              <a:rPr lang="en-US" dirty="0"/>
              <a:t>We already know about camera geometry </a:t>
            </a:r>
            <a:r>
              <a:rPr lang="en-US"/>
              <a:t>&amp; panoramas</a:t>
            </a:r>
            <a:endParaRPr lang="en-US" dirty="0"/>
          </a:p>
          <a:p>
            <a:r>
              <a:rPr lang="en-US" dirty="0"/>
              <a:t>Coming up</a:t>
            </a:r>
          </a:p>
          <a:p>
            <a:pPr lvl="1"/>
            <a:r>
              <a:rPr lang="en-US" dirty="0"/>
              <a:t>Single-view modeling (today)</a:t>
            </a:r>
          </a:p>
          <a:p>
            <a:pPr lvl="1"/>
            <a:r>
              <a:rPr lang="en-US" dirty="0"/>
              <a:t>Two-view geometry</a:t>
            </a:r>
          </a:p>
          <a:p>
            <a:pPr lvl="1"/>
            <a:r>
              <a:rPr lang="en-US" dirty="0"/>
              <a:t>Multi-view geometry</a:t>
            </a:r>
          </a:p>
        </p:txBody>
      </p:sp>
    </p:spTree>
    <p:extLst>
      <p:ext uri="{BB962C8B-B14F-4D97-AF65-F5344CB8AC3E}">
        <p14:creationId xmlns:p14="http://schemas.microsoft.com/office/powerpoint/2010/main" val="1320642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18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>
            <a:off x="1062038" y="3111500"/>
            <a:ext cx="911225" cy="1719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3" name="Line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H="1">
            <a:off x="1031876" y="3563938"/>
            <a:ext cx="7938" cy="1312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59"/>
          <p:cNvGrpSpPr/>
          <p:nvPr/>
        </p:nvGrpSpPr>
        <p:grpSpPr>
          <a:xfrm>
            <a:off x="990601" y="2635250"/>
            <a:ext cx="2173287" cy="1920876"/>
            <a:chOff x="990601" y="2635250"/>
            <a:chExt cx="2173287" cy="1920876"/>
          </a:xfrm>
        </p:grpSpPr>
        <p:sp>
          <p:nvSpPr>
            <p:cNvPr id="320516" name="Line 4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>
              <a:off x="990601" y="3536950"/>
              <a:ext cx="2133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7" name="Line 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>
              <a:off x="1039813" y="3544888"/>
              <a:ext cx="2124075" cy="1011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0" name="Line 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039813" y="2635250"/>
              <a:ext cx="2124075" cy="909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1" name="Oval 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1927226" y="3073400"/>
              <a:ext cx="101600" cy="10001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2" name="Oval 10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1544638" y="3748088"/>
              <a:ext cx="101600" cy="100013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4" name="Oval 12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1700213" y="3482975"/>
              <a:ext cx="101600" cy="10160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0525" name="Oval 1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89013" y="4784725"/>
            <a:ext cx="101600" cy="1000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28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8650" y="4560888"/>
            <a:ext cx="708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2000" b="1" baseline="-25000" dirty="0" err="1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60"/>
          <p:cNvGrpSpPr/>
          <p:nvPr/>
        </p:nvGrpSpPr>
        <p:grpSpPr>
          <a:xfrm>
            <a:off x="1238250" y="2816225"/>
            <a:ext cx="841375" cy="1222375"/>
            <a:chOff x="1238250" y="2816225"/>
            <a:chExt cx="841375" cy="1222375"/>
          </a:xfrm>
        </p:grpSpPr>
        <p:sp>
          <p:nvSpPr>
            <p:cNvPr id="59" name="Line 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1600199" y="3133269"/>
              <a:ext cx="362173" cy="6767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6" name="Text Box 14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371600" y="31845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  r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19" name="Text Box 7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1717675" y="2816225"/>
              <a:ext cx="2682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27" name="Text Box 15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1238250" y="3641725"/>
              <a:ext cx="7080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9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3928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32053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" name="Group 58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9" name="Group 77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3929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320562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3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30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320578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31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320579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32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320582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8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33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320583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879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8" grpId="0" animBg="1"/>
      <p:bldP spid="320523" grpId="0" animBg="1"/>
      <p:bldP spid="320525" grpId="0" animBg="1"/>
      <p:bldP spid="320528" grpId="0"/>
      <p:bldP spid="320580" grpId="0"/>
      <p:bldP spid="32058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76200" y="152400"/>
            <a:ext cx="5105400" cy="838200"/>
          </a:xfrm>
        </p:spPr>
        <p:txBody>
          <a:bodyPr/>
          <a:lstStyle/>
          <a:p>
            <a:r>
              <a:rPr lang="en-US" dirty="0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3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9" name="Line 9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132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77875" y="4811713"/>
            <a:ext cx="3032125" cy="1512887"/>
            <a:chOff x="490" y="3031"/>
            <a:chExt cx="1910" cy="953"/>
          </a:xfrm>
        </p:grpSpPr>
        <p:graphicFrame>
          <p:nvGraphicFramePr>
            <p:cNvPr id="343163" name="Object 123"/>
            <p:cNvGraphicFramePr>
              <a:graphicFrameLocks noChangeAspect="1"/>
            </p:cNvGraphicFramePr>
            <p:nvPr>
              <p:custDataLst>
                <p:tags r:id="rId40"/>
              </p:custDataLst>
            </p:nvPr>
          </p:nvGraphicFramePr>
          <p:xfrm>
            <a:off x="490" y="3031"/>
            <a:ext cx="1910" cy="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47" name="Equation" r:id="rId74" imgW="1231560" imgH="469800" progId="Equation.3">
                    <p:embed/>
                  </p:oleObj>
                </mc:Choice>
                <mc:Fallback>
                  <p:oleObj name="Equation" r:id="rId74" imgW="1231560" imgH="469800" progId="Equation.3">
                    <p:embed/>
                    <p:pic>
                      <p:nvPicPr>
                        <p:cNvPr id="343163" name="Object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" y="3031"/>
                          <a:ext cx="1910" cy="72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3164" name="Text Box 124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721" y="3734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009900"/>
                  </a:solidFill>
                </a:rPr>
                <a:t>H</a:t>
              </a:r>
            </a:p>
          </p:txBody>
        </p:sp>
      </p:grpSp>
      <p:grpSp>
        <p:nvGrpSpPr>
          <p:cNvPr id="7" name="Group 141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v</a:t>
              </a:r>
              <a:endParaRPr lang="en-US" sz="2800" b="1" baseline="-2500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4" name="Picture 2" descr="Image result for person silhouette png"/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1400" y="2286000"/>
            <a:ext cx="70936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151" name="Oval 111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r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b</a:t>
            </a:r>
            <a:endParaRPr lang="en-US" sz="2800" b="1" baseline="-25000">
              <a:solidFill>
                <a:srgbClr val="FF0000"/>
              </a:solidFill>
            </a:endParaRP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v</a:t>
            </a:r>
            <a:r>
              <a:rPr lang="en-US" sz="2800" b="1" baseline="-2500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t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>
                <a:solidFill>
                  <a:srgbClr val="000000"/>
                </a:solidFill>
              </a:rPr>
              <a:t>b</a:t>
            </a:r>
            <a:r>
              <a:rPr lang="en-US" sz="2000" b="1" baseline="-25000" dirty="0">
                <a:solidFill>
                  <a:srgbClr val="000000"/>
                </a:solidFill>
              </a:rPr>
              <a:t>0 </a:t>
            </a:r>
            <a:r>
              <a:rPr lang="en-US" sz="2000" dirty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Here the person is standing on the box, height of box is known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>
                <a:solidFill>
                  <a:srgbClr val="000000"/>
                </a:solidFill>
              </a:rPr>
              <a:t>b</a:t>
            </a:r>
            <a:r>
              <a:rPr lang="en-US" b="1" baseline="-25000" dirty="0">
                <a:solidFill>
                  <a:srgbClr val="000000"/>
                </a:solidFill>
              </a:rPr>
              <a:t>0 </a:t>
            </a:r>
            <a:r>
              <a:rPr lang="en-US" dirty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26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t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800" b="1">
                  <a:solidFill>
                    <a:srgbClr val="FF0000"/>
                  </a:solidFill>
                </a:rPr>
                <a:t>b</a:t>
              </a:r>
              <a:r>
                <a:rPr lang="en-US" sz="2800" b="1" baseline="-2500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82" name="Rectangle 31"/>
          <p:cNvSpPr txBox="1">
            <a:spLocks noChangeArrowheads="1"/>
          </p:cNvSpPr>
          <p:nvPr>
            <p:custDataLst>
              <p:tags r:id="rId28"/>
            </p:custDataLst>
          </p:nvPr>
        </p:nvSpPr>
        <p:spPr>
          <a:xfrm>
            <a:off x="76200" y="152400"/>
            <a:ext cx="5105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Measuring height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3" name="Picture 2" descr="Image result for person silhouette png"/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5111" y="1634336"/>
            <a:ext cx="70936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2800" b="1">
                    <a:solidFill>
                      <a:srgbClr val="FF0000"/>
                    </a:solidFill>
                  </a:rPr>
                  <a:t>v</a:t>
                </a:r>
                <a:endParaRPr lang="en-US" sz="2800" b="1" baseline="-2500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21" name="Text Box 101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</a:rPr>
              <a:t>m</a:t>
            </a:r>
            <a:r>
              <a:rPr lang="en-US" sz="2800" b="1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4" name="Line 77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flipH="1">
            <a:off x="3886200" y="1676400"/>
            <a:ext cx="0" cy="1524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2" name="Oval 72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74" name="Oval 54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12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Modeling from a photograph</a:t>
            </a:r>
          </a:p>
        </p:txBody>
      </p:sp>
      <p:pic>
        <p:nvPicPr>
          <p:cNvPr id="65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3484" y="1665520"/>
            <a:ext cx="5377032" cy="385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32302" y="5551698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St. Jerome in his Study</a:t>
            </a:r>
            <a:r>
              <a:rPr lang="en-US" dirty="0"/>
              <a:t>, H. </a:t>
            </a:r>
            <a:r>
              <a:rPr lang="en-US" dirty="0" err="1"/>
              <a:t>Steenwick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544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pic>
        <p:nvPicPr>
          <p:cNvPr id="5" name="sjerom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05000" y="1576388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Modeling from a photograph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54074" y="5573470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Flagellation, </a:t>
            </a:r>
            <a:r>
              <a:rPr lang="en-US" dirty="0" err="1"/>
              <a:t>Piero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Francesca</a:t>
            </a:r>
            <a:endParaRPr lang="en-US" i="1" dirty="0"/>
          </a:p>
        </p:txBody>
      </p:sp>
      <p:pic>
        <p:nvPicPr>
          <p:cNvPr id="65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5771" y="1306857"/>
            <a:ext cx="6052458" cy="424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9302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Modeling from a photograph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9514" y="5998024"/>
            <a:ext cx="289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by Antonio </a:t>
            </a:r>
            <a:r>
              <a:rPr lang="en-US" dirty="0" err="1"/>
              <a:t>Criminisi</a:t>
            </a:r>
            <a:endParaRPr lang="en-US" dirty="0"/>
          </a:p>
        </p:txBody>
      </p:sp>
      <p:pic>
        <p:nvPicPr>
          <p:cNvPr id="6" name="flagella_camera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905000" y="1143000"/>
            <a:ext cx="533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8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from a photograph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4700" y="1643743"/>
            <a:ext cx="1295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206" y="1665517"/>
            <a:ext cx="5402102" cy="37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8170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/>
              <a:t>Goal:  estimate the camera parameters</a:t>
            </a:r>
          </a:p>
          <a:p>
            <a:pPr lvl="1"/>
            <a:r>
              <a:rPr lang="en-US"/>
              <a:t>Version 1:  solve for projection matrix</a:t>
            </a:r>
          </a:p>
        </p:txBody>
      </p:sp>
      <p:graphicFrame>
        <p:nvGraphicFramePr>
          <p:cNvPr id="364557" name="Object 1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260600" y="2006600"/>
          <a:ext cx="3519714" cy="1016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71" name="Equation" r:id="rId8" imgW="2374560" imgH="685800" progId="Equation.3">
                  <p:embed/>
                </p:oleObj>
              </mc:Choice>
              <mc:Fallback>
                <p:oleObj name="Equation" r:id="rId8" imgW="2374560" imgH="685800" progId="Equation.3">
                  <p:embed/>
                  <p:pic>
                    <p:nvPicPr>
                      <p:cNvPr id="36455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00" y="2006600"/>
                        <a:ext cx="3519714" cy="10164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4566" name="Rectangle 2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800" y="32004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Version 2:  solve for camera parameters separately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intrinsics (focal length, principle point, pixel size)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dirty="0" err="1">
                <a:solidFill>
                  <a:srgbClr val="000000"/>
                </a:solidFill>
              </a:rPr>
              <a:t>extrinsics</a:t>
            </a:r>
            <a:r>
              <a:rPr lang="en-US" dirty="0">
                <a:solidFill>
                  <a:srgbClr val="000000"/>
                </a:solidFill>
              </a:rPr>
              <a:t> (rotation angles, translation)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radial distortion</a:t>
            </a:r>
          </a:p>
        </p:txBody>
      </p:sp>
    </p:spTree>
    <p:extLst>
      <p:ext uri="{BB962C8B-B14F-4D97-AF65-F5344CB8AC3E}">
        <p14:creationId xmlns:p14="http://schemas.microsoft.com/office/powerpoint/2010/main" val="50202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Vanishing points and projection matrix</a:t>
            </a:r>
          </a:p>
        </p:txBody>
      </p:sp>
      <p:graphicFrame>
        <p:nvGraphicFramePr>
          <p:cNvPr id="317444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143000" y="1047750"/>
          <a:ext cx="2514600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04" name="Equation" r:id="rId43" imgW="1117440" imgH="558720" progId="Equation.3">
                  <p:embed/>
                </p:oleObj>
              </mc:Choice>
              <mc:Fallback>
                <p:oleObj name="Equation" r:id="rId43" imgW="1117440" imgH="558720" progId="Equation.3">
                  <p:embed/>
                  <p:pic>
                    <p:nvPicPr>
                      <p:cNvPr id="3174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047750"/>
                        <a:ext cx="2514600" cy="1258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2" name="Object 4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811588" y="1371600"/>
          <a:ext cx="3351212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05" name="Equation" r:id="rId45" imgW="1269720" imgH="228600" progId="Equation.3">
                  <p:embed/>
                </p:oleObj>
              </mc:Choice>
              <mc:Fallback>
                <p:oleObj name="Equation" r:id="rId45" imgW="1269720" imgH="228600" progId="Equation.3">
                  <p:embed/>
                  <p:pic>
                    <p:nvPicPr>
                      <p:cNvPr id="317482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1588" y="1371600"/>
                        <a:ext cx="3351212" cy="604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8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828800" y="990600"/>
            <a:ext cx="1838325" cy="1676400"/>
            <a:chOff x="1152" y="624"/>
            <a:chExt cx="1158" cy="1056"/>
          </a:xfrm>
        </p:grpSpPr>
        <p:graphicFrame>
          <p:nvGraphicFramePr>
            <p:cNvPr id="317483" name="Object 43"/>
            <p:cNvGraphicFramePr>
              <a:graphicFrameLocks noChangeAspect="1"/>
            </p:cNvGraphicFramePr>
            <p:nvPr>
              <p:custDataLst>
                <p:tags r:id="rId33"/>
              </p:custDataLst>
            </p:nvPr>
          </p:nvGraphicFramePr>
          <p:xfrm>
            <a:off x="1152" y="1344"/>
            <a:ext cx="259" cy="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006" name="Equation" r:id="rId47" imgW="177480" imgH="215640" progId="Equation.3">
                    <p:embed/>
                  </p:oleObj>
                </mc:Choice>
                <mc:Fallback>
                  <p:oleObj name="Equation" r:id="rId47" imgW="177480" imgH="215640" progId="Equation.3">
                    <p:embed/>
                    <p:pic>
                      <p:nvPicPr>
                        <p:cNvPr id="317483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344"/>
                          <a:ext cx="259" cy="3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4" name="Object 44"/>
            <p:cNvGraphicFramePr>
              <a:graphicFrameLocks noChangeAspect="1"/>
            </p:cNvGraphicFramePr>
            <p:nvPr>
              <p:custDataLst>
                <p:tags r:id="rId34"/>
              </p:custDataLst>
            </p:nvPr>
          </p:nvGraphicFramePr>
          <p:xfrm>
            <a:off x="1430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007" name="Equation" r:id="rId49" imgW="190440" imgH="215640" progId="Equation.3">
                    <p:embed/>
                  </p:oleObj>
                </mc:Choice>
                <mc:Fallback>
                  <p:oleObj name="Equation" r:id="rId49" imgW="190440" imgH="215640" progId="Equation.3">
                    <p:embed/>
                    <p:pic>
                      <p:nvPicPr>
                        <p:cNvPr id="317484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0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5" name="Object 45"/>
            <p:cNvGraphicFramePr>
              <a:graphicFrameLocks noChangeAspect="1"/>
            </p:cNvGraphicFramePr>
            <p:nvPr>
              <p:custDataLst>
                <p:tags r:id="rId35"/>
              </p:custDataLst>
            </p:nvPr>
          </p:nvGraphicFramePr>
          <p:xfrm>
            <a:off x="1728" y="1347"/>
            <a:ext cx="259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008" name="Equation" r:id="rId51" imgW="177480" imgH="228600" progId="Equation.3">
                    <p:embed/>
                  </p:oleObj>
                </mc:Choice>
                <mc:Fallback>
                  <p:oleObj name="Equation" r:id="rId51" imgW="177480" imgH="228600" progId="Equation.3">
                    <p:embed/>
                    <p:pic>
                      <p:nvPicPr>
                        <p:cNvPr id="317485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347"/>
                          <a:ext cx="259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486" name="Object 46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2034" y="1344"/>
            <a:ext cx="276" cy="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009" name="Equation" r:id="rId53" imgW="190440" imgH="215640" progId="Equation.3">
                    <p:embed/>
                  </p:oleObj>
                </mc:Choice>
                <mc:Fallback>
                  <p:oleObj name="Equation" r:id="rId53" imgW="190440" imgH="215640" progId="Equation.3">
                    <p:embed/>
                    <p:pic>
                      <p:nvPicPr>
                        <p:cNvPr id="317486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4" y="1344"/>
                          <a:ext cx="276" cy="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89" name="Rectangle 49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152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0" name="Rectangle 50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440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1" name="Rectangle 51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728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492" name="Rectangle 52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2016" y="624"/>
              <a:ext cx="240" cy="8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55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143000" y="2819400"/>
            <a:ext cx="2667000" cy="428625"/>
            <a:chOff x="720" y="1170"/>
            <a:chExt cx="1680" cy="270"/>
          </a:xfrm>
        </p:grpSpPr>
        <p:graphicFrame>
          <p:nvGraphicFramePr>
            <p:cNvPr id="317496" name="Object 56"/>
            <p:cNvGraphicFramePr>
              <a:graphicFrameLocks noChangeAspect="1"/>
            </p:cNvGraphicFramePr>
            <p:nvPr>
              <p:custDataLst>
                <p:tags r:id="rId31"/>
              </p:custDataLst>
            </p:nvPr>
          </p:nvGraphicFramePr>
          <p:xfrm>
            <a:off x="904" y="1170"/>
            <a:ext cx="1496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010" name="Equation" r:id="rId55" imgW="1333440" imgH="241200" progId="Equation.3">
                    <p:embed/>
                  </p:oleObj>
                </mc:Choice>
                <mc:Fallback>
                  <p:oleObj name="Equation" r:id="rId55" imgW="1333440" imgH="241200" progId="Equation.3">
                    <p:embed/>
                    <p:pic>
                      <p:nvPicPr>
                        <p:cNvPr id="317496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" y="1170"/>
                          <a:ext cx="1496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497" name="Oval 57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20" y="129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7498" name="Text Box 5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86200" y="2836863"/>
            <a:ext cx="2798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= </a:t>
            </a:r>
            <a:r>
              <a:rPr lang="en-US" sz="2000" b="1">
                <a:solidFill>
                  <a:srgbClr val="000000"/>
                </a:solidFill>
              </a:rPr>
              <a:t>v</a:t>
            </a:r>
            <a:r>
              <a:rPr lang="en-US" sz="2000" baseline="-25000">
                <a:solidFill>
                  <a:srgbClr val="000000"/>
                </a:solidFill>
              </a:rPr>
              <a:t>x</a:t>
            </a:r>
            <a:r>
              <a:rPr lang="en-US" sz="2000">
                <a:solidFill>
                  <a:srgbClr val="000000"/>
                </a:solidFill>
              </a:rPr>
              <a:t> (X vanishing point)</a:t>
            </a:r>
          </a:p>
        </p:txBody>
      </p:sp>
      <p:grpSp>
        <p:nvGrpSpPr>
          <p:cNvPr id="4" name="Group 8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143000" y="3295650"/>
            <a:ext cx="3313113" cy="396875"/>
            <a:chOff x="720" y="2334"/>
            <a:chExt cx="2087" cy="250"/>
          </a:xfrm>
        </p:grpSpPr>
        <p:sp>
          <p:nvSpPr>
            <p:cNvPr id="317506" name="Rectangle 6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743" y="2459"/>
              <a:ext cx="6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Z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7" name="Rectangle 6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402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8" name="Rectangle 6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090" y="2459"/>
              <a:ext cx="75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9" name="Rectangle 6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747" y="2459"/>
              <a:ext cx="52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0" name="Rectangle 70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216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1" name="Rectangle 7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181" y="2353"/>
              <a:ext cx="4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2" name="Rectangle 72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558" y="2353"/>
              <a:ext cx="84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3" name="Rectangle 7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927" y="2353"/>
              <a:ext cx="647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</a:rPr>
                <a:t>similarly</a:t>
              </a:r>
              <a:r>
                <a:rPr lang="en-US" sz="2100">
                  <a:solidFill>
                    <a:srgbClr val="000000"/>
                  </a:solidFill>
                  <a:latin typeface="Times New Roman" pitchFamily="18" charset="0"/>
                </a:rPr>
                <a:t>,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4" name="Rectangle 7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644" y="2353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5" name="Rectangle 7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302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6" name="Rectangle 7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992" y="2353"/>
              <a:ext cx="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00000"/>
                  </a:solidFill>
                </a:rPr>
                <a:t>v</a:t>
              </a:r>
              <a:endParaRPr lang="en-US" sz="2000">
                <a:solidFill>
                  <a:srgbClr val="000000"/>
                </a:solidFill>
              </a:endParaRPr>
            </a:p>
          </p:txBody>
        </p:sp>
        <p:sp>
          <p:nvSpPr>
            <p:cNvPr id="317517" name="Rectangle 77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644" y="2353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π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8" name="Rectangle 78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505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19" name="Rectangle 79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853" y="2334"/>
              <a:ext cx="9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7501" name="Oval 6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720" y="2431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8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1143000" y="3733800"/>
            <a:ext cx="5791200" cy="428625"/>
            <a:chOff x="720" y="2610"/>
            <a:chExt cx="3648" cy="270"/>
          </a:xfrm>
        </p:grpSpPr>
        <p:graphicFrame>
          <p:nvGraphicFramePr>
            <p:cNvPr id="317503" name="Object 63"/>
            <p:cNvGraphicFramePr>
              <a:graphicFrameLocks noChangeAspect="1"/>
            </p:cNvGraphicFramePr>
            <p:nvPr>
              <p:custDataLst>
                <p:tags r:id="rId14"/>
              </p:custDataLst>
            </p:nvPr>
          </p:nvGraphicFramePr>
          <p:xfrm>
            <a:off x="905" y="2610"/>
            <a:ext cx="3463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011" name="Equation" r:id="rId57" imgW="3085920" imgH="241200" progId="Equation.3">
                    <p:embed/>
                  </p:oleObj>
                </mc:Choice>
                <mc:Fallback>
                  <p:oleObj name="Equation" r:id="rId57" imgW="3085920" imgH="241200" progId="Equation.3">
                    <p:embed/>
                    <p:pic>
                      <p:nvPicPr>
                        <p:cNvPr id="317503" name="Object 6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5" y="2610"/>
                          <a:ext cx="3463" cy="2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7505" name="Oval 6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0" y="273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aphicFrame>
        <p:nvGraphicFramePr>
          <p:cNvPr id="317522" name="Object 82"/>
          <p:cNvGraphicFramePr>
            <a:graphicFrameLocks noChangeAspect="1"/>
          </p:cNvGraphicFramePr>
          <p:nvPr>
            <p:custDataLst>
              <p:tags r:id="rId10"/>
            </p:custDataLst>
          </p:nvPr>
        </p:nvGraphicFramePr>
        <p:xfrm>
          <a:off x="2159000" y="4391025"/>
          <a:ext cx="38608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12" name="Equation" r:id="rId59" imgW="1422360" imgH="215640" progId="Equation.3">
                  <p:embed/>
                </p:oleObj>
              </mc:Choice>
              <mc:Fallback>
                <p:oleObj name="Equation" r:id="rId59" imgW="1422360" imgH="215640" progId="Equation.3">
                  <p:embed/>
                  <p:pic>
                    <p:nvPicPr>
                      <p:cNvPr id="317522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0" y="4391025"/>
                        <a:ext cx="386080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3" name="Rectangle 8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85800" y="5076825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00">
                <a:solidFill>
                  <a:srgbClr val="000000"/>
                </a:solidFill>
              </a:rPr>
              <a:t>Not So Fast!  We only know </a:t>
            </a:r>
            <a:r>
              <a:rPr lang="en-US" sz="2200" b="1">
                <a:solidFill>
                  <a:srgbClr val="000000"/>
                </a:solidFill>
              </a:rPr>
              <a:t>v</a:t>
            </a:r>
            <a:r>
              <a:rPr lang="en-US" sz="2200">
                <a:solidFill>
                  <a:srgbClr val="000000"/>
                </a:solidFill>
              </a:rPr>
              <a:t>’s up to a scale factor</a:t>
            </a:r>
          </a:p>
        </p:txBody>
      </p:sp>
      <p:graphicFrame>
        <p:nvGraphicFramePr>
          <p:cNvPr id="317524" name="Object 84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2133600" y="5562600"/>
          <a:ext cx="444817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13" name="Equation" r:id="rId61" imgW="1638000" imgH="215640" progId="Equation.3">
                  <p:embed/>
                </p:oleObj>
              </mc:Choice>
              <mc:Fallback>
                <p:oleObj name="Equation" r:id="rId61" imgW="1638000" imgH="215640" progId="Equation.3">
                  <p:embed/>
                  <p:pic>
                    <p:nvPicPr>
                      <p:cNvPr id="31752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5562600"/>
                        <a:ext cx="4448175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5" name="Rectangle 8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85800" y="6172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Can fully specify by providing 3 reference points</a:t>
            </a:r>
          </a:p>
        </p:txBody>
      </p:sp>
    </p:spTree>
    <p:extLst>
      <p:ext uri="{BB962C8B-B14F-4D97-AF65-F5344CB8AC3E}">
        <p14:creationId xmlns:p14="http://schemas.microsoft.com/office/powerpoint/2010/main" val="341099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8" grpId="0" build="p" autoUpdateAnimBg="0"/>
      <p:bldP spid="317523" grpId="0" build="p" autoUpdateAnimBg="0"/>
      <p:bldP spid="31752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Room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sz="3200"/>
              <a:t>Calibration using a reference object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914400"/>
            <a:ext cx="7772400" cy="1219200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8644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2286000"/>
            <a:ext cx="3810000" cy="3140075"/>
          </a:xfrm>
          <a:prstGeom prst="rect">
            <a:avLst/>
          </a:prstGeom>
          <a:noFill/>
        </p:spPr>
      </p:pic>
      <p:sp>
        <p:nvSpPr>
          <p:cNvPr id="368645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4864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Issues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must know geometry very accurately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must know 3D-&gt;2D correspondence</a:t>
            </a:r>
          </a:p>
          <a:p>
            <a:pPr marL="742950" lvl="1" indent="-28575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2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5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/>
              <a:t>Chromaglyphs</a:t>
            </a:r>
            <a:endParaRPr lang="en-US" dirty="0"/>
          </a:p>
        </p:txBody>
      </p:sp>
      <p:pic>
        <p:nvPicPr>
          <p:cNvPr id="369667" name="Picture 3" descr="imag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1028700"/>
            <a:ext cx="6553200" cy="4914900"/>
          </a:xfrm>
          <a:prstGeom prst="rect">
            <a:avLst/>
          </a:prstGeom>
          <a:noFill/>
        </p:spPr>
      </p:pic>
      <p:sp>
        <p:nvSpPr>
          <p:cNvPr id="36966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05000" y="6019800"/>
            <a:ext cx="56911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Courtesy of Bruce Culbertson, HP Labs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http://www.hpl.hp.com/personal/Bruce_Culbertson/ibr98/chromagl.htm</a:t>
            </a:r>
          </a:p>
        </p:txBody>
      </p:sp>
    </p:spTree>
    <p:extLst>
      <p:ext uri="{BB962C8B-B14F-4D97-AF65-F5344CB8AC3E}">
        <p14:creationId xmlns:p14="http://schemas.microsoft.com/office/powerpoint/2010/main" val="2062689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7" y="465138"/>
            <a:ext cx="8229600" cy="1143000"/>
          </a:xfrm>
        </p:spPr>
        <p:txBody>
          <a:bodyPr/>
          <a:lstStyle/>
          <a:p>
            <a:r>
              <a:rPr lang="en-US" dirty="0"/>
              <a:t>AR codes</a:t>
            </a:r>
          </a:p>
        </p:txBody>
      </p:sp>
      <p:pic>
        <p:nvPicPr>
          <p:cNvPr id="598018" name="Picture 2" descr="Image result for aru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295400"/>
            <a:ext cx="661987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86600" y="6400800"/>
            <a:ext cx="76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ArUco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958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sz="3200"/>
              <a:t>Estimating the projection matrix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914400"/>
            <a:ext cx="7772400" cy="1219200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Place a known object in the scene</a:t>
            </a:r>
          </a:p>
          <a:p>
            <a:pPr lvl="1"/>
            <a:r>
              <a:rPr lang="en-US"/>
              <a:t>identify correspondence between image and scene</a:t>
            </a:r>
          </a:p>
          <a:p>
            <a:pPr lvl="1"/>
            <a:r>
              <a:rPr lang="en-US"/>
              <a:t>compute mapping from scene to image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365572" name="Picture 4" descr="CalCub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2133600"/>
            <a:ext cx="3810000" cy="3140075"/>
          </a:xfrm>
          <a:prstGeom prst="rect">
            <a:avLst/>
          </a:prstGeom>
          <a:noFill/>
        </p:spPr>
      </p:pic>
      <p:pic>
        <p:nvPicPr>
          <p:cNvPr id="365577" name="Picture 9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5602288"/>
            <a:ext cx="386873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799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Direct linear calibration</a:t>
            </a:r>
          </a:p>
        </p:txBody>
      </p:sp>
      <p:pic>
        <p:nvPicPr>
          <p:cNvPr id="366601" name="Picture 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9775" y="1047750"/>
            <a:ext cx="46418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602" name="Picture 1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8400" y="2386013"/>
            <a:ext cx="383857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603" name="Picture 11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95388" y="3768725"/>
            <a:ext cx="6626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605" name="Picture 1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68525" y="4552950"/>
            <a:ext cx="514667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63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Direct linear calibration</a:t>
            </a:r>
          </a:p>
        </p:txBody>
      </p:sp>
      <p:sp>
        <p:nvSpPr>
          <p:cNvPr id="367623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38100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Can solve for m</a:t>
            </a:r>
            <a:r>
              <a:rPr lang="en-US" sz="2400" baseline="-25000">
                <a:solidFill>
                  <a:srgbClr val="000000"/>
                </a:solidFill>
              </a:rPr>
              <a:t>ij</a:t>
            </a:r>
            <a:r>
              <a:rPr lang="en-US" sz="2400">
                <a:solidFill>
                  <a:srgbClr val="000000"/>
                </a:solidFill>
              </a:rPr>
              <a:t> by linear least squares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use eigenvector trick that we used for homographies</a:t>
            </a:r>
          </a:p>
        </p:txBody>
      </p:sp>
      <p:pic>
        <p:nvPicPr>
          <p:cNvPr id="367625" name="Picture 9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5500" y="1266825"/>
            <a:ext cx="7466013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56854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Direct linear calibration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066800"/>
            <a:ext cx="78486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Advantage: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Very simple to formulate and solve</a:t>
            </a:r>
          </a:p>
          <a:p>
            <a:pPr>
              <a:lnSpc>
                <a:spcPct val="120000"/>
              </a:lnSpc>
            </a:pPr>
            <a:endParaRPr lang="en-US" sz="900" dirty="0"/>
          </a:p>
          <a:p>
            <a:pPr>
              <a:lnSpc>
                <a:spcPct val="120000"/>
              </a:lnSpc>
            </a:pPr>
            <a:r>
              <a:rPr lang="en-US" dirty="0"/>
              <a:t>Disadvantages:</a:t>
            </a:r>
          </a:p>
          <a:p>
            <a:pPr lvl="1"/>
            <a:r>
              <a:rPr lang="en-US" dirty="0"/>
              <a:t>Doesn’t tell you the camera parameters</a:t>
            </a:r>
          </a:p>
          <a:p>
            <a:pPr lvl="1"/>
            <a:r>
              <a:rPr lang="en-US" dirty="0"/>
              <a:t>Doesn’t model radial distortion</a:t>
            </a:r>
          </a:p>
          <a:p>
            <a:pPr lvl="1"/>
            <a:r>
              <a:rPr lang="en-US" dirty="0"/>
              <a:t>Hard to impose constraints (e.g., known </a:t>
            </a:r>
            <a:r>
              <a:rPr lang="en-US" i="1" dirty="0"/>
              <a:t>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Doesn’t minimize the right error function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37171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5105400"/>
            <a:ext cx="8305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For these reasons, </a:t>
            </a:r>
            <a:r>
              <a:rPr lang="en-US" sz="2400" i="1" dirty="0">
                <a:solidFill>
                  <a:srgbClr val="000000"/>
                </a:solidFill>
              </a:rPr>
              <a:t>nonlinear methods</a:t>
            </a:r>
            <a:r>
              <a:rPr lang="en-US" sz="2400" dirty="0">
                <a:solidFill>
                  <a:srgbClr val="000000"/>
                </a:solidFill>
              </a:rPr>
              <a:t> are preferred</a:t>
            </a: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Define error function E between projected 3D points and image positions</a:t>
            </a:r>
          </a:p>
          <a:p>
            <a:pPr marL="1143000" lvl="2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E is nonlinear function of intrinsics, </a:t>
            </a:r>
            <a:r>
              <a:rPr lang="en-US" sz="1600" dirty="0" err="1">
                <a:solidFill>
                  <a:srgbClr val="000000"/>
                </a:solidFill>
              </a:rPr>
              <a:t>extrinsics</a:t>
            </a:r>
            <a:r>
              <a:rPr lang="en-US" sz="1600" dirty="0">
                <a:solidFill>
                  <a:srgbClr val="000000"/>
                </a:solidFill>
              </a:rPr>
              <a:t>, radial distortion</a:t>
            </a:r>
          </a:p>
          <a:p>
            <a:pPr marL="742950" lvl="1" indent="-28575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Minimize E using nonlinear optimization techniques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0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8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Alternative:  multi-plane calibration  </a:t>
            </a:r>
          </a:p>
        </p:txBody>
      </p:sp>
      <p:sp>
        <p:nvSpPr>
          <p:cNvPr id="37273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41275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05740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2741" name="Picture 5" descr="list_images">
            <a:hlinkClick r:id="rId10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8363" y="990600"/>
            <a:ext cx="7361237" cy="5165725"/>
          </a:xfrm>
          <a:prstGeom prst="rect">
            <a:avLst/>
          </a:prstGeom>
          <a:noFill/>
        </p:spPr>
      </p:pic>
      <p:sp>
        <p:nvSpPr>
          <p:cNvPr id="37274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" y="3581400"/>
            <a:ext cx="7924800" cy="2819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274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479675" y="3657600"/>
            <a:ext cx="399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Images courtesy Jean-Yves </a:t>
            </a:r>
            <a:r>
              <a:rPr lang="en-US" sz="1400" dirty="0" err="1">
                <a:solidFill>
                  <a:srgbClr val="000000"/>
                </a:solidFill>
              </a:rPr>
              <a:t>Bouguet</a:t>
            </a:r>
            <a:r>
              <a:rPr lang="en-US" sz="1400" dirty="0">
                <a:solidFill>
                  <a:srgbClr val="000000"/>
                </a:solidFill>
              </a:rPr>
              <a:t>, Intel Corp.</a:t>
            </a:r>
          </a:p>
        </p:txBody>
      </p:sp>
      <p:sp>
        <p:nvSpPr>
          <p:cNvPr id="372744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3962400"/>
            <a:ext cx="8458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Advantage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Only requires a plane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Don’t have to know positions/orientations</a:t>
            </a:r>
          </a:p>
          <a:p>
            <a:pPr marL="838200" lvl="1" indent="-3810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Good code available online!  (including in </a:t>
            </a:r>
            <a:r>
              <a:rPr lang="en-US" sz="2000" dirty="0" err="1">
                <a:solidFill>
                  <a:srgbClr val="000000"/>
                </a:solidFill>
              </a:rPr>
              <a:t>OpenCV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Matlab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version by Jean-Yves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Bouget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:  </a:t>
            </a:r>
            <a:r>
              <a:rPr lang="en-US" sz="1400" dirty="0">
                <a:solidFill>
                  <a:srgbClr val="000000"/>
                </a:solidFill>
                <a:cs typeface="Arial" charset="0"/>
                <a:hlinkClick r:id="rId12"/>
              </a:rPr>
              <a:t>http://www.vision.caltech.edu/bouguetj/calib_doc/index.html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marL="1257300" lvl="2" indent="-3429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Zhengyou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Zhang’s web site:  </a:t>
            </a:r>
            <a:r>
              <a:rPr lang="en-US" sz="1400" dirty="0">
                <a:solidFill>
                  <a:srgbClr val="000000"/>
                </a:solidFill>
                <a:cs typeface="Arial" charset="0"/>
                <a:hlinkClick r:id="rId13"/>
              </a:rPr>
              <a:t>http://research.microsoft.com/~zhang/Calib/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0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2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27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27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27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27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27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4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Some Related Techniques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Image-Based Modeling and Photo Editing</a:t>
            </a:r>
          </a:p>
          <a:p>
            <a:pPr lvl="1"/>
            <a:r>
              <a:rPr lang="en-US"/>
              <a:t>Mok et al., SIGGRAPH 2001</a:t>
            </a:r>
          </a:p>
          <a:p>
            <a:pPr lvl="1"/>
            <a:r>
              <a:rPr lang="en-US">
                <a:hlinkClick r:id="rId5"/>
              </a:rPr>
              <a:t>http://graphics.csail.mit.edu/ibedit/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/>
              <a:t>Single View Modeling of Free-Form Scenes</a:t>
            </a:r>
          </a:p>
          <a:p>
            <a:pPr lvl="1"/>
            <a:r>
              <a:rPr lang="en-US"/>
              <a:t>Zhang et al., CVPR 2001</a:t>
            </a:r>
          </a:p>
          <a:p>
            <a:pPr lvl="1"/>
            <a:r>
              <a:rPr lang="en-US">
                <a:hlinkClick r:id="rId6"/>
              </a:rPr>
              <a:t>http://grail.cs.washington.edu/projects/svm/</a:t>
            </a:r>
            <a:r>
              <a:rPr lang="en-US"/>
              <a:t> </a:t>
            </a:r>
          </a:p>
          <a:p>
            <a:pPr lvl="1"/>
            <a:endParaRPr lang="en-US"/>
          </a:p>
          <a:p>
            <a:r>
              <a:rPr lang="en-US"/>
              <a:t>Tour Into The Picture</a:t>
            </a:r>
          </a:p>
          <a:p>
            <a:pPr lvl="1"/>
            <a:r>
              <a:rPr lang="en-US"/>
              <a:t>Anjyo et al., SIGGRAPH 1997</a:t>
            </a:r>
          </a:p>
          <a:p>
            <a:pPr lvl="1"/>
            <a:r>
              <a:rPr lang="en-US">
                <a:hlinkClick r:id="rId7"/>
              </a:rPr>
              <a:t>http://koigakubo.hitachi.co.jp/little/DL_TipE.html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5289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sz="3200" dirty="0"/>
              <a:t>Projective geometry—what’s it good for?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914400"/>
            <a:ext cx="7772400" cy="5715000"/>
          </a:xfrm>
        </p:spPr>
        <p:txBody>
          <a:bodyPr/>
          <a:lstStyle/>
          <a:p>
            <a:r>
              <a:rPr lang="en-US" sz="2800" dirty="0"/>
              <a:t>Uses of projective geometry</a:t>
            </a:r>
          </a:p>
          <a:p>
            <a:pPr lvl="1"/>
            <a:r>
              <a:rPr lang="en-US" sz="2400" dirty="0"/>
              <a:t>Drawing</a:t>
            </a:r>
          </a:p>
          <a:p>
            <a:pPr lvl="1"/>
            <a:r>
              <a:rPr lang="en-US" sz="2400" dirty="0"/>
              <a:t>Measurements</a:t>
            </a:r>
          </a:p>
          <a:p>
            <a:pPr lvl="1"/>
            <a:r>
              <a:rPr lang="en-US" sz="2400" dirty="0"/>
              <a:t>Mathematics for projection</a:t>
            </a:r>
          </a:p>
          <a:p>
            <a:pPr lvl="1"/>
            <a:r>
              <a:rPr lang="en-US" sz="2400" dirty="0" err="1"/>
              <a:t>Undistorting</a:t>
            </a:r>
            <a:r>
              <a:rPr lang="en-US" sz="2400" dirty="0"/>
              <a:t> images</a:t>
            </a:r>
          </a:p>
          <a:p>
            <a:pPr lvl="1"/>
            <a:r>
              <a:rPr lang="en-US" sz="2400" dirty="0"/>
              <a:t>Camera pose estimation</a:t>
            </a:r>
          </a:p>
          <a:p>
            <a:pPr lvl="1"/>
            <a:r>
              <a:rPr lang="en-US" sz="2400" b="1" dirty="0"/>
              <a:t>Object recognition</a:t>
            </a:r>
          </a:p>
        </p:txBody>
      </p:sp>
      <p:pic>
        <p:nvPicPr>
          <p:cNvPr id="5816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3857" y="1275891"/>
            <a:ext cx="2133600" cy="308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126251" y="4322013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6" tooltip="Paolo Uccello"/>
              </a:rPr>
              <a:t>Paolo Uccello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792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Applications of projective geometry </a:t>
            </a:r>
            <a:endParaRPr lang="en-US" sz="2400"/>
          </a:p>
        </p:txBody>
      </p:sp>
      <p:pic>
        <p:nvPicPr>
          <p:cNvPr id="344149" name="Picture 85" descr="Picture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97363" y="1295400"/>
            <a:ext cx="2636837" cy="2455862"/>
          </a:xfrm>
          <a:prstGeom prst="rect">
            <a:avLst/>
          </a:prstGeom>
          <a:noFill/>
        </p:spPr>
      </p:pic>
      <p:pic>
        <p:nvPicPr>
          <p:cNvPr id="344150" name="Picture 86" descr="Picture1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4325" y="3733800"/>
            <a:ext cx="2327275" cy="25908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608012" y="1676400"/>
            <a:ext cx="3430588" cy="4160838"/>
            <a:chOff x="608012" y="1676400"/>
            <a:chExt cx="3430588" cy="4160838"/>
          </a:xfrm>
        </p:grpSpPr>
        <p:graphicFrame>
          <p:nvGraphicFramePr>
            <p:cNvPr id="344147" name="Object 83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608012" y="1676400"/>
            <a:ext cx="3430588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7817" name="Photo Editor Photo" r:id="rId12" imgW="5885714" imgH="6668431" progId="">
                    <p:embed/>
                  </p:oleObj>
                </mc:Choice>
                <mc:Fallback>
                  <p:oleObj name="Photo Editor Photo" r:id="rId12" imgW="5885714" imgH="66684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012" y="1676400"/>
                          <a:ext cx="3430588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rgbClr val="EAEAEA"/>
                              </a:solidFill>
                              <a:prstDash val="sysDot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6B6B99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4151" name="Text Box 8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376362" y="5562600"/>
              <a:ext cx="1847850" cy="274638"/>
            </a:xfrm>
            <a:prstGeom prst="rect">
              <a:avLst/>
            </a:prstGeom>
            <a:noFill/>
            <a:ln w="57150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</a:rPr>
                <a:t>Vermeer’s </a:t>
              </a:r>
              <a:r>
                <a:rPr lang="en-GB" sz="1200" i="1">
                  <a:solidFill>
                    <a:srgbClr val="000000"/>
                  </a:solidFill>
                </a:rPr>
                <a:t>Music Lesson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  <p:sp>
        <p:nvSpPr>
          <p:cNvPr id="344153" name="Text Box 8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54663" y="6507163"/>
            <a:ext cx="2473325" cy="274637"/>
          </a:xfrm>
          <a:prstGeom prst="rect">
            <a:avLst/>
          </a:prstGeom>
          <a:noFill/>
          <a:ln w="57150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00"/>
                </a:solidFill>
              </a:rPr>
              <a:t>Reconstructions by Criminisi et al.</a:t>
            </a:r>
          </a:p>
        </p:txBody>
      </p:sp>
    </p:spTree>
    <p:extLst>
      <p:ext uri="{BB962C8B-B14F-4D97-AF65-F5344CB8AC3E}">
        <p14:creationId xmlns:p14="http://schemas.microsoft.com/office/powerpoint/2010/main" val="50585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206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measurements in images</a:t>
            </a:r>
          </a:p>
        </p:txBody>
      </p:sp>
    </p:spTree>
    <p:extLst>
      <p:ext uri="{BB962C8B-B14F-4D97-AF65-F5344CB8AC3E}">
        <p14:creationId xmlns:p14="http://schemas.microsoft.com/office/powerpoint/2010/main" val="1684694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884613" y="1524000"/>
            <a:ext cx="3735387" cy="3810000"/>
            <a:chOff x="2447" y="624"/>
            <a:chExt cx="2353" cy="2400"/>
          </a:xfrm>
        </p:grpSpPr>
        <p:grpSp>
          <p:nvGrpSpPr>
            <p:cNvPr id="3" name="Group 119"/>
            <p:cNvGrpSpPr>
              <a:grpSpLocks/>
            </p:cNvGrpSpPr>
            <p:nvPr/>
          </p:nvGrpSpPr>
          <p:grpSpPr bwMode="auto">
            <a:xfrm>
              <a:off x="2447" y="2590"/>
              <a:ext cx="1921" cy="434"/>
              <a:chOff x="2447" y="2590"/>
              <a:chExt cx="1921" cy="434"/>
            </a:xfrm>
          </p:grpSpPr>
          <p:sp>
            <p:nvSpPr>
              <p:cNvPr id="327761" name="Rectangle 81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 rot="5400000">
                <a:off x="3215" y="1823"/>
                <a:ext cx="385" cy="192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" name="Group 114"/>
              <p:cNvGrpSpPr>
                <a:grpSpLocks/>
              </p:cNvGrpSpPr>
              <p:nvPr/>
            </p:nvGrpSpPr>
            <p:grpSpPr bwMode="auto">
              <a:xfrm>
                <a:off x="2542" y="2590"/>
                <a:ext cx="1824" cy="192"/>
                <a:chOff x="2542" y="2590"/>
                <a:chExt cx="1824" cy="192"/>
              </a:xfrm>
            </p:grpSpPr>
            <p:sp>
              <p:nvSpPr>
                <p:cNvPr id="327769" name="Line 89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rot="5400000">
                  <a:off x="249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0" name="Line 90"/>
                <p:cNvSpPr>
                  <a:spLocks noChangeShapeType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 rot="5400000">
                  <a:off x="259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1" name="Line 91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rot="5400000">
                  <a:off x="268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2" name="Line 92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rot="5400000">
                  <a:off x="2734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3" name="Line 93"/>
                <p:cNvSpPr>
                  <a:spLocks noChangeShapeType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 rot="5400000">
                  <a:off x="287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4" name="Line 94"/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rot="5400000">
                  <a:off x="297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5" name="Line 95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rot="5400000">
                  <a:off x="307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6" name="Line 96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rot="5400000">
                  <a:off x="3118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7" name="Line 97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rot="5400000">
                  <a:off x="326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8" name="Line 98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rot="5400000">
                  <a:off x="335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9" name="Line 99"/>
                <p:cNvSpPr>
                  <a:spLocks noChangeShapeType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 rot="5400000">
                  <a:off x="345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0" name="Line 100"/>
                <p:cNvSpPr>
                  <a:spLocks noChangeShapeType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 rot="5400000">
                  <a:off x="3502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1" name="Line 101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rot="5400000">
                  <a:off x="364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2" name="Line 102"/>
                <p:cNvSpPr>
                  <a:spLocks noChangeShapeType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rot="5400000">
                  <a:off x="374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3" name="Line 103"/>
                <p:cNvSpPr>
                  <a:spLocks noChangeShapeType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 rot="5400000">
                  <a:off x="383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4" name="Line 104"/>
                <p:cNvSpPr>
                  <a:spLocks noChangeShapeType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 rot="5400000">
                  <a:off x="3886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5" name="Line 105"/>
                <p:cNvSpPr>
                  <a:spLocks noChangeShapeType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 rot="5400000">
                  <a:off x="403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6" name="Line 106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 rot="5400000">
                  <a:off x="412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7" name="Line 107"/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 rot="5400000">
                  <a:off x="422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8" name="Line 108"/>
                <p:cNvSpPr>
                  <a:spLocks noChangeShapeType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 rot="5400000">
                  <a:off x="4270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" name="Group 118"/>
              <p:cNvGrpSpPr>
                <a:grpSpLocks/>
              </p:cNvGrpSpPr>
              <p:nvPr/>
            </p:nvGrpSpPr>
            <p:grpSpPr bwMode="auto">
              <a:xfrm>
                <a:off x="2723" y="2736"/>
                <a:ext cx="1405" cy="288"/>
                <a:chOff x="2723" y="2736"/>
                <a:chExt cx="1405" cy="288"/>
              </a:xfrm>
            </p:grpSpPr>
            <p:sp>
              <p:nvSpPr>
                <p:cNvPr id="327763" name="Text Box 83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2723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91" name="Text Box 111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120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92" name="Text Box 112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504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93" name="Text Box 113"/>
                <p:cNvSpPr txBox="1">
                  <a:spLocks noChangeArrowhead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3888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117"/>
            <p:cNvGrpSpPr>
              <a:grpSpLocks/>
            </p:cNvGrpSpPr>
            <p:nvPr/>
          </p:nvGrpSpPr>
          <p:grpSpPr bwMode="auto">
            <a:xfrm>
              <a:off x="4368" y="624"/>
              <a:ext cx="432" cy="1920"/>
              <a:chOff x="4368" y="624"/>
              <a:chExt cx="432" cy="1920"/>
            </a:xfrm>
          </p:grpSpPr>
          <p:sp>
            <p:nvSpPr>
              <p:cNvPr id="327697" name="Rectangle 1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368" y="624"/>
                <a:ext cx="384" cy="19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" name="Group 115"/>
              <p:cNvGrpSpPr>
                <a:grpSpLocks/>
              </p:cNvGrpSpPr>
              <p:nvPr/>
            </p:nvGrpSpPr>
            <p:grpSpPr bwMode="auto">
              <a:xfrm>
                <a:off x="4560" y="864"/>
                <a:ext cx="240" cy="1440"/>
                <a:chOff x="4560" y="864"/>
                <a:chExt cx="240" cy="1440"/>
              </a:xfrm>
            </p:grpSpPr>
            <p:sp>
              <p:nvSpPr>
                <p:cNvPr id="327699" name="Text Box 19"/>
                <p:cNvSpPr txBox="1">
                  <a:spLocks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560" y="201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00" name="Text Box 20"/>
                <p:cNvSpPr txBox="1"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4560" y="1632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01" name="Text Box 21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4560" y="1248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02" name="Text Box 22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4560" y="864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8" name="Group 116"/>
              <p:cNvGrpSpPr>
                <a:grpSpLocks/>
              </p:cNvGrpSpPr>
              <p:nvPr/>
            </p:nvGrpSpPr>
            <p:grpSpPr bwMode="auto">
              <a:xfrm>
                <a:off x="4368" y="624"/>
                <a:ext cx="192" cy="1824"/>
                <a:chOff x="4368" y="624"/>
                <a:chExt cx="192" cy="1824"/>
              </a:xfrm>
            </p:grpSpPr>
            <p:sp>
              <p:nvSpPr>
                <p:cNvPr id="327705" name="Line 25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368" y="24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6" name="Line 26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4368" y="23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7" name="Line 27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68" y="225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8" name="Line 28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368" y="216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9" name="Line 29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368" y="20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0" name="Line 30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368" y="196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1" name="Line 31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368" y="187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2" name="Line 32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368" y="177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3" name="Line 33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368" y="16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4" name="Line 34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4368" y="15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5" name="Line 35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368" y="14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6" name="Line 36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368" y="13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7" name="Line 37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368" y="12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8" name="Line 38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4368" y="12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9" name="Line 39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4368" y="11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0" name="Line 40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4368" y="10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1" name="Line 41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4368" y="9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2" name="Line 42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4368" y="8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3" name="Line 43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368" y="7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4" name="Line 44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368" y="6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2768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Measurements on planes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2133600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27684" name="Object 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609600" y="14478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919" name="Photo Editor Photo" r:id="rId67" imgW="5106113" imgH="5172797" progId="">
                  <p:embed/>
                </p:oleObj>
              </mc:Choice>
              <mc:Fallback>
                <p:oleObj name="Photo Editor Photo" r:id="rId67" imgW="5106113" imgH="5172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478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7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371600" y="3810000"/>
            <a:ext cx="533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1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810000" y="1447800"/>
            <a:ext cx="3082925" cy="3124200"/>
            <a:chOff x="2400" y="576"/>
            <a:chExt cx="1942" cy="1968"/>
          </a:xfrm>
        </p:grpSpPr>
        <p:graphicFrame>
          <p:nvGraphicFramePr>
            <p:cNvPr id="327685" name="Object 5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2400" y="576"/>
            <a:ext cx="1942" cy="1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8920" name="Photo Editor Photo" r:id="rId69" imgW="5106113" imgH="5172797" progId="">
                    <p:embed/>
                  </p:oleObj>
                </mc:Choice>
                <mc:Fallback>
                  <p:oleObj name="Photo Editor Photo" r:id="rId69" imgW="5106113" imgH="517279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576"/>
                          <a:ext cx="1942" cy="1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88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488"/>
              <a:ext cx="432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8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057400" y="1828800"/>
            <a:ext cx="533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" name="Group 1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791200" y="3733800"/>
            <a:ext cx="2933700" cy="2971800"/>
            <a:chOff x="3648" y="2016"/>
            <a:chExt cx="1848" cy="1872"/>
          </a:xfrm>
        </p:grpSpPr>
        <p:graphicFrame>
          <p:nvGraphicFramePr>
            <p:cNvPr id="327686" name="Object 6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3648" y="2016"/>
            <a:ext cx="1848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8921" name="Photo Editor Photo" r:id="rId71" imgW="5125165" imgH="5191850" progId="">
                    <p:embed/>
                  </p:oleObj>
                </mc:Choice>
                <mc:Fallback>
                  <p:oleObj name="Photo Editor Photo" r:id="rId71" imgW="5125165" imgH="519185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016"/>
                          <a:ext cx="1848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90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4368" y="2448"/>
              <a:ext cx="720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93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9925" y="6019800"/>
            <a:ext cx="4694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Approach:  unwarp then measure</a:t>
            </a:r>
          </a:p>
        </p:txBody>
      </p:sp>
    </p:spTree>
    <p:extLst>
      <p:ext uri="{BB962C8B-B14F-4D97-AF65-F5344CB8AC3E}">
        <p14:creationId xmlns:p14="http://schemas.microsoft.com/office/powerpoint/2010/main" val="38429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7" grpId="0" animBg="1"/>
      <p:bldP spid="327689" grpId="0" animBg="1"/>
      <p:bldP spid="327693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18.75"/>
  <p:tag name="_INSTRUCTOR VIEW19C14C36-AC8E-43BC-9DB6-C2AAF774C7DC|PANE__TAG" val="_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u_i \\ v_i \\ 1} \cong&#10; \matrx{cccc}{m_{00} &amp; m_{01} &amp; m_{02} &amp; m_{03} \\&#10;       m_{10} &amp; m_{11} &amp; m_{12} &amp; m_{13} \\&#10;       m_{20} &amp; m_{21} &amp; m_{22} &amp; m_{23}}&#10; \matrx{c}{X_i \\ Y_i \\ Z_i \\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62.5"/>
  <p:tag name="_INSTRUCTOR VIEW19C14C36-AC8E-43BC-9DB6-C2AAF774C7DC|PANE__TAG" val="_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u_i &amp;=&amp; \frac{&#10;m_{00} X_i + m_{01} Y_i + m_{02} Z_i + m_{03}&#10;}{&#10;m_{20} X_i + m_{21} Y_i + m_{22} Z_i + m_{23} \quad&#10;} \\&#10;\\&#10;v_i  &amp;=&amp; \frac{&#10;m_{10} X_i + m_{11} Y_i + m_{12} Z_i + m_{13}&#10;}{&#10;m_{20} X_i + m_{21} Y_i + m_{22} Z_i + m_{23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518.25"/>
  <p:tag name="_INSTRUCTOR VIEW19C14C36-AC8E-43BC-9DB6-C2AAF774C7DC|PANE__TAG" val="_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u_i (&#10;m_{20} X_i + m_{21} Y_i + m_{22} Z_i + m_{23}) = m_{00} X_i + m_{01} Y_i + m_{02} Z_i + m_{03} \\&#10;v_i (&#10;m_{20} X_i + m_{21} Y_i + m_{22} Z_i + m_{23}) = &#10;m_{10} X_i + m_{11} Y_i + m_{12} Z_i + m_{13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2565"/>
  <p:tag name="_INSTRUCTOR VIEW19C14C36-AC8E-43BC-9DB6-C2AAF774C7DC|PANE__TAG" val="_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ccc}{X_i &amp; Y_i &amp; Z_i &amp; 1 &amp; 0 &amp; 0 &amp; 0 &amp; 0 &amp; -u_i X_i &amp; -u_i Y_i &amp; -u_i Z_i  &amp; -u_i \\&#10;0 &amp; 0 &amp; 0 &amp; 0 &amp; X_i &amp; Y_i &amp; Z_i &amp; 1 &amp;  -v_i X_i &amp; -v_i Y_i &amp; -v_i Z_i &amp; -v_i}&#10;\matrx{c}{ m_{00} \\ m_{01} \\ m_{02} \\ m_{03} \\ m_{10} \\ m_{11} \\ m_{12} \\ m_{13} \\  m_{20} \\ m_{21} \\ m_{22} \\ m_{23}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95.5"/>
  <p:tag name="_INSTRUCTOR VIEW19C14C36-AC8E-43BC-9DB6-C2AAF774C7DC|PANE__TAG" val="_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ccc}{X_1 &amp; Y_1 &amp; Z_1 &amp; 1 &amp; 0 &amp; 0 &amp; 0 &amp; 0 &amp; -u_1 X_1 &amp;  -u_1 Y_1 &amp; -u_1 Z_1 &amp; -u_1 \\&#10;0 &amp; 0 &amp; 0 &amp; 0 &amp; X_1 &amp; Y_1 &amp; Z_1 &amp; 1 &amp;  -v_1 X_1 &amp; -v_1 Y_1 &amp; -v_1 Z_1 &amp; -v_1 \\&#10;\multicolumn{11}{c}{\vdots} \\&#10;X_n &amp; Y_n &amp; Z_n &amp; 1 &amp; 0 &amp; 0 &amp; 0 &amp; 0 &amp; -u_n X_n &amp; -u_n Y_n &amp; -u_n Z_n  &amp; -u_n\\&#10;0 &amp; 0 &amp; 0 &amp; 0 &amp; X_n &amp; Y_n &amp; Z_n &amp; 1 &amp;  -v_n X_n &amp; -v_n Y_n &amp; -v_n Z_n &amp; -v_n&#10;}&#10;\matrx{c}{ m_{00} \\ m_{01} \\ m_{02} \\ m_{03} \\ m_{10} \\ m_{11} \\ m_{12} \\ m_{13} \\  m_{20} \\ m_{21} \\ m_{22}} =&#10; \matrx{c}{0\\ 0 \\ \vdots \\0 \\ 0 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939.375"/>
  <p:tag name="_INSTRUCTOR VIEW19C14C36-AC8E-43BC-9DB6-C2AAF774C7DC|PANE__TAG" val="_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11348</TotalTime>
  <Words>1746</Words>
  <Application>Microsoft Office PowerPoint</Application>
  <PresentationFormat>On-screen Show (4:3)</PresentationFormat>
  <Paragraphs>427</Paragraphs>
  <Slides>58</Slides>
  <Notes>43</Notes>
  <HiddenSlides>1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Symbol</vt:lpstr>
      <vt:lpstr>Times New Roman</vt:lpstr>
      <vt:lpstr>Office Theme</vt:lpstr>
      <vt:lpstr>Photo Editor Photo</vt:lpstr>
      <vt:lpstr>Equation</vt:lpstr>
      <vt:lpstr>Single-View Modeling</vt:lpstr>
      <vt:lpstr>Single-View Modeling</vt:lpstr>
      <vt:lpstr>Announcements</vt:lpstr>
      <vt:lpstr>Roadmap ahead</vt:lpstr>
      <vt:lpstr>Ames Room</vt:lpstr>
      <vt:lpstr>Projective geometry—what’s it good for?</vt:lpstr>
      <vt:lpstr>Applications of projective geometry </vt:lpstr>
      <vt:lpstr>Making measurements in images</vt:lpstr>
      <vt:lpstr>Measurements on planes</vt:lpstr>
      <vt:lpstr>Homogeneous coordinates and lines</vt:lpstr>
      <vt:lpstr>Point and line duality</vt:lpstr>
      <vt:lpstr>Ideal points and lines</vt:lpstr>
      <vt:lpstr>3D projective geometry</vt:lpstr>
      <vt:lpstr>3D to 2D:  perspective projection</vt:lpstr>
      <vt:lpstr>PowerPoint Presentation</vt:lpstr>
      <vt:lpstr>Vanishing points (1D)</vt:lpstr>
      <vt:lpstr>Vanishing points (2D)</vt:lpstr>
      <vt:lpstr>Vanishing points</vt:lpstr>
      <vt:lpstr>One-point perspective</vt:lpstr>
      <vt:lpstr>Two-point perspective</vt:lpstr>
      <vt:lpstr>Three-point perspective</vt:lpstr>
      <vt:lpstr>Questions?</vt:lpstr>
      <vt:lpstr>Vanishing lines</vt:lpstr>
      <vt:lpstr>Vanishing lines</vt:lpstr>
      <vt:lpstr>Computing vanishing points</vt:lpstr>
      <vt:lpstr>Computing vanishing points</vt:lpstr>
      <vt:lpstr>Computing vanishing lines</vt:lpstr>
      <vt:lpstr>PowerPoint Presentation</vt:lpstr>
      <vt:lpstr>Fun with vanishing points</vt:lpstr>
      <vt:lpstr>Lots of fun with vanishing points</vt:lpstr>
      <vt:lpstr>Perspective cues</vt:lpstr>
      <vt:lpstr>Perspective cues</vt:lpstr>
      <vt:lpstr>Perspective cues</vt:lpstr>
      <vt:lpstr>Comparing heights</vt:lpstr>
      <vt:lpstr>Measuring height</vt:lpstr>
      <vt:lpstr>Computing vanishing points (from lines)</vt:lpstr>
      <vt:lpstr>Measuring height without a ruler</vt:lpstr>
      <vt:lpstr>Measuring height without a ruler</vt:lpstr>
      <vt:lpstr>The cross ratio</vt:lpstr>
      <vt:lpstr>Measuring height</vt:lpstr>
      <vt:lpstr>Measuring height</vt:lpstr>
      <vt:lpstr>PowerPoint Presentation</vt:lpstr>
      <vt:lpstr>3D Modeling from a photograph</vt:lpstr>
      <vt:lpstr>3D Modeling from a photograph</vt:lpstr>
      <vt:lpstr>3D Modeling from a photograph</vt:lpstr>
      <vt:lpstr>3D Modeling from a photograph</vt:lpstr>
      <vt:lpstr>3D Modeling from a photograph</vt:lpstr>
      <vt:lpstr>Camera calibration</vt:lpstr>
      <vt:lpstr>Vanishing points and projection matrix</vt:lpstr>
      <vt:lpstr>Calibration using a reference object</vt:lpstr>
      <vt:lpstr>Chromaglyphs</vt:lpstr>
      <vt:lpstr>AR codes</vt:lpstr>
      <vt:lpstr>Estimating the projection matrix</vt:lpstr>
      <vt:lpstr>Direct linear calibration</vt:lpstr>
      <vt:lpstr>Direct linear calibration</vt:lpstr>
      <vt:lpstr>Direct linear calibration</vt:lpstr>
      <vt:lpstr>Alternative:  multi-plane calibration  </vt:lpstr>
      <vt:lpstr>Some Related Techniques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751</cp:revision>
  <dcterms:created xsi:type="dcterms:W3CDTF">2009-08-25T02:47:59Z</dcterms:created>
  <dcterms:modified xsi:type="dcterms:W3CDTF">2018-03-07T15:24:50Z</dcterms:modified>
</cp:coreProperties>
</file>