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8" r:id="rId4"/>
    <p:sldId id="312" r:id="rId5"/>
    <p:sldId id="259" r:id="rId6"/>
    <p:sldId id="267" r:id="rId7"/>
    <p:sldId id="271" r:id="rId8"/>
    <p:sldId id="260" r:id="rId9"/>
    <p:sldId id="266" r:id="rId10"/>
    <p:sldId id="261" r:id="rId11"/>
    <p:sldId id="268" r:id="rId12"/>
    <p:sldId id="272" r:id="rId13"/>
    <p:sldId id="269" r:id="rId14"/>
    <p:sldId id="270" r:id="rId15"/>
    <p:sldId id="262" r:id="rId16"/>
    <p:sldId id="273" r:id="rId17"/>
    <p:sldId id="263" r:id="rId18"/>
    <p:sldId id="274" r:id="rId19"/>
    <p:sldId id="264" r:id="rId20"/>
    <p:sldId id="276" r:id="rId21"/>
    <p:sldId id="275" r:id="rId22"/>
    <p:sldId id="265" r:id="rId23"/>
    <p:sldId id="277" r:id="rId24"/>
    <p:sldId id="278" r:id="rId25"/>
    <p:sldId id="279" r:id="rId26"/>
    <p:sldId id="280" r:id="rId27"/>
    <p:sldId id="281" r:id="rId28"/>
    <p:sldId id="282" r:id="rId29"/>
    <p:sldId id="308" r:id="rId30"/>
    <p:sldId id="288" r:id="rId31"/>
    <p:sldId id="295" r:id="rId32"/>
    <p:sldId id="313" r:id="rId33"/>
    <p:sldId id="296" r:id="rId34"/>
    <p:sldId id="314" r:id="rId35"/>
    <p:sldId id="298" r:id="rId36"/>
    <p:sldId id="301" r:id="rId37"/>
    <p:sldId id="302" r:id="rId38"/>
    <p:sldId id="315" r:id="rId39"/>
    <p:sldId id="303" r:id="rId40"/>
    <p:sldId id="309" r:id="rId41"/>
    <p:sldId id="310" r:id="rId42"/>
    <p:sldId id="306" r:id="rId4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E0D373-0740-4A07-B64F-5A74918F5DAB}">
          <p14:sldIdLst>
            <p14:sldId id="256"/>
            <p14:sldId id="257"/>
            <p14:sldId id="258"/>
            <p14:sldId id="312"/>
            <p14:sldId id="259"/>
            <p14:sldId id="267"/>
            <p14:sldId id="271"/>
            <p14:sldId id="260"/>
            <p14:sldId id="266"/>
            <p14:sldId id="261"/>
            <p14:sldId id="268"/>
            <p14:sldId id="272"/>
            <p14:sldId id="269"/>
            <p14:sldId id="270"/>
            <p14:sldId id="262"/>
            <p14:sldId id="273"/>
            <p14:sldId id="263"/>
            <p14:sldId id="274"/>
            <p14:sldId id="264"/>
            <p14:sldId id="276"/>
            <p14:sldId id="275"/>
            <p14:sldId id="265"/>
            <p14:sldId id="277"/>
            <p14:sldId id="278"/>
            <p14:sldId id="279"/>
            <p14:sldId id="280"/>
            <p14:sldId id="281"/>
            <p14:sldId id="282"/>
            <p14:sldId id="308"/>
            <p14:sldId id="288"/>
            <p14:sldId id="295"/>
            <p14:sldId id="313"/>
            <p14:sldId id="296"/>
            <p14:sldId id="314"/>
            <p14:sldId id="298"/>
            <p14:sldId id="301"/>
            <p14:sldId id="302"/>
            <p14:sldId id="315"/>
            <p14:sldId id="303"/>
            <p14:sldId id="309"/>
            <p14:sldId id="310"/>
            <p14:sldId id="306"/>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hesh Balakrishn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4B6D2"/>
    <a:srgbClr val="BF95DF"/>
    <a:srgbClr val="00642D"/>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4389" autoAdjust="0"/>
    <p:restoredTop sz="85984" autoAdjust="0"/>
  </p:normalViewPr>
  <p:slideViewPr>
    <p:cSldViewPr>
      <p:cViewPr varScale="1">
        <p:scale>
          <a:sx n="97" d="100"/>
          <a:sy n="97" d="100"/>
        </p:scale>
        <p:origin x="-2034" y="-96"/>
      </p:cViewPr>
      <p:guideLst>
        <p:guide orient="horz" pos="2160"/>
        <p:guide pos="2880"/>
      </p:guideLst>
    </p:cSldViewPr>
  </p:slideViewPr>
  <p:outlineViewPr>
    <p:cViewPr>
      <p:scale>
        <a:sx n="33" d="100"/>
        <a:sy n="33" d="100"/>
      </p:scale>
      <p:origin x="0" y="119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accent1">
            <a:lumMod val="40000"/>
            <a:lumOff val="60000"/>
          </a:schemeClr>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tx2">
            <a:lumMod val="60000"/>
            <a:lumOff val="4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0BE6764F-0CC0-424A-8077-4D59738E69E6}">
      <dgm:prSet/>
      <dgm:spPr>
        <a:solidFill>
          <a:schemeClr val="tx2">
            <a:lumMod val="60000"/>
            <a:lumOff val="40000"/>
          </a:schemeClr>
        </a:solidFill>
      </dgm:spPr>
      <dgm:t>
        <a:bodyPr/>
        <a:lstStyle/>
        <a:p>
          <a:endParaRPr lang="en-US" dirty="0"/>
        </a:p>
      </dgm:t>
    </dgm:pt>
    <dgm:pt modelId="{C2790713-4C6A-4C05-8372-B5B1793097F1}" type="parTrans" cxnId="{2119708D-A6E7-4D90-88F0-271634569E12}">
      <dgm:prSet/>
      <dgm:spPr/>
      <dgm:t>
        <a:bodyPr/>
        <a:lstStyle/>
        <a:p>
          <a:endParaRPr lang="en-US"/>
        </a:p>
      </dgm:t>
    </dgm:pt>
    <dgm:pt modelId="{6209B977-E2E1-4965-9DF8-E7C38921DAF5}" type="sibTrans" cxnId="{2119708D-A6E7-4D90-88F0-271634569E12}">
      <dgm:prSet/>
      <dgm:spPr/>
      <dgm:t>
        <a:bodyPr/>
        <a:lstStyle/>
        <a:p>
          <a:endParaRPr lang="en-US"/>
        </a:p>
      </dgm:t>
    </dgm:pt>
    <dgm:pt modelId="{462EB0B1-1082-4FB7-A3BA-20960CA93704}">
      <dgm:prSet/>
      <dgm:spPr>
        <a:solidFill>
          <a:schemeClr val="tx2">
            <a:lumMod val="60000"/>
            <a:lumOff val="4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tx2">
            <a:lumMod val="60000"/>
            <a:lumOff val="4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tx2">
            <a:lumMod val="60000"/>
            <a:lumOff val="4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tx2">
            <a:lumMod val="60000"/>
            <a:lumOff val="4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tx2">
            <a:lumMod val="60000"/>
            <a:lumOff val="40000"/>
          </a:schemeClr>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accent1">
            <a:lumMod val="40000"/>
            <a:lumOff val="60000"/>
          </a:schemeClr>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accent1">
            <a:lumMod val="40000"/>
            <a:lumOff val="60000"/>
          </a:schemeClr>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accent1">
            <a:lumMod val="40000"/>
            <a:lumOff val="60000"/>
          </a:schemeClr>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accent1">
            <a:lumMod val="40000"/>
            <a:lumOff val="60000"/>
          </a:schemeClr>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accent1">
            <a:lumMod val="40000"/>
            <a:lumOff val="60000"/>
          </a:schemeClr>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1923"/>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3">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977D4FD3-2184-49B2-AEAC-D85703295BCA}" type="pres">
      <dgm:prSet presAssocID="{0BE6764F-0CC0-424A-8077-4D59738E69E6}" presName="textNode" presStyleLbl="node1" presStyleIdx="1" presStyleCnt="13">
        <dgm:presLayoutVars>
          <dgm:bulletEnabled val="1"/>
        </dgm:presLayoutVars>
      </dgm:prSet>
      <dgm:spPr/>
      <dgm:t>
        <a:bodyPr/>
        <a:lstStyle/>
        <a:p>
          <a:endParaRPr lang="en-US"/>
        </a:p>
      </dgm:t>
    </dgm:pt>
    <dgm:pt modelId="{65EEB380-ECA1-4FB3-BB5C-A6641B2550AB}" type="pres">
      <dgm:prSet presAssocID="{6209B977-E2E1-4965-9DF8-E7C38921DAF5}" presName="sibTrans" presStyleCnt="0"/>
      <dgm:spPr/>
    </dgm:pt>
    <dgm:pt modelId="{3B131DB1-3485-45DB-8AAD-4323E156B5FB}" type="pres">
      <dgm:prSet presAssocID="{462EB0B1-1082-4FB7-A3BA-20960CA93704}" presName="textNode" presStyleLbl="node1" presStyleIdx="2" presStyleCnt="13">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3" presStyleCnt="13">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4" presStyleCnt="13">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5" presStyleCnt="13">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6" presStyleCnt="13">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7" presStyleCnt="13">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8" presStyleCnt="13">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9" presStyleCnt="13">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10" presStyleCnt="13">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1" presStyleCnt="13">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2" presStyleCnt="13">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2" destOrd="0" parTransId="{DB7C1B77-3C43-4B98-A09B-5E13F4FBBB5C}" sibTransId="{62B99CA9-4467-45F2-9A62-C79E75F8F60F}"/>
    <dgm:cxn modelId="{9178AE50-FC9B-4790-B10D-C331B0CCDF10}" srcId="{75217E69-B91E-48F9-BB07-F9F1C66FD302}" destId="{1EAA3B5F-4E2B-4EAC-89C3-69798AE8F767}" srcOrd="10" destOrd="0" parTransId="{E5613A5B-FFBC-46B9-A03F-FD3A01D00855}" sibTransId="{D71A00B0-04F3-4457-9318-4DF49DE875F3}"/>
    <dgm:cxn modelId="{CC37B877-9860-4074-A5BA-6B7274BD2301}" type="presOf" srcId="{75217E69-B91E-48F9-BB07-F9F1C66FD302}" destId="{3CA9330D-DFD6-4318-8F3A-1E7639A82466}" srcOrd="0" destOrd="0" presId="urn:microsoft.com/office/officeart/2005/8/layout/hProcess9"/>
    <dgm:cxn modelId="{ABBC320D-1C66-47D9-9B0C-A407D98DD7F2}" type="presOf" srcId="{FBBD9B18-A357-4A3E-BBE3-CDAED1F25E21}" destId="{507C99B7-9B91-43EB-863C-41C0EEB302BF}" srcOrd="0" destOrd="0" presId="urn:microsoft.com/office/officeart/2005/8/layout/hProcess9"/>
    <dgm:cxn modelId="{1EDDEB4A-389D-422A-9C6B-9EBDD29ADD87}" srcId="{75217E69-B91E-48F9-BB07-F9F1C66FD302}" destId="{EF3CC209-D948-4C41-93A2-C9619BD0C366}" srcOrd="7" destOrd="0" parTransId="{B88A9DEC-9A6A-40E9-BFEA-063F9C64E088}" sibTransId="{6E7F4A8F-490F-4114-B465-36F252FE3BD2}"/>
    <dgm:cxn modelId="{F9A3DA42-296E-437A-AEAF-0022A138175A}" type="presOf" srcId="{EF3CC209-D948-4C41-93A2-C9619BD0C366}" destId="{B5054807-503F-4B1F-B23B-768ECE5D1196}" srcOrd="0" destOrd="0" presId="urn:microsoft.com/office/officeart/2005/8/layout/hProcess9"/>
    <dgm:cxn modelId="{B973A329-A5FF-41F5-B678-4213FF296B99}" type="presOf" srcId="{462EB0B1-1082-4FB7-A3BA-20960CA93704}" destId="{3B131DB1-3485-45DB-8AAD-4323E156B5FB}" srcOrd="0" destOrd="0" presId="urn:microsoft.com/office/officeart/2005/8/layout/hProcess9"/>
    <dgm:cxn modelId="{A88F085A-8F4E-4946-9439-CF88DFC97AB3}" srcId="{75217E69-B91E-48F9-BB07-F9F1C66FD302}" destId="{D3FD76A2-BB9B-4CFA-8079-969234A49D08}" srcOrd="12" destOrd="0" parTransId="{3473A415-9C7E-4C4E-9BA5-0479466644FC}" sibTransId="{12B9871E-013E-4EC4-92A2-B3167ED7FA3E}"/>
    <dgm:cxn modelId="{337F63F2-0D19-4931-A113-88636BAF02D1}" srcId="{75217E69-B91E-48F9-BB07-F9F1C66FD302}" destId="{717BB93F-4313-4D0E-90C4-F8040CA7A52D}" srcOrd="8" destOrd="0" parTransId="{75047CB3-2F52-4C53-B8CE-3356554BC789}" sibTransId="{8DB6FEA5-C1E7-474A-88E2-1A5542CC089A}"/>
    <dgm:cxn modelId="{A567B078-6F0F-4565-A9D4-8CAABF51FC89}" srcId="{75217E69-B91E-48F9-BB07-F9F1C66FD302}" destId="{7427C826-A2AB-4DDE-BD49-FE3C63B520A5}" srcOrd="4" destOrd="0" parTransId="{BD5CC917-BFC1-4C41-A7D9-98342DEAB3DB}" sibTransId="{5490F7C3-AADF-47AF-A04B-60C655539663}"/>
    <dgm:cxn modelId="{C48A5474-39FD-436C-A579-0B4C74EA84AE}" type="presOf" srcId="{717BB93F-4313-4D0E-90C4-F8040CA7A52D}" destId="{9EAEB3A6-6F03-4703-B3A7-C67C7299BDCB}" srcOrd="0" destOrd="0" presId="urn:microsoft.com/office/officeart/2005/8/layout/hProcess9"/>
    <dgm:cxn modelId="{8D85DBD6-BB31-4897-BEE7-E7FC93B821EE}" srcId="{75217E69-B91E-48F9-BB07-F9F1C66FD302}" destId="{5BC1381F-4004-4815-BF99-6B4EAE474FA5}" srcOrd="5" destOrd="0" parTransId="{0367EED9-CFEA-4C65-ABCB-F69ADAF59A67}" sibTransId="{8FABCD09-4C4D-40CD-AAB7-A632A3981970}"/>
    <dgm:cxn modelId="{1FEDBC59-0604-403F-B7A4-9BBB451C3A64}" type="presOf" srcId="{2156E6F4-D2C7-4E74-BBDD-6953BCBCA86C}" destId="{9D607719-7E83-41E8-A7AA-62CF51B7D7A0}" srcOrd="0" destOrd="0" presId="urn:microsoft.com/office/officeart/2005/8/layout/hProcess9"/>
    <dgm:cxn modelId="{B33B8559-9790-438A-B036-7AB7F1ED2061}" type="presOf" srcId="{1EAA3B5F-4E2B-4EAC-89C3-69798AE8F767}" destId="{3031199B-CFB5-4BF3-9A6D-09257C871CAE}" srcOrd="0" destOrd="0" presId="urn:microsoft.com/office/officeart/2005/8/layout/hProcess9"/>
    <dgm:cxn modelId="{0D4132D0-9A4D-400D-8BA2-1E5BB7A0B420}" type="presOf" srcId="{5BC1381F-4004-4815-BF99-6B4EAE474FA5}" destId="{8464FC22-B7AA-4806-8787-663D63486F60}"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F94D497B-180C-42FC-829A-AFDFE7BB017E}" type="presOf" srcId="{99780664-0B1F-42F9-A1A9-1DA327A456FE}" destId="{6E386522-2C9F-4126-A3C6-26C8A9562D59}" srcOrd="0" destOrd="0" presId="urn:microsoft.com/office/officeart/2005/8/layout/hProcess9"/>
    <dgm:cxn modelId="{AF0F2E53-B022-464F-B01C-E38FC4711774}" type="presOf" srcId="{0BE6764F-0CC0-424A-8077-4D59738E69E6}" destId="{977D4FD3-2184-49B2-AEAC-D85703295BCA}" srcOrd="0" destOrd="0" presId="urn:microsoft.com/office/officeart/2005/8/layout/hProcess9"/>
    <dgm:cxn modelId="{7C0E267B-F43C-45EE-9686-3B3BC0457EE1}" srcId="{75217E69-B91E-48F9-BB07-F9F1C66FD302}" destId="{802C3B1C-899F-4F41-B347-53BF4AB3E55F}" srcOrd="6" destOrd="0" parTransId="{92E5E5EE-35CB-445C-92BA-BB998317A8A7}" sibTransId="{1B1C641B-48E6-4732-B5F7-8275C2BD55EE}"/>
    <dgm:cxn modelId="{89304808-54CE-47A2-9BA8-F064C7E79D65}" srcId="{75217E69-B91E-48F9-BB07-F9F1C66FD302}" destId="{4B202CA0-6308-4C52-9B81-9C481B0D7BD0}" srcOrd="11" destOrd="0" parTransId="{93B86929-959A-4992-A90C-5D3029712245}" sibTransId="{FF991964-CF80-42D3-B49D-9270B14863F0}"/>
    <dgm:cxn modelId="{C7BF4D22-2BDF-4444-BBA5-2118D189BE0A}" srcId="{75217E69-B91E-48F9-BB07-F9F1C66FD302}" destId="{2156E6F4-D2C7-4E74-BBDD-6953BCBCA86C}" srcOrd="9" destOrd="0" parTransId="{759278ED-55DE-49F3-ADFD-4D16C6332B66}" sibTransId="{C771BA51-CA18-4081-B7F9-635E92DC2CD4}"/>
    <dgm:cxn modelId="{2119708D-A6E7-4D90-88F0-271634569E12}" srcId="{75217E69-B91E-48F9-BB07-F9F1C66FD302}" destId="{0BE6764F-0CC0-424A-8077-4D59738E69E6}" srcOrd="1" destOrd="0" parTransId="{C2790713-4C6A-4C05-8372-B5B1793097F1}" sibTransId="{6209B977-E2E1-4965-9DF8-E7C38921DAF5}"/>
    <dgm:cxn modelId="{4063A1CB-8C2F-43FF-9812-8878FE239F1D}" type="presOf" srcId="{D3FD76A2-BB9B-4CFA-8079-969234A49D08}" destId="{5E070B4D-A4F2-4B53-8204-EF9D9603D692}" srcOrd="0" destOrd="0" presId="urn:microsoft.com/office/officeart/2005/8/layout/hProcess9"/>
    <dgm:cxn modelId="{F0DC6A14-9044-4FEE-A436-6BAE37D91C66}" srcId="{75217E69-B91E-48F9-BB07-F9F1C66FD302}" destId="{99780664-0B1F-42F9-A1A9-1DA327A456FE}" srcOrd="3" destOrd="0" parTransId="{0709BD2B-49A0-46DB-9892-8FC2791B7AD6}" sibTransId="{C53F22F7-DE67-45C1-B804-C7AE21D7D53D}"/>
    <dgm:cxn modelId="{76B47002-74F5-4172-888C-D91AB1B0E3B5}" type="presOf" srcId="{802C3B1C-899F-4F41-B347-53BF4AB3E55F}" destId="{E4117646-8A13-4968-BA44-83F194E8DFEE}" srcOrd="0" destOrd="0" presId="urn:microsoft.com/office/officeart/2005/8/layout/hProcess9"/>
    <dgm:cxn modelId="{3A3A1372-2964-4158-B0EA-06256B14F145}" type="presOf" srcId="{4B202CA0-6308-4C52-9B81-9C481B0D7BD0}" destId="{B1C67EBC-3167-4379-A224-39BE142E6011}" srcOrd="0" destOrd="0" presId="urn:microsoft.com/office/officeart/2005/8/layout/hProcess9"/>
    <dgm:cxn modelId="{0D30B2F9-A05E-41E5-94CA-C704ECFCD534}" type="presOf" srcId="{7427C826-A2AB-4DDE-BD49-FE3C63B520A5}" destId="{C2D76D59-1D75-4E48-91F7-15EFA5C14B3D}" srcOrd="0" destOrd="0" presId="urn:microsoft.com/office/officeart/2005/8/layout/hProcess9"/>
    <dgm:cxn modelId="{96A69569-8612-4979-B9A0-E0420BAA0D58}" type="presParOf" srcId="{3CA9330D-DFD6-4318-8F3A-1E7639A82466}" destId="{F301877A-E6AF-4C55-ABAE-F1752F85749C}" srcOrd="0" destOrd="0" presId="urn:microsoft.com/office/officeart/2005/8/layout/hProcess9"/>
    <dgm:cxn modelId="{0A273867-D254-4848-9F86-361A0B27203D}" type="presParOf" srcId="{3CA9330D-DFD6-4318-8F3A-1E7639A82466}" destId="{B0FD4276-62CC-4FC7-A2EF-95FD2927C0E6}" srcOrd="1" destOrd="0" presId="urn:microsoft.com/office/officeart/2005/8/layout/hProcess9"/>
    <dgm:cxn modelId="{7608B380-E50E-4959-B22D-736EA4ECCBDF}" type="presParOf" srcId="{B0FD4276-62CC-4FC7-A2EF-95FD2927C0E6}" destId="{507C99B7-9B91-43EB-863C-41C0EEB302BF}" srcOrd="0" destOrd="0" presId="urn:microsoft.com/office/officeart/2005/8/layout/hProcess9"/>
    <dgm:cxn modelId="{9EF91E74-AA28-4FE3-AB18-DEC331ED5448}" type="presParOf" srcId="{B0FD4276-62CC-4FC7-A2EF-95FD2927C0E6}" destId="{A09867BC-3A00-4854-A118-53EEA42D9F66}" srcOrd="1" destOrd="0" presId="urn:microsoft.com/office/officeart/2005/8/layout/hProcess9"/>
    <dgm:cxn modelId="{81E8CB8F-E80C-47CE-84EC-6CC94A54A0A9}" type="presParOf" srcId="{B0FD4276-62CC-4FC7-A2EF-95FD2927C0E6}" destId="{977D4FD3-2184-49B2-AEAC-D85703295BCA}" srcOrd="2" destOrd="0" presId="urn:microsoft.com/office/officeart/2005/8/layout/hProcess9"/>
    <dgm:cxn modelId="{4734A3F0-2831-4CB4-8667-0383F6545EC1}" type="presParOf" srcId="{B0FD4276-62CC-4FC7-A2EF-95FD2927C0E6}" destId="{65EEB380-ECA1-4FB3-BB5C-A6641B2550AB}" srcOrd="3" destOrd="0" presId="urn:microsoft.com/office/officeart/2005/8/layout/hProcess9"/>
    <dgm:cxn modelId="{50F36BDD-2E82-468B-9F58-78FD5990FE33}" type="presParOf" srcId="{B0FD4276-62CC-4FC7-A2EF-95FD2927C0E6}" destId="{3B131DB1-3485-45DB-8AAD-4323E156B5FB}" srcOrd="4" destOrd="0" presId="urn:microsoft.com/office/officeart/2005/8/layout/hProcess9"/>
    <dgm:cxn modelId="{0FFB0796-E2D1-4619-93A7-AFC41791990F}" type="presParOf" srcId="{B0FD4276-62CC-4FC7-A2EF-95FD2927C0E6}" destId="{4C97FE0C-B645-48AC-BF82-11FC8C9F1E70}" srcOrd="5" destOrd="0" presId="urn:microsoft.com/office/officeart/2005/8/layout/hProcess9"/>
    <dgm:cxn modelId="{118006BE-9B08-41D0-9191-A8C0AF77F64A}" type="presParOf" srcId="{B0FD4276-62CC-4FC7-A2EF-95FD2927C0E6}" destId="{6E386522-2C9F-4126-A3C6-26C8A9562D59}" srcOrd="6" destOrd="0" presId="urn:microsoft.com/office/officeart/2005/8/layout/hProcess9"/>
    <dgm:cxn modelId="{44BBE634-3028-4D5E-9A55-1D220C318A96}" type="presParOf" srcId="{B0FD4276-62CC-4FC7-A2EF-95FD2927C0E6}" destId="{26D849D3-6080-4A5D-9491-E341B82ABA12}" srcOrd="7" destOrd="0" presId="urn:microsoft.com/office/officeart/2005/8/layout/hProcess9"/>
    <dgm:cxn modelId="{282DF624-0FFB-4757-817F-218FB63AE480}" type="presParOf" srcId="{B0FD4276-62CC-4FC7-A2EF-95FD2927C0E6}" destId="{C2D76D59-1D75-4E48-91F7-15EFA5C14B3D}" srcOrd="8" destOrd="0" presId="urn:microsoft.com/office/officeart/2005/8/layout/hProcess9"/>
    <dgm:cxn modelId="{B014CF7D-BAA0-4CBB-AFB0-375F597FCF13}" type="presParOf" srcId="{B0FD4276-62CC-4FC7-A2EF-95FD2927C0E6}" destId="{17865E6C-07C4-42B5-AEAA-394D95977626}" srcOrd="9" destOrd="0" presId="urn:microsoft.com/office/officeart/2005/8/layout/hProcess9"/>
    <dgm:cxn modelId="{895BBCAB-30E4-45AB-BA9C-CA55F2DF71EB}" type="presParOf" srcId="{B0FD4276-62CC-4FC7-A2EF-95FD2927C0E6}" destId="{8464FC22-B7AA-4806-8787-663D63486F60}" srcOrd="10" destOrd="0" presId="urn:microsoft.com/office/officeart/2005/8/layout/hProcess9"/>
    <dgm:cxn modelId="{F52421A3-127F-4893-87FF-0A75394185AD}" type="presParOf" srcId="{B0FD4276-62CC-4FC7-A2EF-95FD2927C0E6}" destId="{123216E2-CAF5-47C7-B2C3-686B58499285}" srcOrd="11" destOrd="0" presId="urn:microsoft.com/office/officeart/2005/8/layout/hProcess9"/>
    <dgm:cxn modelId="{42686D9A-E7AA-4E80-AC9C-257561E22DE9}" type="presParOf" srcId="{B0FD4276-62CC-4FC7-A2EF-95FD2927C0E6}" destId="{E4117646-8A13-4968-BA44-83F194E8DFEE}" srcOrd="12" destOrd="0" presId="urn:microsoft.com/office/officeart/2005/8/layout/hProcess9"/>
    <dgm:cxn modelId="{395AECC7-B465-41DB-BAAA-B6AEDCA73128}" type="presParOf" srcId="{B0FD4276-62CC-4FC7-A2EF-95FD2927C0E6}" destId="{5DB9B771-D17D-4540-B47F-579E7E89995C}" srcOrd="13" destOrd="0" presId="urn:microsoft.com/office/officeart/2005/8/layout/hProcess9"/>
    <dgm:cxn modelId="{E2D9235A-5CCA-46E1-9B8E-C528E9168828}" type="presParOf" srcId="{B0FD4276-62CC-4FC7-A2EF-95FD2927C0E6}" destId="{B5054807-503F-4B1F-B23B-768ECE5D1196}" srcOrd="14" destOrd="0" presId="urn:microsoft.com/office/officeart/2005/8/layout/hProcess9"/>
    <dgm:cxn modelId="{014980A4-AEAB-49F8-BCB8-27503C6AC70C}" type="presParOf" srcId="{B0FD4276-62CC-4FC7-A2EF-95FD2927C0E6}" destId="{58D3B9D8-7929-43E1-857F-2FACBE0F6207}" srcOrd="15" destOrd="0" presId="urn:microsoft.com/office/officeart/2005/8/layout/hProcess9"/>
    <dgm:cxn modelId="{27065D39-F55B-467F-AF9B-CA1B86A580DD}" type="presParOf" srcId="{B0FD4276-62CC-4FC7-A2EF-95FD2927C0E6}" destId="{9EAEB3A6-6F03-4703-B3A7-C67C7299BDCB}" srcOrd="16" destOrd="0" presId="urn:microsoft.com/office/officeart/2005/8/layout/hProcess9"/>
    <dgm:cxn modelId="{F434ADEB-B54D-457F-9387-505946D1B901}" type="presParOf" srcId="{B0FD4276-62CC-4FC7-A2EF-95FD2927C0E6}" destId="{2C96631D-4FAE-40CE-BF3A-CA4727FAAF93}" srcOrd="17" destOrd="0" presId="urn:microsoft.com/office/officeart/2005/8/layout/hProcess9"/>
    <dgm:cxn modelId="{BC1BACB0-B5AD-4806-8DE6-12EA43E52374}" type="presParOf" srcId="{B0FD4276-62CC-4FC7-A2EF-95FD2927C0E6}" destId="{9D607719-7E83-41E8-A7AA-62CF51B7D7A0}" srcOrd="18" destOrd="0" presId="urn:microsoft.com/office/officeart/2005/8/layout/hProcess9"/>
    <dgm:cxn modelId="{93B3675C-5E4B-473D-8F08-6D101491F8D3}" type="presParOf" srcId="{B0FD4276-62CC-4FC7-A2EF-95FD2927C0E6}" destId="{9773BE30-81D5-408D-B506-09CDEBC8043F}" srcOrd="19" destOrd="0" presId="urn:microsoft.com/office/officeart/2005/8/layout/hProcess9"/>
    <dgm:cxn modelId="{164C0D68-051B-4C48-9E03-CC2A8B629933}" type="presParOf" srcId="{B0FD4276-62CC-4FC7-A2EF-95FD2927C0E6}" destId="{3031199B-CFB5-4BF3-9A6D-09257C871CAE}" srcOrd="20" destOrd="0" presId="urn:microsoft.com/office/officeart/2005/8/layout/hProcess9"/>
    <dgm:cxn modelId="{44B591DB-AB4F-4C91-AEF6-B54F4DE3C7A1}" type="presParOf" srcId="{B0FD4276-62CC-4FC7-A2EF-95FD2927C0E6}" destId="{F69BB6B8-7F6F-4682-A206-C7C50521C613}" srcOrd="21" destOrd="0" presId="urn:microsoft.com/office/officeart/2005/8/layout/hProcess9"/>
    <dgm:cxn modelId="{6844C178-0450-490D-9E83-7861EA89A937}" type="presParOf" srcId="{B0FD4276-62CC-4FC7-A2EF-95FD2927C0E6}" destId="{B1C67EBC-3167-4379-A224-39BE142E6011}" srcOrd="22" destOrd="0" presId="urn:microsoft.com/office/officeart/2005/8/layout/hProcess9"/>
    <dgm:cxn modelId="{128BEA50-6085-4D97-9015-10DA13E1AB4F}" type="presParOf" srcId="{B0FD4276-62CC-4FC7-A2EF-95FD2927C0E6}" destId="{1D0231AC-151E-4772-B28E-545BFC5D3C72}" srcOrd="23" destOrd="0" presId="urn:microsoft.com/office/officeart/2005/8/layout/hProcess9"/>
    <dgm:cxn modelId="{B7D2A820-4E89-413F-A2D8-8481098FB48F}" type="presParOf" srcId="{B0FD4276-62CC-4FC7-A2EF-95FD2927C0E6}" destId="{5E070B4D-A4F2-4B53-8204-EF9D9603D692}" srcOrd="2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bg1"/>
        </a:solidFill>
      </dgm:spPr>
      <dgm:t>
        <a:bodyPr/>
        <a:lstStyle/>
        <a:p>
          <a:r>
            <a:rPr lang="en-US" sz="900" b="1" i="0" dirty="0" smtClean="0">
              <a:solidFill>
                <a:schemeClr val="tx1"/>
              </a:solidFill>
            </a:rPr>
            <a:t>skip</a:t>
          </a:r>
          <a:endParaRPr lang="en-US" sz="900" b="1" i="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accent2">
            <a:lumMod val="50000"/>
          </a:schemeClr>
        </a:solidFill>
      </dgm:spPr>
      <dgm:t>
        <a:bodyPr/>
        <a:lstStyle/>
        <a:p>
          <a:r>
            <a:rPr lang="en-US" sz="2000" dirty="0" smtClean="0">
              <a:solidFill>
                <a:schemeClr val="bg1"/>
              </a:solidFill>
            </a:rPr>
            <a:t>0</a:t>
          </a:r>
          <a:endParaRPr lang="en-US" sz="2000" dirty="0">
            <a:solidFill>
              <a:schemeClr val="bg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B9FF8572-2D03-461F-975D-1396216C36AB}" type="presOf" srcId="{75217E69-B91E-48F9-BB07-F9F1C66FD302}" destId="{3CA9330D-DFD6-4318-8F3A-1E7639A82466}" srcOrd="0" destOrd="0" presId="urn:microsoft.com/office/officeart/2005/8/layout/hProcess9"/>
    <dgm:cxn modelId="{C8EC1168-5A5D-4442-A740-B8E8B4B1D8C7}" type="presOf" srcId="{D3FD76A2-BB9B-4CFA-8079-969234A49D08}" destId="{5E070B4D-A4F2-4B53-8204-EF9D9603D692}"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031E59BF-BB63-4126-ADA7-9F8C7A54C72E}" type="presOf" srcId="{EF3CC209-D948-4C41-93A2-C9619BD0C366}" destId="{B5054807-503F-4B1F-B23B-768ECE5D1196}"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ED6CB20-A8D9-46AF-9B49-F4E7B6002F01}" type="presOf" srcId="{7427C826-A2AB-4DDE-BD49-FE3C63B520A5}" destId="{C2D76D59-1D75-4E48-91F7-15EFA5C14B3D}" srcOrd="0" destOrd="0" presId="urn:microsoft.com/office/officeart/2005/8/layout/hProcess9"/>
    <dgm:cxn modelId="{8D85DBD6-BB31-4897-BEE7-E7FC93B821EE}" srcId="{75217E69-B91E-48F9-BB07-F9F1C66FD302}" destId="{5BC1381F-4004-4815-BF99-6B4EAE474FA5}" srcOrd="4" destOrd="0" parTransId="{0367EED9-CFEA-4C65-ABCB-F69ADAF59A67}" sibTransId="{8FABCD09-4C4D-40CD-AAB7-A632A3981970}"/>
    <dgm:cxn modelId="{4E188C4A-497F-4B78-BEBD-E025E4A348BD}" type="presOf" srcId="{4B202CA0-6308-4C52-9B81-9C481B0D7BD0}" destId="{B1C67EBC-3167-4379-A224-39BE142E6011}"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A38D1BDE-44FA-454C-B1EB-9B2AF843CD2C}" type="presOf" srcId="{802C3B1C-899F-4F41-B347-53BF4AB3E55F}" destId="{E4117646-8A13-4968-BA44-83F194E8DFEE}" srcOrd="0" destOrd="0" presId="urn:microsoft.com/office/officeart/2005/8/layout/hProcess9"/>
    <dgm:cxn modelId="{E7B0CEC0-9EF8-4B84-BAAC-F0CC580AEE9D}" type="presOf" srcId="{5BC1381F-4004-4815-BF99-6B4EAE474FA5}" destId="{8464FC22-B7AA-4806-8787-663D63486F60}" srcOrd="0" destOrd="0" presId="urn:microsoft.com/office/officeart/2005/8/layout/hProcess9"/>
    <dgm:cxn modelId="{DBB2CBE6-58AF-4BB4-ABF9-2045248B1504}" type="presOf" srcId="{1EAA3B5F-4E2B-4EAC-89C3-69798AE8F767}" destId="{3031199B-CFB5-4BF3-9A6D-09257C871CAE}"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4B603D63-8962-49D4-9A7A-DAE33CB0221C}" type="presOf" srcId="{462EB0B1-1082-4FB7-A3BA-20960CA93704}" destId="{3B131DB1-3485-45DB-8AAD-4323E156B5FB}" srcOrd="0" destOrd="0" presId="urn:microsoft.com/office/officeart/2005/8/layout/hProcess9"/>
    <dgm:cxn modelId="{89304808-54CE-47A2-9BA8-F064C7E79D65}" srcId="{75217E69-B91E-48F9-BB07-F9F1C66FD302}" destId="{4B202CA0-6308-4C52-9B81-9C481B0D7BD0}" srcOrd="10" destOrd="0" parTransId="{93B86929-959A-4992-A90C-5D3029712245}" sibTransId="{FF991964-CF80-42D3-B49D-9270B14863F0}"/>
    <dgm:cxn modelId="{1D150128-19E2-46EC-B029-4A29CE4960CF}" type="presOf" srcId="{FBBD9B18-A357-4A3E-BBE3-CDAED1F25E21}" destId="{507C99B7-9B91-43EB-863C-41C0EEB302BF}"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D5D55209-15CD-45AB-90C8-1A985FD93AC8}" type="presOf" srcId="{717BB93F-4313-4D0E-90C4-F8040CA7A52D}" destId="{9EAEB3A6-6F03-4703-B3A7-C67C7299BDCB}"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F7936B0B-F5D7-4768-B9CB-EA9AB9B0705E}" type="presOf" srcId="{99780664-0B1F-42F9-A1A9-1DA327A456FE}" destId="{6E386522-2C9F-4126-A3C6-26C8A9562D59}" srcOrd="0" destOrd="0" presId="urn:microsoft.com/office/officeart/2005/8/layout/hProcess9"/>
    <dgm:cxn modelId="{33434DCB-AF22-4C13-9AA0-E597254CC2A3}" type="presOf" srcId="{2156E6F4-D2C7-4E74-BBDD-6953BCBCA86C}" destId="{9D607719-7E83-41E8-A7AA-62CF51B7D7A0}" srcOrd="0" destOrd="0" presId="urn:microsoft.com/office/officeart/2005/8/layout/hProcess9"/>
    <dgm:cxn modelId="{EF6E9233-DFB4-47A8-9302-26FEC4207014}" type="presParOf" srcId="{3CA9330D-DFD6-4318-8F3A-1E7639A82466}" destId="{F301877A-E6AF-4C55-ABAE-F1752F85749C}" srcOrd="0" destOrd="0" presId="urn:microsoft.com/office/officeart/2005/8/layout/hProcess9"/>
    <dgm:cxn modelId="{BD7EBBE4-E0C2-4A38-8434-B00BEE1183CA}" type="presParOf" srcId="{3CA9330D-DFD6-4318-8F3A-1E7639A82466}" destId="{B0FD4276-62CC-4FC7-A2EF-95FD2927C0E6}" srcOrd="1" destOrd="0" presId="urn:microsoft.com/office/officeart/2005/8/layout/hProcess9"/>
    <dgm:cxn modelId="{C0C626F7-A4EF-44B1-A71B-0D6B574BA05A}" type="presParOf" srcId="{B0FD4276-62CC-4FC7-A2EF-95FD2927C0E6}" destId="{507C99B7-9B91-43EB-863C-41C0EEB302BF}" srcOrd="0" destOrd="0" presId="urn:microsoft.com/office/officeart/2005/8/layout/hProcess9"/>
    <dgm:cxn modelId="{4055BC8E-72BD-4CF8-BEB9-63291EA286BC}" type="presParOf" srcId="{B0FD4276-62CC-4FC7-A2EF-95FD2927C0E6}" destId="{A09867BC-3A00-4854-A118-53EEA42D9F66}" srcOrd="1" destOrd="0" presId="urn:microsoft.com/office/officeart/2005/8/layout/hProcess9"/>
    <dgm:cxn modelId="{17F71439-C2EB-4E2E-8E6E-E79AF89CF252}" type="presParOf" srcId="{B0FD4276-62CC-4FC7-A2EF-95FD2927C0E6}" destId="{3B131DB1-3485-45DB-8AAD-4323E156B5FB}" srcOrd="2" destOrd="0" presId="urn:microsoft.com/office/officeart/2005/8/layout/hProcess9"/>
    <dgm:cxn modelId="{043D8134-E14E-4800-92AB-0AFB4EEC6146}" type="presParOf" srcId="{B0FD4276-62CC-4FC7-A2EF-95FD2927C0E6}" destId="{4C97FE0C-B645-48AC-BF82-11FC8C9F1E70}" srcOrd="3" destOrd="0" presId="urn:microsoft.com/office/officeart/2005/8/layout/hProcess9"/>
    <dgm:cxn modelId="{8FCE05B2-09B3-4F5D-8B6F-C861E9352E80}" type="presParOf" srcId="{B0FD4276-62CC-4FC7-A2EF-95FD2927C0E6}" destId="{6E386522-2C9F-4126-A3C6-26C8A9562D59}" srcOrd="4" destOrd="0" presId="urn:microsoft.com/office/officeart/2005/8/layout/hProcess9"/>
    <dgm:cxn modelId="{37A3AF1D-0DD7-4AB5-9881-7C58307277E7}" type="presParOf" srcId="{B0FD4276-62CC-4FC7-A2EF-95FD2927C0E6}" destId="{26D849D3-6080-4A5D-9491-E341B82ABA12}" srcOrd="5" destOrd="0" presId="urn:microsoft.com/office/officeart/2005/8/layout/hProcess9"/>
    <dgm:cxn modelId="{FA27D056-CB69-421D-9ECF-46E1FB5D00D8}" type="presParOf" srcId="{B0FD4276-62CC-4FC7-A2EF-95FD2927C0E6}" destId="{C2D76D59-1D75-4E48-91F7-15EFA5C14B3D}" srcOrd="6" destOrd="0" presId="urn:microsoft.com/office/officeart/2005/8/layout/hProcess9"/>
    <dgm:cxn modelId="{BE79B384-7855-4E5A-9491-50FA3AB57953}" type="presParOf" srcId="{B0FD4276-62CC-4FC7-A2EF-95FD2927C0E6}" destId="{17865E6C-07C4-42B5-AEAA-394D95977626}" srcOrd="7" destOrd="0" presId="urn:microsoft.com/office/officeart/2005/8/layout/hProcess9"/>
    <dgm:cxn modelId="{9AA2DF56-B2B8-4FC6-B9BD-D67B63D815B5}" type="presParOf" srcId="{B0FD4276-62CC-4FC7-A2EF-95FD2927C0E6}" destId="{8464FC22-B7AA-4806-8787-663D63486F60}" srcOrd="8" destOrd="0" presId="urn:microsoft.com/office/officeart/2005/8/layout/hProcess9"/>
    <dgm:cxn modelId="{E0182AF7-8B25-4533-A0AB-E37682C7F199}" type="presParOf" srcId="{B0FD4276-62CC-4FC7-A2EF-95FD2927C0E6}" destId="{123216E2-CAF5-47C7-B2C3-686B58499285}" srcOrd="9" destOrd="0" presId="urn:microsoft.com/office/officeart/2005/8/layout/hProcess9"/>
    <dgm:cxn modelId="{2C2B26D4-FAC4-4568-A2EF-0717CA3F4413}" type="presParOf" srcId="{B0FD4276-62CC-4FC7-A2EF-95FD2927C0E6}" destId="{E4117646-8A13-4968-BA44-83F194E8DFEE}" srcOrd="10" destOrd="0" presId="urn:microsoft.com/office/officeart/2005/8/layout/hProcess9"/>
    <dgm:cxn modelId="{63C274AB-F763-4993-B46A-3F43B8F883A4}" type="presParOf" srcId="{B0FD4276-62CC-4FC7-A2EF-95FD2927C0E6}" destId="{5DB9B771-D17D-4540-B47F-579E7E89995C}" srcOrd="11" destOrd="0" presId="urn:microsoft.com/office/officeart/2005/8/layout/hProcess9"/>
    <dgm:cxn modelId="{DB585A99-ED03-40F3-83CF-5F7D84940FBC}" type="presParOf" srcId="{B0FD4276-62CC-4FC7-A2EF-95FD2927C0E6}" destId="{B5054807-503F-4B1F-B23B-768ECE5D1196}" srcOrd="12" destOrd="0" presId="urn:microsoft.com/office/officeart/2005/8/layout/hProcess9"/>
    <dgm:cxn modelId="{A4AA7CFD-9B77-4864-A8B7-6EA872D0A859}" type="presParOf" srcId="{B0FD4276-62CC-4FC7-A2EF-95FD2927C0E6}" destId="{58D3B9D8-7929-43E1-857F-2FACBE0F6207}" srcOrd="13" destOrd="0" presId="urn:microsoft.com/office/officeart/2005/8/layout/hProcess9"/>
    <dgm:cxn modelId="{E15B116C-45CF-4A95-8E48-698CC40E098F}" type="presParOf" srcId="{B0FD4276-62CC-4FC7-A2EF-95FD2927C0E6}" destId="{9EAEB3A6-6F03-4703-B3A7-C67C7299BDCB}" srcOrd="14" destOrd="0" presId="urn:microsoft.com/office/officeart/2005/8/layout/hProcess9"/>
    <dgm:cxn modelId="{A5324366-B65A-47B5-AE96-0261664CBF29}" type="presParOf" srcId="{B0FD4276-62CC-4FC7-A2EF-95FD2927C0E6}" destId="{2C96631D-4FAE-40CE-BF3A-CA4727FAAF93}" srcOrd="15" destOrd="0" presId="urn:microsoft.com/office/officeart/2005/8/layout/hProcess9"/>
    <dgm:cxn modelId="{D5832A89-191B-46C6-929C-9B29337949A3}" type="presParOf" srcId="{B0FD4276-62CC-4FC7-A2EF-95FD2927C0E6}" destId="{9D607719-7E83-41E8-A7AA-62CF51B7D7A0}" srcOrd="16" destOrd="0" presId="urn:microsoft.com/office/officeart/2005/8/layout/hProcess9"/>
    <dgm:cxn modelId="{50263275-43A6-46AA-8F65-B98CD85D346B}" type="presParOf" srcId="{B0FD4276-62CC-4FC7-A2EF-95FD2927C0E6}" destId="{9773BE30-81D5-408D-B506-09CDEBC8043F}" srcOrd="17" destOrd="0" presId="urn:microsoft.com/office/officeart/2005/8/layout/hProcess9"/>
    <dgm:cxn modelId="{831A41EA-14C6-4351-9834-A1F9E7E4DAE7}" type="presParOf" srcId="{B0FD4276-62CC-4FC7-A2EF-95FD2927C0E6}" destId="{3031199B-CFB5-4BF3-9A6D-09257C871CAE}" srcOrd="18" destOrd="0" presId="urn:microsoft.com/office/officeart/2005/8/layout/hProcess9"/>
    <dgm:cxn modelId="{B87C5D5E-08AE-46D2-AE32-7B2234F3A0B8}" type="presParOf" srcId="{B0FD4276-62CC-4FC7-A2EF-95FD2927C0E6}" destId="{F69BB6B8-7F6F-4682-A206-C7C50521C613}" srcOrd="19" destOrd="0" presId="urn:microsoft.com/office/officeart/2005/8/layout/hProcess9"/>
    <dgm:cxn modelId="{0DAFEC23-4D61-433E-8EA9-3576D7AA0AEE}" type="presParOf" srcId="{B0FD4276-62CC-4FC7-A2EF-95FD2927C0E6}" destId="{B1C67EBC-3167-4379-A224-39BE142E6011}" srcOrd="20" destOrd="0" presId="urn:microsoft.com/office/officeart/2005/8/layout/hProcess9"/>
    <dgm:cxn modelId="{E3FB524D-5AF1-4E34-9FE7-FBBDAE502C2A}" type="presParOf" srcId="{B0FD4276-62CC-4FC7-A2EF-95FD2927C0E6}" destId="{1D0231AC-151E-4772-B28E-545BFC5D3C72}" srcOrd="21" destOrd="0" presId="urn:microsoft.com/office/officeart/2005/8/layout/hProcess9"/>
    <dgm:cxn modelId="{BB9139DB-585E-4B8F-94E6-F08EAD607019}"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AC98297D-B14D-4323-9CD2-D1C5D62ED2D4}" srcId="{AE939722-D989-438B-916E-08C1A31B12AA}" destId="{8C121B7E-3A39-4FBA-A53B-6F254D5D80E8}" srcOrd="2" destOrd="0" parTransId="{4C6853DE-91AD-47B5-8DAF-EF165CF8B353}" sibTransId="{8EFB4B50-7E5E-4F94-AA9A-8DA1E9E21D45}"/>
    <dgm:cxn modelId="{070F1560-6B15-4C4F-9C95-121585359D06}" type="presOf" srcId="{8C121B7E-3A39-4FBA-A53B-6F254D5D80E8}" destId="{6988BEAB-449D-462E-B5B8-E34E61A811A3}" srcOrd="0" destOrd="0" presId="urn:microsoft.com/office/officeart/2005/8/layout/process1"/>
    <dgm:cxn modelId="{217ACB79-35F3-4EB7-977D-532136F1893B}" type="presOf" srcId="{5571B0A3-C54A-4A81-8153-96D5BCA0D702}" destId="{AEFF2E9F-3BDA-4408-A3E8-57C72778A521}" srcOrd="0" destOrd="0" presId="urn:microsoft.com/office/officeart/2005/8/layout/process1"/>
    <dgm:cxn modelId="{D4D6B94C-EFB6-4167-B062-7BEDD781F6C2}" type="presOf" srcId="{C5B7D2FF-64E1-4460-AFAD-637AC7A48C14}" destId="{26ED2760-4299-4DE7-AA9E-8C4D801C7E69}" srcOrd="0" destOrd="0" presId="urn:microsoft.com/office/officeart/2005/8/layout/process1"/>
    <dgm:cxn modelId="{18A5A28F-CA2F-4387-A0CB-BCA11EAE9EE1}" type="presOf" srcId="{C5B7D2FF-64E1-4460-AFAD-637AC7A48C14}" destId="{F5C27C0C-C46A-4CF4-B6C8-FA13431D3FE5}" srcOrd="1" destOrd="0" presId="urn:microsoft.com/office/officeart/2005/8/layout/process1"/>
    <dgm:cxn modelId="{9C9FE672-E408-4405-A1D7-06EAD4011921}" type="presOf" srcId="{5E2A3ADB-130C-4119-BE89-0D3AD5AAE92C}" destId="{6E352F3C-3FF7-476E-AEAC-34BC88D9CF18}" srcOrd="0" destOrd="0" presId="urn:microsoft.com/office/officeart/2005/8/layout/process1"/>
    <dgm:cxn modelId="{9849A2CD-B360-4573-9CCE-87C797DAD50B}" type="presOf" srcId="{AE939722-D989-438B-916E-08C1A31B12AA}" destId="{AD3E7DA1-05EA-4849-A1E6-D600652D07FD}" srcOrd="0" destOrd="0" presId="urn:microsoft.com/office/officeart/2005/8/layout/process1"/>
    <dgm:cxn modelId="{1A5E1A86-E15E-4909-9480-17F175C32703}" type="presOf" srcId="{5E2A3ADB-130C-4119-BE89-0D3AD5AAE92C}" destId="{BBF9AF06-A2E7-4352-B380-33F21654B18D}" srcOrd="1"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3F39C617-9B59-4D72-B60C-BA8B9AE0AA81}" type="presOf" srcId="{09E2C303-68E6-4304-B10D-3604E379D2F5}" destId="{F2AB1812-8AFB-4DC3-AD4D-58FE61BF9973}"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198BF1DD-8800-4BAA-8708-D85E22550B8F}" type="presParOf" srcId="{AD3E7DA1-05EA-4849-A1E6-D600652D07FD}" destId="{AEFF2E9F-3BDA-4408-A3E8-57C72778A521}" srcOrd="0" destOrd="0" presId="urn:microsoft.com/office/officeart/2005/8/layout/process1"/>
    <dgm:cxn modelId="{DF3206C3-8D72-4B86-89AD-41108CB8D202}" type="presParOf" srcId="{AD3E7DA1-05EA-4849-A1E6-D600652D07FD}" destId="{26ED2760-4299-4DE7-AA9E-8C4D801C7E69}" srcOrd="1" destOrd="0" presId="urn:microsoft.com/office/officeart/2005/8/layout/process1"/>
    <dgm:cxn modelId="{C1DE0A24-ADBB-4CD8-B1A5-C57705873790}" type="presParOf" srcId="{26ED2760-4299-4DE7-AA9E-8C4D801C7E69}" destId="{F5C27C0C-C46A-4CF4-B6C8-FA13431D3FE5}" srcOrd="0" destOrd="0" presId="urn:microsoft.com/office/officeart/2005/8/layout/process1"/>
    <dgm:cxn modelId="{9B844C18-007D-4389-9320-6D22C3A2B685}" type="presParOf" srcId="{AD3E7DA1-05EA-4849-A1E6-D600652D07FD}" destId="{F2AB1812-8AFB-4DC3-AD4D-58FE61BF9973}" srcOrd="2" destOrd="0" presId="urn:microsoft.com/office/officeart/2005/8/layout/process1"/>
    <dgm:cxn modelId="{AB701046-4308-4CDD-8EBB-981F1526C81A}" type="presParOf" srcId="{AD3E7DA1-05EA-4849-A1E6-D600652D07FD}" destId="{6E352F3C-3FF7-476E-AEAC-34BC88D9CF18}" srcOrd="3" destOrd="0" presId="urn:microsoft.com/office/officeart/2005/8/layout/process1"/>
    <dgm:cxn modelId="{149CDABD-28FC-4B52-9D1E-39146BF0D578}" type="presParOf" srcId="{6E352F3C-3FF7-476E-AEAC-34BC88D9CF18}" destId="{BBF9AF06-A2E7-4352-B380-33F21654B18D}" srcOrd="0" destOrd="0" presId="urn:microsoft.com/office/officeart/2005/8/layout/process1"/>
    <dgm:cxn modelId="{50B792B4-F178-4EF7-9F1F-486605BA2BB7}"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A468A68D-FBC7-42FE-8D6B-3E4C5E2736D9}" type="presOf" srcId="{8C121B7E-3A39-4FBA-A53B-6F254D5D80E8}" destId="{6988BEAB-449D-462E-B5B8-E34E61A811A3}" srcOrd="0"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492C77B7-7BBC-40A6-90F6-455020D426A7}" type="presOf" srcId="{C5B7D2FF-64E1-4460-AFAD-637AC7A48C14}" destId="{F5C27C0C-C46A-4CF4-B6C8-FA13431D3FE5}" srcOrd="1" destOrd="0" presId="urn:microsoft.com/office/officeart/2005/8/layout/process1"/>
    <dgm:cxn modelId="{C0F017C8-B92C-4B96-A382-3DA220A135CB}" type="presOf" srcId="{09E2C303-68E6-4304-B10D-3604E379D2F5}" destId="{F2AB1812-8AFB-4DC3-AD4D-58FE61BF9973}" srcOrd="0" destOrd="0" presId="urn:microsoft.com/office/officeart/2005/8/layout/process1"/>
    <dgm:cxn modelId="{3C5EB96E-319F-46E8-9A2C-9017973874C8}" type="presOf" srcId="{5E2A3ADB-130C-4119-BE89-0D3AD5AAE92C}" destId="{BBF9AF06-A2E7-4352-B380-33F21654B18D}" srcOrd="1" destOrd="0" presId="urn:microsoft.com/office/officeart/2005/8/layout/process1"/>
    <dgm:cxn modelId="{DDE211EF-A076-438D-B1EA-A676C50F6547}" type="presOf" srcId="{C5B7D2FF-64E1-4460-AFAD-637AC7A48C14}" destId="{26ED2760-4299-4DE7-AA9E-8C4D801C7E69}" srcOrd="0" destOrd="0" presId="urn:microsoft.com/office/officeart/2005/8/layout/process1"/>
    <dgm:cxn modelId="{323FF4C7-E445-4BFA-A5C1-4911234D5085}" type="presOf" srcId="{AE939722-D989-438B-916E-08C1A31B12AA}" destId="{AD3E7DA1-05EA-4849-A1E6-D600652D07FD}"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6FA812DA-352C-40D1-81C8-9EAE1500260A}" type="presOf" srcId="{5E2A3ADB-130C-4119-BE89-0D3AD5AAE92C}" destId="{6E352F3C-3FF7-476E-AEAC-34BC88D9CF18}" srcOrd="0" destOrd="0" presId="urn:microsoft.com/office/officeart/2005/8/layout/process1"/>
    <dgm:cxn modelId="{B58F811C-4168-459D-9225-BE2C05C3EF88}" type="presOf" srcId="{5571B0A3-C54A-4A81-8153-96D5BCA0D702}" destId="{AEFF2E9F-3BDA-4408-A3E8-57C72778A521}" srcOrd="0"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08F4EAF1-DC60-4C8D-A122-9A27951D3FDE}" type="presParOf" srcId="{AD3E7DA1-05EA-4849-A1E6-D600652D07FD}" destId="{AEFF2E9F-3BDA-4408-A3E8-57C72778A521}" srcOrd="0" destOrd="0" presId="urn:microsoft.com/office/officeart/2005/8/layout/process1"/>
    <dgm:cxn modelId="{51CD8A78-8289-416F-BD24-4762A3B855F8}" type="presParOf" srcId="{AD3E7DA1-05EA-4849-A1E6-D600652D07FD}" destId="{26ED2760-4299-4DE7-AA9E-8C4D801C7E69}" srcOrd="1" destOrd="0" presId="urn:microsoft.com/office/officeart/2005/8/layout/process1"/>
    <dgm:cxn modelId="{0A1AD368-3BDE-490E-B1B3-A7568CE6317E}" type="presParOf" srcId="{26ED2760-4299-4DE7-AA9E-8C4D801C7E69}" destId="{F5C27C0C-C46A-4CF4-B6C8-FA13431D3FE5}" srcOrd="0" destOrd="0" presId="urn:microsoft.com/office/officeart/2005/8/layout/process1"/>
    <dgm:cxn modelId="{8EA00CB5-1087-4011-BAB2-B7B73C94D51E}" type="presParOf" srcId="{AD3E7DA1-05EA-4849-A1E6-D600652D07FD}" destId="{F2AB1812-8AFB-4DC3-AD4D-58FE61BF9973}" srcOrd="2" destOrd="0" presId="urn:microsoft.com/office/officeart/2005/8/layout/process1"/>
    <dgm:cxn modelId="{4C8A3954-1661-4CA7-8C86-9B53E8551E8D}" type="presParOf" srcId="{AD3E7DA1-05EA-4849-A1E6-D600652D07FD}" destId="{6E352F3C-3FF7-476E-AEAC-34BC88D9CF18}" srcOrd="3" destOrd="0" presId="urn:microsoft.com/office/officeart/2005/8/layout/process1"/>
    <dgm:cxn modelId="{1F3DE64C-9977-448F-B82A-9420EA862848}" type="presParOf" srcId="{6E352F3C-3FF7-476E-AEAC-34BC88D9CF18}" destId="{BBF9AF06-A2E7-4352-B380-33F21654B18D}" srcOrd="0" destOrd="0" presId="urn:microsoft.com/office/officeart/2005/8/layout/process1"/>
    <dgm:cxn modelId="{F23F4DD7-E9BE-4323-ADA6-E4003D2755FE}"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E35ED06D-F03A-4CD9-9E30-10FC3AB9513C}">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DC5E9711-F311-4F3C-8A77-9330486D960A}">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nchor="ctr"/>
        <a:lstStyle/>
        <a:p>
          <a:r>
            <a:rPr lang="en-US" dirty="0" smtClean="0">
              <a:solidFill>
                <a:schemeClr val="tx1"/>
              </a:solidFill>
            </a:rPr>
            <a:t>B</a:t>
          </a:r>
          <a:endParaRPr lang="en-US" dirty="0">
            <a:solidFill>
              <a:schemeClr val="tx1"/>
            </a:solidFill>
          </a:endParaRPr>
        </a:p>
      </dgm:t>
    </dgm:pt>
    <dgm:pt modelId="{9FF95361-4495-4D97-861F-1CC56BC4DD86}" type="sibTrans" cxnId="{A42D7240-E7A4-4D9D-8AB0-B146F3B642CA}">
      <dgm:prSet/>
      <dgm:spPr/>
      <dgm:t>
        <a:bodyPr/>
        <a:lstStyle/>
        <a:p>
          <a:endParaRPr lang="en-US"/>
        </a:p>
      </dgm:t>
    </dgm:pt>
    <dgm:pt modelId="{3B0E2F54-EEBB-47E1-AB08-A02BD01F503B}" type="parTrans" cxnId="{A42D7240-E7A4-4D9D-8AB0-B146F3B642CA}">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custLinFactNeighborX="2578">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8A0EC0E7-7B44-40ED-9E89-6C8B188DAEB6}" srcId="{52D0D1FF-CB00-4B3C-B5B2-4758590A9EA5}" destId="{9C144A11-277E-478E-BBFB-7B8049648935}" srcOrd="2" destOrd="0" parTransId="{7676359A-D6AB-4E83-ACF9-EF5B3AFC13D9}" sibTransId="{C75686AB-77C9-4AFC-B474-1C06B66D2A19}"/>
    <dgm:cxn modelId="{D7CC47BF-DA7A-458D-9473-D454E6311AB9}" type="presOf" srcId="{E35ED06D-F03A-4CD9-9E30-10FC3AB9513C}" destId="{15CBA8DB-E0BE-4FCA-AAEA-A9A0848D3E7F}" srcOrd="0" destOrd="0" presId="urn:microsoft.com/office/officeart/2005/8/layout/default"/>
    <dgm:cxn modelId="{A15BFC3C-67B6-4F27-BFC9-299823118894}" srcId="{52D0D1FF-CB00-4B3C-B5B2-4758590A9EA5}" destId="{ACA6C48E-5DC9-4685-B26B-2AD7EC23BE54}" srcOrd="1" destOrd="0" parTransId="{7C13CB1D-82DE-4628-AD87-5FB3F1E48B3C}" sibTransId="{6E4C069F-606B-495F-9E3D-C68C6995C4C8}"/>
    <dgm:cxn modelId="{333DAB2E-8E5D-409A-9976-13AE965DF935}" type="presOf" srcId="{ACA6C48E-5DC9-4685-B26B-2AD7EC23BE54}" destId="{395676F4-24A7-4B8C-84DC-EA86972644F1}" srcOrd="0" destOrd="0" presId="urn:microsoft.com/office/officeart/2005/8/layout/default"/>
    <dgm:cxn modelId="{FE1E3308-B444-403D-9FE1-43F78DB4D668}" type="presOf" srcId="{52D0D1FF-CB00-4B3C-B5B2-4758590A9EA5}" destId="{61014E41-CB3E-4C07-847F-C33D0B5037FE}" srcOrd="0" destOrd="0" presId="urn:microsoft.com/office/officeart/2005/8/layout/default"/>
    <dgm:cxn modelId="{5CC84A90-2A50-4722-9CB4-099E48CCFFE3}" srcId="{52D0D1FF-CB00-4B3C-B5B2-4758590A9EA5}" destId="{E50A4BF8-76D3-4C68-AC5A-772D43CE5D5B}" srcOrd="0" destOrd="0" parTransId="{1A9E5314-9B8A-4B02-9835-640F9131CE37}" sibTransId="{F0094B86-429C-497D-A2FA-DF844D6BE5D8}"/>
    <dgm:cxn modelId="{9FC7D337-2375-4D7D-9464-6FC2E204E9B5}" srcId="{52D0D1FF-CB00-4B3C-B5B2-4758590A9EA5}" destId="{E35ED06D-F03A-4CD9-9E30-10FC3AB9513C}" srcOrd="5" destOrd="0" parTransId="{C1B7CB5A-0DFB-44F4-A38C-E67106D20824}" sibTransId="{6CDADBA7-4F68-4259-868A-AA7715E876F5}"/>
    <dgm:cxn modelId="{3DD693A8-327E-410A-8B74-FE95EE03AF48}" type="presOf" srcId="{9C144A11-277E-478E-BBFB-7B8049648935}" destId="{D41C02A3-A4DB-4F50-A3F1-4D881B1192C9}" srcOrd="0" destOrd="0" presId="urn:microsoft.com/office/officeart/2005/8/layout/default"/>
    <dgm:cxn modelId="{D98F9FB4-7A50-4C5F-BFDC-EB3B1981B38D}" type="presOf" srcId="{DC5E9711-F311-4F3C-8A77-9330486D960A}" destId="{CFE2AE05-82D3-4455-AD31-ED6B710A7A02}"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A3C82081-3639-4A5F-8088-C62EDBECD679}" type="presOf" srcId="{E50A4BF8-76D3-4C68-AC5A-772D43CE5D5B}" destId="{7D545976-E092-430D-BCFC-460B937B18BC}" srcOrd="0" destOrd="0" presId="urn:microsoft.com/office/officeart/2005/8/layout/default"/>
    <dgm:cxn modelId="{A42D7240-E7A4-4D9D-8AB0-B146F3B642CA}" srcId="{52D0D1FF-CB00-4B3C-B5B2-4758590A9EA5}" destId="{DC5E9711-F311-4F3C-8A77-9330486D960A}" srcOrd="4" destOrd="0" parTransId="{3B0E2F54-EEBB-47E1-AB08-A02BD01F503B}" sibTransId="{9FF95361-4495-4D97-861F-1CC56BC4DD86}"/>
    <dgm:cxn modelId="{F84865DA-44EC-43D9-981F-576883125A78}" type="presOf" srcId="{F9E068FC-D4B2-4546-9F24-EE0DCD254350}" destId="{9560B028-FF05-4945-A45E-3B7D0C2912CE}" srcOrd="0" destOrd="0" presId="urn:microsoft.com/office/officeart/2005/8/layout/default"/>
    <dgm:cxn modelId="{738492AD-DFC3-4631-93E7-2DD02827A655}" type="presParOf" srcId="{61014E41-CB3E-4C07-847F-C33D0B5037FE}" destId="{7D545976-E092-430D-BCFC-460B937B18BC}" srcOrd="0" destOrd="0" presId="urn:microsoft.com/office/officeart/2005/8/layout/default"/>
    <dgm:cxn modelId="{C8F29FAC-A7D0-4928-AFDF-17669319EA03}" type="presParOf" srcId="{61014E41-CB3E-4C07-847F-C33D0B5037FE}" destId="{2A10715A-52B9-456B-8B2B-372A1C1898DC}" srcOrd="1" destOrd="0" presId="urn:microsoft.com/office/officeart/2005/8/layout/default"/>
    <dgm:cxn modelId="{EDB5A86D-C028-4847-B602-BCEBD316AD26}" type="presParOf" srcId="{61014E41-CB3E-4C07-847F-C33D0B5037FE}" destId="{395676F4-24A7-4B8C-84DC-EA86972644F1}" srcOrd="2" destOrd="0" presId="urn:microsoft.com/office/officeart/2005/8/layout/default"/>
    <dgm:cxn modelId="{288AAFBC-D517-493B-960B-36CF30942840}" type="presParOf" srcId="{61014E41-CB3E-4C07-847F-C33D0B5037FE}" destId="{5462B237-9EFE-4FF2-8D80-D01218748719}" srcOrd="3" destOrd="0" presId="urn:microsoft.com/office/officeart/2005/8/layout/default"/>
    <dgm:cxn modelId="{66B1F53D-BF42-4394-9B99-2140744713F7}" type="presParOf" srcId="{61014E41-CB3E-4C07-847F-C33D0B5037FE}" destId="{D41C02A3-A4DB-4F50-A3F1-4D881B1192C9}" srcOrd="4" destOrd="0" presId="urn:microsoft.com/office/officeart/2005/8/layout/default"/>
    <dgm:cxn modelId="{348C8CCE-71FD-4F99-969C-F2C9C5989E02}" type="presParOf" srcId="{61014E41-CB3E-4C07-847F-C33D0B5037FE}" destId="{065F80FA-87F2-4240-833F-0A66A75C273C}" srcOrd="5" destOrd="0" presId="urn:microsoft.com/office/officeart/2005/8/layout/default"/>
    <dgm:cxn modelId="{9717EAB0-A67E-4091-9373-B53F680C830A}" type="presParOf" srcId="{61014E41-CB3E-4C07-847F-C33D0B5037FE}" destId="{9560B028-FF05-4945-A45E-3B7D0C2912CE}" srcOrd="6" destOrd="0" presId="urn:microsoft.com/office/officeart/2005/8/layout/default"/>
    <dgm:cxn modelId="{6AF4F13D-CE9A-42CE-B6BE-D73AC8C64877}" type="presParOf" srcId="{61014E41-CB3E-4C07-847F-C33D0B5037FE}" destId="{54770EC2-B4AD-45F4-9FA6-6DBE291D8F9F}" srcOrd="7" destOrd="0" presId="urn:microsoft.com/office/officeart/2005/8/layout/default"/>
    <dgm:cxn modelId="{41AC37C8-C539-404E-9689-8288AC969E60}" type="presParOf" srcId="{61014E41-CB3E-4C07-847F-C33D0B5037FE}" destId="{CFE2AE05-82D3-4455-AD31-ED6B710A7A02}" srcOrd="8" destOrd="0" presId="urn:microsoft.com/office/officeart/2005/8/layout/default"/>
    <dgm:cxn modelId="{10D0E647-7DEA-45C4-991F-F0BDDE434AF0}" type="presParOf" srcId="{61014E41-CB3E-4C07-847F-C33D0B5037FE}" destId="{B186CBE2-B3CD-4C5D-963C-9B4E348E8E33}" srcOrd="9" destOrd="0" presId="urn:microsoft.com/office/officeart/2005/8/layout/default"/>
    <dgm:cxn modelId="{D195F32E-A34E-43DC-93FB-2E63764EACA9}"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A</a:t>
          </a:r>
          <a:endParaRPr lang="en-US" dirty="0"/>
        </a:p>
      </dgm:t>
    </dgm:pt>
    <dgm:pt modelId="{531519E8-13EC-4094-84D4-E41422ACE2E6}" type="sibTrans" cxnId="{F68888B5-9804-4B4C-B297-274C8F7419FE}">
      <dgm:prSet/>
      <dgm:spPr/>
      <dgm:t>
        <a:bodyPr/>
        <a:lstStyle/>
        <a:p>
          <a:endParaRPr lang="en-US"/>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B5F4A2CC-8469-4703-B5E7-A39DD906DAB3}" type="sibTrans" cxnId="{5366CE96-BF93-4958-AAAB-E6732AAF9F6E}">
      <dgm:prSet/>
      <dgm:spPr/>
      <dgm:t>
        <a:bodyPr/>
        <a:lstStyle/>
        <a:p>
          <a:endParaRPr lang="en-US"/>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A3FFF725-E832-4A8B-8C0C-9717EF6683F7}" type="sibTrans" cxnId="{427E35A6-B367-45CC-AD72-19C716C7D876}">
      <dgm:prSet/>
      <dgm:spPr/>
      <dgm:t>
        <a:bodyPr/>
        <a:lstStyle/>
        <a:p>
          <a:endParaRPr lang="en-US"/>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68B93A2D-E9BA-4031-914F-06433B5B487D}" type="sibTrans" cxnId="{94474418-AF3E-48EA-A695-2F2722820CCE}">
      <dgm:prSet/>
      <dgm:spPr/>
      <dgm:t>
        <a:bodyPr/>
        <a:lstStyle/>
        <a:p>
          <a:endParaRPr lang="en-US"/>
        </a:p>
      </dgm:t>
    </dgm:pt>
    <dgm:pt modelId="{75C9F745-1E52-4747-B3C2-3922587EA5F1}" type="parTrans" cxnId="{94474418-AF3E-48EA-A695-2F2722820CCE}">
      <dgm:prSet/>
      <dgm:spPr/>
      <dgm:t>
        <a:bodyPr/>
        <a:lstStyle/>
        <a:p>
          <a:endParaRPr lang="en-US"/>
        </a:p>
      </dgm:t>
    </dgm:pt>
    <dgm:pt modelId="{1B4C535E-F365-4449-A448-CCFC4D325CBC}" type="sibTrans" cxnId="{1FAEDFE1-8D68-4CB2-9121-2BE0A144D406}">
      <dgm:prSet/>
      <dgm:spPr/>
      <dgm:t>
        <a:bodyPr/>
        <a:lstStyle/>
        <a:p>
          <a:endParaRPr lang="en-US"/>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936FDF34-BC71-4082-823A-740783DD3918}" type="sibTrans" cxnId="{EB176ACE-D70F-4487-82DD-D328A43DBE04}">
      <dgm:prSet/>
      <dgm:spPr/>
      <dgm:t>
        <a:bodyPr/>
        <a:lstStyle/>
        <a:p>
          <a:endParaRPr lang="en-US"/>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C7EE5C32-6B53-4186-9CDB-943760357676}" type="presOf" srcId="{FA9687CE-C19F-4467-9F9B-6F0AFE7738F9}" destId="{200523B0-9680-4EA7-939C-38A49C1A9C60}" srcOrd="1"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78873705-C9C0-4480-AA86-3E579E38BCD4}" type="presOf" srcId="{004CE89A-CAEB-447F-A984-4472A1CE0635}" destId="{117A6B71-6709-439F-8B8C-925BB58C01BB}" srcOrd="1" destOrd="0" presId="urn:microsoft.com/office/officeart/2005/8/layout/hierarchy2"/>
    <dgm:cxn modelId="{443ACF36-91AE-4DD4-9DBB-72D63553CC84}" type="presOf" srcId="{ED1343D6-5505-4693-A845-F3F386C83631}" destId="{F0AD05FA-1203-4A47-9F9E-6BC02F81B4AA}" srcOrd="1" destOrd="0" presId="urn:microsoft.com/office/officeart/2005/8/layout/hierarchy2"/>
    <dgm:cxn modelId="{E3C97D7C-D8F6-4404-A0C5-3CFC50023FD0}" type="presOf" srcId="{90B36774-7957-488B-A4BC-4BBB82CBF080}" destId="{A9DE72D7-D64C-46AB-89B8-1DDCF95A5E23}" srcOrd="0" destOrd="0" presId="urn:microsoft.com/office/officeart/2005/8/layout/hierarchy2"/>
    <dgm:cxn modelId="{5337DC8F-DDF0-4609-81FB-01B292B118BE}" type="presOf" srcId="{CD45B891-375A-4457-81A5-C57AF925EA51}" destId="{DA454CAF-5941-42F1-9A14-7B651415446B}" srcOrd="0"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4858202E-811A-4E1F-BC7A-9C7222AE0F3F}" type="presOf" srcId="{CD45B891-375A-4457-81A5-C57AF925EA51}" destId="{4E9BE51B-3505-4C39-A3DB-3AC7F360EFF3}" srcOrd="1" destOrd="0" presId="urn:microsoft.com/office/officeart/2005/8/layout/hierarchy2"/>
    <dgm:cxn modelId="{20421119-703D-4B6E-B170-E994B2B0D8E8}" type="presOf" srcId="{004CE89A-CAEB-447F-A984-4472A1CE0635}" destId="{5CC27A30-CBEB-411C-BC03-FBC1F2C3C77B}" srcOrd="0" destOrd="0" presId="urn:microsoft.com/office/officeart/2005/8/layout/hierarchy2"/>
    <dgm:cxn modelId="{DBEAC63F-8EA0-49BC-B10E-9B679BF10519}" type="presOf" srcId="{94B632C1-EF7A-4E04-BA89-9637346A635B}" destId="{DC880FB8-C78B-458D-BB4F-978161132DA0}" srcOrd="1"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06ED1B60-120E-463D-AFDC-ACB6D4F3C8FB}" type="presOf" srcId="{497D1501-C679-49B1-BEAE-9EE12384C7E1}" destId="{1F9D012B-2541-4F60-9936-F955E5E8143F}" srcOrd="0" destOrd="0" presId="urn:microsoft.com/office/officeart/2005/8/layout/hierarchy2"/>
    <dgm:cxn modelId="{707BFD7D-8316-4DA2-B6EA-BB7CD5614F65}" type="presOf" srcId="{A89CF6AB-BB40-43E7-A5F1-81131B101A2D}" destId="{D9D200E3-86DA-41FF-97A5-11B23230B1B5}" srcOrd="0" destOrd="0" presId="urn:microsoft.com/office/officeart/2005/8/layout/hierarchy2"/>
    <dgm:cxn modelId="{427E35A6-B367-45CC-AD72-19C716C7D876}" srcId="{90B36774-7957-488B-A4BC-4BBB82CBF080}" destId="{9CAACDAC-3E7F-45DA-A0A6-2124BE36A6BB}" srcOrd="0" destOrd="0" parTransId="{94B632C1-EF7A-4E04-BA89-9637346A635B}" sibTransId="{A3FFF725-E832-4A8B-8C0C-9717EF6683F7}"/>
    <dgm:cxn modelId="{101013B6-D636-48E4-821D-B9CD0E742C1D}" type="presOf" srcId="{08193017-FF5E-440A-B2FC-7B72EFF73ECB}" destId="{096FB719-B52E-45CD-9EF7-3FCE9D171A4D}" srcOrd="0" destOrd="0" presId="urn:microsoft.com/office/officeart/2005/8/layout/hierarchy2"/>
    <dgm:cxn modelId="{D768A8D9-DFDE-4727-ABCB-71D1BF7BACCF}" type="presOf" srcId="{D1050E04-7D1A-442E-9CDF-D275DC15F955}" destId="{9D6F9A89-A642-4F4D-9F14-E66236E09919}" srcOrd="0" destOrd="0" presId="urn:microsoft.com/office/officeart/2005/8/layout/hierarchy2"/>
    <dgm:cxn modelId="{EFD107B4-7C68-4AB4-948C-6E5ECF042BF9}" type="presOf" srcId="{9CAACDAC-3E7F-45DA-A0A6-2124BE36A6BB}" destId="{268C0CE0-DA77-4A90-884A-273039F6AEF6}"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01743F49-2F29-4552-B0DC-538D204EC4E7}" type="presOf" srcId="{8D018822-FBA2-417A-840C-33F4A63B517E}" destId="{2EBE743E-7414-4DC3-9D94-C99B93AE7942}" srcOrd="0" destOrd="0" presId="urn:microsoft.com/office/officeart/2005/8/layout/hierarchy2"/>
    <dgm:cxn modelId="{2D65723C-A030-498D-9C97-44C250E6FD3A}" type="presOf" srcId="{94B632C1-EF7A-4E04-BA89-9637346A635B}" destId="{E233CA3A-25BD-4D68-8257-049ECD960A95}" srcOrd="0" destOrd="0" presId="urn:microsoft.com/office/officeart/2005/8/layout/hierarchy2"/>
    <dgm:cxn modelId="{7F6C88E7-980D-45B5-B8FE-50F5782CBD83}" type="presOf" srcId="{ED1343D6-5505-4693-A845-F3F386C83631}" destId="{53BA12B1-3866-4D7B-9660-900B1EF1E0CF}" srcOrd="0" destOrd="0" presId="urn:microsoft.com/office/officeart/2005/8/layout/hierarchy2"/>
    <dgm:cxn modelId="{AFA3B25F-10E2-47B3-9253-F1845E6A1F06}" type="presOf" srcId="{FA9687CE-C19F-4467-9F9B-6F0AFE7738F9}" destId="{FC1A1B9D-0AB4-4F16-822D-9F81DD54AE2F}"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8C2E3965-BD47-456F-B9FB-ACCAEBFABC1E}" type="presParOf" srcId="{9D6F9A89-A642-4F4D-9F14-E66236E09919}" destId="{62D35ABA-0E92-4D65-8FAB-6A1F96AE7E2A}" srcOrd="0" destOrd="0" presId="urn:microsoft.com/office/officeart/2005/8/layout/hierarchy2"/>
    <dgm:cxn modelId="{09AC19D8-7A04-40C1-A633-441C8679A6ED}" type="presParOf" srcId="{62D35ABA-0E92-4D65-8FAB-6A1F96AE7E2A}" destId="{2EBE743E-7414-4DC3-9D94-C99B93AE7942}" srcOrd="0" destOrd="0" presId="urn:microsoft.com/office/officeart/2005/8/layout/hierarchy2"/>
    <dgm:cxn modelId="{64F263B6-383B-4789-A12F-7D87D0500D46}" type="presParOf" srcId="{62D35ABA-0E92-4D65-8FAB-6A1F96AE7E2A}" destId="{31CAEAD6-EE0E-4C41-941A-2321A6A17851}" srcOrd="1" destOrd="0" presId="urn:microsoft.com/office/officeart/2005/8/layout/hierarchy2"/>
    <dgm:cxn modelId="{4DDF7BB5-70B0-48ED-AE59-8EA70EFC351A}" type="presParOf" srcId="{31CAEAD6-EE0E-4C41-941A-2321A6A17851}" destId="{53BA12B1-3866-4D7B-9660-900B1EF1E0CF}" srcOrd="0" destOrd="0" presId="urn:microsoft.com/office/officeart/2005/8/layout/hierarchy2"/>
    <dgm:cxn modelId="{213C3D18-C3FE-45CB-86CE-760062413E80}" type="presParOf" srcId="{53BA12B1-3866-4D7B-9660-900B1EF1E0CF}" destId="{F0AD05FA-1203-4A47-9F9E-6BC02F81B4AA}" srcOrd="0" destOrd="0" presId="urn:microsoft.com/office/officeart/2005/8/layout/hierarchy2"/>
    <dgm:cxn modelId="{9B433F33-4A09-4108-AF3D-1ED61FD72162}" type="presParOf" srcId="{31CAEAD6-EE0E-4C41-941A-2321A6A17851}" destId="{C6D3C922-5E45-41BE-9D75-48AA34A4E2CA}" srcOrd="1" destOrd="0" presId="urn:microsoft.com/office/officeart/2005/8/layout/hierarchy2"/>
    <dgm:cxn modelId="{80FA9ED8-EC94-4E2E-A618-9357DACB6168}" type="presParOf" srcId="{C6D3C922-5E45-41BE-9D75-48AA34A4E2CA}" destId="{A9DE72D7-D64C-46AB-89B8-1DDCF95A5E23}" srcOrd="0" destOrd="0" presId="urn:microsoft.com/office/officeart/2005/8/layout/hierarchy2"/>
    <dgm:cxn modelId="{F059DB6D-85CA-4F36-A681-1E287C6D4E0F}" type="presParOf" srcId="{C6D3C922-5E45-41BE-9D75-48AA34A4E2CA}" destId="{73BD3260-5BEB-44BA-B290-96798F33249A}" srcOrd="1" destOrd="0" presId="urn:microsoft.com/office/officeart/2005/8/layout/hierarchy2"/>
    <dgm:cxn modelId="{DEAD450B-74A5-49A3-96BC-9C27716A0275}" type="presParOf" srcId="{73BD3260-5BEB-44BA-B290-96798F33249A}" destId="{E233CA3A-25BD-4D68-8257-049ECD960A95}" srcOrd="0" destOrd="0" presId="urn:microsoft.com/office/officeart/2005/8/layout/hierarchy2"/>
    <dgm:cxn modelId="{BFAE3C62-23DE-4FEE-B5E2-2DCD5C12F460}" type="presParOf" srcId="{E233CA3A-25BD-4D68-8257-049ECD960A95}" destId="{DC880FB8-C78B-458D-BB4F-978161132DA0}" srcOrd="0" destOrd="0" presId="urn:microsoft.com/office/officeart/2005/8/layout/hierarchy2"/>
    <dgm:cxn modelId="{FF742CF8-0A76-4EFF-97D1-A02AAA094849}" type="presParOf" srcId="{73BD3260-5BEB-44BA-B290-96798F33249A}" destId="{A00C528C-2049-40C5-8AC1-1B65E6F60053}" srcOrd="1" destOrd="0" presId="urn:microsoft.com/office/officeart/2005/8/layout/hierarchy2"/>
    <dgm:cxn modelId="{A0672A2E-1940-4555-9575-F2D34B2CFFBD}" type="presParOf" srcId="{A00C528C-2049-40C5-8AC1-1B65E6F60053}" destId="{268C0CE0-DA77-4A90-884A-273039F6AEF6}" srcOrd="0" destOrd="0" presId="urn:microsoft.com/office/officeart/2005/8/layout/hierarchy2"/>
    <dgm:cxn modelId="{29404F62-2C86-4BA6-B206-099CC00502B6}" type="presParOf" srcId="{A00C528C-2049-40C5-8AC1-1B65E6F60053}" destId="{8FB2A1C9-F4D6-4A33-920F-98C2F4477529}" srcOrd="1" destOrd="0" presId="urn:microsoft.com/office/officeart/2005/8/layout/hierarchy2"/>
    <dgm:cxn modelId="{35FC5E38-9D89-466C-B0FB-FB9D575BC0BC}" type="presParOf" srcId="{73BD3260-5BEB-44BA-B290-96798F33249A}" destId="{DA454CAF-5941-42F1-9A14-7B651415446B}" srcOrd="2" destOrd="0" presId="urn:microsoft.com/office/officeart/2005/8/layout/hierarchy2"/>
    <dgm:cxn modelId="{172D4FC2-AA9B-465A-9621-B94D6A71DC45}" type="presParOf" srcId="{DA454CAF-5941-42F1-9A14-7B651415446B}" destId="{4E9BE51B-3505-4C39-A3DB-3AC7F360EFF3}" srcOrd="0" destOrd="0" presId="urn:microsoft.com/office/officeart/2005/8/layout/hierarchy2"/>
    <dgm:cxn modelId="{E5C17593-1053-4743-A134-AE979DEAAF96}" type="presParOf" srcId="{73BD3260-5BEB-44BA-B290-96798F33249A}" destId="{8C67C0C5-4FB7-4AC8-B4D7-94BC740C68D0}" srcOrd="3" destOrd="0" presId="urn:microsoft.com/office/officeart/2005/8/layout/hierarchy2"/>
    <dgm:cxn modelId="{5EAD47EF-008A-47FA-8415-49DEEEB139B4}" type="presParOf" srcId="{8C67C0C5-4FB7-4AC8-B4D7-94BC740C68D0}" destId="{1F9D012B-2541-4F60-9936-F955E5E8143F}" srcOrd="0" destOrd="0" presId="urn:microsoft.com/office/officeart/2005/8/layout/hierarchy2"/>
    <dgm:cxn modelId="{26E9843D-7B90-4C5A-B107-6E0F0724C520}" type="presParOf" srcId="{8C67C0C5-4FB7-4AC8-B4D7-94BC740C68D0}" destId="{53C38476-47CF-4915-950B-9B2CA8F68781}" srcOrd="1" destOrd="0" presId="urn:microsoft.com/office/officeart/2005/8/layout/hierarchy2"/>
    <dgm:cxn modelId="{0B8BB636-B1D1-41F5-8EF4-74B4A7DB3D24}" type="presParOf" srcId="{31CAEAD6-EE0E-4C41-941A-2321A6A17851}" destId="{5CC27A30-CBEB-411C-BC03-FBC1F2C3C77B}" srcOrd="2" destOrd="0" presId="urn:microsoft.com/office/officeart/2005/8/layout/hierarchy2"/>
    <dgm:cxn modelId="{97E26B86-1314-40C8-BE0D-505FDB5E9E83}" type="presParOf" srcId="{5CC27A30-CBEB-411C-BC03-FBC1F2C3C77B}" destId="{117A6B71-6709-439F-8B8C-925BB58C01BB}" srcOrd="0" destOrd="0" presId="urn:microsoft.com/office/officeart/2005/8/layout/hierarchy2"/>
    <dgm:cxn modelId="{1204BEFC-7E8E-4D24-A536-BDD522722B23}" type="presParOf" srcId="{31CAEAD6-EE0E-4C41-941A-2321A6A17851}" destId="{F4021EE2-A3A9-404E-94B6-9D0FCDA8CA49}" srcOrd="3" destOrd="0" presId="urn:microsoft.com/office/officeart/2005/8/layout/hierarchy2"/>
    <dgm:cxn modelId="{A32BCD62-D87D-45E5-ACCF-7F2DB74EE604}" type="presParOf" srcId="{F4021EE2-A3A9-404E-94B6-9D0FCDA8CA49}" destId="{096FB719-B52E-45CD-9EF7-3FCE9D171A4D}" srcOrd="0" destOrd="0" presId="urn:microsoft.com/office/officeart/2005/8/layout/hierarchy2"/>
    <dgm:cxn modelId="{DB0F7557-D18E-4640-A767-4178327DCC15}" type="presParOf" srcId="{F4021EE2-A3A9-404E-94B6-9D0FCDA8CA49}" destId="{07597095-DDA0-4E37-9328-9ABBBFA5D382}" srcOrd="1" destOrd="0" presId="urn:microsoft.com/office/officeart/2005/8/layout/hierarchy2"/>
    <dgm:cxn modelId="{93444D8E-900A-4BEB-B1B1-42DA6A45C5E0}" type="presParOf" srcId="{07597095-DDA0-4E37-9328-9ABBBFA5D382}" destId="{FC1A1B9D-0AB4-4F16-822D-9F81DD54AE2F}" srcOrd="0" destOrd="0" presId="urn:microsoft.com/office/officeart/2005/8/layout/hierarchy2"/>
    <dgm:cxn modelId="{07FA63CC-D8CB-4157-A9E5-0CC84D399B35}" type="presParOf" srcId="{FC1A1B9D-0AB4-4F16-822D-9F81DD54AE2F}" destId="{200523B0-9680-4EA7-939C-38A49C1A9C60}" srcOrd="0" destOrd="0" presId="urn:microsoft.com/office/officeart/2005/8/layout/hierarchy2"/>
    <dgm:cxn modelId="{D3E8EC17-1809-49A2-94B0-7A2B6E10151B}" type="presParOf" srcId="{07597095-DDA0-4E37-9328-9ABBBFA5D382}" destId="{B7AD0592-ED99-4A2F-BDE2-D2D2C4C6428B}" srcOrd="1" destOrd="0" presId="urn:microsoft.com/office/officeart/2005/8/layout/hierarchy2"/>
    <dgm:cxn modelId="{EEC104BF-6187-47AC-9DC8-83915128D982}" type="presParOf" srcId="{B7AD0592-ED99-4A2F-BDE2-D2D2C4C6428B}" destId="{D9D200E3-86DA-41FF-97A5-11B23230B1B5}" srcOrd="0" destOrd="0" presId="urn:microsoft.com/office/officeart/2005/8/layout/hierarchy2"/>
    <dgm:cxn modelId="{3866DB2A-9AB4-4545-9DF0-F9380D86B8AD}"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endParaRPr lang="en-US" sz="20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4497E759-EF13-407C-903D-36383CDD1E88}" type="presOf" srcId="{7427C826-A2AB-4DDE-BD49-FE3C63B520A5}" destId="{C2D76D59-1D75-4E48-91F7-15EFA5C14B3D}" srcOrd="0" destOrd="0" presId="urn:microsoft.com/office/officeart/2005/8/layout/hProcess9"/>
    <dgm:cxn modelId="{5A683816-245B-4353-A91F-22B8E504012E}" type="presOf" srcId="{99780664-0B1F-42F9-A1A9-1DA327A456FE}" destId="{6E386522-2C9F-4126-A3C6-26C8A9562D59}"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62889D1B-52EA-45EC-9071-D704457E7D2C}" type="presOf" srcId="{5BC1381F-4004-4815-BF99-6B4EAE474FA5}" destId="{8464FC22-B7AA-4806-8787-663D63486F60}" srcOrd="0" destOrd="0" presId="urn:microsoft.com/office/officeart/2005/8/layout/hProcess9"/>
    <dgm:cxn modelId="{8CD3C961-88E8-44CC-A458-F9762B8F44B4}" type="presOf" srcId="{4B202CA0-6308-4C52-9B81-9C481B0D7BD0}" destId="{B1C67EBC-3167-4379-A224-39BE142E6011}" srcOrd="0" destOrd="0" presId="urn:microsoft.com/office/officeart/2005/8/layout/hProcess9"/>
    <dgm:cxn modelId="{9070DCC6-63F7-4095-8937-899446CCAF8E}" type="presOf" srcId="{FBBD9B18-A357-4A3E-BBE3-CDAED1F25E21}" destId="{507C99B7-9B91-43EB-863C-41C0EEB302BF}" srcOrd="0" destOrd="0" presId="urn:microsoft.com/office/officeart/2005/8/layout/hProcess9"/>
    <dgm:cxn modelId="{A88F085A-8F4E-4946-9439-CF88DFC97AB3}" srcId="{75217E69-B91E-48F9-BB07-F9F1C66FD302}" destId="{D3FD76A2-BB9B-4CFA-8079-969234A49D08}" srcOrd="11" destOrd="0" parTransId="{3473A415-9C7E-4C4E-9BA5-0479466644FC}" sibTransId="{12B9871E-013E-4EC4-92A2-B3167ED7FA3E}"/>
    <dgm:cxn modelId="{337F63F2-0D19-4931-A113-88636BAF02D1}" srcId="{75217E69-B91E-48F9-BB07-F9F1C66FD302}" destId="{717BB93F-4313-4D0E-90C4-F8040CA7A52D}" srcOrd="7" destOrd="0" parTransId="{75047CB3-2F52-4C53-B8CE-3356554BC789}" sibTransId="{8DB6FEA5-C1E7-474A-88E2-1A5542CC089A}"/>
    <dgm:cxn modelId="{91891520-16A7-40CB-9C84-3573DC753A89}" type="presOf" srcId="{D3FD76A2-BB9B-4CFA-8079-969234A49D08}" destId="{5E070B4D-A4F2-4B53-8204-EF9D9603D692}" srcOrd="0" destOrd="0" presId="urn:microsoft.com/office/officeart/2005/8/layout/hProcess9"/>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53E89954-050C-4914-9513-595BE079F2FE}" type="presOf" srcId="{462EB0B1-1082-4FB7-A3BA-20960CA93704}" destId="{3B131DB1-3485-45DB-8AAD-4323E156B5FB}" srcOrd="0" destOrd="0" presId="urn:microsoft.com/office/officeart/2005/8/layout/hProcess9"/>
    <dgm:cxn modelId="{CA9E555F-B127-471D-BF39-E05FB9A80B0A}" type="presOf" srcId="{EF3CC209-D948-4C41-93A2-C9619BD0C366}" destId="{B5054807-503F-4B1F-B23B-768ECE5D1196}" srcOrd="0" destOrd="0" presId="urn:microsoft.com/office/officeart/2005/8/layout/hProcess9"/>
    <dgm:cxn modelId="{E3F9CEC8-DB9A-4C35-A0F5-E1520C93FBED}" type="presOf" srcId="{802C3B1C-899F-4F41-B347-53BF4AB3E55F}" destId="{E4117646-8A13-4968-BA44-83F194E8DFEE}" srcOrd="0" destOrd="0" presId="urn:microsoft.com/office/officeart/2005/8/layout/hProcess9"/>
    <dgm:cxn modelId="{088C283D-1106-444B-9897-C27F3EA77EFB}" type="presOf" srcId="{75217E69-B91E-48F9-BB07-F9F1C66FD302}" destId="{3CA9330D-DFD6-4318-8F3A-1E7639A82466}"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456B5250-2F77-4B0D-B54B-DDBEE6668710}" type="presOf" srcId="{2156E6F4-D2C7-4E74-BBDD-6953BCBCA86C}" destId="{9D607719-7E83-41E8-A7AA-62CF51B7D7A0}" srcOrd="0" destOrd="0" presId="urn:microsoft.com/office/officeart/2005/8/layout/hProcess9"/>
    <dgm:cxn modelId="{C0E67DF3-FC94-4243-A38C-55C4BD1C4A13}" type="presOf" srcId="{717BB93F-4313-4D0E-90C4-F8040CA7A52D}" destId="{9EAEB3A6-6F03-4703-B3A7-C67C7299BDCB}"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F0DC6A14-9044-4FEE-A436-6BAE37D91C66}" srcId="{75217E69-B91E-48F9-BB07-F9F1C66FD302}" destId="{99780664-0B1F-42F9-A1A9-1DA327A456FE}" srcOrd="2" destOrd="0" parTransId="{0709BD2B-49A0-46DB-9892-8FC2791B7AD6}" sibTransId="{C53F22F7-DE67-45C1-B804-C7AE21D7D53D}"/>
    <dgm:cxn modelId="{E1BBCB5C-FDD6-4055-B341-3382CD96BE7F}" type="presOf" srcId="{1EAA3B5F-4E2B-4EAC-89C3-69798AE8F767}" destId="{3031199B-CFB5-4BF3-9A6D-09257C871CAE}" srcOrd="0" destOrd="0" presId="urn:microsoft.com/office/officeart/2005/8/layout/hProcess9"/>
    <dgm:cxn modelId="{184492B2-1BAD-4383-8756-3DEE1C561B75}" type="presParOf" srcId="{3CA9330D-DFD6-4318-8F3A-1E7639A82466}" destId="{F301877A-E6AF-4C55-ABAE-F1752F85749C}" srcOrd="0" destOrd="0" presId="urn:microsoft.com/office/officeart/2005/8/layout/hProcess9"/>
    <dgm:cxn modelId="{CC34E8C7-E65B-4CBC-8CC5-694E593243A3}" type="presParOf" srcId="{3CA9330D-DFD6-4318-8F3A-1E7639A82466}" destId="{B0FD4276-62CC-4FC7-A2EF-95FD2927C0E6}" srcOrd="1" destOrd="0" presId="urn:microsoft.com/office/officeart/2005/8/layout/hProcess9"/>
    <dgm:cxn modelId="{E30AF666-DF4F-4871-9B2A-4EE7BDC4BD70}" type="presParOf" srcId="{B0FD4276-62CC-4FC7-A2EF-95FD2927C0E6}" destId="{507C99B7-9B91-43EB-863C-41C0EEB302BF}" srcOrd="0" destOrd="0" presId="urn:microsoft.com/office/officeart/2005/8/layout/hProcess9"/>
    <dgm:cxn modelId="{A7F9A889-3477-46D4-B121-C1BB3353F8C8}" type="presParOf" srcId="{B0FD4276-62CC-4FC7-A2EF-95FD2927C0E6}" destId="{A09867BC-3A00-4854-A118-53EEA42D9F66}" srcOrd="1" destOrd="0" presId="urn:microsoft.com/office/officeart/2005/8/layout/hProcess9"/>
    <dgm:cxn modelId="{A150D0F3-B5DB-41F9-956C-170747956FA7}" type="presParOf" srcId="{B0FD4276-62CC-4FC7-A2EF-95FD2927C0E6}" destId="{3B131DB1-3485-45DB-8AAD-4323E156B5FB}" srcOrd="2" destOrd="0" presId="urn:microsoft.com/office/officeart/2005/8/layout/hProcess9"/>
    <dgm:cxn modelId="{A440101B-9FB5-4C4C-96CD-CE79338BE0FF}" type="presParOf" srcId="{B0FD4276-62CC-4FC7-A2EF-95FD2927C0E6}" destId="{4C97FE0C-B645-48AC-BF82-11FC8C9F1E70}" srcOrd="3" destOrd="0" presId="urn:microsoft.com/office/officeart/2005/8/layout/hProcess9"/>
    <dgm:cxn modelId="{624E5121-674A-4091-94E0-226788640128}" type="presParOf" srcId="{B0FD4276-62CC-4FC7-A2EF-95FD2927C0E6}" destId="{6E386522-2C9F-4126-A3C6-26C8A9562D59}" srcOrd="4" destOrd="0" presId="urn:microsoft.com/office/officeart/2005/8/layout/hProcess9"/>
    <dgm:cxn modelId="{6C3A6FB4-A08B-4715-8F6D-80BDC8298F4C}" type="presParOf" srcId="{B0FD4276-62CC-4FC7-A2EF-95FD2927C0E6}" destId="{26D849D3-6080-4A5D-9491-E341B82ABA12}" srcOrd="5" destOrd="0" presId="urn:microsoft.com/office/officeart/2005/8/layout/hProcess9"/>
    <dgm:cxn modelId="{5AED62A0-31BF-431A-B23A-E94478774FC3}" type="presParOf" srcId="{B0FD4276-62CC-4FC7-A2EF-95FD2927C0E6}" destId="{C2D76D59-1D75-4E48-91F7-15EFA5C14B3D}" srcOrd="6" destOrd="0" presId="urn:microsoft.com/office/officeart/2005/8/layout/hProcess9"/>
    <dgm:cxn modelId="{DB0F1EDA-A873-424A-9239-A84C635F03B8}" type="presParOf" srcId="{B0FD4276-62CC-4FC7-A2EF-95FD2927C0E6}" destId="{17865E6C-07C4-42B5-AEAA-394D95977626}" srcOrd="7" destOrd="0" presId="urn:microsoft.com/office/officeart/2005/8/layout/hProcess9"/>
    <dgm:cxn modelId="{117B4854-164F-4D90-B6F5-5D0EAC04DB61}" type="presParOf" srcId="{B0FD4276-62CC-4FC7-A2EF-95FD2927C0E6}" destId="{8464FC22-B7AA-4806-8787-663D63486F60}" srcOrd="8" destOrd="0" presId="urn:microsoft.com/office/officeart/2005/8/layout/hProcess9"/>
    <dgm:cxn modelId="{0B531E1D-3F65-4457-A46E-A1E7D4065C54}" type="presParOf" srcId="{B0FD4276-62CC-4FC7-A2EF-95FD2927C0E6}" destId="{123216E2-CAF5-47C7-B2C3-686B58499285}" srcOrd="9" destOrd="0" presId="urn:microsoft.com/office/officeart/2005/8/layout/hProcess9"/>
    <dgm:cxn modelId="{EEF171B9-D91D-495B-A645-B5391C103761}" type="presParOf" srcId="{B0FD4276-62CC-4FC7-A2EF-95FD2927C0E6}" destId="{E4117646-8A13-4968-BA44-83F194E8DFEE}" srcOrd="10" destOrd="0" presId="urn:microsoft.com/office/officeart/2005/8/layout/hProcess9"/>
    <dgm:cxn modelId="{0718D3D3-FF4E-4AFE-9350-DEAF9C332492}" type="presParOf" srcId="{B0FD4276-62CC-4FC7-A2EF-95FD2927C0E6}" destId="{5DB9B771-D17D-4540-B47F-579E7E89995C}" srcOrd="11" destOrd="0" presId="urn:microsoft.com/office/officeart/2005/8/layout/hProcess9"/>
    <dgm:cxn modelId="{729BB9FD-21F4-45A6-8095-98387D9FF304}" type="presParOf" srcId="{B0FD4276-62CC-4FC7-A2EF-95FD2927C0E6}" destId="{B5054807-503F-4B1F-B23B-768ECE5D1196}" srcOrd="12" destOrd="0" presId="urn:microsoft.com/office/officeart/2005/8/layout/hProcess9"/>
    <dgm:cxn modelId="{CA57E7C4-3D23-4918-8BF4-CC0345239470}" type="presParOf" srcId="{B0FD4276-62CC-4FC7-A2EF-95FD2927C0E6}" destId="{58D3B9D8-7929-43E1-857F-2FACBE0F6207}" srcOrd="13" destOrd="0" presId="urn:microsoft.com/office/officeart/2005/8/layout/hProcess9"/>
    <dgm:cxn modelId="{DEB9A9DA-5477-40B9-BB12-D08BF0AA630C}" type="presParOf" srcId="{B0FD4276-62CC-4FC7-A2EF-95FD2927C0E6}" destId="{9EAEB3A6-6F03-4703-B3A7-C67C7299BDCB}" srcOrd="14" destOrd="0" presId="urn:microsoft.com/office/officeart/2005/8/layout/hProcess9"/>
    <dgm:cxn modelId="{8ACAC3D4-421C-4A25-9896-F5E3DD21BF14}" type="presParOf" srcId="{B0FD4276-62CC-4FC7-A2EF-95FD2927C0E6}" destId="{2C96631D-4FAE-40CE-BF3A-CA4727FAAF93}" srcOrd="15" destOrd="0" presId="urn:microsoft.com/office/officeart/2005/8/layout/hProcess9"/>
    <dgm:cxn modelId="{0515E427-CC9C-4E95-8286-8EBA506AE4F8}" type="presParOf" srcId="{B0FD4276-62CC-4FC7-A2EF-95FD2927C0E6}" destId="{9D607719-7E83-41E8-A7AA-62CF51B7D7A0}" srcOrd="16" destOrd="0" presId="urn:microsoft.com/office/officeart/2005/8/layout/hProcess9"/>
    <dgm:cxn modelId="{0C85580E-1097-404E-8F95-1C6274AF851F}" type="presParOf" srcId="{B0FD4276-62CC-4FC7-A2EF-95FD2927C0E6}" destId="{9773BE30-81D5-408D-B506-09CDEBC8043F}" srcOrd="17" destOrd="0" presId="urn:microsoft.com/office/officeart/2005/8/layout/hProcess9"/>
    <dgm:cxn modelId="{BEC2816D-82E4-4243-B7B3-CEC941B098C4}" type="presParOf" srcId="{B0FD4276-62CC-4FC7-A2EF-95FD2927C0E6}" destId="{3031199B-CFB5-4BF3-9A6D-09257C871CAE}" srcOrd="18" destOrd="0" presId="urn:microsoft.com/office/officeart/2005/8/layout/hProcess9"/>
    <dgm:cxn modelId="{CCA71BB5-AFDA-4F94-BDE3-B3071108C5DF}" type="presParOf" srcId="{B0FD4276-62CC-4FC7-A2EF-95FD2927C0E6}" destId="{F69BB6B8-7F6F-4682-A206-C7C50521C613}" srcOrd="19" destOrd="0" presId="urn:microsoft.com/office/officeart/2005/8/layout/hProcess9"/>
    <dgm:cxn modelId="{65B6566A-F7A1-4FAD-B3AE-09BF8E354A66}" type="presParOf" srcId="{B0FD4276-62CC-4FC7-A2EF-95FD2927C0E6}" destId="{B1C67EBC-3167-4379-A224-39BE142E6011}" srcOrd="20" destOrd="0" presId="urn:microsoft.com/office/officeart/2005/8/layout/hProcess9"/>
    <dgm:cxn modelId="{A6079031-F908-4D8F-B31E-0F07003E02FC}" type="presParOf" srcId="{B0FD4276-62CC-4FC7-A2EF-95FD2927C0E6}" destId="{1D0231AC-151E-4772-B28E-545BFC5D3C72}" srcOrd="21" destOrd="0" presId="urn:microsoft.com/office/officeart/2005/8/layout/hProcess9"/>
    <dgm:cxn modelId="{D56FE515-4E2B-4A92-B708-8BA738A14A02}"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bg1"/>
        </a:solidFill>
      </dgm:spPr>
      <dgm:t>
        <a:bodyPr/>
        <a:lstStyle/>
        <a:p>
          <a:r>
            <a:rPr lang="en-US" sz="900" b="1" i="0" dirty="0" smtClean="0">
              <a:solidFill>
                <a:schemeClr val="tx1"/>
              </a:solidFill>
            </a:rPr>
            <a:t>skip</a:t>
          </a:r>
          <a:endParaRPr lang="en-US" sz="900" b="1" i="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endParaRPr lang="en-US" sz="20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E25C15D2-C43A-49E8-A986-9BC329EBE984}" type="presOf" srcId="{4B202CA0-6308-4C52-9B81-9C481B0D7BD0}" destId="{B1C67EBC-3167-4379-A224-39BE142E6011}" srcOrd="0" destOrd="0" presId="urn:microsoft.com/office/officeart/2005/8/layout/hProcess9"/>
    <dgm:cxn modelId="{0E975307-7AE7-43B3-AEE7-266CDC3C5051}" type="presOf" srcId="{99780664-0B1F-42F9-A1A9-1DA327A456FE}" destId="{6E386522-2C9F-4126-A3C6-26C8A9562D59}"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3C63F921-239F-444E-ADF4-83027315C8C8}" type="presOf" srcId="{FBBD9B18-A357-4A3E-BBE3-CDAED1F25E21}" destId="{507C99B7-9B91-43EB-863C-41C0EEB302BF}" srcOrd="0" destOrd="0" presId="urn:microsoft.com/office/officeart/2005/8/layout/hProcess9"/>
    <dgm:cxn modelId="{334EF09F-D7A5-41A3-A2B1-8876996CC1BA}" type="presOf" srcId="{2156E6F4-D2C7-4E74-BBDD-6953BCBCA86C}" destId="{9D607719-7E83-41E8-A7AA-62CF51B7D7A0}" srcOrd="0" destOrd="0" presId="urn:microsoft.com/office/officeart/2005/8/layout/hProcess9"/>
    <dgm:cxn modelId="{7C4CF109-379A-49D5-8276-8EF97BF0B028}" type="presOf" srcId="{D3FD76A2-BB9B-4CFA-8079-969234A49D08}" destId="{5E070B4D-A4F2-4B53-8204-EF9D9603D692}"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157C12A6-6C94-43DB-8559-4E004210587D}" type="presOf" srcId="{717BB93F-4313-4D0E-90C4-F8040CA7A52D}" destId="{9EAEB3A6-6F03-4703-B3A7-C67C7299BDCB}" srcOrd="0" destOrd="0" presId="urn:microsoft.com/office/officeart/2005/8/layout/hProcess9"/>
    <dgm:cxn modelId="{89304808-54CE-47A2-9BA8-F064C7E79D65}" srcId="{75217E69-B91E-48F9-BB07-F9F1C66FD302}" destId="{4B202CA0-6308-4C52-9B81-9C481B0D7BD0}" srcOrd="10" destOrd="0" parTransId="{93B86929-959A-4992-A90C-5D3029712245}" sibTransId="{FF991964-CF80-42D3-B49D-9270B14863F0}"/>
    <dgm:cxn modelId="{BC3E9F9C-33F1-4A58-B62D-0E07E2BD44E3}" type="presOf" srcId="{5BC1381F-4004-4815-BF99-6B4EAE474FA5}" destId="{8464FC22-B7AA-4806-8787-663D63486F60}"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585BA16C-32E7-4958-97C2-6D1A19551D2A}" type="presOf" srcId="{462EB0B1-1082-4FB7-A3BA-20960CA93704}" destId="{3B131DB1-3485-45DB-8AAD-4323E156B5FB}"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1D589C46-E188-41D6-B08F-5C4F15F03A05}" type="presOf" srcId="{802C3B1C-899F-4F41-B347-53BF4AB3E55F}" destId="{E4117646-8A13-4968-BA44-83F194E8DFEE}" srcOrd="0" destOrd="0" presId="urn:microsoft.com/office/officeart/2005/8/layout/hProcess9"/>
    <dgm:cxn modelId="{C4C7966C-0166-40B5-AEB3-9B26615F9026}" type="presOf" srcId="{75217E69-B91E-48F9-BB07-F9F1C66FD302}" destId="{3CA9330D-DFD6-4318-8F3A-1E7639A82466}" srcOrd="0" destOrd="0" presId="urn:microsoft.com/office/officeart/2005/8/layout/hProcess9"/>
    <dgm:cxn modelId="{BC447E52-4975-47EE-83B6-BAB917D32744}" type="presOf" srcId="{EF3CC209-D948-4C41-93A2-C9619BD0C366}" destId="{B5054807-503F-4B1F-B23B-768ECE5D1196}" srcOrd="0" destOrd="0" presId="urn:microsoft.com/office/officeart/2005/8/layout/hProcess9"/>
    <dgm:cxn modelId="{7B9B579D-2064-4753-A6AB-2FDAC2E2F30E}" type="presOf" srcId="{1EAA3B5F-4E2B-4EAC-89C3-69798AE8F767}" destId="{3031199B-CFB5-4BF3-9A6D-09257C871CAE}" srcOrd="0" destOrd="0" presId="urn:microsoft.com/office/officeart/2005/8/layout/hProcess9"/>
    <dgm:cxn modelId="{D4B55D37-24F9-4199-8018-186535C07DDB}" type="presOf" srcId="{7427C826-A2AB-4DDE-BD49-FE3C63B520A5}" destId="{C2D76D59-1D75-4E48-91F7-15EFA5C14B3D}" srcOrd="0" destOrd="0" presId="urn:microsoft.com/office/officeart/2005/8/layout/hProcess9"/>
    <dgm:cxn modelId="{2EC5DF6B-D425-4112-8901-38C4110951E3}" type="presParOf" srcId="{3CA9330D-DFD6-4318-8F3A-1E7639A82466}" destId="{F301877A-E6AF-4C55-ABAE-F1752F85749C}" srcOrd="0" destOrd="0" presId="urn:microsoft.com/office/officeart/2005/8/layout/hProcess9"/>
    <dgm:cxn modelId="{75DE244E-631C-4BA2-B616-CA0210E94FD0}" type="presParOf" srcId="{3CA9330D-DFD6-4318-8F3A-1E7639A82466}" destId="{B0FD4276-62CC-4FC7-A2EF-95FD2927C0E6}" srcOrd="1" destOrd="0" presId="urn:microsoft.com/office/officeart/2005/8/layout/hProcess9"/>
    <dgm:cxn modelId="{26EB87AD-62B5-40EE-8399-DF23DFA7401E}" type="presParOf" srcId="{B0FD4276-62CC-4FC7-A2EF-95FD2927C0E6}" destId="{507C99B7-9B91-43EB-863C-41C0EEB302BF}" srcOrd="0" destOrd="0" presId="urn:microsoft.com/office/officeart/2005/8/layout/hProcess9"/>
    <dgm:cxn modelId="{B6404043-E90D-48B8-91C4-E965E8E01F73}" type="presParOf" srcId="{B0FD4276-62CC-4FC7-A2EF-95FD2927C0E6}" destId="{A09867BC-3A00-4854-A118-53EEA42D9F66}" srcOrd="1" destOrd="0" presId="urn:microsoft.com/office/officeart/2005/8/layout/hProcess9"/>
    <dgm:cxn modelId="{FCB54F8F-1F82-421F-87F8-8B5557F4483D}" type="presParOf" srcId="{B0FD4276-62CC-4FC7-A2EF-95FD2927C0E6}" destId="{3B131DB1-3485-45DB-8AAD-4323E156B5FB}" srcOrd="2" destOrd="0" presId="urn:microsoft.com/office/officeart/2005/8/layout/hProcess9"/>
    <dgm:cxn modelId="{B8BB3154-3DEA-456C-9CCA-3B1452417CB2}" type="presParOf" srcId="{B0FD4276-62CC-4FC7-A2EF-95FD2927C0E6}" destId="{4C97FE0C-B645-48AC-BF82-11FC8C9F1E70}" srcOrd="3" destOrd="0" presId="urn:microsoft.com/office/officeart/2005/8/layout/hProcess9"/>
    <dgm:cxn modelId="{A31571CB-B114-430D-888C-8350CEAEB789}" type="presParOf" srcId="{B0FD4276-62CC-4FC7-A2EF-95FD2927C0E6}" destId="{6E386522-2C9F-4126-A3C6-26C8A9562D59}" srcOrd="4" destOrd="0" presId="urn:microsoft.com/office/officeart/2005/8/layout/hProcess9"/>
    <dgm:cxn modelId="{B3573323-2716-420B-BBCB-FA751D4695F3}" type="presParOf" srcId="{B0FD4276-62CC-4FC7-A2EF-95FD2927C0E6}" destId="{26D849D3-6080-4A5D-9491-E341B82ABA12}" srcOrd="5" destOrd="0" presId="urn:microsoft.com/office/officeart/2005/8/layout/hProcess9"/>
    <dgm:cxn modelId="{1227875D-A810-4326-88A8-330B58627660}" type="presParOf" srcId="{B0FD4276-62CC-4FC7-A2EF-95FD2927C0E6}" destId="{C2D76D59-1D75-4E48-91F7-15EFA5C14B3D}" srcOrd="6" destOrd="0" presId="urn:microsoft.com/office/officeart/2005/8/layout/hProcess9"/>
    <dgm:cxn modelId="{2D03BA16-9163-47D9-B3EC-D92F62FB823A}" type="presParOf" srcId="{B0FD4276-62CC-4FC7-A2EF-95FD2927C0E6}" destId="{17865E6C-07C4-42B5-AEAA-394D95977626}" srcOrd="7" destOrd="0" presId="urn:microsoft.com/office/officeart/2005/8/layout/hProcess9"/>
    <dgm:cxn modelId="{5C392AC9-8716-4CD8-BFC1-847A59608D72}" type="presParOf" srcId="{B0FD4276-62CC-4FC7-A2EF-95FD2927C0E6}" destId="{8464FC22-B7AA-4806-8787-663D63486F60}" srcOrd="8" destOrd="0" presId="urn:microsoft.com/office/officeart/2005/8/layout/hProcess9"/>
    <dgm:cxn modelId="{8614BD35-87E4-4727-826E-2E20F8113A71}" type="presParOf" srcId="{B0FD4276-62CC-4FC7-A2EF-95FD2927C0E6}" destId="{123216E2-CAF5-47C7-B2C3-686B58499285}" srcOrd="9" destOrd="0" presId="urn:microsoft.com/office/officeart/2005/8/layout/hProcess9"/>
    <dgm:cxn modelId="{04E19657-C3D2-40B0-A26A-3C84785C8374}" type="presParOf" srcId="{B0FD4276-62CC-4FC7-A2EF-95FD2927C0E6}" destId="{E4117646-8A13-4968-BA44-83F194E8DFEE}" srcOrd="10" destOrd="0" presId="urn:microsoft.com/office/officeart/2005/8/layout/hProcess9"/>
    <dgm:cxn modelId="{3610352A-0A12-4DDF-A694-850BA4D96604}" type="presParOf" srcId="{B0FD4276-62CC-4FC7-A2EF-95FD2927C0E6}" destId="{5DB9B771-D17D-4540-B47F-579E7E89995C}" srcOrd="11" destOrd="0" presId="urn:microsoft.com/office/officeart/2005/8/layout/hProcess9"/>
    <dgm:cxn modelId="{952D1FB1-3320-4A95-8293-3D51878F7462}" type="presParOf" srcId="{B0FD4276-62CC-4FC7-A2EF-95FD2927C0E6}" destId="{B5054807-503F-4B1F-B23B-768ECE5D1196}" srcOrd="12" destOrd="0" presId="urn:microsoft.com/office/officeart/2005/8/layout/hProcess9"/>
    <dgm:cxn modelId="{D195B4A5-8056-42BF-A43D-AF89CD5F5EEF}" type="presParOf" srcId="{B0FD4276-62CC-4FC7-A2EF-95FD2927C0E6}" destId="{58D3B9D8-7929-43E1-857F-2FACBE0F6207}" srcOrd="13" destOrd="0" presId="urn:microsoft.com/office/officeart/2005/8/layout/hProcess9"/>
    <dgm:cxn modelId="{DF75710E-325C-44E7-956D-90D8DD0EC832}" type="presParOf" srcId="{B0FD4276-62CC-4FC7-A2EF-95FD2927C0E6}" destId="{9EAEB3A6-6F03-4703-B3A7-C67C7299BDCB}" srcOrd="14" destOrd="0" presId="urn:microsoft.com/office/officeart/2005/8/layout/hProcess9"/>
    <dgm:cxn modelId="{E2F4E5B1-2F08-4FBA-B630-8127DAAADF4F}" type="presParOf" srcId="{B0FD4276-62CC-4FC7-A2EF-95FD2927C0E6}" destId="{2C96631D-4FAE-40CE-BF3A-CA4727FAAF93}" srcOrd="15" destOrd="0" presId="urn:microsoft.com/office/officeart/2005/8/layout/hProcess9"/>
    <dgm:cxn modelId="{00EBFA9B-1E24-4175-9425-E960D50063E8}" type="presParOf" srcId="{B0FD4276-62CC-4FC7-A2EF-95FD2927C0E6}" destId="{9D607719-7E83-41E8-A7AA-62CF51B7D7A0}" srcOrd="16" destOrd="0" presId="urn:microsoft.com/office/officeart/2005/8/layout/hProcess9"/>
    <dgm:cxn modelId="{AD619DAA-7155-4B64-9CB4-936457B8B901}" type="presParOf" srcId="{B0FD4276-62CC-4FC7-A2EF-95FD2927C0E6}" destId="{9773BE30-81D5-408D-B506-09CDEBC8043F}" srcOrd="17" destOrd="0" presId="urn:microsoft.com/office/officeart/2005/8/layout/hProcess9"/>
    <dgm:cxn modelId="{B2EDA32D-62D1-49DC-9116-2F3CDEED4FD4}" type="presParOf" srcId="{B0FD4276-62CC-4FC7-A2EF-95FD2927C0E6}" destId="{3031199B-CFB5-4BF3-9A6D-09257C871CAE}" srcOrd="18" destOrd="0" presId="urn:microsoft.com/office/officeart/2005/8/layout/hProcess9"/>
    <dgm:cxn modelId="{69416A52-3289-432B-8FEA-09EFB1933D84}" type="presParOf" srcId="{B0FD4276-62CC-4FC7-A2EF-95FD2927C0E6}" destId="{F69BB6B8-7F6F-4682-A206-C7C50521C613}" srcOrd="19" destOrd="0" presId="urn:microsoft.com/office/officeart/2005/8/layout/hProcess9"/>
    <dgm:cxn modelId="{1D120071-AA9C-491F-B1AA-3AA120862251}" type="presParOf" srcId="{B0FD4276-62CC-4FC7-A2EF-95FD2927C0E6}" destId="{B1C67EBC-3167-4379-A224-39BE142E6011}" srcOrd="20" destOrd="0" presId="urn:microsoft.com/office/officeart/2005/8/layout/hProcess9"/>
    <dgm:cxn modelId="{4DE51043-CC8B-4288-8F49-CDCDE73E12A8}" type="presParOf" srcId="{B0FD4276-62CC-4FC7-A2EF-95FD2927C0E6}" destId="{1D0231AC-151E-4772-B28E-545BFC5D3C72}" srcOrd="21" destOrd="0" presId="urn:microsoft.com/office/officeart/2005/8/layout/hProcess9"/>
    <dgm:cxn modelId="{80B7CD1B-9A43-4F1F-A1AC-82768BB53754}"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accent2">
            <a:lumMod val="50000"/>
          </a:schemeClr>
        </a:solidFill>
      </dgm:spPr>
      <dgm:t>
        <a:bodyPr/>
        <a:lstStyle/>
        <a:p>
          <a:r>
            <a:rPr lang="en-US" sz="2000" dirty="0" smtClean="0">
              <a:solidFill>
                <a:srgbClr val="FFFFFF"/>
              </a:solidFill>
            </a:rPr>
            <a:t>0</a:t>
          </a:r>
          <a:endParaRPr lang="en-US" sz="2000" dirty="0">
            <a:solidFill>
              <a:srgbClr val="FFFFFF"/>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accent6">
            <a:lumMod val="50000"/>
          </a:schemeClr>
        </a:solidFill>
      </dgm:spPr>
      <dgm:t>
        <a:bodyPr/>
        <a:lstStyle/>
        <a:p>
          <a:r>
            <a:rPr lang="en-US" sz="2000" dirty="0" smtClean="0">
              <a:solidFill>
                <a:srgbClr val="FFFFFF"/>
              </a:solidFill>
            </a:rPr>
            <a:t>1</a:t>
          </a:r>
          <a:endParaRPr lang="en-US" sz="2000" dirty="0">
            <a:solidFill>
              <a:srgbClr val="FFFFFF"/>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CFBC9655-3481-4018-8989-119A9287C732}" type="presOf" srcId="{FBBD9B18-A357-4A3E-BBE3-CDAED1F25E21}" destId="{507C99B7-9B91-43EB-863C-41C0EEB302BF}"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EE9015D8-A266-4275-93DC-958CE1B130A4}" type="presOf" srcId="{D3FD76A2-BB9B-4CFA-8079-969234A49D08}" destId="{5E070B4D-A4F2-4B53-8204-EF9D9603D692}" srcOrd="0" destOrd="0" presId="urn:microsoft.com/office/officeart/2005/8/layout/hProcess9"/>
    <dgm:cxn modelId="{39F6C1AC-E528-4322-AEA5-ADA41788D54E}" type="presOf" srcId="{5BC1381F-4004-4815-BF99-6B4EAE474FA5}" destId="{8464FC22-B7AA-4806-8787-663D63486F60}"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E88461B6-4295-4867-8363-EEC58450314C}" type="presOf" srcId="{802C3B1C-899F-4F41-B347-53BF4AB3E55F}" destId="{E4117646-8A13-4968-BA44-83F194E8DFEE}" srcOrd="0" destOrd="0" presId="urn:microsoft.com/office/officeart/2005/8/layout/hProcess9"/>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7AA09F3C-7EA6-4B90-82AF-01E2B31FD5EE}" type="presOf" srcId="{75217E69-B91E-48F9-BB07-F9F1C66FD302}" destId="{3CA9330D-DFD6-4318-8F3A-1E7639A82466}" srcOrd="0" destOrd="0" presId="urn:microsoft.com/office/officeart/2005/8/layout/hProcess9"/>
    <dgm:cxn modelId="{F02DE9F9-4A73-4888-9AE3-236ADFFBFCD8}" type="presOf" srcId="{4B202CA0-6308-4C52-9B81-9C481B0D7BD0}" destId="{B1C67EBC-3167-4379-A224-39BE142E6011}"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A06F0C4A-053A-48FB-BD69-C6443800A4F7}" type="presOf" srcId="{717BB93F-4313-4D0E-90C4-F8040CA7A52D}" destId="{9EAEB3A6-6F03-4703-B3A7-C67C7299BDCB}"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C84EB8BC-6ABB-43BB-9D70-C938B9331DEE}" type="presOf" srcId="{2156E6F4-D2C7-4E74-BBDD-6953BCBCA86C}" destId="{9D607719-7E83-41E8-A7AA-62CF51B7D7A0}" srcOrd="0" destOrd="0" presId="urn:microsoft.com/office/officeart/2005/8/layout/hProcess9"/>
    <dgm:cxn modelId="{2F98DFCE-44D6-4C9F-94C4-1CD199166817}" type="presOf" srcId="{1EAA3B5F-4E2B-4EAC-89C3-69798AE8F767}" destId="{3031199B-CFB5-4BF3-9A6D-09257C871CAE}" srcOrd="0" destOrd="0" presId="urn:microsoft.com/office/officeart/2005/8/layout/hProcess9"/>
    <dgm:cxn modelId="{05B7919A-CB3E-4D3D-ACA5-2B1C684CB399}" type="presOf" srcId="{7427C826-A2AB-4DDE-BD49-FE3C63B520A5}" destId="{C2D76D59-1D75-4E48-91F7-15EFA5C14B3D}" srcOrd="0" destOrd="0" presId="urn:microsoft.com/office/officeart/2005/8/layout/hProcess9"/>
    <dgm:cxn modelId="{7E555963-93BD-4179-92AB-A127708FE52D}" type="presOf" srcId="{462EB0B1-1082-4FB7-A3BA-20960CA93704}" destId="{3B131DB1-3485-45DB-8AAD-4323E156B5FB}"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CC7B9EA3-ECF7-406B-BAA5-35F4BC139F77}" type="presOf" srcId="{99780664-0B1F-42F9-A1A9-1DA327A456FE}" destId="{6E386522-2C9F-4126-A3C6-26C8A9562D59}" srcOrd="0" destOrd="0" presId="urn:microsoft.com/office/officeart/2005/8/layout/hProcess9"/>
    <dgm:cxn modelId="{36163961-F836-4E50-8628-202F0BF7EC50}" type="presOf" srcId="{EF3CC209-D948-4C41-93A2-C9619BD0C366}" destId="{B5054807-503F-4B1F-B23B-768ECE5D1196}" srcOrd="0" destOrd="0" presId="urn:microsoft.com/office/officeart/2005/8/layout/hProcess9"/>
    <dgm:cxn modelId="{F344240C-5896-4E0C-A1D7-7E8272D1BE77}" type="presParOf" srcId="{3CA9330D-DFD6-4318-8F3A-1E7639A82466}" destId="{F301877A-E6AF-4C55-ABAE-F1752F85749C}" srcOrd="0" destOrd="0" presId="urn:microsoft.com/office/officeart/2005/8/layout/hProcess9"/>
    <dgm:cxn modelId="{76B14287-C3CA-4CC0-8E70-057ECA29CE0E}" type="presParOf" srcId="{3CA9330D-DFD6-4318-8F3A-1E7639A82466}" destId="{B0FD4276-62CC-4FC7-A2EF-95FD2927C0E6}" srcOrd="1" destOrd="0" presId="urn:microsoft.com/office/officeart/2005/8/layout/hProcess9"/>
    <dgm:cxn modelId="{78CA72D9-AEF7-4FBC-A8E2-BF89875D6158}" type="presParOf" srcId="{B0FD4276-62CC-4FC7-A2EF-95FD2927C0E6}" destId="{507C99B7-9B91-43EB-863C-41C0EEB302BF}" srcOrd="0" destOrd="0" presId="urn:microsoft.com/office/officeart/2005/8/layout/hProcess9"/>
    <dgm:cxn modelId="{AEA029B1-3AA0-4516-B1E8-4E8D70343559}" type="presParOf" srcId="{B0FD4276-62CC-4FC7-A2EF-95FD2927C0E6}" destId="{A09867BC-3A00-4854-A118-53EEA42D9F66}" srcOrd="1" destOrd="0" presId="urn:microsoft.com/office/officeart/2005/8/layout/hProcess9"/>
    <dgm:cxn modelId="{866C6F90-38A9-41FD-B890-3FBD4CB72FA6}" type="presParOf" srcId="{B0FD4276-62CC-4FC7-A2EF-95FD2927C0E6}" destId="{3B131DB1-3485-45DB-8AAD-4323E156B5FB}" srcOrd="2" destOrd="0" presId="urn:microsoft.com/office/officeart/2005/8/layout/hProcess9"/>
    <dgm:cxn modelId="{8E816B90-4DE9-4A6E-9FCA-68A1E4238DEB}" type="presParOf" srcId="{B0FD4276-62CC-4FC7-A2EF-95FD2927C0E6}" destId="{4C97FE0C-B645-48AC-BF82-11FC8C9F1E70}" srcOrd="3" destOrd="0" presId="urn:microsoft.com/office/officeart/2005/8/layout/hProcess9"/>
    <dgm:cxn modelId="{623FA238-EF2E-4AB5-8E13-E4D5FDD1C237}" type="presParOf" srcId="{B0FD4276-62CC-4FC7-A2EF-95FD2927C0E6}" destId="{6E386522-2C9F-4126-A3C6-26C8A9562D59}" srcOrd="4" destOrd="0" presId="urn:microsoft.com/office/officeart/2005/8/layout/hProcess9"/>
    <dgm:cxn modelId="{46C8C9B1-AD7A-4116-BCE1-5FBCC485FEC6}" type="presParOf" srcId="{B0FD4276-62CC-4FC7-A2EF-95FD2927C0E6}" destId="{26D849D3-6080-4A5D-9491-E341B82ABA12}" srcOrd="5" destOrd="0" presId="urn:microsoft.com/office/officeart/2005/8/layout/hProcess9"/>
    <dgm:cxn modelId="{024773FD-B119-4315-8367-6270AF4C7E7A}" type="presParOf" srcId="{B0FD4276-62CC-4FC7-A2EF-95FD2927C0E6}" destId="{C2D76D59-1D75-4E48-91F7-15EFA5C14B3D}" srcOrd="6" destOrd="0" presId="urn:microsoft.com/office/officeart/2005/8/layout/hProcess9"/>
    <dgm:cxn modelId="{6C7925FB-4BCB-487A-89E9-B28D731A9E18}" type="presParOf" srcId="{B0FD4276-62CC-4FC7-A2EF-95FD2927C0E6}" destId="{17865E6C-07C4-42B5-AEAA-394D95977626}" srcOrd="7" destOrd="0" presId="urn:microsoft.com/office/officeart/2005/8/layout/hProcess9"/>
    <dgm:cxn modelId="{7CDFDBE0-800A-48F7-BC44-081ABD0CA21F}" type="presParOf" srcId="{B0FD4276-62CC-4FC7-A2EF-95FD2927C0E6}" destId="{8464FC22-B7AA-4806-8787-663D63486F60}" srcOrd="8" destOrd="0" presId="urn:microsoft.com/office/officeart/2005/8/layout/hProcess9"/>
    <dgm:cxn modelId="{4B642FE2-F112-40D7-8577-3D8D9CF6801B}" type="presParOf" srcId="{B0FD4276-62CC-4FC7-A2EF-95FD2927C0E6}" destId="{123216E2-CAF5-47C7-B2C3-686B58499285}" srcOrd="9" destOrd="0" presId="urn:microsoft.com/office/officeart/2005/8/layout/hProcess9"/>
    <dgm:cxn modelId="{AF2DE8D0-22DE-4E08-AFBE-E79E0D88259B}" type="presParOf" srcId="{B0FD4276-62CC-4FC7-A2EF-95FD2927C0E6}" destId="{E4117646-8A13-4968-BA44-83F194E8DFEE}" srcOrd="10" destOrd="0" presId="urn:microsoft.com/office/officeart/2005/8/layout/hProcess9"/>
    <dgm:cxn modelId="{E1D5C89E-9B32-4FB6-B20E-3D8F2BA99E64}" type="presParOf" srcId="{B0FD4276-62CC-4FC7-A2EF-95FD2927C0E6}" destId="{5DB9B771-D17D-4540-B47F-579E7E89995C}" srcOrd="11" destOrd="0" presId="urn:microsoft.com/office/officeart/2005/8/layout/hProcess9"/>
    <dgm:cxn modelId="{D61DBE71-46B7-46E7-BD2E-F5B15FF4DFAD}" type="presParOf" srcId="{B0FD4276-62CC-4FC7-A2EF-95FD2927C0E6}" destId="{B5054807-503F-4B1F-B23B-768ECE5D1196}" srcOrd="12" destOrd="0" presId="urn:microsoft.com/office/officeart/2005/8/layout/hProcess9"/>
    <dgm:cxn modelId="{0BB675E6-1FAE-4C3F-8D6A-759B5112B884}" type="presParOf" srcId="{B0FD4276-62CC-4FC7-A2EF-95FD2927C0E6}" destId="{58D3B9D8-7929-43E1-857F-2FACBE0F6207}" srcOrd="13" destOrd="0" presId="urn:microsoft.com/office/officeart/2005/8/layout/hProcess9"/>
    <dgm:cxn modelId="{3C443EFF-9639-4849-9F63-180CBC9D3CB8}" type="presParOf" srcId="{B0FD4276-62CC-4FC7-A2EF-95FD2927C0E6}" destId="{9EAEB3A6-6F03-4703-B3A7-C67C7299BDCB}" srcOrd="14" destOrd="0" presId="urn:microsoft.com/office/officeart/2005/8/layout/hProcess9"/>
    <dgm:cxn modelId="{89CBFDB6-D855-4BB6-AA58-C77A297F47CA}" type="presParOf" srcId="{B0FD4276-62CC-4FC7-A2EF-95FD2927C0E6}" destId="{2C96631D-4FAE-40CE-BF3A-CA4727FAAF93}" srcOrd="15" destOrd="0" presId="urn:microsoft.com/office/officeart/2005/8/layout/hProcess9"/>
    <dgm:cxn modelId="{F772C65A-3B3E-4463-B6C7-C3DEA6CF5A3F}" type="presParOf" srcId="{B0FD4276-62CC-4FC7-A2EF-95FD2927C0E6}" destId="{9D607719-7E83-41E8-A7AA-62CF51B7D7A0}" srcOrd="16" destOrd="0" presId="urn:microsoft.com/office/officeart/2005/8/layout/hProcess9"/>
    <dgm:cxn modelId="{0CF324FD-C237-478D-A72E-749AE995E594}" type="presParOf" srcId="{B0FD4276-62CC-4FC7-A2EF-95FD2927C0E6}" destId="{9773BE30-81D5-408D-B506-09CDEBC8043F}" srcOrd="17" destOrd="0" presId="urn:microsoft.com/office/officeart/2005/8/layout/hProcess9"/>
    <dgm:cxn modelId="{8F2E0A37-8F70-452C-9CCD-681933D6022F}" type="presParOf" srcId="{B0FD4276-62CC-4FC7-A2EF-95FD2927C0E6}" destId="{3031199B-CFB5-4BF3-9A6D-09257C871CAE}" srcOrd="18" destOrd="0" presId="urn:microsoft.com/office/officeart/2005/8/layout/hProcess9"/>
    <dgm:cxn modelId="{985D01A2-7DE7-4BC3-9B17-2861173D4B2E}" type="presParOf" srcId="{B0FD4276-62CC-4FC7-A2EF-95FD2927C0E6}" destId="{F69BB6B8-7F6F-4682-A206-C7C50521C613}" srcOrd="19" destOrd="0" presId="urn:microsoft.com/office/officeart/2005/8/layout/hProcess9"/>
    <dgm:cxn modelId="{49732DD1-317A-40BA-BB3D-2A23C3D77662}" type="presParOf" srcId="{B0FD4276-62CC-4FC7-A2EF-95FD2927C0E6}" destId="{B1C67EBC-3167-4379-A224-39BE142E6011}" srcOrd="20" destOrd="0" presId="urn:microsoft.com/office/officeart/2005/8/layout/hProcess9"/>
    <dgm:cxn modelId="{D64E6CD0-3FAB-45BA-9357-021184697256}" type="presParOf" srcId="{B0FD4276-62CC-4FC7-A2EF-95FD2927C0E6}" destId="{1D0231AC-151E-4772-B28E-545BFC5D3C72}" srcOrd="21" destOrd="0" presId="urn:microsoft.com/office/officeart/2005/8/layout/hProcess9"/>
    <dgm:cxn modelId="{869C7C4D-3E84-4C11-AAA3-02DA4DDF087B}"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bg1"/>
        </a:solidFill>
      </dgm:spPr>
      <dgm:t>
        <a:bodyPr/>
        <a:lstStyle/>
        <a:p>
          <a:r>
            <a:rPr lang="en-US" sz="900" b="1" i="0" dirty="0" smtClean="0">
              <a:solidFill>
                <a:schemeClr val="tx1"/>
              </a:solidFill>
            </a:rPr>
            <a:t>skip</a:t>
          </a:r>
          <a:endParaRPr lang="en-US" sz="900" b="1" i="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accent2">
            <a:lumMod val="50000"/>
          </a:schemeClr>
        </a:solidFill>
      </dgm:spPr>
      <dgm:t>
        <a:bodyPr/>
        <a:lstStyle/>
        <a:p>
          <a:r>
            <a:rPr lang="en-US" sz="2000" dirty="0" smtClean="0">
              <a:solidFill>
                <a:srgbClr val="FFFFFF"/>
              </a:solidFill>
            </a:rPr>
            <a:t>O</a:t>
          </a:r>
          <a:endParaRPr lang="en-US" sz="2000" dirty="0">
            <a:solidFill>
              <a:srgbClr val="FFFFFF"/>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accent6">
            <a:lumMod val="50000"/>
          </a:schemeClr>
        </a:solidFill>
      </dgm:spPr>
      <dgm:t>
        <a:bodyPr/>
        <a:lstStyle/>
        <a:p>
          <a:r>
            <a:rPr lang="en-US" sz="2000" dirty="0" smtClean="0">
              <a:solidFill>
                <a:srgbClr val="FFFFFF"/>
              </a:solidFill>
            </a:rPr>
            <a:t>1</a:t>
          </a:r>
          <a:endParaRPr lang="en-US" sz="2000" dirty="0">
            <a:solidFill>
              <a:srgbClr val="FFFFFF"/>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2EBEA3C0-8340-402F-BF87-E1A7E0C5899F}" type="presOf" srcId="{717BB93F-4313-4D0E-90C4-F8040CA7A52D}" destId="{9EAEB3A6-6F03-4703-B3A7-C67C7299BDCB}"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4D6E1968-37AA-4C39-9732-C312973695EA}" type="presOf" srcId="{5BC1381F-4004-4815-BF99-6B4EAE474FA5}" destId="{8464FC22-B7AA-4806-8787-663D63486F60}" srcOrd="0" destOrd="0" presId="urn:microsoft.com/office/officeart/2005/8/layout/hProcess9"/>
    <dgm:cxn modelId="{3938654B-154D-4615-ACCC-D24925F7B8BF}" type="presOf" srcId="{1EAA3B5F-4E2B-4EAC-89C3-69798AE8F767}" destId="{3031199B-CFB5-4BF3-9A6D-09257C871CAE}"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8A51C038-7DB4-430F-959B-CA94CFEF958D}" type="presOf" srcId="{7427C826-A2AB-4DDE-BD49-FE3C63B520A5}" destId="{C2D76D59-1D75-4E48-91F7-15EFA5C14B3D}" srcOrd="0" destOrd="0" presId="urn:microsoft.com/office/officeart/2005/8/layout/hProcess9"/>
    <dgm:cxn modelId="{455C6AC7-5257-44B1-A058-3D32655FC42F}" type="presOf" srcId="{802C3B1C-899F-4F41-B347-53BF4AB3E55F}" destId="{E4117646-8A13-4968-BA44-83F194E8DFEE}" srcOrd="0" destOrd="0" presId="urn:microsoft.com/office/officeart/2005/8/layout/hProcess9"/>
    <dgm:cxn modelId="{4CC90DCD-CA0A-42E1-A259-9C138544F6D0}" type="presOf" srcId="{2156E6F4-D2C7-4E74-BBDD-6953BCBCA86C}" destId="{9D607719-7E83-41E8-A7AA-62CF51B7D7A0}" srcOrd="0" destOrd="0" presId="urn:microsoft.com/office/officeart/2005/8/layout/hProcess9"/>
    <dgm:cxn modelId="{ABAB2A8E-B755-49AE-AA7E-B49F799C6352}" type="presOf" srcId="{D3FD76A2-BB9B-4CFA-8079-969234A49D08}" destId="{5E070B4D-A4F2-4B53-8204-EF9D9603D692}"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3750D6B3-69C1-4946-80B5-5104912ABFBA}" type="presOf" srcId="{99780664-0B1F-42F9-A1A9-1DA327A456FE}" destId="{6E386522-2C9F-4126-A3C6-26C8A9562D59}" srcOrd="0" destOrd="0" presId="urn:microsoft.com/office/officeart/2005/8/layout/hProcess9"/>
    <dgm:cxn modelId="{7F069E7D-8734-4CFF-BA55-F1794005C0A2}" type="presOf" srcId="{EF3CC209-D948-4C41-93A2-C9619BD0C366}" destId="{B5054807-503F-4B1F-B23B-768ECE5D1196}" srcOrd="0" destOrd="0" presId="urn:microsoft.com/office/officeart/2005/8/layout/hProcess9"/>
    <dgm:cxn modelId="{8D85DBD6-BB31-4897-BEE7-E7FC93B821EE}" srcId="{75217E69-B91E-48F9-BB07-F9F1C66FD302}" destId="{5BC1381F-4004-4815-BF99-6B4EAE474FA5}" srcOrd="4" destOrd="0" parTransId="{0367EED9-CFEA-4C65-ABCB-F69ADAF59A67}" sibTransId="{8FABCD09-4C4D-40CD-AAB7-A632A3981970}"/>
    <dgm:cxn modelId="{BCE8D8A8-9CC7-4C46-BDDD-32B05A3BFCE9}" type="presOf" srcId="{4B202CA0-6308-4C52-9B81-9C481B0D7BD0}" destId="{B1C67EBC-3167-4379-A224-39BE142E6011}"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6D600BCB-30E5-4834-96CA-563C538C23A9}" type="presOf" srcId="{462EB0B1-1082-4FB7-A3BA-20960CA93704}" destId="{3B131DB1-3485-45DB-8AAD-4323E156B5FB}"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0D7B638A-5FD4-45A6-8AF2-5450D26EBAC0}" type="presOf" srcId="{75217E69-B91E-48F9-BB07-F9F1C66FD302}" destId="{3CA9330D-DFD6-4318-8F3A-1E7639A82466}"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43A6EA5F-8B88-451A-840D-71DE299EA1D3}" type="presOf" srcId="{FBBD9B18-A357-4A3E-BBE3-CDAED1F25E21}" destId="{507C99B7-9B91-43EB-863C-41C0EEB302BF}"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E7C91EA3-6AB8-4A20-8320-DC595555FDE1}" type="presParOf" srcId="{3CA9330D-DFD6-4318-8F3A-1E7639A82466}" destId="{F301877A-E6AF-4C55-ABAE-F1752F85749C}" srcOrd="0" destOrd="0" presId="urn:microsoft.com/office/officeart/2005/8/layout/hProcess9"/>
    <dgm:cxn modelId="{166A8897-AF97-4E66-B41E-2BDD846FFC1E}" type="presParOf" srcId="{3CA9330D-DFD6-4318-8F3A-1E7639A82466}" destId="{B0FD4276-62CC-4FC7-A2EF-95FD2927C0E6}" srcOrd="1" destOrd="0" presId="urn:microsoft.com/office/officeart/2005/8/layout/hProcess9"/>
    <dgm:cxn modelId="{AD13C58E-68CF-4935-8BD2-6F5225EA3CCB}" type="presParOf" srcId="{B0FD4276-62CC-4FC7-A2EF-95FD2927C0E6}" destId="{507C99B7-9B91-43EB-863C-41C0EEB302BF}" srcOrd="0" destOrd="0" presId="urn:microsoft.com/office/officeart/2005/8/layout/hProcess9"/>
    <dgm:cxn modelId="{510A0F45-CEB1-4408-8FE4-FC277999CD29}" type="presParOf" srcId="{B0FD4276-62CC-4FC7-A2EF-95FD2927C0E6}" destId="{A09867BC-3A00-4854-A118-53EEA42D9F66}" srcOrd="1" destOrd="0" presId="urn:microsoft.com/office/officeart/2005/8/layout/hProcess9"/>
    <dgm:cxn modelId="{B1D6FC04-8C86-40AB-99B6-ADC781993838}" type="presParOf" srcId="{B0FD4276-62CC-4FC7-A2EF-95FD2927C0E6}" destId="{3B131DB1-3485-45DB-8AAD-4323E156B5FB}" srcOrd="2" destOrd="0" presId="urn:microsoft.com/office/officeart/2005/8/layout/hProcess9"/>
    <dgm:cxn modelId="{53953AD1-3ECD-47D8-BB34-FAD310339529}" type="presParOf" srcId="{B0FD4276-62CC-4FC7-A2EF-95FD2927C0E6}" destId="{4C97FE0C-B645-48AC-BF82-11FC8C9F1E70}" srcOrd="3" destOrd="0" presId="urn:microsoft.com/office/officeart/2005/8/layout/hProcess9"/>
    <dgm:cxn modelId="{396C3016-EDAE-430C-B21F-1C29DC8E6956}" type="presParOf" srcId="{B0FD4276-62CC-4FC7-A2EF-95FD2927C0E6}" destId="{6E386522-2C9F-4126-A3C6-26C8A9562D59}" srcOrd="4" destOrd="0" presId="urn:microsoft.com/office/officeart/2005/8/layout/hProcess9"/>
    <dgm:cxn modelId="{ED5F0540-742E-4963-85BC-42F20950DFE4}" type="presParOf" srcId="{B0FD4276-62CC-4FC7-A2EF-95FD2927C0E6}" destId="{26D849D3-6080-4A5D-9491-E341B82ABA12}" srcOrd="5" destOrd="0" presId="urn:microsoft.com/office/officeart/2005/8/layout/hProcess9"/>
    <dgm:cxn modelId="{DE33174B-5F06-4DA5-87FC-ACBE1058E394}" type="presParOf" srcId="{B0FD4276-62CC-4FC7-A2EF-95FD2927C0E6}" destId="{C2D76D59-1D75-4E48-91F7-15EFA5C14B3D}" srcOrd="6" destOrd="0" presId="urn:microsoft.com/office/officeart/2005/8/layout/hProcess9"/>
    <dgm:cxn modelId="{2427C3C0-E028-40B7-873D-6E01E0304A7E}" type="presParOf" srcId="{B0FD4276-62CC-4FC7-A2EF-95FD2927C0E6}" destId="{17865E6C-07C4-42B5-AEAA-394D95977626}" srcOrd="7" destOrd="0" presId="urn:microsoft.com/office/officeart/2005/8/layout/hProcess9"/>
    <dgm:cxn modelId="{407FB5B6-4DCD-4A87-9A86-742007E80D1F}" type="presParOf" srcId="{B0FD4276-62CC-4FC7-A2EF-95FD2927C0E6}" destId="{8464FC22-B7AA-4806-8787-663D63486F60}" srcOrd="8" destOrd="0" presId="urn:microsoft.com/office/officeart/2005/8/layout/hProcess9"/>
    <dgm:cxn modelId="{70FDB35A-981A-4949-815D-070F414CFB08}" type="presParOf" srcId="{B0FD4276-62CC-4FC7-A2EF-95FD2927C0E6}" destId="{123216E2-CAF5-47C7-B2C3-686B58499285}" srcOrd="9" destOrd="0" presId="urn:microsoft.com/office/officeart/2005/8/layout/hProcess9"/>
    <dgm:cxn modelId="{1BFA5A46-8C18-4E0B-9E33-F3403B8AEB0C}" type="presParOf" srcId="{B0FD4276-62CC-4FC7-A2EF-95FD2927C0E6}" destId="{E4117646-8A13-4968-BA44-83F194E8DFEE}" srcOrd="10" destOrd="0" presId="urn:microsoft.com/office/officeart/2005/8/layout/hProcess9"/>
    <dgm:cxn modelId="{4E8A8C1C-F007-404A-A311-0ED72AFFE491}" type="presParOf" srcId="{B0FD4276-62CC-4FC7-A2EF-95FD2927C0E6}" destId="{5DB9B771-D17D-4540-B47F-579E7E89995C}" srcOrd="11" destOrd="0" presId="urn:microsoft.com/office/officeart/2005/8/layout/hProcess9"/>
    <dgm:cxn modelId="{684F361A-0404-4559-8336-413324548307}" type="presParOf" srcId="{B0FD4276-62CC-4FC7-A2EF-95FD2927C0E6}" destId="{B5054807-503F-4B1F-B23B-768ECE5D1196}" srcOrd="12" destOrd="0" presId="urn:microsoft.com/office/officeart/2005/8/layout/hProcess9"/>
    <dgm:cxn modelId="{EB0C778F-FBC9-4324-BAEF-18ABE82141A3}" type="presParOf" srcId="{B0FD4276-62CC-4FC7-A2EF-95FD2927C0E6}" destId="{58D3B9D8-7929-43E1-857F-2FACBE0F6207}" srcOrd="13" destOrd="0" presId="urn:microsoft.com/office/officeart/2005/8/layout/hProcess9"/>
    <dgm:cxn modelId="{712CEA46-E254-4D59-96A9-F320C2A74658}" type="presParOf" srcId="{B0FD4276-62CC-4FC7-A2EF-95FD2927C0E6}" destId="{9EAEB3A6-6F03-4703-B3A7-C67C7299BDCB}" srcOrd="14" destOrd="0" presId="urn:microsoft.com/office/officeart/2005/8/layout/hProcess9"/>
    <dgm:cxn modelId="{7486E0FE-0FE4-46F6-A34A-08EE75DE63EC}" type="presParOf" srcId="{B0FD4276-62CC-4FC7-A2EF-95FD2927C0E6}" destId="{2C96631D-4FAE-40CE-BF3A-CA4727FAAF93}" srcOrd="15" destOrd="0" presId="urn:microsoft.com/office/officeart/2005/8/layout/hProcess9"/>
    <dgm:cxn modelId="{74A2F822-40B6-4C24-8422-BD2348406D99}" type="presParOf" srcId="{B0FD4276-62CC-4FC7-A2EF-95FD2927C0E6}" destId="{9D607719-7E83-41E8-A7AA-62CF51B7D7A0}" srcOrd="16" destOrd="0" presId="urn:microsoft.com/office/officeart/2005/8/layout/hProcess9"/>
    <dgm:cxn modelId="{24C86C75-BF39-48D0-8CD2-651B11A58177}" type="presParOf" srcId="{B0FD4276-62CC-4FC7-A2EF-95FD2927C0E6}" destId="{9773BE30-81D5-408D-B506-09CDEBC8043F}" srcOrd="17" destOrd="0" presId="urn:microsoft.com/office/officeart/2005/8/layout/hProcess9"/>
    <dgm:cxn modelId="{B520288E-5C66-4E37-9ACD-3E935AE8DA0E}" type="presParOf" srcId="{B0FD4276-62CC-4FC7-A2EF-95FD2927C0E6}" destId="{3031199B-CFB5-4BF3-9A6D-09257C871CAE}" srcOrd="18" destOrd="0" presId="urn:microsoft.com/office/officeart/2005/8/layout/hProcess9"/>
    <dgm:cxn modelId="{1420BF6E-77AC-4086-BC88-7288A987DA0E}" type="presParOf" srcId="{B0FD4276-62CC-4FC7-A2EF-95FD2927C0E6}" destId="{F69BB6B8-7F6F-4682-A206-C7C50521C613}" srcOrd="19" destOrd="0" presId="urn:microsoft.com/office/officeart/2005/8/layout/hProcess9"/>
    <dgm:cxn modelId="{C4E0F2A3-1D3C-4906-BBB8-75BD384AF5A5}" type="presParOf" srcId="{B0FD4276-62CC-4FC7-A2EF-95FD2927C0E6}" destId="{B1C67EBC-3167-4379-A224-39BE142E6011}" srcOrd="20" destOrd="0" presId="urn:microsoft.com/office/officeart/2005/8/layout/hProcess9"/>
    <dgm:cxn modelId="{23AE972D-9F55-46F3-B2E1-7E77243D1113}" type="presParOf" srcId="{B0FD4276-62CC-4FC7-A2EF-95FD2927C0E6}" destId="{1D0231AC-151E-4772-B28E-545BFC5D3C72}" srcOrd="21" destOrd="0" presId="urn:microsoft.com/office/officeart/2005/8/layout/hProcess9"/>
    <dgm:cxn modelId="{A602128B-B7EB-46FD-94CC-41595881D964}"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9833AC8D-2A70-4321-A91F-5E0047CFFEE2}" type="presOf" srcId="{8C121B7E-3A39-4FBA-A53B-6F254D5D80E8}" destId="{6988BEAB-449D-462E-B5B8-E34E61A811A3}" srcOrd="0"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CF19A98D-E776-492D-BB25-55AA4362F10C}" type="presOf" srcId="{5E2A3ADB-130C-4119-BE89-0D3AD5AAE92C}" destId="{6E352F3C-3FF7-476E-AEAC-34BC88D9CF18}" srcOrd="0" destOrd="0" presId="urn:microsoft.com/office/officeart/2005/8/layout/process1"/>
    <dgm:cxn modelId="{D519FB55-9ED1-473E-BAF4-7B69B323613C}" type="presOf" srcId="{C5B7D2FF-64E1-4460-AFAD-637AC7A48C14}" destId="{26ED2760-4299-4DE7-AA9E-8C4D801C7E69}" srcOrd="0" destOrd="0" presId="urn:microsoft.com/office/officeart/2005/8/layout/process1"/>
    <dgm:cxn modelId="{0F9D4085-A00A-4795-972B-07F1587F6E92}" type="presOf" srcId="{5571B0A3-C54A-4A81-8153-96D5BCA0D702}" destId="{AEFF2E9F-3BDA-4408-A3E8-57C72778A521}" srcOrd="0" destOrd="0" presId="urn:microsoft.com/office/officeart/2005/8/layout/process1"/>
    <dgm:cxn modelId="{718821B2-2AAB-4EA7-BF70-16D434E926E6}" type="presOf" srcId="{09E2C303-68E6-4304-B10D-3604E379D2F5}" destId="{F2AB1812-8AFB-4DC3-AD4D-58FE61BF9973}"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C4B9D3DA-15E5-4A34-8622-24D816CCCAD0}" type="presOf" srcId="{AE939722-D989-438B-916E-08C1A31B12AA}" destId="{AD3E7DA1-05EA-4849-A1E6-D600652D07FD}" srcOrd="0" destOrd="0" presId="urn:microsoft.com/office/officeart/2005/8/layout/process1"/>
    <dgm:cxn modelId="{039FBE0D-18F7-458F-BDE6-B828F5B7F0F0}" type="presOf" srcId="{5E2A3ADB-130C-4119-BE89-0D3AD5AAE92C}" destId="{BBF9AF06-A2E7-4352-B380-33F21654B18D}" srcOrd="1" destOrd="0" presId="urn:microsoft.com/office/officeart/2005/8/layout/process1"/>
    <dgm:cxn modelId="{4B9B7295-265F-413A-B11D-89FB6885E423}" type="presOf" srcId="{C5B7D2FF-64E1-4460-AFAD-637AC7A48C14}" destId="{F5C27C0C-C46A-4CF4-B6C8-FA13431D3FE5}" srcOrd="1"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EB290A9F-3342-4144-BBB7-06581B4D21E1}" type="presParOf" srcId="{AD3E7DA1-05EA-4849-A1E6-D600652D07FD}" destId="{AEFF2E9F-3BDA-4408-A3E8-57C72778A521}" srcOrd="0" destOrd="0" presId="urn:microsoft.com/office/officeart/2005/8/layout/process1"/>
    <dgm:cxn modelId="{EBA170C7-0BE1-4EF2-90D6-5528C8B78DE4}" type="presParOf" srcId="{AD3E7DA1-05EA-4849-A1E6-D600652D07FD}" destId="{26ED2760-4299-4DE7-AA9E-8C4D801C7E69}" srcOrd="1" destOrd="0" presId="urn:microsoft.com/office/officeart/2005/8/layout/process1"/>
    <dgm:cxn modelId="{8D6746AA-A5E2-415C-9A68-1F06726E5483}" type="presParOf" srcId="{26ED2760-4299-4DE7-AA9E-8C4D801C7E69}" destId="{F5C27C0C-C46A-4CF4-B6C8-FA13431D3FE5}" srcOrd="0" destOrd="0" presId="urn:microsoft.com/office/officeart/2005/8/layout/process1"/>
    <dgm:cxn modelId="{B0A0C278-3696-4E79-BBBD-3E7A67C52987}" type="presParOf" srcId="{AD3E7DA1-05EA-4849-A1E6-D600652D07FD}" destId="{F2AB1812-8AFB-4DC3-AD4D-58FE61BF9973}" srcOrd="2" destOrd="0" presId="urn:microsoft.com/office/officeart/2005/8/layout/process1"/>
    <dgm:cxn modelId="{FC94F76F-7810-4254-9387-6366D03A5770}" type="presParOf" srcId="{AD3E7DA1-05EA-4849-A1E6-D600652D07FD}" destId="{6E352F3C-3FF7-476E-AEAC-34BC88D9CF18}" srcOrd="3" destOrd="0" presId="urn:microsoft.com/office/officeart/2005/8/layout/process1"/>
    <dgm:cxn modelId="{D426BB21-2DC4-4FE2-B4AB-51581A4010BE}" type="presParOf" srcId="{6E352F3C-3FF7-476E-AEAC-34BC88D9CF18}" destId="{BBF9AF06-A2E7-4352-B380-33F21654B18D}" srcOrd="0" destOrd="0" presId="urn:microsoft.com/office/officeart/2005/8/layout/process1"/>
    <dgm:cxn modelId="{EC6D7AB7-5741-4F1A-BA28-CF7CA468AA5D}"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custLinFactX="151537" custLinFactY="172983" custLinFactNeighborX="200000" custLinFactNeighborY="200000">
        <dgm:presLayoutVars>
          <dgm:bulletEnabled val="1"/>
        </dgm:presLayoutVars>
      </dgm:prSet>
      <dgm:spPr/>
      <dgm:t>
        <a:bodyPr/>
        <a:lstStyle/>
        <a:p>
          <a:endParaRPr lang="en-US"/>
        </a:p>
      </dgm:t>
    </dgm:pt>
  </dgm:ptLst>
  <dgm:cxnLst>
    <dgm:cxn modelId="{7D9F72F4-1F08-4B54-856A-15B6EEB1FB46}" srcId="{AE939722-D989-438B-916E-08C1A31B12AA}" destId="{5571B0A3-C54A-4A81-8153-96D5BCA0D702}" srcOrd="0" destOrd="0" parTransId="{E3D7C6D6-718E-4ABE-83C8-E853E1338DC8}" sibTransId="{C5B7D2FF-64E1-4460-AFAD-637AC7A48C14}"/>
    <dgm:cxn modelId="{9587A667-BD62-43FB-8980-07618D0F1F1D}" type="presOf" srcId="{AE939722-D989-438B-916E-08C1A31B12AA}" destId="{AD3E7DA1-05EA-4849-A1E6-D600652D07FD}" srcOrd="0" destOrd="0" presId="urn:microsoft.com/office/officeart/2005/8/layout/process1"/>
    <dgm:cxn modelId="{4F8B8690-2552-4C17-A71A-BC90405EEBB2}" type="presOf" srcId="{C5B7D2FF-64E1-4460-AFAD-637AC7A48C14}" destId="{26ED2760-4299-4DE7-AA9E-8C4D801C7E69}" srcOrd="0" destOrd="0" presId="urn:microsoft.com/office/officeart/2005/8/layout/process1"/>
    <dgm:cxn modelId="{327EF0F6-3942-4C48-BAE1-70A0B1F2478C}" type="presOf" srcId="{09E2C303-68E6-4304-B10D-3604E379D2F5}" destId="{F2AB1812-8AFB-4DC3-AD4D-58FE61BF9973}" srcOrd="0" destOrd="0" presId="urn:microsoft.com/office/officeart/2005/8/layout/process1"/>
    <dgm:cxn modelId="{07858A69-63EA-49A8-8DAF-E86502F77D26}" type="presOf" srcId="{5E2A3ADB-130C-4119-BE89-0D3AD5AAE92C}" destId="{6E352F3C-3FF7-476E-AEAC-34BC88D9CF18}"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26D9BBFB-C94C-4432-9CEE-013F561664B2}" type="presOf" srcId="{8C121B7E-3A39-4FBA-A53B-6F254D5D80E8}" destId="{6988BEAB-449D-462E-B5B8-E34E61A811A3}" srcOrd="0" destOrd="0" presId="urn:microsoft.com/office/officeart/2005/8/layout/process1"/>
    <dgm:cxn modelId="{BACCBC1F-0226-453F-8349-9447ABE2071B}" type="presOf" srcId="{5571B0A3-C54A-4A81-8153-96D5BCA0D702}" destId="{AEFF2E9F-3BDA-4408-A3E8-57C72778A521}" srcOrd="0" destOrd="0" presId="urn:microsoft.com/office/officeart/2005/8/layout/process1"/>
    <dgm:cxn modelId="{F89C89C9-6939-46AB-933D-164D74EDEF19}" type="presOf" srcId="{C5B7D2FF-64E1-4460-AFAD-637AC7A48C14}" destId="{F5C27C0C-C46A-4CF4-B6C8-FA13431D3FE5}" srcOrd="1"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062F5D99-45D5-438F-B0E4-E221577EA7E0}" type="presOf" srcId="{5E2A3ADB-130C-4119-BE89-0D3AD5AAE92C}" destId="{BBF9AF06-A2E7-4352-B380-33F21654B18D}" srcOrd="1" destOrd="0" presId="urn:microsoft.com/office/officeart/2005/8/layout/process1"/>
    <dgm:cxn modelId="{CDDAC46D-57E3-4FEA-871E-025B87C5BE4D}" type="presParOf" srcId="{AD3E7DA1-05EA-4849-A1E6-D600652D07FD}" destId="{AEFF2E9F-3BDA-4408-A3E8-57C72778A521}" srcOrd="0" destOrd="0" presId="urn:microsoft.com/office/officeart/2005/8/layout/process1"/>
    <dgm:cxn modelId="{A76DCF08-0C0C-46EA-B2BB-763053CCC444}" type="presParOf" srcId="{AD3E7DA1-05EA-4849-A1E6-D600652D07FD}" destId="{26ED2760-4299-4DE7-AA9E-8C4D801C7E69}" srcOrd="1" destOrd="0" presId="urn:microsoft.com/office/officeart/2005/8/layout/process1"/>
    <dgm:cxn modelId="{BAC63764-73C0-4AEB-A944-1D106A8BD7FA}" type="presParOf" srcId="{26ED2760-4299-4DE7-AA9E-8C4D801C7E69}" destId="{F5C27C0C-C46A-4CF4-B6C8-FA13431D3FE5}" srcOrd="0" destOrd="0" presId="urn:microsoft.com/office/officeart/2005/8/layout/process1"/>
    <dgm:cxn modelId="{8C1E4D9A-61E7-4B74-BC99-D95C716E42DE}" type="presParOf" srcId="{AD3E7DA1-05EA-4849-A1E6-D600652D07FD}" destId="{F2AB1812-8AFB-4DC3-AD4D-58FE61BF9973}" srcOrd="2" destOrd="0" presId="urn:microsoft.com/office/officeart/2005/8/layout/process1"/>
    <dgm:cxn modelId="{3D49403F-890A-4DC2-99E7-157CA998F746}" type="presParOf" srcId="{AD3E7DA1-05EA-4849-A1E6-D600652D07FD}" destId="{6E352F3C-3FF7-476E-AEAC-34BC88D9CF18}" srcOrd="3" destOrd="0" presId="urn:microsoft.com/office/officeart/2005/8/layout/process1"/>
    <dgm:cxn modelId="{1E302E68-E440-40C5-8121-D6B5FC0F477D}" type="presParOf" srcId="{6E352F3C-3FF7-476E-AEAC-34BC88D9CF18}" destId="{BBF9AF06-A2E7-4352-B380-33F21654B18D}" srcOrd="0" destOrd="0" presId="urn:microsoft.com/office/officeart/2005/8/layout/process1"/>
    <dgm:cxn modelId="{0CF908D4-41AD-4B1A-9FB7-AE1EA008DAE8}"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7380F1C8-0291-4472-AB24-A125BC7DBCFC}" type="presOf" srcId="{8C121B7E-3A39-4FBA-A53B-6F254D5D80E8}" destId="{6988BEAB-449D-462E-B5B8-E34E61A811A3}" srcOrd="0"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1D5DDF2B-DBB3-4931-8998-4507ED9A7029}" type="presOf" srcId="{09E2C303-68E6-4304-B10D-3604E379D2F5}" destId="{F2AB1812-8AFB-4DC3-AD4D-58FE61BF9973}" srcOrd="0" destOrd="0" presId="urn:microsoft.com/office/officeart/2005/8/layout/process1"/>
    <dgm:cxn modelId="{1A2DAE14-DE2F-428C-BC57-C0C25A1EC6E6}" type="presOf" srcId="{5E2A3ADB-130C-4119-BE89-0D3AD5AAE92C}" destId="{6E352F3C-3FF7-476E-AEAC-34BC88D9CF18}" srcOrd="0" destOrd="0" presId="urn:microsoft.com/office/officeart/2005/8/layout/process1"/>
    <dgm:cxn modelId="{D01618D1-6151-49BA-825B-37D12B7F66FC}" type="presOf" srcId="{C5B7D2FF-64E1-4460-AFAD-637AC7A48C14}" destId="{26ED2760-4299-4DE7-AA9E-8C4D801C7E69}"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3B164D25-CE8B-4F74-99C0-EFAC9440F581}" type="presOf" srcId="{C5B7D2FF-64E1-4460-AFAD-637AC7A48C14}" destId="{F5C27C0C-C46A-4CF4-B6C8-FA13431D3FE5}" srcOrd="1" destOrd="0" presId="urn:microsoft.com/office/officeart/2005/8/layout/process1"/>
    <dgm:cxn modelId="{9295A9DF-3FB4-4739-B23A-C0E8D631292F}" type="presOf" srcId="{5E2A3ADB-130C-4119-BE89-0D3AD5AAE92C}" destId="{BBF9AF06-A2E7-4352-B380-33F21654B18D}" srcOrd="1" destOrd="0" presId="urn:microsoft.com/office/officeart/2005/8/layout/process1"/>
    <dgm:cxn modelId="{5AE9A338-EBD3-471D-BE86-E92E8E18FB2D}" type="presOf" srcId="{AE939722-D989-438B-916E-08C1A31B12AA}" destId="{AD3E7DA1-05EA-4849-A1E6-D600652D07FD}" srcOrd="0" destOrd="0" presId="urn:microsoft.com/office/officeart/2005/8/layout/process1"/>
    <dgm:cxn modelId="{135F624D-194F-46DF-92DF-8B2C1BC04204}" type="presOf" srcId="{5571B0A3-C54A-4A81-8153-96D5BCA0D702}" destId="{AEFF2E9F-3BDA-4408-A3E8-57C72778A521}" srcOrd="0"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D34C603C-2A19-4A64-98F0-3EACCCB8834D}" type="presParOf" srcId="{AD3E7DA1-05EA-4849-A1E6-D600652D07FD}" destId="{AEFF2E9F-3BDA-4408-A3E8-57C72778A521}" srcOrd="0" destOrd="0" presId="urn:microsoft.com/office/officeart/2005/8/layout/process1"/>
    <dgm:cxn modelId="{BF7DAA14-FAF1-45CA-8949-6E19DFA0FBB5}" type="presParOf" srcId="{AD3E7DA1-05EA-4849-A1E6-D600652D07FD}" destId="{26ED2760-4299-4DE7-AA9E-8C4D801C7E69}" srcOrd="1" destOrd="0" presId="urn:microsoft.com/office/officeart/2005/8/layout/process1"/>
    <dgm:cxn modelId="{D9549AEA-9E64-4180-96BB-7CF1F77701C7}" type="presParOf" srcId="{26ED2760-4299-4DE7-AA9E-8C4D801C7E69}" destId="{F5C27C0C-C46A-4CF4-B6C8-FA13431D3FE5}" srcOrd="0" destOrd="0" presId="urn:microsoft.com/office/officeart/2005/8/layout/process1"/>
    <dgm:cxn modelId="{E54D7A51-409B-451D-B01F-45F2D9BC8680}" type="presParOf" srcId="{AD3E7DA1-05EA-4849-A1E6-D600652D07FD}" destId="{F2AB1812-8AFB-4DC3-AD4D-58FE61BF9973}" srcOrd="2" destOrd="0" presId="urn:microsoft.com/office/officeart/2005/8/layout/process1"/>
    <dgm:cxn modelId="{B76AA756-784F-4FDA-8D67-A2598EDB7EAD}" type="presParOf" srcId="{AD3E7DA1-05EA-4849-A1E6-D600652D07FD}" destId="{6E352F3C-3FF7-476E-AEAC-34BC88D9CF18}" srcOrd="3" destOrd="0" presId="urn:microsoft.com/office/officeart/2005/8/layout/process1"/>
    <dgm:cxn modelId="{E79B05DE-762F-42C6-B544-CB563534F293}" type="presParOf" srcId="{6E352F3C-3FF7-476E-AEAC-34BC88D9CF18}" destId="{BBF9AF06-A2E7-4352-B380-33F21654B18D}" srcOrd="0" destOrd="0" presId="urn:microsoft.com/office/officeart/2005/8/layout/process1"/>
    <dgm:cxn modelId="{9C9BC263-61AF-42E9-B773-227D63C46B3F}"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E35ED06D-F03A-4CD9-9E30-10FC3AB9513C}">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DC5E9711-F311-4F3C-8A77-9330486D960A}">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nchor="ctr"/>
        <a:lstStyle/>
        <a:p>
          <a:r>
            <a:rPr lang="en-US" dirty="0" smtClean="0">
              <a:solidFill>
                <a:schemeClr val="tx1"/>
              </a:solidFill>
            </a:rPr>
            <a:t>B</a:t>
          </a:r>
          <a:endParaRPr lang="en-US" dirty="0">
            <a:solidFill>
              <a:schemeClr val="tx1"/>
            </a:solidFill>
          </a:endParaRPr>
        </a:p>
      </dgm:t>
    </dgm:pt>
    <dgm:pt modelId="{9FF95361-4495-4D97-861F-1CC56BC4DD86}" type="sibTrans" cxnId="{A42D7240-E7A4-4D9D-8AB0-B146F3B642CA}">
      <dgm:prSet/>
      <dgm:spPr/>
      <dgm:t>
        <a:bodyPr/>
        <a:lstStyle/>
        <a:p>
          <a:endParaRPr lang="en-US"/>
        </a:p>
      </dgm:t>
    </dgm:pt>
    <dgm:pt modelId="{3B0E2F54-EEBB-47E1-AB08-A02BD01F503B}" type="parTrans" cxnId="{A42D7240-E7A4-4D9D-8AB0-B146F3B642CA}">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custLinFactNeighborX="2578">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A86EC202-3C67-48E9-9B1B-436B01ADE12F}" type="presOf" srcId="{9C144A11-277E-478E-BBFB-7B8049648935}" destId="{D41C02A3-A4DB-4F50-A3F1-4D881B1192C9}" srcOrd="0" destOrd="0" presId="urn:microsoft.com/office/officeart/2005/8/layout/default"/>
    <dgm:cxn modelId="{FE2B86C2-FECE-4605-867C-D15F6D2FAAA5}" type="presOf" srcId="{52D0D1FF-CB00-4B3C-B5B2-4758590A9EA5}" destId="{61014E41-CB3E-4C07-847F-C33D0B5037FE}" srcOrd="0" destOrd="0" presId="urn:microsoft.com/office/officeart/2005/8/layout/default"/>
    <dgm:cxn modelId="{8A0EC0E7-7B44-40ED-9E89-6C8B188DAEB6}" srcId="{52D0D1FF-CB00-4B3C-B5B2-4758590A9EA5}" destId="{9C144A11-277E-478E-BBFB-7B8049648935}" srcOrd="2" destOrd="0" parTransId="{7676359A-D6AB-4E83-ACF9-EF5B3AFC13D9}" sibTransId="{C75686AB-77C9-4AFC-B474-1C06B66D2A19}"/>
    <dgm:cxn modelId="{A15BFC3C-67B6-4F27-BFC9-299823118894}" srcId="{52D0D1FF-CB00-4B3C-B5B2-4758590A9EA5}" destId="{ACA6C48E-5DC9-4685-B26B-2AD7EC23BE54}" srcOrd="1" destOrd="0" parTransId="{7C13CB1D-82DE-4628-AD87-5FB3F1E48B3C}" sibTransId="{6E4C069F-606B-495F-9E3D-C68C6995C4C8}"/>
    <dgm:cxn modelId="{EE7E25C3-A4DE-4964-AB0E-2C69B587227E}" type="presOf" srcId="{ACA6C48E-5DC9-4685-B26B-2AD7EC23BE54}" destId="{395676F4-24A7-4B8C-84DC-EA86972644F1}" srcOrd="0" destOrd="0" presId="urn:microsoft.com/office/officeart/2005/8/layout/default"/>
    <dgm:cxn modelId="{EBD22A12-3C11-4D5D-B480-87540ECB3963}" type="presOf" srcId="{E35ED06D-F03A-4CD9-9E30-10FC3AB9513C}" destId="{15CBA8DB-E0BE-4FCA-AAEA-A9A0848D3E7F}" srcOrd="0" destOrd="0" presId="urn:microsoft.com/office/officeart/2005/8/layout/default"/>
    <dgm:cxn modelId="{5CC84A90-2A50-4722-9CB4-099E48CCFFE3}" srcId="{52D0D1FF-CB00-4B3C-B5B2-4758590A9EA5}" destId="{E50A4BF8-76D3-4C68-AC5A-772D43CE5D5B}" srcOrd="0" destOrd="0" parTransId="{1A9E5314-9B8A-4B02-9835-640F9131CE37}" sibTransId="{F0094B86-429C-497D-A2FA-DF844D6BE5D8}"/>
    <dgm:cxn modelId="{9FC7D337-2375-4D7D-9464-6FC2E204E9B5}" srcId="{52D0D1FF-CB00-4B3C-B5B2-4758590A9EA5}" destId="{E35ED06D-F03A-4CD9-9E30-10FC3AB9513C}" srcOrd="5" destOrd="0" parTransId="{C1B7CB5A-0DFB-44F4-A38C-E67106D20824}" sibTransId="{6CDADBA7-4F68-4259-868A-AA7715E876F5}"/>
    <dgm:cxn modelId="{1823551B-0F9A-4B28-8FC0-999D8693E8FE}" type="presOf" srcId="{DC5E9711-F311-4F3C-8A77-9330486D960A}" destId="{CFE2AE05-82D3-4455-AD31-ED6B710A7A02}" srcOrd="0" destOrd="0" presId="urn:microsoft.com/office/officeart/2005/8/layout/default"/>
    <dgm:cxn modelId="{414007D4-6F4E-4004-B554-9049431AC8E7}" type="presOf" srcId="{F9E068FC-D4B2-4546-9F24-EE0DCD254350}" destId="{9560B028-FF05-4945-A45E-3B7D0C2912CE}"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448920E1-2407-4D65-BD74-CF650C60CB05}" type="presOf" srcId="{E50A4BF8-76D3-4C68-AC5A-772D43CE5D5B}" destId="{7D545976-E092-430D-BCFC-460B937B18BC}" srcOrd="0" destOrd="0" presId="urn:microsoft.com/office/officeart/2005/8/layout/default"/>
    <dgm:cxn modelId="{A42D7240-E7A4-4D9D-8AB0-B146F3B642CA}" srcId="{52D0D1FF-CB00-4B3C-B5B2-4758590A9EA5}" destId="{DC5E9711-F311-4F3C-8A77-9330486D960A}" srcOrd="4" destOrd="0" parTransId="{3B0E2F54-EEBB-47E1-AB08-A02BD01F503B}" sibTransId="{9FF95361-4495-4D97-861F-1CC56BC4DD86}"/>
    <dgm:cxn modelId="{5E7A9BF2-26F4-43AE-87BC-B515C287EA20}" type="presParOf" srcId="{61014E41-CB3E-4C07-847F-C33D0B5037FE}" destId="{7D545976-E092-430D-BCFC-460B937B18BC}" srcOrd="0" destOrd="0" presId="urn:microsoft.com/office/officeart/2005/8/layout/default"/>
    <dgm:cxn modelId="{C3D0E1A0-6A59-457B-A082-A9A7758BD20E}" type="presParOf" srcId="{61014E41-CB3E-4C07-847F-C33D0B5037FE}" destId="{2A10715A-52B9-456B-8B2B-372A1C1898DC}" srcOrd="1" destOrd="0" presId="urn:microsoft.com/office/officeart/2005/8/layout/default"/>
    <dgm:cxn modelId="{81851F6C-ED05-4C5E-898F-0282A762C173}" type="presParOf" srcId="{61014E41-CB3E-4C07-847F-C33D0B5037FE}" destId="{395676F4-24A7-4B8C-84DC-EA86972644F1}" srcOrd="2" destOrd="0" presId="urn:microsoft.com/office/officeart/2005/8/layout/default"/>
    <dgm:cxn modelId="{FB8748C1-0671-4B24-9826-6CF790D79508}" type="presParOf" srcId="{61014E41-CB3E-4C07-847F-C33D0B5037FE}" destId="{5462B237-9EFE-4FF2-8D80-D01218748719}" srcOrd="3" destOrd="0" presId="urn:microsoft.com/office/officeart/2005/8/layout/default"/>
    <dgm:cxn modelId="{C2B7C310-B858-4C58-94AA-A0514A5A8F93}" type="presParOf" srcId="{61014E41-CB3E-4C07-847F-C33D0B5037FE}" destId="{D41C02A3-A4DB-4F50-A3F1-4D881B1192C9}" srcOrd="4" destOrd="0" presId="urn:microsoft.com/office/officeart/2005/8/layout/default"/>
    <dgm:cxn modelId="{7590A064-1019-44A4-8438-4DB5951083CC}" type="presParOf" srcId="{61014E41-CB3E-4C07-847F-C33D0B5037FE}" destId="{065F80FA-87F2-4240-833F-0A66A75C273C}" srcOrd="5" destOrd="0" presId="urn:microsoft.com/office/officeart/2005/8/layout/default"/>
    <dgm:cxn modelId="{0E8EFDED-C12A-4CC9-9EED-7C3181E93EA9}" type="presParOf" srcId="{61014E41-CB3E-4C07-847F-C33D0B5037FE}" destId="{9560B028-FF05-4945-A45E-3B7D0C2912CE}" srcOrd="6" destOrd="0" presId="urn:microsoft.com/office/officeart/2005/8/layout/default"/>
    <dgm:cxn modelId="{A051AE87-27FB-45E8-BA59-64769471730C}" type="presParOf" srcId="{61014E41-CB3E-4C07-847F-C33D0B5037FE}" destId="{54770EC2-B4AD-45F4-9FA6-6DBE291D8F9F}" srcOrd="7" destOrd="0" presId="urn:microsoft.com/office/officeart/2005/8/layout/default"/>
    <dgm:cxn modelId="{A671E9D7-34BE-4FAA-987E-643BB8D0D153}" type="presParOf" srcId="{61014E41-CB3E-4C07-847F-C33D0B5037FE}" destId="{CFE2AE05-82D3-4455-AD31-ED6B710A7A02}" srcOrd="8" destOrd="0" presId="urn:microsoft.com/office/officeart/2005/8/layout/default"/>
    <dgm:cxn modelId="{57A977F6-1C19-4109-AAD6-1CE4A375FFBA}" type="presParOf" srcId="{61014E41-CB3E-4C07-847F-C33D0B5037FE}" destId="{B186CBE2-B3CD-4C5D-963C-9B4E348E8E33}" srcOrd="9" destOrd="0" presId="urn:microsoft.com/office/officeart/2005/8/layout/default"/>
    <dgm:cxn modelId="{9969362F-EBEE-4D67-A1D5-DD717C73D41F}"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A</a:t>
          </a:r>
          <a:endParaRPr lang="en-US" dirty="0"/>
        </a:p>
      </dgm:t>
    </dgm:pt>
    <dgm:pt modelId="{531519E8-13EC-4094-84D4-E41422ACE2E6}" type="sibTrans" cxnId="{F68888B5-9804-4B4C-B297-274C8F7419FE}">
      <dgm:prSet/>
      <dgm:spPr/>
      <dgm:t>
        <a:bodyPr/>
        <a:lstStyle/>
        <a:p>
          <a:endParaRPr lang="en-US"/>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B5F4A2CC-8469-4703-B5E7-A39DD906DAB3}" type="sibTrans" cxnId="{5366CE96-BF93-4958-AAAB-E6732AAF9F6E}">
      <dgm:prSet/>
      <dgm:spPr/>
      <dgm:t>
        <a:bodyPr/>
        <a:lstStyle/>
        <a:p>
          <a:endParaRPr lang="en-US"/>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A3FFF725-E832-4A8B-8C0C-9717EF6683F7}" type="sibTrans" cxnId="{427E35A6-B367-45CC-AD72-19C716C7D876}">
      <dgm:prSet/>
      <dgm:spPr/>
      <dgm:t>
        <a:bodyPr/>
        <a:lstStyle/>
        <a:p>
          <a:endParaRPr lang="en-US"/>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68B93A2D-E9BA-4031-914F-06433B5B487D}" type="sibTrans" cxnId="{94474418-AF3E-48EA-A695-2F2722820CCE}">
      <dgm:prSet/>
      <dgm:spPr/>
      <dgm:t>
        <a:bodyPr/>
        <a:lstStyle/>
        <a:p>
          <a:endParaRPr lang="en-US"/>
        </a:p>
      </dgm:t>
    </dgm:pt>
    <dgm:pt modelId="{75C9F745-1E52-4747-B3C2-3922587EA5F1}" type="parTrans" cxnId="{94474418-AF3E-48EA-A695-2F2722820CCE}">
      <dgm:prSet/>
      <dgm:spPr/>
      <dgm:t>
        <a:bodyPr/>
        <a:lstStyle/>
        <a:p>
          <a:endParaRPr lang="en-US"/>
        </a:p>
      </dgm:t>
    </dgm:pt>
    <dgm:pt modelId="{1B4C535E-F365-4449-A448-CCFC4D325CBC}" type="sibTrans" cxnId="{1FAEDFE1-8D68-4CB2-9121-2BE0A144D406}">
      <dgm:prSet/>
      <dgm:spPr/>
      <dgm:t>
        <a:bodyPr/>
        <a:lstStyle/>
        <a:p>
          <a:endParaRPr lang="en-US"/>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936FDF34-BC71-4082-823A-740783DD3918}" type="sibTrans" cxnId="{EB176ACE-D70F-4487-82DD-D328A43DBE04}">
      <dgm:prSet/>
      <dgm:spPr/>
      <dgm:t>
        <a:bodyPr/>
        <a:lstStyle/>
        <a:p>
          <a:endParaRPr lang="en-US"/>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EB176ACE-D70F-4487-82DD-D328A43DBE04}" srcId="{8D018822-FBA2-417A-840C-33F4A63B517E}" destId="{90B36774-7957-488B-A4BC-4BBB82CBF080}" srcOrd="0" destOrd="0" parTransId="{ED1343D6-5505-4693-A845-F3F386C83631}" sibTransId="{936FDF34-BC71-4082-823A-740783DD3918}"/>
    <dgm:cxn modelId="{C54B22F9-F049-41C4-ACEE-B5B59AC29DC6}" type="presOf" srcId="{ED1343D6-5505-4693-A845-F3F386C83631}" destId="{F0AD05FA-1203-4A47-9F9E-6BC02F81B4AA}" srcOrd="1" destOrd="0" presId="urn:microsoft.com/office/officeart/2005/8/layout/hierarchy2"/>
    <dgm:cxn modelId="{28C857AC-6773-47D9-B575-E22F086AF95D}" type="presOf" srcId="{497D1501-C679-49B1-BEAE-9EE12384C7E1}" destId="{1F9D012B-2541-4F60-9936-F955E5E8143F}" srcOrd="0" destOrd="0" presId="urn:microsoft.com/office/officeart/2005/8/layout/hierarchy2"/>
    <dgm:cxn modelId="{12B9BD12-5527-4F66-992A-7F21D29DB5DE}" type="presOf" srcId="{FA9687CE-C19F-4467-9F9B-6F0AFE7738F9}" destId="{FC1A1B9D-0AB4-4F16-822D-9F81DD54AE2F}" srcOrd="0" destOrd="0" presId="urn:microsoft.com/office/officeart/2005/8/layout/hierarchy2"/>
    <dgm:cxn modelId="{34E6BF1B-B3D3-4647-815F-8961EF6872D3}" type="presOf" srcId="{CD45B891-375A-4457-81A5-C57AF925EA51}" destId="{DA454CAF-5941-42F1-9A14-7B651415446B}" srcOrd="0" destOrd="0" presId="urn:microsoft.com/office/officeart/2005/8/layout/hierarchy2"/>
    <dgm:cxn modelId="{57453EC1-8FBB-4325-8FF3-E50F0F49BF0D}" type="presOf" srcId="{8D018822-FBA2-417A-840C-33F4A63B517E}" destId="{2EBE743E-7414-4DC3-9D94-C99B93AE7942}" srcOrd="0" destOrd="0" presId="urn:microsoft.com/office/officeart/2005/8/layout/hierarchy2"/>
    <dgm:cxn modelId="{835C2C35-113C-446F-B645-DA9A361C49BE}" type="presOf" srcId="{FA9687CE-C19F-4467-9F9B-6F0AFE7738F9}" destId="{200523B0-9680-4EA7-939C-38A49C1A9C60}" srcOrd="1"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6DA12A12-ADAB-4CFD-9E83-91BA18D76633}" type="presOf" srcId="{A89CF6AB-BB40-43E7-A5F1-81131B101A2D}" destId="{D9D200E3-86DA-41FF-97A5-11B23230B1B5}" srcOrd="0" destOrd="0" presId="urn:microsoft.com/office/officeart/2005/8/layout/hierarchy2"/>
    <dgm:cxn modelId="{05C84CD4-1928-48AF-BE55-5241DF605334}" type="presOf" srcId="{CD45B891-375A-4457-81A5-C57AF925EA51}" destId="{4E9BE51B-3505-4C39-A3DB-3AC7F360EFF3}" srcOrd="1" destOrd="0" presId="urn:microsoft.com/office/officeart/2005/8/layout/hierarchy2"/>
    <dgm:cxn modelId="{5D400088-809D-48A7-9622-10FC317AE141}" type="presOf" srcId="{94B632C1-EF7A-4E04-BA89-9637346A635B}" destId="{DC880FB8-C78B-458D-BB4F-978161132DA0}" srcOrd="1" destOrd="0" presId="urn:microsoft.com/office/officeart/2005/8/layout/hierarchy2"/>
    <dgm:cxn modelId="{807B6079-CC5A-4468-9388-C8EDC44922C0}" type="presOf" srcId="{94B632C1-EF7A-4E04-BA89-9637346A635B}" destId="{E233CA3A-25BD-4D68-8257-049ECD960A95}" srcOrd="0"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427E35A6-B367-45CC-AD72-19C716C7D876}" srcId="{90B36774-7957-488B-A4BC-4BBB82CBF080}" destId="{9CAACDAC-3E7F-45DA-A0A6-2124BE36A6BB}" srcOrd="0" destOrd="0" parTransId="{94B632C1-EF7A-4E04-BA89-9637346A635B}" sibTransId="{A3FFF725-E832-4A8B-8C0C-9717EF6683F7}"/>
    <dgm:cxn modelId="{29EF856F-9B0B-451D-BE76-A83675037DC5}" type="presOf" srcId="{D1050E04-7D1A-442E-9CDF-D275DC15F955}" destId="{9D6F9A89-A642-4F4D-9F14-E66236E09919}" srcOrd="0" destOrd="0" presId="urn:microsoft.com/office/officeart/2005/8/layout/hierarchy2"/>
    <dgm:cxn modelId="{99D4C684-7491-46EE-AB98-9E188E2DDCFC}" type="presOf" srcId="{9CAACDAC-3E7F-45DA-A0A6-2124BE36A6BB}" destId="{268C0CE0-DA77-4A90-884A-273039F6AEF6}" srcOrd="0" destOrd="0" presId="urn:microsoft.com/office/officeart/2005/8/layout/hierarchy2"/>
    <dgm:cxn modelId="{2E54FC8C-55CA-4794-909C-C158DCBE25B1}" type="presOf" srcId="{004CE89A-CAEB-447F-A984-4472A1CE0635}" destId="{117A6B71-6709-439F-8B8C-925BB58C01BB}" srcOrd="1" destOrd="0" presId="urn:microsoft.com/office/officeart/2005/8/layout/hierarchy2"/>
    <dgm:cxn modelId="{8A18F578-B500-4E3C-90A8-AD077C651513}" type="presOf" srcId="{08193017-FF5E-440A-B2FC-7B72EFF73ECB}" destId="{096FB719-B52E-45CD-9EF7-3FCE9D171A4D}" srcOrd="0" destOrd="0" presId="urn:microsoft.com/office/officeart/2005/8/layout/hierarchy2"/>
    <dgm:cxn modelId="{B0FE2E22-9ABE-4B05-B146-8726DA9B67F7}" type="presOf" srcId="{004CE89A-CAEB-447F-A984-4472A1CE0635}" destId="{5CC27A30-CBEB-411C-BC03-FBC1F2C3C77B}"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FA0F6D06-0C4B-4308-BE01-18CF9D4DE8DE}" type="presOf" srcId="{90B36774-7957-488B-A4BC-4BBB82CBF080}" destId="{A9DE72D7-D64C-46AB-89B8-1DDCF95A5E23}" srcOrd="0" destOrd="0" presId="urn:microsoft.com/office/officeart/2005/8/layout/hierarchy2"/>
    <dgm:cxn modelId="{83A4EC95-6983-4944-A29D-491F9782A42D}" type="presOf" srcId="{ED1343D6-5505-4693-A845-F3F386C83631}" destId="{53BA12B1-3866-4D7B-9660-900B1EF1E0CF}"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8F3A1FD9-2689-4730-9821-924E46911402}" type="presParOf" srcId="{9D6F9A89-A642-4F4D-9F14-E66236E09919}" destId="{62D35ABA-0E92-4D65-8FAB-6A1F96AE7E2A}" srcOrd="0" destOrd="0" presId="urn:microsoft.com/office/officeart/2005/8/layout/hierarchy2"/>
    <dgm:cxn modelId="{449D503A-6026-45D8-B160-C278252BD754}" type="presParOf" srcId="{62D35ABA-0E92-4D65-8FAB-6A1F96AE7E2A}" destId="{2EBE743E-7414-4DC3-9D94-C99B93AE7942}" srcOrd="0" destOrd="0" presId="urn:microsoft.com/office/officeart/2005/8/layout/hierarchy2"/>
    <dgm:cxn modelId="{F101E23E-4BB7-4CC1-B01B-564D2541B54F}" type="presParOf" srcId="{62D35ABA-0E92-4D65-8FAB-6A1F96AE7E2A}" destId="{31CAEAD6-EE0E-4C41-941A-2321A6A17851}" srcOrd="1" destOrd="0" presId="urn:microsoft.com/office/officeart/2005/8/layout/hierarchy2"/>
    <dgm:cxn modelId="{788E47C3-B3D8-4F8B-AAF2-07423D58A6D8}" type="presParOf" srcId="{31CAEAD6-EE0E-4C41-941A-2321A6A17851}" destId="{53BA12B1-3866-4D7B-9660-900B1EF1E0CF}" srcOrd="0" destOrd="0" presId="urn:microsoft.com/office/officeart/2005/8/layout/hierarchy2"/>
    <dgm:cxn modelId="{E6132370-0B97-4B1F-97EB-2BF7102AB1E8}" type="presParOf" srcId="{53BA12B1-3866-4D7B-9660-900B1EF1E0CF}" destId="{F0AD05FA-1203-4A47-9F9E-6BC02F81B4AA}" srcOrd="0" destOrd="0" presId="urn:microsoft.com/office/officeart/2005/8/layout/hierarchy2"/>
    <dgm:cxn modelId="{DFE5855A-4BAC-4707-91FC-0BC0758DFCB3}" type="presParOf" srcId="{31CAEAD6-EE0E-4C41-941A-2321A6A17851}" destId="{C6D3C922-5E45-41BE-9D75-48AA34A4E2CA}" srcOrd="1" destOrd="0" presId="urn:microsoft.com/office/officeart/2005/8/layout/hierarchy2"/>
    <dgm:cxn modelId="{AB8E092D-CCC6-4738-8885-E24A7AD3C2EF}" type="presParOf" srcId="{C6D3C922-5E45-41BE-9D75-48AA34A4E2CA}" destId="{A9DE72D7-D64C-46AB-89B8-1DDCF95A5E23}" srcOrd="0" destOrd="0" presId="urn:microsoft.com/office/officeart/2005/8/layout/hierarchy2"/>
    <dgm:cxn modelId="{E4C0838A-879A-43B9-A544-AD0FF15C7D71}" type="presParOf" srcId="{C6D3C922-5E45-41BE-9D75-48AA34A4E2CA}" destId="{73BD3260-5BEB-44BA-B290-96798F33249A}" srcOrd="1" destOrd="0" presId="urn:microsoft.com/office/officeart/2005/8/layout/hierarchy2"/>
    <dgm:cxn modelId="{A0D01C48-CC13-499A-A010-836523D2EBD7}" type="presParOf" srcId="{73BD3260-5BEB-44BA-B290-96798F33249A}" destId="{E233CA3A-25BD-4D68-8257-049ECD960A95}" srcOrd="0" destOrd="0" presId="urn:microsoft.com/office/officeart/2005/8/layout/hierarchy2"/>
    <dgm:cxn modelId="{C9A09AA3-1E40-457E-97C5-0EA736239475}" type="presParOf" srcId="{E233CA3A-25BD-4D68-8257-049ECD960A95}" destId="{DC880FB8-C78B-458D-BB4F-978161132DA0}" srcOrd="0" destOrd="0" presId="urn:microsoft.com/office/officeart/2005/8/layout/hierarchy2"/>
    <dgm:cxn modelId="{C6D3EB0D-0949-4F07-83D0-9FDB11D127E1}" type="presParOf" srcId="{73BD3260-5BEB-44BA-B290-96798F33249A}" destId="{A00C528C-2049-40C5-8AC1-1B65E6F60053}" srcOrd="1" destOrd="0" presId="urn:microsoft.com/office/officeart/2005/8/layout/hierarchy2"/>
    <dgm:cxn modelId="{3E7EEFA1-5EA4-4397-B1DC-9D24CC87B09A}" type="presParOf" srcId="{A00C528C-2049-40C5-8AC1-1B65E6F60053}" destId="{268C0CE0-DA77-4A90-884A-273039F6AEF6}" srcOrd="0" destOrd="0" presId="urn:microsoft.com/office/officeart/2005/8/layout/hierarchy2"/>
    <dgm:cxn modelId="{2F68D2FB-6685-48DC-92DB-428F7F89DBA9}" type="presParOf" srcId="{A00C528C-2049-40C5-8AC1-1B65E6F60053}" destId="{8FB2A1C9-F4D6-4A33-920F-98C2F4477529}" srcOrd="1" destOrd="0" presId="urn:microsoft.com/office/officeart/2005/8/layout/hierarchy2"/>
    <dgm:cxn modelId="{54E7D9C8-E283-4929-B101-9BC4D6D007E2}" type="presParOf" srcId="{73BD3260-5BEB-44BA-B290-96798F33249A}" destId="{DA454CAF-5941-42F1-9A14-7B651415446B}" srcOrd="2" destOrd="0" presId="urn:microsoft.com/office/officeart/2005/8/layout/hierarchy2"/>
    <dgm:cxn modelId="{4F4F7762-F351-4337-83FE-24733B1AE9BA}" type="presParOf" srcId="{DA454CAF-5941-42F1-9A14-7B651415446B}" destId="{4E9BE51B-3505-4C39-A3DB-3AC7F360EFF3}" srcOrd="0" destOrd="0" presId="urn:microsoft.com/office/officeart/2005/8/layout/hierarchy2"/>
    <dgm:cxn modelId="{AFA67F00-FAE9-48D1-8BAC-B0699CC77E06}" type="presParOf" srcId="{73BD3260-5BEB-44BA-B290-96798F33249A}" destId="{8C67C0C5-4FB7-4AC8-B4D7-94BC740C68D0}" srcOrd="3" destOrd="0" presId="urn:microsoft.com/office/officeart/2005/8/layout/hierarchy2"/>
    <dgm:cxn modelId="{F60FC245-5BBA-424A-9901-1071DFB03AE1}" type="presParOf" srcId="{8C67C0C5-4FB7-4AC8-B4D7-94BC740C68D0}" destId="{1F9D012B-2541-4F60-9936-F955E5E8143F}" srcOrd="0" destOrd="0" presId="urn:microsoft.com/office/officeart/2005/8/layout/hierarchy2"/>
    <dgm:cxn modelId="{A5DAE743-4AF3-4A64-A7FB-592D04056872}" type="presParOf" srcId="{8C67C0C5-4FB7-4AC8-B4D7-94BC740C68D0}" destId="{53C38476-47CF-4915-950B-9B2CA8F68781}" srcOrd="1" destOrd="0" presId="urn:microsoft.com/office/officeart/2005/8/layout/hierarchy2"/>
    <dgm:cxn modelId="{828D64FB-8E98-490B-BAE5-E4E19A0FB5C7}" type="presParOf" srcId="{31CAEAD6-EE0E-4C41-941A-2321A6A17851}" destId="{5CC27A30-CBEB-411C-BC03-FBC1F2C3C77B}" srcOrd="2" destOrd="0" presId="urn:microsoft.com/office/officeart/2005/8/layout/hierarchy2"/>
    <dgm:cxn modelId="{AC514FA0-F442-4991-BAA8-973D869D8C6A}" type="presParOf" srcId="{5CC27A30-CBEB-411C-BC03-FBC1F2C3C77B}" destId="{117A6B71-6709-439F-8B8C-925BB58C01BB}" srcOrd="0" destOrd="0" presId="urn:microsoft.com/office/officeart/2005/8/layout/hierarchy2"/>
    <dgm:cxn modelId="{7A7701DA-550A-44DC-A12A-2ECA5E7E745E}" type="presParOf" srcId="{31CAEAD6-EE0E-4C41-941A-2321A6A17851}" destId="{F4021EE2-A3A9-404E-94B6-9D0FCDA8CA49}" srcOrd="3" destOrd="0" presId="urn:microsoft.com/office/officeart/2005/8/layout/hierarchy2"/>
    <dgm:cxn modelId="{355A934C-1165-4B4F-8383-9154F1047EC2}" type="presParOf" srcId="{F4021EE2-A3A9-404E-94B6-9D0FCDA8CA49}" destId="{096FB719-B52E-45CD-9EF7-3FCE9D171A4D}" srcOrd="0" destOrd="0" presId="urn:microsoft.com/office/officeart/2005/8/layout/hierarchy2"/>
    <dgm:cxn modelId="{E915D467-D815-4527-A127-1DD029861319}" type="presParOf" srcId="{F4021EE2-A3A9-404E-94B6-9D0FCDA8CA49}" destId="{07597095-DDA0-4E37-9328-9ABBBFA5D382}" srcOrd="1" destOrd="0" presId="urn:microsoft.com/office/officeart/2005/8/layout/hierarchy2"/>
    <dgm:cxn modelId="{FFFFF855-525E-4F24-88A2-DB613C47A117}" type="presParOf" srcId="{07597095-DDA0-4E37-9328-9ABBBFA5D382}" destId="{FC1A1B9D-0AB4-4F16-822D-9F81DD54AE2F}" srcOrd="0" destOrd="0" presId="urn:microsoft.com/office/officeart/2005/8/layout/hierarchy2"/>
    <dgm:cxn modelId="{D4ACB29A-CF36-455A-A2C3-27C1F8D2BA45}" type="presParOf" srcId="{FC1A1B9D-0AB4-4F16-822D-9F81DD54AE2F}" destId="{200523B0-9680-4EA7-939C-38A49C1A9C60}" srcOrd="0" destOrd="0" presId="urn:microsoft.com/office/officeart/2005/8/layout/hierarchy2"/>
    <dgm:cxn modelId="{DD306F72-81C9-4D1F-AC06-A784563A1A5D}" type="presParOf" srcId="{07597095-DDA0-4E37-9328-9ABBBFA5D382}" destId="{B7AD0592-ED99-4A2F-BDE2-D2D2C4C6428B}" srcOrd="1" destOrd="0" presId="urn:microsoft.com/office/officeart/2005/8/layout/hierarchy2"/>
    <dgm:cxn modelId="{64FF60A0-D9F3-4123-A6F5-E361B23A352E}" type="presParOf" srcId="{B7AD0592-ED99-4A2F-BDE2-D2D2C4C6428B}" destId="{D9D200E3-86DA-41FF-97A5-11B23230B1B5}" srcOrd="0" destOrd="0" presId="urn:microsoft.com/office/officeart/2005/8/layout/hierarchy2"/>
    <dgm:cxn modelId="{48AA298A-73E9-463F-894F-F9722E6C13A6}"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4838036-36BD-4591-A91B-0B3F9E2BD73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CBA6CF25-A8D0-4F65-BD69-9526915E757B}">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0</a:t>
          </a:r>
          <a:endParaRPr lang="en-US" sz="2400" baseline="-25000" dirty="0"/>
        </a:p>
      </dgm:t>
    </dgm:pt>
    <dgm:pt modelId="{5AB64874-B8E5-4172-AADA-55CE73A5B082}" type="parTrans" cxnId="{DAD1CC24-A8A9-4CCE-881F-7EDE8061C91D}">
      <dgm:prSet/>
      <dgm:spPr/>
      <dgm:t>
        <a:bodyPr/>
        <a:lstStyle/>
        <a:p>
          <a:endParaRPr lang="en-US" sz="1000"/>
        </a:p>
      </dgm:t>
    </dgm:pt>
    <dgm:pt modelId="{49DDF8E5-C512-47C4-841C-E4055097BB44}" type="sibTrans" cxnId="{DAD1CC24-A8A9-4CCE-881F-7EDE8061C91D}">
      <dgm:prSet/>
      <dgm:spPr/>
      <dgm:t>
        <a:bodyPr/>
        <a:lstStyle/>
        <a:p>
          <a:endParaRPr lang="en-US" sz="1000"/>
        </a:p>
      </dgm:t>
    </dgm:pt>
    <dgm:pt modelId="{28FD5FD2-F54E-4A5F-8BA6-325A9328241C}">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1</a:t>
          </a:r>
          <a:endParaRPr lang="en-US" sz="2400" dirty="0">
            <a:solidFill>
              <a:schemeClr val="tx1"/>
            </a:solidFill>
          </a:endParaRPr>
        </a:p>
      </dgm:t>
    </dgm:pt>
    <dgm:pt modelId="{B3D5047A-D09D-4C0F-AFFE-C6A91FBF19BB}" type="parTrans" cxnId="{4A4FE94A-0260-4A62-A267-1719F7294DBB}">
      <dgm:prSet/>
      <dgm:spPr/>
      <dgm:t>
        <a:bodyPr/>
        <a:lstStyle/>
        <a:p>
          <a:endParaRPr lang="en-US" sz="1000"/>
        </a:p>
      </dgm:t>
    </dgm:pt>
    <dgm:pt modelId="{3FC37F9B-0841-4E32-81A5-77D78AEBE8F2}" type="sibTrans" cxnId="{4A4FE94A-0260-4A62-A267-1719F7294DBB}">
      <dgm:prSet/>
      <dgm:spPr/>
      <dgm:t>
        <a:bodyPr/>
        <a:lstStyle/>
        <a:p>
          <a:endParaRPr lang="en-US" sz="1000"/>
        </a:p>
      </dgm:t>
    </dgm:pt>
    <dgm:pt modelId="{B9AE430D-9CB2-457D-A90A-3612AD3B61EE}">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2</a:t>
          </a:r>
          <a:endParaRPr lang="en-US" sz="2400" baseline="-25000" dirty="0"/>
        </a:p>
      </dgm:t>
    </dgm:pt>
    <dgm:pt modelId="{BAD8DDAE-D2CE-4B9C-AFDD-7DDCE55BB7A8}" type="parTrans" cxnId="{5EDCD14B-A255-4101-A9BA-6050343D1755}">
      <dgm:prSet/>
      <dgm:spPr/>
      <dgm:t>
        <a:bodyPr/>
        <a:lstStyle/>
        <a:p>
          <a:endParaRPr lang="en-US" sz="1000"/>
        </a:p>
      </dgm:t>
    </dgm:pt>
    <dgm:pt modelId="{06775609-E40F-4D8F-B9DB-5515C5C40CDE}" type="sibTrans" cxnId="{5EDCD14B-A255-4101-A9BA-6050343D1755}">
      <dgm:prSet/>
      <dgm:spPr/>
      <dgm:t>
        <a:bodyPr/>
        <a:lstStyle/>
        <a:p>
          <a:endParaRPr lang="en-US" sz="1000"/>
        </a:p>
      </dgm:t>
    </dgm:pt>
    <dgm:pt modelId="{E1117C4F-3A0A-4A5E-AC18-E390257443AC}">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3</a:t>
          </a:r>
          <a:endParaRPr lang="en-US" sz="2400" baseline="-25000" dirty="0">
            <a:solidFill>
              <a:schemeClr val="tx1"/>
            </a:solidFill>
          </a:endParaRPr>
        </a:p>
      </dgm:t>
    </dgm:pt>
    <dgm:pt modelId="{DB5DDE7E-81CF-487D-AAEE-989BC49C3988}" type="parTrans" cxnId="{0BC1530A-86C7-4EE2-8D60-85B3519351E3}">
      <dgm:prSet/>
      <dgm:spPr/>
      <dgm:t>
        <a:bodyPr/>
        <a:lstStyle/>
        <a:p>
          <a:endParaRPr lang="en-US" sz="1000"/>
        </a:p>
      </dgm:t>
    </dgm:pt>
    <dgm:pt modelId="{DC2CD8AF-503C-473F-A057-29D31A7CC288}" type="sibTrans" cxnId="{0BC1530A-86C7-4EE2-8D60-85B3519351E3}">
      <dgm:prSet/>
      <dgm:spPr/>
      <dgm:t>
        <a:bodyPr/>
        <a:lstStyle/>
        <a:p>
          <a:endParaRPr lang="en-US" sz="1000"/>
        </a:p>
      </dgm:t>
    </dgm:pt>
    <dgm:pt modelId="{8B3CF8EC-B02D-4A6E-9217-7B6066187275}">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4</a:t>
          </a:r>
          <a:endParaRPr lang="en-US" sz="2400" baseline="-25000" dirty="0"/>
        </a:p>
      </dgm:t>
    </dgm:pt>
    <dgm:pt modelId="{B3D65E34-FF2B-4301-88B4-C25268667CC7}" type="parTrans" cxnId="{5CB14042-C359-46B8-B97B-2B31FA6A43D9}">
      <dgm:prSet/>
      <dgm:spPr/>
      <dgm:t>
        <a:bodyPr/>
        <a:lstStyle/>
        <a:p>
          <a:endParaRPr lang="en-US" sz="1000"/>
        </a:p>
      </dgm:t>
    </dgm:pt>
    <dgm:pt modelId="{931AA818-BF4E-4613-BB52-DE6F5A273C7E}" type="sibTrans" cxnId="{5CB14042-C359-46B8-B97B-2B31FA6A43D9}">
      <dgm:prSet/>
      <dgm:spPr/>
      <dgm:t>
        <a:bodyPr/>
        <a:lstStyle/>
        <a:p>
          <a:endParaRPr lang="en-US" sz="1000"/>
        </a:p>
      </dgm:t>
    </dgm:pt>
    <dgm:pt modelId="{6D95A90E-3199-4264-A57F-56E2A12FDFB9}">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solidFill>
                <a:schemeClr val="tx1"/>
              </a:solidFill>
            </a:rPr>
            <a:t>L</a:t>
          </a:r>
          <a:r>
            <a:rPr lang="en-US" sz="2400" baseline="-25000" dirty="0" smtClean="0">
              <a:solidFill>
                <a:schemeClr val="tx1"/>
              </a:solidFill>
            </a:rPr>
            <a:t>5</a:t>
          </a:r>
          <a:endParaRPr lang="en-US" sz="2400" baseline="-25000" dirty="0">
            <a:solidFill>
              <a:schemeClr val="tx1"/>
            </a:solidFill>
          </a:endParaRPr>
        </a:p>
      </dgm:t>
    </dgm:pt>
    <dgm:pt modelId="{B11466F3-97C5-4B7D-BBD2-D8004B586FAF}" type="parTrans" cxnId="{53CF6256-D954-4397-9B8E-4DDE8282C745}">
      <dgm:prSet/>
      <dgm:spPr/>
      <dgm:t>
        <a:bodyPr/>
        <a:lstStyle/>
        <a:p>
          <a:endParaRPr lang="en-US" sz="1000"/>
        </a:p>
      </dgm:t>
    </dgm:pt>
    <dgm:pt modelId="{13EF2E09-E51A-4921-9DB5-CBC8E62FF7B5}" type="sibTrans" cxnId="{53CF6256-D954-4397-9B8E-4DDE8282C745}">
      <dgm:prSet/>
      <dgm:spPr/>
      <dgm:t>
        <a:bodyPr/>
        <a:lstStyle/>
        <a:p>
          <a:endParaRPr lang="en-US" sz="1000"/>
        </a:p>
      </dgm:t>
    </dgm:pt>
    <dgm:pt modelId="{88191EE2-8766-4346-A0F2-E072680C9135}">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6</a:t>
          </a:r>
          <a:endParaRPr lang="en-US" sz="2400" baseline="-25000" dirty="0"/>
        </a:p>
      </dgm:t>
    </dgm:pt>
    <dgm:pt modelId="{30DF4393-7236-4087-832E-EB1614CAB482}" type="parTrans" cxnId="{33F58D65-F043-4C7D-84AC-F9AA14CF9F2A}">
      <dgm:prSet/>
      <dgm:spPr/>
      <dgm:t>
        <a:bodyPr/>
        <a:lstStyle/>
        <a:p>
          <a:endParaRPr lang="en-US" sz="1000"/>
        </a:p>
      </dgm:t>
    </dgm:pt>
    <dgm:pt modelId="{29B08C77-FCA1-44A3-A8A7-3D81368F90B7}" type="sibTrans" cxnId="{33F58D65-F043-4C7D-84AC-F9AA14CF9F2A}">
      <dgm:prSet/>
      <dgm:spPr/>
      <dgm:t>
        <a:bodyPr/>
        <a:lstStyle/>
        <a:p>
          <a:endParaRPr lang="en-US" sz="1000"/>
        </a:p>
      </dgm:t>
    </dgm:pt>
    <dgm:pt modelId="{F739C999-13FD-45B6-AB18-952645C50032}">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solidFill>
                <a:schemeClr val="tx1"/>
              </a:solidFill>
            </a:rPr>
            <a:t>L</a:t>
          </a:r>
          <a:r>
            <a:rPr lang="en-US" sz="2400" baseline="-25000" dirty="0" smtClean="0">
              <a:solidFill>
                <a:schemeClr val="tx1"/>
              </a:solidFill>
            </a:rPr>
            <a:t>7</a:t>
          </a:r>
          <a:endParaRPr lang="en-US" sz="2400" baseline="-25000" dirty="0">
            <a:solidFill>
              <a:schemeClr val="tx1"/>
            </a:solidFill>
          </a:endParaRPr>
        </a:p>
      </dgm:t>
    </dgm:pt>
    <dgm:pt modelId="{7406E36E-B6D8-42C1-85DB-26A2B47441D0}" type="parTrans" cxnId="{B887C596-2E37-48B1-882D-12BDACA415BC}">
      <dgm:prSet/>
      <dgm:spPr/>
      <dgm:t>
        <a:bodyPr/>
        <a:lstStyle/>
        <a:p>
          <a:endParaRPr lang="en-US" sz="1000"/>
        </a:p>
      </dgm:t>
    </dgm:pt>
    <dgm:pt modelId="{D8BC58A0-8E9C-474A-A6D1-42833C6E387F}" type="sibTrans" cxnId="{B887C596-2E37-48B1-882D-12BDACA415BC}">
      <dgm:prSet/>
      <dgm:spPr/>
      <dgm:t>
        <a:bodyPr/>
        <a:lstStyle/>
        <a:p>
          <a:endParaRPr lang="en-US" sz="1000"/>
        </a:p>
      </dgm:t>
    </dgm:pt>
    <dgm:pt modelId="{69D2EA24-9C79-47AF-8976-436609779BCD}">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solidFill>
                <a:schemeClr val="tx1"/>
              </a:solidFill>
            </a:rPr>
            <a:t>.</a:t>
          </a:r>
          <a:endParaRPr lang="en-US" sz="2400" dirty="0">
            <a:solidFill>
              <a:schemeClr val="tx1"/>
            </a:solidFill>
          </a:endParaRPr>
        </a:p>
      </dgm:t>
    </dgm:pt>
    <dgm:pt modelId="{C8C0209B-F91A-470D-90E6-0A9D69EEC7AF}" type="parTrans" cxnId="{1706E254-9047-44ED-80C2-7645E6FC10E5}">
      <dgm:prSet/>
      <dgm:spPr/>
      <dgm:t>
        <a:bodyPr/>
        <a:lstStyle/>
        <a:p>
          <a:endParaRPr lang="en-US"/>
        </a:p>
      </dgm:t>
    </dgm:pt>
    <dgm:pt modelId="{2439A4E5-E1CE-4CD9-A6DA-D8FDE038BBCD}" type="sibTrans" cxnId="{1706E254-9047-44ED-80C2-7645E6FC10E5}">
      <dgm:prSet/>
      <dgm:spPr/>
      <dgm:t>
        <a:bodyPr/>
        <a:lstStyle/>
        <a:p>
          <a:endParaRPr lang="en-US"/>
        </a:p>
      </dgm:t>
    </dgm:pt>
    <dgm:pt modelId="{40F2DF3A-EB74-492D-9178-1A1DA07F3D0B}">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solidFill>
                <a:schemeClr val="tx1"/>
              </a:solidFill>
            </a:rPr>
            <a:t>.</a:t>
          </a:r>
          <a:endParaRPr lang="en-US" sz="2400" dirty="0">
            <a:solidFill>
              <a:schemeClr val="tx1"/>
            </a:solidFill>
          </a:endParaRPr>
        </a:p>
      </dgm:t>
    </dgm:pt>
    <dgm:pt modelId="{7C8EC722-543A-4C0A-AC8E-417F227D96D4}" type="parTrans" cxnId="{39DAA862-67E3-40A7-AE63-F1FB753CF120}">
      <dgm:prSet/>
      <dgm:spPr/>
      <dgm:t>
        <a:bodyPr/>
        <a:lstStyle/>
        <a:p>
          <a:endParaRPr lang="en-US"/>
        </a:p>
      </dgm:t>
    </dgm:pt>
    <dgm:pt modelId="{3C79F499-FD90-432A-A4D9-6C6D88F4FEAA}" type="sibTrans" cxnId="{39DAA862-67E3-40A7-AE63-F1FB753CF120}">
      <dgm:prSet/>
      <dgm:spPr/>
      <dgm:t>
        <a:bodyPr/>
        <a:lstStyle/>
        <a:p>
          <a:endParaRPr lang="en-US"/>
        </a:p>
      </dgm:t>
    </dgm:pt>
    <dgm:pt modelId="{20249186-D132-4738-AB74-22C2DAD91A24}" type="pres">
      <dgm:prSet presAssocID="{14838036-36BD-4591-A91B-0B3F9E2BD73B}" presName="Name0" presStyleCnt="0">
        <dgm:presLayoutVars>
          <dgm:dir/>
          <dgm:resizeHandles val="exact"/>
        </dgm:presLayoutVars>
      </dgm:prSet>
      <dgm:spPr/>
      <dgm:t>
        <a:bodyPr/>
        <a:lstStyle/>
        <a:p>
          <a:endParaRPr lang="en-US"/>
        </a:p>
      </dgm:t>
    </dgm:pt>
    <dgm:pt modelId="{1D1426EC-64D7-4011-9501-1D93848AA5EC}" type="pres">
      <dgm:prSet presAssocID="{CBA6CF25-A8D0-4F65-BD69-9526915E757B}" presName="Name5" presStyleLbl="vennNode1" presStyleIdx="0" presStyleCnt="10">
        <dgm:presLayoutVars>
          <dgm:bulletEnabled val="1"/>
        </dgm:presLayoutVars>
      </dgm:prSet>
      <dgm:spPr/>
      <dgm:t>
        <a:bodyPr/>
        <a:lstStyle/>
        <a:p>
          <a:endParaRPr lang="en-US"/>
        </a:p>
      </dgm:t>
    </dgm:pt>
    <dgm:pt modelId="{39AC593D-563C-4E4F-B8F5-667A66368A4B}" type="pres">
      <dgm:prSet presAssocID="{49DDF8E5-C512-47C4-841C-E4055097BB44}" presName="space" presStyleCnt="0"/>
      <dgm:spPr/>
    </dgm:pt>
    <dgm:pt modelId="{5CD7F580-C372-4AEC-9FF3-ECBF19BCEE6A}" type="pres">
      <dgm:prSet presAssocID="{28FD5FD2-F54E-4A5F-8BA6-325A9328241C}" presName="Name5" presStyleLbl="vennNode1" presStyleIdx="1" presStyleCnt="10">
        <dgm:presLayoutVars>
          <dgm:bulletEnabled val="1"/>
        </dgm:presLayoutVars>
      </dgm:prSet>
      <dgm:spPr/>
      <dgm:t>
        <a:bodyPr/>
        <a:lstStyle/>
        <a:p>
          <a:endParaRPr lang="en-US"/>
        </a:p>
      </dgm:t>
    </dgm:pt>
    <dgm:pt modelId="{4EBB8E5C-A3E5-4633-8333-3C2379456FA2}" type="pres">
      <dgm:prSet presAssocID="{3FC37F9B-0841-4E32-81A5-77D78AEBE8F2}" presName="space" presStyleCnt="0"/>
      <dgm:spPr/>
    </dgm:pt>
    <dgm:pt modelId="{54B2A1A0-F0D7-4E71-AFD4-03EC8E5FBAB4}" type="pres">
      <dgm:prSet presAssocID="{B9AE430D-9CB2-457D-A90A-3612AD3B61EE}" presName="Name5" presStyleLbl="vennNode1" presStyleIdx="2" presStyleCnt="10">
        <dgm:presLayoutVars>
          <dgm:bulletEnabled val="1"/>
        </dgm:presLayoutVars>
      </dgm:prSet>
      <dgm:spPr/>
      <dgm:t>
        <a:bodyPr/>
        <a:lstStyle/>
        <a:p>
          <a:endParaRPr lang="en-US"/>
        </a:p>
      </dgm:t>
    </dgm:pt>
    <dgm:pt modelId="{73EA784B-C76C-4599-92FC-D8CB64C0E9DC}" type="pres">
      <dgm:prSet presAssocID="{06775609-E40F-4D8F-B9DB-5515C5C40CDE}" presName="space" presStyleCnt="0"/>
      <dgm:spPr/>
    </dgm:pt>
    <dgm:pt modelId="{8C6D11CD-C245-42CB-BAE2-23B9B635020B}" type="pres">
      <dgm:prSet presAssocID="{E1117C4F-3A0A-4A5E-AC18-E390257443AC}" presName="Name5" presStyleLbl="vennNode1" presStyleIdx="3" presStyleCnt="10">
        <dgm:presLayoutVars>
          <dgm:bulletEnabled val="1"/>
        </dgm:presLayoutVars>
      </dgm:prSet>
      <dgm:spPr/>
      <dgm:t>
        <a:bodyPr/>
        <a:lstStyle/>
        <a:p>
          <a:endParaRPr lang="en-US"/>
        </a:p>
      </dgm:t>
    </dgm:pt>
    <dgm:pt modelId="{91A5DAB6-9861-4651-A033-54369479E50D}" type="pres">
      <dgm:prSet presAssocID="{DC2CD8AF-503C-473F-A057-29D31A7CC288}" presName="space" presStyleCnt="0"/>
      <dgm:spPr/>
    </dgm:pt>
    <dgm:pt modelId="{B995C1CD-78C4-4B7A-BA04-3472B3FE4E64}" type="pres">
      <dgm:prSet presAssocID="{8B3CF8EC-B02D-4A6E-9217-7B6066187275}" presName="Name5" presStyleLbl="vennNode1" presStyleIdx="4" presStyleCnt="10">
        <dgm:presLayoutVars>
          <dgm:bulletEnabled val="1"/>
        </dgm:presLayoutVars>
      </dgm:prSet>
      <dgm:spPr/>
      <dgm:t>
        <a:bodyPr/>
        <a:lstStyle/>
        <a:p>
          <a:endParaRPr lang="en-US"/>
        </a:p>
      </dgm:t>
    </dgm:pt>
    <dgm:pt modelId="{EF91F1FE-124E-4287-8AFF-6984CA56B7D5}" type="pres">
      <dgm:prSet presAssocID="{931AA818-BF4E-4613-BB52-DE6F5A273C7E}" presName="space" presStyleCnt="0"/>
      <dgm:spPr/>
    </dgm:pt>
    <dgm:pt modelId="{3CF60241-41A3-43B3-AE0C-3E4125BFAE1A}" type="pres">
      <dgm:prSet presAssocID="{6D95A90E-3199-4264-A57F-56E2A12FDFB9}" presName="Name5" presStyleLbl="vennNode1" presStyleIdx="5" presStyleCnt="10">
        <dgm:presLayoutVars>
          <dgm:bulletEnabled val="1"/>
        </dgm:presLayoutVars>
      </dgm:prSet>
      <dgm:spPr/>
      <dgm:t>
        <a:bodyPr/>
        <a:lstStyle/>
        <a:p>
          <a:endParaRPr lang="en-US"/>
        </a:p>
      </dgm:t>
    </dgm:pt>
    <dgm:pt modelId="{12131909-DEA8-4CC8-9733-C3565ACDFB43}" type="pres">
      <dgm:prSet presAssocID="{13EF2E09-E51A-4921-9DB5-CBC8E62FF7B5}" presName="space" presStyleCnt="0"/>
      <dgm:spPr/>
    </dgm:pt>
    <dgm:pt modelId="{A639D83C-3BD9-4A53-A33C-DF1071136414}" type="pres">
      <dgm:prSet presAssocID="{88191EE2-8766-4346-A0F2-E072680C9135}" presName="Name5" presStyleLbl="vennNode1" presStyleIdx="6" presStyleCnt="10">
        <dgm:presLayoutVars>
          <dgm:bulletEnabled val="1"/>
        </dgm:presLayoutVars>
      </dgm:prSet>
      <dgm:spPr/>
      <dgm:t>
        <a:bodyPr/>
        <a:lstStyle/>
        <a:p>
          <a:endParaRPr lang="en-US"/>
        </a:p>
      </dgm:t>
    </dgm:pt>
    <dgm:pt modelId="{4FF10D39-F037-4E63-8CE5-A6C6DF10AF75}" type="pres">
      <dgm:prSet presAssocID="{29B08C77-FCA1-44A3-A8A7-3D81368F90B7}" presName="space" presStyleCnt="0"/>
      <dgm:spPr/>
    </dgm:pt>
    <dgm:pt modelId="{16617ED2-472D-4B60-86DD-CDAD2952DA13}" type="pres">
      <dgm:prSet presAssocID="{F739C999-13FD-45B6-AB18-952645C50032}" presName="Name5" presStyleLbl="vennNode1" presStyleIdx="7" presStyleCnt="10">
        <dgm:presLayoutVars>
          <dgm:bulletEnabled val="1"/>
        </dgm:presLayoutVars>
      </dgm:prSet>
      <dgm:spPr/>
      <dgm:t>
        <a:bodyPr/>
        <a:lstStyle/>
        <a:p>
          <a:endParaRPr lang="en-US"/>
        </a:p>
      </dgm:t>
    </dgm:pt>
    <dgm:pt modelId="{5BD470E6-D342-4FBF-9F31-8AB238DA53EB}" type="pres">
      <dgm:prSet presAssocID="{D8BC58A0-8E9C-474A-A6D1-42833C6E387F}" presName="space" presStyleCnt="0"/>
      <dgm:spPr/>
    </dgm:pt>
    <dgm:pt modelId="{EC850A8B-025C-4AE7-A0DB-D282C6BE5478}" type="pres">
      <dgm:prSet presAssocID="{69D2EA24-9C79-47AF-8976-436609779BCD}" presName="Name5" presStyleLbl="vennNode1" presStyleIdx="8" presStyleCnt="10">
        <dgm:presLayoutVars>
          <dgm:bulletEnabled val="1"/>
        </dgm:presLayoutVars>
      </dgm:prSet>
      <dgm:spPr/>
      <dgm:t>
        <a:bodyPr/>
        <a:lstStyle/>
        <a:p>
          <a:endParaRPr lang="en-US"/>
        </a:p>
      </dgm:t>
    </dgm:pt>
    <dgm:pt modelId="{5E1977D5-7384-494D-8350-CBC3837E31EC}" type="pres">
      <dgm:prSet presAssocID="{2439A4E5-E1CE-4CD9-A6DA-D8FDE038BBCD}" presName="space" presStyleCnt="0"/>
      <dgm:spPr/>
    </dgm:pt>
    <dgm:pt modelId="{747D1370-8DF6-4A5F-8CB5-A61C97D90A72}" type="pres">
      <dgm:prSet presAssocID="{40F2DF3A-EB74-492D-9178-1A1DA07F3D0B}" presName="Name5" presStyleLbl="vennNode1" presStyleIdx="9" presStyleCnt="10">
        <dgm:presLayoutVars>
          <dgm:bulletEnabled val="1"/>
        </dgm:presLayoutVars>
      </dgm:prSet>
      <dgm:spPr/>
      <dgm:t>
        <a:bodyPr/>
        <a:lstStyle/>
        <a:p>
          <a:endParaRPr lang="en-US"/>
        </a:p>
      </dgm:t>
    </dgm:pt>
  </dgm:ptLst>
  <dgm:cxnLst>
    <dgm:cxn modelId="{5EDCD14B-A255-4101-A9BA-6050343D1755}" srcId="{14838036-36BD-4591-A91B-0B3F9E2BD73B}" destId="{B9AE430D-9CB2-457D-A90A-3612AD3B61EE}" srcOrd="2" destOrd="0" parTransId="{BAD8DDAE-D2CE-4B9C-AFDD-7DDCE55BB7A8}" sibTransId="{06775609-E40F-4D8F-B9DB-5515C5C40CDE}"/>
    <dgm:cxn modelId="{6C4808A2-F2C3-46B4-A201-CEE333916580}" type="presOf" srcId="{CBA6CF25-A8D0-4F65-BD69-9526915E757B}" destId="{1D1426EC-64D7-4011-9501-1D93848AA5EC}" srcOrd="0" destOrd="0" presId="urn:microsoft.com/office/officeart/2005/8/layout/venn3"/>
    <dgm:cxn modelId="{33F58D65-F043-4C7D-84AC-F9AA14CF9F2A}" srcId="{14838036-36BD-4591-A91B-0B3F9E2BD73B}" destId="{88191EE2-8766-4346-A0F2-E072680C9135}" srcOrd="6" destOrd="0" parTransId="{30DF4393-7236-4087-832E-EB1614CAB482}" sibTransId="{29B08C77-FCA1-44A3-A8A7-3D81368F90B7}"/>
    <dgm:cxn modelId="{39DAA862-67E3-40A7-AE63-F1FB753CF120}" srcId="{14838036-36BD-4591-A91B-0B3F9E2BD73B}" destId="{40F2DF3A-EB74-492D-9178-1A1DA07F3D0B}" srcOrd="9" destOrd="0" parTransId="{7C8EC722-543A-4C0A-AC8E-417F227D96D4}" sibTransId="{3C79F499-FD90-432A-A4D9-6C6D88F4FEAA}"/>
    <dgm:cxn modelId="{DAD1CC24-A8A9-4CCE-881F-7EDE8061C91D}" srcId="{14838036-36BD-4591-A91B-0B3F9E2BD73B}" destId="{CBA6CF25-A8D0-4F65-BD69-9526915E757B}" srcOrd="0" destOrd="0" parTransId="{5AB64874-B8E5-4172-AADA-55CE73A5B082}" sibTransId="{49DDF8E5-C512-47C4-841C-E4055097BB44}"/>
    <dgm:cxn modelId="{53CF6256-D954-4397-9B8E-4DDE8282C745}" srcId="{14838036-36BD-4591-A91B-0B3F9E2BD73B}" destId="{6D95A90E-3199-4264-A57F-56E2A12FDFB9}" srcOrd="5" destOrd="0" parTransId="{B11466F3-97C5-4B7D-BBD2-D8004B586FAF}" sibTransId="{13EF2E09-E51A-4921-9DB5-CBC8E62FF7B5}"/>
    <dgm:cxn modelId="{0BC1530A-86C7-4EE2-8D60-85B3519351E3}" srcId="{14838036-36BD-4591-A91B-0B3F9E2BD73B}" destId="{E1117C4F-3A0A-4A5E-AC18-E390257443AC}" srcOrd="3" destOrd="0" parTransId="{DB5DDE7E-81CF-487D-AAEE-989BC49C3988}" sibTransId="{DC2CD8AF-503C-473F-A057-29D31A7CC288}"/>
    <dgm:cxn modelId="{C4BC3AAF-C487-4B4B-8CDD-268F70332D34}" type="presOf" srcId="{E1117C4F-3A0A-4A5E-AC18-E390257443AC}" destId="{8C6D11CD-C245-42CB-BAE2-23B9B635020B}" srcOrd="0" destOrd="0" presId="urn:microsoft.com/office/officeart/2005/8/layout/venn3"/>
    <dgm:cxn modelId="{A6AD6E0F-3822-48EC-8493-832F8DD14DDD}" type="presOf" srcId="{40F2DF3A-EB74-492D-9178-1A1DA07F3D0B}" destId="{747D1370-8DF6-4A5F-8CB5-A61C97D90A72}" srcOrd="0" destOrd="0" presId="urn:microsoft.com/office/officeart/2005/8/layout/venn3"/>
    <dgm:cxn modelId="{4A4FE94A-0260-4A62-A267-1719F7294DBB}" srcId="{14838036-36BD-4591-A91B-0B3F9E2BD73B}" destId="{28FD5FD2-F54E-4A5F-8BA6-325A9328241C}" srcOrd="1" destOrd="0" parTransId="{B3D5047A-D09D-4C0F-AFFE-C6A91FBF19BB}" sibTransId="{3FC37F9B-0841-4E32-81A5-77D78AEBE8F2}"/>
    <dgm:cxn modelId="{0925106D-CBBE-480F-BDB4-D74A28FF50DF}" type="presOf" srcId="{28FD5FD2-F54E-4A5F-8BA6-325A9328241C}" destId="{5CD7F580-C372-4AEC-9FF3-ECBF19BCEE6A}" srcOrd="0" destOrd="0" presId="urn:microsoft.com/office/officeart/2005/8/layout/venn3"/>
    <dgm:cxn modelId="{0B22E487-121E-45E9-9786-23812C1FF20D}" type="presOf" srcId="{F739C999-13FD-45B6-AB18-952645C50032}" destId="{16617ED2-472D-4B60-86DD-CDAD2952DA13}" srcOrd="0" destOrd="0" presId="urn:microsoft.com/office/officeart/2005/8/layout/venn3"/>
    <dgm:cxn modelId="{B887C596-2E37-48B1-882D-12BDACA415BC}" srcId="{14838036-36BD-4591-A91B-0B3F9E2BD73B}" destId="{F739C999-13FD-45B6-AB18-952645C50032}" srcOrd="7" destOrd="0" parTransId="{7406E36E-B6D8-42C1-85DB-26A2B47441D0}" sibTransId="{D8BC58A0-8E9C-474A-A6D1-42833C6E387F}"/>
    <dgm:cxn modelId="{5C616642-7983-4F88-A33B-C4C95CBB7A1B}" type="presOf" srcId="{B9AE430D-9CB2-457D-A90A-3612AD3B61EE}" destId="{54B2A1A0-F0D7-4E71-AFD4-03EC8E5FBAB4}" srcOrd="0" destOrd="0" presId="urn:microsoft.com/office/officeart/2005/8/layout/venn3"/>
    <dgm:cxn modelId="{61FC7C85-3FFB-4B85-BBBE-F33B1C3DD45E}" type="presOf" srcId="{88191EE2-8766-4346-A0F2-E072680C9135}" destId="{A639D83C-3BD9-4A53-A33C-DF1071136414}" srcOrd="0" destOrd="0" presId="urn:microsoft.com/office/officeart/2005/8/layout/venn3"/>
    <dgm:cxn modelId="{1706E254-9047-44ED-80C2-7645E6FC10E5}" srcId="{14838036-36BD-4591-A91B-0B3F9E2BD73B}" destId="{69D2EA24-9C79-47AF-8976-436609779BCD}" srcOrd="8" destOrd="0" parTransId="{C8C0209B-F91A-470D-90E6-0A9D69EEC7AF}" sibTransId="{2439A4E5-E1CE-4CD9-A6DA-D8FDE038BBCD}"/>
    <dgm:cxn modelId="{2F1DF7B9-DD30-4F6F-A842-3C9960210C33}" type="presOf" srcId="{14838036-36BD-4591-A91B-0B3F9E2BD73B}" destId="{20249186-D132-4738-AB74-22C2DAD91A24}" srcOrd="0" destOrd="0" presId="urn:microsoft.com/office/officeart/2005/8/layout/venn3"/>
    <dgm:cxn modelId="{B8A9E657-F139-4370-813A-17ED4001D413}" type="presOf" srcId="{69D2EA24-9C79-47AF-8976-436609779BCD}" destId="{EC850A8B-025C-4AE7-A0DB-D282C6BE5478}" srcOrd="0" destOrd="0" presId="urn:microsoft.com/office/officeart/2005/8/layout/venn3"/>
    <dgm:cxn modelId="{22BD775A-817A-4D3C-A4F3-0ED68D97F55B}" type="presOf" srcId="{8B3CF8EC-B02D-4A6E-9217-7B6066187275}" destId="{B995C1CD-78C4-4B7A-BA04-3472B3FE4E64}" srcOrd="0" destOrd="0" presId="urn:microsoft.com/office/officeart/2005/8/layout/venn3"/>
    <dgm:cxn modelId="{5924F137-F608-4428-AE76-32C2CAB98AF4}" type="presOf" srcId="{6D95A90E-3199-4264-A57F-56E2A12FDFB9}" destId="{3CF60241-41A3-43B3-AE0C-3E4125BFAE1A}" srcOrd="0" destOrd="0" presId="urn:microsoft.com/office/officeart/2005/8/layout/venn3"/>
    <dgm:cxn modelId="{5CB14042-C359-46B8-B97B-2B31FA6A43D9}" srcId="{14838036-36BD-4591-A91B-0B3F9E2BD73B}" destId="{8B3CF8EC-B02D-4A6E-9217-7B6066187275}" srcOrd="4" destOrd="0" parTransId="{B3D65E34-FF2B-4301-88B4-C25268667CC7}" sibTransId="{931AA818-BF4E-4613-BB52-DE6F5A273C7E}"/>
    <dgm:cxn modelId="{D2855C82-8C89-4417-983F-4CB1FBB8423F}" type="presParOf" srcId="{20249186-D132-4738-AB74-22C2DAD91A24}" destId="{1D1426EC-64D7-4011-9501-1D93848AA5EC}" srcOrd="0" destOrd="0" presId="urn:microsoft.com/office/officeart/2005/8/layout/venn3"/>
    <dgm:cxn modelId="{161FDACE-A9D1-4052-95B1-E737009D46F1}" type="presParOf" srcId="{20249186-D132-4738-AB74-22C2DAD91A24}" destId="{39AC593D-563C-4E4F-B8F5-667A66368A4B}" srcOrd="1" destOrd="0" presId="urn:microsoft.com/office/officeart/2005/8/layout/venn3"/>
    <dgm:cxn modelId="{604413BC-2575-4B4F-84B3-72577256ECD0}" type="presParOf" srcId="{20249186-D132-4738-AB74-22C2DAD91A24}" destId="{5CD7F580-C372-4AEC-9FF3-ECBF19BCEE6A}" srcOrd="2" destOrd="0" presId="urn:microsoft.com/office/officeart/2005/8/layout/venn3"/>
    <dgm:cxn modelId="{FC3C1B42-4CA9-485B-8117-F8CB00C202C0}" type="presParOf" srcId="{20249186-D132-4738-AB74-22C2DAD91A24}" destId="{4EBB8E5C-A3E5-4633-8333-3C2379456FA2}" srcOrd="3" destOrd="0" presId="urn:microsoft.com/office/officeart/2005/8/layout/venn3"/>
    <dgm:cxn modelId="{BF90D944-0340-485E-9B20-69DBD6F995F0}" type="presParOf" srcId="{20249186-D132-4738-AB74-22C2DAD91A24}" destId="{54B2A1A0-F0D7-4E71-AFD4-03EC8E5FBAB4}" srcOrd="4" destOrd="0" presId="urn:microsoft.com/office/officeart/2005/8/layout/venn3"/>
    <dgm:cxn modelId="{62364059-0033-4F67-B546-C8E886777C4E}" type="presParOf" srcId="{20249186-D132-4738-AB74-22C2DAD91A24}" destId="{73EA784B-C76C-4599-92FC-D8CB64C0E9DC}" srcOrd="5" destOrd="0" presId="urn:microsoft.com/office/officeart/2005/8/layout/venn3"/>
    <dgm:cxn modelId="{5F1389F4-D908-4639-A05F-57093FC7801B}" type="presParOf" srcId="{20249186-D132-4738-AB74-22C2DAD91A24}" destId="{8C6D11CD-C245-42CB-BAE2-23B9B635020B}" srcOrd="6" destOrd="0" presId="urn:microsoft.com/office/officeart/2005/8/layout/venn3"/>
    <dgm:cxn modelId="{FF6D5CEF-FEDF-461C-BEB7-3F52FD4D164A}" type="presParOf" srcId="{20249186-D132-4738-AB74-22C2DAD91A24}" destId="{91A5DAB6-9861-4651-A033-54369479E50D}" srcOrd="7" destOrd="0" presId="urn:microsoft.com/office/officeart/2005/8/layout/venn3"/>
    <dgm:cxn modelId="{5EE3BCB5-5D6D-4379-8894-86EE15009989}" type="presParOf" srcId="{20249186-D132-4738-AB74-22C2DAD91A24}" destId="{B995C1CD-78C4-4B7A-BA04-3472B3FE4E64}" srcOrd="8" destOrd="0" presId="urn:microsoft.com/office/officeart/2005/8/layout/venn3"/>
    <dgm:cxn modelId="{F8BFCF25-9C0F-4800-9144-43D16C11109D}" type="presParOf" srcId="{20249186-D132-4738-AB74-22C2DAD91A24}" destId="{EF91F1FE-124E-4287-8AFF-6984CA56B7D5}" srcOrd="9" destOrd="0" presId="urn:microsoft.com/office/officeart/2005/8/layout/venn3"/>
    <dgm:cxn modelId="{58A3EB9B-AB40-42DB-972A-62B0F787FFB2}" type="presParOf" srcId="{20249186-D132-4738-AB74-22C2DAD91A24}" destId="{3CF60241-41A3-43B3-AE0C-3E4125BFAE1A}" srcOrd="10" destOrd="0" presId="urn:microsoft.com/office/officeart/2005/8/layout/venn3"/>
    <dgm:cxn modelId="{D58E3C4F-D070-437F-A0EA-B4713B7D2D89}" type="presParOf" srcId="{20249186-D132-4738-AB74-22C2DAD91A24}" destId="{12131909-DEA8-4CC8-9733-C3565ACDFB43}" srcOrd="11" destOrd="0" presId="urn:microsoft.com/office/officeart/2005/8/layout/venn3"/>
    <dgm:cxn modelId="{AD130A92-4A51-4FDE-9183-596092BF9A05}" type="presParOf" srcId="{20249186-D132-4738-AB74-22C2DAD91A24}" destId="{A639D83C-3BD9-4A53-A33C-DF1071136414}" srcOrd="12" destOrd="0" presId="urn:microsoft.com/office/officeart/2005/8/layout/venn3"/>
    <dgm:cxn modelId="{D629D41D-5D47-47D7-BC87-F7812393B76D}" type="presParOf" srcId="{20249186-D132-4738-AB74-22C2DAD91A24}" destId="{4FF10D39-F037-4E63-8CE5-A6C6DF10AF75}" srcOrd="13" destOrd="0" presId="urn:microsoft.com/office/officeart/2005/8/layout/venn3"/>
    <dgm:cxn modelId="{B7DFBCAD-A8F6-4BCC-9F79-2B8E3F332A01}" type="presParOf" srcId="{20249186-D132-4738-AB74-22C2DAD91A24}" destId="{16617ED2-472D-4B60-86DD-CDAD2952DA13}" srcOrd="14" destOrd="0" presId="urn:microsoft.com/office/officeart/2005/8/layout/venn3"/>
    <dgm:cxn modelId="{692354FB-24E7-440A-A053-C2DB6F45BB9B}" type="presParOf" srcId="{20249186-D132-4738-AB74-22C2DAD91A24}" destId="{5BD470E6-D342-4FBF-9F31-8AB238DA53EB}" srcOrd="15" destOrd="0" presId="urn:microsoft.com/office/officeart/2005/8/layout/venn3"/>
    <dgm:cxn modelId="{3A038157-201E-4FD5-8A39-A7C979048DB3}" type="presParOf" srcId="{20249186-D132-4738-AB74-22C2DAD91A24}" destId="{EC850A8B-025C-4AE7-A0DB-D282C6BE5478}" srcOrd="16" destOrd="0" presId="urn:microsoft.com/office/officeart/2005/8/layout/venn3"/>
    <dgm:cxn modelId="{C49D2B6D-4878-49B5-852F-65B881CB2742}" type="presParOf" srcId="{20249186-D132-4738-AB74-22C2DAD91A24}" destId="{5E1977D5-7384-494D-8350-CBC3837E31EC}" srcOrd="17" destOrd="0" presId="urn:microsoft.com/office/officeart/2005/8/layout/venn3"/>
    <dgm:cxn modelId="{85C808E0-7259-474F-AD0B-5B24168FD127}" type="presParOf" srcId="{20249186-D132-4738-AB74-22C2DAD91A24}" destId="{747D1370-8DF6-4A5F-8CB5-A61C97D90A72}" srcOrd="1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4838036-36BD-4591-A91B-0B3F9E2BD73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CBA6CF25-A8D0-4F65-BD69-9526915E757B}">
      <dgm:prSet phldrT="[Text]" custT="1"/>
      <dgm:spPr>
        <a:solidFill>
          <a:schemeClr val="bg1">
            <a:lumMod val="95000"/>
          </a:schemeClr>
        </a:solidFill>
      </dgm:spPr>
      <dgm:t>
        <a:bodyPr tIns="9144" anchor="b" anchorCtr="0"/>
        <a:lstStyle/>
        <a:p>
          <a:r>
            <a:rPr lang="en-US" sz="2400" dirty="0" smtClean="0"/>
            <a:t>L</a:t>
          </a:r>
          <a:r>
            <a:rPr lang="en-US" sz="2400" baseline="-25000" dirty="0" smtClean="0"/>
            <a:t>0</a:t>
          </a:r>
          <a:endParaRPr lang="en-US" sz="2400" baseline="-25000" dirty="0"/>
        </a:p>
      </dgm:t>
    </dgm:pt>
    <dgm:pt modelId="{5AB64874-B8E5-4172-AADA-55CE73A5B082}" type="parTrans" cxnId="{DAD1CC24-A8A9-4CCE-881F-7EDE8061C91D}">
      <dgm:prSet/>
      <dgm:spPr/>
      <dgm:t>
        <a:bodyPr/>
        <a:lstStyle/>
        <a:p>
          <a:endParaRPr lang="en-US" sz="1000"/>
        </a:p>
      </dgm:t>
    </dgm:pt>
    <dgm:pt modelId="{49DDF8E5-C512-47C4-841C-E4055097BB44}" type="sibTrans" cxnId="{DAD1CC24-A8A9-4CCE-881F-7EDE8061C91D}">
      <dgm:prSet/>
      <dgm:spPr/>
      <dgm:t>
        <a:bodyPr/>
        <a:lstStyle/>
        <a:p>
          <a:endParaRPr lang="en-US" sz="1000"/>
        </a:p>
      </dgm:t>
    </dgm:pt>
    <dgm:pt modelId="{28FD5FD2-F54E-4A5F-8BA6-325A9328241C}">
      <dgm:prSet phldrT="[Text]" custT="1"/>
      <dgm:spPr>
        <a:solidFill>
          <a:schemeClr val="bg1">
            <a:lumMod val="85000"/>
          </a:schemeClr>
        </a:solidFill>
      </dgm:spPr>
      <dgm:t>
        <a:bodyPr tIns="9144" anchor="b" anchorCtr="0"/>
        <a:lstStyle/>
        <a:p>
          <a:r>
            <a:rPr lang="en-US" sz="2400" dirty="0" smtClean="0"/>
            <a:t>L</a:t>
          </a:r>
          <a:r>
            <a:rPr lang="en-US" sz="2400" baseline="-25000" dirty="0" smtClean="0"/>
            <a:t>1</a:t>
          </a:r>
          <a:endParaRPr lang="en-US" sz="2400" dirty="0">
            <a:solidFill>
              <a:schemeClr val="tx1"/>
            </a:solidFill>
          </a:endParaRPr>
        </a:p>
      </dgm:t>
    </dgm:pt>
    <dgm:pt modelId="{B3D5047A-D09D-4C0F-AFFE-C6A91FBF19BB}" type="parTrans" cxnId="{4A4FE94A-0260-4A62-A267-1719F7294DBB}">
      <dgm:prSet/>
      <dgm:spPr/>
      <dgm:t>
        <a:bodyPr/>
        <a:lstStyle/>
        <a:p>
          <a:endParaRPr lang="en-US" sz="1000"/>
        </a:p>
      </dgm:t>
    </dgm:pt>
    <dgm:pt modelId="{3FC37F9B-0841-4E32-81A5-77D78AEBE8F2}" type="sibTrans" cxnId="{4A4FE94A-0260-4A62-A267-1719F7294DBB}">
      <dgm:prSet/>
      <dgm:spPr/>
      <dgm:t>
        <a:bodyPr/>
        <a:lstStyle/>
        <a:p>
          <a:endParaRPr lang="en-US" sz="1000"/>
        </a:p>
      </dgm:t>
    </dgm:pt>
    <dgm:pt modelId="{B9AE430D-9CB2-457D-A90A-3612AD3B61EE}">
      <dgm:prSet phldrT="[Text]" custT="1"/>
      <dgm:spPr>
        <a:solidFill>
          <a:schemeClr val="bg1">
            <a:lumMod val="75000"/>
          </a:schemeClr>
        </a:solidFill>
      </dgm:spPr>
      <dgm:t>
        <a:bodyPr tIns="9144" anchor="b" anchorCtr="0"/>
        <a:lstStyle/>
        <a:p>
          <a:r>
            <a:rPr lang="en-US" sz="2400" dirty="0" smtClean="0"/>
            <a:t>L</a:t>
          </a:r>
          <a:r>
            <a:rPr lang="en-US" sz="2400" baseline="-25000" dirty="0" smtClean="0"/>
            <a:t>2</a:t>
          </a:r>
          <a:endParaRPr lang="en-US" sz="2400" baseline="-25000" dirty="0"/>
        </a:p>
      </dgm:t>
    </dgm:pt>
    <dgm:pt modelId="{BAD8DDAE-D2CE-4B9C-AFDD-7DDCE55BB7A8}" type="parTrans" cxnId="{5EDCD14B-A255-4101-A9BA-6050343D1755}">
      <dgm:prSet/>
      <dgm:spPr/>
      <dgm:t>
        <a:bodyPr/>
        <a:lstStyle/>
        <a:p>
          <a:endParaRPr lang="en-US" sz="1000"/>
        </a:p>
      </dgm:t>
    </dgm:pt>
    <dgm:pt modelId="{06775609-E40F-4D8F-B9DB-5515C5C40CDE}" type="sibTrans" cxnId="{5EDCD14B-A255-4101-A9BA-6050343D1755}">
      <dgm:prSet/>
      <dgm:spPr/>
      <dgm:t>
        <a:bodyPr/>
        <a:lstStyle/>
        <a:p>
          <a:endParaRPr lang="en-US" sz="1000"/>
        </a:p>
      </dgm:t>
    </dgm:pt>
    <dgm:pt modelId="{E1117C4F-3A0A-4A5E-AC18-E390257443AC}">
      <dgm:prSet phldrT="[Text]" custT="1"/>
      <dgm:spPr>
        <a:solidFill>
          <a:schemeClr val="bg1">
            <a:lumMod val="65000"/>
          </a:schemeClr>
        </a:solidFill>
      </dgm:spPr>
      <dgm:t>
        <a:bodyPr tIns="9144" anchor="b" anchorCtr="0"/>
        <a:lstStyle/>
        <a:p>
          <a:r>
            <a:rPr lang="en-US" sz="2400" dirty="0" smtClean="0"/>
            <a:t>L</a:t>
          </a:r>
          <a:r>
            <a:rPr lang="en-US" sz="2400" baseline="-25000" dirty="0" smtClean="0"/>
            <a:t>3</a:t>
          </a:r>
          <a:endParaRPr lang="en-US" sz="2400" baseline="-25000" dirty="0">
            <a:solidFill>
              <a:schemeClr val="tx1"/>
            </a:solidFill>
          </a:endParaRPr>
        </a:p>
      </dgm:t>
    </dgm:pt>
    <dgm:pt modelId="{DB5DDE7E-81CF-487D-AAEE-989BC49C3988}" type="parTrans" cxnId="{0BC1530A-86C7-4EE2-8D60-85B3519351E3}">
      <dgm:prSet/>
      <dgm:spPr/>
      <dgm:t>
        <a:bodyPr/>
        <a:lstStyle/>
        <a:p>
          <a:endParaRPr lang="en-US" sz="1000"/>
        </a:p>
      </dgm:t>
    </dgm:pt>
    <dgm:pt modelId="{DC2CD8AF-503C-473F-A057-29D31A7CC288}" type="sibTrans" cxnId="{0BC1530A-86C7-4EE2-8D60-85B3519351E3}">
      <dgm:prSet/>
      <dgm:spPr/>
      <dgm:t>
        <a:bodyPr/>
        <a:lstStyle/>
        <a:p>
          <a:endParaRPr lang="en-US" sz="1000"/>
        </a:p>
      </dgm:t>
    </dgm:pt>
    <dgm:pt modelId="{8B3CF8EC-B02D-4A6E-9217-7B6066187275}">
      <dgm:prSet phldrT="[Text]" custT="1"/>
      <dgm:spPr>
        <a:solidFill>
          <a:schemeClr val="bg1">
            <a:lumMod val="95000"/>
          </a:schemeClr>
        </a:solidFill>
      </dgm:spPr>
      <dgm:t>
        <a:bodyPr tIns="9144" anchor="b" anchorCtr="0"/>
        <a:lstStyle/>
        <a:p>
          <a:r>
            <a:rPr lang="en-US" sz="2400" dirty="0" smtClean="0"/>
            <a:t>L</a:t>
          </a:r>
          <a:r>
            <a:rPr lang="en-US" sz="2400" baseline="-25000" dirty="0" smtClean="0"/>
            <a:t>4</a:t>
          </a:r>
          <a:endParaRPr lang="en-US" sz="2400" baseline="-25000" dirty="0"/>
        </a:p>
      </dgm:t>
    </dgm:pt>
    <dgm:pt modelId="{B3D65E34-FF2B-4301-88B4-C25268667CC7}" type="parTrans" cxnId="{5CB14042-C359-46B8-B97B-2B31FA6A43D9}">
      <dgm:prSet/>
      <dgm:spPr/>
      <dgm:t>
        <a:bodyPr/>
        <a:lstStyle/>
        <a:p>
          <a:endParaRPr lang="en-US" sz="1000"/>
        </a:p>
      </dgm:t>
    </dgm:pt>
    <dgm:pt modelId="{931AA818-BF4E-4613-BB52-DE6F5A273C7E}" type="sibTrans" cxnId="{5CB14042-C359-46B8-B97B-2B31FA6A43D9}">
      <dgm:prSet/>
      <dgm:spPr/>
      <dgm:t>
        <a:bodyPr/>
        <a:lstStyle/>
        <a:p>
          <a:endParaRPr lang="en-US" sz="1000"/>
        </a:p>
      </dgm:t>
    </dgm:pt>
    <dgm:pt modelId="{6D95A90E-3199-4264-A57F-56E2A12FDFB9}">
      <dgm:prSet phldrT="[Text]" custT="1"/>
      <dgm:spPr>
        <a:solidFill>
          <a:schemeClr val="bg1">
            <a:lumMod val="8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5</a:t>
          </a:r>
          <a:endParaRPr lang="en-US" sz="2400" baseline="-25000" dirty="0">
            <a:solidFill>
              <a:schemeClr val="tx1"/>
            </a:solidFill>
          </a:endParaRPr>
        </a:p>
      </dgm:t>
    </dgm:pt>
    <dgm:pt modelId="{B11466F3-97C5-4B7D-BBD2-D8004B586FAF}" type="parTrans" cxnId="{53CF6256-D954-4397-9B8E-4DDE8282C745}">
      <dgm:prSet/>
      <dgm:spPr/>
      <dgm:t>
        <a:bodyPr/>
        <a:lstStyle/>
        <a:p>
          <a:endParaRPr lang="en-US" sz="1000"/>
        </a:p>
      </dgm:t>
    </dgm:pt>
    <dgm:pt modelId="{13EF2E09-E51A-4921-9DB5-CBC8E62FF7B5}" type="sibTrans" cxnId="{53CF6256-D954-4397-9B8E-4DDE8282C745}">
      <dgm:prSet/>
      <dgm:spPr/>
      <dgm:t>
        <a:bodyPr/>
        <a:lstStyle/>
        <a:p>
          <a:endParaRPr lang="en-US" sz="1000"/>
        </a:p>
      </dgm:t>
    </dgm:pt>
    <dgm:pt modelId="{88191EE2-8766-4346-A0F2-E072680C9135}">
      <dgm:prSet phldrT="[Text]" custT="1"/>
      <dgm:spPr>
        <a:solidFill>
          <a:schemeClr val="bg1">
            <a:lumMod val="75000"/>
          </a:schemeClr>
        </a:solidFill>
      </dgm:spPr>
      <dgm:t>
        <a:bodyPr tIns="9144" anchor="b" anchorCtr="0"/>
        <a:lstStyle/>
        <a:p>
          <a:r>
            <a:rPr lang="en-US" sz="2400" dirty="0" smtClean="0"/>
            <a:t>L</a:t>
          </a:r>
          <a:r>
            <a:rPr lang="en-US" sz="2400" baseline="-25000" dirty="0" smtClean="0"/>
            <a:t>6</a:t>
          </a:r>
          <a:endParaRPr lang="en-US" sz="2400" baseline="-25000" dirty="0"/>
        </a:p>
      </dgm:t>
    </dgm:pt>
    <dgm:pt modelId="{30DF4393-7236-4087-832E-EB1614CAB482}" type="parTrans" cxnId="{33F58D65-F043-4C7D-84AC-F9AA14CF9F2A}">
      <dgm:prSet/>
      <dgm:spPr/>
      <dgm:t>
        <a:bodyPr/>
        <a:lstStyle/>
        <a:p>
          <a:endParaRPr lang="en-US" sz="1000"/>
        </a:p>
      </dgm:t>
    </dgm:pt>
    <dgm:pt modelId="{29B08C77-FCA1-44A3-A8A7-3D81368F90B7}" type="sibTrans" cxnId="{33F58D65-F043-4C7D-84AC-F9AA14CF9F2A}">
      <dgm:prSet/>
      <dgm:spPr/>
      <dgm:t>
        <a:bodyPr/>
        <a:lstStyle/>
        <a:p>
          <a:endParaRPr lang="en-US" sz="1000"/>
        </a:p>
      </dgm:t>
    </dgm:pt>
    <dgm:pt modelId="{F739C999-13FD-45B6-AB18-952645C50032}">
      <dgm:prSet phldrT="[Text]" custT="1"/>
      <dgm:spPr>
        <a:solidFill>
          <a:schemeClr val="bg1">
            <a:lumMod val="6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7</a:t>
          </a:r>
          <a:endParaRPr lang="en-US" sz="2400" baseline="-25000" dirty="0">
            <a:solidFill>
              <a:schemeClr val="tx1"/>
            </a:solidFill>
          </a:endParaRPr>
        </a:p>
      </dgm:t>
    </dgm:pt>
    <dgm:pt modelId="{7406E36E-B6D8-42C1-85DB-26A2B47441D0}" type="parTrans" cxnId="{B887C596-2E37-48B1-882D-12BDACA415BC}">
      <dgm:prSet/>
      <dgm:spPr/>
      <dgm:t>
        <a:bodyPr/>
        <a:lstStyle/>
        <a:p>
          <a:endParaRPr lang="en-US" sz="1000"/>
        </a:p>
      </dgm:t>
    </dgm:pt>
    <dgm:pt modelId="{D8BC58A0-8E9C-474A-A6D1-42833C6E387F}" type="sibTrans" cxnId="{B887C596-2E37-48B1-882D-12BDACA415BC}">
      <dgm:prSet/>
      <dgm:spPr/>
      <dgm:t>
        <a:bodyPr/>
        <a:lstStyle/>
        <a:p>
          <a:endParaRPr lang="en-US" sz="1000"/>
        </a:p>
      </dgm:t>
    </dgm:pt>
    <dgm:pt modelId="{69D2EA24-9C79-47AF-8976-436609779BCD}">
      <dgm:prSet phldrT="[Text]" custT="1"/>
      <dgm:spPr>
        <a:solidFill>
          <a:schemeClr val="bg1">
            <a:lumMod val="9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C8C0209B-F91A-470D-90E6-0A9D69EEC7AF}" type="parTrans" cxnId="{1706E254-9047-44ED-80C2-7645E6FC10E5}">
      <dgm:prSet/>
      <dgm:spPr/>
      <dgm:t>
        <a:bodyPr/>
        <a:lstStyle/>
        <a:p>
          <a:endParaRPr lang="en-US"/>
        </a:p>
      </dgm:t>
    </dgm:pt>
    <dgm:pt modelId="{2439A4E5-E1CE-4CD9-A6DA-D8FDE038BBCD}" type="sibTrans" cxnId="{1706E254-9047-44ED-80C2-7645E6FC10E5}">
      <dgm:prSet/>
      <dgm:spPr/>
      <dgm:t>
        <a:bodyPr/>
        <a:lstStyle/>
        <a:p>
          <a:endParaRPr lang="en-US"/>
        </a:p>
      </dgm:t>
    </dgm:pt>
    <dgm:pt modelId="{40F2DF3A-EB74-492D-9178-1A1DA07F3D0B}">
      <dgm:prSet phldrT="[Text]" custT="1"/>
      <dgm:spPr>
        <a:solidFill>
          <a:schemeClr val="bg1">
            <a:lumMod val="8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7C8EC722-543A-4C0A-AC8E-417F227D96D4}" type="parTrans" cxnId="{39DAA862-67E3-40A7-AE63-F1FB753CF120}">
      <dgm:prSet/>
      <dgm:spPr/>
      <dgm:t>
        <a:bodyPr/>
        <a:lstStyle/>
        <a:p>
          <a:endParaRPr lang="en-US"/>
        </a:p>
      </dgm:t>
    </dgm:pt>
    <dgm:pt modelId="{3C79F499-FD90-432A-A4D9-6C6D88F4FEAA}" type="sibTrans" cxnId="{39DAA862-67E3-40A7-AE63-F1FB753CF120}">
      <dgm:prSet/>
      <dgm:spPr/>
      <dgm:t>
        <a:bodyPr/>
        <a:lstStyle/>
        <a:p>
          <a:endParaRPr lang="en-US"/>
        </a:p>
      </dgm:t>
    </dgm:pt>
    <dgm:pt modelId="{20249186-D132-4738-AB74-22C2DAD91A24}" type="pres">
      <dgm:prSet presAssocID="{14838036-36BD-4591-A91B-0B3F9E2BD73B}" presName="Name0" presStyleCnt="0">
        <dgm:presLayoutVars>
          <dgm:dir/>
          <dgm:resizeHandles val="exact"/>
        </dgm:presLayoutVars>
      </dgm:prSet>
      <dgm:spPr/>
      <dgm:t>
        <a:bodyPr/>
        <a:lstStyle/>
        <a:p>
          <a:endParaRPr lang="en-US"/>
        </a:p>
      </dgm:t>
    </dgm:pt>
    <dgm:pt modelId="{1D1426EC-64D7-4011-9501-1D93848AA5EC}" type="pres">
      <dgm:prSet presAssocID="{CBA6CF25-A8D0-4F65-BD69-9526915E757B}" presName="Name5" presStyleLbl="vennNode1" presStyleIdx="0" presStyleCnt="10">
        <dgm:presLayoutVars>
          <dgm:bulletEnabled val="1"/>
        </dgm:presLayoutVars>
      </dgm:prSet>
      <dgm:spPr/>
      <dgm:t>
        <a:bodyPr/>
        <a:lstStyle/>
        <a:p>
          <a:endParaRPr lang="en-US"/>
        </a:p>
      </dgm:t>
    </dgm:pt>
    <dgm:pt modelId="{39AC593D-563C-4E4F-B8F5-667A66368A4B}" type="pres">
      <dgm:prSet presAssocID="{49DDF8E5-C512-47C4-841C-E4055097BB44}" presName="space" presStyleCnt="0"/>
      <dgm:spPr/>
    </dgm:pt>
    <dgm:pt modelId="{5CD7F580-C372-4AEC-9FF3-ECBF19BCEE6A}" type="pres">
      <dgm:prSet presAssocID="{28FD5FD2-F54E-4A5F-8BA6-325A9328241C}" presName="Name5" presStyleLbl="vennNode1" presStyleIdx="1" presStyleCnt="10">
        <dgm:presLayoutVars>
          <dgm:bulletEnabled val="1"/>
        </dgm:presLayoutVars>
      </dgm:prSet>
      <dgm:spPr/>
      <dgm:t>
        <a:bodyPr/>
        <a:lstStyle/>
        <a:p>
          <a:endParaRPr lang="en-US"/>
        </a:p>
      </dgm:t>
    </dgm:pt>
    <dgm:pt modelId="{4EBB8E5C-A3E5-4633-8333-3C2379456FA2}" type="pres">
      <dgm:prSet presAssocID="{3FC37F9B-0841-4E32-81A5-77D78AEBE8F2}" presName="space" presStyleCnt="0"/>
      <dgm:spPr/>
    </dgm:pt>
    <dgm:pt modelId="{54B2A1A0-F0D7-4E71-AFD4-03EC8E5FBAB4}" type="pres">
      <dgm:prSet presAssocID="{B9AE430D-9CB2-457D-A90A-3612AD3B61EE}" presName="Name5" presStyleLbl="vennNode1" presStyleIdx="2" presStyleCnt="10">
        <dgm:presLayoutVars>
          <dgm:bulletEnabled val="1"/>
        </dgm:presLayoutVars>
      </dgm:prSet>
      <dgm:spPr/>
      <dgm:t>
        <a:bodyPr/>
        <a:lstStyle/>
        <a:p>
          <a:endParaRPr lang="en-US"/>
        </a:p>
      </dgm:t>
    </dgm:pt>
    <dgm:pt modelId="{73EA784B-C76C-4599-92FC-D8CB64C0E9DC}" type="pres">
      <dgm:prSet presAssocID="{06775609-E40F-4D8F-B9DB-5515C5C40CDE}" presName="space" presStyleCnt="0"/>
      <dgm:spPr/>
    </dgm:pt>
    <dgm:pt modelId="{8C6D11CD-C245-42CB-BAE2-23B9B635020B}" type="pres">
      <dgm:prSet presAssocID="{E1117C4F-3A0A-4A5E-AC18-E390257443AC}" presName="Name5" presStyleLbl="vennNode1" presStyleIdx="3" presStyleCnt="10">
        <dgm:presLayoutVars>
          <dgm:bulletEnabled val="1"/>
        </dgm:presLayoutVars>
      </dgm:prSet>
      <dgm:spPr/>
      <dgm:t>
        <a:bodyPr/>
        <a:lstStyle/>
        <a:p>
          <a:endParaRPr lang="en-US"/>
        </a:p>
      </dgm:t>
    </dgm:pt>
    <dgm:pt modelId="{91A5DAB6-9861-4651-A033-54369479E50D}" type="pres">
      <dgm:prSet presAssocID="{DC2CD8AF-503C-473F-A057-29D31A7CC288}" presName="space" presStyleCnt="0"/>
      <dgm:spPr/>
    </dgm:pt>
    <dgm:pt modelId="{B995C1CD-78C4-4B7A-BA04-3472B3FE4E64}" type="pres">
      <dgm:prSet presAssocID="{8B3CF8EC-B02D-4A6E-9217-7B6066187275}" presName="Name5" presStyleLbl="vennNode1" presStyleIdx="4" presStyleCnt="10">
        <dgm:presLayoutVars>
          <dgm:bulletEnabled val="1"/>
        </dgm:presLayoutVars>
      </dgm:prSet>
      <dgm:spPr/>
      <dgm:t>
        <a:bodyPr/>
        <a:lstStyle/>
        <a:p>
          <a:endParaRPr lang="en-US"/>
        </a:p>
      </dgm:t>
    </dgm:pt>
    <dgm:pt modelId="{EF91F1FE-124E-4287-8AFF-6984CA56B7D5}" type="pres">
      <dgm:prSet presAssocID="{931AA818-BF4E-4613-BB52-DE6F5A273C7E}" presName="space" presStyleCnt="0"/>
      <dgm:spPr/>
    </dgm:pt>
    <dgm:pt modelId="{3CF60241-41A3-43B3-AE0C-3E4125BFAE1A}" type="pres">
      <dgm:prSet presAssocID="{6D95A90E-3199-4264-A57F-56E2A12FDFB9}" presName="Name5" presStyleLbl="vennNode1" presStyleIdx="5" presStyleCnt="10">
        <dgm:presLayoutVars>
          <dgm:bulletEnabled val="1"/>
        </dgm:presLayoutVars>
      </dgm:prSet>
      <dgm:spPr/>
      <dgm:t>
        <a:bodyPr/>
        <a:lstStyle/>
        <a:p>
          <a:endParaRPr lang="en-US"/>
        </a:p>
      </dgm:t>
    </dgm:pt>
    <dgm:pt modelId="{12131909-DEA8-4CC8-9733-C3565ACDFB43}" type="pres">
      <dgm:prSet presAssocID="{13EF2E09-E51A-4921-9DB5-CBC8E62FF7B5}" presName="space" presStyleCnt="0"/>
      <dgm:spPr/>
    </dgm:pt>
    <dgm:pt modelId="{A639D83C-3BD9-4A53-A33C-DF1071136414}" type="pres">
      <dgm:prSet presAssocID="{88191EE2-8766-4346-A0F2-E072680C9135}" presName="Name5" presStyleLbl="vennNode1" presStyleIdx="6" presStyleCnt="10">
        <dgm:presLayoutVars>
          <dgm:bulletEnabled val="1"/>
        </dgm:presLayoutVars>
      </dgm:prSet>
      <dgm:spPr/>
      <dgm:t>
        <a:bodyPr/>
        <a:lstStyle/>
        <a:p>
          <a:endParaRPr lang="en-US"/>
        </a:p>
      </dgm:t>
    </dgm:pt>
    <dgm:pt modelId="{4FF10D39-F037-4E63-8CE5-A6C6DF10AF75}" type="pres">
      <dgm:prSet presAssocID="{29B08C77-FCA1-44A3-A8A7-3D81368F90B7}" presName="space" presStyleCnt="0"/>
      <dgm:spPr/>
    </dgm:pt>
    <dgm:pt modelId="{16617ED2-472D-4B60-86DD-CDAD2952DA13}" type="pres">
      <dgm:prSet presAssocID="{F739C999-13FD-45B6-AB18-952645C50032}" presName="Name5" presStyleLbl="vennNode1" presStyleIdx="7" presStyleCnt="10">
        <dgm:presLayoutVars>
          <dgm:bulletEnabled val="1"/>
        </dgm:presLayoutVars>
      </dgm:prSet>
      <dgm:spPr/>
      <dgm:t>
        <a:bodyPr/>
        <a:lstStyle/>
        <a:p>
          <a:endParaRPr lang="en-US"/>
        </a:p>
      </dgm:t>
    </dgm:pt>
    <dgm:pt modelId="{5BD470E6-D342-4FBF-9F31-8AB238DA53EB}" type="pres">
      <dgm:prSet presAssocID="{D8BC58A0-8E9C-474A-A6D1-42833C6E387F}" presName="space" presStyleCnt="0"/>
      <dgm:spPr/>
    </dgm:pt>
    <dgm:pt modelId="{EC850A8B-025C-4AE7-A0DB-D282C6BE5478}" type="pres">
      <dgm:prSet presAssocID="{69D2EA24-9C79-47AF-8976-436609779BCD}" presName="Name5" presStyleLbl="vennNode1" presStyleIdx="8" presStyleCnt="10">
        <dgm:presLayoutVars>
          <dgm:bulletEnabled val="1"/>
        </dgm:presLayoutVars>
      </dgm:prSet>
      <dgm:spPr/>
      <dgm:t>
        <a:bodyPr/>
        <a:lstStyle/>
        <a:p>
          <a:endParaRPr lang="en-US"/>
        </a:p>
      </dgm:t>
    </dgm:pt>
    <dgm:pt modelId="{5E1977D5-7384-494D-8350-CBC3837E31EC}" type="pres">
      <dgm:prSet presAssocID="{2439A4E5-E1CE-4CD9-A6DA-D8FDE038BBCD}" presName="space" presStyleCnt="0"/>
      <dgm:spPr/>
    </dgm:pt>
    <dgm:pt modelId="{747D1370-8DF6-4A5F-8CB5-A61C97D90A72}" type="pres">
      <dgm:prSet presAssocID="{40F2DF3A-EB74-492D-9178-1A1DA07F3D0B}" presName="Name5" presStyleLbl="vennNode1" presStyleIdx="9" presStyleCnt="10">
        <dgm:presLayoutVars>
          <dgm:bulletEnabled val="1"/>
        </dgm:presLayoutVars>
      </dgm:prSet>
      <dgm:spPr/>
      <dgm:t>
        <a:bodyPr/>
        <a:lstStyle/>
        <a:p>
          <a:endParaRPr lang="en-US"/>
        </a:p>
      </dgm:t>
    </dgm:pt>
  </dgm:ptLst>
  <dgm:cxnLst>
    <dgm:cxn modelId="{5EDCD14B-A255-4101-A9BA-6050343D1755}" srcId="{14838036-36BD-4591-A91B-0B3F9E2BD73B}" destId="{B9AE430D-9CB2-457D-A90A-3612AD3B61EE}" srcOrd="2" destOrd="0" parTransId="{BAD8DDAE-D2CE-4B9C-AFDD-7DDCE55BB7A8}" sibTransId="{06775609-E40F-4D8F-B9DB-5515C5C40CDE}"/>
    <dgm:cxn modelId="{33F58D65-F043-4C7D-84AC-F9AA14CF9F2A}" srcId="{14838036-36BD-4591-A91B-0B3F9E2BD73B}" destId="{88191EE2-8766-4346-A0F2-E072680C9135}" srcOrd="6" destOrd="0" parTransId="{30DF4393-7236-4087-832E-EB1614CAB482}" sibTransId="{29B08C77-FCA1-44A3-A8A7-3D81368F90B7}"/>
    <dgm:cxn modelId="{39DAA862-67E3-40A7-AE63-F1FB753CF120}" srcId="{14838036-36BD-4591-A91B-0B3F9E2BD73B}" destId="{40F2DF3A-EB74-492D-9178-1A1DA07F3D0B}" srcOrd="9" destOrd="0" parTransId="{7C8EC722-543A-4C0A-AC8E-417F227D96D4}" sibTransId="{3C79F499-FD90-432A-A4D9-6C6D88F4FEAA}"/>
    <dgm:cxn modelId="{92D814DE-ABB7-449D-B08D-B3E59A51476C}" type="presOf" srcId="{E1117C4F-3A0A-4A5E-AC18-E390257443AC}" destId="{8C6D11CD-C245-42CB-BAE2-23B9B635020B}" srcOrd="0" destOrd="0" presId="urn:microsoft.com/office/officeart/2005/8/layout/venn3"/>
    <dgm:cxn modelId="{EE853920-4FD2-4DCE-9F5E-618704559B1A}" type="presOf" srcId="{F739C999-13FD-45B6-AB18-952645C50032}" destId="{16617ED2-472D-4B60-86DD-CDAD2952DA13}" srcOrd="0" destOrd="0" presId="urn:microsoft.com/office/officeart/2005/8/layout/venn3"/>
    <dgm:cxn modelId="{DAD1CC24-A8A9-4CCE-881F-7EDE8061C91D}" srcId="{14838036-36BD-4591-A91B-0B3F9E2BD73B}" destId="{CBA6CF25-A8D0-4F65-BD69-9526915E757B}" srcOrd="0" destOrd="0" parTransId="{5AB64874-B8E5-4172-AADA-55CE73A5B082}" sibTransId="{49DDF8E5-C512-47C4-841C-E4055097BB44}"/>
    <dgm:cxn modelId="{53CF6256-D954-4397-9B8E-4DDE8282C745}" srcId="{14838036-36BD-4591-A91B-0B3F9E2BD73B}" destId="{6D95A90E-3199-4264-A57F-56E2A12FDFB9}" srcOrd="5" destOrd="0" parTransId="{B11466F3-97C5-4B7D-BBD2-D8004B586FAF}" sibTransId="{13EF2E09-E51A-4921-9DB5-CBC8E62FF7B5}"/>
    <dgm:cxn modelId="{0BC1530A-86C7-4EE2-8D60-85B3519351E3}" srcId="{14838036-36BD-4591-A91B-0B3F9E2BD73B}" destId="{E1117C4F-3A0A-4A5E-AC18-E390257443AC}" srcOrd="3" destOrd="0" parTransId="{DB5DDE7E-81CF-487D-AAEE-989BC49C3988}" sibTransId="{DC2CD8AF-503C-473F-A057-29D31A7CC288}"/>
    <dgm:cxn modelId="{03B041EF-AD03-4853-9A03-2FD86680709F}" type="presOf" srcId="{69D2EA24-9C79-47AF-8976-436609779BCD}" destId="{EC850A8B-025C-4AE7-A0DB-D282C6BE5478}" srcOrd="0" destOrd="0" presId="urn:microsoft.com/office/officeart/2005/8/layout/venn3"/>
    <dgm:cxn modelId="{4A4FE94A-0260-4A62-A267-1719F7294DBB}" srcId="{14838036-36BD-4591-A91B-0B3F9E2BD73B}" destId="{28FD5FD2-F54E-4A5F-8BA6-325A9328241C}" srcOrd="1" destOrd="0" parTransId="{B3D5047A-D09D-4C0F-AFFE-C6A91FBF19BB}" sibTransId="{3FC37F9B-0841-4E32-81A5-77D78AEBE8F2}"/>
    <dgm:cxn modelId="{BD3ED5A8-7668-403E-8C2D-264D49D3BB16}" type="presOf" srcId="{28FD5FD2-F54E-4A5F-8BA6-325A9328241C}" destId="{5CD7F580-C372-4AEC-9FF3-ECBF19BCEE6A}" srcOrd="0" destOrd="0" presId="urn:microsoft.com/office/officeart/2005/8/layout/venn3"/>
    <dgm:cxn modelId="{7D0028A1-8740-47EE-A136-837085B060B6}" type="presOf" srcId="{40F2DF3A-EB74-492D-9178-1A1DA07F3D0B}" destId="{747D1370-8DF6-4A5F-8CB5-A61C97D90A72}" srcOrd="0" destOrd="0" presId="urn:microsoft.com/office/officeart/2005/8/layout/venn3"/>
    <dgm:cxn modelId="{B887C596-2E37-48B1-882D-12BDACA415BC}" srcId="{14838036-36BD-4591-A91B-0B3F9E2BD73B}" destId="{F739C999-13FD-45B6-AB18-952645C50032}" srcOrd="7" destOrd="0" parTransId="{7406E36E-B6D8-42C1-85DB-26A2B47441D0}" sibTransId="{D8BC58A0-8E9C-474A-A6D1-42833C6E387F}"/>
    <dgm:cxn modelId="{ED6983B0-72E6-4F8E-B3EA-59AD364CF196}" type="presOf" srcId="{B9AE430D-9CB2-457D-A90A-3612AD3B61EE}" destId="{54B2A1A0-F0D7-4E71-AFD4-03EC8E5FBAB4}" srcOrd="0" destOrd="0" presId="urn:microsoft.com/office/officeart/2005/8/layout/venn3"/>
    <dgm:cxn modelId="{1706E254-9047-44ED-80C2-7645E6FC10E5}" srcId="{14838036-36BD-4591-A91B-0B3F9E2BD73B}" destId="{69D2EA24-9C79-47AF-8976-436609779BCD}" srcOrd="8" destOrd="0" parTransId="{C8C0209B-F91A-470D-90E6-0A9D69EEC7AF}" sibTransId="{2439A4E5-E1CE-4CD9-A6DA-D8FDE038BBCD}"/>
    <dgm:cxn modelId="{EED995F8-DB3D-420A-BFAA-16ED1FB43D1F}" type="presOf" srcId="{6D95A90E-3199-4264-A57F-56E2A12FDFB9}" destId="{3CF60241-41A3-43B3-AE0C-3E4125BFAE1A}" srcOrd="0" destOrd="0" presId="urn:microsoft.com/office/officeart/2005/8/layout/venn3"/>
    <dgm:cxn modelId="{1B947870-92E8-4739-AC45-508A37DBBFDA}" type="presOf" srcId="{CBA6CF25-A8D0-4F65-BD69-9526915E757B}" destId="{1D1426EC-64D7-4011-9501-1D93848AA5EC}" srcOrd="0" destOrd="0" presId="urn:microsoft.com/office/officeart/2005/8/layout/venn3"/>
    <dgm:cxn modelId="{1A3E0CE9-B7A7-47BE-8503-7E002DE79E78}" type="presOf" srcId="{8B3CF8EC-B02D-4A6E-9217-7B6066187275}" destId="{B995C1CD-78C4-4B7A-BA04-3472B3FE4E64}" srcOrd="0" destOrd="0" presId="urn:microsoft.com/office/officeart/2005/8/layout/venn3"/>
    <dgm:cxn modelId="{836786FA-97E0-45A0-8D6D-268A6838B596}" type="presOf" srcId="{14838036-36BD-4591-A91B-0B3F9E2BD73B}" destId="{20249186-D132-4738-AB74-22C2DAD91A24}" srcOrd="0" destOrd="0" presId="urn:microsoft.com/office/officeart/2005/8/layout/venn3"/>
    <dgm:cxn modelId="{5CB14042-C359-46B8-B97B-2B31FA6A43D9}" srcId="{14838036-36BD-4591-A91B-0B3F9E2BD73B}" destId="{8B3CF8EC-B02D-4A6E-9217-7B6066187275}" srcOrd="4" destOrd="0" parTransId="{B3D65E34-FF2B-4301-88B4-C25268667CC7}" sibTransId="{931AA818-BF4E-4613-BB52-DE6F5A273C7E}"/>
    <dgm:cxn modelId="{7CF2B1CA-090C-4E1B-99B6-046739CE82A4}" type="presOf" srcId="{88191EE2-8766-4346-A0F2-E072680C9135}" destId="{A639D83C-3BD9-4A53-A33C-DF1071136414}" srcOrd="0" destOrd="0" presId="urn:microsoft.com/office/officeart/2005/8/layout/venn3"/>
    <dgm:cxn modelId="{23BCA1DD-6540-482E-B369-561AA738BB15}" type="presParOf" srcId="{20249186-D132-4738-AB74-22C2DAD91A24}" destId="{1D1426EC-64D7-4011-9501-1D93848AA5EC}" srcOrd="0" destOrd="0" presId="urn:microsoft.com/office/officeart/2005/8/layout/venn3"/>
    <dgm:cxn modelId="{42E6EC09-0B25-4AA2-94BC-2C0E38F7D7A1}" type="presParOf" srcId="{20249186-D132-4738-AB74-22C2DAD91A24}" destId="{39AC593D-563C-4E4F-B8F5-667A66368A4B}" srcOrd="1" destOrd="0" presId="urn:microsoft.com/office/officeart/2005/8/layout/venn3"/>
    <dgm:cxn modelId="{185EC959-FCDC-461B-8BF7-8E53E12AB446}" type="presParOf" srcId="{20249186-D132-4738-AB74-22C2DAD91A24}" destId="{5CD7F580-C372-4AEC-9FF3-ECBF19BCEE6A}" srcOrd="2" destOrd="0" presId="urn:microsoft.com/office/officeart/2005/8/layout/venn3"/>
    <dgm:cxn modelId="{7747AB0A-0F02-471B-9B7F-2C028E3FD3ED}" type="presParOf" srcId="{20249186-D132-4738-AB74-22C2DAD91A24}" destId="{4EBB8E5C-A3E5-4633-8333-3C2379456FA2}" srcOrd="3" destOrd="0" presId="urn:microsoft.com/office/officeart/2005/8/layout/venn3"/>
    <dgm:cxn modelId="{0EA1C99E-38EC-4894-801A-D55FE3DD8F90}" type="presParOf" srcId="{20249186-D132-4738-AB74-22C2DAD91A24}" destId="{54B2A1A0-F0D7-4E71-AFD4-03EC8E5FBAB4}" srcOrd="4" destOrd="0" presId="urn:microsoft.com/office/officeart/2005/8/layout/venn3"/>
    <dgm:cxn modelId="{70F485EA-6559-44BF-8A74-F73BF0AE424B}" type="presParOf" srcId="{20249186-D132-4738-AB74-22C2DAD91A24}" destId="{73EA784B-C76C-4599-92FC-D8CB64C0E9DC}" srcOrd="5" destOrd="0" presId="urn:microsoft.com/office/officeart/2005/8/layout/venn3"/>
    <dgm:cxn modelId="{94902903-FC3F-40F7-98ED-43FADF64819F}" type="presParOf" srcId="{20249186-D132-4738-AB74-22C2DAD91A24}" destId="{8C6D11CD-C245-42CB-BAE2-23B9B635020B}" srcOrd="6" destOrd="0" presId="urn:microsoft.com/office/officeart/2005/8/layout/venn3"/>
    <dgm:cxn modelId="{AFE101A6-76FE-4C32-9D9B-DB0408FA2577}" type="presParOf" srcId="{20249186-D132-4738-AB74-22C2DAD91A24}" destId="{91A5DAB6-9861-4651-A033-54369479E50D}" srcOrd="7" destOrd="0" presId="urn:microsoft.com/office/officeart/2005/8/layout/venn3"/>
    <dgm:cxn modelId="{AC24EBB3-72B0-4AC3-A77E-1E0E27F197F2}" type="presParOf" srcId="{20249186-D132-4738-AB74-22C2DAD91A24}" destId="{B995C1CD-78C4-4B7A-BA04-3472B3FE4E64}" srcOrd="8" destOrd="0" presId="urn:microsoft.com/office/officeart/2005/8/layout/venn3"/>
    <dgm:cxn modelId="{51B55512-CB41-40BF-9048-517E17B8B542}" type="presParOf" srcId="{20249186-D132-4738-AB74-22C2DAD91A24}" destId="{EF91F1FE-124E-4287-8AFF-6984CA56B7D5}" srcOrd="9" destOrd="0" presId="urn:microsoft.com/office/officeart/2005/8/layout/venn3"/>
    <dgm:cxn modelId="{F685968A-F57D-4A4C-AFCA-D7F84B64179A}" type="presParOf" srcId="{20249186-D132-4738-AB74-22C2DAD91A24}" destId="{3CF60241-41A3-43B3-AE0C-3E4125BFAE1A}" srcOrd="10" destOrd="0" presId="urn:microsoft.com/office/officeart/2005/8/layout/venn3"/>
    <dgm:cxn modelId="{0F968AD7-FF45-4C35-9F5B-856EDD9494DE}" type="presParOf" srcId="{20249186-D132-4738-AB74-22C2DAD91A24}" destId="{12131909-DEA8-4CC8-9733-C3565ACDFB43}" srcOrd="11" destOrd="0" presId="urn:microsoft.com/office/officeart/2005/8/layout/venn3"/>
    <dgm:cxn modelId="{BD9EDA6F-ED3C-4899-8A07-F9A2D3A1F64D}" type="presParOf" srcId="{20249186-D132-4738-AB74-22C2DAD91A24}" destId="{A639D83C-3BD9-4A53-A33C-DF1071136414}" srcOrd="12" destOrd="0" presId="urn:microsoft.com/office/officeart/2005/8/layout/venn3"/>
    <dgm:cxn modelId="{D97F5458-FD54-46AF-916A-6F07C8299FF3}" type="presParOf" srcId="{20249186-D132-4738-AB74-22C2DAD91A24}" destId="{4FF10D39-F037-4E63-8CE5-A6C6DF10AF75}" srcOrd="13" destOrd="0" presId="urn:microsoft.com/office/officeart/2005/8/layout/venn3"/>
    <dgm:cxn modelId="{A9A7E005-1070-493C-8C8A-D83E3F2F01E2}" type="presParOf" srcId="{20249186-D132-4738-AB74-22C2DAD91A24}" destId="{16617ED2-472D-4B60-86DD-CDAD2952DA13}" srcOrd="14" destOrd="0" presId="urn:microsoft.com/office/officeart/2005/8/layout/venn3"/>
    <dgm:cxn modelId="{ACDA2183-C531-4823-B32A-21C75B52D364}" type="presParOf" srcId="{20249186-D132-4738-AB74-22C2DAD91A24}" destId="{5BD470E6-D342-4FBF-9F31-8AB238DA53EB}" srcOrd="15" destOrd="0" presId="urn:microsoft.com/office/officeart/2005/8/layout/venn3"/>
    <dgm:cxn modelId="{A260715A-8D8D-4432-8683-0D10E05322B5}" type="presParOf" srcId="{20249186-D132-4738-AB74-22C2DAD91A24}" destId="{EC850A8B-025C-4AE7-A0DB-D282C6BE5478}" srcOrd="16" destOrd="0" presId="urn:microsoft.com/office/officeart/2005/8/layout/venn3"/>
    <dgm:cxn modelId="{41CAC2B5-D9FC-499A-A385-5FFB9C0EE261}" type="presParOf" srcId="{20249186-D132-4738-AB74-22C2DAD91A24}" destId="{5E1977D5-7384-494D-8350-CBC3837E31EC}" srcOrd="17" destOrd="0" presId="urn:microsoft.com/office/officeart/2005/8/layout/venn3"/>
    <dgm:cxn modelId="{A9E47778-4C0B-46AA-B8BE-34A3D5DA3744}" type="presParOf" srcId="{20249186-D132-4738-AB74-22C2DAD91A24}" destId="{747D1370-8DF6-4A5F-8CB5-A61C97D90A72}" srcOrd="18" destOrd="0" presId="urn:microsoft.com/office/officeart/2005/8/layout/ven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dgm:style>
          <a:lnRef idx="1">
            <a:schemeClr val="accent1"/>
          </a:lnRef>
          <a:fillRef idx="2">
            <a:schemeClr val="accent1"/>
          </a:fillRef>
          <a:effectRef idx="1">
            <a:schemeClr val="accent1"/>
          </a:effectRef>
          <a:fontRef idx="minor">
            <a:schemeClr val="dk1"/>
          </a:fontRef>
        </dgm:style>
      </dgm:prSet>
      <dgm:spPr/>
      <dgm:t>
        <a:bodyPr/>
        <a:lstStyle/>
        <a:p>
          <a:endParaRPr lang="en-US" dirty="0"/>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DC5E9711-F311-4F3C-8A77-9330486D960A}">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3B0E2F54-EEBB-47E1-AB08-A02BD01F503B}" type="parTrans" cxnId="{A42D7240-E7A4-4D9D-8AB0-B146F3B642CA}">
      <dgm:prSet/>
      <dgm:spPr/>
      <dgm:t>
        <a:bodyPr/>
        <a:lstStyle/>
        <a:p>
          <a:endParaRPr lang="en-US"/>
        </a:p>
      </dgm:t>
    </dgm:pt>
    <dgm:pt modelId="{9FF95361-4495-4D97-861F-1CC56BC4DD86}" type="sibTrans" cxnId="{A42D7240-E7A4-4D9D-8AB0-B146F3B642CA}">
      <dgm:prSet/>
      <dgm:spPr/>
      <dgm:t>
        <a:bodyPr/>
        <a:lstStyle/>
        <a:p>
          <a:endParaRPr lang="en-US"/>
        </a:p>
      </dgm:t>
    </dgm:pt>
    <dgm:pt modelId="{E35ED06D-F03A-4CD9-9E30-10FC3AB9513C}">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F8C7E868-BE6B-4CA3-B2B1-9EB975B800D8}" type="presOf" srcId="{E50A4BF8-76D3-4C68-AC5A-772D43CE5D5B}" destId="{7D545976-E092-430D-BCFC-460B937B18BC}" srcOrd="0" destOrd="0" presId="urn:microsoft.com/office/officeart/2005/8/layout/default"/>
    <dgm:cxn modelId="{8A0EC0E7-7B44-40ED-9E89-6C8B188DAEB6}" srcId="{52D0D1FF-CB00-4B3C-B5B2-4758590A9EA5}" destId="{9C144A11-277E-478E-BBFB-7B8049648935}" srcOrd="2" destOrd="0" parTransId="{7676359A-D6AB-4E83-ACF9-EF5B3AFC13D9}" sibTransId="{C75686AB-77C9-4AFC-B474-1C06B66D2A19}"/>
    <dgm:cxn modelId="{0AC8E556-ED26-47AF-8845-368DA9BA1653}" type="presOf" srcId="{52D0D1FF-CB00-4B3C-B5B2-4758590A9EA5}" destId="{61014E41-CB3E-4C07-847F-C33D0B5037FE}" srcOrd="0" destOrd="0" presId="urn:microsoft.com/office/officeart/2005/8/layout/default"/>
    <dgm:cxn modelId="{A661D44F-E3F5-4807-B93A-FD6EB59840E7}" type="presOf" srcId="{DC5E9711-F311-4F3C-8A77-9330486D960A}" destId="{CFE2AE05-82D3-4455-AD31-ED6B710A7A02}" srcOrd="0" destOrd="0" presId="urn:microsoft.com/office/officeart/2005/8/layout/default"/>
    <dgm:cxn modelId="{A15BFC3C-67B6-4F27-BFC9-299823118894}" srcId="{52D0D1FF-CB00-4B3C-B5B2-4758590A9EA5}" destId="{ACA6C48E-5DC9-4685-B26B-2AD7EC23BE54}" srcOrd="1" destOrd="0" parTransId="{7C13CB1D-82DE-4628-AD87-5FB3F1E48B3C}" sibTransId="{6E4C069F-606B-495F-9E3D-C68C6995C4C8}"/>
    <dgm:cxn modelId="{5CC84A90-2A50-4722-9CB4-099E48CCFFE3}" srcId="{52D0D1FF-CB00-4B3C-B5B2-4758590A9EA5}" destId="{E50A4BF8-76D3-4C68-AC5A-772D43CE5D5B}" srcOrd="0" destOrd="0" parTransId="{1A9E5314-9B8A-4B02-9835-640F9131CE37}" sibTransId="{F0094B86-429C-497D-A2FA-DF844D6BE5D8}"/>
    <dgm:cxn modelId="{9FC7D337-2375-4D7D-9464-6FC2E204E9B5}" srcId="{52D0D1FF-CB00-4B3C-B5B2-4758590A9EA5}" destId="{E35ED06D-F03A-4CD9-9E30-10FC3AB9513C}" srcOrd="5" destOrd="0" parTransId="{C1B7CB5A-0DFB-44F4-A38C-E67106D20824}" sibTransId="{6CDADBA7-4F68-4259-868A-AA7715E876F5}"/>
    <dgm:cxn modelId="{FC732FAB-BF4D-405C-82D9-E0E36DB0B316}" type="presOf" srcId="{E35ED06D-F03A-4CD9-9E30-10FC3AB9513C}" destId="{15CBA8DB-E0BE-4FCA-AAEA-A9A0848D3E7F}" srcOrd="0" destOrd="0" presId="urn:microsoft.com/office/officeart/2005/8/layout/default"/>
    <dgm:cxn modelId="{7D75E7A2-FBF8-46B4-BAB2-FADE672CCB08}" type="presOf" srcId="{F9E068FC-D4B2-4546-9F24-EE0DCD254350}" destId="{9560B028-FF05-4945-A45E-3B7D0C2912CE}" srcOrd="0" destOrd="0" presId="urn:microsoft.com/office/officeart/2005/8/layout/default"/>
    <dgm:cxn modelId="{69864327-C066-49B4-8819-9B07E2AFBFA6}" type="presOf" srcId="{9C144A11-277E-478E-BBFB-7B8049648935}" destId="{D41C02A3-A4DB-4F50-A3F1-4D881B1192C9}"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A42D7240-E7A4-4D9D-8AB0-B146F3B642CA}" srcId="{52D0D1FF-CB00-4B3C-B5B2-4758590A9EA5}" destId="{DC5E9711-F311-4F3C-8A77-9330486D960A}" srcOrd="4" destOrd="0" parTransId="{3B0E2F54-EEBB-47E1-AB08-A02BD01F503B}" sibTransId="{9FF95361-4495-4D97-861F-1CC56BC4DD86}"/>
    <dgm:cxn modelId="{80261A11-8801-4968-8AE5-D1EC2C3A879D}" type="presOf" srcId="{ACA6C48E-5DC9-4685-B26B-2AD7EC23BE54}" destId="{395676F4-24A7-4B8C-84DC-EA86972644F1}" srcOrd="0" destOrd="0" presId="urn:microsoft.com/office/officeart/2005/8/layout/default"/>
    <dgm:cxn modelId="{90944DD6-D607-43D8-A45A-8D2B42E0C4AB}" type="presParOf" srcId="{61014E41-CB3E-4C07-847F-C33D0B5037FE}" destId="{7D545976-E092-430D-BCFC-460B937B18BC}" srcOrd="0" destOrd="0" presId="urn:microsoft.com/office/officeart/2005/8/layout/default"/>
    <dgm:cxn modelId="{EB0DC0E7-5954-4D1B-8437-822623890FED}" type="presParOf" srcId="{61014E41-CB3E-4C07-847F-C33D0B5037FE}" destId="{2A10715A-52B9-456B-8B2B-372A1C1898DC}" srcOrd="1" destOrd="0" presId="urn:microsoft.com/office/officeart/2005/8/layout/default"/>
    <dgm:cxn modelId="{4CB90B92-3FFF-4278-A43B-9E1A8E09BDEA}" type="presParOf" srcId="{61014E41-CB3E-4C07-847F-C33D0B5037FE}" destId="{395676F4-24A7-4B8C-84DC-EA86972644F1}" srcOrd="2" destOrd="0" presId="urn:microsoft.com/office/officeart/2005/8/layout/default"/>
    <dgm:cxn modelId="{2FA77EE2-CDE2-439B-9C87-EB66620B0C9B}" type="presParOf" srcId="{61014E41-CB3E-4C07-847F-C33D0B5037FE}" destId="{5462B237-9EFE-4FF2-8D80-D01218748719}" srcOrd="3" destOrd="0" presId="urn:microsoft.com/office/officeart/2005/8/layout/default"/>
    <dgm:cxn modelId="{E9798DD4-98A1-4407-A9DD-FE601DAED0A6}" type="presParOf" srcId="{61014E41-CB3E-4C07-847F-C33D0B5037FE}" destId="{D41C02A3-A4DB-4F50-A3F1-4D881B1192C9}" srcOrd="4" destOrd="0" presId="urn:microsoft.com/office/officeart/2005/8/layout/default"/>
    <dgm:cxn modelId="{168D5076-C708-44A7-B0CB-48835FBE7B14}" type="presParOf" srcId="{61014E41-CB3E-4C07-847F-C33D0B5037FE}" destId="{065F80FA-87F2-4240-833F-0A66A75C273C}" srcOrd="5" destOrd="0" presId="urn:microsoft.com/office/officeart/2005/8/layout/default"/>
    <dgm:cxn modelId="{0D3C0FA8-6F8B-4295-9109-DB5209ADC2FF}" type="presParOf" srcId="{61014E41-CB3E-4C07-847F-C33D0B5037FE}" destId="{9560B028-FF05-4945-A45E-3B7D0C2912CE}" srcOrd="6" destOrd="0" presId="urn:microsoft.com/office/officeart/2005/8/layout/default"/>
    <dgm:cxn modelId="{1CACD799-4F47-48B0-9749-863DBF5AF617}" type="presParOf" srcId="{61014E41-CB3E-4C07-847F-C33D0B5037FE}" destId="{54770EC2-B4AD-45F4-9FA6-6DBE291D8F9F}" srcOrd="7" destOrd="0" presId="urn:microsoft.com/office/officeart/2005/8/layout/default"/>
    <dgm:cxn modelId="{D0377A86-B2F6-4AAF-B080-169160FEEF71}" type="presParOf" srcId="{61014E41-CB3E-4C07-847F-C33D0B5037FE}" destId="{CFE2AE05-82D3-4455-AD31-ED6B710A7A02}" srcOrd="8" destOrd="0" presId="urn:microsoft.com/office/officeart/2005/8/layout/default"/>
    <dgm:cxn modelId="{E9708434-F5C7-4228-AB1A-BC4093AC38D1}" type="presParOf" srcId="{61014E41-CB3E-4C07-847F-C33D0B5037FE}" destId="{B186CBE2-B3CD-4C5D-963C-9B4E348E8E33}" srcOrd="9" destOrd="0" presId="urn:microsoft.com/office/officeart/2005/8/layout/default"/>
    <dgm:cxn modelId="{7525B73A-131F-4A18-9EF9-987B77EA9AC0}"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5C9F745-1E52-4747-B3C2-3922587EA5F1}" type="parTrans" cxnId="{94474418-AF3E-48EA-A695-2F2722820CCE}">
      <dgm:prSet/>
      <dgm:spPr/>
      <dgm:t>
        <a:bodyPr/>
        <a:lstStyle/>
        <a:p>
          <a:endParaRPr lang="en-US"/>
        </a:p>
      </dgm:t>
    </dgm:pt>
    <dgm:pt modelId="{68B93A2D-E9BA-4031-914F-06433B5B487D}" type="sibTrans" cxnId="{94474418-AF3E-48EA-A695-2F2722820CCE}">
      <dgm:prSet/>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936FDF34-BC71-4082-823A-740783DD3918}" type="sibTrans" cxnId="{EB176ACE-D70F-4487-82DD-D328A43DBE04}">
      <dgm:prSet/>
      <dgm:spPr/>
      <dgm:t>
        <a:bodyPr/>
        <a:lstStyle/>
        <a:p>
          <a:endParaRPr lang="en-US"/>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A3FFF725-E832-4A8B-8C0C-9717EF6683F7}" type="sibTrans" cxnId="{427E35A6-B367-45CC-AD72-19C716C7D876}">
      <dgm:prSet/>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B5F4A2CC-8469-4703-B5E7-A39DD906DAB3}" type="sibTrans" cxnId="{5366CE96-BF93-4958-AAAB-E6732AAF9F6E}">
      <dgm:prSet/>
      <dgm:spPr/>
      <dgm:t>
        <a:bodyPr/>
        <a:lstStyle/>
        <a:p>
          <a:endParaRPr lang="en-US"/>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1B4C535E-F365-4449-A448-CCFC4D325CBC}" type="sibTrans" cxnId="{1FAEDFE1-8D68-4CB2-9121-2BE0A144D406}">
      <dgm:prSet/>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531519E8-13EC-4094-84D4-E41422ACE2E6}" type="sibTrans" cxnId="{F68888B5-9804-4B4C-B297-274C8F7419FE}">
      <dgm:prSet/>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E12E9666-48B7-4B43-8111-32314D8A8C39}" type="presOf" srcId="{CD45B891-375A-4457-81A5-C57AF925EA51}" destId="{DA454CAF-5941-42F1-9A14-7B651415446B}" srcOrd="0"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1562ACFF-3826-483E-99F1-0D0F19C5EB24}" type="presOf" srcId="{ED1343D6-5505-4693-A845-F3F386C83631}" destId="{53BA12B1-3866-4D7B-9660-900B1EF1E0CF}" srcOrd="0" destOrd="0" presId="urn:microsoft.com/office/officeart/2005/8/layout/hierarchy2"/>
    <dgm:cxn modelId="{8BC90DDF-53C5-437D-8CE9-348C15695131}" type="presOf" srcId="{D1050E04-7D1A-442E-9CDF-D275DC15F955}" destId="{9D6F9A89-A642-4F4D-9F14-E66236E09919}" srcOrd="0" destOrd="0" presId="urn:microsoft.com/office/officeart/2005/8/layout/hierarchy2"/>
    <dgm:cxn modelId="{2770CE86-62A7-4783-8A41-0412E678BC84}" type="presOf" srcId="{004CE89A-CAEB-447F-A984-4472A1CE0635}" destId="{117A6B71-6709-439F-8B8C-925BB58C01BB}" srcOrd="1" destOrd="0" presId="urn:microsoft.com/office/officeart/2005/8/layout/hierarchy2"/>
    <dgm:cxn modelId="{A2E2A79D-B975-4B8D-BD73-2624E79C4B6A}" type="presOf" srcId="{FA9687CE-C19F-4467-9F9B-6F0AFE7738F9}" destId="{FC1A1B9D-0AB4-4F16-822D-9F81DD54AE2F}" srcOrd="0" destOrd="0" presId="urn:microsoft.com/office/officeart/2005/8/layout/hierarchy2"/>
    <dgm:cxn modelId="{2DD6AFB7-F413-4D23-B48C-9F8731FE0561}" type="presOf" srcId="{CD45B891-375A-4457-81A5-C57AF925EA51}" destId="{4E9BE51B-3505-4C39-A3DB-3AC7F360EFF3}" srcOrd="1" destOrd="0" presId="urn:microsoft.com/office/officeart/2005/8/layout/hierarchy2"/>
    <dgm:cxn modelId="{AC098C79-0C23-4139-99EB-0E6DF25787D5}" type="presOf" srcId="{8D018822-FBA2-417A-840C-33F4A63B517E}" destId="{2EBE743E-7414-4DC3-9D94-C99B93AE7942}" srcOrd="0"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AF411813-D1C1-44B9-9300-9B64086CB290}" type="presOf" srcId="{ED1343D6-5505-4693-A845-F3F386C83631}" destId="{F0AD05FA-1203-4A47-9F9E-6BC02F81B4AA}" srcOrd="1" destOrd="0" presId="urn:microsoft.com/office/officeart/2005/8/layout/hierarchy2"/>
    <dgm:cxn modelId="{B26F558C-74EA-4440-960A-4C3FF2C56E96}" type="presOf" srcId="{94B632C1-EF7A-4E04-BA89-9637346A635B}" destId="{E233CA3A-25BD-4D68-8257-049ECD960A95}" srcOrd="0" destOrd="0" presId="urn:microsoft.com/office/officeart/2005/8/layout/hierarchy2"/>
    <dgm:cxn modelId="{41211AF0-1169-4436-8B7B-FF383A03A6FD}" type="presOf" srcId="{FA9687CE-C19F-4467-9F9B-6F0AFE7738F9}" destId="{200523B0-9680-4EA7-939C-38A49C1A9C60}" srcOrd="1"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AE90AB83-51CC-453F-934F-7C4E5B558E60}" type="presOf" srcId="{94B632C1-EF7A-4E04-BA89-9637346A635B}" destId="{DC880FB8-C78B-458D-BB4F-978161132DA0}" srcOrd="1" destOrd="0" presId="urn:microsoft.com/office/officeart/2005/8/layout/hierarchy2"/>
    <dgm:cxn modelId="{9C8E5461-2ED8-4BFF-AC3F-F310F0081A69}" type="presOf" srcId="{9CAACDAC-3E7F-45DA-A0A6-2124BE36A6BB}" destId="{268C0CE0-DA77-4A90-884A-273039F6AEF6}" srcOrd="0" destOrd="0" presId="urn:microsoft.com/office/officeart/2005/8/layout/hierarchy2"/>
    <dgm:cxn modelId="{427E35A6-B367-45CC-AD72-19C716C7D876}" srcId="{90B36774-7957-488B-A4BC-4BBB82CBF080}" destId="{9CAACDAC-3E7F-45DA-A0A6-2124BE36A6BB}" srcOrd="0" destOrd="0" parTransId="{94B632C1-EF7A-4E04-BA89-9637346A635B}" sibTransId="{A3FFF725-E832-4A8B-8C0C-9717EF6683F7}"/>
    <dgm:cxn modelId="{42ECF145-2AE6-44F7-A5F5-5F3B1ACCDBE8}" type="presOf" srcId="{90B36774-7957-488B-A4BC-4BBB82CBF080}" destId="{A9DE72D7-D64C-46AB-89B8-1DDCF95A5E23}" srcOrd="0" destOrd="0" presId="urn:microsoft.com/office/officeart/2005/8/layout/hierarchy2"/>
    <dgm:cxn modelId="{0EF05B09-C627-43E5-A78B-0EB8367B2109}" type="presOf" srcId="{08193017-FF5E-440A-B2FC-7B72EFF73ECB}" destId="{096FB719-B52E-45CD-9EF7-3FCE9D171A4D}" srcOrd="0" destOrd="0" presId="urn:microsoft.com/office/officeart/2005/8/layout/hierarchy2"/>
    <dgm:cxn modelId="{E6FA4A28-7722-4672-80CD-EC905808759B}" type="presOf" srcId="{004CE89A-CAEB-447F-A984-4472A1CE0635}" destId="{5CC27A30-CBEB-411C-BC03-FBC1F2C3C77B}" srcOrd="0" destOrd="0" presId="urn:microsoft.com/office/officeart/2005/8/layout/hierarchy2"/>
    <dgm:cxn modelId="{460F91E6-2E1B-42B9-9919-2D629C0194C2}" type="presOf" srcId="{497D1501-C679-49B1-BEAE-9EE12384C7E1}" destId="{1F9D012B-2541-4F60-9936-F955E5E8143F}"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CD11BBB2-81F5-46F1-9A38-0FBE6B642553}" type="presOf" srcId="{A89CF6AB-BB40-43E7-A5F1-81131B101A2D}" destId="{D9D200E3-86DA-41FF-97A5-11B23230B1B5}"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8CA9DE1F-0E14-4552-8FBF-561E03984BF7}" type="presParOf" srcId="{9D6F9A89-A642-4F4D-9F14-E66236E09919}" destId="{62D35ABA-0E92-4D65-8FAB-6A1F96AE7E2A}" srcOrd="0" destOrd="0" presId="urn:microsoft.com/office/officeart/2005/8/layout/hierarchy2"/>
    <dgm:cxn modelId="{83FCE137-515F-4877-98B3-2F78D8130D05}" type="presParOf" srcId="{62D35ABA-0E92-4D65-8FAB-6A1F96AE7E2A}" destId="{2EBE743E-7414-4DC3-9D94-C99B93AE7942}" srcOrd="0" destOrd="0" presId="urn:microsoft.com/office/officeart/2005/8/layout/hierarchy2"/>
    <dgm:cxn modelId="{82578C8B-26BB-4961-8B68-2287F9F68630}" type="presParOf" srcId="{62D35ABA-0E92-4D65-8FAB-6A1F96AE7E2A}" destId="{31CAEAD6-EE0E-4C41-941A-2321A6A17851}" srcOrd="1" destOrd="0" presId="urn:microsoft.com/office/officeart/2005/8/layout/hierarchy2"/>
    <dgm:cxn modelId="{F8F736AD-E9FB-4F97-BF1E-F51315910FC7}" type="presParOf" srcId="{31CAEAD6-EE0E-4C41-941A-2321A6A17851}" destId="{53BA12B1-3866-4D7B-9660-900B1EF1E0CF}" srcOrd="0" destOrd="0" presId="urn:microsoft.com/office/officeart/2005/8/layout/hierarchy2"/>
    <dgm:cxn modelId="{D02E75F9-3B6E-423E-859C-18C16B05A335}" type="presParOf" srcId="{53BA12B1-3866-4D7B-9660-900B1EF1E0CF}" destId="{F0AD05FA-1203-4A47-9F9E-6BC02F81B4AA}" srcOrd="0" destOrd="0" presId="urn:microsoft.com/office/officeart/2005/8/layout/hierarchy2"/>
    <dgm:cxn modelId="{8DC70293-562A-4F7F-845E-80BF6EF42E19}" type="presParOf" srcId="{31CAEAD6-EE0E-4C41-941A-2321A6A17851}" destId="{C6D3C922-5E45-41BE-9D75-48AA34A4E2CA}" srcOrd="1" destOrd="0" presId="urn:microsoft.com/office/officeart/2005/8/layout/hierarchy2"/>
    <dgm:cxn modelId="{96A69E62-469E-40D1-855D-2862A5738004}" type="presParOf" srcId="{C6D3C922-5E45-41BE-9D75-48AA34A4E2CA}" destId="{A9DE72D7-D64C-46AB-89B8-1DDCF95A5E23}" srcOrd="0" destOrd="0" presId="urn:microsoft.com/office/officeart/2005/8/layout/hierarchy2"/>
    <dgm:cxn modelId="{467E0350-67BD-4655-9DDD-595FDD1FC6C5}" type="presParOf" srcId="{C6D3C922-5E45-41BE-9D75-48AA34A4E2CA}" destId="{73BD3260-5BEB-44BA-B290-96798F33249A}" srcOrd="1" destOrd="0" presId="urn:microsoft.com/office/officeart/2005/8/layout/hierarchy2"/>
    <dgm:cxn modelId="{7F63BFB3-41B7-4268-A187-0716ED20D40D}" type="presParOf" srcId="{73BD3260-5BEB-44BA-B290-96798F33249A}" destId="{E233CA3A-25BD-4D68-8257-049ECD960A95}" srcOrd="0" destOrd="0" presId="urn:microsoft.com/office/officeart/2005/8/layout/hierarchy2"/>
    <dgm:cxn modelId="{2CAC3526-DDD2-4EA5-A705-09DD2D287DD0}" type="presParOf" srcId="{E233CA3A-25BD-4D68-8257-049ECD960A95}" destId="{DC880FB8-C78B-458D-BB4F-978161132DA0}" srcOrd="0" destOrd="0" presId="urn:microsoft.com/office/officeart/2005/8/layout/hierarchy2"/>
    <dgm:cxn modelId="{520EA924-E1B0-428B-B486-1D1191DCFD37}" type="presParOf" srcId="{73BD3260-5BEB-44BA-B290-96798F33249A}" destId="{A00C528C-2049-40C5-8AC1-1B65E6F60053}" srcOrd="1" destOrd="0" presId="urn:microsoft.com/office/officeart/2005/8/layout/hierarchy2"/>
    <dgm:cxn modelId="{5E61B64C-7447-4197-A2CD-19F6F99F87CF}" type="presParOf" srcId="{A00C528C-2049-40C5-8AC1-1B65E6F60053}" destId="{268C0CE0-DA77-4A90-884A-273039F6AEF6}" srcOrd="0" destOrd="0" presId="urn:microsoft.com/office/officeart/2005/8/layout/hierarchy2"/>
    <dgm:cxn modelId="{7402501F-B7B5-4A34-A95D-677FD2A9908E}" type="presParOf" srcId="{A00C528C-2049-40C5-8AC1-1B65E6F60053}" destId="{8FB2A1C9-F4D6-4A33-920F-98C2F4477529}" srcOrd="1" destOrd="0" presId="urn:microsoft.com/office/officeart/2005/8/layout/hierarchy2"/>
    <dgm:cxn modelId="{BF49304F-2BAC-4AED-9920-BA5CE30A475F}" type="presParOf" srcId="{73BD3260-5BEB-44BA-B290-96798F33249A}" destId="{DA454CAF-5941-42F1-9A14-7B651415446B}" srcOrd="2" destOrd="0" presId="urn:microsoft.com/office/officeart/2005/8/layout/hierarchy2"/>
    <dgm:cxn modelId="{2655E36A-A2C6-4F62-B87C-E199AD24E8C0}" type="presParOf" srcId="{DA454CAF-5941-42F1-9A14-7B651415446B}" destId="{4E9BE51B-3505-4C39-A3DB-3AC7F360EFF3}" srcOrd="0" destOrd="0" presId="urn:microsoft.com/office/officeart/2005/8/layout/hierarchy2"/>
    <dgm:cxn modelId="{E353DFC7-4F9F-4721-9240-9F52DC81B3A9}" type="presParOf" srcId="{73BD3260-5BEB-44BA-B290-96798F33249A}" destId="{8C67C0C5-4FB7-4AC8-B4D7-94BC740C68D0}" srcOrd="3" destOrd="0" presId="urn:microsoft.com/office/officeart/2005/8/layout/hierarchy2"/>
    <dgm:cxn modelId="{0B03154A-00A9-4CEF-822A-91B975E5D7C9}" type="presParOf" srcId="{8C67C0C5-4FB7-4AC8-B4D7-94BC740C68D0}" destId="{1F9D012B-2541-4F60-9936-F955E5E8143F}" srcOrd="0" destOrd="0" presId="urn:microsoft.com/office/officeart/2005/8/layout/hierarchy2"/>
    <dgm:cxn modelId="{F7DE9E8A-1966-48CA-A6D6-E2E1B10B9305}" type="presParOf" srcId="{8C67C0C5-4FB7-4AC8-B4D7-94BC740C68D0}" destId="{53C38476-47CF-4915-950B-9B2CA8F68781}" srcOrd="1" destOrd="0" presId="urn:microsoft.com/office/officeart/2005/8/layout/hierarchy2"/>
    <dgm:cxn modelId="{0DD9D5EF-09FC-4C3E-9F20-C9664CF81A7A}" type="presParOf" srcId="{31CAEAD6-EE0E-4C41-941A-2321A6A17851}" destId="{5CC27A30-CBEB-411C-BC03-FBC1F2C3C77B}" srcOrd="2" destOrd="0" presId="urn:microsoft.com/office/officeart/2005/8/layout/hierarchy2"/>
    <dgm:cxn modelId="{7D9E7A2F-1A8B-405D-9296-39A8F9056B01}" type="presParOf" srcId="{5CC27A30-CBEB-411C-BC03-FBC1F2C3C77B}" destId="{117A6B71-6709-439F-8B8C-925BB58C01BB}" srcOrd="0" destOrd="0" presId="urn:microsoft.com/office/officeart/2005/8/layout/hierarchy2"/>
    <dgm:cxn modelId="{E0C06540-E33F-4012-B5B8-63AC4BBD6B1C}" type="presParOf" srcId="{31CAEAD6-EE0E-4C41-941A-2321A6A17851}" destId="{F4021EE2-A3A9-404E-94B6-9D0FCDA8CA49}" srcOrd="3" destOrd="0" presId="urn:microsoft.com/office/officeart/2005/8/layout/hierarchy2"/>
    <dgm:cxn modelId="{EC284759-1905-4714-A3C8-57AE6A7A9F29}" type="presParOf" srcId="{F4021EE2-A3A9-404E-94B6-9D0FCDA8CA49}" destId="{096FB719-B52E-45CD-9EF7-3FCE9D171A4D}" srcOrd="0" destOrd="0" presId="urn:microsoft.com/office/officeart/2005/8/layout/hierarchy2"/>
    <dgm:cxn modelId="{F88EADA0-DC89-4D38-9E73-A9C379160AE5}" type="presParOf" srcId="{F4021EE2-A3A9-404E-94B6-9D0FCDA8CA49}" destId="{07597095-DDA0-4E37-9328-9ABBBFA5D382}" srcOrd="1" destOrd="0" presId="urn:microsoft.com/office/officeart/2005/8/layout/hierarchy2"/>
    <dgm:cxn modelId="{5DA141DB-FFF6-42CE-84A7-7A3890D3C4E8}" type="presParOf" srcId="{07597095-DDA0-4E37-9328-9ABBBFA5D382}" destId="{FC1A1B9D-0AB4-4F16-822D-9F81DD54AE2F}" srcOrd="0" destOrd="0" presId="urn:microsoft.com/office/officeart/2005/8/layout/hierarchy2"/>
    <dgm:cxn modelId="{B50A06A3-CC73-4953-A442-B4A727860F4C}" type="presParOf" srcId="{FC1A1B9D-0AB4-4F16-822D-9F81DD54AE2F}" destId="{200523B0-9680-4EA7-939C-38A49C1A9C60}" srcOrd="0" destOrd="0" presId="urn:microsoft.com/office/officeart/2005/8/layout/hierarchy2"/>
    <dgm:cxn modelId="{60ECE2B6-2B3F-47CF-A78E-013C06389951}" type="presParOf" srcId="{07597095-DDA0-4E37-9328-9ABBBFA5D382}" destId="{B7AD0592-ED99-4A2F-BDE2-D2D2C4C6428B}" srcOrd="1" destOrd="0" presId="urn:microsoft.com/office/officeart/2005/8/layout/hierarchy2"/>
    <dgm:cxn modelId="{98058D74-FBBE-4A5D-A67A-E2289B3F1880}" type="presParOf" srcId="{B7AD0592-ED99-4A2F-BDE2-D2D2C4C6428B}" destId="{D9D200E3-86DA-41FF-97A5-11B23230B1B5}" srcOrd="0" destOrd="0" presId="urn:microsoft.com/office/officeart/2005/8/layout/hierarchy2"/>
    <dgm:cxn modelId="{CC415CD5-27DD-4F19-9F2E-00E0F53C9523}"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accent1">
            <a:lumMod val="40000"/>
            <a:lumOff val="60000"/>
          </a:schemeClr>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tx2">
            <a:lumMod val="60000"/>
            <a:lumOff val="4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0BE6764F-0CC0-424A-8077-4D59738E69E6}">
      <dgm:prSet/>
      <dgm:spPr>
        <a:solidFill>
          <a:schemeClr val="tx2">
            <a:lumMod val="60000"/>
            <a:lumOff val="40000"/>
          </a:schemeClr>
        </a:solidFill>
      </dgm:spPr>
      <dgm:t>
        <a:bodyPr/>
        <a:lstStyle/>
        <a:p>
          <a:endParaRPr lang="en-US" dirty="0"/>
        </a:p>
      </dgm:t>
    </dgm:pt>
    <dgm:pt modelId="{C2790713-4C6A-4C05-8372-B5B1793097F1}" type="parTrans" cxnId="{2119708D-A6E7-4D90-88F0-271634569E12}">
      <dgm:prSet/>
      <dgm:spPr/>
      <dgm:t>
        <a:bodyPr/>
        <a:lstStyle/>
        <a:p>
          <a:endParaRPr lang="en-US"/>
        </a:p>
      </dgm:t>
    </dgm:pt>
    <dgm:pt modelId="{6209B977-E2E1-4965-9DF8-E7C38921DAF5}" type="sibTrans" cxnId="{2119708D-A6E7-4D90-88F0-271634569E12}">
      <dgm:prSet/>
      <dgm:spPr/>
      <dgm:t>
        <a:bodyPr/>
        <a:lstStyle/>
        <a:p>
          <a:endParaRPr lang="en-US"/>
        </a:p>
      </dgm:t>
    </dgm:pt>
    <dgm:pt modelId="{462EB0B1-1082-4FB7-A3BA-20960CA93704}">
      <dgm:prSet/>
      <dgm:spPr>
        <a:solidFill>
          <a:schemeClr val="tx2">
            <a:lumMod val="60000"/>
            <a:lumOff val="4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tx2">
            <a:lumMod val="60000"/>
            <a:lumOff val="4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tx2">
            <a:lumMod val="60000"/>
            <a:lumOff val="4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tx2">
            <a:lumMod val="60000"/>
            <a:lumOff val="4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tx2">
            <a:lumMod val="60000"/>
            <a:lumOff val="40000"/>
          </a:schemeClr>
        </a:solidFill>
      </dgm:spPr>
      <dgm:t>
        <a:bodyPr/>
        <a:lstStyle/>
        <a:p>
          <a:r>
            <a:rPr lang="en-US" b="1" dirty="0" smtClean="0"/>
            <a:t>4KB</a:t>
          </a:r>
          <a:endParaRPr lang="en-US" b="1"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accent1">
            <a:lumMod val="40000"/>
            <a:lumOff val="60000"/>
          </a:schemeClr>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accent1">
            <a:lumMod val="40000"/>
            <a:lumOff val="60000"/>
          </a:schemeClr>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accent1">
            <a:lumMod val="40000"/>
            <a:lumOff val="60000"/>
          </a:schemeClr>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accent1">
            <a:lumMod val="40000"/>
            <a:lumOff val="60000"/>
          </a:schemeClr>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accent1">
            <a:lumMod val="40000"/>
            <a:lumOff val="60000"/>
          </a:schemeClr>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1923"/>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3">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977D4FD3-2184-49B2-AEAC-D85703295BCA}" type="pres">
      <dgm:prSet presAssocID="{0BE6764F-0CC0-424A-8077-4D59738E69E6}" presName="textNode" presStyleLbl="node1" presStyleIdx="1" presStyleCnt="13">
        <dgm:presLayoutVars>
          <dgm:bulletEnabled val="1"/>
        </dgm:presLayoutVars>
      </dgm:prSet>
      <dgm:spPr/>
      <dgm:t>
        <a:bodyPr/>
        <a:lstStyle/>
        <a:p>
          <a:endParaRPr lang="en-US"/>
        </a:p>
      </dgm:t>
    </dgm:pt>
    <dgm:pt modelId="{65EEB380-ECA1-4FB3-BB5C-A6641B2550AB}" type="pres">
      <dgm:prSet presAssocID="{6209B977-E2E1-4965-9DF8-E7C38921DAF5}" presName="sibTrans" presStyleCnt="0"/>
      <dgm:spPr/>
    </dgm:pt>
    <dgm:pt modelId="{3B131DB1-3485-45DB-8AAD-4323E156B5FB}" type="pres">
      <dgm:prSet presAssocID="{462EB0B1-1082-4FB7-A3BA-20960CA93704}" presName="textNode" presStyleLbl="node1" presStyleIdx="2" presStyleCnt="13">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3" presStyleCnt="13">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4" presStyleCnt="13">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5" presStyleCnt="13">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6" presStyleCnt="13">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7" presStyleCnt="13">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8" presStyleCnt="13">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9" presStyleCnt="13">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10" presStyleCnt="13">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1" presStyleCnt="13">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2" presStyleCnt="13">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2" destOrd="0" parTransId="{DB7C1B77-3C43-4B98-A09B-5E13F4FBBB5C}" sibTransId="{62B99CA9-4467-45F2-9A62-C79E75F8F60F}"/>
    <dgm:cxn modelId="{9178AE50-FC9B-4790-B10D-C331B0CCDF10}" srcId="{75217E69-B91E-48F9-BB07-F9F1C66FD302}" destId="{1EAA3B5F-4E2B-4EAC-89C3-69798AE8F767}" srcOrd="10" destOrd="0" parTransId="{E5613A5B-FFBC-46B9-A03F-FD3A01D00855}" sibTransId="{D71A00B0-04F3-4457-9318-4DF49DE875F3}"/>
    <dgm:cxn modelId="{CC71E80B-7F14-45D9-8A41-C40EEF7C129F}" type="presOf" srcId="{462EB0B1-1082-4FB7-A3BA-20960CA93704}" destId="{3B131DB1-3485-45DB-8AAD-4323E156B5FB}" srcOrd="0" destOrd="0" presId="urn:microsoft.com/office/officeart/2005/8/layout/hProcess9"/>
    <dgm:cxn modelId="{DB8D666A-DC58-44B8-B79A-B1D03D4AB5A4}" type="presOf" srcId="{4B202CA0-6308-4C52-9B81-9C481B0D7BD0}" destId="{B1C67EBC-3167-4379-A224-39BE142E6011}" srcOrd="0" destOrd="0" presId="urn:microsoft.com/office/officeart/2005/8/layout/hProcess9"/>
    <dgm:cxn modelId="{E817C518-6CFD-4AEE-863D-24F8618FE356}" type="presOf" srcId="{2156E6F4-D2C7-4E74-BBDD-6953BCBCA86C}" destId="{9D607719-7E83-41E8-A7AA-62CF51B7D7A0}" srcOrd="0" destOrd="0" presId="urn:microsoft.com/office/officeart/2005/8/layout/hProcess9"/>
    <dgm:cxn modelId="{C7C65FBE-C16E-44CA-A0F4-9A445FA621FD}" type="presOf" srcId="{99780664-0B1F-42F9-A1A9-1DA327A456FE}" destId="{6E386522-2C9F-4126-A3C6-26C8A9562D59}" srcOrd="0" destOrd="0" presId="urn:microsoft.com/office/officeart/2005/8/layout/hProcess9"/>
    <dgm:cxn modelId="{1756F752-66F0-4C86-A2B9-7E93A88BE254}" type="presOf" srcId="{FBBD9B18-A357-4A3E-BBE3-CDAED1F25E21}" destId="{507C99B7-9B91-43EB-863C-41C0EEB302BF}" srcOrd="0" destOrd="0" presId="urn:microsoft.com/office/officeart/2005/8/layout/hProcess9"/>
    <dgm:cxn modelId="{1EDDEB4A-389D-422A-9C6B-9EBDD29ADD87}" srcId="{75217E69-B91E-48F9-BB07-F9F1C66FD302}" destId="{EF3CC209-D948-4C41-93A2-C9619BD0C366}" srcOrd="7" destOrd="0" parTransId="{B88A9DEC-9A6A-40E9-BFEA-063F9C64E088}" sibTransId="{6E7F4A8F-490F-4114-B465-36F252FE3BD2}"/>
    <dgm:cxn modelId="{91C95A37-2E5F-47EE-8B43-60996E489304}" type="presOf" srcId="{802C3B1C-899F-4F41-B347-53BF4AB3E55F}" destId="{E4117646-8A13-4968-BA44-83F194E8DFEE}" srcOrd="0" destOrd="0" presId="urn:microsoft.com/office/officeart/2005/8/layout/hProcess9"/>
    <dgm:cxn modelId="{2EF6FA84-ACD6-4286-8CCD-E7A950C3F8B9}" type="presOf" srcId="{75217E69-B91E-48F9-BB07-F9F1C66FD302}" destId="{3CA9330D-DFD6-4318-8F3A-1E7639A82466}" srcOrd="0" destOrd="0" presId="urn:microsoft.com/office/officeart/2005/8/layout/hProcess9"/>
    <dgm:cxn modelId="{E006CCB2-A761-436E-A9F4-0B3D21BC1994}" type="presOf" srcId="{EF3CC209-D948-4C41-93A2-C9619BD0C366}" destId="{B5054807-503F-4B1F-B23B-768ECE5D1196}" srcOrd="0" destOrd="0" presId="urn:microsoft.com/office/officeart/2005/8/layout/hProcess9"/>
    <dgm:cxn modelId="{6F98729D-3E46-488C-B5A4-C9D67E0CD075}" type="presOf" srcId="{717BB93F-4313-4D0E-90C4-F8040CA7A52D}" destId="{9EAEB3A6-6F03-4703-B3A7-C67C7299BDCB}" srcOrd="0" destOrd="0" presId="urn:microsoft.com/office/officeart/2005/8/layout/hProcess9"/>
    <dgm:cxn modelId="{337F63F2-0D19-4931-A113-88636BAF02D1}" srcId="{75217E69-B91E-48F9-BB07-F9F1C66FD302}" destId="{717BB93F-4313-4D0E-90C4-F8040CA7A52D}" srcOrd="8" destOrd="0" parTransId="{75047CB3-2F52-4C53-B8CE-3356554BC789}" sibTransId="{8DB6FEA5-C1E7-474A-88E2-1A5542CC089A}"/>
    <dgm:cxn modelId="{A88F085A-8F4E-4946-9439-CF88DFC97AB3}" srcId="{75217E69-B91E-48F9-BB07-F9F1C66FD302}" destId="{D3FD76A2-BB9B-4CFA-8079-969234A49D08}" srcOrd="12" destOrd="0" parTransId="{3473A415-9C7E-4C4E-9BA5-0479466644FC}" sibTransId="{12B9871E-013E-4EC4-92A2-B3167ED7FA3E}"/>
    <dgm:cxn modelId="{A567B078-6F0F-4565-A9D4-8CAABF51FC89}" srcId="{75217E69-B91E-48F9-BB07-F9F1C66FD302}" destId="{7427C826-A2AB-4DDE-BD49-FE3C63B520A5}" srcOrd="4" destOrd="0" parTransId="{BD5CC917-BFC1-4C41-A7D9-98342DEAB3DB}" sibTransId="{5490F7C3-AADF-47AF-A04B-60C655539663}"/>
    <dgm:cxn modelId="{8D85DBD6-BB31-4897-BEE7-E7FC93B821EE}" srcId="{75217E69-B91E-48F9-BB07-F9F1C66FD302}" destId="{5BC1381F-4004-4815-BF99-6B4EAE474FA5}" srcOrd="5" destOrd="0" parTransId="{0367EED9-CFEA-4C65-ABCB-F69ADAF59A67}" sibTransId="{8FABCD09-4C4D-40CD-AAB7-A632A3981970}"/>
    <dgm:cxn modelId="{BA066055-C19C-4CB1-94CA-8F5CAEFCFC34}" type="presOf" srcId="{7427C826-A2AB-4DDE-BD49-FE3C63B520A5}" destId="{C2D76D59-1D75-4E48-91F7-15EFA5C14B3D}"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A1DBCAF8-5EC6-4870-9923-D67B2C5DFFAB}" type="presOf" srcId="{5BC1381F-4004-4815-BF99-6B4EAE474FA5}" destId="{8464FC22-B7AA-4806-8787-663D63486F60}" srcOrd="0" destOrd="0" presId="urn:microsoft.com/office/officeart/2005/8/layout/hProcess9"/>
    <dgm:cxn modelId="{7C0E267B-F43C-45EE-9686-3B3BC0457EE1}" srcId="{75217E69-B91E-48F9-BB07-F9F1C66FD302}" destId="{802C3B1C-899F-4F41-B347-53BF4AB3E55F}" srcOrd="6" destOrd="0" parTransId="{92E5E5EE-35CB-445C-92BA-BB998317A8A7}" sibTransId="{1B1C641B-48E6-4732-B5F7-8275C2BD55EE}"/>
    <dgm:cxn modelId="{3E8E0928-98C9-494C-94DB-F736BC3DDD20}" type="presOf" srcId="{D3FD76A2-BB9B-4CFA-8079-969234A49D08}" destId="{5E070B4D-A4F2-4B53-8204-EF9D9603D692}" srcOrd="0" destOrd="0" presId="urn:microsoft.com/office/officeart/2005/8/layout/hProcess9"/>
    <dgm:cxn modelId="{89304808-54CE-47A2-9BA8-F064C7E79D65}" srcId="{75217E69-B91E-48F9-BB07-F9F1C66FD302}" destId="{4B202CA0-6308-4C52-9B81-9C481B0D7BD0}" srcOrd="11" destOrd="0" parTransId="{93B86929-959A-4992-A90C-5D3029712245}" sibTransId="{FF991964-CF80-42D3-B49D-9270B14863F0}"/>
    <dgm:cxn modelId="{C7BF4D22-2BDF-4444-BBA5-2118D189BE0A}" srcId="{75217E69-B91E-48F9-BB07-F9F1C66FD302}" destId="{2156E6F4-D2C7-4E74-BBDD-6953BCBCA86C}" srcOrd="9" destOrd="0" parTransId="{759278ED-55DE-49F3-ADFD-4D16C6332B66}" sibTransId="{C771BA51-CA18-4081-B7F9-635E92DC2CD4}"/>
    <dgm:cxn modelId="{2119708D-A6E7-4D90-88F0-271634569E12}" srcId="{75217E69-B91E-48F9-BB07-F9F1C66FD302}" destId="{0BE6764F-0CC0-424A-8077-4D59738E69E6}" srcOrd="1" destOrd="0" parTransId="{C2790713-4C6A-4C05-8372-B5B1793097F1}" sibTransId="{6209B977-E2E1-4965-9DF8-E7C38921DAF5}"/>
    <dgm:cxn modelId="{F0DC6A14-9044-4FEE-A436-6BAE37D91C66}" srcId="{75217E69-B91E-48F9-BB07-F9F1C66FD302}" destId="{99780664-0B1F-42F9-A1A9-1DA327A456FE}" srcOrd="3" destOrd="0" parTransId="{0709BD2B-49A0-46DB-9892-8FC2791B7AD6}" sibTransId="{C53F22F7-DE67-45C1-B804-C7AE21D7D53D}"/>
    <dgm:cxn modelId="{D6D01995-D710-4F08-8B03-883F053C9F15}" type="presOf" srcId="{0BE6764F-0CC0-424A-8077-4D59738E69E6}" destId="{977D4FD3-2184-49B2-AEAC-D85703295BCA}" srcOrd="0" destOrd="0" presId="urn:microsoft.com/office/officeart/2005/8/layout/hProcess9"/>
    <dgm:cxn modelId="{7FAE088F-8D0D-4450-BB1E-E2988FDCD97F}" type="presOf" srcId="{1EAA3B5F-4E2B-4EAC-89C3-69798AE8F767}" destId="{3031199B-CFB5-4BF3-9A6D-09257C871CAE}" srcOrd="0" destOrd="0" presId="urn:microsoft.com/office/officeart/2005/8/layout/hProcess9"/>
    <dgm:cxn modelId="{5F8C6FCC-75C1-4BDD-A260-BAF8A27922F6}" type="presParOf" srcId="{3CA9330D-DFD6-4318-8F3A-1E7639A82466}" destId="{F301877A-E6AF-4C55-ABAE-F1752F85749C}" srcOrd="0" destOrd="0" presId="urn:microsoft.com/office/officeart/2005/8/layout/hProcess9"/>
    <dgm:cxn modelId="{4876AEEF-2489-42BF-97E5-A231CEF1F758}" type="presParOf" srcId="{3CA9330D-DFD6-4318-8F3A-1E7639A82466}" destId="{B0FD4276-62CC-4FC7-A2EF-95FD2927C0E6}" srcOrd="1" destOrd="0" presId="urn:microsoft.com/office/officeart/2005/8/layout/hProcess9"/>
    <dgm:cxn modelId="{DC5D8467-DE7C-4F4E-861B-11B0FC839A39}" type="presParOf" srcId="{B0FD4276-62CC-4FC7-A2EF-95FD2927C0E6}" destId="{507C99B7-9B91-43EB-863C-41C0EEB302BF}" srcOrd="0" destOrd="0" presId="urn:microsoft.com/office/officeart/2005/8/layout/hProcess9"/>
    <dgm:cxn modelId="{898E9FD6-2837-487F-822B-6B05386594C5}" type="presParOf" srcId="{B0FD4276-62CC-4FC7-A2EF-95FD2927C0E6}" destId="{A09867BC-3A00-4854-A118-53EEA42D9F66}" srcOrd="1" destOrd="0" presId="urn:microsoft.com/office/officeart/2005/8/layout/hProcess9"/>
    <dgm:cxn modelId="{43BA6C16-4006-4603-981C-D5302437E1BC}" type="presParOf" srcId="{B0FD4276-62CC-4FC7-A2EF-95FD2927C0E6}" destId="{977D4FD3-2184-49B2-AEAC-D85703295BCA}" srcOrd="2" destOrd="0" presId="urn:microsoft.com/office/officeart/2005/8/layout/hProcess9"/>
    <dgm:cxn modelId="{7A5A3119-7E99-4FE2-9E54-6676E674177A}" type="presParOf" srcId="{B0FD4276-62CC-4FC7-A2EF-95FD2927C0E6}" destId="{65EEB380-ECA1-4FB3-BB5C-A6641B2550AB}" srcOrd="3" destOrd="0" presId="urn:microsoft.com/office/officeart/2005/8/layout/hProcess9"/>
    <dgm:cxn modelId="{FA572182-AA5A-4A7A-B825-C2C818F7F710}" type="presParOf" srcId="{B0FD4276-62CC-4FC7-A2EF-95FD2927C0E6}" destId="{3B131DB1-3485-45DB-8AAD-4323E156B5FB}" srcOrd="4" destOrd="0" presId="urn:microsoft.com/office/officeart/2005/8/layout/hProcess9"/>
    <dgm:cxn modelId="{F0F4AEB6-76B0-4FA3-B45C-0FB1CD1B7344}" type="presParOf" srcId="{B0FD4276-62CC-4FC7-A2EF-95FD2927C0E6}" destId="{4C97FE0C-B645-48AC-BF82-11FC8C9F1E70}" srcOrd="5" destOrd="0" presId="urn:microsoft.com/office/officeart/2005/8/layout/hProcess9"/>
    <dgm:cxn modelId="{E0DCB214-DE13-4F9E-ABF0-CD803C47A84C}" type="presParOf" srcId="{B0FD4276-62CC-4FC7-A2EF-95FD2927C0E6}" destId="{6E386522-2C9F-4126-A3C6-26C8A9562D59}" srcOrd="6" destOrd="0" presId="urn:microsoft.com/office/officeart/2005/8/layout/hProcess9"/>
    <dgm:cxn modelId="{F280F757-765B-461A-B8C7-392F075C8EDE}" type="presParOf" srcId="{B0FD4276-62CC-4FC7-A2EF-95FD2927C0E6}" destId="{26D849D3-6080-4A5D-9491-E341B82ABA12}" srcOrd="7" destOrd="0" presId="urn:microsoft.com/office/officeart/2005/8/layout/hProcess9"/>
    <dgm:cxn modelId="{02D2A928-25B8-4873-A25E-2A1A5123DDBD}" type="presParOf" srcId="{B0FD4276-62CC-4FC7-A2EF-95FD2927C0E6}" destId="{C2D76D59-1D75-4E48-91F7-15EFA5C14B3D}" srcOrd="8" destOrd="0" presId="urn:microsoft.com/office/officeart/2005/8/layout/hProcess9"/>
    <dgm:cxn modelId="{CFBB033B-37B5-4DB5-9193-84A65C7A127B}" type="presParOf" srcId="{B0FD4276-62CC-4FC7-A2EF-95FD2927C0E6}" destId="{17865E6C-07C4-42B5-AEAA-394D95977626}" srcOrd="9" destOrd="0" presId="urn:microsoft.com/office/officeart/2005/8/layout/hProcess9"/>
    <dgm:cxn modelId="{FF0FB300-5EFF-4824-9459-85126A8706BB}" type="presParOf" srcId="{B0FD4276-62CC-4FC7-A2EF-95FD2927C0E6}" destId="{8464FC22-B7AA-4806-8787-663D63486F60}" srcOrd="10" destOrd="0" presId="urn:microsoft.com/office/officeart/2005/8/layout/hProcess9"/>
    <dgm:cxn modelId="{4C355556-635E-4683-89FE-AF3A351208E7}" type="presParOf" srcId="{B0FD4276-62CC-4FC7-A2EF-95FD2927C0E6}" destId="{123216E2-CAF5-47C7-B2C3-686B58499285}" srcOrd="11" destOrd="0" presId="urn:microsoft.com/office/officeart/2005/8/layout/hProcess9"/>
    <dgm:cxn modelId="{9287CDD6-0EE3-44B0-B387-88DB7391642A}" type="presParOf" srcId="{B0FD4276-62CC-4FC7-A2EF-95FD2927C0E6}" destId="{E4117646-8A13-4968-BA44-83F194E8DFEE}" srcOrd="12" destOrd="0" presId="urn:microsoft.com/office/officeart/2005/8/layout/hProcess9"/>
    <dgm:cxn modelId="{9522FFDA-06C1-459E-B000-BDAE891D04C5}" type="presParOf" srcId="{B0FD4276-62CC-4FC7-A2EF-95FD2927C0E6}" destId="{5DB9B771-D17D-4540-B47F-579E7E89995C}" srcOrd="13" destOrd="0" presId="urn:microsoft.com/office/officeart/2005/8/layout/hProcess9"/>
    <dgm:cxn modelId="{57182A16-D453-4FFF-9CE0-1D33E0A1E953}" type="presParOf" srcId="{B0FD4276-62CC-4FC7-A2EF-95FD2927C0E6}" destId="{B5054807-503F-4B1F-B23B-768ECE5D1196}" srcOrd="14" destOrd="0" presId="urn:microsoft.com/office/officeart/2005/8/layout/hProcess9"/>
    <dgm:cxn modelId="{ED375275-6508-4B49-B6F0-6D6E0B7F443B}" type="presParOf" srcId="{B0FD4276-62CC-4FC7-A2EF-95FD2927C0E6}" destId="{58D3B9D8-7929-43E1-857F-2FACBE0F6207}" srcOrd="15" destOrd="0" presId="urn:microsoft.com/office/officeart/2005/8/layout/hProcess9"/>
    <dgm:cxn modelId="{D980C427-57C3-470C-9CF2-55873A4B881A}" type="presParOf" srcId="{B0FD4276-62CC-4FC7-A2EF-95FD2927C0E6}" destId="{9EAEB3A6-6F03-4703-B3A7-C67C7299BDCB}" srcOrd="16" destOrd="0" presId="urn:microsoft.com/office/officeart/2005/8/layout/hProcess9"/>
    <dgm:cxn modelId="{962EC049-E489-42EC-8B4A-9B20D6CC478B}" type="presParOf" srcId="{B0FD4276-62CC-4FC7-A2EF-95FD2927C0E6}" destId="{2C96631D-4FAE-40CE-BF3A-CA4727FAAF93}" srcOrd="17" destOrd="0" presId="urn:microsoft.com/office/officeart/2005/8/layout/hProcess9"/>
    <dgm:cxn modelId="{C3DA4B6F-4831-4C15-810F-60C1A28267EF}" type="presParOf" srcId="{B0FD4276-62CC-4FC7-A2EF-95FD2927C0E6}" destId="{9D607719-7E83-41E8-A7AA-62CF51B7D7A0}" srcOrd="18" destOrd="0" presId="urn:microsoft.com/office/officeart/2005/8/layout/hProcess9"/>
    <dgm:cxn modelId="{EB09B932-5D9A-4F2B-AC95-2D879B8EC87B}" type="presParOf" srcId="{B0FD4276-62CC-4FC7-A2EF-95FD2927C0E6}" destId="{9773BE30-81D5-408D-B506-09CDEBC8043F}" srcOrd="19" destOrd="0" presId="urn:microsoft.com/office/officeart/2005/8/layout/hProcess9"/>
    <dgm:cxn modelId="{7AAB79AC-24CD-4541-BA4B-5073413649EE}" type="presParOf" srcId="{B0FD4276-62CC-4FC7-A2EF-95FD2927C0E6}" destId="{3031199B-CFB5-4BF3-9A6D-09257C871CAE}" srcOrd="20" destOrd="0" presId="urn:microsoft.com/office/officeart/2005/8/layout/hProcess9"/>
    <dgm:cxn modelId="{65F5E301-9ADC-46DA-87CC-306D6D34E189}" type="presParOf" srcId="{B0FD4276-62CC-4FC7-A2EF-95FD2927C0E6}" destId="{F69BB6B8-7F6F-4682-A206-C7C50521C613}" srcOrd="21" destOrd="0" presId="urn:microsoft.com/office/officeart/2005/8/layout/hProcess9"/>
    <dgm:cxn modelId="{64FAEAD8-D6F1-465D-88FC-46DB76F67B06}" type="presParOf" srcId="{B0FD4276-62CC-4FC7-A2EF-95FD2927C0E6}" destId="{B1C67EBC-3167-4379-A224-39BE142E6011}" srcOrd="22" destOrd="0" presId="urn:microsoft.com/office/officeart/2005/8/layout/hProcess9"/>
    <dgm:cxn modelId="{553ACA16-4B57-4F57-BBDB-8FE7782125DD}" type="presParOf" srcId="{B0FD4276-62CC-4FC7-A2EF-95FD2927C0E6}" destId="{1D0231AC-151E-4772-B28E-545BFC5D3C72}" srcOrd="23" destOrd="0" presId="urn:microsoft.com/office/officeart/2005/8/layout/hProcess9"/>
    <dgm:cxn modelId="{916394DE-9866-4544-BE57-2DF67EDD59BB}" type="presParOf" srcId="{B0FD4276-62CC-4FC7-A2EF-95FD2927C0E6}" destId="{5E070B4D-A4F2-4B53-8204-EF9D9603D692}" srcOrd="24" destOrd="0" presId="urn:microsoft.com/office/officeart/2005/8/layout/hProcess9"/>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838036-36BD-4591-A91B-0B3F9E2BD73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CBA6CF25-A8D0-4F65-BD69-9526915E757B}">
      <dgm:prSet phldrT="[Text]" custT="1"/>
      <dgm:spPr>
        <a:solidFill>
          <a:schemeClr val="bg1">
            <a:lumMod val="95000"/>
          </a:schemeClr>
        </a:solidFill>
      </dgm:spPr>
      <dgm:t>
        <a:bodyPr tIns="9144" anchor="b" anchorCtr="0"/>
        <a:lstStyle/>
        <a:p>
          <a:r>
            <a:rPr lang="en-US" sz="2400" dirty="0" smtClean="0"/>
            <a:t>L</a:t>
          </a:r>
          <a:r>
            <a:rPr lang="en-US" sz="2400" baseline="-25000" dirty="0" smtClean="0"/>
            <a:t>0</a:t>
          </a:r>
          <a:endParaRPr lang="en-US" sz="2400" baseline="-25000" dirty="0"/>
        </a:p>
      </dgm:t>
    </dgm:pt>
    <dgm:pt modelId="{5AB64874-B8E5-4172-AADA-55CE73A5B082}" type="parTrans" cxnId="{DAD1CC24-A8A9-4CCE-881F-7EDE8061C91D}">
      <dgm:prSet/>
      <dgm:spPr/>
      <dgm:t>
        <a:bodyPr/>
        <a:lstStyle/>
        <a:p>
          <a:endParaRPr lang="en-US" sz="1000"/>
        </a:p>
      </dgm:t>
    </dgm:pt>
    <dgm:pt modelId="{49DDF8E5-C512-47C4-841C-E4055097BB44}" type="sibTrans" cxnId="{DAD1CC24-A8A9-4CCE-881F-7EDE8061C91D}">
      <dgm:prSet/>
      <dgm:spPr/>
      <dgm:t>
        <a:bodyPr/>
        <a:lstStyle/>
        <a:p>
          <a:endParaRPr lang="en-US" sz="1000"/>
        </a:p>
      </dgm:t>
    </dgm:pt>
    <dgm:pt modelId="{28FD5FD2-F54E-4A5F-8BA6-325A9328241C}">
      <dgm:prSet phldrT="[Text]" custT="1"/>
      <dgm:spPr>
        <a:solidFill>
          <a:schemeClr val="bg1">
            <a:lumMod val="85000"/>
          </a:schemeClr>
        </a:solidFill>
      </dgm:spPr>
      <dgm:t>
        <a:bodyPr tIns="9144" anchor="b" anchorCtr="0"/>
        <a:lstStyle/>
        <a:p>
          <a:r>
            <a:rPr lang="en-US" sz="2400" dirty="0" smtClean="0"/>
            <a:t>L</a:t>
          </a:r>
          <a:r>
            <a:rPr lang="en-US" sz="2400" baseline="-25000" dirty="0" smtClean="0"/>
            <a:t>1</a:t>
          </a:r>
          <a:endParaRPr lang="en-US" sz="2400" dirty="0">
            <a:solidFill>
              <a:schemeClr val="tx1"/>
            </a:solidFill>
          </a:endParaRPr>
        </a:p>
      </dgm:t>
    </dgm:pt>
    <dgm:pt modelId="{B3D5047A-D09D-4C0F-AFFE-C6A91FBF19BB}" type="parTrans" cxnId="{4A4FE94A-0260-4A62-A267-1719F7294DBB}">
      <dgm:prSet/>
      <dgm:spPr/>
      <dgm:t>
        <a:bodyPr/>
        <a:lstStyle/>
        <a:p>
          <a:endParaRPr lang="en-US" sz="1000"/>
        </a:p>
      </dgm:t>
    </dgm:pt>
    <dgm:pt modelId="{3FC37F9B-0841-4E32-81A5-77D78AEBE8F2}" type="sibTrans" cxnId="{4A4FE94A-0260-4A62-A267-1719F7294DBB}">
      <dgm:prSet/>
      <dgm:spPr/>
      <dgm:t>
        <a:bodyPr/>
        <a:lstStyle/>
        <a:p>
          <a:endParaRPr lang="en-US" sz="1000"/>
        </a:p>
      </dgm:t>
    </dgm:pt>
    <dgm:pt modelId="{B9AE430D-9CB2-457D-A90A-3612AD3B61EE}">
      <dgm:prSet phldrT="[Text]" custT="1"/>
      <dgm:spPr>
        <a:solidFill>
          <a:schemeClr val="bg1">
            <a:lumMod val="75000"/>
          </a:schemeClr>
        </a:solidFill>
      </dgm:spPr>
      <dgm:t>
        <a:bodyPr tIns="9144" anchor="b" anchorCtr="0"/>
        <a:lstStyle/>
        <a:p>
          <a:r>
            <a:rPr lang="en-US" sz="2400" dirty="0" smtClean="0"/>
            <a:t>L</a:t>
          </a:r>
          <a:r>
            <a:rPr lang="en-US" sz="2400" baseline="-25000" dirty="0" smtClean="0"/>
            <a:t>2</a:t>
          </a:r>
          <a:endParaRPr lang="en-US" sz="2400" baseline="-25000" dirty="0"/>
        </a:p>
      </dgm:t>
    </dgm:pt>
    <dgm:pt modelId="{BAD8DDAE-D2CE-4B9C-AFDD-7DDCE55BB7A8}" type="parTrans" cxnId="{5EDCD14B-A255-4101-A9BA-6050343D1755}">
      <dgm:prSet/>
      <dgm:spPr/>
      <dgm:t>
        <a:bodyPr/>
        <a:lstStyle/>
        <a:p>
          <a:endParaRPr lang="en-US" sz="1000"/>
        </a:p>
      </dgm:t>
    </dgm:pt>
    <dgm:pt modelId="{06775609-E40F-4D8F-B9DB-5515C5C40CDE}" type="sibTrans" cxnId="{5EDCD14B-A255-4101-A9BA-6050343D1755}">
      <dgm:prSet/>
      <dgm:spPr/>
      <dgm:t>
        <a:bodyPr/>
        <a:lstStyle/>
        <a:p>
          <a:endParaRPr lang="en-US" sz="1000"/>
        </a:p>
      </dgm:t>
    </dgm:pt>
    <dgm:pt modelId="{E1117C4F-3A0A-4A5E-AC18-E390257443AC}">
      <dgm:prSet phldrT="[Text]" custT="1"/>
      <dgm:spPr>
        <a:solidFill>
          <a:schemeClr val="bg1">
            <a:lumMod val="65000"/>
          </a:schemeClr>
        </a:solidFill>
      </dgm:spPr>
      <dgm:t>
        <a:bodyPr tIns="9144" anchor="b" anchorCtr="0"/>
        <a:lstStyle/>
        <a:p>
          <a:r>
            <a:rPr lang="en-US" sz="2400" dirty="0" smtClean="0"/>
            <a:t>L</a:t>
          </a:r>
          <a:r>
            <a:rPr lang="en-US" sz="2400" baseline="-25000" dirty="0" smtClean="0"/>
            <a:t>3</a:t>
          </a:r>
          <a:endParaRPr lang="en-US" sz="2400" baseline="-25000" dirty="0">
            <a:solidFill>
              <a:schemeClr val="tx1"/>
            </a:solidFill>
          </a:endParaRPr>
        </a:p>
      </dgm:t>
    </dgm:pt>
    <dgm:pt modelId="{DB5DDE7E-81CF-487D-AAEE-989BC49C3988}" type="parTrans" cxnId="{0BC1530A-86C7-4EE2-8D60-85B3519351E3}">
      <dgm:prSet/>
      <dgm:spPr/>
      <dgm:t>
        <a:bodyPr/>
        <a:lstStyle/>
        <a:p>
          <a:endParaRPr lang="en-US" sz="1000"/>
        </a:p>
      </dgm:t>
    </dgm:pt>
    <dgm:pt modelId="{DC2CD8AF-503C-473F-A057-29D31A7CC288}" type="sibTrans" cxnId="{0BC1530A-86C7-4EE2-8D60-85B3519351E3}">
      <dgm:prSet/>
      <dgm:spPr/>
      <dgm:t>
        <a:bodyPr/>
        <a:lstStyle/>
        <a:p>
          <a:endParaRPr lang="en-US" sz="1000"/>
        </a:p>
      </dgm:t>
    </dgm:pt>
    <dgm:pt modelId="{8B3CF8EC-B02D-4A6E-9217-7B6066187275}">
      <dgm:prSet phldrT="[Text]" custT="1"/>
      <dgm:spPr>
        <a:solidFill>
          <a:schemeClr val="bg1">
            <a:lumMod val="95000"/>
          </a:schemeClr>
        </a:solidFill>
      </dgm:spPr>
      <dgm:t>
        <a:bodyPr tIns="9144" anchor="b" anchorCtr="0"/>
        <a:lstStyle/>
        <a:p>
          <a:r>
            <a:rPr lang="en-US" sz="2400" dirty="0" smtClean="0"/>
            <a:t>L</a:t>
          </a:r>
          <a:r>
            <a:rPr lang="en-US" sz="2400" baseline="-25000" dirty="0" smtClean="0"/>
            <a:t>4</a:t>
          </a:r>
          <a:endParaRPr lang="en-US" sz="2400" baseline="-25000" dirty="0"/>
        </a:p>
      </dgm:t>
    </dgm:pt>
    <dgm:pt modelId="{B3D65E34-FF2B-4301-88B4-C25268667CC7}" type="parTrans" cxnId="{5CB14042-C359-46B8-B97B-2B31FA6A43D9}">
      <dgm:prSet/>
      <dgm:spPr/>
      <dgm:t>
        <a:bodyPr/>
        <a:lstStyle/>
        <a:p>
          <a:endParaRPr lang="en-US" sz="1000"/>
        </a:p>
      </dgm:t>
    </dgm:pt>
    <dgm:pt modelId="{931AA818-BF4E-4613-BB52-DE6F5A273C7E}" type="sibTrans" cxnId="{5CB14042-C359-46B8-B97B-2B31FA6A43D9}">
      <dgm:prSet/>
      <dgm:spPr/>
      <dgm:t>
        <a:bodyPr/>
        <a:lstStyle/>
        <a:p>
          <a:endParaRPr lang="en-US" sz="1000"/>
        </a:p>
      </dgm:t>
    </dgm:pt>
    <dgm:pt modelId="{6D95A90E-3199-4264-A57F-56E2A12FDFB9}">
      <dgm:prSet phldrT="[Text]" custT="1"/>
      <dgm:spPr>
        <a:solidFill>
          <a:schemeClr val="bg1">
            <a:lumMod val="8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5</a:t>
          </a:r>
          <a:endParaRPr lang="en-US" sz="2400" baseline="-25000" dirty="0">
            <a:solidFill>
              <a:schemeClr val="tx1"/>
            </a:solidFill>
          </a:endParaRPr>
        </a:p>
      </dgm:t>
    </dgm:pt>
    <dgm:pt modelId="{B11466F3-97C5-4B7D-BBD2-D8004B586FAF}" type="parTrans" cxnId="{53CF6256-D954-4397-9B8E-4DDE8282C745}">
      <dgm:prSet/>
      <dgm:spPr/>
      <dgm:t>
        <a:bodyPr/>
        <a:lstStyle/>
        <a:p>
          <a:endParaRPr lang="en-US" sz="1000"/>
        </a:p>
      </dgm:t>
    </dgm:pt>
    <dgm:pt modelId="{13EF2E09-E51A-4921-9DB5-CBC8E62FF7B5}" type="sibTrans" cxnId="{53CF6256-D954-4397-9B8E-4DDE8282C745}">
      <dgm:prSet/>
      <dgm:spPr/>
      <dgm:t>
        <a:bodyPr/>
        <a:lstStyle/>
        <a:p>
          <a:endParaRPr lang="en-US" sz="1000"/>
        </a:p>
      </dgm:t>
    </dgm:pt>
    <dgm:pt modelId="{88191EE2-8766-4346-A0F2-E072680C9135}">
      <dgm:prSet phldrT="[Text]" custT="1"/>
      <dgm:spPr>
        <a:solidFill>
          <a:schemeClr val="bg1">
            <a:lumMod val="75000"/>
          </a:schemeClr>
        </a:solidFill>
      </dgm:spPr>
      <dgm:t>
        <a:bodyPr tIns="9144" anchor="b" anchorCtr="0"/>
        <a:lstStyle/>
        <a:p>
          <a:r>
            <a:rPr lang="en-US" sz="2400" dirty="0" smtClean="0"/>
            <a:t>L</a:t>
          </a:r>
          <a:r>
            <a:rPr lang="en-US" sz="2400" baseline="-25000" dirty="0" smtClean="0"/>
            <a:t>6</a:t>
          </a:r>
          <a:endParaRPr lang="en-US" sz="2400" baseline="-25000" dirty="0"/>
        </a:p>
      </dgm:t>
    </dgm:pt>
    <dgm:pt modelId="{30DF4393-7236-4087-832E-EB1614CAB482}" type="parTrans" cxnId="{33F58D65-F043-4C7D-84AC-F9AA14CF9F2A}">
      <dgm:prSet/>
      <dgm:spPr/>
      <dgm:t>
        <a:bodyPr/>
        <a:lstStyle/>
        <a:p>
          <a:endParaRPr lang="en-US" sz="1000"/>
        </a:p>
      </dgm:t>
    </dgm:pt>
    <dgm:pt modelId="{29B08C77-FCA1-44A3-A8A7-3D81368F90B7}" type="sibTrans" cxnId="{33F58D65-F043-4C7D-84AC-F9AA14CF9F2A}">
      <dgm:prSet/>
      <dgm:spPr/>
      <dgm:t>
        <a:bodyPr/>
        <a:lstStyle/>
        <a:p>
          <a:endParaRPr lang="en-US" sz="1000"/>
        </a:p>
      </dgm:t>
    </dgm:pt>
    <dgm:pt modelId="{F739C999-13FD-45B6-AB18-952645C50032}">
      <dgm:prSet phldrT="[Text]" custT="1"/>
      <dgm:spPr>
        <a:solidFill>
          <a:schemeClr val="bg1">
            <a:lumMod val="6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7</a:t>
          </a:r>
          <a:endParaRPr lang="en-US" sz="2400" baseline="-25000" dirty="0">
            <a:solidFill>
              <a:schemeClr val="tx1"/>
            </a:solidFill>
          </a:endParaRPr>
        </a:p>
      </dgm:t>
    </dgm:pt>
    <dgm:pt modelId="{7406E36E-B6D8-42C1-85DB-26A2B47441D0}" type="parTrans" cxnId="{B887C596-2E37-48B1-882D-12BDACA415BC}">
      <dgm:prSet/>
      <dgm:spPr/>
      <dgm:t>
        <a:bodyPr/>
        <a:lstStyle/>
        <a:p>
          <a:endParaRPr lang="en-US" sz="1000"/>
        </a:p>
      </dgm:t>
    </dgm:pt>
    <dgm:pt modelId="{D8BC58A0-8E9C-474A-A6D1-42833C6E387F}" type="sibTrans" cxnId="{B887C596-2E37-48B1-882D-12BDACA415BC}">
      <dgm:prSet/>
      <dgm:spPr/>
      <dgm:t>
        <a:bodyPr/>
        <a:lstStyle/>
        <a:p>
          <a:endParaRPr lang="en-US" sz="1000"/>
        </a:p>
      </dgm:t>
    </dgm:pt>
    <dgm:pt modelId="{69D2EA24-9C79-47AF-8976-436609779BCD}">
      <dgm:prSet phldrT="[Text]" custT="1"/>
      <dgm:spPr>
        <a:solidFill>
          <a:schemeClr val="bg1">
            <a:lumMod val="9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C8C0209B-F91A-470D-90E6-0A9D69EEC7AF}" type="parTrans" cxnId="{1706E254-9047-44ED-80C2-7645E6FC10E5}">
      <dgm:prSet/>
      <dgm:spPr/>
      <dgm:t>
        <a:bodyPr/>
        <a:lstStyle/>
        <a:p>
          <a:endParaRPr lang="en-US"/>
        </a:p>
      </dgm:t>
    </dgm:pt>
    <dgm:pt modelId="{2439A4E5-E1CE-4CD9-A6DA-D8FDE038BBCD}" type="sibTrans" cxnId="{1706E254-9047-44ED-80C2-7645E6FC10E5}">
      <dgm:prSet/>
      <dgm:spPr/>
      <dgm:t>
        <a:bodyPr/>
        <a:lstStyle/>
        <a:p>
          <a:endParaRPr lang="en-US"/>
        </a:p>
      </dgm:t>
    </dgm:pt>
    <dgm:pt modelId="{40F2DF3A-EB74-492D-9178-1A1DA07F3D0B}">
      <dgm:prSet phldrT="[Text]" custT="1"/>
      <dgm:spPr>
        <a:solidFill>
          <a:schemeClr val="bg1">
            <a:lumMod val="8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7C8EC722-543A-4C0A-AC8E-417F227D96D4}" type="parTrans" cxnId="{39DAA862-67E3-40A7-AE63-F1FB753CF120}">
      <dgm:prSet/>
      <dgm:spPr/>
      <dgm:t>
        <a:bodyPr/>
        <a:lstStyle/>
        <a:p>
          <a:endParaRPr lang="en-US"/>
        </a:p>
      </dgm:t>
    </dgm:pt>
    <dgm:pt modelId="{3C79F499-FD90-432A-A4D9-6C6D88F4FEAA}" type="sibTrans" cxnId="{39DAA862-67E3-40A7-AE63-F1FB753CF120}">
      <dgm:prSet/>
      <dgm:spPr/>
      <dgm:t>
        <a:bodyPr/>
        <a:lstStyle/>
        <a:p>
          <a:endParaRPr lang="en-US"/>
        </a:p>
      </dgm:t>
    </dgm:pt>
    <dgm:pt modelId="{20249186-D132-4738-AB74-22C2DAD91A24}" type="pres">
      <dgm:prSet presAssocID="{14838036-36BD-4591-A91B-0B3F9E2BD73B}" presName="Name0" presStyleCnt="0">
        <dgm:presLayoutVars>
          <dgm:dir/>
          <dgm:resizeHandles val="exact"/>
        </dgm:presLayoutVars>
      </dgm:prSet>
      <dgm:spPr/>
      <dgm:t>
        <a:bodyPr/>
        <a:lstStyle/>
        <a:p>
          <a:endParaRPr lang="en-US"/>
        </a:p>
      </dgm:t>
    </dgm:pt>
    <dgm:pt modelId="{1D1426EC-64D7-4011-9501-1D93848AA5EC}" type="pres">
      <dgm:prSet presAssocID="{CBA6CF25-A8D0-4F65-BD69-9526915E757B}" presName="Name5" presStyleLbl="vennNode1" presStyleIdx="0" presStyleCnt="10">
        <dgm:presLayoutVars>
          <dgm:bulletEnabled val="1"/>
        </dgm:presLayoutVars>
      </dgm:prSet>
      <dgm:spPr/>
      <dgm:t>
        <a:bodyPr/>
        <a:lstStyle/>
        <a:p>
          <a:endParaRPr lang="en-US"/>
        </a:p>
      </dgm:t>
    </dgm:pt>
    <dgm:pt modelId="{39AC593D-563C-4E4F-B8F5-667A66368A4B}" type="pres">
      <dgm:prSet presAssocID="{49DDF8E5-C512-47C4-841C-E4055097BB44}" presName="space" presStyleCnt="0"/>
      <dgm:spPr/>
    </dgm:pt>
    <dgm:pt modelId="{5CD7F580-C372-4AEC-9FF3-ECBF19BCEE6A}" type="pres">
      <dgm:prSet presAssocID="{28FD5FD2-F54E-4A5F-8BA6-325A9328241C}" presName="Name5" presStyleLbl="vennNode1" presStyleIdx="1" presStyleCnt="10">
        <dgm:presLayoutVars>
          <dgm:bulletEnabled val="1"/>
        </dgm:presLayoutVars>
      </dgm:prSet>
      <dgm:spPr/>
      <dgm:t>
        <a:bodyPr/>
        <a:lstStyle/>
        <a:p>
          <a:endParaRPr lang="en-US"/>
        </a:p>
      </dgm:t>
    </dgm:pt>
    <dgm:pt modelId="{4EBB8E5C-A3E5-4633-8333-3C2379456FA2}" type="pres">
      <dgm:prSet presAssocID="{3FC37F9B-0841-4E32-81A5-77D78AEBE8F2}" presName="space" presStyleCnt="0"/>
      <dgm:spPr/>
    </dgm:pt>
    <dgm:pt modelId="{54B2A1A0-F0D7-4E71-AFD4-03EC8E5FBAB4}" type="pres">
      <dgm:prSet presAssocID="{B9AE430D-9CB2-457D-A90A-3612AD3B61EE}" presName="Name5" presStyleLbl="vennNode1" presStyleIdx="2" presStyleCnt="10">
        <dgm:presLayoutVars>
          <dgm:bulletEnabled val="1"/>
        </dgm:presLayoutVars>
      </dgm:prSet>
      <dgm:spPr/>
      <dgm:t>
        <a:bodyPr/>
        <a:lstStyle/>
        <a:p>
          <a:endParaRPr lang="en-US"/>
        </a:p>
      </dgm:t>
    </dgm:pt>
    <dgm:pt modelId="{73EA784B-C76C-4599-92FC-D8CB64C0E9DC}" type="pres">
      <dgm:prSet presAssocID="{06775609-E40F-4D8F-B9DB-5515C5C40CDE}" presName="space" presStyleCnt="0"/>
      <dgm:spPr/>
    </dgm:pt>
    <dgm:pt modelId="{8C6D11CD-C245-42CB-BAE2-23B9B635020B}" type="pres">
      <dgm:prSet presAssocID="{E1117C4F-3A0A-4A5E-AC18-E390257443AC}" presName="Name5" presStyleLbl="vennNode1" presStyleIdx="3" presStyleCnt="10">
        <dgm:presLayoutVars>
          <dgm:bulletEnabled val="1"/>
        </dgm:presLayoutVars>
      </dgm:prSet>
      <dgm:spPr/>
      <dgm:t>
        <a:bodyPr/>
        <a:lstStyle/>
        <a:p>
          <a:endParaRPr lang="en-US"/>
        </a:p>
      </dgm:t>
    </dgm:pt>
    <dgm:pt modelId="{91A5DAB6-9861-4651-A033-54369479E50D}" type="pres">
      <dgm:prSet presAssocID="{DC2CD8AF-503C-473F-A057-29D31A7CC288}" presName="space" presStyleCnt="0"/>
      <dgm:spPr/>
    </dgm:pt>
    <dgm:pt modelId="{B995C1CD-78C4-4B7A-BA04-3472B3FE4E64}" type="pres">
      <dgm:prSet presAssocID="{8B3CF8EC-B02D-4A6E-9217-7B6066187275}" presName="Name5" presStyleLbl="vennNode1" presStyleIdx="4" presStyleCnt="10">
        <dgm:presLayoutVars>
          <dgm:bulletEnabled val="1"/>
        </dgm:presLayoutVars>
      </dgm:prSet>
      <dgm:spPr/>
      <dgm:t>
        <a:bodyPr/>
        <a:lstStyle/>
        <a:p>
          <a:endParaRPr lang="en-US"/>
        </a:p>
      </dgm:t>
    </dgm:pt>
    <dgm:pt modelId="{EF91F1FE-124E-4287-8AFF-6984CA56B7D5}" type="pres">
      <dgm:prSet presAssocID="{931AA818-BF4E-4613-BB52-DE6F5A273C7E}" presName="space" presStyleCnt="0"/>
      <dgm:spPr/>
    </dgm:pt>
    <dgm:pt modelId="{3CF60241-41A3-43B3-AE0C-3E4125BFAE1A}" type="pres">
      <dgm:prSet presAssocID="{6D95A90E-3199-4264-A57F-56E2A12FDFB9}" presName="Name5" presStyleLbl="vennNode1" presStyleIdx="5" presStyleCnt="10">
        <dgm:presLayoutVars>
          <dgm:bulletEnabled val="1"/>
        </dgm:presLayoutVars>
      </dgm:prSet>
      <dgm:spPr/>
      <dgm:t>
        <a:bodyPr/>
        <a:lstStyle/>
        <a:p>
          <a:endParaRPr lang="en-US"/>
        </a:p>
      </dgm:t>
    </dgm:pt>
    <dgm:pt modelId="{12131909-DEA8-4CC8-9733-C3565ACDFB43}" type="pres">
      <dgm:prSet presAssocID="{13EF2E09-E51A-4921-9DB5-CBC8E62FF7B5}" presName="space" presStyleCnt="0"/>
      <dgm:spPr/>
    </dgm:pt>
    <dgm:pt modelId="{A639D83C-3BD9-4A53-A33C-DF1071136414}" type="pres">
      <dgm:prSet presAssocID="{88191EE2-8766-4346-A0F2-E072680C9135}" presName="Name5" presStyleLbl="vennNode1" presStyleIdx="6" presStyleCnt="10">
        <dgm:presLayoutVars>
          <dgm:bulletEnabled val="1"/>
        </dgm:presLayoutVars>
      </dgm:prSet>
      <dgm:spPr/>
      <dgm:t>
        <a:bodyPr/>
        <a:lstStyle/>
        <a:p>
          <a:endParaRPr lang="en-US"/>
        </a:p>
      </dgm:t>
    </dgm:pt>
    <dgm:pt modelId="{4FF10D39-F037-4E63-8CE5-A6C6DF10AF75}" type="pres">
      <dgm:prSet presAssocID="{29B08C77-FCA1-44A3-A8A7-3D81368F90B7}" presName="space" presStyleCnt="0"/>
      <dgm:spPr/>
    </dgm:pt>
    <dgm:pt modelId="{16617ED2-472D-4B60-86DD-CDAD2952DA13}" type="pres">
      <dgm:prSet presAssocID="{F739C999-13FD-45B6-AB18-952645C50032}" presName="Name5" presStyleLbl="vennNode1" presStyleIdx="7" presStyleCnt="10">
        <dgm:presLayoutVars>
          <dgm:bulletEnabled val="1"/>
        </dgm:presLayoutVars>
      </dgm:prSet>
      <dgm:spPr/>
      <dgm:t>
        <a:bodyPr/>
        <a:lstStyle/>
        <a:p>
          <a:endParaRPr lang="en-US"/>
        </a:p>
      </dgm:t>
    </dgm:pt>
    <dgm:pt modelId="{5BD470E6-D342-4FBF-9F31-8AB238DA53EB}" type="pres">
      <dgm:prSet presAssocID="{D8BC58A0-8E9C-474A-A6D1-42833C6E387F}" presName="space" presStyleCnt="0"/>
      <dgm:spPr/>
    </dgm:pt>
    <dgm:pt modelId="{EC850A8B-025C-4AE7-A0DB-D282C6BE5478}" type="pres">
      <dgm:prSet presAssocID="{69D2EA24-9C79-47AF-8976-436609779BCD}" presName="Name5" presStyleLbl="vennNode1" presStyleIdx="8" presStyleCnt="10">
        <dgm:presLayoutVars>
          <dgm:bulletEnabled val="1"/>
        </dgm:presLayoutVars>
      </dgm:prSet>
      <dgm:spPr/>
      <dgm:t>
        <a:bodyPr/>
        <a:lstStyle/>
        <a:p>
          <a:endParaRPr lang="en-US"/>
        </a:p>
      </dgm:t>
    </dgm:pt>
    <dgm:pt modelId="{5E1977D5-7384-494D-8350-CBC3837E31EC}" type="pres">
      <dgm:prSet presAssocID="{2439A4E5-E1CE-4CD9-A6DA-D8FDE038BBCD}" presName="space" presStyleCnt="0"/>
      <dgm:spPr/>
    </dgm:pt>
    <dgm:pt modelId="{747D1370-8DF6-4A5F-8CB5-A61C97D90A72}" type="pres">
      <dgm:prSet presAssocID="{40F2DF3A-EB74-492D-9178-1A1DA07F3D0B}" presName="Name5" presStyleLbl="vennNode1" presStyleIdx="9" presStyleCnt="10">
        <dgm:presLayoutVars>
          <dgm:bulletEnabled val="1"/>
        </dgm:presLayoutVars>
      </dgm:prSet>
      <dgm:spPr/>
      <dgm:t>
        <a:bodyPr/>
        <a:lstStyle/>
        <a:p>
          <a:endParaRPr lang="en-US"/>
        </a:p>
      </dgm:t>
    </dgm:pt>
  </dgm:ptLst>
  <dgm:cxnLst>
    <dgm:cxn modelId="{5EDCD14B-A255-4101-A9BA-6050343D1755}" srcId="{14838036-36BD-4591-A91B-0B3F9E2BD73B}" destId="{B9AE430D-9CB2-457D-A90A-3612AD3B61EE}" srcOrd="2" destOrd="0" parTransId="{BAD8DDAE-D2CE-4B9C-AFDD-7DDCE55BB7A8}" sibTransId="{06775609-E40F-4D8F-B9DB-5515C5C40CDE}"/>
    <dgm:cxn modelId="{0A509D75-CFB2-4C72-A132-BB217FF608FA}" type="presOf" srcId="{14838036-36BD-4591-A91B-0B3F9E2BD73B}" destId="{20249186-D132-4738-AB74-22C2DAD91A24}" srcOrd="0" destOrd="0" presId="urn:microsoft.com/office/officeart/2005/8/layout/venn3"/>
    <dgm:cxn modelId="{86D1A1AB-52BF-4A90-93CE-BCCD91BB5C57}" type="presOf" srcId="{28FD5FD2-F54E-4A5F-8BA6-325A9328241C}" destId="{5CD7F580-C372-4AEC-9FF3-ECBF19BCEE6A}" srcOrd="0" destOrd="0" presId="urn:microsoft.com/office/officeart/2005/8/layout/venn3"/>
    <dgm:cxn modelId="{33F58D65-F043-4C7D-84AC-F9AA14CF9F2A}" srcId="{14838036-36BD-4591-A91B-0B3F9E2BD73B}" destId="{88191EE2-8766-4346-A0F2-E072680C9135}" srcOrd="6" destOrd="0" parTransId="{30DF4393-7236-4087-832E-EB1614CAB482}" sibTransId="{29B08C77-FCA1-44A3-A8A7-3D81368F90B7}"/>
    <dgm:cxn modelId="{39DAA862-67E3-40A7-AE63-F1FB753CF120}" srcId="{14838036-36BD-4591-A91B-0B3F9E2BD73B}" destId="{40F2DF3A-EB74-492D-9178-1A1DA07F3D0B}" srcOrd="9" destOrd="0" parTransId="{7C8EC722-543A-4C0A-AC8E-417F227D96D4}" sibTransId="{3C79F499-FD90-432A-A4D9-6C6D88F4FEAA}"/>
    <dgm:cxn modelId="{42380D25-F012-4DF3-B87D-C680673FA5D6}" type="presOf" srcId="{40F2DF3A-EB74-492D-9178-1A1DA07F3D0B}" destId="{747D1370-8DF6-4A5F-8CB5-A61C97D90A72}" srcOrd="0" destOrd="0" presId="urn:microsoft.com/office/officeart/2005/8/layout/venn3"/>
    <dgm:cxn modelId="{DAD1CC24-A8A9-4CCE-881F-7EDE8061C91D}" srcId="{14838036-36BD-4591-A91B-0B3F9E2BD73B}" destId="{CBA6CF25-A8D0-4F65-BD69-9526915E757B}" srcOrd="0" destOrd="0" parTransId="{5AB64874-B8E5-4172-AADA-55CE73A5B082}" sibTransId="{49DDF8E5-C512-47C4-841C-E4055097BB44}"/>
    <dgm:cxn modelId="{53CF6256-D954-4397-9B8E-4DDE8282C745}" srcId="{14838036-36BD-4591-A91B-0B3F9E2BD73B}" destId="{6D95A90E-3199-4264-A57F-56E2A12FDFB9}" srcOrd="5" destOrd="0" parTransId="{B11466F3-97C5-4B7D-BBD2-D8004B586FAF}" sibTransId="{13EF2E09-E51A-4921-9DB5-CBC8E62FF7B5}"/>
    <dgm:cxn modelId="{0BC1530A-86C7-4EE2-8D60-85B3519351E3}" srcId="{14838036-36BD-4591-A91B-0B3F9E2BD73B}" destId="{E1117C4F-3A0A-4A5E-AC18-E390257443AC}" srcOrd="3" destOrd="0" parTransId="{DB5DDE7E-81CF-487D-AAEE-989BC49C3988}" sibTransId="{DC2CD8AF-503C-473F-A057-29D31A7CC288}"/>
    <dgm:cxn modelId="{7A5CEE6D-19F5-4BD2-8829-0B6E22C2DDF7}" type="presOf" srcId="{8B3CF8EC-B02D-4A6E-9217-7B6066187275}" destId="{B995C1CD-78C4-4B7A-BA04-3472B3FE4E64}" srcOrd="0" destOrd="0" presId="urn:microsoft.com/office/officeart/2005/8/layout/venn3"/>
    <dgm:cxn modelId="{DEE48C2D-FE9A-4400-A93E-A742953DC733}" type="presOf" srcId="{B9AE430D-9CB2-457D-A90A-3612AD3B61EE}" destId="{54B2A1A0-F0D7-4E71-AFD4-03EC8E5FBAB4}" srcOrd="0" destOrd="0" presId="urn:microsoft.com/office/officeart/2005/8/layout/venn3"/>
    <dgm:cxn modelId="{4A4FE94A-0260-4A62-A267-1719F7294DBB}" srcId="{14838036-36BD-4591-A91B-0B3F9E2BD73B}" destId="{28FD5FD2-F54E-4A5F-8BA6-325A9328241C}" srcOrd="1" destOrd="0" parTransId="{B3D5047A-D09D-4C0F-AFFE-C6A91FBF19BB}" sibTransId="{3FC37F9B-0841-4E32-81A5-77D78AEBE8F2}"/>
    <dgm:cxn modelId="{AB98B545-BE65-4CAA-80E4-7DABA5E701B3}" type="presOf" srcId="{6D95A90E-3199-4264-A57F-56E2A12FDFB9}" destId="{3CF60241-41A3-43B3-AE0C-3E4125BFAE1A}" srcOrd="0" destOrd="0" presId="urn:microsoft.com/office/officeart/2005/8/layout/venn3"/>
    <dgm:cxn modelId="{DE63F0A5-3C27-4E21-91EA-AB17AC275CD6}" type="presOf" srcId="{CBA6CF25-A8D0-4F65-BD69-9526915E757B}" destId="{1D1426EC-64D7-4011-9501-1D93848AA5EC}" srcOrd="0" destOrd="0" presId="urn:microsoft.com/office/officeart/2005/8/layout/venn3"/>
    <dgm:cxn modelId="{B887C596-2E37-48B1-882D-12BDACA415BC}" srcId="{14838036-36BD-4591-A91B-0B3F9E2BD73B}" destId="{F739C999-13FD-45B6-AB18-952645C50032}" srcOrd="7" destOrd="0" parTransId="{7406E36E-B6D8-42C1-85DB-26A2B47441D0}" sibTransId="{D8BC58A0-8E9C-474A-A6D1-42833C6E387F}"/>
    <dgm:cxn modelId="{1706E254-9047-44ED-80C2-7645E6FC10E5}" srcId="{14838036-36BD-4591-A91B-0B3F9E2BD73B}" destId="{69D2EA24-9C79-47AF-8976-436609779BCD}" srcOrd="8" destOrd="0" parTransId="{C8C0209B-F91A-470D-90E6-0A9D69EEC7AF}" sibTransId="{2439A4E5-E1CE-4CD9-A6DA-D8FDE038BBCD}"/>
    <dgm:cxn modelId="{C58C35D2-BC6E-48A0-9540-F7FFD6E4B5A9}" type="presOf" srcId="{F739C999-13FD-45B6-AB18-952645C50032}" destId="{16617ED2-472D-4B60-86DD-CDAD2952DA13}" srcOrd="0" destOrd="0" presId="urn:microsoft.com/office/officeart/2005/8/layout/venn3"/>
    <dgm:cxn modelId="{B0FC3D81-6E03-4F9D-BD24-B20A2A6A0C72}" type="presOf" srcId="{69D2EA24-9C79-47AF-8976-436609779BCD}" destId="{EC850A8B-025C-4AE7-A0DB-D282C6BE5478}" srcOrd="0" destOrd="0" presId="urn:microsoft.com/office/officeart/2005/8/layout/venn3"/>
    <dgm:cxn modelId="{5CB14042-C359-46B8-B97B-2B31FA6A43D9}" srcId="{14838036-36BD-4591-A91B-0B3F9E2BD73B}" destId="{8B3CF8EC-B02D-4A6E-9217-7B6066187275}" srcOrd="4" destOrd="0" parTransId="{B3D65E34-FF2B-4301-88B4-C25268667CC7}" sibTransId="{931AA818-BF4E-4613-BB52-DE6F5A273C7E}"/>
    <dgm:cxn modelId="{87899A6A-CB55-4158-B516-065402CB8A10}" type="presOf" srcId="{E1117C4F-3A0A-4A5E-AC18-E390257443AC}" destId="{8C6D11CD-C245-42CB-BAE2-23B9B635020B}" srcOrd="0" destOrd="0" presId="urn:microsoft.com/office/officeart/2005/8/layout/venn3"/>
    <dgm:cxn modelId="{EE7B53C8-7F9D-4FDD-9A82-6113A95B8395}" type="presOf" srcId="{88191EE2-8766-4346-A0F2-E072680C9135}" destId="{A639D83C-3BD9-4A53-A33C-DF1071136414}" srcOrd="0" destOrd="0" presId="urn:microsoft.com/office/officeart/2005/8/layout/venn3"/>
    <dgm:cxn modelId="{A79523EC-7182-4549-B3CF-BD6B63BFA677}" type="presParOf" srcId="{20249186-D132-4738-AB74-22C2DAD91A24}" destId="{1D1426EC-64D7-4011-9501-1D93848AA5EC}" srcOrd="0" destOrd="0" presId="urn:microsoft.com/office/officeart/2005/8/layout/venn3"/>
    <dgm:cxn modelId="{D6FA932D-F838-4C33-92CD-2157034DFAB8}" type="presParOf" srcId="{20249186-D132-4738-AB74-22C2DAD91A24}" destId="{39AC593D-563C-4E4F-B8F5-667A66368A4B}" srcOrd="1" destOrd="0" presId="urn:microsoft.com/office/officeart/2005/8/layout/venn3"/>
    <dgm:cxn modelId="{FD35762B-82D5-4D15-B878-50438E3DC370}" type="presParOf" srcId="{20249186-D132-4738-AB74-22C2DAD91A24}" destId="{5CD7F580-C372-4AEC-9FF3-ECBF19BCEE6A}" srcOrd="2" destOrd="0" presId="urn:microsoft.com/office/officeart/2005/8/layout/venn3"/>
    <dgm:cxn modelId="{305E4327-51E6-4A8B-80DD-7624E2B27915}" type="presParOf" srcId="{20249186-D132-4738-AB74-22C2DAD91A24}" destId="{4EBB8E5C-A3E5-4633-8333-3C2379456FA2}" srcOrd="3" destOrd="0" presId="urn:microsoft.com/office/officeart/2005/8/layout/venn3"/>
    <dgm:cxn modelId="{AE7278F0-D326-4D30-B9CA-92F1826866D7}" type="presParOf" srcId="{20249186-D132-4738-AB74-22C2DAD91A24}" destId="{54B2A1A0-F0D7-4E71-AFD4-03EC8E5FBAB4}" srcOrd="4" destOrd="0" presId="urn:microsoft.com/office/officeart/2005/8/layout/venn3"/>
    <dgm:cxn modelId="{0C76DF0F-B218-408B-B333-394675E884E4}" type="presParOf" srcId="{20249186-D132-4738-AB74-22C2DAD91A24}" destId="{73EA784B-C76C-4599-92FC-D8CB64C0E9DC}" srcOrd="5" destOrd="0" presId="urn:microsoft.com/office/officeart/2005/8/layout/venn3"/>
    <dgm:cxn modelId="{1ACC55FC-A70D-4DCE-9FF4-93B3F2FCDF31}" type="presParOf" srcId="{20249186-D132-4738-AB74-22C2DAD91A24}" destId="{8C6D11CD-C245-42CB-BAE2-23B9B635020B}" srcOrd="6" destOrd="0" presId="urn:microsoft.com/office/officeart/2005/8/layout/venn3"/>
    <dgm:cxn modelId="{8BDBD787-99B2-4DC1-B4A9-255DACF7A1AF}" type="presParOf" srcId="{20249186-D132-4738-AB74-22C2DAD91A24}" destId="{91A5DAB6-9861-4651-A033-54369479E50D}" srcOrd="7" destOrd="0" presId="urn:microsoft.com/office/officeart/2005/8/layout/venn3"/>
    <dgm:cxn modelId="{61D81951-034C-43FC-807F-840FDC625BC6}" type="presParOf" srcId="{20249186-D132-4738-AB74-22C2DAD91A24}" destId="{B995C1CD-78C4-4B7A-BA04-3472B3FE4E64}" srcOrd="8" destOrd="0" presId="urn:microsoft.com/office/officeart/2005/8/layout/venn3"/>
    <dgm:cxn modelId="{1C73157A-4099-4858-AACC-3A33C2E07E74}" type="presParOf" srcId="{20249186-D132-4738-AB74-22C2DAD91A24}" destId="{EF91F1FE-124E-4287-8AFF-6984CA56B7D5}" srcOrd="9" destOrd="0" presId="urn:microsoft.com/office/officeart/2005/8/layout/venn3"/>
    <dgm:cxn modelId="{BC1AD1F1-95DB-41E1-B55B-FA386A3E982D}" type="presParOf" srcId="{20249186-D132-4738-AB74-22C2DAD91A24}" destId="{3CF60241-41A3-43B3-AE0C-3E4125BFAE1A}" srcOrd="10" destOrd="0" presId="urn:microsoft.com/office/officeart/2005/8/layout/venn3"/>
    <dgm:cxn modelId="{3FFE9FB4-F09B-47A2-BBBE-28538CF05309}" type="presParOf" srcId="{20249186-D132-4738-AB74-22C2DAD91A24}" destId="{12131909-DEA8-4CC8-9733-C3565ACDFB43}" srcOrd="11" destOrd="0" presId="urn:microsoft.com/office/officeart/2005/8/layout/venn3"/>
    <dgm:cxn modelId="{CB7AFBA3-19CE-4FCA-8154-6E48881954DF}" type="presParOf" srcId="{20249186-D132-4738-AB74-22C2DAD91A24}" destId="{A639D83C-3BD9-4A53-A33C-DF1071136414}" srcOrd="12" destOrd="0" presId="urn:microsoft.com/office/officeart/2005/8/layout/venn3"/>
    <dgm:cxn modelId="{742299CA-36C3-4E8C-94D9-F26FC068B846}" type="presParOf" srcId="{20249186-D132-4738-AB74-22C2DAD91A24}" destId="{4FF10D39-F037-4E63-8CE5-A6C6DF10AF75}" srcOrd="13" destOrd="0" presId="urn:microsoft.com/office/officeart/2005/8/layout/venn3"/>
    <dgm:cxn modelId="{5DF80A2D-3A92-40F9-9637-63387E8D7562}" type="presParOf" srcId="{20249186-D132-4738-AB74-22C2DAD91A24}" destId="{16617ED2-472D-4B60-86DD-CDAD2952DA13}" srcOrd="14" destOrd="0" presId="urn:microsoft.com/office/officeart/2005/8/layout/venn3"/>
    <dgm:cxn modelId="{BFC9E46E-E038-406A-AF54-B0A24B8369F8}" type="presParOf" srcId="{20249186-D132-4738-AB74-22C2DAD91A24}" destId="{5BD470E6-D342-4FBF-9F31-8AB238DA53EB}" srcOrd="15" destOrd="0" presId="urn:microsoft.com/office/officeart/2005/8/layout/venn3"/>
    <dgm:cxn modelId="{802A0E2B-4EDB-43B0-9A0D-B2CED9572B0C}" type="presParOf" srcId="{20249186-D132-4738-AB74-22C2DAD91A24}" destId="{EC850A8B-025C-4AE7-A0DB-D282C6BE5478}" srcOrd="16" destOrd="0" presId="urn:microsoft.com/office/officeart/2005/8/layout/venn3"/>
    <dgm:cxn modelId="{FFBDC6F3-CC89-4FD6-97B5-AF873553A067}" type="presParOf" srcId="{20249186-D132-4738-AB74-22C2DAD91A24}" destId="{5E1977D5-7384-494D-8350-CBC3837E31EC}" srcOrd="17" destOrd="0" presId="urn:microsoft.com/office/officeart/2005/8/layout/venn3"/>
    <dgm:cxn modelId="{BF9A29DC-20CA-40B4-8773-45F9C10A373F}" type="presParOf" srcId="{20249186-D132-4738-AB74-22C2DAD91A24}" destId="{747D1370-8DF6-4A5F-8CB5-A61C97D90A72}" srcOrd="18"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endParaRPr lang="en-US" sz="20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6899AABC-7584-4C59-BAEE-E86FD7258FF7}" type="presOf" srcId="{717BB93F-4313-4D0E-90C4-F8040CA7A52D}" destId="{9EAEB3A6-6F03-4703-B3A7-C67C7299BDCB}"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5769D5B5-BD9E-473C-87B7-71B12D8BBAA3}" type="presOf" srcId="{FBBD9B18-A357-4A3E-BBE3-CDAED1F25E21}" destId="{507C99B7-9B91-43EB-863C-41C0EEB302BF}" srcOrd="0" destOrd="0" presId="urn:microsoft.com/office/officeart/2005/8/layout/hProcess9"/>
    <dgm:cxn modelId="{9046842E-CB70-4F2A-A14A-3C87E59A4FE8}" type="presOf" srcId="{462EB0B1-1082-4FB7-A3BA-20960CA93704}" destId="{3B131DB1-3485-45DB-8AAD-4323E156B5FB}" srcOrd="0" destOrd="0" presId="urn:microsoft.com/office/officeart/2005/8/layout/hProcess9"/>
    <dgm:cxn modelId="{C7EDA606-DFA3-426C-9938-8BC3A300DD65}" type="presOf" srcId="{802C3B1C-899F-4F41-B347-53BF4AB3E55F}" destId="{E4117646-8A13-4968-BA44-83F194E8DFEE}"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8A540735-E2B2-457D-863A-885A15EDFEAE}" type="presOf" srcId="{1EAA3B5F-4E2B-4EAC-89C3-69798AE8F767}" destId="{3031199B-CFB5-4BF3-9A6D-09257C871CAE}" srcOrd="0" destOrd="0" presId="urn:microsoft.com/office/officeart/2005/8/layout/hProcess9"/>
    <dgm:cxn modelId="{251170B7-2179-4CDF-BA1E-C05EC624F913}" type="presOf" srcId="{7427C826-A2AB-4DDE-BD49-FE3C63B520A5}" destId="{C2D76D59-1D75-4E48-91F7-15EFA5C14B3D}"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B77DA421-2563-41E1-B34A-9B2B01047457}" type="presOf" srcId="{EF3CC209-D948-4C41-93A2-C9619BD0C366}" destId="{B5054807-503F-4B1F-B23B-768ECE5D1196}"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33BB518E-22AC-43E4-A3FE-877321B98B22}" type="presOf" srcId="{D3FD76A2-BB9B-4CFA-8079-969234A49D08}" destId="{5E070B4D-A4F2-4B53-8204-EF9D9603D692}" srcOrd="0" destOrd="0" presId="urn:microsoft.com/office/officeart/2005/8/layout/hProcess9"/>
    <dgm:cxn modelId="{4EBF780B-0946-47C2-B851-DC58861EF1C3}" type="presOf" srcId="{5BC1381F-4004-4815-BF99-6B4EAE474FA5}" destId="{8464FC22-B7AA-4806-8787-663D63486F60}"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226144BD-D481-4232-8FF4-1C05A4B19846}" type="presOf" srcId="{75217E69-B91E-48F9-BB07-F9F1C66FD302}" destId="{3CA9330D-DFD6-4318-8F3A-1E7639A82466}"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3581F8C8-34F5-4C34-B1DC-57E8A1E67B54}" type="presOf" srcId="{2156E6F4-D2C7-4E74-BBDD-6953BCBCA86C}" destId="{9D607719-7E83-41E8-A7AA-62CF51B7D7A0}"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9AA4E6CE-5AE9-482E-89FE-474EB8E3FC61}" type="presOf" srcId="{99780664-0B1F-42F9-A1A9-1DA327A456FE}" destId="{6E386522-2C9F-4126-A3C6-26C8A9562D59}" srcOrd="0" destOrd="0" presId="urn:microsoft.com/office/officeart/2005/8/layout/hProcess9"/>
    <dgm:cxn modelId="{307C905C-E74A-4FBB-A6A1-DB2D5BF07D9E}" type="presOf" srcId="{4B202CA0-6308-4C52-9B81-9C481B0D7BD0}" destId="{B1C67EBC-3167-4379-A224-39BE142E6011}" srcOrd="0" destOrd="0" presId="urn:microsoft.com/office/officeart/2005/8/layout/hProcess9"/>
    <dgm:cxn modelId="{1354C832-7B05-458C-BFF8-E5A01B64670A}" type="presParOf" srcId="{3CA9330D-DFD6-4318-8F3A-1E7639A82466}" destId="{F301877A-E6AF-4C55-ABAE-F1752F85749C}" srcOrd="0" destOrd="0" presId="urn:microsoft.com/office/officeart/2005/8/layout/hProcess9"/>
    <dgm:cxn modelId="{B2BFABB5-291E-4500-A1AF-18C32E87952D}" type="presParOf" srcId="{3CA9330D-DFD6-4318-8F3A-1E7639A82466}" destId="{B0FD4276-62CC-4FC7-A2EF-95FD2927C0E6}" srcOrd="1" destOrd="0" presId="urn:microsoft.com/office/officeart/2005/8/layout/hProcess9"/>
    <dgm:cxn modelId="{0BDCF7BE-81DD-4ADD-A1D0-3D426F53159A}" type="presParOf" srcId="{B0FD4276-62CC-4FC7-A2EF-95FD2927C0E6}" destId="{507C99B7-9B91-43EB-863C-41C0EEB302BF}" srcOrd="0" destOrd="0" presId="urn:microsoft.com/office/officeart/2005/8/layout/hProcess9"/>
    <dgm:cxn modelId="{5AE3EBE3-3093-42A9-89F3-E4D53D38E66E}" type="presParOf" srcId="{B0FD4276-62CC-4FC7-A2EF-95FD2927C0E6}" destId="{A09867BC-3A00-4854-A118-53EEA42D9F66}" srcOrd="1" destOrd="0" presId="urn:microsoft.com/office/officeart/2005/8/layout/hProcess9"/>
    <dgm:cxn modelId="{812B5A8E-8A94-4702-B53A-5368DC91C208}" type="presParOf" srcId="{B0FD4276-62CC-4FC7-A2EF-95FD2927C0E6}" destId="{3B131DB1-3485-45DB-8AAD-4323E156B5FB}" srcOrd="2" destOrd="0" presId="urn:microsoft.com/office/officeart/2005/8/layout/hProcess9"/>
    <dgm:cxn modelId="{856C3726-6AE3-4B2B-8F81-D7FB04787D0A}" type="presParOf" srcId="{B0FD4276-62CC-4FC7-A2EF-95FD2927C0E6}" destId="{4C97FE0C-B645-48AC-BF82-11FC8C9F1E70}" srcOrd="3" destOrd="0" presId="urn:microsoft.com/office/officeart/2005/8/layout/hProcess9"/>
    <dgm:cxn modelId="{E1F9F909-2B0E-4761-816C-0647ECCE2D4F}" type="presParOf" srcId="{B0FD4276-62CC-4FC7-A2EF-95FD2927C0E6}" destId="{6E386522-2C9F-4126-A3C6-26C8A9562D59}" srcOrd="4" destOrd="0" presId="urn:microsoft.com/office/officeart/2005/8/layout/hProcess9"/>
    <dgm:cxn modelId="{179AC368-9B97-4A58-BFA6-19DFD6A54321}" type="presParOf" srcId="{B0FD4276-62CC-4FC7-A2EF-95FD2927C0E6}" destId="{26D849D3-6080-4A5D-9491-E341B82ABA12}" srcOrd="5" destOrd="0" presId="urn:microsoft.com/office/officeart/2005/8/layout/hProcess9"/>
    <dgm:cxn modelId="{12538276-7B3E-4D9C-896D-414D838E3A33}" type="presParOf" srcId="{B0FD4276-62CC-4FC7-A2EF-95FD2927C0E6}" destId="{C2D76D59-1D75-4E48-91F7-15EFA5C14B3D}" srcOrd="6" destOrd="0" presId="urn:microsoft.com/office/officeart/2005/8/layout/hProcess9"/>
    <dgm:cxn modelId="{2E0ABD35-CBA0-4CC6-91E6-C3CFE121A303}" type="presParOf" srcId="{B0FD4276-62CC-4FC7-A2EF-95FD2927C0E6}" destId="{17865E6C-07C4-42B5-AEAA-394D95977626}" srcOrd="7" destOrd="0" presId="urn:microsoft.com/office/officeart/2005/8/layout/hProcess9"/>
    <dgm:cxn modelId="{160DBFEA-3754-47F5-BA87-5AA1ED2DE79E}" type="presParOf" srcId="{B0FD4276-62CC-4FC7-A2EF-95FD2927C0E6}" destId="{8464FC22-B7AA-4806-8787-663D63486F60}" srcOrd="8" destOrd="0" presId="urn:microsoft.com/office/officeart/2005/8/layout/hProcess9"/>
    <dgm:cxn modelId="{A3C0AF69-7AE4-4297-9071-C489C2829592}" type="presParOf" srcId="{B0FD4276-62CC-4FC7-A2EF-95FD2927C0E6}" destId="{123216E2-CAF5-47C7-B2C3-686B58499285}" srcOrd="9" destOrd="0" presId="urn:microsoft.com/office/officeart/2005/8/layout/hProcess9"/>
    <dgm:cxn modelId="{CEE98156-6336-4EDF-A2C4-4A92689F6964}" type="presParOf" srcId="{B0FD4276-62CC-4FC7-A2EF-95FD2927C0E6}" destId="{E4117646-8A13-4968-BA44-83F194E8DFEE}" srcOrd="10" destOrd="0" presId="urn:microsoft.com/office/officeart/2005/8/layout/hProcess9"/>
    <dgm:cxn modelId="{3F7B02FA-8C9B-49BD-801D-7E9BE88162E8}" type="presParOf" srcId="{B0FD4276-62CC-4FC7-A2EF-95FD2927C0E6}" destId="{5DB9B771-D17D-4540-B47F-579E7E89995C}" srcOrd="11" destOrd="0" presId="urn:microsoft.com/office/officeart/2005/8/layout/hProcess9"/>
    <dgm:cxn modelId="{92E039F5-B336-4B44-9AAF-DD21500D0CB6}" type="presParOf" srcId="{B0FD4276-62CC-4FC7-A2EF-95FD2927C0E6}" destId="{B5054807-503F-4B1F-B23B-768ECE5D1196}" srcOrd="12" destOrd="0" presId="urn:microsoft.com/office/officeart/2005/8/layout/hProcess9"/>
    <dgm:cxn modelId="{EC90B93F-AD3B-463E-B177-A5A49F14CB8E}" type="presParOf" srcId="{B0FD4276-62CC-4FC7-A2EF-95FD2927C0E6}" destId="{58D3B9D8-7929-43E1-857F-2FACBE0F6207}" srcOrd="13" destOrd="0" presId="urn:microsoft.com/office/officeart/2005/8/layout/hProcess9"/>
    <dgm:cxn modelId="{0284C4A6-0141-4784-A65C-E76205F40C4E}" type="presParOf" srcId="{B0FD4276-62CC-4FC7-A2EF-95FD2927C0E6}" destId="{9EAEB3A6-6F03-4703-B3A7-C67C7299BDCB}" srcOrd="14" destOrd="0" presId="urn:microsoft.com/office/officeart/2005/8/layout/hProcess9"/>
    <dgm:cxn modelId="{D08D4595-B096-4037-9411-FEA5FA35F4BA}" type="presParOf" srcId="{B0FD4276-62CC-4FC7-A2EF-95FD2927C0E6}" destId="{2C96631D-4FAE-40CE-BF3A-CA4727FAAF93}" srcOrd="15" destOrd="0" presId="urn:microsoft.com/office/officeart/2005/8/layout/hProcess9"/>
    <dgm:cxn modelId="{41274429-9553-4AE0-9441-92849551A355}" type="presParOf" srcId="{B0FD4276-62CC-4FC7-A2EF-95FD2927C0E6}" destId="{9D607719-7E83-41E8-A7AA-62CF51B7D7A0}" srcOrd="16" destOrd="0" presId="urn:microsoft.com/office/officeart/2005/8/layout/hProcess9"/>
    <dgm:cxn modelId="{FD36E696-9ADB-4BE9-A425-0DD8F2E13E7A}" type="presParOf" srcId="{B0FD4276-62CC-4FC7-A2EF-95FD2927C0E6}" destId="{9773BE30-81D5-408D-B506-09CDEBC8043F}" srcOrd="17" destOrd="0" presId="urn:microsoft.com/office/officeart/2005/8/layout/hProcess9"/>
    <dgm:cxn modelId="{1C7AD49B-57D5-45D6-8451-2FF04790B3EA}" type="presParOf" srcId="{B0FD4276-62CC-4FC7-A2EF-95FD2927C0E6}" destId="{3031199B-CFB5-4BF3-9A6D-09257C871CAE}" srcOrd="18" destOrd="0" presId="urn:microsoft.com/office/officeart/2005/8/layout/hProcess9"/>
    <dgm:cxn modelId="{BD02720A-B60D-455C-87A4-5595B670DA1F}" type="presParOf" srcId="{B0FD4276-62CC-4FC7-A2EF-95FD2927C0E6}" destId="{F69BB6B8-7F6F-4682-A206-C7C50521C613}" srcOrd="19" destOrd="0" presId="urn:microsoft.com/office/officeart/2005/8/layout/hProcess9"/>
    <dgm:cxn modelId="{03120602-901E-46B7-AEFE-FB41ECA72DC0}" type="presParOf" srcId="{B0FD4276-62CC-4FC7-A2EF-95FD2927C0E6}" destId="{B1C67EBC-3167-4379-A224-39BE142E6011}" srcOrd="20" destOrd="0" presId="urn:microsoft.com/office/officeart/2005/8/layout/hProcess9"/>
    <dgm:cxn modelId="{85D3DAAC-4ED0-4F0A-9EB6-8049320A8BF6}" type="presParOf" srcId="{B0FD4276-62CC-4FC7-A2EF-95FD2927C0E6}" destId="{1D0231AC-151E-4772-B28E-545BFC5D3C72}" srcOrd="21" destOrd="0" presId="urn:microsoft.com/office/officeart/2005/8/layout/hProcess9"/>
    <dgm:cxn modelId="{326FD4D1-6C07-4188-A976-DFA076F48540}"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bg1"/>
        </a:solidFill>
      </dgm:spPr>
      <dgm:t>
        <a:bodyPr/>
        <a:lstStyle/>
        <a:p>
          <a:r>
            <a:rPr lang="en-US" sz="900" b="1" i="0" dirty="0" smtClean="0">
              <a:solidFill>
                <a:schemeClr val="tx1"/>
              </a:solidFill>
            </a:rPr>
            <a:t>skip</a:t>
          </a:r>
          <a:endParaRPr lang="en-US" sz="900" b="1" i="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endParaRPr lang="en-US" sz="20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7500C85E-4476-4743-BC37-A8E51A7BEDF9}" type="presOf" srcId="{75217E69-B91E-48F9-BB07-F9F1C66FD302}" destId="{3CA9330D-DFD6-4318-8F3A-1E7639A82466}"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F220A00A-C9F4-4D40-BBED-51040BAC925C}" type="presOf" srcId="{802C3B1C-899F-4F41-B347-53BF4AB3E55F}" destId="{E4117646-8A13-4968-BA44-83F194E8DFEE}" srcOrd="0" destOrd="0" presId="urn:microsoft.com/office/officeart/2005/8/layout/hProcess9"/>
    <dgm:cxn modelId="{5ABCA847-4AC5-4F98-85A6-4921316B6675}" type="presOf" srcId="{7427C826-A2AB-4DDE-BD49-FE3C63B520A5}" destId="{C2D76D59-1D75-4E48-91F7-15EFA5C14B3D}"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BFE82508-7363-4F60-8D52-E5C05455FAD9}" type="presOf" srcId="{5BC1381F-4004-4815-BF99-6B4EAE474FA5}" destId="{8464FC22-B7AA-4806-8787-663D63486F60}" srcOrd="0" destOrd="0" presId="urn:microsoft.com/office/officeart/2005/8/layout/hProcess9"/>
    <dgm:cxn modelId="{A88F085A-8F4E-4946-9439-CF88DFC97AB3}" srcId="{75217E69-B91E-48F9-BB07-F9F1C66FD302}" destId="{D3FD76A2-BB9B-4CFA-8079-969234A49D08}" srcOrd="11" destOrd="0" parTransId="{3473A415-9C7E-4C4E-9BA5-0479466644FC}" sibTransId="{12B9871E-013E-4EC4-92A2-B3167ED7FA3E}"/>
    <dgm:cxn modelId="{17558DBA-14CC-4E6D-8D78-9C9F53373F39}" type="presOf" srcId="{717BB93F-4313-4D0E-90C4-F8040CA7A52D}" destId="{9EAEB3A6-6F03-4703-B3A7-C67C7299BDCB}"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2659DE9E-7723-4488-8958-0264CB4A7854}" type="presOf" srcId="{FBBD9B18-A357-4A3E-BBE3-CDAED1F25E21}" destId="{507C99B7-9B91-43EB-863C-41C0EEB302BF}" srcOrd="0" destOrd="0" presId="urn:microsoft.com/office/officeart/2005/8/layout/hProcess9"/>
    <dgm:cxn modelId="{02C61AC4-E4E6-44EB-8A7E-78ED6BDCEF49}" type="presOf" srcId="{D3FD76A2-BB9B-4CFA-8079-969234A49D08}" destId="{5E070B4D-A4F2-4B53-8204-EF9D9603D692}" srcOrd="0" destOrd="0" presId="urn:microsoft.com/office/officeart/2005/8/layout/hProcess9"/>
    <dgm:cxn modelId="{81423321-4E6F-4DC0-8430-E86FEDB8FC9A}" type="presOf" srcId="{1EAA3B5F-4E2B-4EAC-89C3-69798AE8F767}" destId="{3031199B-CFB5-4BF3-9A6D-09257C871CAE}"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5EE97E34-C89D-4180-B121-C2CA58C06FAB}" type="presOf" srcId="{2156E6F4-D2C7-4E74-BBDD-6953BCBCA86C}" destId="{9D607719-7E83-41E8-A7AA-62CF51B7D7A0}" srcOrd="0" destOrd="0" presId="urn:microsoft.com/office/officeart/2005/8/layout/hProcess9"/>
    <dgm:cxn modelId="{4402A66C-16BB-4476-BFB8-1D54474FDF5D}" type="presOf" srcId="{4B202CA0-6308-4C52-9B81-9C481B0D7BD0}" destId="{B1C67EBC-3167-4379-A224-39BE142E6011}" srcOrd="0" destOrd="0" presId="urn:microsoft.com/office/officeart/2005/8/layout/hProcess9"/>
    <dgm:cxn modelId="{4A46935A-7A81-4B15-BC29-CFFD8B5D55D9}" type="presOf" srcId="{EF3CC209-D948-4C41-93A2-C9619BD0C366}" destId="{B5054807-503F-4B1F-B23B-768ECE5D1196}" srcOrd="0" destOrd="0" presId="urn:microsoft.com/office/officeart/2005/8/layout/hProcess9"/>
    <dgm:cxn modelId="{343DA45F-1C78-49C6-A31A-BFBF6EA90F0B}" type="presOf" srcId="{99780664-0B1F-42F9-A1A9-1DA327A456FE}" destId="{6E386522-2C9F-4126-A3C6-26C8A9562D59}"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F0DC6A14-9044-4FEE-A436-6BAE37D91C66}" srcId="{75217E69-B91E-48F9-BB07-F9F1C66FD302}" destId="{99780664-0B1F-42F9-A1A9-1DA327A456FE}" srcOrd="2" destOrd="0" parTransId="{0709BD2B-49A0-46DB-9892-8FC2791B7AD6}" sibTransId="{C53F22F7-DE67-45C1-B804-C7AE21D7D53D}"/>
    <dgm:cxn modelId="{0E1FAFDD-E7E3-4C6B-A6D8-DF0A00488A70}" type="presOf" srcId="{462EB0B1-1082-4FB7-A3BA-20960CA93704}" destId="{3B131DB1-3485-45DB-8AAD-4323E156B5FB}" srcOrd="0" destOrd="0" presId="urn:microsoft.com/office/officeart/2005/8/layout/hProcess9"/>
    <dgm:cxn modelId="{000E0240-9754-47A3-9EE2-61C88D60A134}" type="presParOf" srcId="{3CA9330D-DFD6-4318-8F3A-1E7639A82466}" destId="{F301877A-E6AF-4C55-ABAE-F1752F85749C}" srcOrd="0" destOrd="0" presId="urn:microsoft.com/office/officeart/2005/8/layout/hProcess9"/>
    <dgm:cxn modelId="{71588B54-D33B-4B32-9584-7001B4462B21}" type="presParOf" srcId="{3CA9330D-DFD6-4318-8F3A-1E7639A82466}" destId="{B0FD4276-62CC-4FC7-A2EF-95FD2927C0E6}" srcOrd="1" destOrd="0" presId="urn:microsoft.com/office/officeart/2005/8/layout/hProcess9"/>
    <dgm:cxn modelId="{3D7501B7-B9CE-427F-8E25-971CEA9EBBD9}" type="presParOf" srcId="{B0FD4276-62CC-4FC7-A2EF-95FD2927C0E6}" destId="{507C99B7-9B91-43EB-863C-41C0EEB302BF}" srcOrd="0" destOrd="0" presId="urn:microsoft.com/office/officeart/2005/8/layout/hProcess9"/>
    <dgm:cxn modelId="{86C4DAC3-C682-4369-A337-714AAB664800}" type="presParOf" srcId="{B0FD4276-62CC-4FC7-A2EF-95FD2927C0E6}" destId="{A09867BC-3A00-4854-A118-53EEA42D9F66}" srcOrd="1" destOrd="0" presId="urn:microsoft.com/office/officeart/2005/8/layout/hProcess9"/>
    <dgm:cxn modelId="{C0293CED-F1BB-4A87-B674-B284D6100AAE}" type="presParOf" srcId="{B0FD4276-62CC-4FC7-A2EF-95FD2927C0E6}" destId="{3B131DB1-3485-45DB-8AAD-4323E156B5FB}" srcOrd="2" destOrd="0" presId="urn:microsoft.com/office/officeart/2005/8/layout/hProcess9"/>
    <dgm:cxn modelId="{73C88399-984A-4830-AE25-99F90B7641CE}" type="presParOf" srcId="{B0FD4276-62CC-4FC7-A2EF-95FD2927C0E6}" destId="{4C97FE0C-B645-48AC-BF82-11FC8C9F1E70}" srcOrd="3" destOrd="0" presId="urn:microsoft.com/office/officeart/2005/8/layout/hProcess9"/>
    <dgm:cxn modelId="{5FC87219-AED8-4E5B-B85A-F056ED43E56D}" type="presParOf" srcId="{B0FD4276-62CC-4FC7-A2EF-95FD2927C0E6}" destId="{6E386522-2C9F-4126-A3C6-26C8A9562D59}" srcOrd="4" destOrd="0" presId="urn:microsoft.com/office/officeart/2005/8/layout/hProcess9"/>
    <dgm:cxn modelId="{B0007C25-D0D4-4DE6-9623-A85BA52771E0}" type="presParOf" srcId="{B0FD4276-62CC-4FC7-A2EF-95FD2927C0E6}" destId="{26D849D3-6080-4A5D-9491-E341B82ABA12}" srcOrd="5" destOrd="0" presId="urn:microsoft.com/office/officeart/2005/8/layout/hProcess9"/>
    <dgm:cxn modelId="{A2C90FB1-A0EC-49EF-8A52-28842FBBF62C}" type="presParOf" srcId="{B0FD4276-62CC-4FC7-A2EF-95FD2927C0E6}" destId="{C2D76D59-1D75-4E48-91F7-15EFA5C14B3D}" srcOrd="6" destOrd="0" presId="urn:microsoft.com/office/officeart/2005/8/layout/hProcess9"/>
    <dgm:cxn modelId="{A107374A-9ED1-438C-81CF-A93B30E4740A}" type="presParOf" srcId="{B0FD4276-62CC-4FC7-A2EF-95FD2927C0E6}" destId="{17865E6C-07C4-42B5-AEAA-394D95977626}" srcOrd="7" destOrd="0" presId="urn:microsoft.com/office/officeart/2005/8/layout/hProcess9"/>
    <dgm:cxn modelId="{D267B665-43DD-4FC0-8C49-F37C245CFB85}" type="presParOf" srcId="{B0FD4276-62CC-4FC7-A2EF-95FD2927C0E6}" destId="{8464FC22-B7AA-4806-8787-663D63486F60}" srcOrd="8" destOrd="0" presId="urn:microsoft.com/office/officeart/2005/8/layout/hProcess9"/>
    <dgm:cxn modelId="{2872D310-8FDD-4A1D-97EA-D9C717A08202}" type="presParOf" srcId="{B0FD4276-62CC-4FC7-A2EF-95FD2927C0E6}" destId="{123216E2-CAF5-47C7-B2C3-686B58499285}" srcOrd="9" destOrd="0" presId="urn:microsoft.com/office/officeart/2005/8/layout/hProcess9"/>
    <dgm:cxn modelId="{C044C81D-60A8-491F-9AB5-965DC7DEECA7}" type="presParOf" srcId="{B0FD4276-62CC-4FC7-A2EF-95FD2927C0E6}" destId="{E4117646-8A13-4968-BA44-83F194E8DFEE}" srcOrd="10" destOrd="0" presId="urn:microsoft.com/office/officeart/2005/8/layout/hProcess9"/>
    <dgm:cxn modelId="{0BEF0968-F201-4B85-B6F5-6247C3601924}" type="presParOf" srcId="{B0FD4276-62CC-4FC7-A2EF-95FD2927C0E6}" destId="{5DB9B771-D17D-4540-B47F-579E7E89995C}" srcOrd="11" destOrd="0" presId="urn:microsoft.com/office/officeart/2005/8/layout/hProcess9"/>
    <dgm:cxn modelId="{8B500D66-DD27-475C-8171-35AEC97C1366}" type="presParOf" srcId="{B0FD4276-62CC-4FC7-A2EF-95FD2927C0E6}" destId="{B5054807-503F-4B1F-B23B-768ECE5D1196}" srcOrd="12" destOrd="0" presId="urn:microsoft.com/office/officeart/2005/8/layout/hProcess9"/>
    <dgm:cxn modelId="{E7DFD397-C90D-44B9-8863-81AE8AB575D8}" type="presParOf" srcId="{B0FD4276-62CC-4FC7-A2EF-95FD2927C0E6}" destId="{58D3B9D8-7929-43E1-857F-2FACBE0F6207}" srcOrd="13" destOrd="0" presId="urn:microsoft.com/office/officeart/2005/8/layout/hProcess9"/>
    <dgm:cxn modelId="{82AD9DE3-1F3B-41CE-AE42-330764327802}" type="presParOf" srcId="{B0FD4276-62CC-4FC7-A2EF-95FD2927C0E6}" destId="{9EAEB3A6-6F03-4703-B3A7-C67C7299BDCB}" srcOrd="14" destOrd="0" presId="urn:microsoft.com/office/officeart/2005/8/layout/hProcess9"/>
    <dgm:cxn modelId="{29F5D487-054A-490E-8C9D-8BDFB21443DB}" type="presParOf" srcId="{B0FD4276-62CC-4FC7-A2EF-95FD2927C0E6}" destId="{2C96631D-4FAE-40CE-BF3A-CA4727FAAF93}" srcOrd="15" destOrd="0" presId="urn:microsoft.com/office/officeart/2005/8/layout/hProcess9"/>
    <dgm:cxn modelId="{FF343C17-0FFB-46E0-A123-ECBA8FE25982}" type="presParOf" srcId="{B0FD4276-62CC-4FC7-A2EF-95FD2927C0E6}" destId="{9D607719-7E83-41E8-A7AA-62CF51B7D7A0}" srcOrd="16" destOrd="0" presId="urn:microsoft.com/office/officeart/2005/8/layout/hProcess9"/>
    <dgm:cxn modelId="{61F69060-CE1A-47B4-BC2A-25C31FACABEE}" type="presParOf" srcId="{B0FD4276-62CC-4FC7-A2EF-95FD2927C0E6}" destId="{9773BE30-81D5-408D-B506-09CDEBC8043F}" srcOrd="17" destOrd="0" presId="urn:microsoft.com/office/officeart/2005/8/layout/hProcess9"/>
    <dgm:cxn modelId="{11DDA134-D425-4DCC-8426-E0EC027025E6}" type="presParOf" srcId="{B0FD4276-62CC-4FC7-A2EF-95FD2927C0E6}" destId="{3031199B-CFB5-4BF3-9A6D-09257C871CAE}" srcOrd="18" destOrd="0" presId="urn:microsoft.com/office/officeart/2005/8/layout/hProcess9"/>
    <dgm:cxn modelId="{A8A9DBE1-6AA0-4677-AF69-2AD43AA2ED53}" type="presParOf" srcId="{B0FD4276-62CC-4FC7-A2EF-95FD2927C0E6}" destId="{F69BB6B8-7F6F-4682-A206-C7C50521C613}" srcOrd="19" destOrd="0" presId="urn:microsoft.com/office/officeart/2005/8/layout/hProcess9"/>
    <dgm:cxn modelId="{3E4E4EC9-7894-449F-A067-D6516F71E810}" type="presParOf" srcId="{B0FD4276-62CC-4FC7-A2EF-95FD2927C0E6}" destId="{B1C67EBC-3167-4379-A224-39BE142E6011}" srcOrd="20" destOrd="0" presId="urn:microsoft.com/office/officeart/2005/8/layout/hProcess9"/>
    <dgm:cxn modelId="{A5B3686A-96AE-43BE-8E97-41B20DC2D3EE}" type="presParOf" srcId="{B0FD4276-62CC-4FC7-A2EF-95FD2927C0E6}" destId="{1D0231AC-151E-4772-B28E-545BFC5D3C72}" srcOrd="21" destOrd="0" presId="urn:microsoft.com/office/officeart/2005/8/layout/hProcess9"/>
    <dgm:cxn modelId="{473E628C-C913-49A3-8106-C7E84DF6053D}"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rgbClr val="843C0C"/>
        </a:solidFill>
      </dgm:spPr>
      <dgm:t>
        <a:bodyPr/>
        <a:lstStyle/>
        <a:p>
          <a:r>
            <a:rPr lang="en-US" sz="2000" dirty="0" smtClean="0">
              <a:solidFill>
                <a:srgbClr val="FFFFFF"/>
              </a:solidFill>
            </a:rPr>
            <a:t>0</a:t>
          </a:r>
          <a:endParaRPr lang="en-US" sz="2000" dirty="0">
            <a:solidFill>
              <a:srgbClr val="FFFFFF"/>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1B996900-1E2F-4DC1-8662-2543C4E4E69D}" type="presOf" srcId="{462EB0B1-1082-4FB7-A3BA-20960CA93704}" destId="{3B131DB1-3485-45DB-8AAD-4323E156B5FB}" srcOrd="0" destOrd="0" presId="urn:microsoft.com/office/officeart/2005/8/layout/hProcess9"/>
    <dgm:cxn modelId="{DAA8B2E1-F6CB-4B4C-9BE5-4F217A864CA6}" type="presOf" srcId="{1EAA3B5F-4E2B-4EAC-89C3-69798AE8F767}" destId="{3031199B-CFB5-4BF3-9A6D-09257C871CAE}" srcOrd="0" destOrd="0" presId="urn:microsoft.com/office/officeart/2005/8/layout/hProcess9"/>
    <dgm:cxn modelId="{EEC2F3F3-A034-45B9-9BCD-2972DC67DF77}" type="presOf" srcId="{75217E69-B91E-48F9-BB07-F9F1C66FD302}" destId="{3CA9330D-DFD6-4318-8F3A-1E7639A82466}"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AA864929-53E1-4DB9-9F07-E799FF3633C2}" type="presOf" srcId="{D3FD76A2-BB9B-4CFA-8079-969234A49D08}" destId="{5E070B4D-A4F2-4B53-8204-EF9D9603D692}"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76F4688-49A2-43AA-A8C7-0382E0CB9B71}" type="presOf" srcId="{99780664-0B1F-42F9-A1A9-1DA327A456FE}" destId="{6E386522-2C9F-4126-A3C6-26C8A9562D59}" srcOrd="0" destOrd="0" presId="urn:microsoft.com/office/officeart/2005/8/layout/hProcess9"/>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3F225A03-3B07-49C4-A355-F6B9EBB89023}" type="presOf" srcId="{802C3B1C-899F-4F41-B347-53BF4AB3E55F}" destId="{E4117646-8A13-4968-BA44-83F194E8DFEE}" srcOrd="0" destOrd="0" presId="urn:microsoft.com/office/officeart/2005/8/layout/hProcess9"/>
    <dgm:cxn modelId="{F447F9AD-C78F-4CDB-84FD-4E6C31BDBC9D}" type="presOf" srcId="{2156E6F4-D2C7-4E74-BBDD-6953BCBCA86C}" destId="{9D607719-7E83-41E8-A7AA-62CF51B7D7A0}" srcOrd="0" destOrd="0" presId="urn:microsoft.com/office/officeart/2005/8/layout/hProcess9"/>
    <dgm:cxn modelId="{46D30711-E406-43BB-A9C5-5592927A4667}" type="presOf" srcId="{5BC1381F-4004-4815-BF99-6B4EAE474FA5}" destId="{8464FC22-B7AA-4806-8787-663D63486F60}"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380AF785-5A92-4AD7-A8B6-64EB35C5C8F2}" type="presOf" srcId="{717BB93F-4313-4D0E-90C4-F8040CA7A52D}" destId="{9EAEB3A6-6F03-4703-B3A7-C67C7299BDCB}"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188D818B-2660-44E1-BB97-E614264B24C1}" type="presOf" srcId="{4B202CA0-6308-4C52-9B81-9C481B0D7BD0}" destId="{B1C67EBC-3167-4379-A224-39BE142E6011}" srcOrd="0" destOrd="0" presId="urn:microsoft.com/office/officeart/2005/8/layout/hProcess9"/>
    <dgm:cxn modelId="{89304808-54CE-47A2-9BA8-F064C7E79D65}" srcId="{75217E69-B91E-48F9-BB07-F9F1C66FD302}" destId="{4B202CA0-6308-4C52-9B81-9C481B0D7BD0}" srcOrd="10" destOrd="0" parTransId="{93B86929-959A-4992-A90C-5D3029712245}" sibTransId="{FF991964-CF80-42D3-B49D-9270B14863F0}"/>
    <dgm:cxn modelId="{75B2C868-2EA8-4844-9D6F-EFE0C2DC6C5F}" type="presOf" srcId="{FBBD9B18-A357-4A3E-BBE3-CDAED1F25E21}" destId="{507C99B7-9B91-43EB-863C-41C0EEB302BF}"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F0DC6A14-9044-4FEE-A436-6BAE37D91C66}" srcId="{75217E69-B91E-48F9-BB07-F9F1C66FD302}" destId="{99780664-0B1F-42F9-A1A9-1DA327A456FE}" srcOrd="2" destOrd="0" parTransId="{0709BD2B-49A0-46DB-9892-8FC2791B7AD6}" sibTransId="{C53F22F7-DE67-45C1-B804-C7AE21D7D53D}"/>
    <dgm:cxn modelId="{8AFDB847-4FB9-4E75-8C93-B5D34327F049}" type="presOf" srcId="{7427C826-A2AB-4DDE-BD49-FE3C63B520A5}" destId="{C2D76D59-1D75-4E48-91F7-15EFA5C14B3D}" srcOrd="0" destOrd="0" presId="urn:microsoft.com/office/officeart/2005/8/layout/hProcess9"/>
    <dgm:cxn modelId="{672BBCE1-784F-42DD-9B7F-EC573A6AA51B}" type="presOf" srcId="{EF3CC209-D948-4C41-93A2-C9619BD0C366}" destId="{B5054807-503F-4B1F-B23B-768ECE5D1196}" srcOrd="0" destOrd="0" presId="urn:microsoft.com/office/officeart/2005/8/layout/hProcess9"/>
    <dgm:cxn modelId="{F5A7DBFD-DAC9-4991-92E2-9E40B3F66561}" type="presParOf" srcId="{3CA9330D-DFD6-4318-8F3A-1E7639A82466}" destId="{F301877A-E6AF-4C55-ABAE-F1752F85749C}" srcOrd="0" destOrd="0" presId="urn:microsoft.com/office/officeart/2005/8/layout/hProcess9"/>
    <dgm:cxn modelId="{E990C046-C818-483A-87D8-0C25C067E771}" type="presParOf" srcId="{3CA9330D-DFD6-4318-8F3A-1E7639A82466}" destId="{B0FD4276-62CC-4FC7-A2EF-95FD2927C0E6}" srcOrd="1" destOrd="0" presId="urn:microsoft.com/office/officeart/2005/8/layout/hProcess9"/>
    <dgm:cxn modelId="{6154C007-ADEA-444E-9359-DDE1E1502833}" type="presParOf" srcId="{B0FD4276-62CC-4FC7-A2EF-95FD2927C0E6}" destId="{507C99B7-9B91-43EB-863C-41C0EEB302BF}" srcOrd="0" destOrd="0" presId="urn:microsoft.com/office/officeart/2005/8/layout/hProcess9"/>
    <dgm:cxn modelId="{B37602D7-0FD9-4C54-99B3-3278E8DCA476}" type="presParOf" srcId="{B0FD4276-62CC-4FC7-A2EF-95FD2927C0E6}" destId="{A09867BC-3A00-4854-A118-53EEA42D9F66}" srcOrd="1" destOrd="0" presId="urn:microsoft.com/office/officeart/2005/8/layout/hProcess9"/>
    <dgm:cxn modelId="{5A3B0BF4-EF91-462C-8BF9-5761E61B345C}" type="presParOf" srcId="{B0FD4276-62CC-4FC7-A2EF-95FD2927C0E6}" destId="{3B131DB1-3485-45DB-8AAD-4323E156B5FB}" srcOrd="2" destOrd="0" presId="urn:microsoft.com/office/officeart/2005/8/layout/hProcess9"/>
    <dgm:cxn modelId="{309A06C1-EAE3-435F-9604-58D98403C92F}" type="presParOf" srcId="{B0FD4276-62CC-4FC7-A2EF-95FD2927C0E6}" destId="{4C97FE0C-B645-48AC-BF82-11FC8C9F1E70}" srcOrd="3" destOrd="0" presId="urn:microsoft.com/office/officeart/2005/8/layout/hProcess9"/>
    <dgm:cxn modelId="{993EBB57-0556-433B-B381-7C0BC2947FCD}" type="presParOf" srcId="{B0FD4276-62CC-4FC7-A2EF-95FD2927C0E6}" destId="{6E386522-2C9F-4126-A3C6-26C8A9562D59}" srcOrd="4" destOrd="0" presId="urn:microsoft.com/office/officeart/2005/8/layout/hProcess9"/>
    <dgm:cxn modelId="{6947C8CC-0676-4523-94F2-BD36A30F6529}" type="presParOf" srcId="{B0FD4276-62CC-4FC7-A2EF-95FD2927C0E6}" destId="{26D849D3-6080-4A5D-9491-E341B82ABA12}" srcOrd="5" destOrd="0" presId="urn:microsoft.com/office/officeart/2005/8/layout/hProcess9"/>
    <dgm:cxn modelId="{240983B9-D36D-49F0-8138-8B58957CBD45}" type="presParOf" srcId="{B0FD4276-62CC-4FC7-A2EF-95FD2927C0E6}" destId="{C2D76D59-1D75-4E48-91F7-15EFA5C14B3D}" srcOrd="6" destOrd="0" presId="urn:microsoft.com/office/officeart/2005/8/layout/hProcess9"/>
    <dgm:cxn modelId="{6F757B08-C972-4711-B6CA-8488EE226DB6}" type="presParOf" srcId="{B0FD4276-62CC-4FC7-A2EF-95FD2927C0E6}" destId="{17865E6C-07C4-42B5-AEAA-394D95977626}" srcOrd="7" destOrd="0" presId="urn:microsoft.com/office/officeart/2005/8/layout/hProcess9"/>
    <dgm:cxn modelId="{E9BB93B6-36A1-4BA0-A42D-87B6D9A0E648}" type="presParOf" srcId="{B0FD4276-62CC-4FC7-A2EF-95FD2927C0E6}" destId="{8464FC22-B7AA-4806-8787-663D63486F60}" srcOrd="8" destOrd="0" presId="urn:microsoft.com/office/officeart/2005/8/layout/hProcess9"/>
    <dgm:cxn modelId="{C0557508-AF1D-42C8-807D-99FD55F51D9B}" type="presParOf" srcId="{B0FD4276-62CC-4FC7-A2EF-95FD2927C0E6}" destId="{123216E2-CAF5-47C7-B2C3-686B58499285}" srcOrd="9" destOrd="0" presId="urn:microsoft.com/office/officeart/2005/8/layout/hProcess9"/>
    <dgm:cxn modelId="{94BB7D55-EDB7-4B0E-88A8-CEBE29EB147B}" type="presParOf" srcId="{B0FD4276-62CC-4FC7-A2EF-95FD2927C0E6}" destId="{E4117646-8A13-4968-BA44-83F194E8DFEE}" srcOrd="10" destOrd="0" presId="urn:microsoft.com/office/officeart/2005/8/layout/hProcess9"/>
    <dgm:cxn modelId="{0A1DEFEB-2FCB-49C9-8698-4675FF784CD1}" type="presParOf" srcId="{B0FD4276-62CC-4FC7-A2EF-95FD2927C0E6}" destId="{5DB9B771-D17D-4540-B47F-579E7E89995C}" srcOrd="11" destOrd="0" presId="urn:microsoft.com/office/officeart/2005/8/layout/hProcess9"/>
    <dgm:cxn modelId="{79BCA36E-784C-46D8-B701-35CE2CBAB39C}" type="presParOf" srcId="{B0FD4276-62CC-4FC7-A2EF-95FD2927C0E6}" destId="{B5054807-503F-4B1F-B23B-768ECE5D1196}" srcOrd="12" destOrd="0" presId="urn:microsoft.com/office/officeart/2005/8/layout/hProcess9"/>
    <dgm:cxn modelId="{FD4D80A0-FBEE-4825-A26F-CC7CD7CE25AE}" type="presParOf" srcId="{B0FD4276-62CC-4FC7-A2EF-95FD2927C0E6}" destId="{58D3B9D8-7929-43E1-857F-2FACBE0F6207}" srcOrd="13" destOrd="0" presId="urn:microsoft.com/office/officeart/2005/8/layout/hProcess9"/>
    <dgm:cxn modelId="{177DAA07-6295-4564-906D-528A46416CE7}" type="presParOf" srcId="{B0FD4276-62CC-4FC7-A2EF-95FD2927C0E6}" destId="{9EAEB3A6-6F03-4703-B3A7-C67C7299BDCB}" srcOrd="14" destOrd="0" presId="urn:microsoft.com/office/officeart/2005/8/layout/hProcess9"/>
    <dgm:cxn modelId="{94738738-1AC7-4C4B-B4B5-3EFEA87EA70D}" type="presParOf" srcId="{B0FD4276-62CC-4FC7-A2EF-95FD2927C0E6}" destId="{2C96631D-4FAE-40CE-BF3A-CA4727FAAF93}" srcOrd="15" destOrd="0" presId="urn:microsoft.com/office/officeart/2005/8/layout/hProcess9"/>
    <dgm:cxn modelId="{B8DEF2B4-9453-4462-8C21-AEF4D7C269BC}" type="presParOf" srcId="{B0FD4276-62CC-4FC7-A2EF-95FD2927C0E6}" destId="{9D607719-7E83-41E8-A7AA-62CF51B7D7A0}" srcOrd="16" destOrd="0" presId="urn:microsoft.com/office/officeart/2005/8/layout/hProcess9"/>
    <dgm:cxn modelId="{EAF4C73D-4055-4501-94F1-48D451C66B31}" type="presParOf" srcId="{B0FD4276-62CC-4FC7-A2EF-95FD2927C0E6}" destId="{9773BE30-81D5-408D-B506-09CDEBC8043F}" srcOrd="17" destOrd="0" presId="urn:microsoft.com/office/officeart/2005/8/layout/hProcess9"/>
    <dgm:cxn modelId="{0D319E72-9C39-46AF-83AB-114761E3AC1D}" type="presParOf" srcId="{B0FD4276-62CC-4FC7-A2EF-95FD2927C0E6}" destId="{3031199B-CFB5-4BF3-9A6D-09257C871CAE}" srcOrd="18" destOrd="0" presId="urn:microsoft.com/office/officeart/2005/8/layout/hProcess9"/>
    <dgm:cxn modelId="{907DC605-BC74-48E2-9D54-410166631B34}" type="presParOf" srcId="{B0FD4276-62CC-4FC7-A2EF-95FD2927C0E6}" destId="{F69BB6B8-7F6F-4682-A206-C7C50521C613}" srcOrd="19" destOrd="0" presId="urn:microsoft.com/office/officeart/2005/8/layout/hProcess9"/>
    <dgm:cxn modelId="{76FFCFE7-013B-424C-BF97-87CA32B9CB00}" type="presParOf" srcId="{B0FD4276-62CC-4FC7-A2EF-95FD2927C0E6}" destId="{B1C67EBC-3167-4379-A224-39BE142E6011}" srcOrd="20" destOrd="0" presId="urn:microsoft.com/office/officeart/2005/8/layout/hProcess9"/>
    <dgm:cxn modelId="{83FCC6D3-BE0E-4FD7-9912-D6AD495D3059}" type="presParOf" srcId="{B0FD4276-62CC-4FC7-A2EF-95FD2927C0E6}" destId="{1D0231AC-151E-4772-B28E-545BFC5D3C72}" srcOrd="21" destOrd="0" presId="urn:microsoft.com/office/officeart/2005/8/layout/hProcess9"/>
    <dgm:cxn modelId="{9D228D65-D6EC-42AF-B22B-12E61CF80B56}"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468629" y="0"/>
          <a:ext cx="5311140" cy="8363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762"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7093" y="267241"/>
        <a:ext cx="383796" cy="301885"/>
      </dsp:txXfrm>
    </dsp:sp>
    <dsp:sp modelId="{977D4FD3-2184-49B2-AEAC-D85703295BCA}">
      <dsp:nvSpPr>
        <dsp:cNvPr id="0" name=""/>
        <dsp:cNvSpPr/>
      </dsp:nvSpPr>
      <dsp:spPr>
        <a:xfrm>
          <a:off x="486630"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502961" y="267241"/>
        <a:ext cx="383796" cy="301885"/>
      </dsp:txXfrm>
    </dsp:sp>
    <dsp:sp modelId="{3B131DB1-3485-45DB-8AAD-4323E156B5FB}">
      <dsp:nvSpPr>
        <dsp:cNvPr id="0" name=""/>
        <dsp:cNvSpPr/>
      </dsp:nvSpPr>
      <dsp:spPr>
        <a:xfrm>
          <a:off x="972498"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988829" y="267241"/>
        <a:ext cx="383796" cy="301885"/>
      </dsp:txXfrm>
    </dsp:sp>
    <dsp:sp modelId="{6E386522-2C9F-4126-A3C6-26C8A9562D59}">
      <dsp:nvSpPr>
        <dsp:cNvPr id="0" name=""/>
        <dsp:cNvSpPr/>
      </dsp:nvSpPr>
      <dsp:spPr>
        <a:xfrm>
          <a:off x="1458366"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474697" y="267241"/>
        <a:ext cx="383796" cy="301885"/>
      </dsp:txXfrm>
    </dsp:sp>
    <dsp:sp modelId="{C2D76D59-1D75-4E48-91F7-15EFA5C14B3D}">
      <dsp:nvSpPr>
        <dsp:cNvPr id="0" name=""/>
        <dsp:cNvSpPr/>
      </dsp:nvSpPr>
      <dsp:spPr>
        <a:xfrm>
          <a:off x="1944234"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960565" y="267241"/>
        <a:ext cx="383796" cy="301885"/>
      </dsp:txXfrm>
    </dsp:sp>
    <dsp:sp modelId="{8464FC22-B7AA-4806-8787-663D63486F60}">
      <dsp:nvSpPr>
        <dsp:cNvPr id="0" name=""/>
        <dsp:cNvSpPr/>
      </dsp:nvSpPr>
      <dsp:spPr>
        <a:xfrm>
          <a:off x="2430102"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2446433" y="267241"/>
        <a:ext cx="383796" cy="301885"/>
      </dsp:txXfrm>
    </dsp:sp>
    <dsp:sp modelId="{E4117646-8A13-4968-BA44-83F194E8DFEE}">
      <dsp:nvSpPr>
        <dsp:cNvPr id="0" name=""/>
        <dsp:cNvSpPr/>
      </dsp:nvSpPr>
      <dsp:spPr>
        <a:xfrm>
          <a:off x="2915970"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2932301" y="267241"/>
        <a:ext cx="383796" cy="301885"/>
      </dsp:txXfrm>
    </dsp:sp>
    <dsp:sp modelId="{B5054807-503F-4B1F-B23B-768ECE5D1196}">
      <dsp:nvSpPr>
        <dsp:cNvPr id="0" name=""/>
        <dsp:cNvSpPr/>
      </dsp:nvSpPr>
      <dsp:spPr>
        <a:xfrm>
          <a:off x="3401838"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3418169" y="267241"/>
        <a:ext cx="383796" cy="301885"/>
      </dsp:txXfrm>
    </dsp:sp>
    <dsp:sp modelId="{9EAEB3A6-6F03-4703-B3A7-C67C7299BDCB}">
      <dsp:nvSpPr>
        <dsp:cNvPr id="0" name=""/>
        <dsp:cNvSpPr/>
      </dsp:nvSpPr>
      <dsp:spPr>
        <a:xfrm>
          <a:off x="3887706"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3904037" y="267241"/>
        <a:ext cx="383796" cy="301885"/>
      </dsp:txXfrm>
    </dsp:sp>
    <dsp:sp modelId="{9D607719-7E83-41E8-A7AA-62CF51B7D7A0}">
      <dsp:nvSpPr>
        <dsp:cNvPr id="0" name=""/>
        <dsp:cNvSpPr/>
      </dsp:nvSpPr>
      <dsp:spPr>
        <a:xfrm>
          <a:off x="4373574"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4389905" y="267241"/>
        <a:ext cx="383796" cy="301885"/>
      </dsp:txXfrm>
    </dsp:sp>
    <dsp:sp modelId="{3031199B-CFB5-4BF3-9A6D-09257C871CAE}">
      <dsp:nvSpPr>
        <dsp:cNvPr id="0" name=""/>
        <dsp:cNvSpPr/>
      </dsp:nvSpPr>
      <dsp:spPr>
        <a:xfrm>
          <a:off x="4859442"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4875773" y="267241"/>
        <a:ext cx="383796" cy="301885"/>
      </dsp:txXfrm>
    </dsp:sp>
    <dsp:sp modelId="{B1C67EBC-3167-4379-A224-39BE142E6011}">
      <dsp:nvSpPr>
        <dsp:cNvPr id="0" name=""/>
        <dsp:cNvSpPr/>
      </dsp:nvSpPr>
      <dsp:spPr>
        <a:xfrm>
          <a:off x="5345310"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5361641" y="267241"/>
        <a:ext cx="383796" cy="301885"/>
      </dsp:txXfrm>
    </dsp:sp>
    <dsp:sp modelId="{5E070B4D-A4F2-4B53-8204-EF9D9603D692}">
      <dsp:nvSpPr>
        <dsp:cNvPr id="0" name=""/>
        <dsp:cNvSpPr/>
      </dsp:nvSpPr>
      <dsp:spPr>
        <a:xfrm>
          <a:off x="5831178"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5847509" y="267241"/>
        <a:ext cx="383796" cy="3018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i="0" kern="1200" dirty="0" smtClean="0">
              <a:solidFill>
                <a:schemeClr val="tx1"/>
              </a:solidFill>
            </a:rPr>
            <a:t>skip</a:t>
          </a:r>
          <a:endParaRPr lang="en-US" sz="900" b="1" i="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0</a:t>
          </a:r>
          <a:endParaRPr lang="en-US" sz="2000" kern="1200" dirty="0">
            <a:solidFill>
              <a:schemeClr val="bg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12355"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355" y="104424"/>
        <a:ext cx="474559" cy="284735"/>
      </dsp:txXfrm>
    </dsp:sp>
    <dsp:sp modelId="{395676F4-24A7-4B8C-84DC-EA86972644F1}">
      <dsp:nvSpPr>
        <dsp:cNvPr id="0" name=""/>
        <dsp:cNvSpPr/>
      </dsp:nvSpPr>
      <dsp:spPr>
        <a:xfrm>
          <a:off x="522137"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104424"/>
        <a:ext cx="474559" cy="284735"/>
      </dsp:txXfrm>
    </dsp:sp>
    <dsp:sp modelId="{D41C02A3-A4DB-4F50-A3F1-4D881B1192C9}">
      <dsp:nvSpPr>
        <dsp:cNvPr id="0" name=""/>
        <dsp:cNvSpPr/>
      </dsp:nvSpPr>
      <dsp:spPr>
        <a:xfrm>
          <a:off x="121"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436616"/>
        <a:ext cx="474559" cy="284735"/>
      </dsp:txXfrm>
    </dsp:sp>
    <dsp:sp modelId="{9560B028-FF05-4945-A45E-3B7D0C2912CE}">
      <dsp:nvSpPr>
        <dsp:cNvPr id="0" name=""/>
        <dsp:cNvSpPr/>
      </dsp:nvSpPr>
      <dsp:spPr>
        <a:xfrm>
          <a:off x="522137"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436616"/>
        <a:ext cx="474559" cy="284735"/>
      </dsp:txXfrm>
    </dsp:sp>
    <dsp:sp modelId="{CFE2AE05-82D3-4455-AD31-ED6B710A7A02}">
      <dsp:nvSpPr>
        <dsp:cNvPr id="0" name=""/>
        <dsp:cNvSpPr/>
      </dsp:nvSpPr>
      <dsp:spPr>
        <a:xfrm>
          <a:off x="121"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768808"/>
        <a:ext cx="474559" cy="284735"/>
      </dsp:txXfrm>
    </dsp:sp>
    <dsp:sp modelId="{15CBA8DB-E0BE-4FCA-AAEA-A9A0848D3E7F}">
      <dsp:nvSpPr>
        <dsp:cNvPr id="0" name=""/>
        <dsp:cNvSpPr/>
      </dsp:nvSpPr>
      <dsp:spPr>
        <a:xfrm>
          <a:off x="522137"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768808"/>
        <a:ext cx="474559" cy="2847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228854" y="346199"/>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235900" y="353245"/>
        <a:ext cx="467036" cy="226472"/>
      </dsp:txXfrm>
    </dsp:sp>
    <dsp:sp modelId="{53BA12B1-3866-4D7B-9660-900B1EF1E0CF}">
      <dsp:nvSpPr>
        <dsp:cNvPr id="0" name=""/>
        <dsp:cNvSpPr/>
      </dsp:nvSpPr>
      <dsp:spPr>
        <a:xfrm rot="18770822">
          <a:off x="664709" y="335491"/>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134" y="355662"/>
        <a:ext cx="14149" cy="14149"/>
      </dsp:txXfrm>
    </dsp:sp>
    <dsp:sp modelId="{A9DE72D7-D64C-46AB-89B8-1DDCF95A5E23}">
      <dsp:nvSpPr>
        <dsp:cNvPr id="0" name=""/>
        <dsp:cNvSpPr/>
      </dsp:nvSpPr>
      <dsp:spPr>
        <a:xfrm>
          <a:off x="902434" y="138712"/>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909480" y="145758"/>
        <a:ext cx="467036" cy="226472"/>
      </dsp:txXfrm>
    </dsp:sp>
    <dsp:sp modelId="{E233CA3A-25BD-4D68-8257-049ECD960A95}">
      <dsp:nvSpPr>
        <dsp:cNvPr id="0" name=""/>
        <dsp:cNvSpPr/>
      </dsp:nvSpPr>
      <dsp:spPr>
        <a:xfrm rot="19457599">
          <a:off x="1361286" y="162586"/>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3863" y="183907"/>
        <a:ext cx="11850" cy="11850"/>
      </dsp:txXfrm>
    </dsp:sp>
    <dsp:sp modelId="{268C0CE0-DA77-4A90-884A-273039F6AEF6}">
      <dsp:nvSpPr>
        <dsp:cNvPr id="0" name=""/>
        <dsp:cNvSpPr/>
      </dsp:nvSpPr>
      <dsp:spPr>
        <a:xfrm>
          <a:off x="1576014" y="388"/>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7434"/>
        <a:ext cx="467036" cy="226472"/>
      </dsp:txXfrm>
    </dsp:sp>
    <dsp:sp modelId="{DA454CAF-5941-42F1-9A14-7B651415446B}">
      <dsp:nvSpPr>
        <dsp:cNvPr id="0" name=""/>
        <dsp:cNvSpPr/>
      </dsp:nvSpPr>
      <dsp:spPr>
        <a:xfrm rot="2142401">
          <a:off x="1361286" y="300910"/>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3863" y="322231"/>
        <a:ext cx="11850" cy="11850"/>
      </dsp:txXfrm>
    </dsp:sp>
    <dsp:sp modelId="{1F9D012B-2541-4F60-9936-F955E5E8143F}">
      <dsp:nvSpPr>
        <dsp:cNvPr id="0" name=""/>
        <dsp:cNvSpPr/>
      </dsp:nvSpPr>
      <dsp:spPr>
        <a:xfrm>
          <a:off x="1576014" y="277036"/>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284082"/>
        <a:ext cx="467036" cy="226472"/>
      </dsp:txXfrm>
    </dsp:sp>
    <dsp:sp modelId="{5CC27A30-CBEB-411C-BC03-FBC1F2C3C77B}">
      <dsp:nvSpPr>
        <dsp:cNvPr id="0" name=""/>
        <dsp:cNvSpPr/>
      </dsp:nvSpPr>
      <dsp:spPr>
        <a:xfrm rot="2829178">
          <a:off x="664709" y="542978"/>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134" y="563149"/>
        <a:ext cx="14149" cy="14149"/>
      </dsp:txXfrm>
    </dsp:sp>
    <dsp:sp modelId="{096FB719-B52E-45CD-9EF7-3FCE9D171A4D}">
      <dsp:nvSpPr>
        <dsp:cNvPr id="0" name=""/>
        <dsp:cNvSpPr/>
      </dsp:nvSpPr>
      <dsp:spPr>
        <a:xfrm>
          <a:off x="90243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a:t>
          </a:r>
          <a:endParaRPr lang="en-US" sz="1600" kern="1200" dirty="0"/>
        </a:p>
      </dsp:txBody>
      <dsp:txXfrm>
        <a:off x="909480" y="560731"/>
        <a:ext cx="467036" cy="226472"/>
      </dsp:txXfrm>
    </dsp:sp>
    <dsp:sp modelId="{FC1A1B9D-0AB4-4F16-822D-9F81DD54AE2F}">
      <dsp:nvSpPr>
        <dsp:cNvPr id="0" name=""/>
        <dsp:cNvSpPr/>
      </dsp:nvSpPr>
      <dsp:spPr>
        <a:xfrm>
          <a:off x="1383563" y="646721"/>
          <a:ext cx="192451" cy="54492"/>
        </a:xfrm>
        <a:custGeom>
          <a:avLst/>
          <a:gdLst/>
          <a:ahLst/>
          <a:cxnLst/>
          <a:rect l="0" t="0" r="0" b="0"/>
          <a:pathLst>
            <a:path>
              <a:moveTo>
                <a:pt x="0" y="27246"/>
              </a:moveTo>
              <a:lnTo>
                <a:pt x="192451"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4977" y="669156"/>
        <a:ext cx="9622" cy="9622"/>
      </dsp:txXfrm>
    </dsp:sp>
    <dsp:sp modelId="{D9D200E3-86DA-41FF-97A5-11B23230B1B5}">
      <dsp:nvSpPr>
        <dsp:cNvPr id="0" name=""/>
        <dsp:cNvSpPr/>
      </dsp:nvSpPr>
      <dsp:spPr>
        <a:xfrm>
          <a:off x="157601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560731"/>
        <a:ext cx="467036" cy="22647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i="0" kern="1200" dirty="0" smtClean="0">
              <a:solidFill>
                <a:schemeClr val="tx1"/>
              </a:solidFill>
            </a:rPr>
            <a:t>skip</a:t>
          </a:r>
          <a:endParaRPr lang="en-US" sz="900" b="1" i="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0</a:t>
          </a:r>
          <a:endParaRPr lang="en-US" sz="2000" kern="1200" dirty="0">
            <a:solidFill>
              <a:srgbClr val="FFFFFF"/>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1</a:t>
          </a:r>
          <a:endParaRPr lang="en-US" sz="2000" kern="1200" dirty="0">
            <a:solidFill>
              <a:srgbClr val="FFFFFF"/>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i="0" kern="1200" dirty="0" smtClean="0">
              <a:solidFill>
                <a:schemeClr val="tx1"/>
              </a:solidFill>
            </a:rPr>
            <a:t>skip</a:t>
          </a:r>
          <a:endParaRPr lang="en-US" sz="900" b="1" i="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O</a:t>
          </a:r>
          <a:endParaRPr lang="en-US" sz="2000" kern="1200" dirty="0">
            <a:solidFill>
              <a:srgbClr val="FFFFFF"/>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1</a:t>
          </a:r>
          <a:endParaRPr lang="en-US" sz="2000" kern="1200" dirty="0">
            <a:solidFill>
              <a:srgbClr val="FFFFFF"/>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1097"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6194" y="5097"/>
        <a:ext cx="317865" cy="163815"/>
      </dsp:txXfrm>
    </dsp:sp>
    <dsp:sp modelId="{26ED2760-4299-4DE7-AA9E-8C4D801C7E69}">
      <dsp:nvSpPr>
        <dsp:cNvPr id="0" name=""/>
        <dsp:cNvSpPr/>
      </dsp:nvSpPr>
      <dsp:spPr>
        <a:xfrm>
          <a:off x="361963" y="46325"/>
          <a:ext cx="69548" cy="81358"/>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61963" y="62597"/>
        <a:ext cx="48684" cy="48814"/>
      </dsp:txXfrm>
    </dsp:sp>
    <dsp:sp modelId="{F2AB1812-8AFB-4DC3-AD4D-58FE61BF9973}">
      <dsp:nvSpPr>
        <dsp:cNvPr id="0" name=""/>
        <dsp:cNvSpPr/>
      </dsp:nvSpPr>
      <dsp:spPr>
        <a:xfrm>
          <a:off x="460381"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465478" y="5097"/>
        <a:ext cx="317865" cy="163815"/>
      </dsp:txXfrm>
    </dsp:sp>
    <dsp:sp modelId="{6E352F3C-3FF7-476E-AEAC-34BC88D9CF18}">
      <dsp:nvSpPr>
        <dsp:cNvPr id="0" name=""/>
        <dsp:cNvSpPr/>
      </dsp:nvSpPr>
      <dsp:spPr>
        <a:xfrm>
          <a:off x="821521" y="46325"/>
          <a:ext cx="70130" cy="81358"/>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821521" y="62597"/>
        <a:ext cx="49091" cy="48814"/>
      </dsp:txXfrm>
    </dsp:sp>
    <dsp:sp modelId="{6988BEAB-449D-462E-B5B8-E34E61A811A3}">
      <dsp:nvSpPr>
        <dsp:cNvPr id="0" name=""/>
        <dsp:cNvSpPr/>
      </dsp:nvSpPr>
      <dsp:spPr>
        <a:xfrm>
          <a:off x="920763"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925860" y="5097"/>
        <a:ext cx="317865" cy="16381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12355"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355" y="104424"/>
        <a:ext cx="474559" cy="284735"/>
      </dsp:txXfrm>
    </dsp:sp>
    <dsp:sp modelId="{395676F4-24A7-4B8C-84DC-EA86972644F1}">
      <dsp:nvSpPr>
        <dsp:cNvPr id="0" name=""/>
        <dsp:cNvSpPr/>
      </dsp:nvSpPr>
      <dsp:spPr>
        <a:xfrm>
          <a:off x="522137"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104424"/>
        <a:ext cx="474559" cy="284735"/>
      </dsp:txXfrm>
    </dsp:sp>
    <dsp:sp modelId="{D41C02A3-A4DB-4F50-A3F1-4D881B1192C9}">
      <dsp:nvSpPr>
        <dsp:cNvPr id="0" name=""/>
        <dsp:cNvSpPr/>
      </dsp:nvSpPr>
      <dsp:spPr>
        <a:xfrm>
          <a:off x="121"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436616"/>
        <a:ext cx="474559" cy="284735"/>
      </dsp:txXfrm>
    </dsp:sp>
    <dsp:sp modelId="{9560B028-FF05-4945-A45E-3B7D0C2912CE}">
      <dsp:nvSpPr>
        <dsp:cNvPr id="0" name=""/>
        <dsp:cNvSpPr/>
      </dsp:nvSpPr>
      <dsp:spPr>
        <a:xfrm>
          <a:off x="522137"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436616"/>
        <a:ext cx="474559" cy="284735"/>
      </dsp:txXfrm>
    </dsp:sp>
    <dsp:sp modelId="{CFE2AE05-82D3-4455-AD31-ED6B710A7A02}">
      <dsp:nvSpPr>
        <dsp:cNvPr id="0" name=""/>
        <dsp:cNvSpPr/>
      </dsp:nvSpPr>
      <dsp:spPr>
        <a:xfrm>
          <a:off x="121"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768808"/>
        <a:ext cx="474559" cy="284735"/>
      </dsp:txXfrm>
    </dsp:sp>
    <dsp:sp modelId="{15CBA8DB-E0BE-4FCA-AAEA-A9A0848D3E7F}">
      <dsp:nvSpPr>
        <dsp:cNvPr id="0" name=""/>
        <dsp:cNvSpPr/>
      </dsp:nvSpPr>
      <dsp:spPr>
        <a:xfrm>
          <a:off x="522137"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768808"/>
        <a:ext cx="474559" cy="28473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228854" y="346199"/>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235900" y="353245"/>
        <a:ext cx="467036" cy="226472"/>
      </dsp:txXfrm>
    </dsp:sp>
    <dsp:sp modelId="{53BA12B1-3866-4D7B-9660-900B1EF1E0CF}">
      <dsp:nvSpPr>
        <dsp:cNvPr id="0" name=""/>
        <dsp:cNvSpPr/>
      </dsp:nvSpPr>
      <dsp:spPr>
        <a:xfrm rot="18770822">
          <a:off x="664709" y="335491"/>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134" y="355662"/>
        <a:ext cx="14149" cy="14149"/>
      </dsp:txXfrm>
    </dsp:sp>
    <dsp:sp modelId="{A9DE72D7-D64C-46AB-89B8-1DDCF95A5E23}">
      <dsp:nvSpPr>
        <dsp:cNvPr id="0" name=""/>
        <dsp:cNvSpPr/>
      </dsp:nvSpPr>
      <dsp:spPr>
        <a:xfrm>
          <a:off x="902434" y="138712"/>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909480" y="145758"/>
        <a:ext cx="467036" cy="226472"/>
      </dsp:txXfrm>
    </dsp:sp>
    <dsp:sp modelId="{E233CA3A-25BD-4D68-8257-049ECD960A95}">
      <dsp:nvSpPr>
        <dsp:cNvPr id="0" name=""/>
        <dsp:cNvSpPr/>
      </dsp:nvSpPr>
      <dsp:spPr>
        <a:xfrm rot="19457599">
          <a:off x="1361286" y="162586"/>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3863" y="183907"/>
        <a:ext cx="11850" cy="11850"/>
      </dsp:txXfrm>
    </dsp:sp>
    <dsp:sp modelId="{268C0CE0-DA77-4A90-884A-273039F6AEF6}">
      <dsp:nvSpPr>
        <dsp:cNvPr id="0" name=""/>
        <dsp:cNvSpPr/>
      </dsp:nvSpPr>
      <dsp:spPr>
        <a:xfrm>
          <a:off x="1576014" y="388"/>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7434"/>
        <a:ext cx="467036" cy="226472"/>
      </dsp:txXfrm>
    </dsp:sp>
    <dsp:sp modelId="{DA454CAF-5941-42F1-9A14-7B651415446B}">
      <dsp:nvSpPr>
        <dsp:cNvPr id="0" name=""/>
        <dsp:cNvSpPr/>
      </dsp:nvSpPr>
      <dsp:spPr>
        <a:xfrm rot="2142401">
          <a:off x="1361286" y="300910"/>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3863" y="322231"/>
        <a:ext cx="11850" cy="11850"/>
      </dsp:txXfrm>
    </dsp:sp>
    <dsp:sp modelId="{1F9D012B-2541-4F60-9936-F955E5E8143F}">
      <dsp:nvSpPr>
        <dsp:cNvPr id="0" name=""/>
        <dsp:cNvSpPr/>
      </dsp:nvSpPr>
      <dsp:spPr>
        <a:xfrm>
          <a:off x="1576014" y="277036"/>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284082"/>
        <a:ext cx="467036" cy="226472"/>
      </dsp:txXfrm>
    </dsp:sp>
    <dsp:sp modelId="{5CC27A30-CBEB-411C-BC03-FBC1F2C3C77B}">
      <dsp:nvSpPr>
        <dsp:cNvPr id="0" name=""/>
        <dsp:cNvSpPr/>
      </dsp:nvSpPr>
      <dsp:spPr>
        <a:xfrm rot="2829178">
          <a:off x="664709" y="542978"/>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134" y="563149"/>
        <a:ext cx="14149" cy="14149"/>
      </dsp:txXfrm>
    </dsp:sp>
    <dsp:sp modelId="{096FB719-B52E-45CD-9EF7-3FCE9D171A4D}">
      <dsp:nvSpPr>
        <dsp:cNvPr id="0" name=""/>
        <dsp:cNvSpPr/>
      </dsp:nvSpPr>
      <dsp:spPr>
        <a:xfrm>
          <a:off x="90243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a:t>
          </a:r>
          <a:endParaRPr lang="en-US" sz="1600" kern="1200" dirty="0"/>
        </a:p>
      </dsp:txBody>
      <dsp:txXfrm>
        <a:off x="909480" y="560731"/>
        <a:ext cx="467036" cy="226472"/>
      </dsp:txXfrm>
    </dsp:sp>
    <dsp:sp modelId="{FC1A1B9D-0AB4-4F16-822D-9F81DD54AE2F}">
      <dsp:nvSpPr>
        <dsp:cNvPr id="0" name=""/>
        <dsp:cNvSpPr/>
      </dsp:nvSpPr>
      <dsp:spPr>
        <a:xfrm>
          <a:off x="1383563" y="646721"/>
          <a:ext cx="192451" cy="54492"/>
        </a:xfrm>
        <a:custGeom>
          <a:avLst/>
          <a:gdLst/>
          <a:ahLst/>
          <a:cxnLst/>
          <a:rect l="0" t="0" r="0" b="0"/>
          <a:pathLst>
            <a:path>
              <a:moveTo>
                <a:pt x="0" y="27246"/>
              </a:moveTo>
              <a:lnTo>
                <a:pt x="192451"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4977" y="669156"/>
        <a:ext cx="9622" cy="9622"/>
      </dsp:txXfrm>
    </dsp:sp>
    <dsp:sp modelId="{D9D200E3-86DA-41FF-97A5-11B23230B1B5}">
      <dsp:nvSpPr>
        <dsp:cNvPr id="0" name=""/>
        <dsp:cNvSpPr/>
      </dsp:nvSpPr>
      <dsp:spPr>
        <a:xfrm>
          <a:off x="157601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560731"/>
        <a:ext cx="467036" cy="22647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426EC-64D7-4011-9501-1D93848AA5EC}">
      <dsp:nvSpPr>
        <dsp:cNvPr id="0" name=""/>
        <dsp:cNvSpPr/>
      </dsp:nvSpPr>
      <dsp:spPr>
        <a:xfrm>
          <a:off x="48"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0</a:t>
          </a:r>
          <a:endParaRPr lang="en-US" sz="2400" kern="1200" baseline="-25000" dirty="0"/>
        </a:p>
      </dsp:txBody>
      <dsp:txXfrm>
        <a:off x="71096" y="209476"/>
        <a:ext cx="343047" cy="343047"/>
      </dsp:txXfrm>
    </dsp:sp>
    <dsp:sp modelId="{5CD7F580-C372-4AEC-9FF3-ECBF19BCEE6A}">
      <dsp:nvSpPr>
        <dsp:cNvPr id="0" name=""/>
        <dsp:cNvSpPr/>
      </dsp:nvSpPr>
      <dsp:spPr>
        <a:xfrm>
          <a:off x="388163"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1</a:t>
          </a:r>
          <a:endParaRPr lang="en-US" sz="2400" kern="1200" dirty="0">
            <a:solidFill>
              <a:schemeClr val="tx1"/>
            </a:solidFill>
          </a:endParaRPr>
        </a:p>
      </dsp:txBody>
      <dsp:txXfrm>
        <a:off x="459211" y="209476"/>
        <a:ext cx="343047" cy="343047"/>
      </dsp:txXfrm>
    </dsp:sp>
    <dsp:sp modelId="{54B2A1A0-F0D7-4E71-AFD4-03EC8E5FBAB4}">
      <dsp:nvSpPr>
        <dsp:cNvPr id="0" name=""/>
        <dsp:cNvSpPr/>
      </dsp:nvSpPr>
      <dsp:spPr>
        <a:xfrm>
          <a:off x="776278"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2</a:t>
          </a:r>
          <a:endParaRPr lang="en-US" sz="2400" kern="1200" baseline="-25000" dirty="0"/>
        </a:p>
      </dsp:txBody>
      <dsp:txXfrm>
        <a:off x="847326" y="209476"/>
        <a:ext cx="343047" cy="343047"/>
      </dsp:txXfrm>
    </dsp:sp>
    <dsp:sp modelId="{8C6D11CD-C245-42CB-BAE2-23B9B635020B}">
      <dsp:nvSpPr>
        <dsp:cNvPr id="0" name=""/>
        <dsp:cNvSpPr/>
      </dsp:nvSpPr>
      <dsp:spPr>
        <a:xfrm>
          <a:off x="1164393"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3</a:t>
          </a:r>
          <a:endParaRPr lang="en-US" sz="2400" kern="1200" baseline="-25000" dirty="0">
            <a:solidFill>
              <a:schemeClr val="tx1"/>
            </a:solidFill>
          </a:endParaRPr>
        </a:p>
      </dsp:txBody>
      <dsp:txXfrm>
        <a:off x="1235441" y="209476"/>
        <a:ext cx="343047" cy="343047"/>
      </dsp:txXfrm>
    </dsp:sp>
    <dsp:sp modelId="{B995C1CD-78C4-4B7A-BA04-3472B3FE4E64}">
      <dsp:nvSpPr>
        <dsp:cNvPr id="0" name=""/>
        <dsp:cNvSpPr/>
      </dsp:nvSpPr>
      <dsp:spPr>
        <a:xfrm>
          <a:off x="1552508"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4</a:t>
          </a:r>
          <a:endParaRPr lang="en-US" sz="2400" kern="1200" baseline="-25000" dirty="0"/>
        </a:p>
      </dsp:txBody>
      <dsp:txXfrm>
        <a:off x="1623556" y="209476"/>
        <a:ext cx="343047" cy="343047"/>
      </dsp:txXfrm>
    </dsp:sp>
    <dsp:sp modelId="{3CF60241-41A3-43B3-AE0C-3E4125BFAE1A}">
      <dsp:nvSpPr>
        <dsp:cNvPr id="0" name=""/>
        <dsp:cNvSpPr/>
      </dsp:nvSpPr>
      <dsp:spPr>
        <a:xfrm>
          <a:off x="1940623"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5</a:t>
          </a:r>
          <a:endParaRPr lang="en-US" sz="2400" kern="1200" baseline="-25000" dirty="0">
            <a:solidFill>
              <a:schemeClr val="tx1"/>
            </a:solidFill>
          </a:endParaRPr>
        </a:p>
      </dsp:txBody>
      <dsp:txXfrm>
        <a:off x="2011671" y="209476"/>
        <a:ext cx="343047" cy="343047"/>
      </dsp:txXfrm>
    </dsp:sp>
    <dsp:sp modelId="{A639D83C-3BD9-4A53-A33C-DF1071136414}">
      <dsp:nvSpPr>
        <dsp:cNvPr id="0" name=""/>
        <dsp:cNvSpPr/>
      </dsp:nvSpPr>
      <dsp:spPr>
        <a:xfrm>
          <a:off x="2328738"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6</a:t>
          </a:r>
          <a:endParaRPr lang="en-US" sz="2400" kern="1200" baseline="-25000" dirty="0"/>
        </a:p>
      </dsp:txBody>
      <dsp:txXfrm>
        <a:off x="2399786" y="209476"/>
        <a:ext cx="343047" cy="343047"/>
      </dsp:txXfrm>
    </dsp:sp>
    <dsp:sp modelId="{16617ED2-472D-4B60-86DD-CDAD2952DA13}">
      <dsp:nvSpPr>
        <dsp:cNvPr id="0" name=""/>
        <dsp:cNvSpPr/>
      </dsp:nvSpPr>
      <dsp:spPr>
        <a:xfrm>
          <a:off x="2716852"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7</a:t>
          </a:r>
          <a:endParaRPr lang="en-US" sz="2400" kern="1200" baseline="-25000" dirty="0">
            <a:solidFill>
              <a:schemeClr val="tx1"/>
            </a:solidFill>
          </a:endParaRPr>
        </a:p>
      </dsp:txBody>
      <dsp:txXfrm>
        <a:off x="2787900" y="209476"/>
        <a:ext cx="343047" cy="343047"/>
      </dsp:txXfrm>
    </dsp:sp>
    <dsp:sp modelId="{EC850A8B-025C-4AE7-A0DB-D282C6BE5478}">
      <dsp:nvSpPr>
        <dsp:cNvPr id="0" name=""/>
        <dsp:cNvSpPr/>
      </dsp:nvSpPr>
      <dsp:spPr>
        <a:xfrm>
          <a:off x="3104967"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176015" y="209476"/>
        <a:ext cx="343047" cy="343047"/>
      </dsp:txXfrm>
    </dsp:sp>
    <dsp:sp modelId="{747D1370-8DF6-4A5F-8CB5-A61C97D90A72}">
      <dsp:nvSpPr>
        <dsp:cNvPr id="0" name=""/>
        <dsp:cNvSpPr/>
      </dsp:nvSpPr>
      <dsp:spPr>
        <a:xfrm>
          <a:off x="3493082"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564130" y="209476"/>
        <a:ext cx="343047" cy="34304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426EC-64D7-4011-9501-1D93848AA5EC}">
      <dsp:nvSpPr>
        <dsp:cNvPr id="0" name=""/>
        <dsp:cNvSpPr/>
      </dsp:nvSpPr>
      <dsp:spPr>
        <a:xfrm>
          <a:off x="4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0</a:t>
          </a:r>
          <a:endParaRPr lang="en-US" sz="2400" kern="1200" baseline="-25000" dirty="0"/>
        </a:p>
      </dsp:txBody>
      <dsp:txXfrm>
        <a:off x="71096" y="209476"/>
        <a:ext cx="343047" cy="343047"/>
      </dsp:txXfrm>
    </dsp:sp>
    <dsp:sp modelId="{5CD7F580-C372-4AEC-9FF3-ECBF19BCEE6A}">
      <dsp:nvSpPr>
        <dsp:cNvPr id="0" name=""/>
        <dsp:cNvSpPr/>
      </dsp:nvSpPr>
      <dsp:spPr>
        <a:xfrm>
          <a:off x="38816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1</a:t>
          </a:r>
          <a:endParaRPr lang="en-US" sz="2400" kern="1200" dirty="0">
            <a:solidFill>
              <a:schemeClr val="tx1"/>
            </a:solidFill>
          </a:endParaRPr>
        </a:p>
      </dsp:txBody>
      <dsp:txXfrm>
        <a:off x="459211" y="209476"/>
        <a:ext cx="343047" cy="343047"/>
      </dsp:txXfrm>
    </dsp:sp>
    <dsp:sp modelId="{54B2A1A0-F0D7-4E71-AFD4-03EC8E5FBAB4}">
      <dsp:nvSpPr>
        <dsp:cNvPr id="0" name=""/>
        <dsp:cNvSpPr/>
      </dsp:nvSpPr>
      <dsp:spPr>
        <a:xfrm>
          <a:off x="77627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2</a:t>
          </a:r>
          <a:endParaRPr lang="en-US" sz="2400" kern="1200" baseline="-25000" dirty="0"/>
        </a:p>
      </dsp:txBody>
      <dsp:txXfrm>
        <a:off x="847326" y="209476"/>
        <a:ext cx="343047" cy="343047"/>
      </dsp:txXfrm>
    </dsp:sp>
    <dsp:sp modelId="{8C6D11CD-C245-42CB-BAE2-23B9B635020B}">
      <dsp:nvSpPr>
        <dsp:cNvPr id="0" name=""/>
        <dsp:cNvSpPr/>
      </dsp:nvSpPr>
      <dsp:spPr>
        <a:xfrm>
          <a:off x="1164393"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3</a:t>
          </a:r>
          <a:endParaRPr lang="en-US" sz="2400" kern="1200" baseline="-25000" dirty="0">
            <a:solidFill>
              <a:schemeClr val="tx1"/>
            </a:solidFill>
          </a:endParaRPr>
        </a:p>
      </dsp:txBody>
      <dsp:txXfrm>
        <a:off x="1235441" y="209476"/>
        <a:ext cx="343047" cy="343047"/>
      </dsp:txXfrm>
    </dsp:sp>
    <dsp:sp modelId="{B995C1CD-78C4-4B7A-BA04-3472B3FE4E64}">
      <dsp:nvSpPr>
        <dsp:cNvPr id="0" name=""/>
        <dsp:cNvSpPr/>
      </dsp:nvSpPr>
      <dsp:spPr>
        <a:xfrm>
          <a:off x="155250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4</a:t>
          </a:r>
          <a:endParaRPr lang="en-US" sz="2400" kern="1200" baseline="-25000" dirty="0"/>
        </a:p>
      </dsp:txBody>
      <dsp:txXfrm>
        <a:off x="1623556" y="209476"/>
        <a:ext cx="343047" cy="343047"/>
      </dsp:txXfrm>
    </dsp:sp>
    <dsp:sp modelId="{3CF60241-41A3-43B3-AE0C-3E4125BFAE1A}">
      <dsp:nvSpPr>
        <dsp:cNvPr id="0" name=""/>
        <dsp:cNvSpPr/>
      </dsp:nvSpPr>
      <dsp:spPr>
        <a:xfrm>
          <a:off x="194062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5</a:t>
          </a:r>
          <a:endParaRPr lang="en-US" sz="2400" kern="1200" baseline="-25000" dirty="0">
            <a:solidFill>
              <a:schemeClr val="tx1"/>
            </a:solidFill>
          </a:endParaRPr>
        </a:p>
      </dsp:txBody>
      <dsp:txXfrm>
        <a:off x="2011671" y="209476"/>
        <a:ext cx="343047" cy="343047"/>
      </dsp:txXfrm>
    </dsp:sp>
    <dsp:sp modelId="{A639D83C-3BD9-4A53-A33C-DF1071136414}">
      <dsp:nvSpPr>
        <dsp:cNvPr id="0" name=""/>
        <dsp:cNvSpPr/>
      </dsp:nvSpPr>
      <dsp:spPr>
        <a:xfrm>
          <a:off x="232873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6</a:t>
          </a:r>
          <a:endParaRPr lang="en-US" sz="2400" kern="1200" baseline="-25000" dirty="0"/>
        </a:p>
      </dsp:txBody>
      <dsp:txXfrm>
        <a:off x="2399786" y="209476"/>
        <a:ext cx="343047" cy="343047"/>
      </dsp:txXfrm>
    </dsp:sp>
    <dsp:sp modelId="{16617ED2-472D-4B60-86DD-CDAD2952DA13}">
      <dsp:nvSpPr>
        <dsp:cNvPr id="0" name=""/>
        <dsp:cNvSpPr/>
      </dsp:nvSpPr>
      <dsp:spPr>
        <a:xfrm>
          <a:off x="2716852"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7</a:t>
          </a:r>
          <a:endParaRPr lang="en-US" sz="2400" kern="1200" baseline="-25000" dirty="0">
            <a:solidFill>
              <a:schemeClr val="tx1"/>
            </a:solidFill>
          </a:endParaRPr>
        </a:p>
      </dsp:txBody>
      <dsp:txXfrm>
        <a:off x="2787900" y="209476"/>
        <a:ext cx="343047" cy="343047"/>
      </dsp:txXfrm>
    </dsp:sp>
    <dsp:sp modelId="{EC850A8B-025C-4AE7-A0DB-D282C6BE5478}">
      <dsp:nvSpPr>
        <dsp:cNvPr id="0" name=""/>
        <dsp:cNvSpPr/>
      </dsp:nvSpPr>
      <dsp:spPr>
        <a:xfrm>
          <a:off x="3104967"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176015" y="209476"/>
        <a:ext cx="343047" cy="343047"/>
      </dsp:txXfrm>
    </dsp:sp>
    <dsp:sp modelId="{747D1370-8DF6-4A5F-8CB5-A61C97D90A72}">
      <dsp:nvSpPr>
        <dsp:cNvPr id="0" name=""/>
        <dsp:cNvSpPr/>
      </dsp:nvSpPr>
      <dsp:spPr>
        <a:xfrm>
          <a:off x="3493082"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564130" y="209476"/>
        <a:ext cx="343047" cy="3430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77952" y="46"/>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en-US" sz="900" kern="1200" dirty="0"/>
        </a:p>
      </dsp:txBody>
      <dsp:txXfrm>
        <a:off x="77952" y="46"/>
        <a:ext cx="331968" cy="199181"/>
      </dsp:txXfrm>
    </dsp:sp>
    <dsp:sp modelId="{395676F4-24A7-4B8C-84DC-EA86972644F1}">
      <dsp:nvSpPr>
        <dsp:cNvPr id="0" name=""/>
        <dsp:cNvSpPr/>
      </dsp:nvSpPr>
      <dsp:spPr>
        <a:xfrm>
          <a:off x="443117" y="46"/>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46"/>
        <a:ext cx="331968" cy="199181"/>
      </dsp:txXfrm>
    </dsp:sp>
    <dsp:sp modelId="{D41C02A3-A4DB-4F50-A3F1-4D881B1192C9}">
      <dsp:nvSpPr>
        <dsp:cNvPr id="0" name=""/>
        <dsp:cNvSpPr/>
      </dsp:nvSpPr>
      <dsp:spPr>
        <a:xfrm>
          <a:off x="77952" y="232423"/>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77952" y="232423"/>
        <a:ext cx="331968" cy="199181"/>
      </dsp:txXfrm>
    </dsp:sp>
    <dsp:sp modelId="{9560B028-FF05-4945-A45E-3B7D0C2912CE}">
      <dsp:nvSpPr>
        <dsp:cNvPr id="0" name=""/>
        <dsp:cNvSpPr/>
      </dsp:nvSpPr>
      <dsp:spPr>
        <a:xfrm>
          <a:off x="443117" y="232423"/>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232423"/>
        <a:ext cx="331968" cy="199181"/>
      </dsp:txXfrm>
    </dsp:sp>
    <dsp:sp modelId="{CFE2AE05-82D3-4455-AD31-ED6B710A7A02}">
      <dsp:nvSpPr>
        <dsp:cNvPr id="0" name=""/>
        <dsp:cNvSpPr/>
      </dsp:nvSpPr>
      <dsp:spPr>
        <a:xfrm>
          <a:off x="77952" y="464801"/>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77952" y="464801"/>
        <a:ext cx="331968" cy="199181"/>
      </dsp:txXfrm>
    </dsp:sp>
    <dsp:sp modelId="{15CBA8DB-E0BE-4FCA-AAEA-A9A0848D3E7F}">
      <dsp:nvSpPr>
        <dsp:cNvPr id="0" name=""/>
        <dsp:cNvSpPr/>
      </dsp:nvSpPr>
      <dsp:spPr>
        <a:xfrm>
          <a:off x="443117" y="464801"/>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464801"/>
        <a:ext cx="331968" cy="199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445" y="420877"/>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703" y="426135"/>
        <a:ext cx="348548" cy="169016"/>
      </dsp:txXfrm>
    </dsp:sp>
    <dsp:sp modelId="{53BA12B1-3866-4D7B-9660-900B1EF1E0CF}">
      <dsp:nvSpPr>
        <dsp:cNvPr id="0" name=""/>
        <dsp:cNvSpPr/>
      </dsp:nvSpPr>
      <dsp:spPr>
        <a:xfrm rot="18770822">
          <a:off x="325722" y="415620"/>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427940"/>
        <a:ext cx="10560" cy="10560"/>
      </dsp:txXfrm>
    </dsp:sp>
    <dsp:sp modelId="{A9DE72D7-D64C-46AB-89B8-1DDCF95A5E23}">
      <dsp:nvSpPr>
        <dsp:cNvPr id="0" name=""/>
        <dsp:cNvSpPr/>
      </dsp:nvSpPr>
      <dsp:spPr>
        <a:xfrm>
          <a:off x="503135" y="266031"/>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271289"/>
        <a:ext cx="348548" cy="169016"/>
      </dsp:txXfrm>
    </dsp:sp>
    <dsp:sp modelId="{E233CA3A-25BD-4D68-8257-049ECD960A95}">
      <dsp:nvSpPr>
        <dsp:cNvPr id="0" name=""/>
        <dsp:cNvSpPr/>
      </dsp:nvSpPr>
      <dsp:spPr>
        <a:xfrm rot="19457599">
          <a:off x="845575" y="286581"/>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299760"/>
        <a:ext cx="8843" cy="8843"/>
      </dsp:txXfrm>
    </dsp:sp>
    <dsp:sp modelId="{268C0CE0-DA77-4A90-884A-273039F6AEF6}">
      <dsp:nvSpPr>
        <dsp:cNvPr id="0" name=""/>
        <dsp:cNvSpPr/>
      </dsp:nvSpPr>
      <dsp:spPr>
        <a:xfrm>
          <a:off x="1005825" y="162800"/>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168058"/>
        <a:ext cx="348548" cy="169016"/>
      </dsp:txXfrm>
    </dsp:sp>
    <dsp:sp modelId="{DA454CAF-5941-42F1-9A14-7B651415446B}">
      <dsp:nvSpPr>
        <dsp:cNvPr id="0" name=""/>
        <dsp:cNvSpPr/>
      </dsp:nvSpPr>
      <dsp:spPr>
        <a:xfrm rot="2142401">
          <a:off x="845575" y="389812"/>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402991"/>
        <a:ext cx="8843" cy="8843"/>
      </dsp:txXfrm>
    </dsp:sp>
    <dsp:sp modelId="{1F9D012B-2541-4F60-9936-F955E5E8143F}">
      <dsp:nvSpPr>
        <dsp:cNvPr id="0" name=""/>
        <dsp:cNvSpPr/>
      </dsp:nvSpPr>
      <dsp:spPr>
        <a:xfrm>
          <a:off x="1005825" y="369262"/>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374520"/>
        <a:ext cx="348548" cy="169016"/>
      </dsp:txXfrm>
    </dsp:sp>
    <dsp:sp modelId="{5CC27A30-CBEB-411C-BC03-FBC1F2C3C77B}">
      <dsp:nvSpPr>
        <dsp:cNvPr id="0" name=""/>
        <dsp:cNvSpPr/>
      </dsp:nvSpPr>
      <dsp:spPr>
        <a:xfrm rot="2829178">
          <a:off x="325722" y="570467"/>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582787"/>
        <a:ext cx="10560" cy="10560"/>
      </dsp:txXfrm>
    </dsp:sp>
    <dsp:sp modelId="{096FB719-B52E-45CD-9EF7-3FCE9D171A4D}">
      <dsp:nvSpPr>
        <dsp:cNvPr id="0" name=""/>
        <dsp:cNvSpPr/>
      </dsp:nvSpPr>
      <dsp:spPr>
        <a:xfrm>
          <a:off x="50313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580982"/>
        <a:ext cx="348548" cy="169016"/>
      </dsp:txXfrm>
    </dsp:sp>
    <dsp:sp modelId="{FC1A1B9D-0AB4-4F16-822D-9F81DD54AE2F}">
      <dsp:nvSpPr>
        <dsp:cNvPr id="0" name=""/>
        <dsp:cNvSpPr/>
      </dsp:nvSpPr>
      <dsp:spPr>
        <a:xfrm>
          <a:off x="862200" y="647890"/>
          <a:ext cx="143625" cy="35200"/>
        </a:xfrm>
        <a:custGeom>
          <a:avLst/>
          <a:gdLst/>
          <a:ahLst/>
          <a:cxnLst/>
          <a:rect l="0" t="0" r="0" b="0"/>
          <a:pathLst>
            <a:path>
              <a:moveTo>
                <a:pt x="0" y="17600"/>
              </a:moveTo>
              <a:lnTo>
                <a:pt x="14362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0422" y="661899"/>
        <a:ext cx="7181" cy="7181"/>
      </dsp:txXfrm>
    </dsp:sp>
    <dsp:sp modelId="{D9D200E3-86DA-41FF-97A5-11B23230B1B5}">
      <dsp:nvSpPr>
        <dsp:cNvPr id="0" name=""/>
        <dsp:cNvSpPr/>
      </dsp:nvSpPr>
      <dsp:spPr>
        <a:xfrm>
          <a:off x="100582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580982"/>
        <a:ext cx="348548" cy="169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468629" y="0"/>
          <a:ext cx="5311140" cy="8363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438"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16769" y="267241"/>
        <a:ext cx="387648" cy="301885"/>
      </dsp:txXfrm>
    </dsp:sp>
    <dsp:sp modelId="{977D4FD3-2184-49B2-AEAC-D85703295BCA}">
      <dsp:nvSpPr>
        <dsp:cNvPr id="0" name=""/>
        <dsp:cNvSpPr/>
      </dsp:nvSpPr>
      <dsp:spPr>
        <a:xfrm>
          <a:off x="486039"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502370" y="267241"/>
        <a:ext cx="387648" cy="301885"/>
      </dsp:txXfrm>
    </dsp:sp>
    <dsp:sp modelId="{3B131DB1-3485-45DB-8AAD-4323E156B5FB}">
      <dsp:nvSpPr>
        <dsp:cNvPr id="0" name=""/>
        <dsp:cNvSpPr/>
      </dsp:nvSpPr>
      <dsp:spPr>
        <a:xfrm>
          <a:off x="971640"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987971" y="267241"/>
        <a:ext cx="387648" cy="301885"/>
      </dsp:txXfrm>
    </dsp:sp>
    <dsp:sp modelId="{6E386522-2C9F-4126-A3C6-26C8A9562D59}">
      <dsp:nvSpPr>
        <dsp:cNvPr id="0" name=""/>
        <dsp:cNvSpPr/>
      </dsp:nvSpPr>
      <dsp:spPr>
        <a:xfrm>
          <a:off x="1457241"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1473572" y="267241"/>
        <a:ext cx="387648" cy="301885"/>
      </dsp:txXfrm>
    </dsp:sp>
    <dsp:sp modelId="{C2D76D59-1D75-4E48-91F7-15EFA5C14B3D}">
      <dsp:nvSpPr>
        <dsp:cNvPr id="0" name=""/>
        <dsp:cNvSpPr/>
      </dsp:nvSpPr>
      <dsp:spPr>
        <a:xfrm>
          <a:off x="1942842"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1959173" y="267241"/>
        <a:ext cx="387648" cy="301885"/>
      </dsp:txXfrm>
    </dsp:sp>
    <dsp:sp modelId="{8464FC22-B7AA-4806-8787-663D63486F60}">
      <dsp:nvSpPr>
        <dsp:cNvPr id="0" name=""/>
        <dsp:cNvSpPr/>
      </dsp:nvSpPr>
      <dsp:spPr>
        <a:xfrm>
          <a:off x="2428443"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2444774" y="267241"/>
        <a:ext cx="387648" cy="301885"/>
      </dsp:txXfrm>
    </dsp:sp>
    <dsp:sp modelId="{E4117646-8A13-4968-BA44-83F194E8DFEE}">
      <dsp:nvSpPr>
        <dsp:cNvPr id="0" name=""/>
        <dsp:cNvSpPr/>
      </dsp:nvSpPr>
      <dsp:spPr>
        <a:xfrm>
          <a:off x="2914044"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4KB</a:t>
          </a:r>
          <a:endParaRPr lang="en-US" sz="1300" b="1" kern="1200" dirty="0"/>
        </a:p>
      </dsp:txBody>
      <dsp:txXfrm>
        <a:off x="2930375" y="267241"/>
        <a:ext cx="387648" cy="301885"/>
      </dsp:txXfrm>
    </dsp:sp>
    <dsp:sp modelId="{B5054807-503F-4B1F-B23B-768ECE5D1196}">
      <dsp:nvSpPr>
        <dsp:cNvPr id="0" name=""/>
        <dsp:cNvSpPr/>
      </dsp:nvSpPr>
      <dsp:spPr>
        <a:xfrm>
          <a:off x="3399645"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3415976" y="267241"/>
        <a:ext cx="387648" cy="301885"/>
      </dsp:txXfrm>
    </dsp:sp>
    <dsp:sp modelId="{9EAEB3A6-6F03-4703-B3A7-C67C7299BDCB}">
      <dsp:nvSpPr>
        <dsp:cNvPr id="0" name=""/>
        <dsp:cNvSpPr/>
      </dsp:nvSpPr>
      <dsp:spPr>
        <a:xfrm>
          <a:off x="3885247"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3901578" y="267241"/>
        <a:ext cx="387648" cy="301885"/>
      </dsp:txXfrm>
    </dsp:sp>
    <dsp:sp modelId="{9D607719-7E83-41E8-A7AA-62CF51B7D7A0}">
      <dsp:nvSpPr>
        <dsp:cNvPr id="0" name=""/>
        <dsp:cNvSpPr/>
      </dsp:nvSpPr>
      <dsp:spPr>
        <a:xfrm>
          <a:off x="4370848"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4387179" y="267241"/>
        <a:ext cx="387648" cy="301885"/>
      </dsp:txXfrm>
    </dsp:sp>
    <dsp:sp modelId="{3031199B-CFB5-4BF3-9A6D-09257C871CAE}">
      <dsp:nvSpPr>
        <dsp:cNvPr id="0" name=""/>
        <dsp:cNvSpPr/>
      </dsp:nvSpPr>
      <dsp:spPr>
        <a:xfrm>
          <a:off x="4856449"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4872780" y="267241"/>
        <a:ext cx="387648" cy="301885"/>
      </dsp:txXfrm>
    </dsp:sp>
    <dsp:sp modelId="{B1C67EBC-3167-4379-A224-39BE142E6011}">
      <dsp:nvSpPr>
        <dsp:cNvPr id="0" name=""/>
        <dsp:cNvSpPr/>
      </dsp:nvSpPr>
      <dsp:spPr>
        <a:xfrm>
          <a:off x="5342050"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5358381" y="267241"/>
        <a:ext cx="387648" cy="301885"/>
      </dsp:txXfrm>
    </dsp:sp>
    <dsp:sp modelId="{5E070B4D-A4F2-4B53-8204-EF9D9603D692}">
      <dsp:nvSpPr>
        <dsp:cNvPr id="0" name=""/>
        <dsp:cNvSpPr/>
      </dsp:nvSpPr>
      <dsp:spPr>
        <a:xfrm>
          <a:off x="5827651"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5843982" y="267241"/>
        <a:ext cx="387648" cy="3018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426EC-64D7-4011-9501-1D93848AA5EC}">
      <dsp:nvSpPr>
        <dsp:cNvPr id="0" name=""/>
        <dsp:cNvSpPr/>
      </dsp:nvSpPr>
      <dsp:spPr>
        <a:xfrm>
          <a:off x="4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0</a:t>
          </a:r>
          <a:endParaRPr lang="en-US" sz="2400" kern="1200" baseline="-25000" dirty="0"/>
        </a:p>
      </dsp:txBody>
      <dsp:txXfrm>
        <a:off x="71096" y="209476"/>
        <a:ext cx="343047" cy="343047"/>
      </dsp:txXfrm>
    </dsp:sp>
    <dsp:sp modelId="{5CD7F580-C372-4AEC-9FF3-ECBF19BCEE6A}">
      <dsp:nvSpPr>
        <dsp:cNvPr id="0" name=""/>
        <dsp:cNvSpPr/>
      </dsp:nvSpPr>
      <dsp:spPr>
        <a:xfrm>
          <a:off x="38816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1</a:t>
          </a:r>
          <a:endParaRPr lang="en-US" sz="2400" kern="1200" dirty="0">
            <a:solidFill>
              <a:schemeClr val="tx1"/>
            </a:solidFill>
          </a:endParaRPr>
        </a:p>
      </dsp:txBody>
      <dsp:txXfrm>
        <a:off x="459211" y="209476"/>
        <a:ext cx="343047" cy="343047"/>
      </dsp:txXfrm>
    </dsp:sp>
    <dsp:sp modelId="{54B2A1A0-F0D7-4E71-AFD4-03EC8E5FBAB4}">
      <dsp:nvSpPr>
        <dsp:cNvPr id="0" name=""/>
        <dsp:cNvSpPr/>
      </dsp:nvSpPr>
      <dsp:spPr>
        <a:xfrm>
          <a:off x="77627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2</a:t>
          </a:r>
          <a:endParaRPr lang="en-US" sz="2400" kern="1200" baseline="-25000" dirty="0"/>
        </a:p>
      </dsp:txBody>
      <dsp:txXfrm>
        <a:off x="847326" y="209476"/>
        <a:ext cx="343047" cy="343047"/>
      </dsp:txXfrm>
    </dsp:sp>
    <dsp:sp modelId="{8C6D11CD-C245-42CB-BAE2-23B9B635020B}">
      <dsp:nvSpPr>
        <dsp:cNvPr id="0" name=""/>
        <dsp:cNvSpPr/>
      </dsp:nvSpPr>
      <dsp:spPr>
        <a:xfrm>
          <a:off x="1164393"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3</a:t>
          </a:r>
          <a:endParaRPr lang="en-US" sz="2400" kern="1200" baseline="-25000" dirty="0">
            <a:solidFill>
              <a:schemeClr val="tx1"/>
            </a:solidFill>
          </a:endParaRPr>
        </a:p>
      </dsp:txBody>
      <dsp:txXfrm>
        <a:off x="1235441" y="209476"/>
        <a:ext cx="343047" cy="343047"/>
      </dsp:txXfrm>
    </dsp:sp>
    <dsp:sp modelId="{B995C1CD-78C4-4B7A-BA04-3472B3FE4E64}">
      <dsp:nvSpPr>
        <dsp:cNvPr id="0" name=""/>
        <dsp:cNvSpPr/>
      </dsp:nvSpPr>
      <dsp:spPr>
        <a:xfrm>
          <a:off x="155250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4</a:t>
          </a:r>
          <a:endParaRPr lang="en-US" sz="2400" kern="1200" baseline="-25000" dirty="0"/>
        </a:p>
      </dsp:txBody>
      <dsp:txXfrm>
        <a:off x="1623556" y="209476"/>
        <a:ext cx="343047" cy="343047"/>
      </dsp:txXfrm>
    </dsp:sp>
    <dsp:sp modelId="{3CF60241-41A3-43B3-AE0C-3E4125BFAE1A}">
      <dsp:nvSpPr>
        <dsp:cNvPr id="0" name=""/>
        <dsp:cNvSpPr/>
      </dsp:nvSpPr>
      <dsp:spPr>
        <a:xfrm>
          <a:off x="194062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5</a:t>
          </a:r>
          <a:endParaRPr lang="en-US" sz="2400" kern="1200" baseline="-25000" dirty="0">
            <a:solidFill>
              <a:schemeClr val="tx1"/>
            </a:solidFill>
          </a:endParaRPr>
        </a:p>
      </dsp:txBody>
      <dsp:txXfrm>
        <a:off x="2011671" y="209476"/>
        <a:ext cx="343047" cy="343047"/>
      </dsp:txXfrm>
    </dsp:sp>
    <dsp:sp modelId="{A639D83C-3BD9-4A53-A33C-DF1071136414}">
      <dsp:nvSpPr>
        <dsp:cNvPr id="0" name=""/>
        <dsp:cNvSpPr/>
      </dsp:nvSpPr>
      <dsp:spPr>
        <a:xfrm>
          <a:off x="232873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6</a:t>
          </a:r>
          <a:endParaRPr lang="en-US" sz="2400" kern="1200" baseline="-25000" dirty="0"/>
        </a:p>
      </dsp:txBody>
      <dsp:txXfrm>
        <a:off x="2399786" y="209476"/>
        <a:ext cx="343047" cy="343047"/>
      </dsp:txXfrm>
    </dsp:sp>
    <dsp:sp modelId="{16617ED2-472D-4B60-86DD-CDAD2952DA13}">
      <dsp:nvSpPr>
        <dsp:cNvPr id="0" name=""/>
        <dsp:cNvSpPr/>
      </dsp:nvSpPr>
      <dsp:spPr>
        <a:xfrm>
          <a:off x="2716852"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7</a:t>
          </a:r>
          <a:endParaRPr lang="en-US" sz="2400" kern="1200" baseline="-25000" dirty="0">
            <a:solidFill>
              <a:schemeClr val="tx1"/>
            </a:solidFill>
          </a:endParaRPr>
        </a:p>
      </dsp:txBody>
      <dsp:txXfrm>
        <a:off x="2787900" y="209476"/>
        <a:ext cx="343047" cy="343047"/>
      </dsp:txXfrm>
    </dsp:sp>
    <dsp:sp modelId="{EC850A8B-025C-4AE7-A0DB-D282C6BE5478}">
      <dsp:nvSpPr>
        <dsp:cNvPr id="0" name=""/>
        <dsp:cNvSpPr/>
      </dsp:nvSpPr>
      <dsp:spPr>
        <a:xfrm>
          <a:off x="3104967"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176015" y="209476"/>
        <a:ext cx="343047" cy="343047"/>
      </dsp:txXfrm>
    </dsp:sp>
    <dsp:sp modelId="{747D1370-8DF6-4A5F-8CB5-A61C97D90A72}">
      <dsp:nvSpPr>
        <dsp:cNvPr id="0" name=""/>
        <dsp:cNvSpPr/>
      </dsp:nvSpPr>
      <dsp:spPr>
        <a:xfrm>
          <a:off x="3493082"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564130" y="209476"/>
        <a:ext cx="343047" cy="3430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i="0" kern="1200" dirty="0" smtClean="0">
              <a:solidFill>
                <a:schemeClr val="tx1"/>
              </a:solidFill>
            </a:rPr>
            <a:t>skip</a:t>
          </a:r>
          <a:endParaRPr lang="en-US" sz="900" b="1" i="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rgbClr val="843C0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0</a:t>
          </a:r>
          <a:endParaRPr lang="en-US" sz="2000" kern="1200" dirty="0">
            <a:solidFill>
              <a:srgbClr val="FFFFFF"/>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26458F9-C1F2-449A-8791-2370E00D77CE}" type="datetimeFigureOut">
              <a:rPr lang="en-US" smtClean="0"/>
              <a:t>4/8/2016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AB676AF-9840-40C0-9F49-1DBBDEF09851}" type="slidenum">
              <a:rPr lang="en-US" smtClean="0"/>
              <a:t>‹#›</a:t>
            </a:fld>
            <a:endParaRPr lang="en-US"/>
          </a:p>
        </p:txBody>
      </p:sp>
    </p:spTree>
    <p:extLst>
      <p:ext uri="{BB962C8B-B14F-4D97-AF65-F5344CB8AC3E}">
        <p14:creationId xmlns:p14="http://schemas.microsoft.com/office/powerpoint/2010/main" val="391923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676AF-9840-40C0-9F49-1DBBDEF09851}" type="slidenum">
              <a:rPr lang="en-US" smtClean="0"/>
              <a:t>1</a:t>
            </a:fld>
            <a:endParaRPr lang="en-US"/>
          </a:p>
        </p:txBody>
      </p:sp>
    </p:spTree>
    <p:extLst>
      <p:ext uri="{BB962C8B-B14F-4D97-AF65-F5344CB8AC3E}">
        <p14:creationId xmlns:p14="http://schemas.microsoft.com/office/powerpoint/2010/main" val="277748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BBBAC-A8F5-410A-89FE-3891ABF2FF1D}" type="slidenum">
              <a:rPr lang="en-US" smtClean="0"/>
              <a:t>30</a:t>
            </a:fld>
            <a:endParaRPr lang="en-US"/>
          </a:p>
        </p:txBody>
      </p:sp>
    </p:spTree>
    <p:extLst>
      <p:ext uri="{BB962C8B-B14F-4D97-AF65-F5344CB8AC3E}">
        <p14:creationId xmlns:p14="http://schemas.microsoft.com/office/powerpoint/2010/main" val="179180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45B441-4A01-4860-A7C0-172297B21613}" type="slidenum">
              <a:rPr lang="en-US" smtClean="0"/>
              <a:pPr/>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C0DFF5-0626-44E5-917C-DC7CFD72BD61}" type="slidenum">
              <a:rPr lang="en-US" smtClean="0"/>
              <a:pPr/>
              <a:t>40</a:t>
            </a:fld>
            <a:endParaRPr lang="en-US"/>
          </a:p>
        </p:txBody>
      </p:sp>
    </p:spTree>
    <p:extLst>
      <p:ext uri="{BB962C8B-B14F-4D97-AF65-F5344CB8AC3E}">
        <p14:creationId xmlns:p14="http://schemas.microsoft.com/office/powerpoint/2010/main" val="42213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C0DFF5-0626-44E5-917C-DC7CFD72BD61}" type="slidenum">
              <a:rPr lang="en-US" smtClean="0"/>
              <a:pPr/>
              <a:t>41</a:t>
            </a:fld>
            <a:endParaRPr lang="en-US"/>
          </a:p>
        </p:txBody>
      </p:sp>
    </p:spTree>
    <p:extLst>
      <p:ext uri="{BB962C8B-B14F-4D97-AF65-F5344CB8AC3E}">
        <p14:creationId xmlns:p14="http://schemas.microsoft.com/office/powerpoint/2010/main" val="42213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CBBBAC-A8F5-410A-89FE-3891ABF2FF1D}" type="slidenum">
              <a:rPr lang="en-US" smtClean="0"/>
              <a:t>42</a:t>
            </a:fld>
            <a:endParaRPr lang="en-US"/>
          </a:p>
        </p:txBody>
      </p:sp>
    </p:spTree>
    <p:extLst>
      <p:ext uri="{BB962C8B-B14F-4D97-AF65-F5344CB8AC3E}">
        <p14:creationId xmlns:p14="http://schemas.microsoft.com/office/powerpoint/2010/main" val="3760096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1D0E9BF-D19D-48E1-A0F4-03014269A9B8}" type="datetime1">
              <a:rPr lang="en-US" smtClean="0"/>
              <a:t>4/8/2016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CS5412 Spring 2016 (Cloud Computing: Birman)</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504A614-9468-4333-88E8-A1BCB54390A2}" type="datetime1">
              <a:rPr lang="en-US" smtClean="0"/>
              <a:t>4/8/2016</a:t>
            </a:fld>
            <a:endParaRPr lang="en-US"/>
          </a:p>
        </p:txBody>
      </p:sp>
      <p:sp>
        <p:nvSpPr>
          <p:cNvPr id="5" name="Footer Placeholder 4"/>
          <p:cNvSpPr>
            <a:spLocks noGrp="1"/>
          </p:cNvSpPr>
          <p:nvPr>
            <p:ph type="ftr" sz="quarter" idx="11"/>
          </p:nvPr>
        </p:nvSpPr>
        <p:spPr/>
        <p:txBody>
          <a:bodyPr/>
          <a:lstStyle/>
          <a:p>
            <a:r>
              <a:rPr lang="en-US" smtClean="0"/>
              <a:t>CS5412 Spring 2016 (Cloud Computing: Birman)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D10CB83-5D52-44C1-AB5C-E16DA42F8F69}" type="datetime1">
              <a:rPr lang="en-US" smtClean="0"/>
              <a:t>4/8/2016</a:t>
            </a:fld>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CS5412 Spring 2016 (Cloud Computing: Birman)</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4EEE1E5-D754-4D31-9919-D5F21F2925D8}" type="datetime1">
              <a:rPr lang="en-US" smtClean="0"/>
              <a:t>4/8/2016</a:t>
            </a:fld>
            <a:endParaRPr lang="en-US"/>
          </a:p>
        </p:txBody>
      </p:sp>
      <p:sp>
        <p:nvSpPr>
          <p:cNvPr id="5" name="Footer Placeholder 4"/>
          <p:cNvSpPr>
            <a:spLocks noGrp="1"/>
          </p:cNvSpPr>
          <p:nvPr>
            <p:ph type="ftr" sz="quarter" idx="11"/>
          </p:nvPr>
        </p:nvSpPr>
        <p:spPr/>
        <p:txBody>
          <a:bodyPr/>
          <a:lstStyle/>
          <a:p>
            <a:r>
              <a:rPr lang="en-US" smtClean="0"/>
              <a:t>CS5412 Spring 2016 (Cloud Computing: Birman)</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7DD894C-828E-4C22-8526-8DB21F3BE404}" type="datetime1">
              <a:rPr lang="en-US" smtClean="0"/>
              <a:t>4/8/2016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CS5412 Spring 2016 (Cloud Computing: Birman)</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AAF8BFB5-BD13-46A6-B361-7180CD2ABAB2}" type="datetime1">
              <a:rPr lang="en-US" smtClean="0"/>
              <a:t>4/8/2016</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CS5412 Spring 2016 (Cloud Computing: Birman)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E39DBAE8-77FE-48AA-8314-EBD725ED047F}" type="datetime1">
              <a:rPr lang="en-US" smtClean="0"/>
              <a:t>4/8/2016</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CS5412 Spring 2016 (Cloud Computing: Birman)</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83DC41-67A7-4D10-BD25-34B24C5A6528}" type="datetime1">
              <a:rPr lang="en-US" smtClean="0"/>
              <a:t>4/8/2016</a:t>
            </a:fld>
            <a:endParaRPr lang="en-US"/>
          </a:p>
        </p:txBody>
      </p:sp>
      <p:sp>
        <p:nvSpPr>
          <p:cNvPr id="4" name="Footer Placeholder 3"/>
          <p:cNvSpPr>
            <a:spLocks noGrp="1"/>
          </p:cNvSpPr>
          <p:nvPr>
            <p:ph type="ftr" sz="quarter" idx="11"/>
          </p:nvPr>
        </p:nvSpPr>
        <p:spPr/>
        <p:txBody>
          <a:bodyPr/>
          <a:lstStyle/>
          <a:p>
            <a:r>
              <a:rPr lang="en-US" smtClean="0"/>
              <a:t>CS5412 Spring 2016 (Cloud Computing: Birman)</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FAF2B-2E17-4EBE-93F8-0F23B4BD8C0C}" type="datetime1">
              <a:rPr lang="en-US" smtClean="0"/>
              <a:t>4/8/2016</a:t>
            </a:fld>
            <a:endParaRPr lang="en-US"/>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FA9ACB0-9F1C-44C7-9457-B806CE2C270C}" type="datetime1">
              <a:rPr lang="en-US" smtClean="0"/>
              <a:t>4/8/2016</a:t>
            </a:fld>
            <a:endParaRPr lang="en-US"/>
          </a:p>
        </p:txBody>
      </p:sp>
      <p:sp>
        <p:nvSpPr>
          <p:cNvPr id="6" name="Footer Placeholder 5"/>
          <p:cNvSpPr>
            <a:spLocks noGrp="1"/>
          </p:cNvSpPr>
          <p:nvPr>
            <p:ph type="ftr" sz="quarter" idx="11"/>
          </p:nvPr>
        </p:nvSpPr>
        <p:spPr/>
        <p:txBody>
          <a:bodyPr/>
          <a:lstStyle/>
          <a:p>
            <a:r>
              <a:rPr lang="en-US" smtClean="0"/>
              <a:t>CS5412 Spring 2016 (Cloud Computing: Birman)</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58755178-7DD4-4A30-A2BE-84138EEAE677}" type="datetime1">
              <a:rPr lang="en-US" smtClean="0"/>
              <a:t>4/8/2016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CS5412 Spring 2016 (Cloud Computing: Birman)</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DD889A8-3967-4A83-AE23-39C77A5442CF}" type="datetime1">
              <a:rPr lang="en-US" smtClean="0"/>
              <a:t>4/8/2016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CS5412 Spring 2016 (Cloud Computing: Birman)</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16.png"/><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image" Target="../media/image18.png"/><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image" Target="../media/image17.emf"/><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6.png"/><Relationship Id="rId7" Type="http://schemas.openxmlformats.org/officeDocument/2006/relationships/diagramQuickStyle" Target="../diagrams/quickStyle6.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8.png"/><Relationship Id="rId9" Type="http://schemas.microsoft.com/office/2007/relationships/diagramDrawing" Target="../diagrams/drawing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26" Type="http://schemas.openxmlformats.org/officeDocument/2006/relationships/diagramColors" Target="../diagrams/colors11.xml"/><Relationship Id="rId39" Type="http://schemas.openxmlformats.org/officeDocument/2006/relationships/diagramLayout" Target="../diagrams/layout14.xml"/><Relationship Id="rId3" Type="http://schemas.openxmlformats.org/officeDocument/2006/relationships/diagramLayout" Target="../diagrams/layout7.xml"/><Relationship Id="rId21" Type="http://schemas.microsoft.com/office/2007/relationships/diagramDrawing" Target="../diagrams/drawing10.xml"/><Relationship Id="rId34" Type="http://schemas.openxmlformats.org/officeDocument/2006/relationships/diagramLayout" Target="../diagrams/layout13.xml"/><Relationship Id="rId42" Type="http://schemas.microsoft.com/office/2007/relationships/diagramDrawing" Target="../diagrams/drawing14.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5" Type="http://schemas.openxmlformats.org/officeDocument/2006/relationships/diagramQuickStyle" Target="../diagrams/quickStyle11.xml"/><Relationship Id="rId33" Type="http://schemas.openxmlformats.org/officeDocument/2006/relationships/diagramData" Target="../diagrams/data13.xml"/><Relationship Id="rId38" Type="http://schemas.openxmlformats.org/officeDocument/2006/relationships/diagramData" Target="../diagrams/data14.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29" Type="http://schemas.openxmlformats.org/officeDocument/2006/relationships/diagramLayout" Target="../diagrams/layout12.xml"/><Relationship Id="rId41" Type="http://schemas.openxmlformats.org/officeDocument/2006/relationships/diagramColors" Target="../diagrams/colors14.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diagramLayout" Target="../diagrams/layout11.xml"/><Relationship Id="rId32" Type="http://schemas.microsoft.com/office/2007/relationships/diagramDrawing" Target="../diagrams/drawing12.xml"/><Relationship Id="rId37" Type="http://schemas.microsoft.com/office/2007/relationships/diagramDrawing" Target="../diagrams/drawing13.xml"/><Relationship Id="rId40" Type="http://schemas.openxmlformats.org/officeDocument/2006/relationships/diagramQuickStyle" Target="../diagrams/quickStyle14.xml"/><Relationship Id="rId5" Type="http://schemas.openxmlformats.org/officeDocument/2006/relationships/diagramColors" Target="../diagrams/colors7.xml"/><Relationship Id="rId15" Type="http://schemas.openxmlformats.org/officeDocument/2006/relationships/diagramColors" Target="../diagrams/colors9.xml"/><Relationship Id="rId23" Type="http://schemas.openxmlformats.org/officeDocument/2006/relationships/diagramData" Target="../diagrams/data11.xml"/><Relationship Id="rId28" Type="http://schemas.openxmlformats.org/officeDocument/2006/relationships/diagramData" Target="../diagrams/data12.xml"/><Relationship Id="rId36" Type="http://schemas.openxmlformats.org/officeDocument/2006/relationships/diagramColors" Target="../diagrams/colors13.xml"/><Relationship Id="rId10" Type="http://schemas.openxmlformats.org/officeDocument/2006/relationships/diagramColors" Target="../diagrams/colors8.xml"/><Relationship Id="rId19" Type="http://schemas.openxmlformats.org/officeDocument/2006/relationships/diagramQuickStyle" Target="../diagrams/quickStyle10.xml"/><Relationship Id="rId31" Type="http://schemas.openxmlformats.org/officeDocument/2006/relationships/diagramColors" Target="../diagrams/colors12.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image" Target="../media/image16.png"/><Relationship Id="rId27" Type="http://schemas.microsoft.com/office/2007/relationships/diagramDrawing" Target="../diagrams/drawing11.xml"/><Relationship Id="rId30" Type="http://schemas.openxmlformats.org/officeDocument/2006/relationships/diagramQuickStyle" Target="../diagrams/quickStyle12.xml"/><Relationship Id="rId35"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18" Type="http://schemas.openxmlformats.org/officeDocument/2006/relationships/diagramLayout" Target="../diagrams/layout18.xml"/><Relationship Id="rId26" Type="http://schemas.openxmlformats.org/officeDocument/2006/relationships/diagramColors" Target="../diagrams/colors19.xml"/><Relationship Id="rId39" Type="http://schemas.openxmlformats.org/officeDocument/2006/relationships/diagramLayout" Target="../diagrams/layout22.xml"/><Relationship Id="rId3" Type="http://schemas.openxmlformats.org/officeDocument/2006/relationships/diagramLayout" Target="../diagrams/layout15.xml"/><Relationship Id="rId21" Type="http://schemas.microsoft.com/office/2007/relationships/diagramDrawing" Target="../diagrams/drawing18.xml"/><Relationship Id="rId34" Type="http://schemas.openxmlformats.org/officeDocument/2006/relationships/diagramLayout" Target="../diagrams/layout21.xml"/><Relationship Id="rId42" Type="http://schemas.microsoft.com/office/2007/relationships/diagramDrawing" Target="../diagrams/drawing22.xml"/><Relationship Id="rId7" Type="http://schemas.openxmlformats.org/officeDocument/2006/relationships/diagramData" Target="../diagrams/data16.xml"/><Relationship Id="rId12" Type="http://schemas.openxmlformats.org/officeDocument/2006/relationships/diagramData" Target="../diagrams/data17.xml"/><Relationship Id="rId17" Type="http://schemas.openxmlformats.org/officeDocument/2006/relationships/diagramData" Target="../diagrams/data18.xml"/><Relationship Id="rId25" Type="http://schemas.openxmlformats.org/officeDocument/2006/relationships/diagramQuickStyle" Target="../diagrams/quickStyle19.xml"/><Relationship Id="rId33" Type="http://schemas.openxmlformats.org/officeDocument/2006/relationships/diagramData" Target="../diagrams/data21.xml"/><Relationship Id="rId38" Type="http://schemas.openxmlformats.org/officeDocument/2006/relationships/diagramData" Target="../diagrams/data22.xml"/><Relationship Id="rId2" Type="http://schemas.openxmlformats.org/officeDocument/2006/relationships/diagramData" Target="../diagrams/data15.xml"/><Relationship Id="rId16" Type="http://schemas.microsoft.com/office/2007/relationships/diagramDrawing" Target="../diagrams/drawing17.xml"/><Relationship Id="rId20" Type="http://schemas.openxmlformats.org/officeDocument/2006/relationships/diagramColors" Target="../diagrams/colors18.xml"/><Relationship Id="rId29" Type="http://schemas.openxmlformats.org/officeDocument/2006/relationships/diagramLayout" Target="../diagrams/layout20.xml"/><Relationship Id="rId41" Type="http://schemas.openxmlformats.org/officeDocument/2006/relationships/diagramColors" Target="../diagrams/colors22.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24" Type="http://schemas.openxmlformats.org/officeDocument/2006/relationships/diagramLayout" Target="../diagrams/layout19.xml"/><Relationship Id="rId32" Type="http://schemas.microsoft.com/office/2007/relationships/diagramDrawing" Target="../diagrams/drawing20.xml"/><Relationship Id="rId37" Type="http://schemas.microsoft.com/office/2007/relationships/diagramDrawing" Target="../diagrams/drawing21.xml"/><Relationship Id="rId40" Type="http://schemas.openxmlformats.org/officeDocument/2006/relationships/diagramQuickStyle" Target="../diagrams/quickStyle22.xml"/><Relationship Id="rId5" Type="http://schemas.openxmlformats.org/officeDocument/2006/relationships/diagramColors" Target="../diagrams/colors15.xml"/><Relationship Id="rId15" Type="http://schemas.openxmlformats.org/officeDocument/2006/relationships/diagramColors" Target="../diagrams/colors17.xml"/><Relationship Id="rId23" Type="http://schemas.openxmlformats.org/officeDocument/2006/relationships/diagramData" Target="../diagrams/data19.xml"/><Relationship Id="rId28" Type="http://schemas.openxmlformats.org/officeDocument/2006/relationships/diagramData" Target="../diagrams/data20.xml"/><Relationship Id="rId36" Type="http://schemas.openxmlformats.org/officeDocument/2006/relationships/diagramColors" Target="../diagrams/colors21.xml"/><Relationship Id="rId10" Type="http://schemas.openxmlformats.org/officeDocument/2006/relationships/diagramColors" Target="../diagrams/colors16.xml"/><Relationship Id="rId19" Type="http://schemas.openxmlformats.org/officeDocument/2006/relationships/diagramQuickStyle" Target="../diagrams/quickStyle18.xml"/><Relationship Id="rId31" Type="http://schemas.openxmlformats.org/officeDocument/2006/relationships/diagramColors" Target="../diagrams/colors20.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 Id="rId22" Type="http://schemas.openxmlformats.org/officeDocument/2006/relationships/image" Target="../media/image16.png"/><Relationship Id="rId27" Type="http://schemas.microsoft.com/office/2007/relationships/diagramDrawing" Target="../diagrams/drawing19.xml"/><Relationship Id="rId30" Type="http://schemas.openxmlformats.org/officeDocument/2006/relationships/diagramQuickStyle" Target="../diagrams/quickStyle20.xml"/><Relationship Id="rId35" Type="http://schemas.openxmlformats.org/officeDocument/2006/relationships/diagramQuickStyle" Target="../diagrams/quickStyl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23.xml"/><Relationship Id="rId13" Type="http://schemas.openxmlformats.org/officeDocument/2006/relationships/diagramColors" Target="../diagrams/colors24.xml"/><Relationship Id="rId3" Type="http://schemas.openxmlformats.org/officeDocument/2006/relationships/image" Target="../media/image16.png"/><Relationship Id="rId7" Type="http://schemas.openxmlformats.org/officeDocument/2006/relationships/diagramColors" Target="../diagrams/colors23.xml"/><Relationship Id="rId12" Type="http://schemas.openxmlformats.org/officeDocument/2006/relationships/diagramQuickStyle" Target="../diagrams/quickStyle2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3.xml"/><Relationship Id="rId11" Type="http://schemas.openxmlformats.org/officeDocument/2006/relationships/diagramLayout" Target="../diagrams/layout24.xml"/><Relationship Id="rId5" Type="http://schemas.openxmlformats.org/officeDocument/2006/relationships/diagramLayout" Target="../diagrams/layout23.xml"/><Relationship Id="rId10" Type="http://schemas.openxmlformats.org/officeDocument/2006/relationships/diagramData" Target="../diagrams/data24.xml"/><Relationship Id="rId4" Type="http://schemas.openxmlformats.org/officeDocument/2006/relationships/diagramData" Target="../diagrams/data23.xml"/><Relationship Id="rId9" Type="http://schemas.openxmlformats.org/officeDocument/2006/relationships/image" Target="../media/image18.png"/><Relationship Id="rId14" Type="http://schemas.microsoft.com/office/2007/relationships/diagramDrawing" Target="../diagrams/drawing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038600"/>
            <a:ext cx="6629400" cy="1828800"/>
          </a:xfrm>
        </p:spPr>
        <p:txBody>
          <a:bodyPr>
            <a:normAutofit/>
          </a:bodyPr>
          <a:lstStyle/>
          <a:p>
            <a:r>
              <a:rPr lang="en-US" dirty="0" smtClean="0"/>
              <a:t>CS5412:  Where Did My Performance Go?</a:t>
            </a:r>
            <a:endParaRPr lang="en-US" dirty="0"/>
          </a:p>
        </p:txBody>
      </p:sp>
      <p:sp>
        <p:nvSpPr>
          <p:cNvPr id="3" name="Subtitle 2"/>
          <p:cNvSpPr>
            <a:spLocks noGrp="1"/>
          </p:cNvSpPr>
          <p:nvPr>
            <p:ph type="subTitle" idx="1"/>
          </p:nvPr>
        </p:nvSpPr>
        <p:spPr/>
        <p:txBody>
          <a:bodyPr/>
          <a:lstStyle/>
          <a:p>
            <a:r>
              <a:rPr lang="en-US" dirty="0" smtClean="0"/>
              <a:t>Ken Birman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CS5412 Spring 2016 (Cloud Computing: Birman)</a:t>
            </a:r>
            <a:endParaRPr lang="en-US"/>
          </a:p>
        </p:txBody>
      </p:sp>
      <p:sp>
        <p:nvSpPr>
          <p:cNvPr id="7" name="Subtitle 2"/>
          <p:cNvSpPr txBox="1">
            <a:spLocks/>
          </p:cNvSpPr>
          <p:nvPr/>
        </p:nvSpPr>
        <p:spPr>
          <a:xfrm>
            <a:off x="152400" y="6019800"/>
            <a:ext cx="6705600" cy="685800"/>
          </a:xfrm>
          <a:prstGeom prst="rect">
            <a:avLst/>
          </a:prstGeom>
        </p:spPr>
        <p:txBody>
          <a:bodyPr vert="horz" anchor="ctr">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dirty="0" smtClean="0"/>
              <a:t>Lecture XVIII</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costs of serialization</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10</a:t>
            </a:fld>
            <a:endParaRPr lang="en-US"/>
          </a:p>
        </p:txBody>
      </p:sp>
      <p:sp>
        <p:nvSpPr>
          <p:cNvPr id="5" name="Content Placeholder 4"/>
          <p:cNvSpPr>
            <a:spLocks noGrp="1"/>
          </p:cNvSpPr>
          <p:nvPr>
            <p:ph sz="quarter" idx="1"/>
          </p:nvPr>
        </p:nvSpPr>
        <p:spPr/>
        <p:txBody>
          <a:bodyPr>
            <a:normAutofit lnSpcReduction="10000"/>
          </a:bodyPr>
          <a:lstStyle/>
          <a:p>
            <a:r>
              <a:rPr lang="en-US" dirty="0" smtClean="0"/>
              <a:t>We use the term </a:t>
            </a:r>
            <a:r>
              <a:rPr lang="en-US" b="1" i="1" dirty="0" smtClean="0">
                <a:solidFill>
                  <a:srgbClr val="7030A0"/>
                </a:solidFill>
              </a:rPr>
              <a:t>serialization</a:t>
            </a:r>
            <a:r>
              <a:rPr lang="en-US" i="1" dirty="0" smtClean="0">
                <a:solidFill>
                  <a:srgbClr val="7030A0"/>
                </a:solidFill>
              </a:rPr>
              <a:t> </a:t>
            </a:r>
            <a:r>
              <a:rPr lang="en-US" dirty="0" smtClean="0"/>
              <a:t>when a computing system converts data from its internal form to some kind of external form that can go on disk, on a network, or be passed to a component in a different language</a:t>
            </a:r>
          </a:p>
          <a:p>
            <a:r>
              <a:rPr lang="en-US" dirty="0" smtClean="0"/>
              <a:t>The external representation needs to be self-explanatory so that the receiving component can use it to build an object that matches what was sent</a:t>
            </a:r>
          </a:p>
          <a:p>
            <a:r>
              <a:rPr lang="en-US" dirty="0" smtClean="0"/>
              <a:t>A common style of representation is to use text and format it using XML, like a web page</a:t>
            </a:r>
            <a:endParaRPr lang="en-US" dirty="0"/>
          </a:p>
          <a:p>
            <a:endParaRPr lang="en-US" dirty="0"/>
          </a:p>
        </p:txBody>
      </p:sp>
    </p:spTree>
    <p:extLst>
      <p:ext uri="{BB962C8B-B14F-4D97-AF65-F5344CB8AC3E}">
        <p14:creationId xmlns:p14="http://schemas.microsoft.com/office/powerpoint/2010/main" val="15905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4876799"/>
            <a:ext cx="1774506" cy="1843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SOAP: Simple Object Access Protocol</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11</a:t>
            </a:fld>
            <a:endParaRPr lang="en-US"/>
          </a:p>
        </p:txBody>
      </p:sp>
      <p:sp>
        <p:nvSpPr>
          <p:cNvPr id="5" name="Content Placeholder 4"/>
          <p:cNvSpPr>
            <a:spLocks noGrp="1"/>
          </p:cNvSpPr>
          <p:nvPr>
            <p:ph sz="quarter" idx="1"/>
          </p:nvPr>
        </p:nvSpPr>
        <p:spPr/>
        <p:txBody>
          <a:bodyPr/>
          <a:lstStyle/>
          <a:p>
            <a:r>
              <a:rPr lang="en-US" dirty="0" smtClean="0"/>
              <a:t>SOAP is a widely supported standard for using this kind of “web page” as the basis for one component accessing another component</a:t>
            </a:r>
          </a:p>
          <a:p>
            <a:endParaRPr lang="en-US" dirty="0"/>
          </a:p>
          <a:p>
            <a:r>
              <a:rPr lang="en-US" dirty="0" smtClean="0"/>
              <a:t>SOAP assumes an object to object style of interaction, but in practice a component could have many objects and can expose any of their </a:t>
            </a:r>
            <a:r>
              <a:rPr lang="en-US" b="1" dirty="0" smtClean="0">
                <a:solidFill>
                  <a:srgbClr val="7030A0"/>
                </a:solidFill>
              </a:rPr>
              <a:t>static</a:t>
            </a:r>
            <a:r>
              <a:rPr lang="en-US" dirty="0" smtClean="0"/>
              <a:t> interfaces if the arguments are all </a:t>
            </a:r>
            <a:r>
              <a:rPr lang="en-US" b="1" dirty="0" smtClean="0">
                <a:solidFill>
                  <a:srgbClr val="7030A0"/>
                </a:solidFill>
              </a:rPr>
              <a:t>by value</a:t>
            </a:r>
            <a:r>
              <a:rPr lang="en-US" dirty="0" smtClean="0"/>
              <a:t>.</a:t>
            </a:r>
            <a:endParaRPr lang="en-US" dirty="0"/>
          </a:p>
        </p:txBody>
      </p:sp>
    </p:spTree>
    <p:extLst>
      <p:ext uri="{BB962C8B-B14F-4D97-AF65-F5344CB8AC3E}">
        <p14:creationId xmlns:p14="http://schemas.microsoft.com/office/powerpoint/2010/main" val="253997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SOAP: Simple Object Access Protocol</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12</a:t>
            </a:fld>
            <a:endParaRPr lang="en-US"/>
          </a:p>
        </p:txBody>
      </p:sp>
      <p:sp>
        <p:nvSpPr>
          <p:cNvPr id="5" name="Content Placeholder 4"/>
          <p:cNvSpPr>
            <a:spLocks noGrp="1"/>
          </p:cNvSpPr>
          <p:nvPr>
            <p:ph sz="quarter" idx="1"/>
          </p:nvPr>
        </p:nvSpPr>
        <p:spPr/>
        <p:txBody>
          <a:bodyPr/>
          <a:lstStyle/>
          <a:p>
            <a:r>
              <a:rPr lang="en-US" dirty="0" smtClean="0">
                <a:solidFill>
                  <a:schemeClr val="bg1">
                    <a:lumMod val="75000"/>
                  </a:schemeClr>
                </a:solidFill>
              </a:rPr>
              <a:t>SOAP is a widely supported standard for using this kind of “web page” as the basis for one component accessing another component</a:t>
            </a:r>
          </a:p>
          <a:p>
            <a:endParaRPr lang="en-US" dirty="0">
              <a:solidFill>
                <a:schemeClr val="bg1">
                  <a:lumMod val="75000"/>
                </a:schemeClr>
              </a:solidFill>
            </a:endParaRPr>
          </a:p>
          <a:p>
            <a:r>
              <a:rPr lang="en-US" dirty="0" smtClean="0">
                <a:solidFill>
                  <a:schemeClr val="bg1">
                    <a:lumMod val="75000"/>
                  </a:schemeClr>
                </a:solidFill>
              </a:rPr>
              <a:t>SOAP assumes an object to object style of interaction, but in practice a component could have many objects and can expose any of their </a:t>
            </a:r>
            <a:r>
              <a:rPr lang="en-US" b="1" dirty="0" smtClean="0">
                <a:solidFill>
                  <a:schemeClr val="bg1">
                    <a:lumMod val="75000"/>
                  </a:schemeClr>
                </a:solidFill>
              </a:rPr>
              <a:t>static</a:t>
            </a:r>
            <a:r>
              <a:rPr lang="en-US" dirty="0" smtClean="0">
                <a:solidFill>
                  <a:schemeClr val="bg1">
                    <a:lumMod val="75000"/>
                  </a:schemeClr>
                </a:solidFill>
              </a:rPr>
              <a:t> interfaces if the arguments are all </a:t>
            </a:r>
            <a:r>
              <a:rPr lang="en-US" b="1" dirty="0" smtClean="0">
                <a:solidFill>
                  <a:schemeClr val="bg1">
                    <a:lumMod val="75000"/>
                  </a:schemeClr>
                </a:solidFill>
              </a:rPr>
              <a:t>by value</a:t>
            </a:r>
            <a:r>
              <a:rPr lang="en-US" dirty="0" smtClean="0">
                <a:solidFill>
                  <a:schemeClr val="bg1">
                    <a:lumMod val="75000"/>
                  </a:schemeClr>
                </a:solidFill>
              </a:rPr>
              <a:t>.</a:t>
            </a:r>
            <a:endParaRPr lang="en-US" dirty="0">
              <a:solidFill>
                <a:schemeClr val="bg1">
                  <a:lumMod val="75000"/>
                </a:schemeClr>
              </a:solidFill>
            </a:endParaRPr>
          </a:p>
        </p:txBody>
      </p:sp>
      <p:pic>
        <p:nvPicPr>
          <p:cNvPr id="2052" name="Picture 4" descr="http://blogs.technet.com/cfs-file.ashx/__key/communityserver-blogs-components-weblogfiles/00-00-00-76-18/0572.wes_2D00_9_2D00_23_2D00_12_2D00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362200"/>
            <a:ext cx="5982806"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27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SOAP representation</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13</a:t>
            </a:fld>
            <a:endParaRPr lang="en-US"/>
          </a:p>
        </p:txBody>
      </p:sp>
      <p:sp>
        <p:nvSpPr>
          <p:cNvPr id="5" name="Content Placeholder 4"/>
          <p:cNvSpPr>
            <a:spLocks noGrp="1"/>
          </p:cNvSpPr>
          <p:nvPr>
            <p:ph sz="quarter" idx="1"/>
          </p:nvPr>
        </p:nvSpPr>
        <p:spPr/>
        <p:txBody>
          <a:bodyPr/>
          <a:lstStyle/>
          <a:p>
            <a:r>
              <a:rPr lang="en-US" dirty="0" smtClean="0"/>
              <a:t>The SOAP request format includes things like the service being accessed, the version number of the API that the caller was compiled against, the request being issued, and the arguments that were supplied to the request.</a:t>
            </a:r>
          </a:p>
          <a:p>
            <a:r>
              <a:rPr lang="en-US" dirty="0" smtClean="0"/>
              <a:t>Each argument could be a complex object, and it can include references to other objects as long as all of them are fully contained in a single “tree”</a:t>
            </a:r>
          </a:p>
          <a:p>
            <a:r>
              <a:rPr lang="en-US" dirty="0" smtClean="0"/>
              <a:t>XML nesting is used to represent inner objects</a:t>
            </a:r>
            <a:endParaRPr lang="en-US" dirty="0"/>
          </a:p>
        </p:txBody>
      </p:sp>
    </p:spTree>
    <p:extLst>
      <p:ext uri="{BB962C8B-B14F-4D97-AF65-F5344CB8AC3E}">
        <p14:creationId xmlns:p14="http://schemas.microsoft.com/office/powerpoint/2010/main" val="3092986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SOAP representation</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14</a:t>
            </a:fld>
            <a:endParaRPr lang="en-US"/>
          </a:p>
        </p:txBody>
      </p:sp>
      <p:sp>
        <p:nvSpPr>
          <p:cNvPr id="5" name="Content Placeholder 4"/>
          <p:cNvSpPr>
            <a:spLocks noGrp="1"/>
          </p:cNvSpPr>
          <p:nvPr>
            <p:ph sz="quarter" idx="1"/>
          </p:nvPr>
        </p:nvSpPr>
        <p:spPr/>
        <p:txBody>
          <a:bodyPr/>
          <a:lstStyle/>
          <a:p>
            <a:r>
              <a:rPr lang="en-US" dirty="0" smtClean="0"/>
              <a:t>Later when the request finishes, the component can send back a reply</a:t>
            </a:r>
          </a:p>
          <a:p>
            <a:pPr lvl="1"/>
            <a:r>
              <a:rPr lang="en-US" dirty="0" smtClean="0"/>
              <a:t>This is done in a similar manner, using a SOAP response object, again with a header and so forth</a:t>
            </a:r>
          </a:p>
          <a:p>
            <a:r>
              <a:rPr lang="en-US" dirty="0" smtClean="0"/>
              <a:t>SOAP type checks at every stage</a:t>
            </a:r>
            <a:endParaRPr lang="en-US" dirty="0"/>
          </a:p>
          <a:p>
            <a:pPr lvl="1"/>
            <a:r>
              <a:rPr lang="en-US" dirty="0" smtClean="0"/>
              <a:t>If a type exception arises, SOAP always throws it on the caller side, not on the service side</a:t>
            </a:r>
          </a:p>
          <a:p>
            <a:pPr lvl="1"/>
            <a:r>
              <a:rPr lang="en-US" dirty="0" smtClean="0"/>
              <a:t>This way if a server is upgraded, old clients that are launched accidentally won’t crash it</a:t>
            </a:r>
            <a:endParaRPr lang="en-US" dirty="0"/>
          </a:p>
        </p:txBody>
      </p:sp>
    </p:spTree>
    <p:extLst>
      <p:ext uri="{BB962C8B-B14F-4D97-AF65-F5344CB8AC3E}">
        <p14:creationId xmlns:p14="http://schemas.microsoft.com/office/powerpoint/2010/main" val="3913684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serialization costly?</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15</a:t>
            </a:fld>
            <a:endParaRPr lang="en-US"/>
          </a:p>
        </p:txBody>
      </p:sp>
      <p:sp>
        <p:nvSpPr>
          <p:cNvPr id="5" name="Content Placeholder 4"/>
          <p:cNvSpPr>
            <a:spLocks noGrp="1"/>
          </p:cNvSpPr>
          <p:nvPr>
            <p:ph sz="quarter" idx="1"/>
          </p:nvPr>
        </p:nvSpPr>
        <p:spPr/>
        <p:txBody>
          <a:bodyPr>
            <a:normAutofit lnSpcReduction="10000"/>
          </a:bodyPr>
          <a:lstStyle/>
          <a:p>
            <a:r>
              <a:rPr lang="en-US" dirty="0" smtClean="0"/>
              <a:t>Generating the SOAP message can be surprisingly computationally expensive</a:t>
            </a:r>
          </a:p>
          <a:p>
            <a:pPr lvl="1"/>
            <a:r>
              <a:rPr lang="en-US" dirty="0" smtClean="0"/>
              <a:t>Recursively we need to visit each element</a:t>
            </a:r>
          </a:p>
          <a:p>
            <a:pPr lvl="1"/>
            <a:r>
              <a:rPr lang="en-US" dirty="0" smtClean="0"/>
              <a:t>For each one, make sure to output a “type description” and then emit the corresponding object</a:t>
            </a:r>
          </a:p>
          <a:p>
            <a:pPr lvl="1"/>
            <a:r>
              <a:rPr lang="en-US" dirty="0" smtClean="0"/>
              <a:t>Any value types will need to be converted </a:t>
            </a:r>
            <a:r>
              <a:rPr lang="en-US" b="1" dirty="0" smtClean="0">
                <a:solidFill>
                  <a:srgbClr val="7030A0"/>
                </a:solidFill>
              </a:rPr>
              <a:t>accurately</a:t>
            </a:r>
            <a:r>
              <a:rPr lang="en-US" dirty="0" smtClean="0"/>
              <a:t> into a text form.  For example, we can’t lose floating point precision in a SOAP request/response, unlike when you print a floating point number on the console</a:t>
            </a:r>
          </a:p>
          <a:p>
            <a:r>
              <a:rPr lang="en-US" dirty="0" smtClean="0"/>
              <a:t>All of this makes messages big and slow to create</a:t>
            </a:r>
          </a:p>
        </p:txBody>
      </p:sp>
    </p:spTree>
    <p:extLst>
      <p:ext uri="{BB962C8B-B14F-4D97-AF65-F5344CB8AC3E}">
        <p14:creationId xmlns:p14="http://schemas.microsoft.com/office/powerpoint/2010/main" val="411176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use binary format?</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16</a:t>
            </a:fld>
            <a:endParaRPr lang="en-US"/>
          </a:p>
        </p:txBody>
      </p:sp>
      <p:sp>
        <p:nvSpPr>
          <p:cNvPr id="5" name="Content Placeholder 4"/>
          <p:cNvSpPr>
            <a:spLocks noGrp="1"/>
          </p:cNvSpPr>
          <p:nvPr>
            <p:ph sz="quarter" idx="1"/>
          </p:nvPr>
        </p:nvSpPr>
        <p:spPr/>
        <p:txBody>
          <a:bodyPr>
            <a:normAutofit lnSpcReduction="10000"/>
          </a:bodyPr>
          <a:lstStyle/>
          <a:p>
            <a:r>
              <a:rPr lang="en-US" dirty="0" smtClean="0"/>
              <a:t>Older systems often used binary representations and in fact there are many popular request/reply formats and representations</a:t>
            </a:r>
          </a:p>
          <a:p>
            <a:endParaRPr lang="en-US" dirty="0"/>
          </a:p>
          <a:p>
            <a:r>
              <a:rPr lang="en-US" dirty="0" smtClean="0"/>
              <a:t>The super efficient ones assume same data representations on source and destination: same programming language, version (patches included), hardware architecture and operating system</a:t>
            </a:r>
          </a:p>
          <a:p>
            <a:endParaRPr lang="en-US" dirty="0"/>
          </a:p>
          <a:p>
            <a:r>
              <a:rPr lang="en-US" dirty="0" smtClean="0"/>
              <a:t>But we can’t always be so lucky.  SOAP is universal.</a:t>
            </a:r>
            <a:endParaRPr lang="en-US" dirty="0"/>
          </a:p>
        </p:txBody>
      </p:sp>
    </p:spTree>
    <p:extLst>
      <p:ext uri="{BB962C8B-B14F-4D97-AF65-F5344CB8AC3E}">
        <p14:creationId xmlns:p14="http://schemas.microsoft.com/office/powerpoint/2010/main" val="1252652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Costs of serialization, deserialization</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17</a:t>
            </a:fld>
            <a:endParaRPr lang="en-US"/>
          </a:p>
        </p:txBody>
      </p:sp>
      <p:sp>
        <p:nvSpPr>
          <p:cNvPr id="5" name="Content Placeholder 4"/>
          <p:cNvSpPr>
            <a:spLocks noGrp="1"/>
          </p:cNvSpPr>
          <p:nvPr>
            <p:ph sz="quarter" idx="1"/>
          </p:nvPr>
        </p:nvSpPr>
        <p:spPr/>
        <p:txBody>
          <a:bodyPr>
            <a:normAutofit/>
          </a:bodyPr>
          <a:lstStyle/>
          <a:p>
            <a:r>
              <a:rPr lang="en-US" dirty="0"/>
              <a:t>CPU </a:t>
            </a:r>
            <a:r>
              <a:rPr lang="en-US" dirty="0" smtClean="0"/>
              <a:t>overheads to serialize (left) and </a:t>
            </a:r>
            <a:r>
              <a:rPr lang="en-US" dirty="0" err="1" smtClean="0"/>
              <a:t>deserialize</a:t>
            </a:r>
            <a:r>
              <a:rPr lang="en-US" dirty="0" smtClean="0"/>
              <a:t> (right), 10,000 times</a:t>
            </a:r>
            <a:endParaRPr lang="en-US" dirty="0"/>
          </a:p>
        </p:txBody>
      </p:sp>
      <p:sp>
        <p:nvSpPr>
          <p:cNvPr id="6" name="TextBox 5"/>
          <p:cNvSpPr txBox="1"/>
          <p:nvPr/>
        </p:nvSpPr>
        <p:spPr>
          <a:xfrm>
            <a:off x="5638800" y="5609418"/>
            <a:ext cx="3231975" cy="646331"/>
          </a:xfrm>
          <a:prstGeom prst="rect">
            <a:avLst/>
          </a:prstGeom>
          <a:noFill/>
        </p:spPr>
        <p:txBody>
          <a:bodyPr wrap="none" rtlCol="0">
            <a:spAutoFit/>
          </a:bodyPr>
          <a:lstStyle/>
          <a:p>
            <a:r>
              <a:rPr lang="en-US" sz="900" dirty="0" smtClean="0"/>
              <a:t>Estimating </a:t>
            </a:r>
            <a:r>
              <a:rPr lang="en-US" sz="900" dirty="0"/>
              <a:t>the Cost of XML Serialization of Java Objects.  </a:t>
            </a:r>
            <a:r>
              <a:rPr lang="en-US" sz="900" dirty="0" smtClean="0"/>
              <a:t/>
            </a:r>
            <a:br>
              <a:rPr lang="en-US" sz="900" dirty="0" smtClean="0"/>
            </a:br>
            <a:r>
              <a:rPr lang="en-US" sz="900" dirty="0" err="1" smtClean="0"/>
              <a:t>Imre</a:t>
            </a:r>
            <a:r>
              <a:rPr lang="en-US" sz="900" dirty="0"/>
              <a:t>, G. ; </a:t>
            </a:r>
            <a:r>
              <a:rPr lang="en-US" sz="900" dirty="0" err="1" smtClean="0"/>
              <a:t>Charaf</a:t>
            </a:r>
            <a:r>
              <a:rPr lang="en-US" sz="900" dirty="0"/>
              <a:t>, H. ;   </a:t>
            </a:r>
            <a:r>
              <a:rPr lang="en-US" sz="900" dirty="0" err="1"/>
              <a:t>Lengyel</a:t>
            </a:r>
            <a:r>
              <a:rPr lang="en-US" sz="900" dirty="0"/>
              <a:t>, L.  </a:t>
            </a:r>
            <a:r>
              <a:rPr lang="en-US" sz="900" dirty="0" smtClean="0"/>
              <a:t>IEEE Engineering </a:t>
            </a:r>
            <a:r>
              <a:rPr lang="en-US" sz="900" dirty="0"/>
              <a:t>of Computer </a:t>
            </a:r>
            <a:r>
              <a:rPr lang="en-US" sz="900" dirty="0" smtClean="0"/>
              <a:t/>
            </a:r>
            <a:br>
              <a:rPr lang="en-US" sz="900" dirty="0" smtClean="0"/>
            </a:br>
            <a:r>
              <a:rPr lang="en-US" sz="900" dirty="0" smtClean="0"/>
              <a:t>Based </a:t>
            </a:r>
            <a:r>
              <a:rPr lang="en-US" sz="900" dirty="0"/>
              <a:t>Systems (ECBS-EERC), 2013</a:t>
            </a:r>
            <a:r>
              <a:rPr lang="en-US" sz="900" dirty="0" smtClean="0"/>
              <a:t>.</a:t>
            </a:r>
            <a:endParaRPr lang="en-US" sz="900" dirty="0"/>
          </a:p>
          <a:p>
            <a:endParaRPr lang="en-US" sz="900" dirty="0"/>
          </a:p>
        </p:txBody>
      </p:sp>
      <p:pic>
        <p:nvPicPr>
          <p:cNvPr id="7" name="Picture 6"/>
          <p:cNvPicPr>
            <a:picLocks noChangeAspect="1"/>
          </p:cNvPicPr>
          <p:nvPr/>
        </p:nvPicPr>
        <p:blipFill>
          <a:blip r:embed="rId2"/>
          <a:stretch>
            <a:fillRect/>
          </a:stretch>
        </p:blipFill>
        <p:spPr>
          <a:xfrm>
            <a:off x="1361900" y="2590800"/>
            <a:ext cx="4442551" cy="2866412"/>
          </a:xfrm>
          <a:prstGeom prst="rect">
            <a:avLst/>
          </a:prstGeom>
        </p:spPr>
      </p:pic>
      <p:pic>
        <p:nvPicPr>
          <p:cNvPr id="8" name="Picture 7"/>
          <p:cNvPicPr>
            <a:picLocks noChangeAspect="1"/>
          </p:cNvPicPr>
          <p:nvPr/>
        </p:nvPicPr>
        <p:blipFill>
          <a:blip r:embed="rId3"/>
          <a:stretch>
            <a:fillRect/>
          </a:stretch>
        </p:blipFill>
        <p:spPr>
          <a:xfrm>
            <a:off x="5006324" y="2707431"/>
            <a:ext cx="4061476" cy="2633149"/>
          </a:xfrm>
          <a:prstGeom prst="rect">
            <a:avLst/>
          </a:prstGeom>
        </p:spPr>
      </p:pic>
    </p:spTree>
    <p:extLst>
      <p:ext uri="{BB962C8B-B14F-4D97-AF65-F5344CB8AC3E}">
        <p14:creationId xmlns:p14="http://schemas.microsoft.com/office/powerpoint/2010/main" val="2909147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78952" cy="990600"/>
          </a:xfrm>
        </p:spPr>
        <p:txBody>
          <a:bodyPr>
            <a:normAutofit fontScale="90000"/>
          </a:bodyPr>
          <a:lstStyle/>
          <a:p>
            <a:r>
              <a:rPr lang="en-US" dirty="0" smtClean="0"/>
              <a:t>Example: A beverage distribution center</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18</a:t>
            </a:fld>
            <a:endParaRPr lang="en-US"/>
          </a:p>
        </p:txBody>
      </p:sp>
      <p:sp>
        <p:nvSpPr>
          <p:cNvPr id="5" name="Content Placeholder 4"/>
          <p:cNvSpPr>
            <a:spLocks noGrp="1"/>
          </p:cNvSpPr>
          <p:nvPr>
            <p:ph sz="quarter" idx="1"/>
          </p:nvPr>
        </p:nvSpPr>
        <p:spPr/>
        <p:txBody>
          <a:bodyPr>
            <a:normAutofit/>
          </a:bodyPr>
          <a:lstStyle/>
          <a:p>
            <a:r>
              <a:rPr lang="en-US" dirty="0" smtClean="0"/>
              <a:t>Suppose that we are just looking at a very simple case, like records sent from the cash-register at the Ithaca Imported Beverages company to the database it uses for inventory</a:t>
            </a:r>
          </a:p>
          <a:p>
            <a:endParaRPr lang="en-US" dirty="0"/>
          </a:p>
          <a:p>
            <a:r>
              <a:rPr lang="en-US" dirty="0" smtClean="0"/>
              <a:t>They specialize in imported beers, so consider costs of serialization of a “beer record”</a:t>
            </a:r>
          </a:p>
          <a:p>
            <a:endParaRPr lang="en-US" dirty="0"/>
          </a:p>
          <a:p>
            <a:r>
              <a:rPr lang="en-US" dirty="0"/>
              <a:t>Example </a:t>
            </a:r>
            <a:r>
              <a:rPr lang="en-US" dirty="0" smtClean="0"/>
              <a:t>from </a:t>
            </a:r>
            <a:r>
              <a:rPr lang="en-US" dirty="0"/>
              <a:t>M@X on DEV (www.maxondev.com)</a:t>
            </a:r>
          </a:p>
        </p:txBody>
      </p:sp>
    </p:spTree>
    <p:extLst>
      <p:ext uri="{BB962C8B-B14F-4D97-AF65-F5344CB8AC3E}">
        <p14:creationId xmlns:p14="http://schemas.microsoft.com/office/powerpoint/2010/main" val="2095760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overheads: A “beer” object</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19</a:t>
            </a:fld>
            <a:endParaRPr lang="en-US"/>
          </a:p>
        </p:txBody>
      </p:sp>
      <p:sp>
        <p:nvSpPr>
          <p:cNvPr id="5" name="Content Placeholder 4"/>
          <p:cNvSpPr>
            <a:spLocks noGrp="1"/>
          </p:cNvSpPr>
          <p:nvPr>
            <p:ph sz="quarter" idx="1"/>
          </p:nvPr>
        </p:nvSpPr>
        <p:spPr>
          <a:xfrm>
            <a:off x="612648" y="1600200"/>
            <a:ext cx="4035552" cy="4495800"/>
          </a:xfrm>
        </p:spPr>
        <p:txBody>
          <a:bodyPr>
            <a:normAutofit fontScale="92500" lnSpcReduction="20000"/>
          </a:bodyPr>
          <a:lstStyle/>
          <a:p>
            <a:r>
              <a:rPr lang="en-US" dirty="0" smtClean="0"/>
              <a:t>C# example of a class that might describe a Belgian beer</a:t>
            </a:r>
          </a:p>
          <a:p>
            <a:endParaRPr lang="en-US" dirty="0"/>
          </a:p>
          <a:p>
            <a:r>
              <a:rPr lang="en-US" dirty="0" smtClean="0"/>
              <a:t>It has a brand, a level of alcohol, a brewery, etc.  </a:t>
            </a:r>
          </a:p>
          <a:p>
            <a:endParaRPr lang="en-US" dirty="0"/>
          </a:p>
          <a:p>
            <a:r>
              <a:rPr lang="en-US" dirty="0" smtClean="0"/>
              <a:t>Notice that only some of these are fields with associated data and the data is very simple in this example!</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62200"/>
            <a:ext cx="4000500"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768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Suppose you follow the rules…</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a:t>
            </a:fld>
            <a:endParaRPr lang="en-US"/>
          </a:p>
        </p:txBody>
      </p:sp>
      <p:sp>
        <p:nvSpPr>
          <p:cNvPr id="5" name="Content Placeholder 4"/>
          <p:cNvSpPr>
            <a:spLocks noGrp="1"/>
          </p:cNvSpPr>
          <p:nvPr>
            <p:ph sz="quarter" idx="1"/>
          </p:nvPr>
        </p:nvSpPr>
        <p:spPr/>
        <p:txBody>
          <a:bodyPr/>
          <a:lstStyle/>
          <a:p>
            <a:r>
              <a:rPr lang="en-US" dirty="0" smtClean="0"/>
              <a:t>You set out to build a fairly complex large-scale system for some kind of important task</a:t>
            </a:r>
          </a:p>
          <a:p>
            <a:pPr lvl="1"/>
            <a:r>
              <a:rPr lang="en-US" dirty="0" smtClean="0"/>
              <a:t>Maybe not as mission-critical as a power grid or an air traffic control system…</a:t>
            </a:r>
          </a:p>
          <a:p>
            <a:pPr lvl="1"/>
            <a:r>
              <a:rPr lang="en-US" dirty="0" smtClean="0"/>
              <a:t>… but on the other hand, smart cars are a hot topic, and robots, and many of these play safety critical roles</a:t>
            </a:r>
          </a:p>
          <a:p>
            <a:pPr lvl="1"/>
            <a:endParaRPr lang="en-US" dirty="0"/>
          </a:p>
          <a:p>
            <a:r>
              <a:rPr lang="en-US" dirty="0" smtClean="0"/>
              <a:t>You use clean-room techniques, object oriented programming, cutting edge quality-assurance</a:t>
            </a:r>
            <a:endParaRPr lang="en-US" dirty="0"/>
          </a:p>
        </p:txBody>
      </p:sp>
    </p:spTree>
    <p:extLst>
      <p:ext uri="{BB962C8B-B14F-4D97-AF65-F5344CB8AC3E}">
        <p14:creationId xmlns:p14="http://schemas.microsoft.com/office/powerpoint/2010/main" val="2748471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Tabular summary of costs</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20</a:t>
            </a:fld>
            <a:endParaRPr lang="en-US"/>
          </a:p>
        </p:txBody>
      </p:sp>
      <p:sp>
        <p:nvSpPr>
          <p:cNvPr id="5" name="Content Placeholder 4"/>
          <p:cNvSpPr>
            <a:spLocks noGrp="1"/>
          </p:cNvSpPr>
          <p:nvPr>
            <p:ph sz="quarter" idx="1"/>
          </p:nvPr>
        </p:nvSpPr>
        <p:spPr/>
        <p:txBody>
          <a:bodyPr/>
          <a:lstStyle/>
          <a:p>
            <a:r>
              <a:rPr lang="en-US" dirty="0" smtClean="0"/>
              <a:t>Space costs in bytes, time costs in </a:t>
            </a:r>
            <a:r>
              <a:rPr lang="en-US" dirty="0" err="1" smtClean="0"/>
              <a:t>ms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0"/>
            <a:ext cx="885825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476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Time cost: Serialize a “beer” object</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209800"/>
            <a:ext cx="5715000" cy="3552825"/>
          </a:xfrm>
          <a:prstGeom prst="rect">
            <a:avLst/>
          </a:prstGeom>
        </p:spPr>
      </p:pic>
    </p:spTree>
    <p:extLst>
      <p:ext uri="{BB962C8B-B14F-4D97-AF65-F5344CB8AC3E}">
        <p14:creationId xmlns:p14="http://schemas.microsoft.com/office/powerpoint/2010/main" val="1533718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38600" y="914400"/>
            <a:ext cx="5029199" cy="276999"/>
          </a:xfrm>
          <a:prstGeom prst="rect">
            <a:avLst/>
          </a:prstGeom>
        </p:spPr>
        <p:txBody>
          <a:bodyPr wrap="square">
            <a:spAutoFit/>
          </a:bodyPr>
          <a:lstStyle/>
          <a:p>
            <a:r>
              <a:rPr lang="en-US" sz="1200" dirty="0" smtClean="0"/>
              <a:t> http</a:t>
            </a:r>
            <a:r>
              <a:rPr lang="en-US" sz="1200" dirty="0"/>
              <a:t>://en.wikipedia.org/wiki/List_of_Belgian_beer</a:t>
            </a:r>
          </a:p>
        </p:txBody>
      </p:sp>
      <p:sp>
        <p:nvSpPr>
          <p:cNvPr id="2" name="Title 1"/>
          <p:cNvSpPr>
            <a:spLocks noGrp="1"/>
          </p:cNvSpPr>
          <p:nvPr>
            <p:ph type="title"/>
          </p:nvPr>
        </p:nvSpPr>
        <p:spPr/>
        <p:txBody>
          <a:bodyPr>
            <a:normAutofit/>
          </a:bodyPr>
          <a:lstStyle/>
          <a:p>
            <a:r>
              <a:rPr lang="en-US" sz="3600" dirty="0" smtClean="0"/>
              <a:t>Time cost: List of all 1610 Belgian beers</a:t>
            </a:r>
            <a:endParaRPr lang="en-US" sz="3600"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133600"/>
            <a:ext cx="5657850" cy="350520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3831"/>
            <a:ext cx="1066799" cy="1519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734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such operations occur?</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23</a:t>
            </a:fld>
            <a:endParaRPr lang="en-US"/>
          </a:p>
        </p:txBody>
      </p:sp>
      <p:pic>
        <p:nvPicPr>
          <p:cNvPr id="7" name="Picture 6"/>
          <p:cNvPicPr>
            <a:picLocks noChangeAspect="1"/>
          </p:cNvPicPr>
          <p:nvPr/>
        </p:nvPicPr>
        <p:blipFill>
          <a:blip r:embed="rId2"/>
          <a:stretch>
            <a:fillRect/>
          </a:stretch>
        </p:blipFill>
        <p:spPr>
          <a:xfrm>
            <a:off x="609600" y="3413566"/>
            <a:ext cx="2221701" cy="1249680"/>
          </a:xfrm>
          <a:prstGeom prst="rect">
            <a:avLst/>
          </a:prstGeom>
        </p:spPr>
      </p:pic>
      <p:pic>
        <p:nvPicPr>
          <p:cNvPr id="8" name="Picture 7"/>
          <p:cNvPicPr>
            <a:picLocks noChangeAspect="1"/>
          </p:cNvPicPr>
          <p:nvPr/>
        </p:nvPicPr>
        <p:blipFill>
          <a:blip r:embed="rId2"/>
          <a:stretch>
            <a:fillRect/>
          </a:stretch>
        </p:blipFill>
        <p:spPr>
          <a:xfrm>
            <a:off x="146449" y="2308860"/>
            <a:ext cx="2221701" cy="1249680"/>
          </a:xfrm>
          <a:prstGeom prst="rect">
            <a:avLst/>
          </a:prstGeom>
        </p:spPr>
      </p:pic>
      <p:pic>
        <p:nvPicPr>
          <p:cNvPr id="9" name="Picture 8"/>
          <p:cNvPicPr>
            <a:picLocks noChangeAspect="1"/>
          </p:cNvPicPr>
          <p:nvPr/>
        </p:nvPicPr>
        <p:blipFill>
          <a:blip r:embed="rId2"/>
          <a:stretch>
            <a:fillRect/>
          </a:stretch>
        </p:blipFill>
        <p:spPr>
          <a:xfrm>
            <a:off x="1819510" y="1684020"/>
            <a:ext cx="2221701" cy="1249680"/>
          </a:xfrm>
          <a:prstGeom prst="rect">
            <a:avLst/>
          </a:prstGeom>
        </p:spPr>
      </p:pic>
      <p:cxnSp>
        <p:nvCxnSpPr>
          <p:cNvPr id="10" name="Straight Arrow Connector 9"/>
          <p:cNvCxnSpPr/>
          <p:nvPr/>
        </p:nvCxnSpPr>
        <p:spPr>
          <a:xfrm>
            <a:off x="2831301" y="4015158"/>
            <a:ext cx="17406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45290" y="3100758"/>
            <a:ext cx="2244561" cy="6780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4" idx="1"/>
          </p:cNvCxnSpPr>
          <p:nvPr/>
        </p:nvCxnSpPr>
        <p:spPr>
          <a:xfrm>
            <a:off x="4041211" y="2250740"/>
            <a:ext cx="770103" cy="14721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105400" y="3053133"/>
            <a:ext cx="1104900" cy="479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Gateway (backup)</a:t>
            </a:r>
            <a:endParaRPr lang="en-US" sz="1050" b="1" dirty="0">
              <a:solidFill>
                <a:schemeClr val="tx1"/>
              </a:solidFill>
            </a:endParaRPr>
          </a:p>
        </p:txBody>
      </p:sp>
      <p:sp>
        <p:nvSpPr>
          <p:cNvPr id="14" name="Oval 13"/>
          <p:cNvSpPr/>
          <p:nvPr/>
        </p:nvSpPr>
        <p:spPr>
          <a:xfrm>
            <a:off x="4649505" y="3652626"/>
            <a:ext cx="1104900" cy="479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Gateway (primary)</a:t>
            </a:r>
            <a:endParaRPr lang="en-US" sz="1050" b="1" dirty="0">
              <a:solidFill>
                <a:schemeClr val="tx1"/>
              </a:solidFill>
            </a:endParaRPr>
          </a:p>
        </p:txBody>
      </p:sp>
      <p:cxnSp>
        <p:nvCxnSpPr>
          <p:cNvPr id="15" name="Straight Arrow Connector 14"/>
          <p:cNvCxnSpPr>
            <a:endCxn id="13" idx="4"/>
          </p:cNvCxnSpPr>
          <p:nvPr/>
        </p:nvCxnSpPr>
        <p:spPr>
          <a:xfrm flipV="1">
            <a:off x="5507237" y="3532999"/>
            <a:ext cx="150613" cy="143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lowchart: Multidocument 15"/>
          <p:cNvSpPr/>
          <p:nvPr/>
        </p:nvSpPr>
        <p:spPr>
          <a:xfrm>
            <a:off x="6249824" y="3019307"/>
            <a:ext cx="457200" cy="296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log</a:t>
            </a:r>
            <a:endParaRPr lang="en-US" b="1" dirty="0">
              <a:solidFill>
                <a:schemeClr val="tx1"/>
              </a:solidFill>
            </a:endParaRPr>
          </a:p>
        </p:txBody>
      </p:sp>
      <p:sp>
        <p:nvSpPr>
          <p:cNvPr id="17" name="Flowchart: Multidocument 16"/>
          <p:cNvSpPr/>
          <p:nvPr/>
        </p:nvSpPr>
        <p:spPr>
          <a:xfrm>
            <a:off x="5792624" y="3595940"/>
            <a:ext cx="457200" cy="296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log</a:t>
            </a:r>
            <a:endParaRPr lang="en-US" b="1" dirty="0">
              <a:solidFill>
                <a:schemeClr val="tx1"/>
              </a:solidFill>
            </a:endParaRPr>
          </a:p>
        </p:txBody>
      </p:sp>
      <p:cxnSp>
        <p:nvCxnSpPr>
          <p:cNvPr id="18" name="Straight Arrow Connector 17"/>
          <p:cNvCxnSpPr/>
          <p:nvPr/>
        </p:nvCxnSpPr>
        <p:spPr>
          <a:xfrm>
            <a:off x="5197491" y="4132492"/>
            <a:ext cx="4464" cy="3217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Striped Right Arrow 18"/>
          <p:cNvSpPr/>
          <p:nvPr/>
        </p:nvSpPr>
        <p:spPr>
          <a:xfrm>
            <a:off x="4775997" y="4449946"/>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Message Bus</a:t>
            </a:r>
            <a:endParaRPr lang="en-US" sz="800" b="1" dirty="0">
              <a:solidFill>
                <a:schemeClr val="tx1"/>
              </a:solidFill>
            </a:endParaRPr>
          </a:p>
        </p:txBody>
      </p:sp>
      <p:sp>
        <p:nvSpPr>
          <p:cNvPr id="20" name="Flowchart: Magnetic Disk 19"/>
          <p:cNvSpPr/>
          <p:nvPr/>
        </p:nvSpPr>
        <p:spPr>
          <a:xfrm>
            <a:off x="5945024" y="4547482"/>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sp>
        <p:nvSpPr>
          <p:cNvPr id="21" name="Flowchart: Magnetic Disk 20"/>
          <p:cNvSpPr/>
          <p:nvPr/>
        </p:nvSpPr>
        <p:spPr>
          <a:xfrm>
            <a:off x="6781800" y="4547482"/>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sp>
        <p:nvSpPr>
          <p:cNvPr id="22" name="Flowchart: Magnetic Disk 21"/>
          <p:cNvSpPr/>
          <p:nvPr/>
        </p:nvSpPr>
        <p:spPr>
          <a:xfrm>
            <a:off x="7618576" y="4525334"/>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cxnSp>
        <p:nvCxnSpPr>
          <p:cNvPr id="23" name="Straight Arrow Connector 22"/>
          <p:cNvCxnSpPr/>
          <p:nvPr/>
        </p:nvCxnSpPr>
        <p:spPr>
          <a:xfrm flipH="1" flipV="1">
            <a:off x="4426262" y="4419600"/>
            <a:ext cx="385052" cy="1278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585378" y="4332613"/>
            <a:ext cx="225936" cy="2041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426262" y="4548991"/>
            <a:ext cx="374666" cy="162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12105" y="4268732"/>
            <a:ext cx="1302062" cy="646331"/>
          </a:xfrm>
          <a:prstGeom prst="rect">
            <a:avLst/>
          </a:prstGeom>
          <a:noFill/>
        </p:spPr>
        <p:txBody>
          <a:bodyPr wrap="square" rtlCol="0">
            <a:spAutoFit/>
          </a:bodyPr>
          <a:lstStyle/>
          <a:p>
            <a:r>
              <a:rPr lang="en-US" i="1" dirty="0" err="1" smtClean="0"/>
              <a:t>ulticast</a:t>
            </a:r>
            <a:r>
              <a:rPr lang="en-US" i="1" dirty="0" smtClean="0"/>
              <a:t> Notifications</a:t>
            </a:r>
            <a:endParaRPr lang="en-US" i="1" dirty="0"/>
          </a:p>
        </p:txBody>
      </p:sp>
      <p:sp>
        <p:nvSpPr>
          <p:cNvPr id="27" name="Heptagon 26"/>
          <p:cNvSpPr/>
          <p:nvPr/>
        </p:nvSpPr>
        <p:spPr>
          <a:xfrm>
            <a:off x="4311722" y="2793870"/>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1</a:t>
            </a:r>
            <a:endParaRPr lang="en-US" sz="800" b="1" dirty="0">
              <a:solidFill>
                <a:srgbClr val="C00000"/>
              </a:solidFill>
            </a:endParaRPr>
          </a:p>
        </p:txBody>
      </p:sp>
      <p:sp>
        <p:nvSpPr>
          <p:cNvPr id="28" name="Heptagon 27"/>
          <p:cNvSpPr/>
          <p:nvPr/>
        </p:nvSpPr>
        <p:spPr>
          <a:xfrm>
            <a:off x="5365070" y="3526267"/>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2</a:t>
            </a:r>
            <a:endParaRPr lang="en-US" sz="800" b="1" dirty="0">
              <a:solidFill>
                <a:srgbClr val="C00000"/>
              </a:solidFill>
            </a:endParaRPr>
          </a:p>
        </p:txBody>
      </p:sp>
      <p:sp>
        <p:nvSpPr>
          <p:cNvPr id="29" name="Heptagon 28"/>
          <p:cNvSpPr/>
          <p:nvPr/>
        </p:nvSpPr>
        <p:spPr>
          <a:xfrm>
            <a:off x="6558542" y="310765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rPr>
              <a:t>3</a:t>
            </a:r>
          </a:p>
        </p:txBody>
      </p:sp>
      <p:sp>
        <p:nvSpPr>
          <p:cNvPr id="30" name="Heptagon 29"/>
          <p:cNvSpPr/>
          <p:nvPr/>
        </p:nvSpPr>
        <p:spPr>
          <a:xfrm>
            <a:off x="6107657" y="367612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rPr>
              <a:t>3</a:t>
            </a:r>
          </a:p>
        </p:txBody>
      </p:sp>
      <p:sp>
        <p:nvSpPr>
          <p:cNvPr id="31" name="Heptagon 30"/>
          <p:cNvSpPr/>
          <p:nvPr/>
        </p:nvSpPr>
        <p:spPr>
          <a:xfrm>
            <a:off x="5223554" y="4199522"/>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4</a:t>
            </a:r>
            <a:endParaRPr lang="en-US" sz="800" b="1" dirty="0">
              <a:solidFill>
                <a:srgbClr val="C00000"/>
              </a:solidFill>
            </a:endParaRPr>
          </a:p>
        </p:txBody>
      </p:sp>
      <p:sp>
        <p:nvSpPr>
          <p:cNvPr id="32" name="Heptagon 31"/>
          <p:cNvSpPr/>
          <p:nvPr/>
        </p:nvSpPr>
        <p:spPr>
          <a:xfrm>
            <a:off x="6569990" y="4915063"/>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33" name="Heptagon 32"/>
          <p:cNvSpPr/>
          <p:nvPr/>
        </p:nvSpPr>
        <p:spPr>
          <a:xfrm>
            <a:off x="7331990" y="4902905"/>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34" name="Heptagon 33"/>
          <p:cNvSpPr/>
          <p:nvPr/>
        </p:nvSpPr>
        <p:spPr>
          <a:xfrm>
            <a:off x="8225656" y="489899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35" name="Heptagon 34"/>
          <p:cNvSpPr/>
          <p:nvPr/>
        </p:nvSpPr>
        <p:spPr>
          <a:xfrm>
            <a:off x="4539391" y="4449946"/>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6</a:t>
            </a:r>
            <a:endParaRPr lang="en-US" sz="800" b="1" dirty="0">
              <a:solidFill>
                <a:srgbClr val="C00000"/>
              </a:solidFill>
            </a:endParaRPr>
          </a:p>
        </p:txBody>
      </p:sp>
      <p:sp>
        <p:nvSpPr>
          <p:cNvPr id="36" name="Content Placeholder 35"/>
          <p:cNvSpPr>
            <a:spLocks noGrp="1"/>
          </p:cNvSpPr>
          <p:nvPr>
            <p:ph sz="quarter" idx="1"/>
          </p:nvPr>
        </p:nvSpPr>
        <p:spPr>
          <a:xfrm>
            <a:off x="612648" y="5181600"/>
            <a:ext cx="8531352" cy="914400"/>
          </a:xfrm>
        </p:spPr>
        <p:txBody>
          <a:bodyPr>
            <a:normAutofit fontScale="77500" lnSpcReduction="20000"/>
          </a:bodyPr>
          <a:lstStyle/>
          <a:p>
            <a:r>
              <a:rPr lang="en-US" dirty="0" smtClean="0"/>
              <a:t>We identified 6 steps, each requiring serialization/deserialization, but if elements are componentized, the total could be 5x or 10x more!</a:t>
            </a:r>
            <a:endParaRPr lang="en-US" dirty="0"/>
          </a:p>
        </p:txBody>
      </p:sp>
    </p:spTree>
    <p:extLst>
      <p:ext uri="{BB962C8B-B14F-4D97-AF65-F5344CB8AC3E}">
        <p14:creationId xmlns:p14="http://schemas.microsoft.com/office/powerpoint/2010/main" val="970104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24</a:t>
            </a:fld>
            <a:endParaRPr lang="en-US"/>
          </a:p>
        </p:txBody>
      </p:sp>
      <p:sp>
        <p:nvSpPr>
          <p:cNvPr id="5" name="Content Placeholder 4"/>
          <p:cNvSpPr>
            <a:spLocks noGrp="1"/>
          </p:cNvSpPr>
          <p:nvPr>
            <p:ph sz="quarter" idx="1"/>
          </p:nvPr>
        </p:nvSpPr>
        <p:spPr/>
        <p:txBody>
          <a:bodyPr/>
          <a:lstStyle/>
          <a:p>
            <a:r>
              <a:rPr lang="en-US" dirty="0" smtClean="0"/>
              <a:t>Even binary serialization wasn’t really so cheap</a:t>
            </a:r>
          </a:p>
          <a:p>
            <a:endParaRPr lang="en-US" dirty="0"/>
          </a:p>
          <a:p>
            <a:r>
              <a:rPr lang="en-US" dirty="0" smtClean="0"/>
              <a:t>The only thing that turns out to be cheap is to send very simple messages with very simple content, like “one string”</a:t>
            </a:r>
          </a:p>
          <a:p>
            <a:endParaRPr lang="en-US" dirty="0"/>
          </a:p>
          <a:p>
            <a:r>
              <a:rPr lang="en-US" dirty="0" smtClean="0"/>
              <a:t>So… can we magically transform our code into very simple code?  Introducing… </a:t>
            </a:r>
            <a:r>
              <a:rPr lang="en-US" b="1" dirty="0" smtClean="0">
                <a:solidFill>
                  <a:srgbClr val="7030A0"/>
                </a:solidFill>
              </a:rPr>
              <a:t>logging</a:t>
            </a:r>
            <a:r>
              <a:rPr lang="en-US" dirty="0" smtClean="0"/>
              <a:t>!</a:t>
            </a:r>
            <a:endParaRPr lang="en-US" dirty="0"/>
          </a:p>
        </p:txBody>
      </p:sp>
    </p:spTree>
    <p:extLst>
      <p:ext uri="{BB962C8B-B14F-4D97-AF65-F5344CB8AC3E}">
        <p14:creationId xmlns:p14="http://schemas.microsoft.com/office/powerpoint/2010/main" val="3812246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 Very simple</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25</a:t>
            </a:fld>
            <a:endParaRPr lang="en-US"/>
          </a:p>
        </p:txBody>
      </p:sp>
      <p:sp>
        <p:nvSpPr>
          <p:cNvPr id="5" name="Content Placeholder 4"/>
          <p:cNvSpPr>
            <a:spLocks noGrp="1"/>
          </p:cNvSpPr>
          <p:nvPr>
            <p:ph sz="quarter" idx="1"/>
          </p:nvPr>
        </p:nvSpPr>
        <p:spPr/>
        <p:txBody>
          <a:bodyPr/>
          <a:lstStyle/>
          <a:p>
            <a:r>
              <a:rPr lang="en-US" dirty="0" smtClean="0"/>
              <a:t>Write the large complex objects into a reliable log service, just once.  </a:t>
            </a:r>
            <a:endParaRPr lang="en-US" dirty="0"/>
          </a:p>
          <a:p>
            <a:pPr lvl="1"/>
            <a:r>
              <a:rPr lang="en-US" dirty="0" smtClean="0"/>
              <a:t>Logging means “append only, durable, file”</a:t>
            </a:r>
          </a:p>
          <a:p>
            <a:pPr lvl="1"/>
            <a:r>
              <a:rPr lang="en-US" dirty="0" smtClean="0"/>
              <a:t>You </a:t>
            </a:r>
            <a:r>
              <a:rPr lang="en-US" b="1" dirty="0" smtClean="0">
                <a:solidFill>
                  <a:srgbClr val="7030A0"/>
                </a:solidFill>
              </a:rPr>
              <a:t>write it once</a:t>
            </a:r>
            <a:r>
              <a:rPr lang="en-US" dirty="0" smtClean="0"/>
              <a:t>, can read it later</a:t>
            </a:r>
          </a:p>
          <a:p>
            <a:r>
              <a:rPr lang="en-US" dirty="0" smtClean="0"/>
              <a:t>Now we </a:t>
            </a:r>
            <a:r>
              <a:rPr lang="en-US" i="1" dirty="0" smtClean="0"/>
              <a:t>substitute a URL for the large object.</a:t>
            </a:r>
            <a:endParaRPr lang="en-US" dirty="0" smtClean="0"/>
          </a:p>
          <a:p>
            <a:pPr lvl="1"/>
            <a:r>
              <a:rPr lang="en-US" dirty="0" smtClean="0"/>
              <a:t>We could modify the application itself</a:t>
            </a:r>
          </a:p>
          <a:p>
            <a:pPr lvl="1"/>
            <a:r>
              <a:rPr lang="en-US" dirty="0" smtClean="0"/>
              <a:t>Or we could create a “wrapper” for the object itself or for the libraries used in the application</a:t>
            </a:r>
            <a:endParaRPr lang="en-US" dirty="0"/>
          </a:p>
        </p:txBody>
      </p:sp>
    </p:spTree>
    <p:extLst>
      <p:ext uri="{BB962C8B-B14F-4D97-AF65-F5344CB8AC3E}">
        <p14:creationId xmlns:p14="http://schemas.microsoft.com/office/powerpoint/2010/main" val="3556755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A “wrapper”</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26</a:t>
            </a:fld>
            <a:endParaRPr lang="en-US"/>
          </a:p>
        </p:txBody>
      </p:sp>
      <p:sp>
        <p:nvSpPr>
          <p:cNvPr id="5" name="Content Placeholder 4"/>
          <p:cNvSpPr>
            <a:spLocks noGrp="1"/>
          </p:cNvSpPr>
          <p:nvPr>
            <p:ph sz="quarter" idx="1"/>
          </p:nvPr>
        </p:nvSpPr>
        <p:spPr/>
        <p:txBody>
          <a:bodyPr>
            <a:normAutofit/>
          </a:bodyPr>
          <a:lstStyle/>
          <a:p>
            <a:r>
              <a:rPr lang="en-US" dirty="0" smtClean="0"/>
              <a:t>Start with a complex application… </a:t>
            </a:r>
            <a:br>
              <a:rPr lang="en-US" dirty="0" smtClean="0"/>
            </a:br>
            <a:r>
              <a:rPr lang="en-US" dirty="0" smtClean="0"/>
              <a:t>you really don’t want to modify it</a:t>
            </a:r>
          </a:p>
          <a:p>
            <a:endParaRPr lang="en-US" dirty="0"/>
          </a:p>
          <a:p>
            <a:r>
              <a:rPr lang="en-US" dirty="0" smtClean="0"/>
              <a:t>Identify some big objects it sends, and modify the setter/getter methods to first “memory-</a:t>
            </a:r>
            <a:r>
              <a:rPr lang="en-US" dirty="0" err="1" smtClean="0"/>
              <a:t>fy</a:t>
            </a:r>
            <a:r>
              <a:rPr lang="en-US" dirty="0" smtClean="0"/>
              <a:t>” it</a:t>
            </a:r>
          </a:p>
          <a:p>
            <a:pPr lvl="1"/>
            <a:r>
              <a:rPr lang="en-US" dirty="0" smtClean="0"/>
              <a:t>If we have the URL but not the object, fetch the object</a:t>
            </a:r>
          </a:p>
          <a:p>
            <a:pPr lvl="1"/>
            <a:r>
              <a:rPr lang="en-US" dirty="0" smtClean="0"/>
              <a:t>Then perform action as usual</a:t>
            </a:r>
          </a:p>
          <a:p>
            <a:pPr lvl="1"/>
            <a:endParaRPr lang="en-US" dirty="0"/>
          </a:p>
          <a:p>
            <a:r>
              <a:rPr lang="en-US" dirty="0" smtClean="0"/>
              <a:t>A </a:t>
            </a:r>
            <a:r>
              <a:rPr lang="en-US" i="1" dirty="0" smtClean="0"/>
              <a:t>lazy fetch!</a:t>
            </a:r>
            <a:r>
              <a:rPr lang="en-US" dirty="0" smtClean="0"/>
              <a:t>  </a:t>
            </a:r>
            <a:r>
              <a:rPr lang="en-US" b="1" dirty="0" smtClean="0">
                <a:solidFill>
                  <a:srgbClr val="C00000"/>
                </a:solidFill>
              </a:rPr>
              <a:t>Question: why will this help?</a:t>
            </a:r>
            <a:endParaRPr lang="en-US" b="1"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5713"/>
            <a:ext cx="2647950" cy="1419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079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5943600" y="4267200"/>
            <a:ext cx="1981200" cy="1905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Concept: A “wrapper”</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27</a:t>
            </a:fld>
            <a:endParaRPr lang="en-US"/>
          </a:p>
        </p:txBody>
      </p:sp>
      <p:sp>
        <p:nvSpPr>
          <p:cNvPr id="18" name="Content Placeholder 17"/>
          <p:cNvSpPr>
            <a:spLocks noGrp="1"/>
          </p:cNvSpPr>
          <p:nvPr>
            <p:ph sz="quarter" idx="1"/>
          </p:nvPr>
        </p:nvSpPr>
        <p:spPr/>
        <p:txBody>
          <a:bodyPr/>
          <a:lstStyle/>
          <a:p>
            <a:r>
              <a:rPr lang="en-US" dirty="0" smtClean="0"/>
              <a:t>On receipt, object has just the URL</a:t>
            </a:r>
          </a:p>
          <a:p>
            <a:endParaRPr lang="en-US" dirty="0"/>
          </a:p>
          <a:p>
            <a:endParaRPr lang="en-US" dirty="0" smtClean="0"/>
          </a:p>
          <a:p>
            <a:endParaRPr lang="en-US" dirty="0"/>
          </a:p>
          <a:p>
            <a:r>
              <a:rPr lang="en-US" dirty="0" smtClean="0"/>
              <a:t>But if the application accesses data</a:t>
            </a:r>
            <a:br>
              <a:rPr lang="en-US" dirty="0" smtClean="0"/>
            </a:br>
            <a:r>
              <a:rPr lang="en-US" dirty="0" smtClean="0"/>
              <a:t>we load the real content first</a:t>
            </a:r>
            <a:endParaRPr lang="en-US" dirty="0"/>
          </a:p>
        </p:txBody>
      </p:sp>
      <p:sp>
        <p:nvSpPr>
          <p:cNvPr id="6" name="TextBox 5"/>
          <p:cNvSpPr txBox="1"/>
          <p:nvPr/>
        </p:nvSpPr>
        <p:spPr>
          <a:xfrm>
            <a:off x="2438400" y="4953000"/>
            <a:ext cx="1225015" cy="646331"/>
          </a:xfrm>
          <a:prstGeom prst="rect">
            <a:avLst/>
          </a:prstGeom>
          <a:solidFill>
            <a:srgbClr val="00B050"/>
          </a:solidFill>
          <a:ln>
            <a:solidFill>
              <a:schemeClr val="tx1"/>
            </a:solidFill>
          </a:ln>
        </p:spPr>
        <p:txBody>
          <a:bodyPr wrap="none" rtlCol="0">
            <a:spAutoFit/>
          </a:bodyPr>
          <a:lstStyle/>
          <a:p>
            <a:r>
              <a:rPr lang="en-US" dirty="0" smtClean="0"/>
              <a:t>Application</a:t>
            </a:r>
          </a:p>
          <a:p>
            <a:pPr algn="ctr"/>
            <a:r>
              <a:rPr lang="en-US" dirty="0" smtClean="0"/>
              <a:t>Logic</a:t>
            </a:r>
            <a:endParaRPr lang="en-US" dirty="0"/>
          </a:p>
        </p:txBody>
      </p:sp>
      <p:cxnSp>
        <p:nvCxnSpPr>
          <p:cNvPr id="8" name="Straight Arrow Connector 7"/>
          <p:cNvCxnSpPr/>
          <p:nvPr/>
        </p:nvCxnSpPr>
        <p:spPr>
          <a:xfrm>
            <a:off x="3810000" y="5276165"/>
            <a:ext cx="2057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286500" y="4648200"/>
            <a:ext cx="12954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Object</a:t>
            </a:r>
            <a:endParaRPr lang="en-US" b="1" dirty="0">
              <a:solidFill>
                <a:srgbClr val="C00000"/>
              </a:solidFill>
            </a:endParaRPr>
          </a:p>
        </p:txBody>
      </p:sp>
      <p:sp>
        <p:nvSpPr>
          <p:cNvPr id="11" name="TextBox 10"/>
          <p:cNvSpPr txBox="1"/>
          <p:nvPr/>
        </p:nvSpPr>
        <p:spPr>
          <a:xfrm>
            <a:off x="6286500" y="5791200"/>
            <a:ext cx="1295400" cy="369332"/>
          </a:xfrm>
          <a:prstGeom prst="rect">
            <a:avLst/>
          </a:prstGeom>
          <a:noFill/>
        </p:spPr>
        <p:txBody>
          <a:bodyPr wrap="square" rtlCol="0">
            <a:spAutoFit/>
          </a:bodyPr>
          <a:lstStyle/>
          <a:p>
            <a:pPr algn="ctr"/>
            <a:r>
              <a:rPr lang="en-US" b="1" dirty="0" smtClean="0">
                <a:solidFill>
                  <a:srgbClr val="C00000"/>
                </a:solidFill>
              </a:rPr>
              <a:t>Wrapper</a:t>
            </a:r>
            <a:endParaRPr lang="en-US" b="1" dirty="0">
              <a:solidFill>
                <a:srgbClr val="C00000"/>
              </a:solidFill>
            </a:endParaRPr>
          </a:p>
        </p:txBody>
      </p:sp>
      <p:sp>
        <p:nvSpPr>
          <p:cNvPr id="13" name="Oval 12"/>
          <p:cNvSpPr/>
          <p:nvPr/>
        </p:nvSpPr>
        <p:spPr>
          <a:xfrm>
            <a:off x="5943600" y="1600200"/>
            <a:ext cx="1981200" cy="1905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38400" y="2286000"/>
            <a:ext cx="1225015" cy="646331"/>
          </a:xfrm>
          <a:prstGeom prst="rect">
            <a:avLst/>
          </a:prstGeom>
          <a:solidFill>
            <a:srgbClr val="00B050"/>
          </a:solidFill>
          <a:ln>
            <a:solidFill>
              <a:schemeClr val="tx1"/>
            </a:solidFill>
          </a:ln>
        </p:spPr>
        <p:txBody>
          <a:bodyPr wrap="none" rtlCol="0">
            <a:spAutoFit/>
          </a:bodyPr>
          <a:lstStyle/>
          <a:p>
            <a:r>
              <a:rPr lang="en-US" dirty="0" smtClean="0"/>
              <a:t>Application</a:t>
            </a:r>
          </a:p>
          <a:p>
            <a:pPr algn="ctr"/>
            <a:r>
              <a:rPr lang="en-US" dirty="0" smtClean="0"/>
              <a:t>Logic</a:t>
            </a:r>
            <a:endParaRPr lang="en-US" dirty="0"/>
          </a:p>
        </p:txBody>
      </p:sp>
      <p:cxnSp>
        <p:nvCxnSpPr>
          <p:cNvPr id="15" name="Straight Arrow Connector 14"/>
          <p:cNvCxnSpPr/>
          <p:nvPr/>
        </p:nvCxnSpPr>
        <p:spPr>
          <a:xfrm>
            <a:off x="3810000" y="2609165"/>
            <a:ext cx="2057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286500" y="1981200"/>
            <a:ext cx="1295400" cy="11430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“URL”</a:t>
            </a:r>
            <a:endParaRPr lang="en-US" b="1" dirty="0">
              <a:solidFill>
                <a:srgbClr val="C00000"/>
              </a:solidFill>
            </a:endParaRPr>
          </a:p>
        </p:txBody>
      </p:sp>
      <p:sp>
        <p:nvSpPr>
          <p:cNvPr id="17" name="TextBox 16"/>
          <p:cNvSpPr txBox="1"/>
          <p:nvPr/>
        </p:nvSpPr>
        <p:spPr>
          <a:xfrm>
            <a:off x="6286500" y="3124200"/>
            <a:ext cx="1295400" cy="369332"/>
          </a:xfrm>
          <a:prstGeom prst="rect">
            <a:avLst/>
          </a:prstGeom>
          <a:noFill/>
        </p:spPr>
        <p:txBody>
          <a:bodyPr wrap="square" rtlCol="0">
            <a:spAutoFit/>
          </a:bodyPr>
          <a:lstStyle/>
          <a:p>
            <a:pPr algn="ctr"/>
            <a:r>
              <a:rPr lang="en-US" b="1" dirty="0" smtClean="0">
                <a:solidFill>
                  <a:srgbClr val="C00000"/>
                </a:solidFill>
              </a:rPr>
              <a:t>Wrapper</a:t>
            </a:r>
            <a:endParaRPr lang="en-US" b="1" dirty="0">
              <a:solidFill>
                <a:srgbClr val="C00000"/>
              </a:solidFill>
            </a:endParaRPr>
          </a:p>
        </p:txBody>
      </p:sp>
      <p:sp>
        <p:nvSpPr>
          <p:cNvPr id="19" name="Flowchart: Multidocument 18"/>
          <p:cNvSpPr/>
          <p:nvPr/>
        </p:nvSpPr>
        <p:spPr>
          <a:xfrm>
            <a:off x="7924800" y="4191000"/>
            <a:ext cx="1060704" cy="75895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Log</a:t>
            </a:r>
            <a:endParaRPr lang="en-US" b="1" dirty="0">
              <a:solidFill>
                <a:srgbClr val="C00000"/>
              </a:solidFill>
            </a:endParaRPr>
          </a:p>
        </p:txBody>
      </p:sp>
      <p:cxnSp>
        <p:nvCxnSpPr>
          <p:cNvPr id="21" name="Straight Arrow Connector 20"/>
          <p:cNvCxnSpPr/>
          <p:nvPr/>
        </p:nvCxnSpPr>
        <p:spPr>
          <a:xfrm flipH="1">
            <a:off x="7285913" y="4712937"/>
            <a:ext cx="615696" cy="265176"/>
          </a:xfrm>
          <a:prstGeom prst="straightConnector1">
            <a:avLst/>
          </a:prstGeom>
          <a:ln w="762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748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it be totally transparent?</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28</a:t>
            </a:fld>
            <a:endParaRPr lang="en-US"/>
          </a:p>
        </p:txBody>
      </p:sp>
      <p:sp>
        <p:nvSpPr>
          <p:cNvPr id="5" name="Content Placeholder 4"/>
          <p:cNvSpPr>
            <a:spLocks noGrp="1"/>
          </p:cNvSpPr>
          <p:nvPr>
            <p:ph sz="quarter" idx="1"/>
          </p:nvPr>
        </p:nvSpPr>
        <p:spPr/>
        <p:txBody>
          <a:bodyPr/>
          <a:lstStyle/>
          <a:p>
            <a:r>
              <a:rPr lang="en-US" dirty="0" smtClean="0"/>
              <a:t>In many cases, a wrapper can completely hide the log from the real application</a:t>
            </a:r>
          </a:p>
          <a:p>
            <a:endParaRPr lang="en-US" dirty="0"/>
          </a:p>
          <a:p>
            <a:r>
              <a:rPr lang="en-US" dirty="0" smtClean="0"/>
              <a:t>But if the object is modified, then transmitted, we need to create a new logged version, and use a new URL for it.</a:t>
            </a:r>
          </a:p>
          <a:p>
            <a:endParaRPr lang="en-US" dirty="0"/>
          </a:p>
          <a:p>
            <a:r>
              <a:rPr lang="en-US" dirty="0" smtClean="0"/>
              <a:t>The log service won’t allow you to modify a logged object, only to create “new” logged objects</a:t>
            </a:r>
            <a:endParaRPr lang="en-US" dirty="0"/>
          </a:p>
        </p:txBody>
      </p:sp>
    </p:spTree>
    <p:extLst>
      <p:ext uri="{BB962C8B-B14F-4D97-AF65-F5344CB8AC3E}">
        <p14:creationId xmlns:p14="http://schemas.microsoft.com/office/powerpoint/2010/main" val="2478170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 logging services</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29</a:t>
            </a:fld>
            <a:endParaRPr lang="en-US"/>
          </a:p>
        </p:txBody>
      </p:sp>
      <p:sp>
        <p:nvSpPr>
          <p:cNvPr id="5" name="Content Placeholder 4"/>
          <p:cNvSpPr>
            <a:spLocks noGrp="1"/>
          </p:cNvSpPr>
          <p:nvPr>
            <p:ph sz="quarter" idx="1"/>
          </p:nvPr>
        </p:nvSpPr>
        <p:spPr/>
        <p:txBody>
          <a:bodyPr>
            <a:normAutofit lnSpcReduction="10000"/>
          </a:bodyPr>
          <a:lstStyle/>
          <a:p>
            <a:r>
              <a:rPr lang="en-US" dirty="0" smtClean="0"/>
              <a:t>This area was very ad-hoc for a while</a:t>
            </a:r>
          </a:p>
          <a:p>
            <a:endParaRPr lang="en-US" dirty="0"/>
          </a:p>
          <a:p>
            <a:r>
              <a:rPr lang="en-US" dirty="0" smtClean="0"/>
              <a:t>Then the Berkeley “log structured file system” was proposed.  LFS was really popular.</a:t>
            </a:r>
          </a:p>
          <a:p>
            <a:endParaRPr lang="en-US" dirty="0"/>
          </a:p>
          <a:p>
            <a:r>
              <a:rPr lang="en-US" dirty="0" smtClean="0"/>
              <a:t>More recently, Corfu and Tango were introduced by Microsoft.  These are logging services for situations where reliability and speed are paramount</a:t>
            </a:r>
          </a:p>
          <a:p>
            <a:pPr lvl="1"/>
            <a:r>
              <a:rPr lang="en-US" dirty="0" smtClean="0"/>
              <a:t>The slides that follow are from Mahesh Balakrishnan, one of the team leaders for this project at MSR</a:t>
            </a:r>
            <a:endParaRPr lang="en-US" dirty="0"/>
          </a:p>
        </p:txBody>
      </p:sp>
    </p:spTree>
    <p:extLst>
      <p:ext uri="{BB962C8B-B14F-4D97-AF65-F5344CB8AC3E}">
        <p14:creationId xmlns:p14="http://schemas.microsoft.com/office/powerpoint/2010/main" val="1753984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and when you are done, the system is slow as molasses!</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a:t>
            </a:fld>
            <a:endParaRPr lang="en-US"/>
          </a:p>
        </p:txBody>
      </p:sp>
      <p:sp>
        <p:nvSpPr>
          <p:cNvPr id="5" name="Content Placeholder 4"/>
          <p:cNvSpPr>
            <a:spLocks noGrp="1"/>
          </p:cNvSpPr>
          <p:nvPr>
            <p:ph sz="quarter" idx="1"/>
          </p:nvPr>
        </p:nvSpPr>
        <p:spPr>
          <a:xfrm>
            <a:off x="612648" y="2819400"/>
            <a:ext cx="8153400" cy="3276600"/>
          </a:xfrm>
        </p:spPr>
        <p:txBody>
          <a:bodyPr/>
          <a:lstStyle/>
          <a:p>
            <a:r>
              <a:rPr lang="en-US" dirty="0" smtClean="0"/>
              <a:t>What makes complex systems so slow?</a:t>
            </a:r>
          </a:p>
          <a:p>
            <a:endParaRPr lang="en-US" dirty="0"/>
          </a:p>
          <a:p>
            <a:r>
              <a:rPr lang="en-US" dirty="0" smtClean="0"/>
              <a:t>How can we run complex solutions in cloud settings without paying a huge performance cost?</a:t>
            </a:r>
            <a:endParaRPr lang="en-US" dirty="0"/>
          </a:p>
        </p:txBody>
      </p:sp>
      <p:pic>
        <p:nvPicPr>
          <p:cNvPr id="7" name="Picture 6"/>
          <p:cNvPicPr>
            <a:picLocks noChangeAspect="1"/>
          </p:cNvPicPr>
          <p:nvPr/>
        </p:nvPicPr>
        <p:blipFill>
          <a:blip r:embed="rId2"/>
          <a:stretch>
            <a:fillRect/>
          </a:stretch>
        </p:blipFill>
        <p:spPr>
          <a:xfrm>
            <a:off x="6019800" y="914400"/>
            <a:ext cx="2250948" cy="1688211"/>
          </a:xfrm>
          <a:prstGeom prst="rect">
            <a:avLst/>
          </a:prstGeom>
        </p:spPr>
      </p:pic>
    </p:spTree>
    <p:extLst>
      <p:ext uri="{BB962C8B-B14F-4D97-AF65-F5344CB8AC3E}">
        <p14:creationId xmlns:p14="http://schemas.microsoft.com/office/powerpoint/2010/main" val="408193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100571" cy="1325563"/>
          </a:xfrm>
        </p:spPr>
        <p:txBody>
          <a:bodyPr/>
          <a:lstStyle/>
          <a:p>
            <a:r>
              <a:rPr lang="en-US" dirty="0"/>
              <a:t>T</a:t>
            </a:r>
            <a:r>
              <a:rPr lang="en-US" dirty="0" smtClean="0"/>
              <a:t>he shared log abstraction</a:t>
            </a:r>
            <a:endParaRPr lang="en-US" dirty="0"/>
          </a:p>
        </p:txBody>
      </p:sp>
      <p:sp>
        <p:nvSpPr>
          <p:cNvPr id="20" name="TextBox 19"/>
          <p:cNvSpPr txBox="1"/>
          <p:nvPr/>
        </p:nvSpPr>
        <p:spPr>
          <a:xfrm>
            <a:off x="6318241" y="2146210"/>
            <a:ext cx="2397372"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t>shared log API:</a:t>
            </a:r>
          </a:p>
          <a:p>
            <a:r>
              <a:rPr lang="en-US" sz="2000" i="1" dirty="0" smtClean="0"/>
              <a:t>O</a:t>
            </a:r>
            <a:r>
              <a:rPr lang="en-US" sz="2000" dirty="0" smtClean="0"/>
              <a:t> = append(</a:t>
            </a:r>
            <a:r>
              <a:rPr lang="en-US" sz="2000" i="1" dirty="0" smtClean="0"/>
              <a:t>V</a:t>
            </a:r>
            <a:r>
              <a:rPr lang="en-US" sz="2000" dirty="0" smtClean="0"/>
              <a:t>)</a:t>
            </a:r>
          </a:p>
          <a:p>
            <a:r>
              <a:rPr lang="en-US" sz="2000" i="1" dirty="0"/>
              <a:t>V</a:t>
            </a:r>
            <a:r>
              <a:rPr lang="en-US" sz="2000" dirty="0"/>
              <a:t> = read(</a:t>
            </a:r>
            <a:r>
              <a:rPr lang="en-US" sz="2000" i="1" dirty="0"/>
              <a:t>O</a:t>
            </a:r>
            <a:r>
              <a:rPr lang="en-US" sz="2000" dirty="0" smtClean="0"/>
              <a:t>)</a:t>
            </a:r>
          </a:p>
          <a:p>
            <a:r>
              <a:rPr lang="en-US" sz="2000" dirty="0" smtClean="0"/>
              <a:t>trim(</a:t>
            </a:r>
            <a:r>
              <a:rPr lang="en-US" sz="2000" i="1" dirty="0" smtClean="0"/>
              <a:t>O</a:t>
            </a:r>
            <a:r>
              <a:rPr lang="en-US" sz="2000" dirty="0" smtClean="0"/>
              <a:t>) //GC</a:t>
            </a:r>
          </a:p>
          <a:p>
            <a:r>
              <a:rPr lang="en-US" sz="2000" i="1" dirty="0" smtClean="0"/>
              <a:t>O</a:t>
            </a:r>
            <a:r>
              <a:rPr lang="en-US" sz="2000" dirty="0" smtClean="0"/>
              <a:t> = check() //tail</a:t>
            </a:r>
          </a:p>
        </p:txBody>
      </p:sp>
      <p:graphicFrame>
        <p:nvGraphicFramePr>
          <p:cNvPr id="51" name="Diagram 50"/>
          <p:cNvGraphicFramePr/>
          <p:nvPr>
            <p:extLst>
              <p:ext uri="{D42A27DB-BD31-4B8C-83A1-F6EECF244321}">
                <p14:modId xmlns:p14="http://schemas.microsoft.com/office/powerpoint/2010/main" val="2494090992"/>
              </p:ext>
            </p:extLst>
          </p:nvPr>
        </p:nvGraphicFramePr>
        <p:xfrm>
          <a:off x="1351292" y="4075385"/>
          <a:ext cx="6248400" cy="836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Up Arrow 51"/>
          <p:cNvSpPr/>
          <p:nvPr/>
        </p:nvSpPr>
        <p:spPr>
          <a:xfrm>
            <a:off x="2387271"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Up Arrow 52"/>
          <p:cNvSpPr/>
          <p:nvPr/>
        </p:nvSpPr>
        <p:spPr>
          <a:xfrm>
            <a:off x="1379414"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Up Arrow 53"/>
          <p:cNvSpPr/>
          <p:nvPr/>
        </p:nvSpPr>
        <p:spPr>
          <a:xfrm>
            <a:off x="3360614"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Up Arrow 54"/>
          <p:cNvSpPr/>
          <p:nvPr/>
        </p:nvSpPr>
        <p:spPr>
          <a:xfrm rot="10800000">
            <a:off x="4825670"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6" name="Rounded Rectangle 55"/>
          <p:cNvSpPr/>
          <p:nvPr/>
        </p:nvSpPr>
        <p:spPr>
          <a:xfrm>
            <a:off x="4237579" y="3551165"/>
            <a:ext cx="1639397" cy="3217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append</a:t>
            </a:r>
            <a:r>
              <a:rPr lang="en-US" dirty="0"/>
              <a:t> to tail</a:t>
            </a:r>
          </a:p>
        </p:txBody>
      </p:sp>
      <p:sp>
        <p:nvSpPr>
          <p:cNvPr id="57" name="Rounded Rectangle 56"/>
          <p:cNvSpPr/>
          <p:nvPr/>
        </p:nvSpPr>
        <p:spPr>
          <a:xfrm>
            <a:off x="1369124" y="3551165"/>
            <a:ext cx="2499411" cy="3217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read</a:t>
            </a:r>
            <a:r>
              <a:rPr lang="en-US" sz="2000" dirty="0"/>
              <a:t> from anywhere</a:t>
            </a:r>
          </a:p>
        </p:txBody>
      </p:sp>
      <p:sp>
        <p:nvSpPr>
          <p:cNvPr id="3" name="TextBox 2"/>
          <p:cNvSpPr txBox="1"/>
          <p:nvPr/>
        </p:nvSpPr>
        <p:spPr>
          <a:xfrm>
            <a:off x="4853628" y="2000431"/>
            <a:ext cx="1350398" cy="769441"/>
          </a:xfrm>
          <a:prstGeom prst="rect">
            <a:avLst/>
          </a:prstGeom>
          <a:noFill/>
        </p:spPr>
        <p:txBody>
          <a:bodyPr wrap="square" rtlCol="0">
            <a:spAutoFit/>
          </a:bodyPr>
          <a:lstStyle/>
          <a:p>
            <a:r>
              <a:rPr lang="en-US" sz="4400" b="1" dirty="0" smtClean="0"/>
              <a:t>. . .</a:t>
            </a:r>
            <a:endParaRPr lang="en-US" sz="4400" b="1" dirty="0"/>
          </a:p>
        </p:txBody>
      </p:sp>
      <p:pic>
        <p:nvPicPr>
          <p:cNvPr id="37" name="Picture 2"/>
          <p:cNvPicPr>
            <a:picLocks noChangeAspect="1" noChangeArrowheads="1"/>
          </p:cNvPicPr>
          <p:nvPr/>
        </p:nvPicPr>
        <p:blipFill>
          <a:blip r:embed="rId8" cstate="print"/>
          <a:srcRect/>
          <a:stretch>
            <a:fillRect/>
          </a:stretch>
        </p:blipFill>
        <p:spPr bwMode="auto">
          <a:xfrm>
            <a:off x="1584533" y="1997383"/>
            <a:ext cx="788679" cy="1115029"/>
          </a:xfrm>
          <a:prstGeom prst="rect">
            <a:avLst/>
          </a:prstGeom>
          <a:noFill/>
          <a:ln w="9525">
            <a:noFill/>
            <a:miter lim="800000"/>
            <a:headEnd/>
            <a:tailEnd/>
          </a:ln>
        </p:spPr>
      </p:pic>
      <p:pic>
        <p:nvPicPr>
          <p:cNvPr id="38" name="Picture 2"/>
          <p:cNvPicPr>
            <a:picLocks noChangeAspect="1" noChangeArrowheads="1"/>
          </p:cNvPicPr>
          <p:nvPr/>
        </p:nvPicPr>
        <p:blipFill>
          <a:blip r:embed="rId8" cstate="print"/>
          <a:srcRect/>
          <a:stretch>
            <a:fillRect/>
          </a:stretch>
        </p:blipFill>
        <p:spPr bwMode="auto">
          <a:xfrm>
            <a:off x="2715300" y="1997383"/>
            <a:ext cx="788679" cy="1115029"/>
          </a:xfrm>
          <a:prstGeom prst="rect">
            <a:avLst/>
          </a:prstGeom>
          <a:noFill/>
          <a:ln w="9525">
            <a:noFill/>
            <a:miter lim="800000"/>
            <a:headEnd/>
            <a:tailEnd/>
          </a:ln>
        </p:spPr>
      </p:pic>
      <p:pic>
        <p:nvPicPr>
          <p:cNvPr id="39" name="Picture 2"/>
          <p:cNvPicPr>
            <a:picLocks noChangeAspect="1" noChangeArrowheads="1"/>
          </p:cNvPicPr>
          <p:nvPr/>
        </p:nvPicPr>
        <p:blipFill>
          <a:blip r:embed="rId8" cstate="print"/>
          <a:srcRect/>
          <a:stretch>
            <a:fillRect/>
          </a:stretch>
        </p:blipFill>
        <p:spPr bwMode="auto">
          <a:xfrm>
            <a:off x="3880861" y="1997383"/>
            <a:ext cx="788679" cy="1115029"/>
          </a:xfrm>
          <a:prstGeom prst="rect">
            <a:avLst/>
          </a:prstGeom>
          <a:noFill/>
          <a:ln w="9525">
            <a:noFill/>
            <a:miter lim="800000"/>
            <a:headEnd/>
            <a:tailEnd/>
          </a:ln>
        </p:spPr>
      </p:pic>
      <p:sp>
        <p:nvSpPr>
          <p:cNvPr id="4" name="TextBox 3"/>
          <p:cNvSpPr txBox="1"/>
          <p:nvPr/>
        </p:nvSpPr>
        <p:spPr>
          <a:xfrm>
            <a:off x="504496" y="5183726"/>
            <a:ext cx="7619637" cy="1815882"/>
          </a:xfrm>
          <a:prstGeom prst="rect">
            <a:avLst/>
          </a:prstGeom>
          <a:noFill/>
        </p:spPr>
        <p:txBody>
          <a:bodyPr wrap="square" rtlCol="0">
            <a:spAutoFit/>
          </a:bodyPr>
          <a:lstStyle/>
          <a:p>
            <a:r>
              <a:rPr lang="en-US" sz="2800" dirty="0" smtClean="0"/>
              <a:t>clients can concurrently </a:t>
            </a:r>
            <a:r>
              <a:rPr lang="en-US" sz="2800" b="1" dirty="0" smtClean="0"/>
              <a:t>append</a:t>
            </a:r>
            <a:r>
              <a:rPr lang="en-US" sz="2800" dirty="0" smtClean="0"/>
              <a:t> to the log,</a:t>
            </a:r>
          </a:p>
          <a:p>
            <a:r>
              <a:rPr lang="en-US" sz="2800" b="1" dirty="0" smtClean="0"/>
              <a:t>read</a:t>
            </a:r>
            <a:r>
              <a:rPr lang="en-US" sz="2800" dirty="0" smtClean="0"/>
              <a:t> from anywhere in its body, </a:t>
            </a:r>
            <a:r>
              <a:rPr lang="en-US" sz="2800" b="1" dirty="0" smtClean="0"/>
              <a:t>check</a:t>
            </a:r>
            <a:r>
              <a:rPr lang="en-US" sz="2800" dirty="0" smtClean="0"/>
              <a:t> the current tail, and </a:t>
            </a:r>
            <a:r>
              <a:rPr lang="en-US" sz="2800" b="1" dirty="0" smtClean="0"/>
              <a:t>trim </a:t>
            </a:r>
            <a:r>
              <a:rPr lang="en-US" sz="2800" dirty="0" smtClean="0"/>
              <a:t>entries that are no longer needed.</a:t>
            </a:r>
            <a:endParaRPr lang="en-US" sz="2800" b="1" dirty="0" smtClean="0"/>
          </a:p>
          <a:p>
            <a:endParaRPr lang="en-US" sz="2800" b="1" dirty="0"/>
          </a:p>
        </p:txBody>
      </p:sp>
      <p:sp>
        <p:nvSpPr>
          <p:cNvPr id="6" name="TextBox 5"/>
          <p:cNvSpPr txBox="1"/>
          <p:nvPr/>
        </p:nvSpPr>
        <p:spPr>
          <a:xfrm>
            <a:off x="0" y="2278752"/>
            <a:ext cx="1461291" cy="523220"/>
          </a:xfrm>
          <a:prstGeom prst="rect">
            <a:avLst/>
          </a:prstGeom>
          <a:noFill/>
        </p:spPr>
        <p:txBody>
          <a:bodyPr wrap="square" rtlCol="0">
            <a:spAutoFit/>
          </a:bodyPr>
          <a:lstStyle/>
          <a:p>
            <a:r>
              <a:rPr lang="en-US" sz="2800" dirty="0" smtClean="0"/>
              <a:t>clients</a:t>
            </a:r>
            <a:endParaRPr lang="en-US" sz="2800" dirty="0"/>
          </a:p>
        </p:txBody>
      </p:sp>
      <p:cxnSp>
        <p:nvCxnSpPr>
          <p:cNvPr id="42" name="Straight Connector 41"/>
          <p:cNvCxnSpPr/>
          <p:nvPr/>
        </p:nvCxnSpPr>
        <p:spPr>
          <a:xfrm>
            <a:off x="1391715" y="3305060"/>
            <a:ext cx="4749226" cy="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0" y="3335696"/>
            <a:ext cx="1461291" cy="1384995"/>
          </a:xfrm>
          <a:prstGeom prst="rect">
            <a:avLst/>
          </a:prstGeom>
          <a:noFill/>
        </p:spPr>
        <p:txBody>
          <a:bodyPr wrap="square" rtlCol="0">
            <a:spAutoFit/>
          </a:bodyPr>
          <a:lstStyle/>
          <a:p>
            <a:r>
              <a:rPr lang="en-US" sz="2800" dirty="0" smtClean="0"/>
              <a:t>remote shared log</a:t>
            </a:r>
            <a:endParaRPr lang="en-US" sz="2800" dirty="0"/>
          </a:p>
        </p:txBody>
      </p:sp>
      <p:sp>
        <p:nvSpPr>
          <p:cNvPr id="5" name="Footer Placeholder 4"/>
          <p:cNvSpPr>
            <a:spLocks noGrp="1"/>
          </p:cNvSpPr>
          <p:nvPr>
            <p:ph type="ftr" sz="quarter" idx="11"/>
          </p:nvPr>
        </p:nvSpPr>
        <p:spPr/>
        <p:txBody>
          <a:bodyPr/>
          <a:lstStyle/>
          <a:p>
            <a:r>
              <a:rPr lang="en-US" smtClean="0"/>
              <a:t>CS5412 Spring 2016 (Cloud Computing: Birman)</a:t>
            </a:r>
            <a:endParaRPr lang="en-US"/>
          </a:p>
        </p:txBody>
      </p:sp>
      <p:sp>
        <p:nvSpPr>
          <p:cNvPr id="7" name="Slide Number Placeholder 6"/>
          <p:cNvSpPr>
            <a:spLocks noGrp="1"/>
          </p:cNvSpPr>
          <p:nvPr>
            <p:ph type="sldNum" sz="quarter" idx="12"/>
          </p:nvPr>
        </p:nvSpPr>
        <p:spPr/>
        <p:txBody>
          <a:bodyPr>
            <a:normAutofit fontScale="85000" lnSpcReduction="20000"/>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3233510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cstate="print"/>
          <a:srcRect/>
          <a:stretch>
            <a:fillRect/>
          </a:stretch>
        </p:blipFill>
        <p:spPr bwMode="auto">
          <a:xfrm>
            <a:off x="2590790" y="1613353"/>
            <a:ext cx="1077838" cy="1523840"/>
          </a:xfrm>
          <a:prstGeom prst="rect">
            <a:avLst/>
          </a:prstGeom>
          <a:ln w="9525">
            <a:noFill/>
            <a:miter lim="800000"/>
            <a:headEnd/>
            <a:tailEnd/>
          </a:ln>
        </p:spPr>
      </p:pic>
      <p:sp>
        <p:nvSpPr>
          <p:cNvPr id="2" name="Title 1"/>
          <p:cNvSpPr>
            <a:spLocks noGrp="1"/>
          </p:cNvSpPr>
          <p:nvPr>
            <p:ph type="title"/>
          </p:nvPr>
        </p:nvSpPr>
        <p:spPr>
          <a:xfrm>
            <a:off x="628649" y="365126"/>
            <a:ext cx="8100571" cy="1325563"/>
          </a:xfrm>
        </p:spPr>
        <p:txBody>
          <a:bodyPr/>
          <a:lstStyle/>
          <a:p>
            <a:r>
              <a:rPr lang="en-US" dirty="0"/>
              <a:t>T</a:t>
            </a:r>
            <a:r>
              <a:rPr lang="en-US" dirty="0" smtClean="0"/>
              <a:t>he CORFU design</a:t>
            </a:r>
            <a:endParaRPr lang="en-US" dirty="0"/>
          </a:p>
        </p:txBody>
      </p:sp>
      <p:sp>
        <p:nvSpPr>
          <p:cNvPr id="9" name="Rectangle 8"/>
          <p:cNvSpPr/>
          <p:nvPr/>
        </p:nvSpPr>
        <p:spPr>
          <a:xfrm>
            <a:off x="3173328" y="3098516"/>
            <a:ext cx="1828800" cy="340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CORFU</a:t>
            </a:r>
            <a:endParaRPr lang="en-US" dirty="0"/>
          </a:p>
        </p:txBody>
      </p:sp>
      <p:sp>
        <p:nvSpPr>
          <p:cNvPr id="16" name="Left Arrow 15"/>
          <p:cNvSpPr/>
          <p:nvPr/>
        </p:nvSpPr>
        <p:spPr>
          <a:xfrm rot="10800000">
            <a:off x="1704854" y="3113714"/>
            <a:ext cx="1426507" cy="243531"/>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TextBox 19"/>
          <p:cNvSpPr txBox="1"/>
          <p:nvPr/>
        </p:nvSpPr>
        <p:spPr>
          <a:xfrm>
            <a:off x="0" y="1920073"/>
            <a:ext cx="181676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smtClean="0"/>
              <a:t>CORFU API:</a:t>
            </a:r>
          </a:p>
          <a:p>
            <a:r>
              <a:rPr lang="en-US" i="1" dirty="0" smtClean="0"/>
              <a:t>O</a:t>
            </a:r>
            <a:r>
              <a:rPr lang="en-US" dirty="0" smtClean="0"/>
              <a:t> = append(</a:t>
            </a:r>
            <a:r>
              <a:rPr lang="en-US" i="1" dirty="0" smtClean="0"/>
              <a:t>V</a:t>
            </a:r>
            <a:r>
              <a:rPr lang="en-US" dirty="0" smtClean="0"/>
              <a:t>)</a:t>
            </a:r>
          </a:p>
          <a:p>
            <a:r>
              <a:rPr lang="en-US" i="1" dirty="0"/>
              <a:t>V</a:t>
            </a:r>
            <a:r>
              <a:rPr lang="en-US" dirty="0"/>
              <a:t> = read(</a:t>
            </a:r>
            <a:r>
              <a:rPr lang="en-US" i="1" dirty="0"/>
              <a:t>O</a:t>
            </a:r>
            <a:r>
              <a:rPr lang="en-US" dirty="0" smtClean="0"/>
              <a:t>)</a:t>
            </a:r>
          </a:p>
          <a:p>
            <a:r>
              <a:rPr lang="en-US" dirty="0" smtClean="0"/>
              <a:t>trim(</a:t>
            </a:r>
            <a:r>
              <a:rPr lang="en-US" i="1" dirty="0" smtClean="0"/>
              <a:t>O</a:t>
            </a:r>
            <a:r>
              <a:rPr lang="en-US" dirty="0" smtClean="0"/>
              <a:t>) //GC</a:t>
            </a:r>
          </a:p>
          <a:p>
            <a:r>
              <a:rPr lang="en-US" i="1" dirty="0" smtClean="0"/>
              <a:t>O</a:t>
            </a:r>
            <a:r>
              <a:rPr lang="en-US" dirty="0" smtClean="0"/>
              <a:t> = check() //tail</a:t>
            </a:r>
          </a:p>
        </p:txBody>
      </p:sp>
      <p:sp>
        <p:nvSpPr>
          <p:cNvPr id="22" name="Rectangle 21"/>
          <p:cNvSpPr/>
          <p:nvPr/>
        </p:nvSpPr>
        <p:spPr>
          <a:xfrm>
            <a:off x="3170534" y="1476206"/>
            <a:ext cx="1828800" cy="3403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application</a:t>
            </a:r>
            <a:endParaRPr lang="en-US" dirty="0"/>
          </a:p>
        </p:txBody>
      </p:sp>
      <p:graphicFrame>
        <p:nvGraphicFramePr>
          <p:cNvPr id="48" name="Diagram 47"/>
          <p:cNvGraphicFramePr/>
          <p:nvPr>
            <p:extLst>
              <p:ext uri="{D42A27DB-BD31-4B8C-83A1-F6EECF244321}">
                <p14:modId xmlns:p14="http://schemas.microsoft.com/office/powerpoint/2010/main" val="226866383"/>
              </p:ext>
            </p:extLst>
          </p:nvPr>
        </p:nvGraphicFramePr>
        <p:xfrm>
          <a:off x="3158920" y="2501873"/>
          <a:ext cx="1248823" cy="174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9" name="Diagram 48"/>
          <p:cNvGraphicFramePr/>
          <p:nvPr>
            <p:extLst>
              <p:ext uri="{D42A27DB-BD31-4B8C-83A1-F6EECF244321}">
                <p14:modId xmlns:p14="http://schemas.microsoft.com/office/powerpoint/2010/main" val="1278574982"/>
              </p:ext>
            </p:extLst>
          </p:nvPr>
        </p:nvGraphicFramePr>
        <p:xfrm>
          <a:off x="4411644" y="1973769"/>
          <a:ext cx="853038" cy="6640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0" name="Diagram 49"/>
          <p:cNvGraphicFramePr/>
          <p:nvPr>
            <p:extLst>
              <p:ext uri="{D42A27DB-BD31-4B8C-83A1-F6EECF244321}">
                <p14:modId xmlns:p14="http://schemas.microsoft.com/office/powerpoint/2010/main" val="1171409821"/>
              </p:ext>
            </p:extLst>
          </p:nvPr>
        </p:nvGraphicFramePr>
        <p:xfrm>
          <a:off x="2867198" y="1704595"/>
          <a:ext cx="1365336" cy="9180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1" name="Diagram 50"/>
          <p:cNvGraphicFramePr/>
          <p:nvPr>
            <p:extLst>
              <p:ext uri="{D42A27DB-BD31-4B8C-83A1-F6EECF244321}">
                <p14:modId xmlns:p14="http://schemas.microsoft.com/office/powerpoint/2010/main" val="4076806700"/>
              </p:ext>
            </p:extLst>
          </p:nvPr>
        </p:nvGraphicFramePr>
        <p:xfrm>
          <a:off x="1420876" y="4075385"/>
          <a:ext cx="6248400" cy="83636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52" name="Up Arrow 51"/>
          <p:cNvSpPr/>
          <p:nvPr/>
        </p:nvSpPr>
        <p:spPr>
          <a:xfrm>
            <a:off x="2456855"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Up Arrow 52"/>
          <p:cNvSpPr/>
          <p:nvPr/>
        </p:nvSpPr>
        <p:spPr>
          <a:xfrm>
            <a:off x="1448998"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Up Arrow 53"/>
          <p:cNvSpPr/>
          <p:nvPr/>
        </p:nvSpPr>
        <p:spPr>
          <a:xfrm>
            <a:off x="3430198"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Up Arrow 54"/>
          <p:cNvSpPr/>
          <p:nvPr/>
        </p:nvSpPr>
        <p:spPr>
          <a:xfrm rot="10800000">
            <a:off x="4895254"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6" name="Rounded Rectangle 55"/>
          <p:cNvSpPr/>
          <p:nvPr/>
        </p:nvSpPr>
        <p:spPr>
          <a:xfrm>
            <a:off x="4307163" y="3551165"/>
            <a:ext cx="1639397" cy="3217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append</a:t>
            </a:r>
            <a:r>
              <a:rPr lang="en-US" dirty="0"/>
              <a:t> to tail</a:t>
            </a:r>
          </a:p>
        </p:txBody>
      </p:sp>
      <p:sp>
        <p:nvSpPr>
          <p:cNvPr id="57" name="Rounded Rectangle 56"/>
          <p:cNvSpPr/>
          <p:nvPr/>
        </p:nvSpPr>
        <p:spPr>
          <a:xfrm>
            <a:off x="1438708" y="3551165"/>
            <a:ext cx="2499411" cy="3217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read</a:t>
            </a:r>
            <a:r>
              <a:rPr lang="en-US" sz="2000" dirty="0"/>
              <a:t> from anywhere</a:t>
            </a:r>
          </a:p>
        </p:txBody>
      </p:sp>
      <p:grpSp>
        <p:nvGrpSpPr>
          <p:cNvPr id="8" name="Group 7"/>
          <p:cNvGrpSpPr/>
          <p:nvPr/>
        </p:nvGrpSpPr>
        <p:grpSpPr>
          <a:xfrm>
            <a:off x="1052286" y="5116286"/>
            <a:ext cx="6948715" cy="1405166"/>
            <a:chOff x="961571" y="4862286"/>
            <a:chExt cx="7456715" cy="1659165"/>
          </a:xfrm>
        </p:grpSpPr>
        <p:grpSp>
          <p:nvGrpSpPr>
            <p:cNvPr id="31" name="Group 30"/>
            <p:cNvGrpSpPr/>
            <p:nvPr/>
          </p:nvGrpSpPr>
          <p:grpSpPr>
            <a:xfrm>
              <a:off x="1219200" y="4876800"/>
              <a:ext cx="456982" cy="1644651"/>
              <a:chOff x="609600" y="4984750"/>
              <a:chExt cx="456982" cy="1644651"/>
            </a:xfrm>
          </p:grpSpPr>
          <p:pic>
            <p:nvPicPr>
              <p:cNvPr id="32" name="Picture 31"/>
              <p:cNvPicPr>
                <a:picLocks noChangeAspect="1"/>
              </p:cNvPicPr>
              <p:nvPr/>
            </p:nvPicPr>
            <p:blipFill>
              <a:blip r:embed="rId23"/>
              <a:stretch>
                <a:fillRect/>
              </a:stretch>
            </p:blipFill>
            <p:spPr>
              <a:xfrm>
                <a:off x="838200" y="5334000"/>
                <a:ext cx="228382" cy="467686"/>
              </a:xfrm>
              <a:prstGeom prst="rect">
                <a:avLst/>
              </a:prstGeom>
            </p:spPr>
          </p:pic>
          <p:pic>
            <p:nvPicPr>
              <p:cNvPr id="33" name="Picture 32"/>
              <p:cNvPicPr>
                <a:picLocks noChangeAspect="1"/>
              </p:cNvPicPr>
              <p:nvPr/>
            </p:nvPicPr>
            <p:blipFill>
              <a:blip r:embed="rId23"/>
              <a:stretch>
                <a:fillRect/>
              </a:stretch>
            </p:blipFill>
            <p:spPr>
              <a:xfrm>
                <a:off x="838200" y="6161714"/>
                <a:ext cx="228382" cy="467686"/>
              </a:xfrm>
              <a:prstGeom prst="rect">
                <a:avLst/>
              </a:prstGeom>
            </p:spPr>
          </p:pic>
          <p:cxnSp>
            <p:nvCxnSpPr>
              <p:cNvPr id="34" name="Straight Connector 33"/>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2" idx="2"/>
                <a:endCxn id="33"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33"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2514600" y="4876800"/>
              <a:ext cx="456982" cy="1644651"/>
              <a:chOff x="609600" y="4984750"/>
              <a:chExt cx="456982" cy="1644651"/>
            </a:xfrm>
          </p:grpSpPr>
          <p:pic>
            <p:nvPicPr>
              <p:cNvPr id="38" name="Picture 37"/>
              <p:cNvPicPr>
                <a:picLocks noChangeAspect="1"/>
              </p:cNvPicPr>
              <p:nvPr/>
            </p:nvPicPr>
            <p:blipFill>
              <a:blip r:embed="rId23"/>
              <a:stretch>
                <a:fillRect/>
              </a:stretch>
            </p:blipFill>
            <p:spPr>
              <a:xfrm>
                <a:off x="838200" y="5334000"/>
                <a:ext cx="228382" cy="467686"/>
              </a:xfrm>
              <a:prstGeom prst="rect">
                <a:avLst/>
              </a:prstGeom>
            </p:spPr>
          </p:pic>
          <p:pic>
            <p:nvPicPr>
              <p:cNvPr id="39" name="Picture 38"/>
              <p:cNvPicPr>
                <a:picLocks noChangeAspect="1"/>
              </p:cNvPicPr>
              <p:nvPr/>
            </p:nvPicPr>
            <p:blipFill>
              <a:blip r:embed="rId23"/>
              <a:stretch>
                <a:fillRect/>
              </a:stretch>
            </p:blipFill>
            <p:spPr>
              <a:xfrm>
                <a:off x="838200" y="6161714"/>
                <a:ext cx="228382" cy="467686"/>
              </a:xfrm>
              <a:prstGeom prst="rect">
                <a:avLst/>
              </a:prstGeom>
            </p:spPr>
          </p:pic>
          <p:cxnSp>
            <p:nvCxnSpPr>
              <p:cNvPr id="40" name="Straight Connector 39"/>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8" idx="2"/>
                <a:endCxn id="39"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Elbow Connector 41"/>
              <p:cNvCxnSpPr>
                <a:stCxn id="39"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5125180" y="4876800"/>
              <a:ext cx="456982" cy="1644651"/>
              <a:chOff x="609600" y="4984750"/>
              <a:chExt cx="456982" cy="1644651"/>
            </a:xfrm>
          </p:grpSpPr>
          <p:pic>
            <p:nvPicPr>
              <p:cNvPr id="44" name="Picture 43"/>
              <p:cNvPicPr>
                <a:picLocks noChangeAspect="1"/>
              </p:cNvPicPr>
              <p:nvPr/>
            </p:nvPicPr>
            <p:blipFill>
              <a:blip r:embed="rId23"/>
              <a:stretch>
                <a:fillRect/>
              </a:stretch>
            </p:blipFill>
            <p:spPr>
              <a:xfrm>
                <a:off x="838200" y="5334000"/>
                <a:ext cx="228382" cy="467686"/>
              </a:xfrm>
              <a:prstGeom prst="rect">
                <a:avLst/>
              </a:prstGeom>
            </p:spPr>
          </p:pic>
          <p:pic>
            <p:nvPicPr>
              <p:cNvPr id="45" name="Picture 44"/>
              <p:cNvPicPr>
                <a:picLocks noChangeAspect="1"/>
              </p:cNvPicPr>
              <p:nvPr/>
            </p:nvPicPr>
            <p:blipFill>
              <a:blip r:embed="rId23"/>
              <a:stretch>
                <a:fillRect/>
              </a:stretch>
            </p:blipFill>
            <p:spPr>
              <a:xfrm>
                <a:off x="838200" y="6161714"/>
                <a:ext cx="228382" cy="467686"/>
              </a:xfrm>
              <a:prstGeom prst="rect">
                <a:avLst/>
              </a:prstGeom>
            </p:spPr>
          </p:pic>
          <p:cxnSp>
            <p:nvCxnSpPr>
              <p:cNvPr id="46" name="Straight Connector 45"/>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4" idx="2"/>
                <a:endCxn id="45"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45"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3810000" y="4876800"/>
              <a:ext cx="456982" cy="1644651"/>
              <a:chOff x="609600" y="4984750"/>
              <a:chExt cx="456982" cy="1644651"/>
            </a:xfrm>
          </p:grpSpPr>
          <p:pic>
            <p:nvPicPr>
              <p:cNvPr id="71" name="Picture 70"/>
              <p:cNvPicPr>
                <a:picLocks noChangeAspect="1"/>
              </p:cNvPicPr>
              <p:nvPr/>
            </p:nvPicPr>
            <p:blipFill>
              <a:blip r:embed="rId23"/>
              <a:stretch>
                <a:fillRect/>
              </a:stretch>
            </p:blipFill>
            <p:spPr>
              <a:xfrm>
                <a:off x="838200" y="5334000"/>
                <a:ext cx="228382" cy="467686"/>
              </a:xfrm>
              <a:prstGeom prst="rect">
                <a:avLst/>
              </a:prstGeom>
            </p:spPr>
          </p:pic>
          <p:pic>
            <p:nvPicPr>
              <p:cNvPr id="72" name="Picture 71"/>
              <p:cNvPicPr>
                <a:picLocks noChangeAspect="1"/>
              </p:cNvPicPr>
              <p:nvPr/>
            </p:nvPicPr>
            <p:blipFill>
              <a:blip r:embed="rId23"/>
              <a:stretch>
                <a:fillRect/>
              </a:stretch>
            </p:blipFill>
            <p:spPr>
              <a:xfrm>
                <a:off x="838200" y="6161714"/>
                <a:ext cx="228382" cy="467686"/>
              </a:xfrm>
              <a:prstGeom prst="rect">
                <a:avLst/>
              </a:prstGeom>
            </p:spPr>
          </p:pic>
          <p:cxnSp>
            <p:nvCxnSpPr>
              <p:cNvPr id="73" name="Straight Connector 72"/>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1" idx="2"/>
                <a:endCxn id="72"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72"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324818" y="4876800"/>
              <a:ext cx="456982" cy="1644651"/>
              <a:chOff x="609600" y="4984750"/>
              <a:chExt cx="456982" cy="1644651"/>
            </a:xfrm>
          </p:grpSpPr>
          <p:pic>
            <p:nvPicPr>
              <p:cNvPr id="77" name="Picture 76"/>
              <p:cNvPicPr>
                <a:picLocks noChangeAspect="1"/>
              </p:cNvPicPr>
              <p:nvPr/>
            </p:nvPicPr>
            <p:blipFill>
              <a:blip r:embed="rId23"/>
              <a:stretch>
                <a:fillRect/>
              </a:stretch>
            </p:blipFill>
            <p:spPr>
              <a:xfrm>
                <a:off x="838200" y="5334000"/>
                <a:ext cx="228382" cy="467686"/>
              </a:xfrm>
              <a:prstGeom prst="rect">
                <a:avLst/>
              </a:prstGeom>
            </p:spPr>
          </p:pic>
          <p:pic>
            <p:nvPicPr>
              <p:cNvPr id="78" name="Picture 77"/>
              <p:cNvPicPr>
                <a:picLocks noChangeAspect="1"/>
              </p:cNvPicPr>
              <p:nvPr/>
            </p:nvPicPr>
            <p:blipFill>
              <a:blip r:embed="rId23"/>
              <a:stretch>
                <a:fillRect/>
              </a:stretch>
            </p:blipFill>
            <p:spPr>
              <a:xfrm>
                <a:off x="838200" y="6161714"/>
                <a:ext cx="228382" cy="467686"/>
              </a:xfrm>
              <a:prstGeom prst="rect">
                <a:avLst/>
              </a:prstGeom>
            </p:spPr>
          </p:pic>
          <p:cxnSp>
            <p:nvCxnSpPr>
              <p:cNvPr id="79" name="Straight Connector 78"/>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77" idx="2"/>
                <a:endCxn id="78"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1" name="Elbow Connector 80"/>
              <p:cNvCxnSpPr>
                <a:stCxn id="78"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7467600" y="4876800"/>
              <a:ext cx="456982" cy="1644651"/>
              <a:chOff x="609600" y="4984750"/>
              <a:chExt cx="456982" cy="1644651"/>
            </a:xfrm>
          </p:grpSpPr>
          <p:pic>
            <p:nvPicPr>
              <p:cNvPr id="83" name="Picture 82"/>
              <p:cNvPicPr>
                <a:picLocks noChangeAspect="1"/>
              </p:cNvPicPr>
              <p:nvPr/>
            </p:nvPicPr>
            <p:blipFill>
              <a:blip r:embed="rId23"/>
              <a:stretch>
                <a:fillRect/>
              </a:stretch>
            </p:blipFill>
            <p:spPr>
              <a:xfrm>
                <a:off x="838200" y="5334000"/>
                <a:ext cx="228382" cy="467686"/>
              </a:xfrm>
              <a:prstGeom prst="rect">
                <a:avLst/>
              </a:prstGeom>
            </p:spPr>
          </p:pic>
          <p:pic>
            <p:nvPicPr>
              <p:cNvPr id="84" name="Picture 83"/>
              <p:cNvPicPr>
                <a:picLocks noChangeAspect="1"/>
              </p:cNvPicPr>
              <p:nvPr/>
            </p:nvPicPr>
            <p:blipFill>
              <a:blip r:embed="rId23"/>
              <a:stretch>
                <a:fillRect/>
              </a:stretch>
            </p:blipFill>
            <p:spPr>
              <a:xfrm>
                <a:off x="838200" y="6161714"/>
                <a:ext cx="228382" cy="467686"/>
              </a:xfrm>
              <a:prstGeom prst="rect">
                <a:avLst/>
              </a:prstGeom>
            </p:spPr>
          </p:pic>
          <p:cxnSp>
            <p:nvCxnSpPr>
              <p:cNvPr id="85" name="Straight Connector 84"/>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3" idx="2"/>
                <a:endCxn id="84"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7" name="Elbow Connector 86"/>
              <p:cNvCxnSpPr>
                <a:stCxn id="84"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4" name="Straight Connector 3"/>
            <p:cNvCxnSpPr/>
            <p:nvPr/>
          </p:nvCxnSpPr>
          <p:spPr>
            <a:xfrm flipH="1">
              <a:off x="961571" y="4862286"/>
              <a:ext cx="7456715" cy="18143"/>
            </a:xfrm>
            <a:prstGeom prst="line">
              <a:avLst/>
            </a:prstGeom>
            <a:ln w="76200" cmpd="sng">
              <a:solidFill>
                <a:srgbClr val="595959"/>
              </a:solidFill>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1850566" y="4626429"/>
            <a:ext cx="4880429" cy="461665"/>
          </a:xfrm>
          <a:prstGeom prst="rect">
            <a:avLst/>
          </a:prstGeom>
          <a:noFill/>
        </p:spPr>
        <p:txBody>
          <a:bodyPr wrap="square" rtlCol="0">
            <a:spAutoFit/>
          </a:bodyPr>
          <a:lstStyle/>
          <a:p>
            <a:pPr algn="ctr"/>
            <a:r>
              <a:rPr lang="en-US" sz="2400" dirty="0" smtClean="0"/>
              <a:t>each entry maps to a replica set</a:t>
            </a:r>
            <a:endParaRPr lang="en-US" sz="2400" dirty="0"/>
          </a:p>
        </p:txBody>
      </p:sp>
      <p:sp>
        <p:nvSpPr>
          <p:cNvPr id="13" name="Down Arrow 12"/>
          <p:cNvSpPr/>
          <p:nvPr/>
        </p:nvSpPr>
        <p:spPr>
          <a:xfrm>
            <a:off x="1397000" y="4680857"/>
            <a:ext cx="435429" cy="4535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9" name="Down Arrow 98"/>
          <p:cNvSpPr/>
          <p:nvPr/>
        </p:nvSpPr>
        <p:spPr>
          <a:xfrm>
            <a:off x="1894114" y="4680857"/>
            <a:ext cx="435429" cy="4535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1" name="Down Arrow 100"/>
          <p:cNvSpPr/>
          <p:nvPr/>
        </p:nvSpPr>
        <p:spPr>
          <a:xfrm>
            <a:off x="6756400" y="4669971"/>
            <a:ext cx="435429" cy="4535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3" name="Down Arrow 102"/>
          <p:cNvSpPr/>
          <p:nvPr/>
        </p:nvSpPr>
        <p:spPr>
          <a:xfrm>
            <a:off x="6291943" y="4677229"/>
            <a:ext cx="435429" cy="4535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7" name="Group 16"/>
          <p:cNvGrpSpPr/>
          <p:nvPr/>
        </p:nvGrpSpPr>
        <p:grpSpPr>
          <a:xfrm>
            <a:off x="7207921" y="5426453"/>
            <a:ext cx="600075" cy="1124427"/>
            <a:chOff x="7190525" y="5395819"/>
            <a:chExt cx="600075" cy="1124427"/>
          </a:xfrm>
        </p:grpSpPr>
        <p:pic>
          <p:nvPicPr>
            <p:cNvPr id="105" name="Picture 3"/>
            <p:cNvPicPr>
              <a:picLocks noChangeAspect="1" noChangeArrowheads="1"/>
            </p:cNvPicPr>
            <p:nvPr/>
          </p:nvPicPr>
          <p:blipFill>
            <a:blip r:embed="rId24" cstate="print"/>
            <a:srcRect/>
            <a:stretch>
              <a:fillRect/>
            </a:stretch>
          </p:blipFill>
          <p:spPr bwMode="auto">
            <a:xfrm>
              <a:off x="7190525" y="5395819"/>
              <a:ext cx="600075" cy="428625"/>
            </a:xfrm>
            <a:prstGeom prst="rect">
              <a:avLst/>
            </a:prstGeom>
            <a:noFill/>
            <a:ln w="9525">
              <a:noFill/>
              <a:miter lim="800000"/>
              <a:headEnd/>
              <a:tailEnd/>
            </a:ln>
          </p:spPr>
        </p:pic>
        <p:pic>
          <p:nvPicPr>
            <p:cNvPr id="106" name="Picture 3"/>
            <p:cNvPicPr>
              <a:picLocks noChangeAspect="1" noChangeArrowheads="1"/>
            </p:cNvPicPr>
            <p:nvPr/>
          </p:nvPicPr>
          <p:blipFill>
            <a:blip r:embed="rId24" cstate="print"/>
            <a:srcRect/>
            <a:stretch>
              <a:fillRect/>
            </a:stretch>
          </p:blipFill>
          <p:spPr bwMode="auto">
            <a:xfrm>
              <a:off x="7190525" y="6091621"/>
              <a:ext cx="600075" cy="428625"/>
            </a:xfrm>
            <a:prstGeom prst="rect">
              <a:avLst/>
            </a:prstGeom>
            <a:noFill/>
            <a:ln w="9525">
              <a:noFill/>
              <a:miter lim="800000"/>
              <a:headEnd/>
              <a:tailEnd/>
            </a:ln>
          </p:spPr>
        </p:pic>
      </p:grpSp>
      <p:grpSp>
        <p:nvGrpSpPr>
          <p:cNvPr id="18" name="Group 17"/>
          <p:cNvGrpSpPr/>
          <p:nvPr/>
        </p:nvGrpSpPr>
        <p:grpSpPr>
          <a:xfrm>
            <a:off x="6159966" y="5426453"/>
            <a:ext cx="600075" cy="1124427"/>
            <a:chOff x="6142570" y="5391663"/>
            <a:chExt cx="600075" cy="1124427"/>
          </a:xfrm>
        </p:grpSpPr>
        <p:pic>
          <p:nvPicPr>
            <p:cNvPr id="108" name="Picture 3"/>
            <p:cNvPicPr>
              <a:picLocks noChangeAspect="1" noChangeArrowheads="1"/>
            </p:cNvPicPr>
            <p:nvPr/>
          </p:nvPicPr>
          <p:blipFill>
            <a:blip r:embed="rId24" cstate="print"/>
            <a:srcRect/>
            <a:stretch>
              <a:fillRect/>
            </a:stretch>
          </p:blipFill>
          <p:spPr bwMode="auto">
            <a:xfrm>
              <a:off x="6142570" y="5391663"/>
              <a:ext cx="600075" cy="428625"/>
            </a:xfrm>
            <a:prstGeom prst="rect">
              <a:avLst/>
            </a:prstGeom>
            <a:noFill/>
            <a:ln w="9525">
              <a:noFill/>
              <a:miter lim="800000"/>
              <a:headEnd/>
              <a:tailEnd/>
            </a:ln>
          </p:spPr>
        </p:pic>
        <p:pic>
          <p:nvPicPr>
            <p:cNvPr id="109" name="Picture 3"/>
            <p:cNvPicPr>
              <a:picLocks noChangeAspect="1" noChangeArrowheads="1"/>
            </p:cNvPicPr>
            <p:nvPr/>
          </p:nvPicPr>
          <p:blipFill>
            <a:blip r:embed="rId24" cstate="print"/>
            <a:srcRect/>
            <a:stretch>
              <a:fillRect/>
            </a:stretch>
          </p:blipFill>
          <p:spPr bwMode="auto">
            <a:xfrm>
              <a:off x="6142570" y="6087465"/>
              <a:ext cx="600075" cy="428625"/>
            </a:xfrm>
            <a:prstGeom prst="rect">
              <a:avLst/>
            </a:prstGeom>
            <a:noFill/>
            <a:ln w="9525">
              <a:noFill/>
              <a:miter lim="800000"/>
              <a:headEnd/>
              <a:tailEnd/>
            </a:ln>
          </p:spPr>
        </p:pic>
      </p:grpSp>
      <p:grpSp>
        <p:nvGrpSpPr>
          <p:cNvPr id="19" name="Group 18"/>
          <p:cNvGrpSpPr/>
          <p:nvPr/>
        </p:nvGrpSpPr>
        <p:grpSpPr>
          <a:xfrm>
            <a:off x="5029257" y="5426453"/>
            <a:ext cx="600075" cy="1124427"/>
            <a:chOff x="5011861" y="5409059"/>
            <a:chExt cx="600075" cy="1124427"/>
          </a:xfrm>
        </p:grpSpPr>
        <p:pic>
          <p:nvPicPr>
            <p:cNvPr id="110" name="Picture 3"/>
            <p:cNvPicPr>
              <a:picLocks noChangeAspect="1" noChangeArrowheads="1"/>
            </p:cNvPicPr>
            <p:nvPr/>
          </p:nvPicPr>
          <p:blipFill>
            <a:blip r:embed="rId24" cstate="print"/>
            <a:srcRect/>
            <a:stretch>
              <a:fillRect/>
            </a:stretch>
          </p:blipFill>
          <p:spPr bwMode="auto">
            <a:xfrm>
              <a:off x="5011861" y="5409059"/>
              <a:ext cx="600075" cy="428625"/>
            </a:xfrm>
            <a:prstGeom prst="rect">
              <a:avLst/>
            </a:prstGeom>
            <a:noFill/>
            <a:ln w="9525">
              <a:noFill/>
              <a:miter lim="800000"/>
              <a:headEnd/>
              <a:tailEnd/>
            </a:ln>
          </p:spPr>
        </p:pic>
        <p:pic>
          <p:nvPicPr>
            <p:cNvPr id="111" name="Picture 3"/>
            <p:cNvPicPr>
              <a:picLocks noChangeAspect="1" noChangeArrowheads="1"/>
            </p:cNvPicPr>
            <p:nvPr/>
          </p:nvPicPr>
          <p:blipFill>
            <a:blip r:embed="rId24" cstate="print"/>
            <a:srcRect/>
            <a:stretch>
              <a:fillRect/>
            </a:stretch>
          </p:blipFill>
          <p:spPr bwMode="auto">
            <a:xfrm>
              <a:off x="5011861" y="6104861"/>
              <a:ext cx="600075" cy="428625"/>
            </a:xfrm>
            <a:prstGeom prst="rect">
              <a:avLst/>
            </a:prstGeom>
            <a:noFill/>
            <a:ln w="9525">
              <a:noFill/>
              <a:miter lim="800000"/>
              <a:headEnd/>
              <a:tailEnd/>
            </a:ln>
          </p:spPr>
        </p:pic>
      </p:grpSp>
      <p:grpSp>
        <p:nvGrpSpPr>
          <p:cNvPr id="23" name="Group 22"/>
          <p:cNvGrpSpPr/>
          <p:nvPr/>
        </p:nvGrpSpPr>
        <p:grpSpPr>
          <a:xfrm>
            <a:off x="3794052" y="5426453"/>
            <a:ext cx="600075" cy="1124427"/>
            <a:chOff x="3776656" y="5409058"/>
            <a:chExt cx="600075" cy="1124427"/>
          </a:xfrm>
        </p:grpSpPr>
        <p:pic>
          <p:nvPicPr>
            <p:cNvPr id="112" name="Picture 3"/>
            <p:cNvPicPr>
              <a:picLocks noChangeAspect="1" noChangeArrowheads="1"/>
            </p:cNvPicPr>
            <p:nvPr/>
          </p:nvPicPr>
          <p:blipFill>
            <a:blip r:embed="rId24" cstate="print"/>
            <a:srcRect/>
            <a:stretch>
              <a:fillRect/>
            </a:stretch>
          </p:blipFill>
          <p:spPr bwMode="auto">
            <a:xfrm>
              <a:off x="3776656" y="5409058"/>
              <a:ext cx="600075" cy="428625"/>
            </a:xfrm>
            <a:prstGeom prst="rect">
              <a:avLst/>
            </a:prstGeom>
            <a:noFill/>
            <a:ln w="9525">
              <a:noFill/>
              <a:miter lim="800000"/>
              <a:headEnd/>
              <a:tailEnd/>
            </a:ln>
          </p:spPr>
        </p:pic>
        <p:pic>
          <p:nvPicPr>
            <p:cNvPr id="113" name="Picture 3"/>
            <p:cNvPicPr>
              <a:picLocks noChangeAspect="1" noChangeArrowheads="1"/>
            </p:cNvPicPr>
            <p:nvPr/>
          </p:nvPicPr>
          <p:blipFill>
            <a:blip r:embed="rId24" cstate="print"/>
            <a:srcRect/>
            <a:stretch>
              <a:fillRect/>
            </a:stretch>
          </p:blipFill>
          <p:spPr bwMode="auto">
            <a:xfrm>
              <a:off x="3776656" y="6104860"/>
              <a:ext cx="600075" cy="428625"/>
            </a:xfrm>
            <a:prstGeom prst="rect">
              <a:avLst/>
            </a:prstGeom>
            <a:noFill/>
            <a:ln w="9525">
              <a:noFill/>
              <a:miter lim="800000"/>
              <a:headEnd/>
              <a:tailEnd/>
            </a:ln>
          </p:spPr>
        </p:pic>
      </p:grpSp>
      <p:grpSp>
        <p:nvGrpSpPr>
          <p:cNvPr id="24" name="Group 23"/>
          <p:cNvGrpSpPr/>
          <p:nvPr/>
        </p:nvGrpSpPr>
        <p:grpSpPr>
          <a:xfrm>
            <a:off x="2593698" y="5426453"/>
            <a:ext cx="600075" cy="1124427"/>
            <a:chOff x="2576302" y="5409059"/>
            <a:chExt cx="600075" cy="1124427"/>
          </a:xfrm>
        </p:grpSpPr>
        <p:pic>
          <p:nvPicPr>
            <p:cNvPr id="114" name="Picture 3"/>
            <p:cNvPicPr>
              <a:picLocks noChangeAspect="1" noChangeArrowheads="1"/>
            </p:cNvPicPr>
            <p:nvPr/>
          </p:nvPicPr>
          <p:blipFill>
            <a:blip r:embed="rId24" cstate="print"/>
            <a:srcRect/>
            <a:stretch>
              <a:fillRect/>
            </a:stretch>
          </p:blipFill>
          <p:spPr bwMode="auto">
            <a:xfrm>
              <a:off x="2576302" y="5409059"/>
              <a:ext cx="600075" cy="428625"/>
            </a:xfrm>
            <a:prstGeom prst="rect">
              <a:avLst/>
            </a:prstGeom>
            <a:noFill/>
            <a:ln w="9525">
              <a:noFill/>
              <a:miter lim="800000"/>
              <a:headEnd/>
              <a:tailEnd/>
            </a:ln>
          </p:spPr>
        </p:pic>
        <p:pic>
          <p:nvPicPr>
            <p:cNvPr id="115" name="Picture 3"/>
            <p:cNvPicPr>
              <a:picLocks noChangeAspect="1" noChangeArrowheads="1"/>
            </p:cNvPicPr>
            <p:nvPr/>
          </p:nvPicPr>
          <p:blipFill>
            <a:blip r:embed="rId24" cstate="print"/>
            <a:srcRect/>
            <a:stretch>
              <a:fillRect/>
            </a:stretch>
          </p:blipFill>
          <p:spPr bwMode="auto">
            <a:xfrm>
              <a:off x="2576302" y="6104861"/>
              <a:ext cx="600075" cy="428625"/>
            </a:xfrm>
            <a:prstGeom prst="rect">
              <a:avLst/>
            </a:prstGeom>
            <a:noFill/>
            <a:ln w="9525">
              <a:noFill/>
              <a:miter lim="800000"/>
              <a:headEnd/>
              <a:tailEnd/>
            </a:ln>
          </p:spPr>
        </p:pic>
      </p:grpSp>
      <p:grpSp>
        <p:nvGrpSpPr>
          <p:cNvPr id="25" name="Group 24"/>
          <p:cNvGrpSpPr/>
          <p:nvPr/>
        </p:nvGrpSpPr>
        <p:grpSpPr>
          <a:xfrm>
            <a:off x="1393344" y="5426453"/>
            <a:ext cx="600075" cy="1124427"/>
            <a:chOff x="1375948" y="5426453"/>
            <a:chExt cx="600075" cy="1124427"/>
          </a:xfrm>
        </p:grpSpPr>
        <p:pic>
          <p:nvPicPr>
            <p:cNvPr id="116" name="Picture 3"/>
            <p:cNvPicPr>
              <a:picLocks noChangeAspect="1" noChangeArrowheads="1"/>
            </p:cNvPicPr>
            <p:nvPr/>
          </p:nvPicPr>
          <p:blipFill>
            <a:blip r:embed="rId24" cstate="print"/>
            <a:srcRect/>
            <a:stretch>
              <a:fillRect/>
            </a:stretch>
          </p:blipFill>
          <p:spPr bwMode="auto">
            <a:xfrm>
              <a:off x="1375948" y="5426453"/>
              <a:ext cx="600075" cy="428625"/>
            </a:xfrm>
            <a:prstGeom prst="rect">
              <a:avLst/>
            </a:prstGeom>
            <a:noFill/>
            <a:ln w="9525">
              <a:noFill/>
              <a:miter lim="800000"/>
              <a:headEnd/>
              <a:tailEnd/>
            </a:ln>
          </p:spPr>
        </p:pic>
        <p:pic>
          <p:nvPicPr>
            <p:cNvPr id="117" name="Picture 3"/>
            <p:cNvPicPr>
              <a:picLocks noChangeAspect="1" noChangeArrowheads="1"/>
            </p:cNvPicPr>
            <p:nvPr/>
          </p:nvPicPr>
          <p:blipFill>
            <a:blip r:embed="rId24" cstate="print"/>
            <a:srcRect/>
            <a:stretch>
              <a:fillRect/>
            </a:stretch>
          </p:blipFill>
          <p:spPr bwMode="auto">
            <a:xfrm>
              <a:off x="1375948" y="6122255"/>
              <a:ext cx="600075" cy="428625"/>
            </a:xfrm>
            <a:prstGeom prst="rect">
              <a:avLst/>
            </a:prstGeom>
            <a:noFill/>
            <a:ln w="9525">
              <a:noFill/>
              <a:miter lim="800000"/>
              <a:headEnd/>
              <a:tailEnd/>
            </a:ln>
          </p:spPr>
        </p:pic>
      </p:grpSp>
      <p:sp>
        <p:nvSpPr>
          <p:cNvPr id="88" name="TextBox 87"/>
          <p:cNvSpPr txBox="1"/>
          <p:nvPr/>
        </p:nvSpPr>
        <p:spPr>
          <a:xfrm>
            <a:off x="7010110" y="2756657"/>
            <a:ext cx="213389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t>passive flash units:</a:t>
            </a:r>
          </a:p>
          <a:p>
            <a:r>
              <a:rPr lang="en-US" b="1" dirty="0" smtClean="0"/>
              <a:t>write-once, sparse address spaces</a:t>
            </a:r>
          </a:p>
        </p:txBody>
      </p:sp>
      <p:sp>
        <p:nvSpPr>
          <p:cNvPr id="3" name="Bent-Up Arrow 2"/>
          <p:cNvSpPr/>
          <p:nvPr/>
        </p:nvSpPr>
        <p:spPr>
          <a:xfrm>
            <a:off x="7880584" y="3687751"/>
            <a:ext cx="626272" cy="2052617"/>
          </a:xfrm>
          <a:prstGeom prst="ben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9" name="TextBox 88"/>
          <p:cNvSpPr txBox="1"/>
          <p:nvPr/>
        </p:nvSpPr>
        <p:spPr>
          <a:xfrm>
            <a:off x="5562058" y="2282835"/>
            <a:ext cx="210978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t>smart client library</a:t>
            </a:r>
          </a:p>
        </p:txBody>
      </p:sp>
      <p:sp>
        <p:nvSpPr>
          <p:cNvPr id="91" name="Bent-Up Arrow 90"/>
          <p:cNvSpPr/>
          <p:nvPr/>
        </p:nvSpPr>
        <p:spPr>
          <a:xfrm>
            <a:off x="5006003" y="2713628"/>
            <a:ext cx="1709019" cy="604672"/>
          </a:xfrm>
          <a:prstGeom prst="ben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199257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99" grpId="0" animBg="1"/>
      <p:bldP spid="101" grpId="0" animBg="1"/>
      <p:bldP spid="103" grpId="0" animBg="1"/>
      <p:bldP spid="88" grpId="0" animBg="1"/>
      <p:bldP spid="3" grpId="0" animBg="1"/>
      <p:bldP spid="89" grpId="0" animBg="1"/>
      <p:bldP spid="9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 Writes</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32</a:t>
            </a:fld>
            <a:endParaRPr lang="en-US"/>
          </a:p>
        </p:txBody>
      </p:sp>
      <p:sp>
        <p:nvSpPr>
          <p:cNvPr id="5" name="Content Placeholder 4"/>
          <p:cNvSpPr>
            <a:spLocks noGrp="1"/>
          </p:cNvSpPr>
          <p:nvPr>
            <p:ph sz="quarter" idx="1"/>
          </p:nvPr>
        </p:nvSpPr>
        <p:spPr/>
        <p:txBody>
          <a:bodyPr/>
          <a:lstStyle/>
          <a:p>
            <a:r>
              <a:rPr lang="en-US" dirty="0" smtClean="0"/>
              <a:t>Clients contend for the end of log, but when they gain access they hold a lock and can</a:t>
            </a:r>
          </a:p>
          <a:p>
            <a:pPr lvl="1"/>
            <a:r>
              <a:rPr lang="en-US" dirty="0" smtClean="0"/>
              <a:t>Write their data (via a DMA transfer to the NVRAM)</a:t>
            </a:r>
          </a:p>
          <a:p>
            <a:pPr lvl="1"/>
            <a:r>
              <a:rPr lang="en-US" dirty="0" smtClean="0"/>
              <a:t>The data is relayed</a:t>
            </a:r>
          </a:p>
          <a:p>
            <a:pPr lvl="1"/>
            <a:r>
              <a:rPr lang="en-US" dirty="0" smtClean="0"/>
              <a:t>On </a:t>
            </a:r>
            <a:r>
              <a:rPr lang="en-US" dirty="0" err="1" smtClean="0"/>
              <a:t>ack</a:t>
            </a:r>
            <a:r>
              <a:rPr lang="en-US" dirty="0" smtClean="0"/>
              <a:t>, they increase the end-of-log pointer</a:t>
            </a:r>
            <a:r>
              <a:rPr lang="en-US" dirty="0"/>
              <a:t> &amp;</a:t>
            </a:r>
            <a:r>
              <a:rPr lang="en-US" dirty="0" smtClean="0"/>
              <a:t> unlock</a:t>
            </a:r>
          </a:p>
          <a:p>
            <a:r>
              <a:rPr lang="en-US" dirty="0" smtClean="0"/>
              <a:t>This gives a shared atomic log append abstraction with fault-tolerance (in this example, tolerates 1 fault, but it can be extended to tolerate k faults)</a:t>
            </a:r>
            <a:endParaRPr lang="en-US" dirty="0"/>
          </a:p>
        </p:txBody>
      </p:sp>
    </p:spTree>
    <p:extLst>
      <p:ext uri="{BB962C8B-B14F-4D97-AF65-F5344CB8AC3E}">
        <p14:creationId xmlns:p14="http://schemas.microsoft.com/office/powerpoint/2010/main" val="920442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CORFU protocol: reads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066801" y="1828801"/>
            <a:ext cx="754566" cy="1066800"/>
          </a:xfrm>
          <a:prstGeom prst="rect">
            <a:avLst/>
          </a:prstGeom>
          <a:noFill/>
          <a:ln w="9525">
            <a:noFill/>
            <a:miter lim="800000"/>
            <a:headEnd/>
            <a:tailEnd/>
          </a:ln>
        </p:spPr>
      </p:pic>
      <p:sp>
        <p:nvSpPr>
          <p:cNvPr id="6" name="Rectangle 5"/>
          <p:cNvSpPr/>
          <p:nvPr/>
        </p:nvSpPr>
        <p:spPr>
          <a:xfrm>
            <a:off x="533400" y="4038600"/>
            <a:ext cx="1828800" cy="9906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CORFU library</a:t>
            </a:r>
            <a:endParaRPr lang="en-US" dirty="0"/>
          </a:p>
        </p:txBody>
      </p:sp>
      <p:sp>
        <p:nvSpPr>
          <p:cNvPr id="7" name="Down Arrow 6"/>
          <p:cNvSpPr/>
          <p:nvPr/>
        </p:nvSpPr>
        <p:spPr>
          <a:xfrm>
            <a:off x="1219200" y="3217295"/>
            <a:ext cx="381000" cy="457200"/>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p:cNvSpPr txBox="1"/>
          <p:nvPr/>
        </p:nvSpPr>
        <p:spPr>
          <a:xfrm>
            <a:off x="0" y="3516868"/>
            <a:ext cx="1084143" cy="369332"/>
          </a:xfrm>
          <a:prstGeom prst="rect">
            <a:avLst/>
          </a:prstGeom>
          <a:noFill/>
        </p:spPr>
        <p:txBody>
          <a:bodyPr wrap="none" rtlCol="0">
            <a:spAutoFit/>
          </a:bodyPr>
          <a:lstStyle/>
          <a:p>
            <a:r>
              <a:rPr lang="en-US" dirty="0" smtClean="0"/>
              <a:t>read(pos)</a:t>
            </a:r>
            <a:endParaRPr lang="en-US" dirty="0"/>
          </a:p>
        </p:txBody>
      </p:sp>
      <p:sp>
        <p:nvSpPr>
          <p:cNvPr id="12" name="Down Arrow 11"/>
          <p:cNvSpPr/>
          <p:nvPr/>
        </p:nvSpPr>
        <p:spPr>
          <a:xfrm rot="16200000">
            <a:off x="3429000" y="3124200"/>
            <a:ext cx="381000" cy="251460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p:cNvSpPr txBox="1"/>
          <p:nvPr/>
        </p:nvSpPr>
        <p:spPr>
          <a:xfrm>
            <a:off x="2615732" y="4992469"/>
            <a:ext cx="2040815" cy="369332"/>
          </a:xfrm>
          <a:prstGeom prst="rect">
            <a:avLst/>
          </a:prstGeom>
          <a:noFill/>
        </p:spPr>
        <p:txBody>
          <a:bodyPr wrap="none" rtlCol="0">
            <a:spAutoFit/>
          </a:bodyPr>
          <a:lstStyle/>
          <a:p>
            <a:r>
              <a:rPr lang="en-US" dirty="0" smtClean="0"/>
              <a:t>read(D1/D2, page#)</a:t>
            </a:r>
          </a:p>
        </p:txBody>
      </p:sp>
      <p:sp>
        <p:nvSpPr>
          <p:cNvPr id="19" name="Rectangle 18"/>
          <p:cNvSpPr/>
          <p:nvPr/>
        </p:nvSpPr>
        <p:spPr>
          <a:xfrm>
            <a:off x="381000" y="5029200"/>
            <a:ext cx="2133600" cy="1828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Projection:</a:t>
            </a:r>
          </a:p>
          <a:p>
            <a:pPr algn="ctr"/>
            <a:r>
              <a:rPr lang="en-US" dirty="0" smtClean="0"/>
              <a:t>D1 D2</a:t>
            </a:r>
          </a:p>
          <a:p>
            <a:pPr algn="ctr"/>
            <a:r>
              <a:rPr lang="en-US" dirty="0" smtClean="0"/>
              <a:t>D3 D4</a:t>
            </a:r>
          </a:p>
          <a:p>
            <a:pPr algn="ctr"/>
            <a:r>
              <a:rPr lang="en-US" dirty="0" smtClean="0"/>
              <a:t>D5 D6</a:t>
            </a:r>
          </a:p>
          <a:p>
            <a:pPr algn="ctr"/>
            <a:r>
              <a:rPr lang="en-US" dirty="0" smtClean="0"/>
              <a:t>D7 D8</a:t>
            </a:r>
          </a:p>
          <a:p>
            <a:pPr algn="ctr"/>
            <a:endParaRPr lang="en-US" dirty="0" smtClean="0"/>
          </a:p>
        </p:txBody>
      </p:sp>
      <p:sp>
        <p:nvSpPr>
          <p:cNvPr id="29" name="Down Arrow 28"/>
          <p:cNvSpPr/>
          <p:nvPr/>
        </p:nvSpPr>
        <p:spPr>
          <a:xfrm rot="16200000">
            <a:off x="3429000" y="3581400"/>
            <a:ext cx="381000" cy="251460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3" name="Group 36"/>
          <p:cNvGrpSpPr/>
          <p:nvPr/>
        </p:nvGrpSpPr>
        <p:grpSpPr>
          <a:xfrm>
            <a:off x="4876800" y="4143375"/>
            <a:ext cx="600075" cy="885825"/>
            <a:chOff x="4876800" y="4114800"/>
            <a:chExt cx="600075" cy="885825"/>
          </a:xfrm>
        </p:grpSpPr>
        <p:pic>
          <p:nvPicPr>
            <p:cNvPr id="30" name="Picture 3"/>
            <p:cNvPicPr>
              <a:picLocks noChangeAspect="1" noChangeArrowheads="1"/>
            </p:cNvPicPr>
            <p:nvPr/>
          </p:nvPicPr>
          <p:blipFill>
            <a:blip r:embed="rId4" cstate="print"/>
            <a:srcRect/>
            <a:stretch>
              <a:fillRect/>
            </a:stretch>
          </p:blipFill>
          <p:spPr bwMode="auto">
            <a:xfrm>
              <a:off x="4876800" y="4114800"/>
              <a:ext cx="600075" cy="428625"/>
            </a:xfrm>
            <a:prstGeom prst="rect">
              <a:avLst/>
            </a:prstGeom>
            <a:noFill/>
            <a:ln w="9525">
              <a:noFill/>
              <a:miter lim="800000"/>
              <a:headEnd/>
              <a:tailEnd/>
            </a:ln>
          </p:spPr>
        </p:pic>
        <p:pic>
          <p:nvPicPr>
            <p:cNvPr id="31" name="Picture 3"/>
            <p:cNvPicPr>
              <a:picLocks noChangeAspect="1" noChangeArrowheads="1"/>
            </p:cNvPicPr>
            <p:nvPr/>
          </p:nvPicPr>
          <p:blipFill>
            <a:blip r:embed="rId4" cstate="print"/>
            <a:srcRect/>
            <a:stretch>
              <a:fillRect/>
            </a:stretch>
          </p:blipFill>
          <p:spPr bwMode="auto">
            <a:xfrm>
              <a:off x="4876800" y="4572000"/>
              <a:ext cx="600075" cy="428625"/>
            </a:xfrm>
            <a:prstGeom prst="rect">
              <a:avLst/>
            </a:prstGeom>
            <a:noFill/>
            <a:ln w="9525">
              <a:noFill/>
              <a:miter lim="800000"/>
              <a:headEnd/>
              <a:tailEnd/>
            </a:ln>
          </p:spPr>
        </p:pic>
      </p:grpSp>
      <p:grpSp>
        <p:nvGrpSpPr>
          <p:cNvPr id="4" name="Group 35"/>
          <p:cNvGrpSpPr/>
          <p:nvPr/>
        </p:nvGrpSpPr>
        <p:grpSpPr>
          <a:xfrm>
            <a:off x="5565775" y="4143375"/>
            <a:ext cx="600075" cy="885825"/>
            <a:chOff x="5572125" y="4067175"/>
            <a:chExt cx="600075" cy="885825"/>
          </a:xfrm>
        </p:grpSpPr>
        <p:pic>
          <p:nvPicPr>
            <p:cNvPr id="34" name="Picture 3"/>
            <p:cNvPicPr>
              <a:picLocks noChangeAspect="1" noChangeArrowheads="1"/>
            </p:cNvPicPr>
            <p:nvPr/>
          </p:nvPicPr>
          <p:blipFill>
            <a:blip r:embed="rId4" cstate="print"/>
            <a:srcRect/>
            <a:stretch>
              <a:fillRect/>
            </a:stretch>
          </p:blipFill>
          <p:spPr bwMode="auto">
            <a:xfrm>
              <a:off x="5572125" y="4067175"/>
              <a:ext cx="600075" cy="428625"/>
            </a:xfrm>
            <a:prstGeom prst="rect">
              <a:avLst/>
            </a:prstGeom>
            <a:noFill/>
            <a:ln w="9525">
              <a:noFill/>
              <a:miter lim="800000"/>
              <a:headEnd/>
              <a:tailEnd/>
            </a:ln>
          </p:spPr>
        </p:pic>
        <p:pic>
          <p:nvPicPr>
            <p:cNvPr id="35" name="Picture 3"/>
            <p:cNvPicPr>
              <a:picLocks noChangeAspect="1" noChangeArrowheads="1"/>
            </p:cNvPicPr>
            <p:nvPr/>
          </p:nvPicPr>
          <p:blipFill>
            <a:blip r:embed="rId4"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9" name="Group 37"/>
          <p:cNvGrpSpPr/>
          <p:nvPr/>
        </p:nvGrpSpPr>
        <p:grpSpPr>
          <a:xfrm>
            <a:off x="6254750" y="4143375"/>
            <a:ext cx="600075" cy="885825"/>
            <a:chOff x="5572125" y="4067175"/>
            <a:chExt cx="600075" cy="885825"/>
          </a:xfrm>
        </p:grpSpPr>
        <p:pic>
          <p:nvPicPr>
            <p:cNvPr id="39" name="Picture 3"/>
            <p:cNvPicPr>
              <a:picLocks noChangeAspect="1" noChangeArrowheads="1"/>
            </p:cNvPicPr>
            <p:nvPr/>
          </p:nvPicPr>
          <p:blipFill>
            <a:blip r:embed="rId4" cstate="print"/>
            <a:srcRect/>
            <a:stretch>
              <a:fillRect/>
            </a:stretch>
          </p:blipFill>
          <p:spPr bwMode="auto">
            <a:xfrm>
              <a:off x="5572125" y="4067175"/>
              <a:ext cx="600075" cy="428625"/>
            </a:xfrm>
            <a:prstGeom prst="rect">
              <a:avLst/>
            </a:prstGeom>
            <a:noFill/>
            <a:ln w="9525">
              <a:noFill/>
              <a:miter lim="800000"/>
              <a:headEnd/>
              <a:tailEnd/>
            </a:ln>
          </p:spPr>
        </p:pic>
        <p:pic>
          <p:nvPicPr>
            <p:cNvPr id="40" name="Picture 3"/>
            <p:cNvPicPr>
              <a:picLocks noChangeAspect="1" noChangeArrowheads="1"/>
            </p:cNvPicPr>
            <p:nvPr/>
          </p:nvPicPr>
          <p:blipFill>
            <a:blip r:embed="rId4"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10" name="Group 40"/>
          <p:cNvGrpSpPr/>
          <p:nvPr/>
        </p:nvGrpSpPr>
        <p:grpSpPr>
          <a:xfrm>
            <a:off x="6943725" y="4143375"/>
            <a:ext cx="600075" cy="885825"/>
            <a:chOff x="5572125" y="4067175"/>
            <a:chExt cx="600075" cy="885825"/>
          </a:xfrm>
        </p:grpSpPr>
        <p:pic>
          <p:nvPicPr>
            <p:cNvPr id="42" name="Picture 3"/>
            <p:cNvPicPr>
              <a:picLocks noChangeAspect="1" noChangeArrowheads="1"/>
            </p:cNvPicPr>
            <p:nvPr/>
          </p:nvPicPr>
          <p:blipFill>
            <a:blip r:embed="rId4" cstate="print"/>
            <a:srcRect/>
            <a:stretch>
              <a:fillRect/>
            </a:stretch>
          </p:blipFill>
          <p:spPr bwMode="auto">
            <a:xfrm>
              <a:off x="5572125" y="4067175"/>
              <a:ext cx="600075" cy="428625"/>
            </a:xfrm>
            <a:prstGeom prst="rect">
              <a:avLst/>
            </a:prstGeom>
            <a:noFill/>
            <a:ln w="9525">
              <a:noFill/>
              <a:miter lim="800000"/>
              <a:headEnd/>
              <a:tailEnd/>
            </a:ln>
          </p:spPr>
        </p:pic>
        <p:pic>
          <p:nvPicPr>
            <p:cNvPr id="43" name="Picture 3"/>
            <p:cNvPicPr>
              <a:picLocks noChangeAspect="1" noChangeArrowheads="1"/>
            </p:cNvPicPr>
            <p:nvPr/>
          </p:nvPicPr>
          <p:blipFill>
            <a:blip r:embed="rId4" cstate="print"/>
            <a:srcRect/>
            <a:stretch>
              <a:fillRect/>
            </a:stretch>
          </p:blipFill>
          <p:spPr bwMode="auto">
            <a:xfrm>
              <a:off x="5572125" y="4524375"/>
              <a:ext cx="600075" cy="428625"/>
            </a:xfrm>
            <a:prstGeom prst="rect">
              <a:avLst/>
            </a:prstGeom>
            <a:noFill/>
            <a:ln w="9525">
              <a:noFill/>
              <a:miter lim="800000"/>
              <a:headEnd/>
              <a:tailEnd/>
            </a:ln>
          </p:spPr>
        </p:pic>
      </p:grpSp>
      <p:sp>
        <p:nvSpPr>
          <p:cNvPr id="44" name="TextBox 43"/>
          <p:cNvSpPr txBox="1"/>
          <p:nvPr/>
        </p:nvSpPr>
        <p:spPr>
          <a:xfrm>
            <a:off x="4953000" y="3821668"/>
            <a:ext cx="2667000" cy="369332"/>
          </a:xfrm>
          <a:prstGeom prst="rect">
            <a:avLst/>
          </a:prstGeom>
          <a:noFill/>
        </p:spPr>
        <p:txBody>
          <a:bodyPr wrap="square" rtlCol="0">
            <a:spAutoFit/>
          </a:bodyPr>
          <a:lstStyle/>
          <a:p>
            <a:r>
              <a:rPr lang="en-US" dirty="0" smtClean="0"/>
              <a:t> D1         D3        D5        D7</a:t>
            </a:r>
            <a:endParaRPr lang="en-US" dirty="0"/>
          </a:p>
        </p:txBody>
      </p:sp>
      <p:sp>
        <p:nvSpPr>
          <p:cNvPr id="45" name="TextBox 44"/>
          <p:cNvSpPr txBox="1"/>
          <p:nvPr/>
        </p:nvSpPr>
        <p:spPr>
          <a:xfrm>
            <a:off x="4953000" y="4964668"/>
            <a:ext cx="2667000" cy="369332"/>
          </a:xfrm>
          <a:prstGeom prst="rect">
            <a:avLst/>
          </a:prstGeom>
          <a:noFill/>
        </p:spPr>
        <p:txBody>
          <a:bodyPr wrap="square" rtlCol="0">
            <a:spAutoFit/>
          </a:bodyPr>
          <a:lstStyle/>
          <a:p>
            <a:r>
              <a:rPr lang="en-US" dirty="0" smtClean="0"/>
              <a:t> D2         D4        D6        D8</a:t>
            </a:r>
            <a:endParaRPr lang="en-US" dirty="0"/>
          </a:p>
        </p:txBody>
      </p:sp>
      <p:sp>
        <p:nvSpPr>
          <p:cNvPr id="49" name="TextBox 48"/>
          <p:cNvSpPr txBox="1"/>
          <p:nvPr/>
        </p:nvSpPr>
        <p:spPr>
          <a:xfrm>
            <a:off x="1143000" y="1447800"/>
            <a:ext cx="1143000" cy="369332"/>
          </a:xfrm>
          <a:prstGeom prst="rect">
            <a:avLst/>
          </a:prstGeom>
          <a:noFill/>
        </p:spPr>
        <p:txBody>
          <a:bodyPr wrap="square" rtlCol="0">
            <a:spAutoFit/>
          </a:bodyPr>
          <a:lstStyle/>
          <a:p>
            <a:r>
              <a:rPr lang="en-US" dirty="0" smtClean="0"/>
              <a:t>client</a:t>
            </a:r>
            <a:endParaRPr lang="en-US" dirty="0"/>
          </a:p>
        </p:txBody>
      </p:sp>
      <p:sp>
        <p:nvSpPr>
          <p:cNvPr id="51" name="TextBox 50"/>
          <p:cNvSpPr txBox="1"/>
          <p:nvPr/>
        </p:nvSpPr>
        <p:spPr>
          <a:xfrm>
            <a:off x="5486400" y="5410200"/>
            <a:ext cx="1600200" cy="369332"/>
          </a:xfrm>
          <a:prstGeom prst="rect">
            <a:avLst/>
          </a:prstGeom>
          <a:noFill/>
        </p:spPr>
        <p:txBody>
          <a:bodyPr wrap="square" rtlCol="0">
            <a:spAutoFit/>
          </a:bodyPr>
          <a:lstStyle/>
          <a:p>
            <a:r>
              <a:rPr lang="en-US" dirty="0" smtClean="0"/>
              <a:t>CORFU cluster</a:t>
            </a:r>
            <a:endParaRPr lang="en-US" dirty="0"/>
          </a:p>
        </p:txBody>
      </p:sp>
      <p:sp>
        <p:nvSpPr>
          <p:cNvPr id="46" name="Slide Number Placeholder 45"/>
          <p:cNvSpPr>
            <a:spLocks noGrp="1"/>
          </p:cNvSpPr>
          <p:nvPr>
            <p:ph type="sldNum" sz="quarter" idx="12"/>
          </p:nvPr>
        </p:nvSpPr>
        <p:spPr/>
        <p:txBody>
          <a:bodyPr>
            <a:normAutofit fontScale="85000" lnSpcReduction="20000"/>
          </a:bodyPr>
          <a:lstStyle/>
          <a:p>
            <a:fld id="{29D19250-1976-4811-8893-8229380CB3A5}" type="slidenum">
              <a:rPr lang="en-US" smtClean="0"/>
              <a:pPr/>
              <a:t>33</a:t>
            </a:fld>
            <a:endParaRPr lang="en-US" dirty="0"/>
          </a:p>
        </p:txBody>
      </p:sp>
      <p:graphicFrame>
        <p:nvGraphicFramePr>
          <p:cNvPr id="37" name="Diagram 36"/>
          <p:cNvGraphicFramePr/>
          <p:nvPr/>
        </p:nvGraphicFramePr>
        <p:xfrm>
          <a:off x="3856038" y="5714999"/>
          <a:ext cx="3978275" cy="762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8" name="Table 37"/>
          <p:cNvGraphicFramePr>
            <a:graphicFrameLocks noGrp="1"/>
          </p:cNvGraphicFramePr>
          <p:nvPr/>
        </p:nvGraphicFramePr>
        <p:xfrm>
          <a:off x="4876801" y="1752600"/>
          <a:ext cx="609599" cy="2072640"/>
        </p:xfrm>
        <a:graphic>
          <a:graphicData uri="http://schemas.openxmlformats.org/drawingml/2006/table">
            <a:tbl>
              <a:tblPr firstRow="1">
                <a:tableStyleId>{073A0DAA-6AF3-43AB-8588-CEC1D06C72B9}</a:tableStyleId>
              </a:tblPr>
              <a:tblGrid>
                <a:gridCol w="609599"/>
              </a:tblGrid>
              <a:tr h="335280">
                <a:tc>
                  <a:txBody>
                    <a:bodyPr/>
                    <a:lstStyle/>
                    <a:p>
                      <a:r>
                        <a:rPr lang="en-US" sz="2000" dirty="0" smtClean="0"/>
                        <a:t>D1/D2</a:t>
                      </a:r>
                      <a:endParaRPr lang="en-US" sz="2000" dirty="0"/>
                    </a:p>
                  </a:txBody>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0</a:t>
                      </a:r>
                      <a:endParaRPr lang="en-US" sz="2400" dirty="0" smtClean="0"/>
                    </a:p>
                  </a:txBody>
                  <a:tcPr>
                    <a:solidFill>
                      <a:schemeClr val="bg1">
                        <a:lumMod val="95000"/>
                      </a:schemeClr>
                    </a:solidFill>
                  </a:tcPr>
                </a:tc>
              </a:tr>
              <a:tr h="335280">
                <a:tc>
                  <a:txBody>
                    <a:bodyPr/>
                    <a:lstStyle/>
                    <a:p>
                      <a:pPr lvl="0"/>
                      <a:r>
                        <a:rPr lang="en-US" sz="2400" dirty="0" smtClean="0"/>
                        <a:t>L</a:t>
                      </a:r>
                      <a:r>
                        <a:rPr lang="en-US" sz="2400" baseline="-25000" dirty="0" smtClean="0"/>
                        <a:t>4</a:t>
                      </a:r>
                      <a:endParaRPr lang="en-US" sz="2400" dirty="0"/>
                    </a:p>
                  </a:txBody>
                  <a:tcPr>
                    <a:solidFill>
                      <a:schemeClr val="bg1">
                        <a:lumMod val="95000"/>
                      </a:schemeClr>
                    </a:solidFill>
                  </a:tcPr>
                </a:tc>
              </a:tr>
              <a:tr h="335280">
                <a:tc>
                  <a:txBody>
                    <a:bodyPr/>
                    <a:lstStyle/>
                    <a:p>
                      <a:r>
                        <a:rPr lang="en-US" sz="2400" dirty="0" smtClean="0"/>
                        <a:t>...</a:t>
                      </a:r>
                      <a:endParaRPr lang="en-US" sz="2400" dirty="0"/>
                    </a:p>
                  </a:txBody>
                  <a:tcPr>
                    <a:solidFill>
                      <a:schemeClr val="bg1">
                        <a:lumMod val="95000"/>
                      </a:schemeClr>
                    </a:solidFill>
                  </a:tcPr>
                </a:tc>
              </a:tr>
            </a:tbl>
          </a:graphicData>
        </a:graphic>
      </p:graphicFrame>
      <p:sp>
        <p:nvSpPr>
          <p:cNvPr id="47" name="Right Arrow 46"/>
          <p:cNvSpPr/>
          <p:nvPr/>
        </p:nvSpPr>
        <p:spPr>
          <a:xfrm>
            <a:off x="8047038" y="5791199"/>
            <a:ext cx="639762" cy="609600"/>
          </a:xfrm>
          <a:prstGeom prst="rightArrow">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aphicFrame>
        <p:nvGraphicFramePr>
          <p:cNvPr id="50" name="Table 49"/>
          <p:cNvGraphicFramePr>
            <a:graphicFrameLocks noGrp="1"/>
          </p:cNvGraphicFramePr>
          <p:nvPr/>
        </p:nvGraphicFramePr>
        <p:xfrm>
          <a:off x="5562601" y="1767841"/>
          <a:ext cx="609599" cy="2072640"/>
        </p:xfrm>
        <a:graphic>
          <a:graphicData uri="http://schemas.openxmlformats.org/drawingml/2006/table">
            <a:tbl>
              <a:tblPr firstRow="1">
                <a:tableStyleId>{073A0DAA-6AF3-43AB-8588-CEC1D06C72B9}</a:tableStyleId>
              </a:tblPr>
              <a:tblGrid>
                <a:gridCol w="609599"/>
              </a:tblGrid>
              <a:tr h="335280">
                <a:tc>
                  <a:txBody>
                    <a:bodyPr/>
                    <a:lstStyle/>
                    <a:p>
                      <a:r>
                        <a:rPr lang="en-US" sz="2000" dirty="0" smtClean="0"/>
                        <a:t>D3/D4</a:t>
                      </a:r>
                      <a:endParaRPr lang="en-US" sz="2000" dirty="0"/>
                    </a:p>
                  </a:txBody>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1</a:t>
                      </a:r>
                      <a:endParaRPr lang="en-US" sz="2400" dirty="0" smtClean="0"/>
                    </a:p>
                  </a:txBody>
                  <a:tcPr>
                    <a:solidFill>
                      <a:schemeClr val="bg1">
                        <a:lumMod val="85000"/>
                      </a:schemeClr>
                    </a:solidFill>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5</a:t>
                      </a:r>
                      <a:endParaRPr lang="en-US" sz="2400" dirty="0" smtClean="0"/>
                    </a:p>
                  </a:txBody>
                  <a:tcPr>
                    <a:solidFill>
                      <a:schemeClr val="bg1">
                        <a:lumMod val="85000"/>
                      </a:schemeClr>
                    </a:solidFill>
                  </a:tcPr>
                </a:tc>
              </a:tr>
              <a:tr h="335280">
                <a:tc>
                  <a:txBody>
                    <a:bodyPr/>
                    <a:lstStyle/>
                    <a:p>
                      <a:r>
                        <a:rPr lang="en-US" sz="2400" dirty="0" smtClean="0"/>
                        <a:t>...</a:t>
                      </a:r>
                      <a:endParaRPr lang="en-US" sz="2400" dirty="0"/>
                    </a:p>
                  </a:txBody>
                  <a:tcPr>
                    <a:solidFill>
                      <a:schemeClr val="bg1">
                        <a:lumMod val="85000"/>
                      </a:schemeClr>
                    </a:solidFill>
                  </a:tcPr>
                </a:tc>
              </a:tr>
            </a:tbl>
          </a:graphicData>
        </a:graphic>
      </p:graphicFrame>
      <p:graphicFrame>
        <p:nvGraphicFramePr>
          <p:cNvPr id="52" name="Table 51"/>
          <p:cNvGraphicFramePr>
            <a:graphicFrameLocks noGrp="1"/>
          </p:cNvGraphicFramePr>
          <p:nvPr/>
        </p:nvGraphicFramePr>
        <p:xfrm>
          <a:off x="6248400" y="1752601"/>
          <a:ext cx="609599" cy="2072640"/>
        </p:xfrm>
        <a:graphic>
          <a:graphicData uri="http://schemas.openxmlformats.org/drawingml/2006/table">
            <a:tbl>
              <a:tblPr firstRow="1">
                <a:tableStyleId>{073A0DAA-6AF3-43AB-8588-CEC1D06C72B9}</a:tableStyleId>
              </a:tblPr>
              <a:tblGrid>
                <a:gridCol w="609599"/>
              </a:tblGrid>
              <a:tr h="335280">
                <a:tc>
                  <a:txBody>
                    <a:bodyPr/>
                    <a:lstStyle/>
                    <a:p>
                      <a:r>
                        <a:rPr lang="en-US" sz="2000" dirty="0" smtClean="0"/>
                        <a:t>D5/D6</a:t>
                      </a:r>
                      <a:endParaRPr lang="en-US" sz="2000" dirty="0"/>
                    </a:p>
                  </a:txBody>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2</a:t>
                      </a:r>
                      <a:endParaRPr lang="en-US" sz="2400" dirty="0" smtClean="0"/>
                    </a:p>
                  </a:txBody>
                  <a:tcPr>
                    <a:solidFill>
                      <a:schemeClr val="bg1">
                        <a:lumMod val="75000"/>
                      </a:schemeClr>
                    </a:solidFill>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6</a:t>
                      </a:r>
                      <a:endParaRPr lang="en-US" sz="2400" dirty="0" smtClean="0"/>
                    </a:p>
                  </a:txBody>
                  <a:tcPr>
                    <a:solidFill>
                      <a:schemeClr val="bg1">
                        <a:lumMod val="75000"/>
                      </a:schemeClr>
                    </a:solidFill>
                  </a:tcPr>
                </a:tc>
              </a:tr>
              <a:tr h="335280">
                <a:tc>
                  <a:txBody>
                    <a:bodyPr/>
                    <a:lstStyle/>
                    <a:p>
                      <a:r>
                        <a:rPr lang="en-US" sz="2400" dirty="0" smtClean="0"/>
                        <a:t>...</a:t>
                      </a:r>
                      <a:endParaRPr lang="en-US" sz="2400" dirty="0"/>
                    </a:p>
                  </a:txBody>
                  <a:tcPr>
                    <a:solidFill>
                      <a:schemeClr val="bg1">
                        <a:lumMod val="75000"/>
                      </a:schemeClr>
                    </a:solidFill>
                  </a:tcPr>
                </a:tc>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3405277259"/>
              </p:ext>
            </p:extLst>
          </p:nvPr>
        </p:nvGraphicFramePr>
        <p:xfrm>
          <a:off x="6934200" y="1752601"/>
          <a:ext cx="609599" cy="2072640"/>
        </p:xfrm>
        <a:graphic>
          <a:graphicData uri="http://schemas.openxmlformats.org/drawingml/2006/table">
            <a:tbl>
              <a:tblPr firstRow="1">
                <a:tableStyleId>{073A0DAA-6AF3-43AB-8588-CEC1D06C72B9}</a:tableStyleId>
              </a:tblPr>
              <a:tblGrid>
                <a:gridCol w="609599"/>
              </a:tblGrid>
              <a:tr h="335280">
                <a:tc>
                  <a:txBody>
                    <a:bodyPr/>
                    <a:lstStyle/>
                    <a:p>
                      <a:r>
                        <a:rPr lang="en-US" sz="2000" dirty="0" smtClean="0"/>
                        <a:t>D7/D8</a:t>
                      </a:r>
                      <a:endParaRPr lang="en-US" sz="2000" dirty="0"/>
                    </a:p>
                  </a:txBody>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3</a:t>
                      </a:r>
                      <a:endParaRPr lang="en-US" sz="2400" dirty="0" smtClean="0"/>
                    </a:p>
                  </a:txBody>
                  <a:tcPr>
                    <a:solidFill>
                      <a:schemeClr val="bg1">
                        <a:lumMod val="65000"/>
                      </a:schemeClr>
                    </a:solidFill>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7</a:t>
                      </a:r>
                      <a:endParaRPr lang="en-US" sz="2400" dirty="0" smtClean="0"/>
                    </a:p>
                  </a:txBody>
                  <a:tcPr>
                    <a:solidFill>
                      <a:schemeClr val="bg1">
                        <a:lumMod val="65000"/>
                      </a:schemeClr>
                    </a:solidFill>
                  </a:tcPr>
                </a:tc>
              </a:tr>
              <a:tr h="335280">
                <a:tc>
                  <a:txBody>
                    <a:bodyPr/>
                    <a:lstStyle/>
                    <a:p>
                      <a:r>
                        <a:rPr lang="en-US" sz="2400" dirty="0" smtClean="0"/>
                        <a:t>...</a:t>
                      </a:r>
                      <a:endParaRPr lang="en-US" sz="2400" dirty="0"/>
                    </a:p>
                  </a:txBody>
                  <a:tcPr>
                    <a:solidFill>
                      <a:schemeClr val="bg1">
                        <a:lumMod val="65000"/>
                      </a:schemeClr>
                    </a:solidFill>
                  </a:tcPr>
                </a:tc>
              </a:tr>
            </a:tbl>
          </a:graphicData>
        </a:graphic>
      </p:graphicFrame>
      <p:graphicFrame>
        <p:nvGraphicFramePr>
          <p:cNvPr id="36" name="Table 35"/>
          <p:cNvGraphicFramePr>
            <a:graphicFrameLocks noGrp="1"/>
          </p:cNvGraphicFramePr>
          <p:nvPr/>
        </p:nvGraphicFramePr>
        <p:xfrm>
          <a:off x="3809999" y="1752600"/>
          <a:ext cx="1066801" cy="2804160"/>
        </p:xfrm>
        <a:graphic>
          <a:graphicData uri="http://schemas.openxmlformats.org/drawingml/2006/table">
            <a:tbl>
              <a:tblPr firstRow="1">
                <a:tableStyleId>{073A0DAA-6AF3-43AB-8588-CEC1D06C72B9}</a:tableStyleId>
              </a:tblPr>
              <a:tblGrid>
                <a:gridCol w="1066801"/>
              </a:tblGrid>
              <a:tr h="335280">
                <a:tc>
                  <a:txBody>
                    <a:bodyPr/>
                    <a:lstStyle/>
                    <a:p>
                      <a:endParaRPr lang="en-US" sz="2000" baseline="0" dirty="0" smtClean="0">
                        <a:solidFill>
                          <a:schemeClr val="tx1"/>
                        </a:solidFill>
                      </a:endParaRPr>
                    </a:p>
                    <a:p>
                      <a:r>
                        <a:rPr lang="en-US" sz="2000" baseline="0" dirty="0" smtClean="0">
                          <a:solidFill>
                            <a:schemeClr val="tx1"/>
                          </a:solidFill>
                        </a:rPr>
                        <a:t> </a:t>
                      </a:r>
                      <a:endParaRPr lang="en-US" sz="2000"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tr>
              <a:tr h="335280">
                <a:tc>
                  <a:txBody>
                    <a:bodyPr/>
                    <a:lstStyle/>
                    <a:p>
                      <a:r>
                        <a:rPr lang="en-US" sz="2400" dirty="0" smtClean="0">
                          <a:solidFill>
                            <a:schemeClr val="tx1"/>
                          </a:solidFill>
                        </a:rPr>
                        <a:t>page 0</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35280">
                <a:tc>
                  <a:txBody>
                    <a:bodyPr/>
                    <a:lstStyle/>
                    <a:p>
                      <a:r>
                        <a:rPr lang="en-US" sz="2400" dirty="0" smtClean="0">
                          <a:solidFill>
                            <a:schemeClr val="tx1"/>
                          </a:solidFill>
                        </a:rPr>
                        <a:t>page 1</a:t>
                      </a:r>
                      <a:endParaRPr lang="en-US" sz="240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r>
              <a:tr h="335280">
                <a:tc>
                  <a:txBody>
                    <a:bodyPr/>
                    <a:lstStyle/>
                    <a:p>
                      <a:r>
                        <a:rPr lang="en-US" sz="2400" dirty="0" smtClean="0">
                          <a:solidFill>
                            <a:schemeClr val="tx1"/>
                          </a:solidFill>
                        </a:rPr>
                        <a:t>…</a:t>
                      </a:r>
                      <a:endParaRPr lang="en-US" sz="2400" dirty="0">
                        <a:solidFill>
                          <a:schemeClr val="tx1"/>
                        </a:solidFill>
                      </a:endParaRPr>
                    </a:p>
                  </a:txBody>
                  <a:tcPr>
                    <a:lnR w="12700" cap="flat" cmpd="sng" algn="ctr">
                      <a:solidFill>
                        <a:schemeClr val="tx1"/>
                      </a:solidFill>
                      <a:prstDash val="solid"/>
                      <a:round/>
                      <a:headEnd type="none" w="med" len="med"/>
                      <a:tailEnd type="none" w="med" len="med"/>
                    </a:lnR>
                    <a:noFill/>
                  </a:tcPr>
                </a:tc>
              </a:tr>
            </a:tbl>
          </a:graphicData>
        </a:graphic>
      </p:graphicFrame>
      <p:grpSp>
        <p:nvGrpSpPr>
          <p:cNvPr id="15" name="Group 14"/>
          <p:cNvGrpSpPr/>
          <p:nvPr/>
        </p:nvGrpSpPr>
        <p:grpSpPr>
          <a:xfrm>
            <a:off x="4872182" y="3880450"/>
            <a:ext cx="2662401" cy="1463861"/>
            <a:chOff x="4872182" y="3880450"/>
            <a:chExt cx="2662401" cy="1463861"/>
          </a:xfrm>
        </p:grpSpPr>
        <p:sp>
          <p:nvSpPr>
            <p:cNvPr id="11" name="Rectangle 10"/>
            <p:cNvSpPr/>
            <p:nvPr/>
          </p:nvSpPr>
          <p:spPr>
            <a:xfrm>
              <a:off x="4872182" y="3880450"/>
              <a:ext cx="598169" cy="1451502"/>
            </a:xfrm>
            <a:prstGeom prst="rect">
              <a:avLst/>
            </a:prstGeom>
            <a:solidFill>
              <a:schemeClr val="bg2">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1" name="Rectangle 40"/>
            <p:cNvSpPr/>
            <p:nvPr/>
          </p:nvSpPr>
          <p:spPr>
            <a:xfrm>
              <a:off x="6936414" y="3892809"/>
              <a:ext cx="598169" cy="1451502"/>
            </a:xfrm>
            <a:prstGeom prst="rect">
              <a:avLst/>
            </a:prstGeom>
            <a:solidFill>
              <a:schemeClr val="bg2">
                <a:lumMod val="2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8" name="Rectangle 47"/>
            <p:cNvSpPr/>
            <p:nvPr/>
          </p:nvSpPr>
          <p:spPr>
            <a:xfrm>
              <a:off x="5554871" y="3892809"/>
              <a:ext cx="598169" cy="1451502"/>
            </a:xfrm>
            <a:prstGeom prst="rect">
              <a:avLst/>
            </a:prstGeom>
            <a:solidFill>
              <a:schemeClr val="bg2">
                <a:lumMod val="7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Rectangle 53"/>
            <p:cNvSpPr/>
            <p:nvPr/>
          </p:nvSpPr>
          <p:spPr>
            <a:xfrm>
              <a:off x="6251515" y="3891684"/>
              <a:ext cx="598169" cy="1451502"/>
            </a:xfrm>
            <a:prstGeom prst="rect">
              <a:avLst/>
            </a:prstGeom>
            <a:solidFill>
              <a:schemeClr val="bg2">
                <a:lumMod val="50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5409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5" presetClass="emph" presetSubtype="1" nodeType="withEffect">
                                  <p:stCondLst>
                                    <p:cond delay="0"/>
                                  </p:stCondLst>
                                  <p:endCondLst>
                                    <p:cond evt="onNext" delay="0">
                                      <p:tgtEl>
                                        <p:sldTgt/>
                                      </p:tgtEl>
                                    </p:cond>
                                  </p:endCondLst>
                                  <p:childTnLst>
                                    <p:set>
                                      <p:cBhvr override="childStyle">
                                        <p:cTn id="46" dur="indefinite"/>
                                        <p:tgtEl>
                                          <p:spTgt spid="19">
                                            <p:txEl>
                                              <p:pRg st="1" end="1"/>
                                            </p:txEl>
                                          </p:spTgt>
                                        </p:tgtEl>
                                        <p:attrNameLst>
                                          <p:attrName>style.fontStyle</p:attrName>
                                        </p:attrNameLst>
                                      </p:cBhvr>
                                      <p:to>
                                        <p:strVal val="normal"/>
                                      </p:to>
                                    </p:set>
                                    <p:set>
                                      <p:cBhvr override="childStyle">
                                        <p:cTn id="47" dur="indefinite"/>
                                        <p:tgtEl>
                                          <p:spTgt spid="19">
                                            <p:txEl>
                                              <p:pRg st="1" end="1"/>
                                            </p:txEl>
                                          </p:spTgt>
                                        </p:tgtEl>
                                        <p:attrNameLst>
                                          <p:attrName>style.fontWeight</p:attrName>
                                        </p:attrNameLst>
                                      </p:cBhvr>
                                      <p:to>
                                        <p:strVal val="bold"/>
                                      </p:to>
                                    </p:set>
                                    <p:set>
                                      <p:cBhvr override="childStyle">
                                        <p:cTn id="48" dur="indefinite"/>
                                        <p:tgtEl>
                                          <p:spTgt spid="19">
                                            <p:txEl>
                                              <p:pRg st="1" end="1"/>
                                            </p:txEl>
                                          </p:spTgt>
                                        </p:tgtEl>
                                        <p:attrNameLst>
                                          <p:attrName>style.textDecorationUnderline</p:attrName>
                                        </p:attrNameLst>
                                      </p:cBhvr>
                                      <p:to>
                                        <p:strVal val="false"/>
                                      </p:to>
                                    </p:set>
                                  </p:childTnLst>
                                </p:cTn>
                              </p:par>
                              <p:par>
                                <p:cTn id="49" presetID="26" presetClass="emph" presetSubtype="0" fill="hold" nodeType="withEffect">
                                  <p:stCondLst>
                                    <p:cond delay="0"/>
                                  </p:stCondLst>
                                  <p:childTnLst>
                                    <p:animEffect transition="out" filter="fade">
                                      <p:cBhvr>
                                        <p:cTn id="50" dur="500" tmFilter="0, 0; .2, .5; .8, .5; 1, 0"/>
                                        <p:tgtEl>
                                          <p:spTgt spid="3"/>
                                        </p:tgtEl>
                                      </p:cBhvr>
                                    </p:animEffect>
                                    <p:animScale>
                                      <p:cBhvr>
                                        <p:cTn id="5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9" grpId="0" build="allAtOnce" animBg="1"/>
      <p:bldP spid="29" grpId="0" animBg="1"/>
      <p:bldGraphic spid="37" grpId="0">
        <p:bldAsOne/>
      </p:bldGraphic>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CORFU users needed more!</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34</a:t>
            </a:fld>
            <a:endParaRPr lang="en-US"/>
          </a:p>
        </p:txBody>
      </p:sp>
      <p:sp>
        <p:nvSpPr>
          <p:cNvPr id="5" name="Content Placeholder 4"/>
          <p:cNvSpPr>
            <a:spLocks noGrp="1"/>
          </p:cNvSpPr>
          <p:nvPr>
            <p:ph sz="quarter" idx="1"/>
          </p:nvPr>
        </p:nvSpPr>
        <p:spPr/>
        <p:txBody>
          <a:bodyPr/>
          <a:lstStyle/>
          <a:p>
            <a:r>
              <a:rPr lang="en-US" dirty="0" smtClean="0"/>
              <a:t>One request involved “chain replication”</a:t>
            </a:r>
          </a:p>
          <a:p>
            <a:pPr lvl="1"/>
            <a:r>
              <a:rPr lang="en-US" dirty="0" smtClean="0"/>
              <a:t>Goal here is to have more than one CORFU server in a kind of chain, for greater read-load capacity</a:t>
            </a:r>
          </a:p>
          <a:p>
            <a:pPr lvl="1"/>
            <a:r>
              <a:rPr lang="en-US" dirty="0" smtClean="0"/>
              <a:t>Each server would still itself be fault-tolerant</a:t>
            </a:r>
          </a:p>
          <a:p>
            <a:pPr lvl="1"/>
            <a:endParaRPr lang="en-US" dirty="0"/>
          </a:p>
          <a:p>
            <a:r>
              <a:rPr lang="en-US" dirty="0" smtClean="0"/>
              <a:t>A second request was for support of transactions</a:t>
            </a:r>
          </a:p>
          <a:p>
            <a:pPr lvl="1"/>
            <a:r>
              <a:rPr lang="en-US" dirty="0" smtClean="0"/>
              <a:t>For that they needed to add a Begin/Commit</a:t>
            </a:r>
            <a:endParaRPr lang="en-US" dirty="0"/>
          </a:p>
        </p:txBody>
      </p:sp>
    </p:spTree>
    <p:extLst>
      <p:ext uri="{BB962C8B-B14F-4D97-AF65-F5344CB8AC3E}">
        <p14:creationId xmlns:p14="http://schemas.microsoft.com/office/powerpoint/2010/main" val="1604374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C</a:t>
            </a:r>
            <a:r>
              <a:rPr lang="en-US" dirty="0" smtClean="0"/>
              <a:t>hain replication in CORFU</a:t>
            </a:r>
            <a:endParaRPr lang="en-US" dirty="0"/>
          </a:p>
        </p:txBody>
      </p:sp>
      <p:grpSp>
        <p:nvGrpSpPr>
          <p:cNvPr id="3" name="Group 15"/>
          <p:cNvGrpSpPr/>
          <p:nvPr/>
        </p:nvGrpSpPr>
        <p:grpSpPr>
          <a:xfrm>
            <a:off x="5105400" y="4865132"/>
            <a:ext cx="2023110" cy="710641"/>
            <a:chOff x="2853690" y="1981200"/>
            <a:chExt cx="5452110" cy="1978025"/>
          </a:xfrm>
        </p:grpSpPr>
        <p:pic>
          <p:nvPicPr>
            <p:cNvPr id="20" name="Picture 19"/>
            <p:cNvPicPr>
              <a:picLocks noChangeAspect="1" noChangeArrowheads="1"/>
            </p:cNvPicPr>
            <p:nvPr/>
          </p:nvPicPr>
          <p:blipFill>
            <a:blip r:embed="rId2" cstate="print"/>
            <a:srcRect/>
            <a:stretch>
              <a:fillRect/>
            </a:stretch>
          </p:blipFill>
          <p:spPr bwMode="auto">
            <a:xfrm>
              <a:off x="2853690" y="1981200"/>
              <a:ext cx="1240154" cy="885824"/>
            </a:xfrm>
            <a:prstGeom prst="rect">
              <a:avLst/>
            </a:prstGeom>
            <a:noFill/>
            <a:ln w="9525">
              <a:noFill/>
              <a:miter lim="800000"/>
              <a:headEnd/>
              <a:tailEnd/>
            </a:ln>
          </p:spPr>
        </p:pic>
        <p:pic>
          <p:nvPicPr>
            <p:cNvPr id="22" name="Picture 21"/>
            <p:cNvPicPr>
              <a:picLocks noChangeAspect="1" noChangeArrowheads="1"/>
            </p:cNvPicPr>
            <p:nvPr/>
          </p:nvPicPr>
          <p:blipFill>
            <a:blip r:embed="rId2" cstate="print"/>
            <a:srcRect/>
            <a:stretch>
              <a:fillRect/>
            </a:stretch>
          </p:blipFill>
          <p:spPr bwMode="auto">
            <a:xfrm>
              <a:off x="2853690" y="3073400"/>
              <a:ext cx="1240155" cy="885825"/>
            </a:xfrm>
            <a:prstGeom prst="rect">
              <a:avLst/>
            </a:prstGeom>
            <a:noFill/>
            <a:ln w="9525">
              <a:noFill/>
              <a:miter lim="800000"/>
              <a:headEnd/>
              <a:tailEnd/>
            </a:ln>
          </p:spPr>
        </p:pic>
        <p:pic>
          <p:nvPicPr>
            <p:cNvPr id="27" name="Picture 26"/>
            <p:cNvPicPr>
              <a:picLocks noChangeAspect="1" noChangeArrowheads="1"/>
            </p:cNvPicPr>
            <p:nvPr/>
          </p:nvPicPr>
          <p:blipFill>
            <a:blip r:embed="rId2" cstate="print"/>
            <a:srcRect/>
            <a:stretch>
              <a:fillRect/>
            </a:stretch>
          </p:blipFill>
          <p:spPr bwMode="auto">
            <a:xfrm>
              <a:off x="5008245" y="1981200"/>
              <a:ext cx="1240155" cy="885825"/>
            </a:xfrm>
            <a:prstGeom prst="rect">
              <a:avLst/>
            </a:prstGeom>
            <a:noFill/>
            <a:ln w="9525">
              <a:noFill/>
              <a:miter lim="800000"/>
              <a:headEnd/>
              <a:tailEnd/>
            </a:ln>
          </p:spPr>
        </p:pic>
        <p:pic>
          <p:nvPicPr>
            <p:cNvPr id="28" name="Picture 27"/>
            <p:cNvPicPr>
              <a:picLocks noChangeAspect="1" noChangeArrowheads="1"/>
            </p:cNvPicPr>
            <p:nvPr/>
          </p:nvPicPr>
          <p:blipFill>
            <a:blip r:embed="rId2" cstate="print"/>
            <a:srcRect/>
            <a:stretch>
              <a:fillRect/>
            </a:stretch>
          </p:blipFill>
          <p:spPr bwMode="auto">
            <a:xfrm>
              <a:off x="5008245" y="3073400"/>
              <a:ext cx="1240155" cy="885825"/>
            </a:xfrm>
            <a:prstGeom prst="rect">
              <a:avLst/>
            </a:prstGeom>
            <a:noFill/>
            <a:ln w="9525">
              <a:noFill/>
              <a:miter lim="800000"/>
              <a:headEnd/>
              <a:tailEnd/>
            </a:ln>
          </p:spPr>
        </p:pic>
        <p:pic>
          <p:nvPicPr>
            <p:cNvPr id="33" name="Picture 32"/>
            <p:cNvPicPr>
              <a:picLocks noChangeAspect="1" noChangeArrowheads="1"/>
            </p:cNvPicPr>
            <p:nvPr/>
          </p:nvPicPr>
          <p:blipFill>
            <a:blip r:embed="rId2" cstate="print"/>
            <a:srcRect/>
            <a:stretch>
              <a:fillRect/>
            </a:stretch>
          </p:blipFill>
          <p:spPr bwMode="auto">
            <a:xfrm>
              <a:off x="7065645" y="1981200"/>
              <a:ext cx="1240155" cy="885825"/>
            </a:xfrm>
            <a:prstGeom prst="rect">
              <a:avLst/>
            </a:prstGeom>
            <a:noFill/>
            <a:ln w="9525">
              <a:noFill/>
              <a:miter lim="800000"/>
              <a:headEnd/>
              <a:tailEnd/>
            </a:ln>
          </p:spPr>
        </p:pic>
        <p:pic>
          <p:nvPicPr>
            <p:cNvPr id="34" name="Picture 33"/>
            <p:cNvPicPr>
              <a:picLocks noChangeAspect="1" noChangeArrowheads="1"/>
            </p:cNvPicPr>
            <p:nvPr/>
          </p:nvPicPr>
          <p:blipFill>
            <a:blip r:embed="rId2" cstate="print"/>
            <a:srcRect/>
            <a:stretch>
              <a:fillRect/>
            </a:stretch>
          </p:blipFill>
          <p:spPr bwMode="auto">
            <a:xfrm>
              <a:off x="7065645" y="3073400"/>
              <a:ext cx="1240155" cy="885825"/>
            </a:xfrm>
            <a:prstGeom prst="rect">
              <a:avLst/>
            </a:prstGeom>
            <a:noFill/>
            <a:ln w="9525">
              <a:noFill/>
              <a:miter lim="800000"/>
              <a:headEnd/>
              <a:tailEnd/>
            </a:ln>
          </p:spPr>
        </p:pic>
      </p:grpSp>
      <p:pic>
        <p:nvPicPr>
          <p:cNvPr id="18" name="Picture 17"/>
          <p:cNvPicPr>
            <a:picLocks noChangeAspect="1" noChangeArrowheads="1"/>
          </p:cNvPicPr>
          <p:nvPr/>
        </p:nvPicPr>
        <p:blipFill>
          <a:blip r:embed="rId2" cstate="print"/>
          <a:srcRect/>
          <a:stretch>
            <a:fillRect/>
          </a:stretch>
        </p:blipFill>
        <p:spPr bwMode="auto">
          <a:xfrm>
            <a:off x="3383281" y="3874532"/>
            <a:ext cx="960120" cy="685800"/>
          </a:xfrm>
          <a:prstGeom prst="rect">
            <a:avLst/>
          </a:prstGeom>
          <a:noFill/>
          <a:ln w="9525">
            <a:noFill/>
            <a:miter lim="800000"/>
            <a:headEnd/>
            <a:tailEnd/>
          </a:ln>
        </p:spPr>
      </p:pic>
      <p:pic>
        <p:nvPicPr>
          <p:cNvPr id="19" name="Picture 18"/>
          <p:cNvPicPr>
            <a:picLocks noChangeAspect="1" noChangeArrowheads="1"/>
          </p:cNvPicPr>
          <p:nvPr/>
        </p:nvPicPr>
        <p:blipFill>
          <a:blip r:embed="rId2" cstate="print"/>
          <a:srcRect/>
          <a:stretch>
            <a:fillRect/>
          </a:stretch>
        </p:blipFill>
        <p:spPr bwMode="auto">
          <a:xfrm>
            <a:off x="4907280" y="3874532"/>
            <a:ext cx="960120" cy="685800"/>
          </a:xfrm>
          <a:prstGeom prst="rect">
            <a:avLst/>
          </a:prstGeom>
          <a:noFill/>
          <a:ln w="9525">
            <a:noFill/>
            <a:miter lim="800000"/>
            <a:headEnd/>
            <a:tailEnd/>
          </a:ln>
        </p:spPr>
      </p:pic>
      <p:grpSp>
        <p:nvGrpSpPr>
          <p:cNvPr id="4" name="Group 54"/>
          <p:cNvGrpSpPr/>
          <p:nvPr/>
        </p:nvGrpSpPr>
        <p:grpSpPr>
          <a:xfrm>
            <a:off x="2133600" y="1828800"/>
            <a:ext cx="1143000" cy="1436132"/>
            <a:chOff x="2286000" y="1916668"/>
            <a:chExt cx="1143000" cy="1436132"/>
          </a:xfrm>
        </p:grpSpPr>
        <p:pic>
          <p:nvPicPr>
            <p:cNvPr id="31" name="Picture 2"/>
            <p:cNvPicPr>
              <a:picLocks noChangeAspect="1" noChangeArrowheads="1"/>
            </p:cNvPicPr>
            <p:nvPr/>
          </p:nvPicPr>
          <p:blipFill>
            <a:blip r:embed="rId3" cstate="print"/>
            <a:srcRect/>
            <a:stretch>
              <a:fillRect/>
            </a:stretch>
          </p:blipFill>
          <p:spPr bwMode="auto">
            <a:xfrm>
              <a:off x="2286000" y="2286000"/>
              <a:ext cx="754566" cy="1066800"/>
            </a:xfrm>
            <a:prstGeom prst="rect">
              <a:avLst/>
            </a:prstGeom>
            <a:noFill/>
            <a:ln w="9525">
              <a:noFill/>
              <a:miter lim="800000"/>
              <a:headEnd/>
              <a:tailEnd/>
            </a:ln>
          </p:spPr>
        </p:pic>
        <p:sp>
          <p:nvSpPr>
            <p:cNvPr id="37" name="TextBox 36"/>
            <p:cNvSpPr txBox="1"/>
            <p:nvPr/>
          </p:nvSpPr>
          <p:spPr>
            <a:xfrm>
              <a:off x="2286000" y="1916668"/>
              <a:ext cx="1143000" cy="369332"/>
            </a:xfrm>
            <a:prstGeom prst="rect">
              <a:avLst/>
            </a:prstGeom>
            <a:noFill/>
          </p:spPr>
          <p:txBody>
            <a:bodyPr wrap="square" rtlCol="0">
              <a:spAutoFit/>
            </a:bodyPr>
            <a:lstStyle/>
            <a:p>
              <a:r>
                <a:rPr lang="en-US" dirty="0" smtClean="0"/>
                <a:t>client C1</a:t>
              </a:r>
              <a:endParaRPr lang="en-US" dirty="0"/>
            </a:p>
          </p:txBody>
        </p:sp>
      </p:grpSp>
      <p:grpSp>
        <p:nvGrpSpPr>
          <p:cNvPr id="5" name="Group 55"/>
          <p:cNvGrpSpPr/>
          <p:nvPr/>
        </p:nvGrpSpPr>
        <p:grpSpPr>
          <a:xfrm>
            <a:off x="990600" y="3188731"/>
            <a:ext cx="1143000" cy="1447801"/>
            <a:chOff x="304800" y="2819399"/>
            <a:chExt cx="1143000" cy="1447801"/>
          </a:xfrm>
        </p:grpSpPr>
        <p:pic>
          <p:nvPicPr>
            <p:cNvPr id="39" name="Picture 2"/>
            <p:cNvPicPr>
              <a:picLocks noChangeAspect="1" noChangeArrowheads="1"/>
            </p:cNvPicPr>
            <p:nvPr/>
          </p:nvPicPr>
          <p:blipFill>
            <a:blip r:embed="rId3" cstate="print"/>
            <a:srcRect/>
            <a:stretch>
              <a:fillRect/>
            </a:stretch>
          </p:blipFill>
          <p:spPr bwMode="auto">
            <a:xfrm>
              <a:off x="381001" y="3200400"/>
              <a:ext cx="754566" cy="1066800"/>
            </a:xfrm>
            <a:prstGeom prst="rect">
              <a:avLst/>
            </a:prstGeom>
            <a:noFill/>
            <a:ln w="9525">
              <a:noFill/>
              <a:miter lim="800000"/>
              <a:headEnd/>
              <a:tailEnd/>
            </a:ln>
          </p:spPr>
        </p:pic>
        <p:sp>
          <p:nvSpPr>
            <p:cNvPr id="40" name="TextBox 39"/>
            <p:cNvSpPr txBox="1"/>
            <p:nvPr/>
          </p:nvSpPr>
          <p:spPr>
            <a:xfrm>
              <a:off x="304800" y="2819399"/>
              <a:ext cx="1143000" cy="369332"/>
            </a:xfrm>
            <a:prstGeom prst="rect">
              <a:avLst/>
            </a:prstGeom>
            <a:noFill/>
          </p:spPr>
          <p:txBody>
            <a:bodyPr wrap="square" rtlCol="0">
              <a:spAutoFit/>
            </a:bodyPr>
            <a:lstStyle/>
            <a:p>
              <a:r>
                <a:rPr lang="en-US" dirty="0" smtClean="0"/>
                <a:t>client C2</a:t>
              </a:r>
              <a:endParaRPr lang="en-US" dirty="0"/>
            </a:p>
          </p:txBody>
        </p:sp>
      </p:grpSp>
      <p:sp>
        <p:nvSpPr>
          <p:cNvPr id="51" name="Bent-Up Arrow 50"/>
          <p:cNvSpPr/>
          <p:nvPr/>
        </p:nvSpPr>
        <p:spPr>
          <a:xfrm flipV="1">
            <a:off x="2971800" y="2883932"/>
            <a:ext cx="1143000" cy="914400"/>
          </a:xfrm>
          <a:prstGeom prst="ben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a:p>
            <a:pPr algn="ctr"/>
            <a:endParaRPr lang="en-US" dirty="0"/>
          </a:p>
        </p:txBody>
      </p:sp>
      <p:sp>
        <p:nvSpPr>
          <p:cNvPr id="53" name="Bent-Up Arrow 52"/>
          <p:cNvSpPr/>
          <p:nvPr/>
        </p:nvSpPr>
        <p:spPr>
          <a:xfrm flipV="1">
            <a:off x="2971800" y="2579132"/>
            <a:ext cx="2667000" cy="1219200"/>
          </a:xfrm>
          <a:prstGeom prst="bentUpArrow">
            <a:avLst>
              <a:gd name="adj1" fmla="val 17347"/>
              <a:gd name="adj2" fmla="val 18112"/>
              <a:gd name="adj3" fmla="val 18878"/>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7" name="Right Arrow 56"/>
          <p:cNvSpPr/>
          <p:nvPr/>
        </p:nvSpPr>
        <p:spPr>
          <a:xfrm>
            <a:off x="2057400" y="4026932"/>
            <a:ext cx="762000" cy="4572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8" name="&quot;No&quot; Symbol 57"/>
          <p:cNvSpPr/>
          <p:nvPr/>
        </p:nvSpPr>
        <p:spPr>
          <a:xfrm>
            <a:off x="2667000" y="3874532"/>
            <a:ext cx="685800" cy="762000"/>
          </a:xfrm>
          <a:prstGeom prst="noSmoking">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TextBox 58"/>
          <p:cNvSpPr txBox="1"/>
          <p:nvPr/>
        </p:nvSpPr>
        <p:spPr>
          <a:xfrm>
            <a:off x="228600" y="4788932"/>
            <a:ext cx="4572000" cy="13234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b="1" dirty="0" smtClean="0"/>
              <a:t>safety under contention:</a:t>
            </a:r>
          </a:p>
          <a:p>
            <a:r>
              <a:rPr lang="en-US" sz="2000" dirty="0" smtClean="0"/>
              <a:t>if multiple clients try to write to same log position concurrently, only one wins</a:t>
            </a:r>
          </a:p>
          <a:p>
            <a:r>
              <a:rPr lang="en-US" sz="2000" dirty="0" smtClean="0"/>
              <a:t>writes to already written pages =&gt; error</a:t>
            </a:r>
            <a:endParaRPr lang="en-US" sz="2000" dirty="0"/>
          </a:p>
        </p:txBody>
      </p:sp>
      <p:grpSp>
        <p:nvGrpSpPr>
          <p:cNvPr id="6" name="Group 59"/>
          <p:cNvGrpSpPr/>
          <p:nvPr/>
        </p:nvGrpSpPr>
        <p:grpSpPr>
          <a:xfrm>
            <a:off x="7239000" y="3188731"/>
            <a:ext cx="1143000" cy="1447801"/>
            <a:chOff x="304800" y="2819399"/>
            <a:chExt cx="1143000" cy="1447801"/>
          </a:xfrm>
        </p:grpSpPr>
        <p:pic>
          <p:nvPicPr>
            <p:cNvPr id="61" name="Picture 2"/>
            <p:cNvPicPr>
              <a:picLocks noChangeAspect="1" noChangeArrowheads="1"/>
            </p:cNvPicPr>
            <p:nvPr/>
          </p:nvPicPr>
          <p:blipFill>
            <a:blip r:embed="rId3" cstate="print"/>
            <a:srcRect/>
            <a:stretch>
              <a:fillRect/>
            </a:stretch>
          </p:blipFill>
          <p:spPr bwMode="auto">
            <a:xfrm>
              <a:off x="381001" y="3200400"/>
              <a:ext cx="754566" cy="1066800"/>
            </a:xfrm>
            <a:prstGeom prst="rect">
              <a:avLst/>
            </a:prstGeom>
            <a:noFill/>
            <a:ln w="9525">
              <a:noFill/>
              <a:miter lim="800000"/>
              <a:headEnd/>
              <a:tailEnd/>
            </a:ln>
          </p:spPr>
        </p:pic>
        <p:sp>
          <p:nvSpPr>
            <p:cNvPr id="62" name="TextBox 61"/>
            <p:cNvSpPr txBox="1"/>
            <p:nvPr/>
          </p:nvSpPr>
          <p:spPr>
            <a:xfrm>
              <a:off x="304800" y="2819399"/>
              <a:ext cx="1143000" cy="369332"/>
            </a:xfrm>
            <a:prstGeom prst="rect">
              <a:avLst/>
            </a:prstGeom>
            <a:noFill/>
          </p:spPr>
          <p:txBody>
            <a:bodyPr wrap="square" rtlCol="0">
              <a:spAutoFit/>
            </a:bodyPr>
            <a:lstStyle/>
            <a:p>
              <a:r>
                <a:rPr lang="en-US" dirty="0" smtClean="0"/>
                <a:t>client C3</a:t>
              </a:r>
              <a:endParaRPr lang="en-US" dirty="0"/>
            </a:p>
          </p:txBody>
        </p:sp>
      </p:grpSp>
      <p:sp>
        <p:nvSpPr>
          <p:cNvPr id="65" name="Right Arrow 64"/>
          <p:cNvSpPr/>
          <p:nvPr/>
        </p:nvSpPr>
        <p:spPr>
          <a:xfrm>
            <a:off x="6324600" y="3950732"/>
            <a:ext cx="762000" cy="457200"/>
          </a:xfrm>
          <a:prstGeom prst="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8" name="Picture 37"/>
          <p:cNvPicPr>
            <a:picLocks noChangeAspect="1" noChangeArrowheads="1"/>
          </p:cNvPicPr>
          <p:nvPr/>
        </p:nvPicPr>
        <p:blipFill>
          <a:blip r:embed="rId2" cstate="print"/>
          <a:srcRect/>
          <a:stretch>
            <a:fillRect/>
          </a:stretch>
        </p:blipFill>
        <p:spPr bwMode="auto">
          <a:xfrm>
            <a:off x="7464617" y="4865132"/>
            <a:ext cx="460183" cy="318248"/>
          </a:xfrm>
          <a:prstGeom prst="rect">
            <a:avLst/>
          </a:prstGeom>
          <a:noFill/>
          <a:ln w="9525">
            <a:noFill/>
            <a:miter lim="800000"/>
            <a:headEnd/>
            <a:tailEnd/>
          </a:ln>
        </p:spPr>
      </p:pic>
      <p:pic>
        <p:nvPicPr>
          <p:cNvPr id="41" name="Picture 40"/>
          <p:cNvPicPr>
            <a:picLocks noChangeAspect="1" noChangeArrowheads="1"/>
          </p:cNvPicPr>
          <p:nvPr/>
        </p:nvPicPr>
        <p:blipFill>
          <a:blip r:embed="rId2" cstate="print"/>
          <a:srcRect/>
          <a:stretch>
            <a:fillRect/>
          </a:stretch>
        </p:blipFill>
        <p:spPr bwMode="auto">
          <a:xfrm>
            <a:off x="7464617" y="5257524"/>
            <a:ext cx="460183" cy="318248"/>
          </a:xfrm>
          <a:prstGeom prst="rect">
            <a:avLst/>
          </a:prstGeom>
          <a:noFill/>
          <a:ln w="9525">
            <a:noFill/>
            <a:miter lim="800000"/>
            <a:headEnd/>
            <a:tailEnd/>
          </a:ln>
        </p:spPr>
      </p:pic>
      <p:sp>
        <p:nvSpPr>
          <p:cNvPr id="66" name="TextBox 65"/>
          <p:cNvSpPr txBox="1"/>
          <p:nvPr/>
        </p:nvSpPr>
        <p:spPr>
          <a:xfrm>
            <a:off x="5094620" y="4788932"/>
            <a:ext cx="3810000" cy="13234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dirty="0" smtClean="0"/>
              <a:t>durability:</a:t>
            </a:r>
          </a:p>
          <a:p>
            <a:r>
              <a:rPr lang="en-US" sz="2000" dirty="0" smtClean="0"/>
              <a:t>data is only visible to reads if entire chain has seen it</a:t>
            </a:r>
          </a:p>
          <a:p>
            <a:r>
              <a:rPr lang="en-US" sz="2000" dirty="0" smtClean="0"/>
              <a:t>reads on unwritten pages =&gt; error</a:t>
            </a:r>
          </a:p>
        </p:txBody>
      </p:sp>
      <p:sp>
        <p:nvSpPr>
          <p:cNvPr id="32" name="TextBox 31"/>
          <p:cNvSpPr txBox="1"/>
          <p:nvPr/>
        </p:nvSpPr>
        <p:spPr>
          <a:xfrm>
            <a:off x="1600200" y="6248400"/>
            <a:ext cx="6172200" cy="461665"/>
          </a:xfrm>
          <a:prstGeom prst="rect">
            <a:avLst/>
          </a:prstGeom>
          <a:noFill/>
        </p:spPr>
        <p:txBody>
          <a:bodyPr wrap="square" rtlCol="0">
            <a:spAutoFit/>
          </a:bodyPr>
          <a:lstStyle/>
          <a:p>
            <a:r>
              <a:rPr lang="en-US" sz="2400" dirty="0" smtClean="0">
                <a:solidFill>
                  <a:srgbClr val="FF0000"/>
                </a:solidFill>
              </a:rPr>
              <a:t>requires </a:t>
            </a:r>
            <a:r>
              <a:rPr lang="en-US" sz="2400" b="1" dirty="0" smtClean="0">
                <a:solidFill>
                  <a:srgbClr val="FF0000"/>
                </a:solidFill>
              </a:rPr>
              <a:t>write-once</a:t>
            </a:r>
            <a:r>
              <a:rPr lang="en-US" sz="2400" dirty="0" smtClean="0">
                <a:solidFill>
                  <a:srgbClr val="FF0000"/>
                </a:solidFill>
              </a:rPr>
              <a:t> semantics from flash unit</a:t>
            </a:r>
            <a:endParaRPr lang="en-US" sz="2400" dirty="0">
              <a:solidFill>
                <a:srgbClr val="FF0000"/>
              </a:solidFill>
            </a:endParaRPr>
          </a:p>
        </p:txBody>
      </p:sp>
      <p:sp>
        <p:nvSpPr>
          <p:cNvPr id="35" name="TextBox 34"/>
          <p:cNvSpPr txBox="1"/>
          <p:nvPr/>
        </p:nvSpPr>
        <p:spPr>
          <a:xfrm>
            <a:off x="3200400" y="3048000"/>
            <a:ext cx="381000" cy="523220"/>
          </a:xfrm>
          <a:prstGeom prst="rect">
            <a:avLst/>
          </a:prstGeom>
          <a:noFill/>
        </p:spPr>
        <p:txBody>
          <a:bodyPr wrap="square" rtlCol="0">
            <a:spAutoFit/>
          </a:bodyPr>
          <a:lstStyle/>
          <a:p>
            <a:r>
              <a:rPr lang="en-US" sz="2800" dirty="0" smtClean="0"/>
              <a:t>1</a:t>
            </a:r>
            <a:endParaRPr lang="en-US" dirty="0"/>
          </a:p>
        </p:txBody>
      </p:sp>
      <p:sp>
        <p:nvSpPr>
          <p:cNvPr id="36" name="TextBox 35"/>
          <p:cNvSpPr txBox="1"/>
          <p:nvPr/>
        </p:nvSpPr>
        <p:spPr>
          <a:xfrm>
            <a:off x="4800600" y="2743200"/>
            <a:ext cx="381000" cy="523220"/>
          </a:xfrm>
          <a:prstGeom prst="rect">
            <a:avLst/>
          </a:prstGeom>
          <a:noFill/>
        </p:spPr>
        <p:txBody>
          <a:bodyPr wrap="square" rtlCol="0">
            <a:spAutoFit/>
          </a:bodyPr>
          <a:lstStyle/>
          <a:p>
            <a:r>
              <a:rPr lang="en-US" sz="2800" dirty="0" smtClean="0"/>
              <a:t>2</a:t>
            </a:r>
            <a:endParaRPr lang="en-US" dirty="0"/>
          </a:p>
        </p:txBody>
      </p:sp>
      <p:sp>
        <p:nvSpPr>
          <p:cNvPr id="8" name="Slide Number Placeholder 7"/>
          <p:cNvSpPr>
            <a:spLocks noGrp="1"/>
          </p:cNvSpPr>
          <p:nvPr>
            <p:ph type="sldNum" sz="quarter" idx="12"/>
          </p:nvPr>
        </p:nvSpPr>
        <p:spPr/>
        <p:txBody>
          <a:bodyPr>
            <a:normAutofit fontScale="85000" lnSpcReduction="20000"/>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34784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7" grpId="0" animBg="1"/>
      <p:bldP spid="58" grpId="0" animBg="1"/>
      <p:bldP spid="59" grpId="0" animBg="1"/>
      <p:bldP spid="65" grpId="0" animBg="1"/>
      <p:bldP spid="66" grpId="0" animBg="1"/>
      <p:bldP spid="32" grpId="0"/>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Diagram 51"/>
          <p:cNvGraphicFramePr/>
          <p:nvPr>
            <p:extLst>
              <p:ext uri="{D42A27DB-BD31-4B8C-83A1-F6EECF244321}">
                <p14:modId xmlns:p14="http://schemas.microsoft.com/office/powerpoint/2010/main" val="1093233382"/>
              </p:ext>
            </p:extLst>
          </p:nvPr>
        </p:nvGraphicFramePr>
        <p:xfrm>
          <a:off x="4906919" y="4434120"/>
          <a:ext cx="4351432" cy="786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1" name="Diagram 50"/>
          <p:cNvGraphicFramePr/>
          <p:nvPr>
            <p:extLst>
              <p:ext uri="{D42A27DB-BD31-4B8C-83A1-F6EECF244321}">
                <p14:modId xmlns:p14="http://schemas.microsoft.com/office/powerpoint/2010/main" val="1366127351"/>
              </p:ext>
            </p:extLst>
          </p:nvPr>
        </p:nvGraphicFramePr>
        <p:xfrm>
          <a:off x="67572" y="4433775"/>
          <a:ext cx="4351432" cy="7863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8" name="Diagram 57"/>
          <p:cNvGraphicFramePr/>
          <p:nvPr>
            <p:extLst>
              <p:ext uri="{D42A27DB-BD31-4B8C-83A1-F6EECF244321}">
                <p14:modId xmlns:p14="http://schemas.microsoft.com/office/powerpoint/2010/main" val="1879571887"/>
              </p:ext>
            </p:extLst>
          </p:nvPr>
        </p:nvGraphicFramePr>
        <p:xfrm>
          <a:off x="4906919" y="4434120"/>
          <a:ext cx="4351432" cy="78635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6" name="Diagram 55"/>
          <p:cNvGraphicFramePr/>
          <p:nvPr>
            <p:extLst>
              <p:ext uri="{D42A27DB-BD31-4B8C-83A1-F6EECF244321}">
                <p14:modId xmlns:p14="http://schemas.microsoft.com/office/powerpoint/2010/main" val="2718822223"/>
              </p:ext>
            </p:extLst>
          </p:nvPr>
        </p:nvGraphicFramePr>
        <p:xfrm>
          <a:off x="67572" y="4433775"/>
          <a:ext cx="4351432" cy="78635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43" name="Rectangle 42"/>
          <p:cNvSpPr/>
          <p:nvPr/>
        </p:nvSpPr>
        <p:spPr>
          <a:xfrm>
            <a:off x="6066965" y="1577173"/>
            <a:ext cx="2553010"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2</a:t>
            </a:r>
            <a:endParaRPr lang="en-US" dirty="0"/>
          </a:p>
        </p:txBody>
      </p:sp>
      <p:sp>
        <p:nvSpPr>
          <p:cNvPr id="44" name="Rectangle 43"/>
          <p:cNvSpPr/>
          <p:nvPr/>
        </p:nvSpPr>
        <p:spPr>
          <a:xfrm>
            <a:off x="1333838" y="1577173"/>
            <a:ext cx="3245806"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1</a:t>
            </a:r>
            <a:endParaRPr lang="en-US" dirty="0"/>
          </a:p>
        </p:txBody>
      </p:sp>
      <p:pic>
        <p:nvPicPr>
          <p:cNvPr id="45" name="Picture 2"/>
          <p:cNvPicPr>
            <a:picLocks noChangeAspect="1" noChangeArrowheads="1"/>
          </p:cNvPicPr>
          <p:nvPr/>
        </p:nvPicPr>
        <p:blipFill>
          <a:blip r:embed="rId22" cstate="print"/>
          <a:srcRect/>
          <a:stretch>
            <a:fillRect/>
          </a:stretch>
        </p:blipFill>
        <p:spPr bwMode="auto">
          <a:xfrm>
            <a:off x="1964982" y="1918255"/>
            <a:ext cx="859814" cy="1215598"/>
          </a:xfrm>
          <a:prstGeom prst="rect">
            <a:avLst/>
          </a:prstGeom>
          <a:noFill/>
          <a:ln w="9525">
            <a:noFill/>
            <a:miter lim="800000"/>
            <a:headEnd/>
            <a:tailEnd/>
          </a:ln>
        </p:spPr>
      </p:pic>
      <p:graphicFrame>
        <p:nvGraphicFramePr>
          <p:cNvPr id="46" name="Diagram 45"/>
          <p:cNvGraphicFramePr/>
          <p:nvPr>
            <p:extLst>
              <p:ext uri="{D42A27DB-BD31-4B8C-83A1-F6EECF244321}">
                <p14:modId xmlns:p14="http://schemas.microsoft.com/office/powerpoint/2010/main" val="49655559"/>
              </p:ext>
            </p:extLst>
          </p:nvPr>
        </p:nvGraphicFramePr>
        <p:xfrm>
          <a:off x="1478743" y="3620092"/>
          <a:ext cx="1701838" cy="2431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47" name="Picture 2"/>
          <p:cNvPicPr>
            <a:picLocks noChangeAspect="1" noChangeArrowheads="1"/>
          </p:cNvPicPr>
          <p:nvPr/>
        </p:nvPicPr>
        <p:blipFill>
          <a:blip r:embed="rId22" cstate="print"/>
          <a:srcRect/>
          <a:stretch>
            <a:fillRect/>
          </a:stretch>
        </p:blipFill>
        <p:spPr bwMode="auto">
          <a:xfrm>
            <a:off x="6899888" y="1918255"/>
            <a:ext cx="859814" cy="1215598"/>
          </a:xfrm>
          <a:prstGeom prst="rect">
            <a:avLst/>
          </a:prstGeom>
          <a:noFill/>
          <a:ln w="9525">
            <a:noFill/>
            <a:miter lim="800000"/>
            <a:headEnd/>
            <a:tailEnd/>
          </a:ln>
        </p:spPr>
      </p:pic>
      <p:graphicFrame>
        <p:nvGraphicFramePr>
          <p:cNvPr id="48" name="Diagram 47"/>
          <p:cNvGraphicFramePr/>
          <p:nvPr>
            <p:extLst>
              <p:ext uri="{D42A27DB-BD31-4B8C-83A1-F6EECF244321}">
                <p14:modId xmlns:p14="http://schemas.microsoft.com/office/powerpoint/2010/main" val="3738269310"/>
              </p:ext>
            </p:extLst>
          </p:nvPr>
        </p:nvGraphicFramePr>
        <p:xfrm>
          <a:off x="6656769" y="3620092"/>
          <a:ext cx="1701838" cy="2431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49" name="Diagram 48"/>
          <p:cNvGraphicFramePr/>
          <p:nvPr>
            <p:extLst>
              <p:ext uri="{D42A27DB-BD31-4B8C-83A1-F6EECF244321}">
                <p14:modId xmlns:p14="http://schemas.microsoft.com/office/powerpoint/2010/main" val="3129150701"/>
              </p:ext>
            </p:extLst>
          </p:nvPr>
        </p:nvGraphicFramePr>
        <p:xfrm>
          <a:off x="6760450" y="2366591"/>
          <a:ext cx="996819" cy="115796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50" name="Diagram 49"/>
          <p:cNvGraphicFramePr/>
          <p:nvPr>
            <p:extLst>
              <p:ext uri="{D42A27DB-BD31-4B8C-83A1-F6EECF244321}">
                <p14:modId xmlns:p14="http://schemas.microsoft.com/office/powerpoint/2010/main" val="799898512"/>
              </p:ext>
            </p:extLst>
          </p:nvPr>
        </p:nvGraphicFramePr>
        <p:xfrm>
          <a:off x="1202931" y="2649221"/>
          <a:ext cx="2285998" cy="794638"/>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
        <p:nvSpPr>
          <p:cNvPr id="53" name="Down Arrow 52"/>
          <p:cNvSpPr/>
          <p:nvPr/>
        </p:nvSpPr>
        <p:spPr>
          <a:xfrm>
            <a:off x="3027996" y="4039385"/>
            <a:ext cx="304800" cy="5080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485778" y="2522565"/>
            <a:ext cx="971946" cy="1200329"/>
          </a:xfrm>
          <a:prstGeom prst="rect">
            <a:avLst/>
          </a:prstGeom>
          <a:ln w="38100"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t>beginTX</a:t>
            </a:r>
            <a:endParaRPr lang="en-US" dirty="0" smtClean="0"/>
          </a:p>
          <a:p>
            <a:r>
              <a:rPr lang="en-US" dirty="0" smtClean="0"/>
              <a:t>read A</a:t>
            </a:r>
          </a:p>
          <a:p>
            <a:r>
              <a:rPr lang="en-US" dirty="0"/>
              <a:t>w</a:t>
            </a:r>
            <a:r>
              <a:rPr lang="en-US" dirty="0" smtClean="0"/>
              <a:t>rite C</a:t>
            </a:r>
          </a:p>
          <a:p>
            <a:r>
              <a:rPr lang="en-US" dirty="0" err="1" smtClean="0"/>
              <a:t>endTX</a:t>
            </a:r>
            <a:endParaRPr lang="en-US" dirty="0"/>
          </a:p>
        </p:txBody>
      </p:sp>
      <p:sp>
        <p:nvSpPr>
          <p:cNvPr id="55" name="Down Arrow 54"/>
          <p:cNvSpPr/>
          <p:nvPr/>
        </p:nvSpPr>
        <p:spPr>
          <a:xfrm>
            <a:off x="3367456" y="4039385"/>
            <a:ext cx="304800" cy="508000"/>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ine Callout 1 56"/>
          <p:cNvSpPr/>
          <p:nvPr/>
        </p:nvSpPr>
        <p:spPr>
          <a:xfrm>
            <a:off x="4664224" y="2604035"/>
            <a:ext cx="1084935" cy="1379959"/>
          </a:xfrm>
          <a:prstGeom prst="borderCallout1">
            <a:avLst>
              <a:gd name="adj1" fmla="val 99561"/>
              <a:gd name="adj2" fmla="val -527"/>
              <a:gd name="adj3" fmla="val 149728"/>
              <a:gd name="adj4" fmla="val -9911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decision record with commit/abort bit</a:t>
            </a:r>
            <a:endParaRPr lang="en-US" dirty="0">
              <a:solidFill>
                <a:schemeClr val="tx1"/>
              </a:solidFill>
            </a:endParaRPr>
          </a:p>
        </p:txBody>
      </p:sp>
      <p:sp>
        <p:nvSpPr>
          <p:cNvPr id="59" name="Up Arrow Callout 58"/>
          <p:cNvSpPr/>
          <p:nvPr/>
        </p:nvSpPr>
        <p:spPr>
          <a:xfrm>
            <a:off x="7148879" y="4988223"/>
            <a:ext cx="1742491" cy="1362561"/>
          </a:xfrm>
          <a:prstGeom prst="upArrow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commit/abort?</a:t>
            </a:r>
          </a:p>
          <a:p>
            <a:pPr algn="ctr"/>
            <a:r>
              <a:rPr lang="en-US" dirty="0" smtClean="0"/>
              <a:t>has </a:t>
            </a:r>
            <a:r>
              <a:rPr lang="en-US" b="1" dirty="0" smtClean="0"/>
              <a:t>A</a:t>
            </a:r>
            <a:r>
              <a:rPr lang="en-US" dirty="0" smtClean="0"/>
              <a:t> changed?</a:t>
            </a:r>
          </a:p>
          <a:p>
            <a:pPr algn="ctr"/>
            <a:r>
              <a:rPr lang="en-US" b="1" dirty="0"/>
              <a:t>d</a:t>
            </a:r>
            <a:r>
              <a:rPr lang="en-US" b="1" dirty="0" smtClean="0"/>
              <a:t>on’t know!</a:t>
            </a:r>
          </a:p>
        </p:txBody>
      </p:sp>
      <p:sp>
        <p:nvSpPr>
          <p:cNvPr id="60" name="Up Arrow Callout 59"/>
          <p:cNvSpPr/>
          <p:nvPr/>
        </p:nvSpPr>
        <p:spPr>
          <a:xfrm>
            <a:off x="2333865" y="4988223"/>
            <a:ext cx="1742491" cy="1362561"/>
          </a:xfrm>
          <a:prstGeom prst="upArrow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commit/abort? </a:t>
            </a:r>
          </a:p>
          <a:p>
            <a:pPr algn="ctr"/>
            <a:r>
              <a:rPr lang="en-US" dirty="0" smtClean="0"/>
              <a:t>has </a:t>
            </a:r>
            <a:r>
              <a:rPr lang="en-US" b="1" dirty="0" smtClean="0"/>
              <a:t>A</a:t>
            </a:r>
            <a:r>
              <a:rPr lang="en-US" dirty="0" smtClean="0"/>
              <a:t> changed?</a:t>
            </a:r>
          </a:p>
          <a:p>
            <a:pPr algn="ctr"/>
            <a:r>
              <a:rPr lang="en-US" b="1" dirty="0" smtClean="0"/>
              <a:t>yes, abort</a:t>
            </a:r>
            <a:endParaRPr lang="en-US" b="1" dirty="0"/>
          </a:p>
        </p:txBody>
      </p:sp>
      <p:sp>
        <p:nvSpPr>
          <p:cNvPr id="61" name="Down Arrow 60"/>
          <p:cNvSpPr/>
          <p:nvPr/>
        </p:nvSpPr>
        <p:spPr>
          <a:xfrm flipV="1">
            <a:off x="8224073" y="4039385"/>
            <a:ext cx="304800" cy="508000"/>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74"/>
          <p:cNvSpPr>
            <a:spLocks noGrp="1"/>
          </p:cNvSpPr>
          <p:nvPr>
            <p:ph type="title"/>
          </p:nvPr>
        </p:nvSpPr>
        <p:spPr>
          <a:xfrm>
            <a:off x="628650" y="365126"/>
            <a:ext cx="7886700" cy="1325563"/>
          </a:xfrm>
        </p:spPr>
        <p:txBody>
          <a:bodyPr/>
          <a:lstStyle/>
          <a:p>
            <a:r>
              <a:rPr lang="en-US" dirty="0" smtClean="0"/>
              <a:t>Transactions over </a:t>
            </a:r>
            <a:r>
              <a:rPr lang="en-US" dirty="0" smtClean="0"/>
              <a:t>streams</a:t>
            </a:r>
            <a:endParaRPr lang="en-US" dirty="0"/>
          </a:p>
        </p:txBody>
      </p:sp>
      <p:sp>
        <p:nvSpPr>
          <p:cNvPr id="63" name="TextBox 62"/>
          <p:cNvSpPr txBox="1"/>
          <p:nvPr/>
        </p:nvSpPr>
        <p:spPr>
          <a:xfrm>
            <a:off x="341363" y="3518656"/>
            <a:ext cx="1171537" cy="369332"/>
          </a:xfrm>
          <a:prstGeom prst="rect">
            <a:avLst/>
          </a:prstGeom>
          <a:noFill/>
        </p:spPr>
        <p:txBody>
          <a:bodyPr wrap="square" rtlCol="0">
            <a:spAutoFit/>
          </a:bodyPr>
          <a:lstStyle/>
          <a:p>
            <a:r>
              <a:rPr lang="en-US" dirty="0" smtClean="0"/>
              <a:t>free list </a:t>
            </a:r>
            <a:r>
              <a:rPr lang="en-US" dirty="0" smtClean="0">
                <a:sym typeface="Wingdings" panose="05000000000000000000" pitchFamily="2" charset="2"/>
              </a:rPr>
              <a:t></a:t>
            </a:r>
            <a:endParaRPr lang="en-US" dirty="0"/>
          </a:p>
        </p:txBody>
      </p:sp>
      <p:sp>
        <p:nvSpPr>
          <p:cNvPr id="64" name="TextBox 63"/>
          <p:cNvSpPr txBox="1"/>
          <p:nvPr/>
        </p:nvSpPr>
        <p:spPr>
          <a:xfrm>
            <a:off x="341363" y="2615699"/>
            <a:ext cx="1349337" cy="646331"/>
          </a:xfrm>
          <a:prstGeom prst="rect">
            <a:avLst/>
          </a:prstGeom>
          <a:noFill/>
        </p:spPr>
        <p:txBody>
          <a:bodyPr wrap="square" rtlCol="0">
            <a:spAutoFit/>
          </a:bodyPr>
          <a:lstStyle/>
          <a:p>
            <a:r>
              <a:rPr lang="en-US" dirty="0" smtClean="0"/>
              <a:t>aggregation tree </a:t>
            </a:r>
            <a:r>
              <a:rPr lang="en-US" dirty="0" smtClean="0">
                <a:sym typeface="Wingdings" panose="05000000000000000000" pitchFamily="2" charset="2"/>
              </a:rPr>
              <a:t> </a:t>
            </a:r>
            <a:endParaRPr lang="en-US" dirty="0"/>
          </a:p>
        </p:txBody>
      </p:sp>
      <p:sp>
        <p:nvSpPr>
          <p:cNvPr id="65" name="TextBox 64"/>
          <p:cNvSpPr txBox="1"/>
          <p:nvPr/>
        </p:nvSpPr>
        <p:spPr>
          <a:xfrm>
            <a:off x="7759702" y="2371752"/>
            <a:ext cx="1533504" cy="646331"/>
          </a:xfrm>
          <a:prstGeom prst="rect">
            <a:avLst/>
          </a:prstGeom>
          <a:noFill/>
        </p:spPr>
        <p:txBody>
          <a:bodyPr wrap="square" rtlCol="0">
            <a:spAutoFit/>
          </a:bodyPr>
          <a:lstStyle/>
          <a:p>
            <a:r>
              <a:rPr lang="en-US" dirty="0" smtClean="0"/>
              <a:t>     allocation </a:t>
            </a:r>
            <a:r>
              <a:rPr lang="en-US" dirty="0" smtClean="0">
                <a:sym typeface="Wingdings" panose="05000000000000000000" pitchFamily="2" charset="2"/>
              </a:rPr>
              <a:t> </a:t>
            </a:r>
            <a:r>
              <a:rPr lang="en-US" dirty="0" smtClean="0"/>
              <a:t>table</a:t>
            </a:r>
            <a:endParaRPr lang="en-US" dirty="0"/>
          </a:p>
        </p:txBody>
      </p:sp>
      <p:sp>
        <p:nvSpPr>
          <p:cNvPr id="25" name="Down Arrow 24"/>
          <p:cNvSpPr/>
          <p:nvPr/>
        </p:nvSpPr>
        <p:spPr>
          <a:xfrm flipV="1">
            <a:off x="7867724" y="4039385"/>
            <a:ext cx="304800" cy="508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TextBox 2"/>
          <p:cNvSpPr txBox="1"/>
          <p:nvPr/>
        </p:nvSpPr>
        <p:spPr>
          <a:xfrm>
            <a:off x="4558534" y="5851555"/>
            <a:ext cx="212051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node 1 helps node 2</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7555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58" grpId="0">
        <p:bldAsOne/>
      </p:bldGraphic>
      <p:bldGraphic spid="56" grpId="0">
        <p:bldAsOne/>
      </p:bldGraphic>
      <p:bldP spid="43" grpId="0" animBg="1"/>
      <p:bldGraphic spid="48" grpId="0">
        <p:bldAsOne/>
      </p:bldGraphic>
      <p:bldGraphic spid="49" grpId="0">
        <p:bldAsOne/>
      </p:bldGraphic>
      <p:bldP spid="55" grpId="0" animBg="1"/>
      <p:bldP spid="57" grpId="0" animBg="1"/>
      <p:bldP spid="59" grpId="0" animBg="1"/>
      <p:bldP spid="61" grpId="0" animBg="1"/>
      <p:bldP spid="65" grpId="0"/>
      <p:bldP spid="25"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Diagram 51"/>
          <p:cNvGraphicFramePr/>
          <p:nvPr>
            <p:extLst>
              <p:ext uri="{D42A27DB-BD31-4B8C-83A1-F6EECF244321}">
                <p14:modId xmlns:p14="http://schemas.microsoft.com/office/powerpoint/2010/main" val="2583660944"/>
              </p:ext>
            </p:extLst>
          </p:nvPr>
        </p:nvGraphicFramePr>
        <p:xfrm>
          <a:off x="4906919" y="4434120"/>
          <a:ext cx="4351432" cy="786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1" name="Diagram 50"/>
          <p:cNvGraphicFramePr/>
          <p:nvPr>
            <p:extLst>
              <p:ext uri="{D42A27DB-BD31-4B8C-83A1-F6EECF244321}">
                <p14:modId xmlns:p14="http://schemas.microsoft.com/office/powerpoint/2010/main" val="1813828035"/>
              </p:ext>
            </p:extLst>
          </p:nvPr>
        </p:nvGraphicFramePr>
        <p:xfrm>
          <a:off x="67572" y="4433775"/>
          <a:ext cx="4351432" cy="7863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8" name="Diagram 57"/>
          <p:cNvGraphicFramePr/>
          <p:nvPr>
            <p:extLst>
              <p:ext uri="{D42A27DB-BD31-4B8C-83A1-F6EECF244321}">
                <p14:modId xmlns:p14="http://schemas.microsoft.com/office/powerpoint/2010/main" val="3406914483"/>
              </p:ext>
            </p:extLst>
          </p:nvPr>
        </p:nvGraphicFramePr>
        <p:xfrm>
          <a:off x="4906919" y="4434120"/>
          <a:ext cx="4351432" cy="78635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6" name="Diagram 55"/>
          <p:cNvGraphicFramePr/>
          <p:nvPr>
            <p:extLst>
              <p:ext uri="{D42A27DB-BD31-4B8C-83A1-F6EECF244321}">
                <p14:modId xmlns:p14="http://schemas.microsoft.com/office/powerpoint/2010/main" val="3370704423"/>
              </p:ext>
            </p:extLst>
          </p:nvPr>
        </p:nvGraphicFramePr>
        <p:xfrm>
          <a:off x="67572" y="4433775"/>
          <a:ext cx="4351432" cy="78635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43" name="Rectangle 42"/>
          <p:cNvSpPr/>
          <p:nvPr/>
        </p:nvSpPr>
        <p:spPr>
          <a:xfrm>
            <a:off x="6066965" y="1577173"/>
            <a:ext cx="2553010"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2</a:t>
            </a:r>
            <a:endParaRPr lang="en-US" dirty="0"/>
          </a:p>
        </p:txBody>
      </p:sp>
      <p:sp>
        <p:nvSpPr>
          <p:cNvPr id="44" name="Rectangle 43"/>
          <p:cNvSpPr/>
          <p:nvPr/>
        </p:nvSpPr>
        <p:spPr>
          <a:xfrm>
            <a:off x="1333838" y="1577173"/>
            <a:ext cx="3245806"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1</a:t>
            </a:r>
            <a:endParaRPr lang="en-US" dirty="0"/>
          </a:p>
        </p:txBody>
      </p:sp>
      <p:pic>
        <p:nvPicPr>
          <p:cNvPr id="45" name="Picture 2"/>
          <p:cNvPicPr>
            <a:picLocks noChangeAspect="1" noChangeArrowheads="1"/>
          </p:cNvPicPr>
          <p:nvPr/>
        </p:nvPicPr>
        <p:blipFill>
          <a:blip r:embed="rId22" cstate="print"/>
          <a:srcRect/>
          <a:stretch>
            <a:fillRect/>
          </a:stretch>
        </p:blipFill>
        <p:spPr bwMode="auto">
          <a:xfrm>
            <a:off x="1964982" y="1918255"/>
            <a:ext cx="859814" cy="1215598"/>
          </a:xfrm>
          <a:prstGeom prst="rect">
            <a:avLst/>
          </a:prstGeom>
          <a:noFill/>
          <a:ln w="9525">
            <a:noFill/>
            <a:miter lim="800000"/>
            <a:headEnd/>
            <a:tailEnd/>
          </a:ln>
        </p:spPr>
      </p:pic>
      <p:graphicFrame>
        <p:nvGraphicFramePr>
          <p:cNvPr id="46" name="Diagram 45"/>
          <p:cNvGraphicFramePr/>
          <p:nvPr>
            <p:extLst>
              <p:ext uri="{D42A27DB-BD31-4B8C-83A1-F6EECF244321}">
                <p14:modId xmlns:p14="http://schemas.microsoft.com/office/powerpoint/2010/main" val="3988764231"/>
              </p:ext>
            </p:extLst>
          </p:nvPr>
        </p:nvGraphicFramePr>
        <p:xfrm>
          <a:off x="1478743" y="3620092"/>
          <a:ext cx="1701838" cy="2431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47" name="Picture 2"/>
          <p:cNvPicPr>
            <a:picLocks noChangeAspect="1" noChangeArrowheads="1"/>
          </p:cNvPicPr>
          <p:nvPr/>
        </p:nvPicPr>
        <p:blipFill>
          <a:blip r:embed="rId22" cstate="print"/>
          <a:srcRect/>
          <a:stretch>
            <a:fillRect/>
          </a:stretch>
        </p:blipFill>
        <p:spPr bwMode="auto">
          <a:xfrm>
            <a:off x="6899888" y="1918255"/>
            <a:ext cx="859814" cy="1215598"/>
          </a:xfrm>
          <a:prstGeom prst="rect">
            <a:avLst/>
          </a:prstGeom>
          <a:noFill/>
          <a:ln w="9525">
            <a:noFill/>
            <a:miter lim="800000"/>
            <a:headEnd/>
            <a:tailEnd/>
          </a:ln>
        </p:spPr>
      </p:pic>
      <p:graphicFrame>
        <p:nvGraphicFramePr>
          <p:cNvPr id="48" name="Diagram 47"/>
          <p:cNvGraphicFramePr/>
          <p:nvPr>
            <p:extLst>
              <p:ext uri="{D42A27DB-BD31-4B8C-83A1-F6EECF244321}">
                <p14:modId xmlns:p14="http://schemas.microsoft.com/office/powerpoint/2010/main" val="4205377990"/>
              </p:ext>
            </p:extLst>
          </p:nvPr>
        </p:nvGraphicFramePr>
        <p:xfrm>
          <a:off x="6656769" y="3620092"/>
          <a:ext cx="1701838" cy="2431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49" name="Diagram 48"/>
          <p:cNvGraphicFramePr/>
          <p:nvPr>
            <p:extLst>
              <p:ext uri="{D42A27DB-BD31-4B8C-83A1-F6EECF244321}">
                <p14:modId xmlns:p14="http://schemas.microsoft.com/office/powerpoint/2010/main" val="35535415"/>
              </p:ext>
            </p:extLst>
          </p:nvPr>
        </p:nvGraphicFramePr>
        <p:xfrm>
          <a:off x="6760450" y="2366591"/>
          <a:ext cx="996819" cy="115796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50" name="Diagram 49"/>
          <p:cNvGraphicFramePr/>
          <p:nvPr>
            <p:extLst>
              <p:ext uri="{D42A27DB-BD31-4B8C-83A1-F6EECF244321}">
                <p14:modId xmlns:p14="http://schemas.microsoft.com/office/powerpoint/2010/main" val="2625422871"/>
              </p:ext>
            </p:extLst>
          </p:nvPr>
        </p:nvGraphicFramePr>
        <p:xfrm>
          <a:off x="1202931" y="2649221"/>
          <a:ext cx="2285998" cy="794638"/>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
        <p:nvSpPr>
          <p:cNvPr id="53" name="Down Arrow 52"/>
          <p:cNvSpPr/>
          <p:nvPr/>
        </p:nvSpPr>
        <p:spPr>
          <a:xfrm>
            <a:off x="3027996" y="4039385"/>
            <a:ext cx="304800" cy="5080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485777" y="2522565"/>
            <a:ext cx="1050077" cy="1200329"/>
          </a:xfrm>
          <a:prstGeom prst="rect">
            <a:avLst/>
          </a:prstGeom>
          <a:ln w="38100"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t>beginTX</a:t>
            </a:r>
            <a:endParaRPr lang="en-US" dirty="0" smtClean="0"/>
          </a:p>
          <a:p>
            <a:r>
              <a:rPr lang="en-US" dirty="0" smtClean="0"/>
              <a:t>read A,</a:t>
            </a:r>
            <a:r>
              <a:rPr lang="en-US" b="1" dirty="0" smtClean="0"/>
              <a:t> B</a:t>
            </a:r>
          </a:p>
          <a:p>
            <a:r>
              <a:rPr lang="en-US" dirty="0"/>
              <a:t>w</a:t>
            </a:r>
            <a:r>
              <a:rPr lang="en-US" dirty="0" smtClean="0"/>
              <a:t>rite C</a:t>
            </a:r>
          </a:p>
          <a:p>
            <a:r>
              <a:rPr lang="en-US" dirty="0" err="1" smtClean="0"/>
              <a:t>endTX</a:t>
            </a:r>
            <a:endParaRPr lang="en-US" dirty="0"/>
          </a:p>
        </p:txBody>
      </p:sp>
      <p:sp>
        <p:nvSpPr>
          <p:cNvPr id="55" name="Down Arrow 54"/>
          <p:cNvSpPr/>
          <p:nvPr/>
        </p:nvSpPr>
        <p:spPr>
          <a:xfrm>
            <a:off x="3367456" y="4039385"/>
            <a:ext cx="304800" cy="508000"/>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Callout 58"/>
          <p:cNvSpPr/>
          <p:nvPr/>
        </p:nvSpPr>
        <p:spPr>
          <a:xfrm>
            <a:off x="7148879" y="4988223"/>
            <a:ext cx="1742491" cy="1362561"/>
          </a:xfrm>
          <a:prstGeom prst="upArrow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commit/abort?</a:t>
            </a:r>
          </a:p>
          <a:p>
            <a:pPr algn="ctr"/>
            <a:r>
              <a:rPr lang="en-US" dirty="0" smtClean="0"/>
              <a:t>has </a:t>
            </a:r>
            <a:r>
              <a:rPr lang="en-US" b="1" dirty="0" smtClean="0"/>
              <a:t>A</a:t>
            </a:r>
            <a:r>
              <a:rPr lang="en-US" dirty="0" smtClean="0"/>
              <a:t> changed?</a:t>
            </a:r>
          </a:p>
          <a:p>
            <a:pPr algn="ctr"/>
            <a:r>
              <a:rPr lang="en-US" b="1" dirty="0"/>
              <a:t>d</a:t>
            </a:r>
            <a:r>
              <a:rPr lang="en-US" b="1" dirty="0" smtClean="0"/>
              <a:t>on’t know!</a:t>
            </a:r>
          </a:p>
        </p:txBody>
      </p:sp>
      <p:sp>
        <p:nvSpPr>
          <p:cNvPr id="60" name="Up Arrow Callout 59"/>
          <p:cNvSpPr/>
          <p:nvPr/>
        </p:nvSpPr>
        <p:spPr>
          <a:xfrm>
            <a:off x="2333865" y="4988223"/>
            <a:ext cx="1742491" cy="1362561"/>
          </a:xfrm>
          <a:prstGeom prst="upArrow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commit/abort? </a:t>
            </a:r>
          </a:p>
          <a:p>
            <a:pPr algn="ctr"/>
            <a:r>
              <a:rPr lang="en-US" dirty="0" smtClean="0"/>
              <a:t>has </a:t>
            </a:r>
            <a:r>
              <a:rPr lang="en-US" b="1" dirty="0" smtClean="0"/>
              <a:t>B</a:t>
            </a:r>
            <a:r>
              <a:rPr lang="en-US" dirty="0" smtClean="0"/>
              <a:t> changed?</a:t>
            </a:r>
          </a:p>
          <a:p>
            <a:pPr algn="ctr"/>
            <a:r>
              <a:rPr lang="en-US" b="1" dirty="0" smtClean="0"/>
              <a:t>don’t know!</a:t>
            </a:r>
            <a:endParaRPr lang="en-US" b="1" dirty="0"/>
          </a:p>
        </p:txBody>
      </p:sp>
      <p:sp>
        <p:nvSpPr>
          <p:cNvPr id="61" name="Down Arrow 60"/>
          <p:cNvSpPr/>
          <p:nvPr/>
        </p:nvSpPr>
        <p:spPr>
          <a:xfrm flipV="1">
            <a:off x="8224073" y="4039385"/>
            <a:ext cx="304800" cy="508000"/>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74"/>
          <p:cNvSpPr>
            <a:spLocks noGrp="1"/>
          </p:cNvSpPr>
          <p:nvPr>
            <p:ph type="title"/>
          </p:nvPr>
        </p:nvSpPr>
        <p:spPr>
          <a:xfrm>
            <a:off x="628650" y="365126"/>
            <a:ext cx="7886700" cy="1325563"/>
          </a:xfrm>
        </p:spPr>
        <p:txBody>
          <a:bodyPr>
            <a:normAutofit fontScale="90000"/>
          </a:bodyPr>
          <a:lstStyle/>
          <a:p>
            <a:r>
              <a:rPr lang="en-US" dirty="0"/>
              <a:t>D</a:t>
            </a:r>
            <a:r>
              <a:rPr lang="en-US" dirty="0" smtClean="0"/>
              <a:t>istributed transactions over </a:t>
            </a:r>
            <a:r>
              <a:rPr lang="en-US" dirty="0" smtClean="0"/>
              <a:t>streams</a:t>
            </a:r>
            <a:endParaRPr lang="en-US" dirty="0"/>
          </a:p>
        </p:txBody>
      </p:sp>
      <p:sp>
        <p:nvSpPr>
          <p:cNvPr id="63" name="TextBox 62"/>
          <p:cNvSpPr txBox="1"/>
          <p:nvPr/>
        </p:nvSpPr>
        <p:spPr>
          <a:xfrm>
            <a:off x="341363" y="3518656"/>
            <a:ext cx="1171537" cy="369332"/>
          </a:xfrm>
          <a:prstGeom prst="rect">
            <a:avLst/>
          </a:prstGeom>
          <a:noFill/>
        </p:spPr>
        <p:txBody>
          <a:bodyPr wrap="square" rtlCol="0">
            <a:spAutoFit/>
          </a:bodyPr>
          <a:lstStyle/>
          <a:p>
            <a:r>
              <a:rPr lang="en-US" dirty="0" smtClean="0"/>
              <a:t>free list </a:t>
            </a:r>
            <a:r>
              <a:rPr lang="en-US" dirty="0" smtClean="0">
                <a:sym typeface="Wingdings" panose="05000000000000000000" pitchFamily="2" charset="2"/>
              </a:rPr>
              <a:t></a:t>
            </a:r>
            <a:endParaRPr lang="en-US" dirty="0"/>
          </a:p>
        </p:txBody>
      </p:sp>
      <p:sp>
        <p:nvSpPr>
          <p:cNvPr id="64" name="TextBox 63"/>
          <p:cNvSpPr txBox="1"/>
          <p:nvPr/>
        </p:nvSpPr>
        <p:spPr>
          <a:xfrm>
            <a:off x="341363" y="2615699"/>
            <a:ext cx="1349337" cy="646331"/>
          </a:xfrm>
          <a:prstGeom prst="rect">
            <a:avLst/>
          </a:prstGeom>
          <a:noFill/>
        </p:spPr>
        <p:txBody>
          <a:bodyPr wrap="square" rtlCol="0">
            <a:spAutoFit/>
          </a:bodyPr>
          <a:lstStyle/>
          <a:p>
            <a:r>
              <a:rPr lang="en-US" dirty="0" smtClean="0"/>
              <a:t>aggregation tree </a:t>
            </a:r>
            <a:r>
              <a:rPr lang="en-US" dirty="0" smtClean="0">
                <a:sym typeface="Wingdings" panose="05000000000000000000" pitchFamily="2" charset="2"/>
              </a:rPr>
              <a:t> </a:t>
            </a:r>
            <a:endParaRPr lang="en-US" dirty="0"/>
          </a:p>
        </p:txBody>
      </p:sp>
      <p:sp>
        <p:nvSpPr>
          <p:cNvPr id="65" name="TextBox 64"/>
          <p:cNvSpPr txBox="1"/>
          <p:nvPr/>
        </p:nvSpPr>
        <p:spPr>
          <a:xfrm>
            <a:off x="7759702" y="2371752"/>
            <a:ext cx="1533504" cy="646331"/>
          </a:xfrm>
          <a:prstGeom prst="rect">
            <a:avLst/>
          </a:prstGeom>
          <a:noFill/>
        </p:spPr>
        <p:txBody>
          <a:bodyPr wrap="square" rtlCol="0">
            <a:spAutoFit/>
          </a:bodyPr>
          <a:lstStyle/>
          <a:p>
            <a:r>
              <a:rPr lang="en-US" dirty="0" smtClean="0"/>
              <a:t>     allocation </a:t>
            </a:r>
            <a:r>
              <a:rPr lang="en-US" dirty="0" smtClean="0">
                <a:sym typeface="Wingdings" panose="05000000000000000000" pitchFamily="2" charset="2"/>
              </a:rPr>
              <a:t> </a:t>
            </a:r>
            <a:r>
              <a:rPr lang="en-US" dirty="0" smtClean="0"/>
              <a:t>table</a:t>
            </a:r>
            <a:endParaRPr lang="en-US" dirty="0"/>
          </a:p>
        </p:txBody>
      </p:sp>
      <p:sp>
        <p:nvSpPr>
          <p:cNvPr id="25" name="Down Arrow 24"/>
          <p:cNvSpPr/>
          <p:nvPr/>
        </p:nvSpPr>
        <p:spPr>
          <a:xfrm flipV="1">
            <a:off x="7867724" y="4039385"/>
            <a:ext cx="304800" cy="508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Down Arrow 25"/>
          <p:cNvSpPr/>
          <p:nvPr/>
        </p:nvSpPr>
        <p:spPr>
          <a:xfrm flipV="1">
            <a:off x="3727222" y="4033022"/>
            <a:ext cx="304800" cy="50800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8588358" y="4026658"/>
            <a:ext cx="304800" cy="50800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rot="10800000">
            <a:off x="4456475" y="2891756"/>
            <a:ext cx="2279269" cy="215463"/>
          </a:xfrm>
          <a:prstGeom prst="leftArrow">
            <a:avLst/>
          </a:prstGeom>
          <a:ln w="2857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p:cNvSpPr txBox="1"/>
          <p:nvPr/>
        </p:nvSpPr>
        <p:spPr>
          <a:xfrm>
            <a:off x="4558534" y="5544501"/>
            <a:ext cx="212051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node 1 and node 2 help each other!</a:t>
            </a:r>
            <a:endParaRPr lang="en-US" dirty="0"/>
          </a:p>
        </p:txBody>
      </p:sp>
      <p:sp>
        <p:nvSpPr>
          <p:cNvPr id="2" name="TextBox 1"/>
          <p:cNvSpPr txBox="1"/>
          <p:nvPr/>
        </p:nvSpPr>
        <p:spPr>
          <a:xfrm>
            <a:off x="1018713" y="6374148"/>
            <a:ext cx="7270543" cy="400110"/>
          </a:xfrm>
          <a:prstGeom prst="rect">
            <a:avLst/>
          </a:prstGeom>
          <a:noFill/>
        </p:spPr>
        <p:txBody>
          <a:bodyPr wrap="square" rtlCol="0">
            <a:spAutoFit/>
          </a:bodyPr>
          <a:lstStyle/>
          <a:p>
            <a:r>
              <a:rPr lang="en-US" sz="2000" b="1" dirty="0" smtClean="0">
                <a:solidFill>
                  <a:srgbClr val="FF0000"/>
                </a:solidFill>
              </a:rPr>
              <a:t>distributed transactions without a distributed (commit) protocol!</a:t>
            </a:r>
            <a:endParaRPr lang="en-US" sz="2000" b="1" dirty="0">
              <a:solidFill>
                <a:srgbClr val="FF0000"/>
              </a:solidFill>
            </a:endParaRPr>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5657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 grpId="0">
        <p:bldAsOne/>
      </p:bldGraphic>
      <p:bldGraphic spid="56" grpId="0">
        <p:bldAsOne/>
      </p:bldGraphic>
      <p:bldP spid="55" grpId="0" animBg="1"/>
      <p:bldP spid="59" grpId="0" animBg="1"/>
      <p:bldP spid="60" grpId="0" animBg="1"/>
      <p:bldP spid="61" grpId="0" animBg="1"/>
      <p:bldP spid="26" grpId="0" animBg="1"/>
      <p:bldP spid="27" grpId="0" animBg="1"/>
      <p:bldP spid="32"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commit protocol?</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38</a:t>
            </a:fld>
            <a:endParaRPr lang="en-US"/>
          </a:p>
        </p:txBody>
      </p:sp>
      <p:sp>
        <p:nvSpPr>
          <p:cNvPr id="5" name="Content Placeholder 4"/>
          <p:cNvSpPr>
            <a:spLocks noGrp="1"/>
          </p:cNvSpPr>
          <p:nvPr>
            <p:ph sz="quarter" idx="1"/>
          </p:nvPr>
        </p:nvSpPr>
        <p:spPr/>
        <p:txBody>
          <a:bodyPr/>
          <a:lstStyle/>
          <a:p>
            <a:r>
              <a:rPr lang="en-US" dirty="0" smtClean="0"/>
              <a:t>With CORFU using chains this way, writing the commit record into the last CORFU log in the chain suffices and commits the entire transaction</a:t>
            </a:r>
          </a:p>
          <a:p>
            <a:endParaRPr lang="en-US" dirty="0"/>
          </a:p>
          <a:p>
            <a:r>
              <a:rPr lang="en-US" dirty="0" smtClean="0"/>
              <a:t>In traditional 2PC we can’t do this because servers can fail and lose state, forcing abort.  With CORFU, state is durable, so this never occurs.</a:t>
            </a:r>
          </a:p>
          <a:p>
            <a:pPr lvl="1"/>
            <a:r>
              <a:rPr lang="en-US" dirty="0" smtClean="0"/>
              <a:t>Sometimes called a “presumed commit” model</a:t>
            </a:r>
          </a:p>
          <a:p>
            <a:pPr lvl="1"/>
            <a:r>
              <a:rPr lang="en-US" dirty="0" smtClean="0"/>
              <a:t>Effect is that the 2PC protocol is eliminated!</a:t>
            </a:r>
          </a:p>
        </p:txBody>
      </p:sp>
    </p:spTree>
    <p:extLst>
      <p:ext uri="{BB962C8B-B14F-4D97-AF65-F5344CB8AC3E}">
        <p14:creationId xmlns:p14="http://schemas.microsoft.com/office/powerpoint/2010/main" val="3696080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Research insights</a:t>
            </a:r>
            <a:endParaRPr lang="en-US" dirty="0"/>
          </a:p>
        </p:txBody>
      </p:sp>
      <p:sp>
        <p:nvSpPr>
          <p:cNvPr id="3" name="Content Placeholder 2"/>
          <p:cNvSpPr>
            <a:spLocks noGrp="1"/>
          </p:cNvSpPr>
          <p:nvPr>
            <p:ph idx="1"/>
          </p:nvPr>
        </p:nvSpPr>
        <p:spPr/>
        <p:txBody>
          <a:bodyPr/>
          <a:lstStyle/>
          <a:p>
            <a:r>
              <a:rPr lang="en-US" dirty="0"/>
              <a:t>A</a:t>
            </a:r>
            <a:r>
              <a:rPr lang="en-US" dirty="0" smtClean="0"/>
              <a:t> durable, </a:t>
            </a:r>
            <a:r>
              <a:rPr lang="en-US" dirty="0" err="1" smtClean="0"/>
              <a:t>iterable</a:t>
            </a:r>
            <a:r>
              <a:rPr lang="en-US" dirty="0" smtClean="0"/>
              <a:t> total order (i.e., a shared log) is a unifying abstraction for distributed systems, subsuming the roles of many distributed protocols</a:t>
            </a:r>
          </a:p>
          <a:p>
            <a:endParaRPr lang="en-US" dirty="0" smtClean="0"/>
          </a:p>
          <a:p>
            <a:r>
              <a:rPr lang="en-US" dirty="0"/>
              <a:t>I</a:t>
            </a:r>
            <a:r>
              <a:rPr lang="en-US" dirty="0" smtClean="0"/>
              <a:t>t is possible to impose a total order at speeds exceeding the I/O capacity of any single machine</a:t>
            </a:r>
          </a:p>
          <a:p>
            <a:endParaRPr lang="en-US" dirty="0" smtClean="0"/>
          </a:p>
          <a:p>
            <a:r>
              <a:rPr lang="en-US" dirty="0" smtClean="0"/>
              <a:t>A total order is useful even when individual nodes consume a subsequence of it</a:t>
            </a:r>
          </a:p>
          <a:p>
            <a:pPr lvl="1"/>
            <a:endParaRPr lang="en-US" dirty="0"/>
          </a:p>
        </p:txBody>
      </p:sp>
      <p:sp>
        <p:nvSpPr>
          <p:cNvPr id="4" name="Footer Placeholder 3"/>
          <p:cNvSpPr>
            <a:spLocks noGrp="1"/>
          </p:cNvSpPr>
          <p:nvPr>
            <p:ph type="ftr" sz="quarter" idx="11"/>
          </p:nvPr>
        </p:nvSpPr>
        <p:spPr/>
        <p:txBody>
          <a:bodyPr/>
          <a:lstStyle/>
          <a:p>
            <a:r>
              <a:rPr lang="en-US" smtClean="0"/>
              <a:t>CS5412 Spring 2016 (Cloud Computing: Birman)</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28137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Guesses you might make</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a:t>
            </a:fld>
            <a:endParaRPr lang="en-US"/>
          </a:p>
        </p:txBody>
      </p:sp>
      <p:sp>
        <p:nvSpPr>
          <p:cNvPr id="5" name="Content Placeholder 4"/>
          <p:cNvSpPr>
            <a:spLocks noGrp="1"/>
          </p:cNvSpPr>
          <p:nvPr>
            <p:ph sz="quarter" idx="1"/>
          </p:nvPr>
        </p:nvSpPr>
        <p:spPr/>
        <p:txBody>
          <a:bodyPr/>
          <a:lstStyle/>
          <a:p>
            <a:r>
              <a:rPr lang="en-US" dirty="0" smtClean="0"/>
              <a:t>Cost could be due to virtualization</a:t>
            </a:r>
          </a:p>
          <a:p>
            <a:pPr lvl="1"/>
            <a:r>
              <a:rPr lang="en-US" dirty="0" smtClean="0"/>
              <a:t>Argues for containers: they provide a half-way virtualized OS API but the benefit is reduced overhead</a:t>
            </a:r>
          </a:p>
          <a:p>
            <a:endParaRPr lang="en-US" dirty="0"/>
          </a:p>
          <a:p>
            <a:r>
              <a:rPr lang="en-US" dirty="0" smtClean="0"/>
              <a:t>Costs could be due to scheduling/</a:t>
            </a:r>
            <a:r>
              <a:rPr lang="en-US" dirty="0" err="1" smtClean="0"/>
              <a:t>coresidency</a:t>
            </a:r>
            <a:endParaRPr lang="en-US" dirty="0" smtClean="0"/>
          </a:p>
          <a:p>
            <a:pPr lvl="1"/>
            <a:r>
              <a:rPr lang="en-US" dirty="0" smtClean="0"/>
              <a:t>On the cloud we often share the computer</a:t>
            </a:r>
          </a:p>
          <a:p>
            <a:pPr lvl="1"/>
            <a:endParaRPr lang="en-US" dirty="0"/>
          </a:p>
          <a:p>
            <a:r>
              <a:rPr lang="en-US" dirty="0" smtClean="0"/>
              <a:t>But costs might also come from the hybrid coding style and its associated overheads</a:t>
            </a:r>
            <a:endParaRPr lang="en-US" dirty="0"/>
          </a:p>
        </p:txBody>
      </p:sp>
    </p:spTree>
    <p:extLst>
      <p:ext uri="{BB962C8B-B14F-4D97-AF65-F5344CB8AC3E}">
        <p14:creationId xmlns:p14="http://schemas.microsoft.com/office/powerpoint/2010/main" val="2379244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far is CORFU from </a:t>
            </a:r>
            <a:r>
              <a:rPr lang="en-US" dirty="0" err="1" smtClean="0"/>
              <a:t>Paxos</a:t>
            </a:r>
            <a:r>
              <a:rPr lang="en-US" dirty="0" smtClean="0"/>
              <a:t>?</a:t>
            </a:r>
            <a:endParaRPr lang="en-US" dirty="0"/>
          </a:p>
        </p:txBody>
      </p:sp>
      <p:pic>
        <p:nvPicPr>
          <p:cNvPr id="64" name="Picture 6"/>
          <p:cNvPicPr>
            <a:picLocks noChangeAspect="1" noChangeArrowheads="1"/>
          </p:cNvPicPr>
          <p:nvPr/>
        </p:nvPicPr>
        <p:blipFill>
          <a:blip r:embed="rId3" cstate="print"/>
          <a:srcRect/>
          <a:stretch>
            <a:fillRect/>
          </a:stretch>
        </p:blipFill>
        <p:spPr bwMode="auto">
          <a:xfrm>
            <a:off x="1485900" y="1663712"/>
            <a:ext cx="5562600" cy="4505325"/>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29688111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far is CORFU from </a:t>
            </a:r>
            <a:r>
              <a:rPr lang="en-US" dirty="0" err="1" smtClean="0"/>
              <a:t>Paxos</a:t>
            </a:r>
            <a:r>
              <a:rPr lang="en-US" dirty="0" smtClean="0"/>
              <a:t>?</a:t>
            </a:r>
            <a:endParaRPr lang="en-US" dirty="0"/>
          </a:p>
        </p:txBody>
      </p:sp>
      <p:pic>
        <p:nvPicPr>
          <p:cNvPr id="86" name="Picture 2"/>
          <p:cNvPicPr>
            <a:picLocks noChangeAspect="1" noChangeArrowheads="1"/>
          </p:cNvPicPr>
          <p:nvPr/>
        </p:nvPicPr>
        <p:blipFill>
          <a:blip r:embed="rId3" cstate="print"/>
          <a:srcRect/>
          <a:stretch>
            <a:fillRect/>
          </a:stretch>
        </p:blipFill>
        <p:spPr bwMode="auto">
          <a:xfrm>
            <a:off x="6170179" y="2239729"/>
            <a:ext cx="788679" cy="1115029"/>
          </a:xfrm>
          <a:prstGeom prst="rect">
            <a:avLst/>
          </a:prstGeom>
          <a:solidFill>
            <a:schemeClr val="accent1">
              <a:alpha val="0"/>
            </a:schemeClr>
          </a:solidFill>
          <a:ln w="9525">
            <a:solidFill>
              <a:schemeClr val="bg1"/>
            </a:solidFill>
            <a:miter lim="800000"/>
            <a:headEnd/>
            <a:tailEnd/>
          </a:ln>
        </p:spPr>
      </p:pic>
      <p:pic>
        <p:nvPicPr>
          <p:cNvPr id="88" name="Picture 2"/>
          <p:cNvPicPr>
            <a:picLocks noChangeAspect="1" noChangeArrowheads="1"/>
          </p:cNvPicPr>
          <p:nvPr/>
        </p:nvPicPr>
        <p:blipFill>
          <a:blip r:embed="rId3" cstate="print"/>
          <a:srcRect/>
          <a:stretch>
            <a:fillRect/>
          </a:stretch>
        </p:blipFill>
        <p:spPr bwMode="auto">
          <a:xfrm>
            <a:off x="4662985" y="2247826"/>
            <a:ext cx="788679" cy="1115029"/>
          </a:xfrm>
          <a:prstGeom prst="rect">
            <a:avLst/>
          </a:prstGeom>
          <a:solidFill>
            <a:schemeClr val="accent1">
              <a:alpha val="0"/>
            </a:schemeClr>
          </a:solidFill>
          <a:ln w="9525">
            <a:solidFill>
              <a:schemeClr val="bg1"/>
            </a:solidFill>
            <a:miter lim="800000"/>
            <a:headEnd/>
            <a:tailEnd/>
          </a:ln>
        </p:spPr>
      </p:pic>
      <p:grpSp>
        <p:nvGrpSpPr>
          <p:cNvPr id="7" name="Group 6"/>
          <p:cNvGrpSpPr/>
          <p:nvPr/>
        </p:nvGrpSpPr>
        <p:grpSpPr>
          <a:xfrm>
            <a:off x="4004393" y="3833828"/>
            <a:ext cx="4833713" cy="2229190"/>
            <a:chOff x="4004393" y="3833828"/>
            <a:chExt cx="4833713" cy="2229190"/>
          </a:xfrm>
        </p:grpSpPr>
        <p:sp>
          <p:nvSpPr>
            <p:cNvPr id="69" name="Right Arrow 68"/>
            <p:cNvSpPr/>
            <p:nvPr/>
          </p:nvSpPr>
          <p:spPr>
            <a:xfrm>
              <a:off x="8198344" y="3901835"/>
              <a:ext cx="639762" cy="609600"/>
            </a:xfrm>
            <a:prstGeom prst="rightArrow">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5" name="Group 4"/>
            <p:cNvGrpSpPr/>
            <p:nvPr/>
          </p:nvGrpSpPr>
          <p:grpSpPr>
            <a:xfrm>
              <a:off x="4004393" y="3833828"/>
              <a:ext cx="3978275" cy="2229190"/>
              <a:chOff x="4004393" y="3833828"/>
              <a:chExt cx="3978275" cy="2229190"/>
            </a:xfrm>
          </p:grpSpPr>
          <p:graphicFrame>
            <p:nvGraphicFramePr>
              <p:cNvPr id="68" name="Diagram 67"/>
              <p:cNvGraphicFramePr/>
              <p:nvPr>
                <p:extLst>
                  <p:ext uri="{D42A27DB-BD31-4B8C-83A1-F6EECF244321}">
                    <p14:modId xmlns:p14="http://schemas.microsoft.com/office/powerpoint/2010/main" val="1733565321"/>
                  </p:ext>
                </p:extLst>
              </p:nvPr>
            </p:nvGraphicFramePr>
            <p:xfrm>
              <a:off x="4004393" y="3833828"/>
              <a:ext cx="3978275" cy="762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0" name="Group 40"/>
              <p:cNvGrpSpPr/>
              <p:nvPr/>
            </p:nvGrpSpPr>
            <p:grpSpPr>
              <a:xfrm>
                <a:off x="5572755" y="4677298"/>
                <a:ext cx="600075" cy="885825"/>
                <a:chOff x="5572125" y="4067175"/>
                <a:chExt cx="600075" cy="885825"/>
              </a:xfrm>
            </p:grpSpPr>
            <p:pic>
              <p:nvPicPr>
                <p:cNvPr id="81" name="Picture 3"/>
                <p:cNvPicPr>
                  <a:picLocks noChangeAspect="1" noChangeArrowheads="1"/>
                </p:cNvPicPr>
                <p:nvPr/>
              </p:nvPicPr>
              <p:blipFill>
                <a:blip r:embed="rId9" cstate="print"/>
                <a:srcRect/>
                <a:stretch>
                  <a:fillRect/>
                </a:stretch>
              </p:blipFill>
              <p:spPr bwMode="auto">
                <a:xfrm>
                  <a:off x="5572125" y="4067175"/>
                  <a:ext cx="600075" cy="428625"/>
                </a:xfrm>
                <a:prstGeom prst="rect">
                  <a:avLst/>
                </a:prstGeom>
                <a:noFill/>
                <a:ln w="9525">
                  <a:noFill/>
                  <a:miter lim="800000"/>
                  <a:headEnd/>
                  <a:tailEnd/>
                </a:ln>
              </p:spPr>
            </p:pic>
            <p:pic>
              <p:nvPicPr>
                <p:cNvPr id="82" name="Picture 3"/>
                <p:cNvPicPr>
                  <a:picLocks noChangeAspect="1" noChangeArrowheads="1"/>
                </p:cNvPicPr>
                <p:nvPr/>
              </p:nvPicPr>
              <p:blipFill>
                <a:blip r:embed="rId9" cstate="print"/>
                <a:srcRect/>
                <a:stretch>
                  <a:fillRect/>
                </a:stretch>
              </p:blipFill>
              <p:spPr bwMode="auto">
                <a:xfrm>
                  <a:off x="5572125" y="4524375"/>
                  <a:ext cx="600075" cy="428625"/>
                </a:xfrm>
                <a:prstGeom prst="rect">
                  <a:avLst/>
                </a:prstGeom>
                <a:noFill/>
                <a:ln w="9525">
                  <a:noFill/>
                  <a:miter lim="800000"/>
                  <a:headEnd/>
                  <a:tailEnd/>
                </a:ln>
              </p:spPr>
            </p:pic>
          </p:grpSp>
          <p:pic>
            <p:nvPicPr>
              <p:cNvPr id="83" name="Picture 3"/>
              <p:cNvPicPr>
                <a:picLocks noChangeAspect="1" noChangeArrowheads="1"/>
              </p:cNvPicPr>
              <p:nvPr/>
            </p:nvPicPr>
            <p:blipFill>
              <a:blip r:embed="rId9" cstate="print"/>
              <a:srcRect/>
              <a:stretch>
                <a:fillRect/>
              </a:stretch>
            </p:blipFill>
            <p:spPr bwMode="auto">
              <a:xfrm>
                <a:off x="5566412" y="5604363"/>
                <a:ext cx="600075" cy="428625"/>
              </a:xfrm>
              <a:prstGeom prst="rect">
                <a:avLst/>
              </a:prstGeom>
              <a:noFill/>
              <a:ln w="9525">
                <a:noFill/>
                <a:miter lim="800000"/>
                <a:headEnd/>
                <a:tailEnd/>
              </a:ln>
            </p:spPr>
          </p:pic>
          <p:sp>
            <p:nvSpPr>
              <p:cNvPr id="84" name="Left Arrow Callout 83"/>
              <p:cNvSpPr/>
              <p:nvPr/>
            </p:nvSpPr>
            <p:spPr>
              <a:xfrm>
                <a:off x="6212347" y="5112505"/>
                <a:ext cx="1753702" cy="385433"/>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acceptors</a:t>
                </a:r>
                <a:endParaRPr lang="en-US" dirty="0"/>
              </a:p>
            </p:txBody>
          </p:sp>
          <p:sp>
            <p:nvSpPr>
              <p:cNvPr id="85" name="Rectangle 84"/>
              <p:cNvSpPr/>
              <p:nvPr/>
            </p:nvSpPr>
            <p:spPr>
              <a:xfrm>
                <a:off x="5563724" y="4634150"/>
                <a:ext cx="623681" cy="1428868"/>
              </a:xfrm>
              <a:prstGeom prst="rect">
                <a:avLst/>
              </a:prstGeom>
              <a:solidFill>
                <a:schemeClr val="lt1">
                  <a:alpha val="0"/>
                </a:schemeClr>
              </a:solidFill>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sp>
        <p:nvSpPr>
          <p:cNvPr id="87" name="Up Arrow 86"/>
          <p:cNvSpPr/>
          <p:nvPr/>
        </p:nvSpPr>
        <p:spPr>
          <a:xfrm>
            <a:off x="6343420" y="3428078"/>
            <a:ext cx="447368" cy="51949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Up Arrow 88"/>
          <p:cNvSpPr/>
          <p:nvPr/>
        </p:nvSpPr>
        <p:spPr>
          <a:xfrm>
            <a:off x="4836226" y="3436175"/>
            <a:ext cx="447368" cy="51949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Left Arrow Callout 89"/>
          <p:cNvSpPr/>
          <p:nvPr/>
        </p:nvSpPr>
        <p:spPr>
          <a:xfrm>
            <a:off x="6999722" y="2479861"/>
            <a:ext cx="1753702" cy="385433"/>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learners</a:t>
            </a:r>
            <a:endParaRPr lang="en-US" dirty="0"/>
          </a:p>
        </p:txBody>
      </p:sp>
      <p:grpSp>
        <p:nvGrpSpPr>
          <p:cNvPr id="4" name="Group 3"/>
          <p:cNvGrpSpPr/>
          <p:nvPr/>
        </p:nvGrpSpPr>
        <p:grpSpPr>
          <a:xfrm>
            <a:off x="4004302" y="3829292"/>
            <a:ext cx="5211761" cy="2753606"/>
            <a:chOff x="4004394" y="3829301"/>
            <a:chExt cx="5211761" cy="2753606"/>
          </a:xfrm>
        </p:grpSpPr>
        <p:sp>
          <p:nvSpPr>
            <p:cNvPr id="19" name="TextBox 18"/>
            <p:cNvSpPr txBox="1"/>
            <p:nvPr/>
          </p:nvSpPr>
          <p:spPr>
            <a:xfrm>
              <a:off x="5548168" y="6201908"/>
              <a:ext cx="1798320" cy="380999"/>
            </a:xfrm>
            <a:prstGeom prst="rect">
              <a:avLst/>
            </a:prstGeom>
            <a:noFill/>
          </p:spPr>
          <p:txBody>
            <a:bodyPr wrap="square" rtlCol="0">
              <a:spAutoFit/>
            </a:bodyPr>
            <a:lstStyle/>
            <a:p>
              <a:r>
                <a:rPr lang="en-US" dirty="0" smtClean="0"/>
                <a:t>CORFU cluster</a:t>
              </a:r>
              <a:endParaRPr lang="en-US" dirty="0"/>
            </a:p>
          </p:txBody>
        </p:sp>
        <p:graphicFrame>
          <p:nvGraphicFramePr>
            <p:cNvPr id="20" name="Diagram 19"/>
            <p:cNvGraphicFramePr/>
            <p:nvPr>
              <p:extLst>
                <p:ext uri="{D42A27DB-BD31-4B8C-83A1-F6EECF244321}">
                  <p14:modId xmlns:p14="http://schemas.microsoft.com/office/powerpoint/2010/main" val="4151114835"/>
                </p:ext>
              </p:extLst>
            </p:nvPr>
          </p:nvGraphicFramePr>
          <p:xfrm>
            <a:off x="4004394" y="3829301"/>
            <a:ext cx="3978275" cy="7620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1" name="Right Arrow 20"/>
            <p:cNvSpPr/>
            <p:nvPr/>
          </p:nvSpPr>
          <p:spPr>
            <a:xfrm>
              <a:off x="8195394" y="3905501"/>
              <a:ext cx="639762" cy="609600"/>
            </a:xfrm>
            <a:prstGeom prst="rightArrow">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22" name="Group 21"/>
            <p:cNvGrpSpPr/>
            <p:nvPr/>
          </p:nvGrpSpPr>
          <p:grpSpPr>
            <a:xfrm>
              <a:off x="4936855" y="4578548"/>
              <a:ext cx="2755300" cy="1522643"/>
              <a:chOff x="4864700" y="6516898"/>
              <a:chExt cx="2755300" cy="1522643"/>
            </a:xfrm>
          </p:grpSpPr>
          <p:grpSp>
            <p:nvGrpSpPr>
              <p:cNvPr id="23" name="Group 36"/>
              <p:cNvGrpSpPr/>
              <p:nvPr/>
            </p:nvGrpSpPr>
            <p:grpSpPr>
              <a:xfrm>
                <a:off x="4876800" y="6838605"/>
                <a:ext cx="600075" cy="885825"/>
                <a:chOff x="4876800" y="4114800"/>
                <a:chExt cx="600075" cy="885825"/>
              </a:xfrm>
            </p:grpSpPr>
            <p:pic>
              <p:nvPicPr>
                <p:cNvPr id="41" name="Picture 3"/>
                <p:cNvPicPr>
                  <a:picLocks noChangeAspect="1" noChangeArrowheads="1"/>
                </p:cNvPicPr>
                <p:nvPr/>
              </p:nvPicPr>
              <p:blipFill>
                <a:blip r:embed="rId9" cstate="print"/>
                <a:srcRect/>
                <a:stretch>
                  <a:fillRect/>
                </a:stretch>
              </p:blipFill>
              <p:spPr bwMode="auto">
                <a:xfrm>
                  <a:off x="4876800" y="4114800"/>
                  <a:ext cx="600075" cy="428625"/>
                </a:xfrm>
                <a:prstGeom prst="rect">
                  <a:avLst/>
                </a:prstGeom>
                <a:noFill/>
                <a:ln w="9525">
                  <a:noFill/>
                  <a:miter lim="800000"/>
                  <a:headEnd/>
                  <a:tailEnd/>
                </a:ln>
              </p:spPr>
            </p:pic>
            <p:pic>
              <p:nvPicPr>
                <p:cNvPr id="42" name="Picture 3"/>
                <p:cNvPicPr>
                  <a:picLocks noChangeAspect="1" noChangeArrowheads="1"/>
                </p:cNvPicPr>
                <p:nvPr/>
              </p:nvPicPr>
              <p:blipFill>
                <a:blip r:embed="rId9" cstate="print"/>
                <a:srcRect/>
                <a:stretch>
                  <a:fillRect/>
                </a:stretch>
              </p:blipFill>
              <p:spPr bwMode="auto">
                <a:xfrm>
                  <a:off x="4876800" y="4572000"/>
                  <a:ext cx="600075" cy="428625"/>
                </a:xfrm>
                <a:prstGeom prst="rect">
                  <a:avLst/>
                </a:prstGeom>
                <a:noFill/>
                <a:ln w="9525">
                  <a:noFill/>
                  <a:miter lim="800000"/>
                  <a:headEnd/>
                  <a:tailEnd/>
                </a:ln>
              </p:spPr>
            </p:pic>
          </p:grpSp>
          <p:grpSp>
            <p:nvGrpSpPr>
              <p:cNvPr id="24" name="Group 35"/>
              <p:cNvGrpSpPr/>
              <p:nvPr/>
            </p:nvGrpSpPr>
            <p:grpSpPr>
              <a:xfrm>
                <a:off x="5565775" y="6838605"/>
                <a:ext cx="600075" cy="885825"/>
                <a:chOff x="5572125" y="4067175"/>
                <a:chExt cx="600075" cy="885825"/>
              </a:xfrm>
            </p:grpSpPr>
            <p:pic>
              <p:nvPicPr>
                <p:cNvPr id="39" name="Picture 3"/>
                <p:cNvPicPr>
                  <a:picLocks noChangeAspect="1" noChangeArrowheads="1"/>
                </p:cNvPicPr>
                <p:nvPr/>
              </p:nvPicPr>
              <p:blipFill>
                <a:blip r:embed="rId9" cstate="print"/>
                <a:srcRect/>
                <a:stretch>
                  <a:fillRect/>
                </a:stretch>
              </p:blipFill>
              <p:spPr bwMode="auto">
                <a:xfrm>
                  <a:off x="5572125" y="4067175"/>
                  <a:ext cx="600075" cy="428625"/>
                </a:xfrm>
                <a:prstGeom prst="rect">
                  <a:avLst/>
                </a:prstGeom>
                <a:noFill/>
                <a:ln w="9525">
                  <a:noFill/>
                  <a:miter lim="800000"/>
                  <a:headEnd/>
                  <a:tailEnd/>
                </a:ln>
              </p:spPr>
            </p:pic>
            <p:pic>
              <p:nvPicPr>
                <p:cNvPr id="40" name="Picture 3"/>
                <p:cNvPicPr>
                  <a:picLocks noChangeAspect="1" noChangeArrowheads="1"/>
                </p:cNvPicPr>
                <p:nvPr/>
              </p:nvPicPr>
              <p:blipFill>
                <a:blip r:embed="rId9"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25" name="Group 37"/>
              <p:cNvGrpSpPr/>
              <p:nvPr/>
            </p:nvGrpSpPr>
            <p:grpSpPr>
              <a:xfrm>
                <a:off x="6254750" y="6838605"/>
                <a:ext cx="600075" cy="885825"/>
                <a:chOff x="5572125" y="4067175"/>
                <a:chExt cx="600075" cy="885825"/>
              </a:xfrm>
            </p:grpSpPr>
            <p:pic>
              <p:nvPicPr>
                <p:cNvPr id="37" name="Picture 3"/>
                <p:cNvPicPr>
                  <a:picLocks noChangeAspect="1" noChangeArrowheads="1"/>
                </p:cNvPicPr>
                <p:nvPr/>
              </p:nvPicPr>
              <p:blipFill>
                <a:blip r:embed="rId9" cstate="print"/>
                <a:srcRect/>
                <a:stretch>
                  <a:fillRect/>
                </a:stretch>
              </p:blipFill>
              <p:spPr bwMode="auto">
                <a:xfrm>
                  <a:off x="5572125" y="4067175"/>
                  <a:ext cx="600075" cy="428625"/>
                </a:xfrm>
                <a:prstGeom prst="rect">
                  <a:avLst/>
                </a:prstGeom>
                <a:noFill/>
                <a:ln w="9525">
                  <a:noFill/>
                  <a:miter lim="800000"/>
                  <a:headEnd/>
                  <a:tailEnd/>
                </a:ln>
              </p:spPr>
            </p:pic>
            <p:pic>
              <p:nvPicPr>
                <p:cNvPr id="38" name="Picture 3"/>
                <p:cNvPicPr>
                  <a:picLocks noChangeAspect="1" noChangeArrowheads="1"/>
                </p:cNvPicPr>
                <p:nvPr/>
              </p:nvPicPr>
              <p:blipFill>
                <a:blip r:embed="rId9"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26" name="Group 40"/>
              <p:cNvGrpSpPr/>
              <p:nvPr/>
            </p:nvGrpSpPr>
            <p:grpSpPr>
              <a:xfrm>
                <a:off x="6943725" y="6838605"/>
                <a:ext cx="600075" cy="885825"/>
                <a:chOff x="5572125" y="4067175"/>
                <a:chExt cx="600075" cy="885825"/>
              </a:xfrm>
            </p:grpSpPr>
            <p:pic>
              <p:nvPicPr>
                <p:cNvPr id="35" name="Picture 3"/>
                <p:cNvPicPr>
                  <a:picLocks noChangeAspect="1" noChangeArrowheads="1"/>
                </p:cNvPicPr>
                <p:nvPr/>
              </p:nvPicPr>
              <p:blipFill>
                <a:blip r:embed="rId9" cstate="print"/>
                <a:srcRect/>
                <a:stretch>
                  <a:fillRect/>
                </a:stretch>
              </p:blipFill>
              <p:spPr bwMode="auto">
                <a:xfrm>
                  <a:off x="5572125" y="4067175"/>
                  <a:ext cx="600075" cy="428625"/>
                </a:xfrm>
                <a:prstGeom prst="rect">
                  <a:avLst/>
                </a:prstGeom>
                <a:noFill/>
                <a:ln w="9525">
                  <a:noFill/>
                  <a:miter lim="800000"/>
                  <a:headEnd/>
                  <a:tailEnd/>
                </a:ln>
              </p:spPr>
            </p:pic>
            <p:pic>
              <p:nvPicPr>
                <p:cNvPr id="36" name="Picture 3"/>
                <p:cNvPicPr>
                  <a:picLocks noChangeAspect="1" noChangeArrowheads="1"/>
                </p:cNvPicPr>
                <p:nvPr/>
              </p:nvPicPr>
              <p:blipFill>
                <a:blip r:embed="rId9" cstate="print"/>
                <a:srcRect/>
                <a:stretch>
                  <a:fillRect/>
                </a:stretch>
              </p:blipFill>
              <p:spPr bwMode="auto">
                <a:xfrm>
                  <a:off x="5572125" y="4524375"/>
                  <a:ext cx="600075" cy="428625"/>
                </a:xfrm>
                <a:prstGeom prst="rect">
                  <a:avLst/>
                </a:prstGeom>
                <a:noFill/>
                <a:ln w="9525">
                  <a:noFill/>
                  <a:miter lim="800000"/>
                  <a:headEnd/>
                  <a:tailEnd/>
                </a:ln>
              </p:spPr>
            </p:pic>
          </p:grpSp>
          <p:sp>
            <p:nvSpPr>
              <p:cNvPr id="27" name="TextBox 26"/>
              <p:cNvSpPr txBox="1"/>
              <p:nvPr/>
            </p:nvSpPr>
            <p:spPr>
              <a:xfrm>
                <a:off x="4953000" y="6516898"/>
                <a:ext cx="2667000" cy="369332"/>
              </a:xfrm>
              <a:prstGeom prst="rect">
                <a:avLst/>
              </a:prstGeom>
              <a:noFill/>
            </p:spPr>
            <p:txBody>
              <a:bodyPr wrap="square" rtlCol="0">
                <a:spAutoFit/>
              </a:bodyPr>
              <a:lstStyle/>
              <a:p>
                <a:r>
                  <a:rPr lang="en-US" dirty="0" smtClean="0"/>
                  <a:t> D1         D3        D5        D7</a:t>
                </a:r>
                <a:endParaRPr lang="en-US" dirty="0"/>
              </a:p>
            </p:txBody>
          </p:sp>
          <p:sp>
            <p:nvSpPr>
              <p:cNvPr id="28" name="TextBox 27"/>
              <p:cNvSpPr txBox="1"/>
              <p:nvPr/>
            </p:nvSpPr>
            <p:spPr>
              <a:xfrm>
                <a:off x="4953000" y="7659898"/>
                <a:ext cx="2667000" cy="369332"/>
              </a:xfrm>
              <a:prstGeom prst="rect">
                <a:avLst/>
              </a:prstGeom>
              <a:noFill/>
            </p:spPr>
            <p:txBody>
              <a:bodyPr wrap="square" rtlCol="0">
                <a:spAutoFit/>
              </a:bodyPr>
              <a:lstStyle/>
              <a:p>
                <a:r>
                  <a:rPr lang="en-US" dirty="0" smtClean="0"/>
                  <a:t> D2         D4        D6        D8</a:t>
                </a:r>
                <a:endParaRPr lang="en-US" dirty="0"/>
              </a:p>
            </p:txBody>
          </p:sp>
          <p:grpSp>
            <p:nvGrpSpPr>
              <p:cNvPr id="29" name="Group 28"/>
              <p:cNvGrpSpPr/>
              <p:nvPr/>
            </p:nvGrpSpPr>
            <p:grpSpPr>
              <a:xfrm>
                <a:off x="4872182" y="6575680"/>
                <a:ext cx="2662401" cy="1463861"/>
                <a:chOff x="4872182" y="3880450"/>
                <a:chExt cx="2662401" cy="1463861"/>
              </a:xfrm>
            </p:grpSpPr>
            <p:sp>
              <p:nvSpPr>
                <p:cNvPr id="31" name="Rectangle 30"/>
                <p:cNvSpPr/>
                <p:nvPr/>
              </p:nvSpPr>
              <p:spPr>
                <a:xfrm>
                  <a:off x="4872182" y="3880450"/>
                  <a:ext cx="598169" cy="1451502"/>
                </a:xfrm>
                <a:prstGeom prst="rect">
                  <a:avLst/>
                </a:prstGeom>
                <a:solidFill>
                  <a:schemeClr val="bg2">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2" name="Rectangle 31"/>
                <p:cNvSpPr/>
                <p:nvPr/>
              </p:nvSpPr>
              <p:spPr>
                <a:xfrm>
                  <a:off x="6936414" y="3892809"/>
                  <a:ext cx="598169" cy="1451502"/>
                </a:xfrm>
                <a:prstGeom prst="rect">
                  <a:avLst/>
                </a:prstGeom>
                <a:solidFill>
                  <a:schemeClr val="bg2">
                    <a:lumMod val="2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Rectangle 32"/>
                <p:cNvSpPr/>
                <p:nvPr/>
              </p:nvSpPr>
              <p:spPr>
                <a:xfrm>
                  <a:off x="5554871" y="3892809"/>
                  <a:ext cx="598169" cy="1451502"/>
                </a:xfrm>
                <a:prstGeom prst="rect">
                  <a:avLst/>
                </a:prstGeom>
                <a:solidFill>
                  <a:schemeClr val="bg2">
                    <a:lumMod val="7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4" name="Rectangle 33"/>
                <p:cNvSpPr/>
                <p:nvPr/>
              </p:nvSpPr>
              <p:spPr>
                <a:xfrm>
                  <a:off x="6251515" y="3891684"/>
                  <a:ext cx="598169" cy="1451502"/>
                </a:xfrm>
                <a:prstGeom prst="rect">
                  <a:avLst/>
                </a:prstGeom>
                <a:solidFill>
                  <a:schemeClr val="bg2">
                    <a:lumMod val="50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30" name="Rectangle 29"/>
              <p:cNvSpPr/>
              <p:nvPr/>
            </p:nvSpPr>
            <p:spPr>
              <a:xfrm>
                <a:off x="4864700" y="6596258"/>
                <a:ext cx="623681" cy="1428868"/>
              </a:xfrm>
              <a:prstGeom prst="rect">
                <a:avLst/>
              </a:prstGeom>
              <a:solidFill>
                <a:schemeClr val="lt1">
                  <a:alpha val="0"/>
                </a:schemeClr>
              </a:solidFill>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43" name="Left Arrow Callout 42"/>
            <p:cNvSpPr/>
            <p:nvPr/>
          </p:nvSpPr>
          <p:spPr>
            <a:xfrm>
              <a:off x="7634129" y="5178330"/>
              <a:ext cx="1582026" cy="385433"/>
            </a:xfrm>
            <a:prstGeom prst="leftArrowCallout">
              <a:avLst>
                <a:gd name="adj1" fmla="val 25000"/>
                <a:gd name="adj2" fmla="val 25000"/>
                <a:gd name="adj3" fmla="val 25000"/>
                <a:gd name="adj4" fmla="val 740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acceptors</a:t>
              </a:r>
              <a:endParaRPr lang="en-US" dirty="0"/>
            </a:p>
          </p:txBody>
        </p:sp>
      </p:grpSp>
      <p:sp>
        <p:nvSpPr>
          <p:cNvPr id="48" name="TextBox 47"/>
          <p:cNvSpPr txBox="1"/>
          <p:nvPr/>
        </p:nvSpPr>
        <p:spPr>
          <a:xfrm>
            <a:off x="301561" y="1680191"/>
            <a:ext cx="3294870"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t>CORFU scales the </a:t>
            </a:r>
            <a:r>
              <a:rPr lang="en-US" sz="2400" b="1" dirty="0" err="1" smtClean="0"/>
              <a:t>Paxos</a:t>
            </a:r>
            <a:r>
              <a:rPr lang="en-US" sz="2400" b="1" dirty="0" smtClean="0"/>
              <a:t> acceptor role</a:t>
            </a:r>
            <a:r>
              <a:rPr lang="en-US" sz="2400" dirty="0" smtClean="0"/>
              <a:t>: </a:t>
            </a:r>
          </a:p>
          <a:p>
            <a:r>
              <a:rPr lang="en-US" sz="2400" dirty="0" smtClean="0"/>
              <a:t>each consensus decision is made by a different set of acceptors</a:t>
            </a:r>
          </a:p>
        </p:txBody>
      </p:sp>
      <p:sp>
        <p:nvSpPr>
          <p:cNvPr id="8" name="TextBox 7"/>
          <p:cNvSpPr txBox="1"/>
          <p:nvPr/>
        </p:nvSpPr>
        <p:spPr>
          <a:xfrm>
            <a:off x="312106" y="4122779"/>
            <a:ext cx="329032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a:t>s</a:t>
            </a:r>
            <a:r>
              <a:rPr lang="en-US" sz="2400" b="1" dirty="0" smtClean="0"/>
              <a:t>treaming CORFU scales the </a:t>
            </a:r>
            <a:r>
              <a:rPr lang="en-US" sz="2400" b="1" dirty="0" err="1" smtClean="0"/>
              <a:t>Paxos</a:t>
            </a:r>
            <a:r>
              <a:rPr lang="en-US" sz="2400" b="1" dirty="0" smtClean="0"/>
              <a:t> learner role</a:t>
            </a:r>
            <a:r>
              <a:rPr lang="en-US" sz="2400" dirty="0" smtClean="0"/>
              <a:t>:</a:t>
            </a:r>
            <a:endParaRPr lang="en-US" sz="2400" dirty="0"/>
          </a:p>
          <a:p>
            <a:r>
              <a:rPr lang="en-US" sz="2400" dirty="0" smtClean="0"/>
              <a:t>each learner plays a subsequence of commands</a:t>
            </a:r>
            <a:endParaRPr lang="en-US" sz="2400" dirty="0"/>
          </a:p>
          <a:p>
            <a:endParaRPr lang="en-US" sz="2400" dirty="0"/>
          </a:p>
        </p:txBody>
      </p:sp>
      <p:sp>
        <p:nvSpPr>
          <p:cNvPr id="46" name="Up Arrow 45"/>
          <p:cNvSpPr/>
          <p:nvPr/>
        </p:nvSpPr>
        <p:spPr>
          <a:xfrm>
            <a:off x="6344172" y="3428814"/>
            <a:ext cx="447368" cy="51949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229766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 grpId="0" animBg="1"/>
      <p:bldP spid="4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t>
            </a:r>
            <a:endParaRPr lang="en-US" dirty="0"/>
          </a:p>
        </p:txBody>
      </p:sp>
      <p:sp>
        <p:nvSpPr>
          <p:cNvPr id="3" name="Content Placeholder 2"/>
          <p:cNvSpPr>
            <a:spLocks noGrp="1"/>
          </p:cNvSpPr>
          <p:nvPr>
            <p:ph sz="quarter" idx="1"/>
          </p:nvPr>
        </p:nvSpPr>
        <p:spPr/>
        <p:txBody>
          <a:bodyPr>
            <a:normAutofit/>
          </a:bodyPr>
          <a:lstStyle/>
          <a:p>
            <a:r>
              <a:rPr lang="en-US" dirty="0" smtClean="0"/>
              <a:t>Wrap objects and use a logging service for higher performance in cloud </a:t>
            </a:r>
            <a:r>
              <a:rPr lang="en-US" dirty="0" smtClean="0"/>
              <a:t>settings</a:t>
            </a:r>
          </a:p>
          <a:p>
            <a:endParaRPr lang="en-US" dirty="0"/>
          </a:p>
          <a:p>
            <a:r>
              <a:rPr lang="en-US" dirty="0" smtClean="0"/>
              <a:t>CORFU: High throughput NVRAM fault-tolerant log</a:t>
            </a:r>
            <a:endParaRPr lang="en-US" dirty="0" smtClean="0"/>
          </a:p>
          <a:p>
            <a:endParaRPr lang="en-US" dirty="0" smtClean="0"/>
          </a:p>
          <a:p>
            <a:r>
              <a:rPr lang="en-US" dirty="0" smtClean="0"/>
              <a:t>Tango objects: data structures backed by a shared </a:t>
            </a:r>
            <a:r>
              <a:rPr lang="en-US" dirty="0" smtClean="0"/>
              <a:t>log</a:t>
            </a:r>
            <a:r>
              <a:rPr lang="en-US" dirty="0"/>
              <a:t> </a:t>
            </a:r>
            <a:r>
              <a:rPr lang="en-US" dirty="0" smtClean="0"/>
              <a:t>with transactions</a:t>
            </a:r>
            <a:endParaRPr lang="en-US" dirty="0" smtClean="0"/>
          </a:p>
        </p:txBody>
      </p:sp>
      <p:sp>
        <p:nvSpPr>
          <p:cNvPr id="4" name="Footer Placeholder 3"/>
          <p:cNvSpPr>
            <a:spLocks noGrp="1"/>
          </p:cNvSpPr>
          <p:nvPr>
            <p:ph type="ftr" sz="quarter" idx="11"/>
          </p:nvPr>
        </p:nvSpPr>
        <p:spPr/>
        <p:txBody>
          <a:bodyPr/>
          <a:lstStyle/>
          <a:p>
            <a:r>
              <a:rPr lang="en-US" smtClean="0"/>
              <a:t>CS5412 Spring 2016 (Cloud Computing: Birman)</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3197939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 smart car platform</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5</a:t>
            </a:fld>
            <a:endParaRPr lang="en-US"/>
          </a:p>
        </p:txBody>
      </p:sp>
      <p:sp>
        <p:nvSpPr>
          <p:cNvPr id="49" name="Content Placeholder 48"/>
          <p:cNvSpPr>
            <a:spLocks noGrp="1"/>
          </p:cNvSpPr>
          <p:nvPr>
            <p:ph sz="quarter" idx="1"/>
          </p:nvPr>
        </p:nvSpPr>
        <p:spPr>
          <a:xfrm>
            <a:off x="612648" y="4950618"/>
            <a:ext cx="8153400" cy="1145382"/>
          </a:xfrm>
        </p:spPr>
        <p:txBody>
          <a:bodyPr>
            <a:noAutofit/>
          </a:bodyPr>
          <a:lstStyle/>
          <a:p>
            <a:pPr marL="0" indent="0">
              <a:buNone/>
            </a:pPr>
            <a:r>
              <a:rPr lang="en-US" sz="1000" b="1" dirty="0" smtClean="0"/>
              <a:t>(1) Automobile notifies system of a new event</a:t>
            </a:r>
          </a:p>
          <a:p>
            <a:pPr marL="0" indent="0">
              <a:buNone/>
            </a:pPr>
            <a:r>
              <a:rPr lang="en-US" sz="1000" b="1" dirty="0" smtClean="0"/>
              <a:t>(2, 3) System gateway accepts event, logs it locally and to a backup node</a:t>
            </a:r>
          </a:p>
          <a:p>
            <a:pPr marL="0" indent="0">
              <a:buNone/>
            </a:pPr>
            <a:r>
              <a:rPr lang="en-US" sz="1000" b="1" dirty="0" smtClean="0"/>
              <a:t>(4) Message bus (DDS) used to notify computational services</a:t>
            </a:r>
          </a:p>
          <a:p>
            <a:pPr marL="0" indent="0">
              <a:buNone/>
            </a:pPr>
            <a:r>
              <a:rPr lang="en-US" sz="1000" b="1" dirty="0" smtClean="0"/>
              <a:t>(5) Services compute routes, recommendations, etc.</a:t>
            </a:r>
          </a:p>
          <a:p>
            <a:pPr marL="0" indent="0">
              <a:buNone/>
            </a:pPr>
            <a:r>
              <a:rPr lang="en-US" sz="1000" b="1" dirty="0" smtClean="0"/>
              <a:t>(6) Multicast used to update knowledge database in the vehicle and also in other vehicles impacted by the event</a:t>
            </a:r>
            <a:endParaRPr lang="en-US" sz="1000" b="1" dirty="0"/>
          </a:p>
        </p:txBody>
      </p:sp>
      <p:pic>
        <p:nvPicPr>
          <p:cNvPr id="9" name="Picture 8"/>
          <p:cNvPicPr>
            <a:picLocks noChangeAspect="1"/>
          </p:cNvPicPr>
          <p:nvPr/>
        </p:nvPicPr>
        <p:blipFill>
          <a:blip r:embed="rId2"/>
          <a:stretch>
            <a:fillRect/>
          </a:stretch>
        </p:blipFill>
        <p:spPr>
          <a:xfrm>
            <a:off x="609600" y="3413566"/>
            <a:ext cx="2221701" cy="1249680"/>
          </a:xfrm>
          <a:prstGeom prst="rect">
            <a:avLst/>
          </a:prstGeom>
        </p:spPr>
      </p:pic>
      <p:pic>
        <p:nvPicPr>
          <p:cNvPr id="10" name="Picture 9"/>
          <p:cNvPicPr>
            <a:picLocks noChangeAspect="1"/>
          </p:cNvPicPr>
          <p:nvPr/>
        </p:nvPicPr>
        <p:blipFill>
          <a:blip r:embed="rId2"/>
          <a:stretch>
            <a:fillRect/>
          </a:stretch>
        </p:blipFill>
        <p:spPr>
          <a:xfrm>
            <a:off x="146449" y="2308860"/>
            <a:ext cx="2221701" cy="1249680"/>
          </a:xfrm>
          <a:prstGeom prst="rect">
            <a:avLst/>
          </a:prstGeom>
        </p:spPr>
      </p:pic>
      <p:pic>
        <p:nvPicPr>
          <p:cNvPr id="8" name="Picture 7"/>
          <p:cNvPicPr>
            <a:picLocks noChangeAspect="1"/>
          </p:cNvPicPr>
          <p:nvPr/>
        </p:nvPicPr>
        <p:blipFill>
          <a:blip r:embed="rId2"/>
          <a:stretch>
            <a:fillRect/>
          </a:stretch>
        </p:blipFill>
        <p:spPr>
          <a:xfrm>
            <a:off x="1819510" y="1684020"/>
            <a:ext cx="2221701" cy="1249680"/>
          </a:xfrm>
          <a:prstGeom prst="rect">
            <a:avLst/>
          </a:prstGeom>
        </p:spPr>
      </p:pic>
      <p:cxnSp>
        <p:nvCxnSpPr>
          <p:cNvPr id="12" name="Straight Arrow Connector 11"/>
          <p:cNvCxnSpPr/>
          <p:nvPr/>
        </p:nvCxnSpPr>
        <p:spPr>
          <a:xfrm>
            <a:off x="2831301" y="4015158"/>
            <a:ext cx="17406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345290" y="3100758"/>
            <a:ext cx="2244561" cy="6780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9" idx="1"/>
          </p:cNvCxnSpPr>
          <p:nvPr/>
        </p:nvCxnSpPr>
        <p:spPr>
          <a:xfrm>
            <a:off x="4041211" y="2250740"/>
            <a:ext cx="770103" cy="14721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105400" y="3053133"/>
            <a:ext cx="1104900" cy="479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Gateway (backup)</a:t>
            </a:r>
            <a:endParaRPr lang="en-US" sz="1050" b="1" dirty="0">
              <a:solidFill>
                <a:schemeClr val="tx1"/>
              </a:solidFill>
            </a:endParaRPr>
          </a:p>
        </p:txBody>
      </p:sp>
      <p:sp>
        <p:nvSpPr>
          <p:cNvPr id="19" name="Oval 18"/>
          <p:cNvSpPr/>
          <p:nvPr/>
        </p:nvSpPr>
        <p:spPr>
          <a:xfrm>
            <a:off x="4649505" y="3652626"/>
            <a:ext cx="1104900" cy="479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Gateway (primary)</a:t>
            </a:r>
            <a:endParaRPr lang="en-US" sz="1050" b="1" dirty="0">
              <a:solidFill>
                <a:schemeClr val="tx1"/>
              </a:solidFill>
            </a:endParaRPr>
          </a:p>
        </p:txBody>
      </p:sp>
      <p:cxnSp>
        <p:nvCxnSpPr>
          <p:cNvPr id="22" name="Straight Arrow Connector 21"/>
          <p:cNvCxnSpPr>
            <a:endCxn id="18" idx="4"/>
          </p:cNvCxnSpPr>
          <p:nvPr/>
        </p:nvCxnSpPr>
        <p:spPr>
          <a:xfrm flipV="1">
            <a:off x="5507237" y="3532999"/>
            <a:ext cx="150613" cy="143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Flowchart: Multidocument 23"/>
          <p:cNvSpPr/>
          <p:nvPr/>
        </p:nvSpPr>
        <p:spPr>
          <a:xfrm>
            <a:off x="6249824" y="3019307"/>
            <a:ext cx="457200" cy="296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log</a:t>
            </a:r>
            <a:endParaRPr lang="en-US" b="1" dirty="0">
              <a:solidFill>
                <a:schemeClr val="tx1"/>
              </a:solidFill>
            </a:endParaRPr>
          </a:p>
        </p:txBody>
      </p:sp>
      <p:sp>
        <p:nvSpPr>
          <p:cNvPr id="25" name="Flowchart: Multidocument 24"/>
          <p:cNvSpPr/>
          <p:nvPr/>
        </p:nvSpPr>
        <p:spPr>
          <a:xfrm>
            <a:off x="5792624" y="3595940"/>
            <a:ext cx="457200" cy="296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log</a:t>
            </a:r>
            <a:endParaRPr lang="en-US" b="1" dirty="0">
              <a:solidFill>
                <a:schemeClr val="tx1"/>
              </a:solidFill>
            </a:endParaRPr>
          </a:p>
        </p:txBody>
      </p:sp>
      <p:cxnSp>
        <p:nvCxnSpPr>
          <p:cNvPr id="26" name="Straight Arrow Connector 25"/>
          <p:cNvCxnSpPr/>
          <p:nvPr/>
        </p:nvCxnSpPr>
        <p:spPr>
          <a:xfrm>
            <a:off x="5197491" y="4132492"/>
            <a:ext cx="4464" cy="3217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Striped Right Arrow 27"/>
          <p:cNvSpPr/>
          <p:nvPr/>
        </p:nvSpPr>
        <p:spPr>
          <a:xfrm>
            <a:off x="4775997" y="4449946"/>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Message Bus</a:t>
            </a:r>
            <a:endParaRPr lang="en-US" sz="800" b="1" dirty="0">
              <a:solidFill>
                <a:schemeClr val="tx1"/>
              </a:solidFill>
            </a:endParaRPr>
          </a:p>
        </p:txBody>
      </p:sp>
      <p:sp>
        <p:nvSpPr>
          <p:cNvPr id="29" name="Flowchart: Magnetic Disk 28"/>
          <p:cNvSpPr/>
          <p:nvPr/>
        </p:nvSpPr>
        <p:spPr>
          <a:xfrm>
            <a:off x="5945024" y="4547482"/>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sp>
        <p:nvSpPr>
          <p:cNvPr id="30" name="Flowchart: Magnetic Disk 29"/>
          <p:cNvSpPr/>
          <p:nvPr/>
        </p:nvSpPr>
        <p:spPr>
          <a:xfrm>
            <a:off x="6781800" y="4547482"/>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sp>
        <p:nvSpPr>
          <p:cNvPr id="31" name="Flowchart: Magnetic Disk 30"/>
          <p:cNvSpPr/>
          <p:nvPr/>
        </p:nvSpPr>
        <p:spPr>
          <a:xfrm>
            <a:off x="7618576" y="4525334"/>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cxnSp>
        <p:nvCxnSpPr>
          <p:cNvPr id="32" name="Straight Arrow Connector 31"/>
          <p:cNvCxnSpPr/>
          <p:nvPr/>
        </p:nvCxnSpPr>
        <p:spPr>
          <a:xfrm flipH="1" flipV="1">
            <a:off x="4426262" y="4419600"/>
            <a:ext cx="385052" cy="1278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85378" y="4332613"/>
            <a:ext cx="225936" cy="2041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26262" y="4548991"/>
            <a:ext cx="374666" cy="162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412105" y="4268732"/>
            <a:ext cx="1302062" cy="646331"/>
          </a:xfrm>
          <a:prstGeom prst="rect">
            <a:avLst/>
          </a:prstGeom>
          <a:noFill/>
        </p:spPr>
        <p:txBody>
          <a:bodyPr wrap="square" rtlCol="0">
            <a:spAutoFit/>
          </a:bodyPr>
          <a:lstStyle/>
          <a:p>
            <a:r>
              <a:rPr lang="en-US" i="1" dirty="0" smtClean="0"/>
              <a:t>Multicast Notifications</a:t>
            </a:r>
            <a:endParaRPr lang="en-US" i="1" dirty="0"/>
          </a:p>
        </p:txBody>
      </p:sp>
      <p:sp>
        <p:nvSpPr>
          <p:cNvPr id="40" name="Heptagon 39"/>
          <p:cNvSpPr/>
          <p:nvPr/>
        </p:nvSpPr>
        <p:spPr>
          <a:xfrm>
            <a:off x="4311722" y="2793870"/>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1</a:t>
            </a:r>
            <a:endParaRPr lang="en-US" sz="800" b="1" dirty="0">
              <a:solidFill>
                <a:srgbClr val="C00000"/>
              </a:solidFill>
            </a:endParaRPr>
          </a:p>
        </p:txBody>
      </p:sp>
      <p:sp>
        <p:nvSpPr>
          <p:cNvPr id="41" name="Heptagon 40"/>
          <p:cNvSpPr/>
          <p:nvPr/>
        </p:nvSpPr>
        <p:spPr>
          <a:xfrm>
            <a:off x="5365070" y="3526267"/>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2</a:t>
            </a:r>
            <a:endParaRPr lang="en-US" sz="800" b="1" dirty="0">
              <a:solidFill>
                <a:srgbClr val="C00000"/>
              </a:solidFill>
            </a:endParaRPr>
          </a:p>
        </p:txBody>
      </p:sp>
      <p:sp>
        <p:nvSpPr>
          <p:cNvPr id="42" name="Heptagon 41"/>
          <p:cNvSpPr/>
          <p:nvPr/>
        </p:nvSpPr>
        <p:spPr>
          <a:xfrm>
            <a:off x="6558542" y="310765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rPr>
              <a:t>3</a:t>
            </a:r>
          </a:p>
        </p:txBody>
      </p:sp>
      <p:sp>
        <p:nvSpPr>
          <p:cNvPr id="43" name="Heptagon 42"/>
          <p:cNvSpPr/>
          <p:nvPr/>
        </p:nvSpPr>
        <p:spPr>
          <a:xfrm>
            <a:off x="6107657" y="367612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rPr>
              <a:t>3</a:t>
            </a:r>
          </a:p>
        </p:txBody>
      </p:sp>
      <p:sp>
        <p:nvSpPr>
          <p:cNvPr id="44" name="Heptagon 43"/>
          <p:cNvSpPr/>
          <p:nvPr/>
        </p:nvSpPr>
        <p:spPr>
          <a:xfrm>
            <a:off x="5223554" y="4199522"/>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4</a:t>
            </a:r>
            <a:endParaRPr lang="en-US" sz="800" b="1" dirty="0">
              <a:solidFill>
                <a:srgbClr val="C00000"/>
              </a:solidFill>
            </a:endParaRPr>
          </a:p>
        </p:txBody>
      </p:sp>
      <p:sp>
        <p:nvSpPr>
          <p:cNvPr id="45" name="Heptagon 44"/>
          <p:cNvSpPr/>
          <p:nvPr/>
        </p:nvSpPr>
        <p:spPr>
          <a:xfrm>
            <a:off x="6569990" y="4915063"/>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46" name="Heptagon 45"/>
          <p:cNvSpPr/>
          <p:nvPr/>
        </p:nvSpPr>
        <p:spPr>
          <a:xfrm>
            <a:off x="7331990" y="4902905"/>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47" name="Heptagon 46"/>
          <p:cNvSpPr/>
          <p:nvPr/>
        </p:nvSpPr>
        <p:spPr>
          <a:xfrm>
            <a:off x="8225656" y="489899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48" name="Heptagon 47"/>
          <p:cNvSpPr/>
          <p:nvPr/>
        </p:nvSpPr>
        <p:spPr>
          <a:xfrm>
            <a:off x="4539391" y="4449946"/>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6</a:t>
            </a:r>
            <a:endParaRPr lang="en-US" sz="800" b="1" dirty="0">
              <a:solidFill>
                <a:srgbClr val="C00000"/>
              </a:solidFill>
            </a:endParaRPr>
          </a:p>
        </p:txBody>
      </p:sp>
    </p:spTree>
    <p:extLst>
      <p:ext uri="{BB962C8B-B14F-4D97-AF65-F5344CB8AC3E}">
        <p14:creationId xmlns:p14="http://schemas.microsoft.com/office/powerpoint/2010/main" val="1306463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Componentized design</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6</a:t>
            </a:fld>
            <a:endParaRPr lang="en-US"/>
          </a:p>
        </p:txBody>
      </p:sp>
      <p:sp>
        <p:nvSpPr>
          <p:cNvPr id="5" name="Content Placeholder 4"/>
          <p:cNvSpPr>
            <a:spLocks noGrp="1"/>
          </p:cNvSpPr>
          <p:nvPr>
            <p:ph sz="quarter" idx="1"/>
          </p:nvPr>
        </p:nvSpPr>
        <p:spPr/>
        <p:txBody>
          <a:bodyPr>
            <a:normAutofit fontScale="85000" lnSpcReduction="10000"/>
          </a:bodyPr>
          <a:lstStyle/>
          <a:p>
            <a:r>
              <a:rPr lang="en-US" dirty="0" smtClean="0"/>
              <a:t>There is a dominant trend towards building complex systems from “components”, which can be entire programs and might be coded in different languages.  Each element in this design is probably created from multiple components</a:t>
            </a:r>
          </a:p>
          <a:p>
            <a:endParaRPr lang="en-US" dirty="0"/>
          </a:p>
          <a:p>
            <a:r>
              <a:rPr lang="en-US" dirty="0" smtClean="0"/>
              <a:t>For example you could have a C# library used from C++/CLI and talking to other helper components written in C, standard C++ and Java, all on one platform</a:t>
            </a:r>
          </a:p>
          <a:p>
            <a:endParaRPr lang="en-US" dirty="0"/>
          </a:p>
          <a:p>
            <a:r>
              <a:rPr lang="en-US" dirty="0" smtClean="0"/>
              <a:t>This implies frequent “domain crossing” events, which also require serialization and deserialization</a:t>
            </a:r>
            <a:endParaRPr lang="en-US" dirty="0"/>
          </a:p>
        </p:txBody>
      </p:sp>
    </p:spTree>
    <p:extLst>
      <p:ext uri="{BB962C8B-B14F-4D97-AF65-F5344CB8AC3E}">
        <p14:creationId xmlns:p14="http://schemas.microsoft.com/office/powerpoint/2010/main" val="2066216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50" y="1752600"/>
            <a:ext cx="53530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Componentized design</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7</a:t>
            </a:fld>
            <a:endParaRPr lang="en-US"/>
          </a:p>
        </p:txBody>
      </p:sp>
      <p:sp>
        <p:nvSpPr>
          <p:cNvPr id="5" name="Content Placeholder 4"/>
          <p:cNvSpPr>
            <a:spLocks noGrp="1"/>
          </p:cNvSpPr>
          <p:nvPr>
            <p:ph sz="quarter" idx="1"/>
          </p:nvPr>
        </p:nvSpPr>
        <p:spPr>
          <a:xfrm>
            <a:off x="612648" y="1600200"/>
            <a:ext cx="3425952" cy="4495800"/>
          </a:xfrm>
        </p:spPr>
        <p:txBody>
          <a:bodyPr>
            <a:normAutofit fontScale="92500"/>
          </a:bodyPr>
          <a:lstStyle/>
          <a:p>
            <a:r>
              <a:rPr lang="en-US" dirty="0" smtClean="0"/>
              <a:t>This example comes from the ORACLE Java.com site</a:t>
            </a:r>
          </a:p>
          <a:p>
            <a:r>
              <a:rPr lang="en-US" dirty="0" smtClean="0"/>
              <a:t>Notice that in addition to </a:t>
            </a:r>
            <a:r>
              <a:rPr lang="en-US" b="1" dirty="0" smtClean="0">
                <a:solidFill>
                  <a:srgbClr val="7030A0"/>
                </a:solidFill>
              </a:rPr>
              <a:t>your code</a:t>
            </a:r>
            <a:r>
              <a:rPr lang="en-US" dirty="0" smtClean="0"/>
              <a:t> there are many other helper components</a:t>
            </a:r>
          </a:p>
          <a:p>
            <a:r>
              <a:rPr lang="en-US" dirty="0" smtClean="0"/>
              <a:t>Every modern system looks like this!</a:t>
            </a:r>
            <a:endParaRPr lang="en-US" dirty="0"/>
          </a:p>
        </p:txBody>
      </p:sp>
      <p:cxnSp>
        <p:nvCxnSpPr>
          <p:cNvPr id="8" name="Straight Arrow Connector 7"/>
          <p:cNvCxnSpPr/>
          <p:nvPr/>
        </p:nvCxnSpPr>
        <p:spPr>
          <a:xfrm>
            <a:off x="3352800" y="3657600"/>
            <a:ext cx="838200" cy="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344333" y="2631437"/>
            <a:ext cx="3581400" cy="1017696"/>
          </a:xfrm>
          <a:custGeom>
            <a:avLst/>
            <a:gdLst>
              <a:gd name="connsiteX0" fmla="*/ 0 w 3581400"/>
              <a:gd name="connsiteY0" fmla="*/ 1017696 h 1017696"/>
              <a:gd name="connsiteX1" fmla="*/ 1151467 w 3581400"/>
              <a:gd name="connsiteY1" fmla="*/ 247230 h 1017696"/>
              <a:gd name="connsiteX2" fmla="*/ 2963334 w 3581400"/>
              <a:gd name="connsiteY2" fmla="*/ 1696 h 1017696"/>
              <a:gd name="connsiteX3" fmla="*/ 3581400 w 3581400"/>
              <a:gd name="connsiteY3" fmla="*/ 340363 h 1017696"/>
            </a:gdLst>
            <a:ahLst/>
            <a:cxnLst>
              <a:cxn ang="0">
                <a:pos x="connsiteX0" y="connsiteY0"/>
              </a:cxn>
              <a:cxn ang="0">
                <a:pos x="connsiteX1" y="connsiteY1"/>
              </a:cxn>
              <a:cxn ang="0">
                <a:pos x="connsiteX2" y="connsiteY2"/>
              </a:cxn>
              <a:cxn ang="0">
                <a:pos x="connsiteX3" y="connsiteY3"/>
              </a:cxn>
            </a:cxnLst>
            <a:rect l="l" t="t" r="r" b="b"/>
            <a:pathLst>
              <a:path w="3581400" h="1017696">
                <a:moveTo>
                  <a:pt x="0" y="1017696"/>
                </a:moveTo>
                <a:cubicBezTo>
                  <a:pt x="328789" y="717129"/>
                  <a:pt x="657578" y="416563"/>
                  <a:pt x="1151467" y="247230"/>
                </a:cubicBezTo>
                <a:cubicBezTo>
                  <a:pt x="1645356" y="77897"/>
                  <a:pt x="2558345" y="-13826"/>
                  <a:pt x="2963334" y="1696"/>
                </a:cubicBezTo>
                <a:cubicBezTo>
                  <a:pt x="3368323" y="17218"/>
                  <a:pt x="3474861" y="178790"/>
                  <a:pt x="3581400" y="340363"/>
                </a:cubicBezTo>
              </a:path>
            </a:pathLst>
          </a:custGeom>
          <a:noFill/>
          <a:ln w="28575">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0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would costs arise?</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8</a:t>
            </a:fld>
            <a:endParaRPr lang="en-US"/>
          </a:p>
        </p:txBody>
      </p:sp>
      <p:sp>
        <p:nvSpPr>
          <p:cNvPr id="5" name="Content Placeholder 4"/>
          <p:cNvSpPr>
            <a:spLocks noGrp="1"/>
          </p:cNvSpPr>
          <p:nvPr>
            <p:ph sz="quarter" idx="1"/>
          </p:nvPr>
        </p:nvSpPr>
        <p:spPr/>
        <p:txBody>
          <a:bodyPr/>
          <a:lstStyle/>
          <a:p>
            <a:r>
              <a:rPr lang="en-US" dirty="0" smtClean="0"/>
              <a:t>Some events involve capturing images, video, </a:t>
            </a:r>
            <a:r>
              <a:rPr lang="en-US" dirty="0" err="1" smtClean="0"/>
              <a:t>lidar</a:t>
            </a:r>
            <a:r>
              <a:rPr lang="en-US" dirty="0" smtClean="0"/>
              <a:t>, etc. and might have large associated binary objects</a:t>
            </a:r>
          </a:p>
          <a:p>
            <a:r>
              <a:rPr lang="en-US" dirty="0" smtClean="0"/>
              <a:t>To send messages in an object oriented setting</a:t>
            </a:r>
          </a:p>
          <a:p>
            <a:pPr lvl="1"/>
            <a:r>
              <a:rPr lang="en-US" i="1" dirty="0" smtClean="0"/>
              <a:t>Need to “serialize” data into out-form, often costly and the out-form can be much larger than the in-form</a:t>
            </a:r>
          </a:p>
          <a:p>
            <a:pPr lvl="1"/>
            <a:r>
              <a:rPr lang="en-US" i="1" dirty="0" smtClean="0"/>
              <a:t>Send it on the wire or log it to disk</a:t>
            </a:r>
          </a:p>
          <a:p>
            <a:pPr lvl="1"/>
            <a:r>
              <a:rPr lang="en-US" i="1" dirty="0" smtClean="0"/>
              <a:t>Later on reception (or reading it) must de-serialize</a:t>
            </a:r>
          </a:p>
          <a:p>
            <a:r>
              <a:rPr lang="en-US" dirty="0" smtClean="0"/>
              <a:t>Question: how many times might this occur in this kind of architecture?</a:t>
            </a:r>
            <a:endParaRPr lang="en-US" dirty="0"/>
          </a:p>
        </p:txBody>
      </p:sp>
    </p:spTree>
    <p:extLst>
      <p:ext uri="{BB962C8B-B14F-4D97-AF65-F5344CB8AC3E}">
        <p14:creationId xmlns:p14="http://schemas.microsoft.com/office/powerpoint/2010/main" val="307848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objects</a:t>
            </a:r>
            <a:endParaRPr lang="en-US" dirty="0"/>
          </a:p>
        </p:txBody>
      </p:sp>
      <p:sp>
        <p:nvSpPr>
          <p:cNvPr id="3" name="Footer Placeholder 2"/>
          <p:cNvSpPr>
            <a:spLocks noGrp="1"/>
          </p:cNvSpPr>
          <p:nvPr>
            <p:ph type="ftr" sz="quarter" idx="11"/>
          </p:nvPr>
        </p:nvSpPr>
        <p:spPr/>
        <p:txBody>
          <a:bodyPr/>
          <a:lstStyle/>
          <a:p>
            <a:r>
              <a:rPr lang="en-US" smtClean="0"/>
              <a:t>CS5412 Spring 2016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9</a:t>
            </a:fld>
            <a:endParaRPr lang="en-US"/>
          </a:p>
        </p:txBody>
      </p:sp>
      <p:sp>
        <p:nvSpPr>
          <p:cNvPr id="5" name="Content Placeholder 4"/>
          <p:cNvSpPr>
            <a:spLocks noGrp="1"/>
          </p:cNvSpPr>
          <p:nvPr>
            <p:ph sz="quarter" idx="1"/>
          </p:nvPr>
        </p:nvSpPr>
        <p:spPr/>
        <p:txBody>
          <a:bodyPr/>
          <a:lstStyle/>
          <a:p>
            <a:r>
              <a:rPr lang="en-US" dirty="0" smtClean="0"/>
              <a:t>A first thing to realize is that most objects are fairly complex</a:t>
            </a:r>
          </a:p>
          <a:p>
            <a:endParaRPr lang="en-US" dirty="0"/>
          </a:p>
          <a:p>
            <a:r>
              <a:rPr lang="en-US" dirty="0" smtClean="0"/>
              <a:t>A </a:t>
            </a:r>
            <a:r>
              <a:rPr lang="en-US" dirty="0" err="1" smtClean="0"/>
              <a:t>lidar</a:t>
            </a:r>
            <a:r>
              <a:rPr lang="en-US" dirty="0" smtClean="0"/>
              <a:t> image captured by a smart car would have the radar data but might also include GPS coordinates, vehicle orientation and speed, altitude, angle of the sun, any filters being applied…</a:t>
            </a:r>
          </a:p>
          <a:p>
            <a:endParaRPr lang="en-US" dirty="0"/>
          </a:p>
          <a:p>
            <a:r>
              <a:rPr lang="en-US" dirty="0" smtClean="0"/>
              <a:t>So these have many fields that must be serialized</a:t>
            </a:r>
            <a:endParaRPr lang="en-US" dirty="0"/>
          </a:p>
        </p:txBody>
      </p:sp>
    </p:spTree>
    <p:extLst>
      <p:ext uri="{BB962C8B-B14F-4D97-AF65-F5344CB8AC3E}">
        <p14:creationId xmlns:p14="http://schemas.microsoft.com/office/powerpoint/2010/main" val="2524469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3583</TotalTime>
  <Words>2906</Words>
  <Application>Microsoft Office PowerPoint</Application>
  <PresentationFormat>On-screen Show (4:3)</PresentationFormat>
  <Paragraphs>587</Paragraphs>
  <Slides>42</Slides>
  <Notes>6</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Median</vt:lpstr>
      <vt:lpstr>CS5412:  Where Did My Performance Go?</vt:lpstr>
      <vt:lpstr>Suppose you follow the rules…</vt:lpstr>
      <vt:lpstr>… and when you are done, the system is slow as molasses!</vt:lpstr>
      <vt:lpstr>Guesses you might make</vt:lpstr>
      <vt:lpstr>Example: A smart car platform</vt:lpstr>
      <vt:lpstr>Componentized design</vt:lpstr>
      <vt:lpstr>Componentized design</vt:lpstr>
      <vt:lpstr>Where would costs arise?</vt:lpstr>
      <vt:lpstr>Complex objects</vt:lpstr>
      <vt:lpstr>High costs of serialization</vt:lpstr>
      <vt:lpstr>SOAP: Simple Object Access Protocol</vt:lpstr>
      <vt:lpstr>SOAP: Simple Object Access Protocol</vt:lpstr>
      <vt:lpstr>SOAP representation</vt:lpstr>
      <vt:lpstr>SOAP representation</vt:lpstr>
      <vt:lpstr>What makes serialization costly?</vt:lpstr>
      <vt:lpstr>Why not use binary format?</vt:lpstr>
      <vt:lpstr>Costs of serialization, deserialization</vt:lpstr>
      <vt:lpstr>Example: A beverage distribution center</vt:lpstr>
      <vt:lpstr>Size overheads: A “beer” object</vt:lpstr>
      <vt:lpstr>Tabular summary of costs</vt:lpstr>
      <vt:lpstr>Time cost: Serialize a “beer” object</vt:lpstr>
      <vt:lpstr>Time cost: List of all 1610 Belgian beers</vt:lpstr>
      <vt:lpstr>How many such operations occur?</vt:lpstr>
      <vt:lpstr>What can we do?</vt:lpstr>
      <vt:lpstr>Key ideas: Very simple</vt:lpstr>
      <vt:lpstr>Concept: A “wrapper”</vt:lpstr>
      <vt:lpstr>Concept: A “wrapper”</vt:lpstr>
      <vt:lpstr>Can it be totally transparent?</vt:lpstr>
      <vt:lpstr>Data center logging services</vt:lpstr>
      <vt:lpstr>The shared log abstraction</vt:lpstr>
      <vt:lpstr>The CORFU design</vt:lpstr>
      <vt:lpstr>Key ideas: Writes</vt:lpstr>
      <vt:lpstr>The CORFU protocol: reads</vt:lpstr>
      <vt:lpstr>Some CORFU users needed more!</vt:lpstr>
      <vt:lpstr>Chain replication in CORFU</vt:lpstr>
      <vt:lpstr>Transactions over streams</vt:lpstr>
      <vt:lpstr>Distributed transactions over streams</vt:lpstr>
      <vt:lpstr>No commit protocol?</vt:lpstr>
      <vt:lpstr>Research insights</vt:lpstr>
      <vt:lpstr>how far is CORFU from Paxos?</vt:lpstr>
      <vt:lpstr>how far is CORFU from Paxos?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CS5412: Lecture II How It Works</dc:title>
  <dc:creator>Anne</dc:creator>
  <cp:lastModifiedBy>Ken Birman</cp:lastModifiedBy>
  <cp:revision>227</cp:revision>
  <cp:lastPrinted>2012-02-14T15:00:44Z</cp:lastPrinted>
  <dcterms:created xsi:type="dcterms:W3CDTF">2006-08-16T00:00:00Z</dcterms:created>
  <dcterms:modified xsi:type="dcterms:W3CDTF">2016-04-08T14:14:47Z</dcterms:modified>
</cp:coreProperties>
</file>