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80" r:id="rId3"/>
    <p:sldId id="281" r:id="rId4"/>
    <p:sldId id="282" r:id="rId5"/>
    <p:sldId id="283" r:id="rId6"/>
    <p:sldId id="284" r:id="rId7"/>
    <p:sldId id="27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97C8"/>
    <a:srgbClr val="1F4A7F"/>
    <a:srgbClr val="2744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24" autoAdjust="0"/>
  </p:normalViewPr>
  <p:slideViewPr>
    <p:cSldViewPr>
      <p:cViewPr varScale="1">
        <p:scale>
          <a:sx n="104" d="100"/>
          <a:sy n="104" d="100"/>
        </p:scale>
        <p:origin x="-178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9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E5E0C-9704-4A0F-86F2-52B439D0628A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A8BE5-3160-46F1-9B4A-BA3101CBD6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235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37159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E97C8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53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27432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A9DE8-9D6B-433C-82BD-E7B62F6A748E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228600"/>
            <a:ext cx="9144000" cy="2286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457200"/>
            <a:ext cx="91440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0" y="-16505"/>
            <a:ext cx="1066800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Project 2</a:t>
            </a:r>
            <a:endParaRPr 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3</a:t>
            </a:r>
            <a:br>
              <a:rPr lang="en-US" dirty="0" smtClean="0"/>
            </a:br>
            <a:r>
              <a:rPr lang="en-US" sz="2400" dirty="0" smtClean="0"/>
              <a:t>Supplemental Lecture</a:t>
            </a:r>
            <a:endParaRPr lang="en-US" sz="24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Joe </a:t>
            </a:r>
            <a:r>
              <a:rPr lang="en-US" dirty="0" err="1" smtClean="0"/>
              <a:t>Mongeluzzi</a:t>
            </a:r>
            <a:endParaRPr lang="en-US" dirty="0" smtClean="0"/>
          </a:p>
          <a:p>
            <a:r>
              <a:rPr lang="en-US" dirty="0" smtClean="0"/>
              <a:t>Jason Zhao</a:t>
            </a:r>
          </a:p>
          <a:p>
            <a:r>
              <a:rPr lang="en-US" dirty="0" smtClean="0"/>
              <a:t>Cornell CS 4411, November 9, 2012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Today’s Lecture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Administrative Information</a:t>
            </a:r>
          </a:p>
          <a:p>
            <a:endParaRPr lang="en-US" dirty="0" smtClean="0"/>
          </a:p>
          <a:p>
            <a:r>
              <a:rPr lang="en-US" dirty="0" smtClean="0"/>
              <a:t>Implementation notes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FAQ</a:t>
            </a:r>
          </a:p>
          <a:p>
            <a:endParaRPr lang="en-US" dirty="0" smtClean="0"/>
          </a:p>
          <a:p>
            <a:r>
              <a:rPr lang="en-US" dirty="0" smtClean="0"/>
              <a:t>Testing</a:t>
            </a:r>
          </a:p>
          <a:p>
            <a:endParaRPr lang="en-US" dirty="0" smtClean="0"/>
          </a:p>
          <a:p>
            <a:r>
              <a:rPr lang="en-US" dirty="0" smtClean="0"/>
              <a:t>Discussion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Administrative Information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Projects 3 and 4 are being graded.</a:t>
            </a:r>
          </a:p>
          <a:p>
            <a:endParaRPr lang="en-US" dirty="0" smtClean="0"/>
          </a:p>
          <a:p>
            <a:r>
              <a:rPr lang="en-US" dirty="0" smtClean="0"/>
              <a:t>Project 3 grading will be finished by Saturday.</a:t>
            </a:r>
          </a:p>
          <a:p>
            <a:endParaRPr lang="en-US" dirty="0" smtClean="0"/>
          </a:p>
          <a:p>
            <a:r>
              <a:rPr lang="en-US" dirty="0" smtClean="0"/>
              <a:t>Project 5 deadline is November </a:t>
            </a:r>
            <a:r>
              <a:rPr lang="en-US" dirty="0" smtClean="0"/>
              <a:t>16th</a:t>
            </a:r>
            <a:r>
              <a:rPr lang="en-US" dirty="0" smtClean="0"/>
              <a:t>, 11:59 PM.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Notes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Intermediate nodes should not inspect data.</a:t>
            </a:r>
          </a:p>
          <a:p>
            <a:endParaRPr lang="en-US" dirty="0" smtClean="0"/>
          </a:p>
          <a:p>
            <a:r>
              <a:rPr lang="en-US" dirty="0" smtClean="0"/>
              <a:t>One request per route active at any one time.</a:t>
            </a:r>
          </a:p>
          <a:p>
            <a:pPr lvl="1"/>
            <a:r>
              <a:rPr lang="en-US" dirty="0" smtClean="0"/>
              <a:t>What if multiple threads want to send to the same endpoint?</a:t>
            </a:r>
          </a:p>
          <a:p>
            <a:endParaRPr lang="en-US" dirty="0" smtClean="0"/>
          </a:p>
          <a:p>
            <a:r>
              <a:rPr lang="en-US" dirty="0" smtClean="0"/>
              <a:t>Don’t forget to use packing functions.</a:t>
            </a:r>
          </a:p>
          <a:p>
            <a:endParaRPr lang="en-US" dirty="0" smtClean="0"/>
          </a:p>
          <a:p>
            <a:r>
              <a:rPr lang="en-US" dirty="0" smtClean="0"/>
              <a:t>Don’t forget to change all sends to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miniroute_send_pkt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</a:t>
            </a:r>
            <a:r>
              <a:rPr lang="en-US" dirty="0" err="1" smtClean="0"/>
              <a:t>minisocket</a:t>
            </a:r>
            <a:r>
              <a:rPr lang="en-US" dirty="0" smtClean="0"/>
              <a:t> implementation is broken!</a:t>
            </a:r>
          </a:p>
          <a:p>
            <a:pPr lvl="1"/>
            <a:r>
              <a:rPr lang="en-US" dirty="0" smtClean="0"/>
              <a:t>May complete project using only </a:t>
            </a:r>
            <a:r>
              <a:rPr lang="en-US" dirty="0" err="1" smtClean="0"/>
              <a:t>minimsg</a:t>
            </a:r>
            <a:r>
              <a:rPr lang="en-US" dirty="0" smtClean="0"/>
              <a:t>.</a:t>
            </a:r>
          </a:p>
          <a:p>
            <a:r>
              <a:rPr lang="en-US" dirty="0" smtClean="0"/>
              <a:t>My </a:t>
            </a:r>
            <a:r>
              <a:rPr lang="en-US" dirty="0" err="1" smtClean="0"/>
              <a:t>minimsg</a:t>
            </a:r>
            <a:r>
              <a:rPr lang="en-US" dirty="0" smtClean="0"/>
              <a:t> implementation is broken!</a:t>
            </a:r>
          </a:p>
          <a:p>
            <a:pPr lvl="1"/>
            <a:r>
              <a:rPr lang="en-US" dirty="0" smtClean="0"/>
              <a:t>See a TA.</a:t>
            </a:r>
          </a:p>
          <a:p>
            <a:r>
              <a:rPr lang="en-US" dirty="0" smtClean="0"/>
              <a:t>How robust does the route cache need to be?</a:t>
            </a:r>
          </a:p>
          <a:p>
            <a:pPr lvl="1"/>
            <a:r>
              <a:rPr lang="en-US" dirty="0" smtClean="0"/>
              <a:t>Simplest implementation that provides expected O(1) lookup.</a:t>
            </a:r>
          </a:p>
          <a:p>
            <a:r>
              <a:rPr lang="en-US" dirty="0" smtClean="0"/>
              <a:t>Does the chat client need to do X?</a:t>
            </a:r>
          </a:p>
          <a:p>
            <a:pPr lvl="1"/>
            <a:r>
              <a:rPr lang="en-US" dirty="0" smtClean="0"/>
              <a:t>Only requirements are that destination can be specified and message sent and received.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Test using multiple computers on the same local network.</a:t>
            </a:r>
          </a:p>
          <a:p>
            <a:r>
              <a:rPr lang="en-US" dirty="0" smtClean="0"/>
              <a:t>Wireless may not work well.</a:t>
            </a:r>
          </a:p>
          <a:p>
            <a:r>
              <a:rPr lang="en-US" dirty="0" smtClean="0"/>
              <a:t>CSUG Lab.</a:t>
            </a:r>
          </a:p>
          <a:p>
            <a:r>
              <a:rPr lang="en-US" dirty="0" smtClean="0"/>
              <a:t>Don’t forget to set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BCAST_USE_TOPOLOGY_FILE.</a:t>
            </a:r>
          </a:p>
          <a:p>
            <a:r>
              <a:rPr lang="en-US" dirty="0" smtClean="0"/>
              <a:t>Test dynamic network changes using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network_bcast_add_link</a:t>
            </a:r>
            <a:r>
              <a:rPr lang="en-US" dirty="0" smtClean="0"/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network_bcast_remove_link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.</a:t>
            </a:r>
          </a:p>
          <a:p>
            <a:r>
              <a:rPr lang="en-US" dirty="0" smtClean="0"/>
              <a:t>Should be able to work with other student’s implementations.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400" dirty="0" smtClean="0"/>
              <a:t>Questions?</a:t>
            </a:r>
            <a:endParaRPr lang="en-US" sz="440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</TotalTime>
  <Words>217</Words>
  <Application>Microsoft Macintosh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Project 3 Supplemental Lecture</vt:lpstr>
      <vt:lpstr>Today’s Lecture</vt:lpstr>
      <vt:lpstr>Administrative Information</vt:lpstr>
      <vt:lpstr>Implementation Notes </vt:lpstr>
      <vt:lpstr>FAQ</vt:lpstr>
      <vt:lpstr>Testing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 Mongeluzzi</dc:creator>
  <cp:lastModifiedBy>Ayush Dubey</cp:lastModifiedBy>
  <cp:revision>90</cp:revision>
  <dcterms:created xsi:type="dcterms:W3CDTF">2012-10-12T16:35:20Z</dcterms:created>
  <dcterms:modified xsi:type="dcterms:W3CDTF">2012-11-10T18:42:29Z</dcterms:modified>
</cp:coreProperties>
</file>