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notesSlides/notesSlide1.xml" ContentType="application/vnd.openxmlformats-officedocument.presentationml.notesSlide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notesSlides/notesSlide2.xml" ContentType="application/vnd.openxmlformats-officedocument.presentationml.notesSlide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1" r:id="rId38"/>
    <p:sldId id="302" r:id="rId39"/>
    <p:sldId id="303" r:id="rId40"/>
    <p:sldId id="304" r:id="rId41"/>
    <p:sldId id="305" r:id="rId42"/>
    <p:sldId id="306" r:id="rId43"/>
    <p:sldId id="319" r:id="rId44"/>
    <p:sldId id="320" r:id="rId45"/>
    <p:sldId id="321" r:id="rId46"/>
    <p:sldId id="326" r:id="rId47"/>
    <p:sldId id="331" r:id="rId48"/>
    <p:sldId id="332" r:id="rId49"/>
    <p:sldId id="333" r:id="rId50"/>
    <p:sldId id="334" r:id="rId51"/>
    <p:sldId id="335" r:id="rId52"/>
    <p:sldId id="336" r:id="rId53"/>
    <p:sldId id="338" r:id="rId54"/>
    <p:sldId id="339" r:id="rId55"/>
    <p:sldId id="340" r:id="rId56"/>
    <p:sldId id="341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3" r:id="rId76"/>
    <p:sldId id="364" r:id="rId77"/>
    <p:sldId id="365" r:id="rId78"/>
    <p:sldId id="368" r:id="rId79"/>
    <p:sldId id="372" r:id="rId80"/>
    <p:sldId id="373" r:id="rId81"/>
    <p:sldId id="397" r:id="rId82"/>
    <p:sldId id="377" r:id="rId83"/>
    <p:sldId id="378" r:id="rId84"/>
    <p:sldId id="379" r:id="rId85"/>
    <p:sldId id="380" r:id="rId86"/>
    <p:sldId id="381" r:id="rId87"/>
    <p:sldId id="382" r:id="rId88"/>
    <p:sldId id="384" r:id="rId89"/>
    <p:sldId id="385" r:id="rId90"/>
    <p:sldId id="386" r:id="rId91"/>
    <p:sldId id="388" r:id="rId92"/>
    <p:sldId id="392" r:id="rId93"/>
    <p:sldId id="393" r:id="rId94"/>
    <p:sldId id="394" r:id="rId95"/>
    <p:sldId id="395" r:id="rId96"/>
    <p:sldId id="396" r:id="rId97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118" autoAdjust="0"/>
  </p:normalViewPr>
  <p:slideViewPr>
    <p:cSldViewPr snapToGrid="0">
      <p:cViewPr varScale="1">
        <p:scale>
          <a:sx n="97" d="100"/>
          <a:sy n="97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AC40-FD68-41A0-BE97-285486E1139A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FB03-A5B3-4F83-B6DB-D6B8A316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Find all hazards, and say how they are resolved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FB03-A5B3-4F83-B6DB-D6B8A316615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9" Type="http://schemas.openxmlformats.org/officeDocument/2006/relationships/tags" Target="../tags/tag208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42" Type="http://schemas.openxmlformats.org/officeDocument/2006/relationships/tags" Target="../tags/tag211.xml"/><Relationship Id="rId47" Type="http://schemas.openxmlformats.org/officeDocument/2006/relationships/tags" Target="../tags/tag216.xml"/><Relationship Id="rId50" Type="http://schemas.openxmlformats.org/officeDocument/2006/relationships/tags" Target="../tags/tag219.xml"/><Relationship Id="rId55" Type="http://schemas.openxmlformats.org/officeDocument/2006/relationships/tags" Target="../tags/tag224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9" Type="http://schemas.openxmlformats.org/officeDocument/2006/relationships/tags" Target="../tags/tag198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tags" Target="../tags/tag206.xml"/><Relationship Id="rId40" Type="http://schemas.openxmlformats.org/officeDocument/2006/relationships/tags" Target="../tags/tag209.xml"/><Relationship Id="rId45" Type="http://schemas.openxmlformats.org/officeDocument/2006/relationships/tags" Target="../tags/tag214.xml"/><Relationship Id="rId53" Type="http://schemas.openxmlformats.org/officeDocument/2006/relationships/tags" Target="../tags/tag222.xml"/><Relationship Id="rId58" Type="http://schemas.openxmlformats.org/officeDocument/2006/relationships/image" Target="../media/image12.png"/><Relationship Id="rId5" Type="http://schemas.openxmlformats.org/officeDocument/2006/relationships/tags" Target="../tags/tag174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Relationship Id="rId43" Type="http://schemas.openxmlformats.org/officeDocument/2006/relationships/tags" Target="../tags/tag212.xml"/><Relationship Id="rId48" Type="http://schemas.openxmlformats.org/officeDocument/2006/relationships/tags" Target="../tags/tag217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77.xml"/><Relationship Id="rId51" Type="http://schemas.openxmlformats.org/officeDocument/2006/relationships/tags" Target="../tags/tag220.xml"/><Relationship Id="rId3" Type="http://schemas.openxmlformats.org/officeDocument/2006/relationships/tags" Target="../tags/tag172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38" Type="http://schemas.openxmlformats.org/officeDocument/2006/relationships/tags" Target="../tags/tag207.xml"/><Relationship Id="rId46" Type="http://schemas.openxmlformats.org/officeDocument/2006/relationships/tags" Target="../tags/tag215.xml"/><Relationship Id="rId59" Type="http://schemas.openxmlformats.org/officeDocument/2006/relationships/image" Target="../media/image9.png"/><Relationship Id="rId20" Type="http://schemas.openxmlformats.org/officeDocument/2006/relationships/tags" Target="../tags/tag189.xml"/><Relationship Id="rId41" Type="http://schemas.openxmlformats.org/officeDocument/2006/relationships/tags" Target="../tags/tag210.xml"/><Relationship Id="rId54" Type="http://schemas.openxmlformats.org/officeDocument/2006/relationships/tags" Target="../tags/tag223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49" Type="http://schemas.openxmlformats.org/officeDocument/2006/relationships/tags" Target="../tags/tag218.xml"/><Relationship Id="rId57" Type="http://schemas.openxmlformats.org/officeDocument/2006/relationships/image" Target="../media/image11.png"/><Relationship Id="rId10" Type="http://schemas.openxmlformats.org/officeDocument/2006/relationships/tags" Target="../tags/tag179.xml"/><Relationship Id="rId31" Type="http://schemas.openxmlformats.org/officeDocument/2006/relationships/tags" Target="../tags/tag200.xml"/><Relationship Id="rId44" Type="http://schemas.openxmlformats.org/officeDocument/2006/relationships/tags" Target="../tags/tag213.xml"/><Relationship Id="rId52" Type="http://schemas.openxmlformats.org/officeDocument/2006/relationships/tags" Target="../tags/tag221.xml"/><Relationship Id="rId60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9" Type="http://schemas.openxmlformats.org/officeDocument/2006/relationships/tags" Target="../tags/tag253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66" Type="http://schemas.openxmlformats.org/officeDocument/2006/relationships/tags" Target="../tags/tag290.xml"/><Relationship Id="rId74" Type="http://schemas.openxmlformats.org/officeDocument/2006/relationships/image" Target="../media/image12.png"/><Relationship Id="rId5" Type="http://schemas.openxmlformats.org/officeDocument/2006/relationships/tags" Target="../tags/tag229.xml"/><Relationship Id="rId61" Type="http://schemas.openxmlformats.org/officeDocument/2006/relationships/tags" Target="../tags/tag285.xml"/><Relationship Id="rId19" Type="http://schemas.openxmlformats.org/officeDocument/2006/relationships/tags" Target="../tags/tag24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image" Target="../media/image9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image" Target="../media/image11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image" Target="../media/image10.png"/><Relationship Id="rId7" Type="http://schemas.openxmlformats.org/officeDocument/2006/relationships/tags" Target="../tags/tag231.xml"/><Relationship Id="rId71" Type="http://schemas.openxmlformats.org/officeDocument/2006/relationships/tags" Target="../tags/tag29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21.xml"/><Relationship Id="rId21" Type="http://schemas.openxmlformats.org/officeDocument/2006/relationships/tags" Target="../tags/tag316.xml"/><Relationship Id="rId42" Type="http://schemas.openxmlformats.org/officeDocument/2006/relationships/tags" Target="../tags/tag337.xml"/><Relationship Id="rId47" Type="http://schemas.openxmlformats.org/officeDocument/2006/relationships/tags" Target="../tags/tag342.xml"/><Relationship Id="rId63" Type="http://schemas.openxmlformats.org/officeDocument/2006/relationships/tags" Target="../tags/tag358.xml"/><Relationship Id="rId68" Type="http://schemas.openxmlformats.org/officeDocument/2006/relationships/tags" Target="../tags/tag363.xml"/><Relationship Id="rId84" Type="http://schemas.openxmlformats.org/officeDocument/2006/relationships/tags" Target="../tags/tag379.xml"/><Relationship Id="rId89" Type="http://schemas.openxmlformats.org/officeDocument/2006/relationships/tags" Target="../tags/tag384.xml"/><Relationship Id="rId112" Type="http://schemas.openxmlformats.org/officeDocument/2006/relationships/image" Target="../media/image9.png"/><Relationship Id="rId16" Type="http://schemas.openxmlformats.org/officeDocument/2006/relationships/tags" Target="../tags/tag311.xml"/><Relationship Id="rId107" Type="http://schemas.openxmlformats.org/officeDocument/2006/relationships/tags" Target="../tags/tag402.xml"/><Relationship Id="rId11" Type="http://schemas.openxmlformats.org/officeDocument/2006/relationships/tags" Target="../tags/tag306.xml"/><Relationship Id="rId32" Type="http://schemas.openxmlformats.org/officeDocument/2006/relationships/tags" Target="../tags/tag327.xml"/><Relationship Id="rId37" Type="http://schemas.openxmlformats.org/officeDocument/2006/relationships/tags" Target="../tags/tag332.xml"/><Relationship Id="rId53" Type="http://schemas.openxmlformats.org/officeDocument/2006/relationships/tags" Target="../tags/tag348.xml"/><Relationship Id="rId58" Type="http://schemas.openxmlformats.org/officeDocument/2006/relationships/tags" Target="../tags/tag353.xml"/><Relationship Id="rId74" Type="http://schemas.openxmlformats.org/officeDocument/2006/relationships/tags" Target="../tags/tag369.xml"/><Relationship Id="rId79" Type="http://schemas.openxmlformats.org/officeDocument/2006/relationships/tags" Target="../tags/tag374.xml"/><Relationship Id="rId102" Type="http://schemas.openxmlformats.org/officeDocument/2006/relationships/tags" Target="../tags/tag397.xml"/><Relationship Id="rId5" Type="http://schemas.openxmlformats.org/officeDocument/2006/relationships/tags" Target="../tags/tag300.xml"/><Relationship Id="rId90" Type="http://schemas.openxmlformats.org/officeDocument/2006/relationships/tags" Target="../tags/tag385.xml"/><Relationship Id="rId95" Type="http://schemas.openxmlformats.org/officeDocument/2006/relationships/tags" Target="../tags/tag390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43" Type="http://schemas.openxmlformats.org/officeDocument/2006/relationships/tags" Target="../tags/tag338.xml"/><Relationship Id="rId48" Type="http://schemas.openxmlformats.org/officeDocument/2006/relationships/tags" Target="../tags/tag343.xml"/><Relationship Id="rId64" Type="http://schemas.openxmlformats.org/officeDocument/2006/relationships/tags" Target="../tags/tag359.xml"/><Relationship Id="rId69" Type="http://schemas.openxmlformats.org/officeDocument/2006/relationships/tags" Target="../tags/tag364.xml"/><Relationship Id="rId113" Type="http://schemas.openxmlformats.org/officeDocument/2006/relationships/image" Target="../media/image10.png"/><Relationship Id="rId80" Type="http://schemas.openxmlformats.org/officeDocument/2006/relationships/tags" Target="../tags/tag375.xml"/><Relationship Id="rId85" Type="http://schemas.openxmlformats.org/officeDocument/2006/relationships/tags" Target="../tags/tag380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33" Type="http://schemas.openxmlformats.org/officeDocument/2006/relationships/tags" Target="../tags/tag328.xml"/><Relationship Id="rId38" Type="http://schemas.openxmlformats.org/officeDocument/2006/relationships/tags" Target="../tags/tag333.xml"/><Relationship Id="rId59" Type="http://schemas.openxmlformats.org/officeDocument/2006/relationships/tags" Target="../tags/tag354.xml"/><Relationship Id="rId103" Type="http://schemas.openxmlformats.org/officeDocument/2006/relationships/tags" Target="../tags/tag398.xml"/><Relationship Id="rId108" Type="http://schemas.openxmlformats.org/officeDocument/2006/relationships/tags" Target="../tags/tag403.xml"/><Relationship Id="rId54" Type="http://schemas.openxmlformats.org/officeDocument/2006/relationships/tags" Target="../tags/tag349.xml"/><Relationship Id="rId70" Type="http://schemas.openxmlformats.org/officeDocument/2006/relationships/tags" Target="../tags/tag365.xml"/><Relationship Id="rId75" Type="http://schemas.openxmlformats.org/officeDocument/2006/relationships/tags" Target="../tags/tag370.xml"/><Relationship Id="rId91" Type="http://schemas.openxmlformats.org/officeDocument/2006/relationships/tags" Target="../tags/tag386.xml"/><Relationship Id="rId96" Type="http://schemas.openxmlformats.org/officeDocument/2006/relationships/tags" Target="../tags/tag391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tags" Target="../tags/tag331.xml"/><Relationship Id="rId49" Type="http://schemas.openxmlformats.org/officeDocument/2006/relationships/tags" Target="../tags/tag344.xml"/><Relationship Id="rId57" Type="http://schemas.openxmlformats.org/officeDocument/2006/relationships/tags" Target="../tags/tag352.xml"/><Relationship Id="rId106" Type="http://schemas.openxmlformats.org/officeDocument/2006/relationships/tags" Target="../tags/tag401.xml"/><Relationship Id="rId10" Type="http://schemas.openxmlformats.org/officeDocument/2006/relationships/tags" Target="../tags/tag305.xml"/><Relationship Id="rId31" Type="http://schemas.openxmlformats.org/officeDocument/2006/relationships/tags" Target="../tags/tag326.xml"/><Relationship Id="rId44" Type="http://schemas.openxmlformats.org/officeDocument/2006/relationships/tags" Target="../tags/tag339.xml"/><Relationship Id="rId52" Type="http://schemas.openxmlformats.org/officeDocument/2006/relationships/tags" Target="../tags/tag347.xml"/><Relationship Id="rId60" Type="http://schemas.openxmlformats.org/officeDocument/2006/relationships/tags" Target="../tags/tag355.xml"/><Relationship Id="rId65" Type="http://schemas.openxmlformats.org/officeDocument/2006/relationships/tags" Target="../tags/tag360.xml"/><Relationship Id="rId73" Type="http://schemas.openxmlformats.org/officeDocument/2006/relationships/tags" Target="../tags/tag368.xml"/><Relationship Id="rId78" Type="http://schemas.openxmlformats.org/officeDocument/2006/relationships/tags" Target="../tags/tag373.xml"/><Relationship Id="rId81" Type="http://schemas.openxmlformats.org/officeDocument/2006/relationships/tags" Target="../tags/tag376.xml"/><Relationship Id="rId86" Type="http://schemas.openxmlformats.org/officeDocument/2006/relationships/tags" Target="../tags/tag381.xml"/><Relationship Id="rId94" Type="http://schemas.openxmlformats.org/officeDocument/2006/relationships/tags" Target="../tags/tag389.xml"/><Relationship Id="rId99" Type="http://schemas.openxmlformats.org/officeDocument/2006/relationships/tags" Target="../tags/tag394.xml"/><Relationship Id="rId101" Type="http://schemas.openxmlformats.org/officeDocument/2006/relationships/tags" Target="../tags/tag396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39" Type="http://schemas.openxmlformats.org/officeDocument/2006/relationships/tags" Target="../tags/tag334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29.xml"/><Relationship Id="rId50" Type="http://schemas.openxmlformats.org/officeDocument/2006/relationships/tags" Target="../tags/tag345.xml"/><Relationship Id="rId55" Type="http://schemas.openxmlformats.org/officeDocument/2006/relationships/tags" Target="../tags/tag350.xml"/><Relationship Id="rId76" Type="http://schemas.openxmlformats.org/officeDocument/2006/relationships/tags" Target="../tags/tag371.xml"/><Relationship Id="rId97" Type="http://schemas.openxmlformats.org/officeDocument/2006/relationships/tags" Target="../tags/tag392.xml"/><Relationship Id="rId104" Type="http://schemas.openxmlformats.org/officeDocument/2006/relationships/tags" Target="../tags/tag399.xml"/><Relationship Id="rId7" Type="http://schemas.openxmlformats.org/officeDocument/2006/relationships/tags" Target="../tags/tag302.xml"/><Relationship Id="rId71" Type="http://schemas.openxmlformats.org/officeDocument/2006/relationships/tags" Target="../tags/tag366.xml"/><Relationship Id="rId92" Type="http://schemas.openxmlformats.org/officeDocument/2006/relationships/tags" Target="../tags/tag387.xml"/><Relationship Id="rId2" Type="http://schemas.openxmlformats.org/officeDocument/2006/relationships/tags" Target="../tags/tag297.xml"/><Relationship Id="rId29" Type="http://schemas.openxmlformats.org/officeDocument/2006/relationships/tags" Target="../tags/tag324.xml"/><Relationship Id="rId24" Type="http://schemas.openxmlformats.org/officeDocument/2006/relationships/tags" Target="../tags/tag319.xml"/><Relationship Id="rId40" Type="http://schemas.openxmlformats.org/officeDocument/2006/relationships/tags" Target="../tags/tag335.xml"/><Relationship Id="rId45" Type="http://schemas.openxmlformats.org/officeDocument/2006/relationships/tags" Target="../tags/tag340.xml"/><Relationship Id="rId66" Type="http://schemas.openxmlformats.org/officeDocument/2006/relationships/tags" Target="../tags/tag361.xml"/><Relationship Id="rId87" Type="http://schemas.openxmlformats.org/officeDocument/2006/relationships/tags" Target="../tags/tag382.xml"/><Relationship Id="rId110" Type="http://schemas.openxmlformats.org/officeDocument/2006/relationships/image" Target="../media/image11.png"/><Relationship Id="rId61" Type="http://schemas.openxmlformats.org/officeDocument/2006/relationships/tags" Target="../tags/tag356.xml"/><Relationship Id="rId82" Type="http://schemas.openxmlformats.org/officeDocument/2006/relationships/tags" Target="../tags/tag377.xml"/><Relationship Id="rId19" Type="http://schemas.openxmlformats.org/officeDocument/2006/relationships/tags" Target="../tags/tag314.xml"/><Relationship Id="rId14" Type="http://schemas.openxmlformats.org/officeDocument/2006/relationships/tags" Target="../tags/tag309.xml"/><Relationship Id="rId30" Type="http://schemas.openxmlformats.org/officeDocument/2006/relationships/tags" Target="../tags/tag325.xml"/><Relationship Id="rId35" Type="http://schemas.openxmlformats.org/officeDocument/2006/relationships/tags" Target="../tags/tag330.xml"/><Relationship Id="rId56" Type="http://schemas.openxmlformats.org/officeDocument/2006/relationships/tags" Target="../tags/tag351.xml"/><Relationship Id="rId77" Type="http://schemas.openxmlformats.org/officeDocument/2006/relationships/tags" Target="../tags/tag372.xml"/><Relationship Id="rId100" Type="http://schemas.openxmlformats.org/officeDocument/2006/relationships/tags" Target="../tags/tag395.xml"/><Relationship Id="rId105" Type="http://schemas.openxmlformats.org/officeDocument/2006/relationships/tags" Target="../tags/tag400.xml"/><Relationship Id="rId8" Type="http://schemas.openxmlformats.org/officeDocument/2006/relationships/tags" Target="../tags/tag303.xml"/><Relationship Id="rId51" Type="http://schemas.openxmlformats.org/officeDocument/2006/relationships/tags" Target="../tags/tag346.xml"/><Relationship Id="rId72" Type="http://schemas.openxmlformats.org/officeDocument/2006/relationships/tags" Target="../tags/tag367.xml"/><Relationship Id="rId93" Type="http://schemas.openxmlformats.org/officeDocument/2006/relationships/tags" Target="../tags/tag388.xml"/><Relationship Id="rId98" Type="http://schemas.openxmlformats.org/officeDocument/2006/relationships/tags" Target="../tags/tag393.xml"/><Relationship Id="rId3" Type="http://schemas.openxmlformats.org/officeDocument/2006/relationships/tags" Target="../tags/tag298.xml"/><Relationship Id="rId25" Type="http://schemas.openxmlformats.org/officeDocument/2006/relationships/tags" Target="../tags/tag320.xml"/><Relationship Id="rId46" Type="http://schemas.openxmlformats.org/officeDocument/2006/relationships/tags" Target="../tags/tag341.xml"/><Relationship Id="rId67" Type="http://schemas.openxmlformats.org/officeDocument/2006/relationships/tags" Target="../tags/tag362.xml"/><Relationship Id="rId20" Type="http://schemas.openxmlformats.org/officeDocument/2006/relationships/tags" Target="../tags/tag315.xml"/><Relationship Id="rId41" Type="http://schemas.openxmlformats.org/officeDocument/2006/relationships/tags" Target="../tags/tag336.xml"/><Relationship Id="rId62" Type="http://schemas.openxmlformats.org/officeDocument/2006/relationships/tags" Target="../tags/tag357.xml"/><Relationship Id="rId83" Type="http://schemas.openxmlformats.org/officeDocument/2006/relationships/tags" Target="../tags/tag378.xml"/><Relationship Id="rId88" Type="http://schemas.openxmlformats.org/officeDocument/2006/relationships/tags" Target="../tags/tag383.xml"/><Relationship Id="rId11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520.xml"/><Relationship Id="rId21" Type="http://schemas.openxmlformats.org/officeDocument/2006/relationships/tags" Target="../tags/tag424.xml"/><Relationship Id="rId42" Type="http://schemas.openxmlformats.org/officeDocument/2006/relationships/tags" Target="../tags/tag445.xml"/><Relationship Id="rId47" Type="http://schemas.openxmlformats.org/officeDocument/2006/relationships/tags" Target="../tags/tag450.xml"/><Relationship Id="rId63" Type="http://schemas.openxmlformats.org/officeDocument/2006/relationships/tags" Target="../tags/tag466.xml"/><Relationship Id="rId68" Type="http://schemas.openxmlformats.org/officeDocument/2006/relationships/tags" Target="../tags/tag471.xml"/><Relationship Id="rId84" Type="http://schemas.openxmlformats.org/officeDocument/2006/relationships/tags" Target="../tags/tag487.xml"/><Relationship Id="rId89" Type="http://schemas.openxmlformats.org/officeDocument/2006/relationships/tags" Target="../tags/tag492.xml"/><Relationship Id="rId112" Type="http://schemas.openxmlformats.org/officeDocument/2006/relationships/tags" Target="../tags/tag515.xml"/><Relationship Id="rId16" Type="http://schemas.openxmlformats.org/officeDocument/2006/relationships/tags" Target="../tags/tag419.xml"/><Relationship Id="rId107" Type="http://schemas.openxmlformats.org/officeDocument/2006/relationships/tags" Target="../tags/tag510.xml"/><Relationship Id="rId11" Type="http://schemas.openxmlformats.org/officeDocument/2006/relationships/tags" Target="../tags/tag414.xml"/><Relationship Id="rId32" Type="http://schemas.openxmlformats.org/officeDocument/2006/relationships/tags" Target="../tags/tag435.xml"/><Relationship Id="rId37" Type="http://schemas.openxmlformats.org/officeDocument/2006/relationships/tags" Target="../tags/tag440.xml"/><Relationship Id="rId53" Type="http://schemas.openxmlformats.org/officeDocument/2006/relationships/tags" Target="../tags/tag456.xml"/><Relationship Id="rId58" Type="http://schemas.openxmlformats.org/officeDocument/2006/relationships/tags" Target="../tags/tag461.xml"/><Relationship Id="rId74" Type="http://schemas.openxmlformats.org/officeDocument/2006/relationships/tags" Target="../tags/tag477.xml"/><Relationship Id="rId79" Type="http://schemas.openxmlformats.org/officeDocument/2006/relationships/tags" Target="../tags/tag482.xml"/><Relationship Id="rId102" Type="http://schemas.openxmlformats.org/officeDocument/2006/relationships/tags" Target="../tags/tag505.xml"/><Relationship Id="rId123" Type="http://schemas.openxmlformats.org/officeDocument/2006/relationships/tags" Target="../tags/tag526.xml"/><Relationship Id="rId128" Type="http://schemas.openxmlformats.org/officeDocument/2006/relationships/image" Target="../media/image9.png"/><Relationship Id="rId5" Type="http://schemas.openxmlformats.org/officeDocument/2006/relationships/tags" Target="../tags/tag408.xml"/><Relationship Id="rId90" Type="http://schemas.openxmlformats.org/officeDocument/2006/relationships/tags" Target="../tags/tag493.xml"/><Relationship Id="rId95" Type="http://schemas.openxmlformats.org/officeDocument/2006/relationships/tags" Target="../tags/tag498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43" Type="http://schemas.openxmlformats.org/officeDocument/2006/relationships/tags" Target="../tags/tag446.xml"/><Relationship Id="rId48" Type="http://schemas.openxmlformats.org/officeDocument/2006/relationships/tags" Target="../tags/tag451.xml"/><Relationship Id="rId64" Type="http://schemas.openxmlformats.org/officeDocument/2006/relationships/tags" Target="../tags/tag467.xml"/><Relationship Id="rId69" Type="http://schemas.openxmlformats.org/officeDocument/2006/relationships/tags" Target="../tags/tag472.xml"/><Relationship Id="rId113" Type="http://schemas.openxmlformats.org/officeDocument/2006/relationships/tags" Target="../tags/tag516.xml"/><Relationship Id="rId118" Type="http://schemas.openxmlformats.org/officeDocument/2006/relationships/tags" Target="../tags/tag521.xml"/><Relationship Id="rId80" Type="http://schemas.openxmlformats.org/officeDocument/2006/relationships/tags" Target="../tags/tag483.xml"/><Relationship Id="rId85" Type="http://schemas.openxmlformats.org/officeDocument/2006/relationships/tags" Target="../tags/tag488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33" Type="http://schemas.openxmlformats.org/officeDocument/2006/relationships/tags" Target="../tags/tag436.xml"/><Relationship Id="rId38" Type="http://schemas.openxmlformats.org/officeDocument/2006/relationships/tags" Target="../tags/tag441.xml"/><Relationship Id="rId59" Type="http://schemas.openxmlformats.org/officeDocument/2006/relationships/tags" Target="../tags/tag462.xml"/><Relationship Id="rId103" Type="http://schemas.openxmlformats.org/officeDocument/2006/relationships/tags" Target="../tags/tag506.xml"/><Relationship Id="rId108" Type="http://schemas.openxmlformats.org/officeDocument/2006/relationships/tags" Target="../tags/tag511.xml"/><Relationship Id="rId124" Type="http://schemas.openxmlformats.org/officeDocument/2006/relationships/tags" Target="../tags/tag527.xml"/><Relationship Id="rId129" Type="http://schemas.openxmlformats.org/officeDocument/2006/relationships/image" Target="../media/image10.png"/><Relationship Id="rId54" Type="http://schemas.openxmlformats.org/officeDocument/2006/relationships/tags" Target="../tags/tag457.xml"/><Relationship Id="rId70" Type="http://schemas.openxmlformats.org/officeDocument/2006/relationships/tags" Target="../tags/tag473.xml"/><Relationship Id="rId75" Type="http://schemas.openxmlformats.org/officeDocument/2006/relationships/tags" Target="../tags/tag478.xml"/><Relationship Id="rId91" Type="http://schemas.openxmlformats.org/officeDocument/2006/relationships/tags" Target="../tags/tag494.xml"/><Relationship Id="rId96" Type="http://schemas.openxmlformats.org/officeDocument/2006/relationships/tags" Target="../tags/tag499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49" Type="http://schemas.openxmlformats.org/officeDocument/2006/relationships/tags" Target="../tags/tag452.xml"/><Relationship Id="rId114" Type="http://schemas.openxmlformats.org/officeDocument/2006/relationships/tags" Target="../tags/tag517.xml"/><Relationship Id="rId119" Type="http://schemas.openxmlformats.org/officeDocument/2006/relationships/tags" Target="../tags/tag522.xml"/><Relationship Id="rId44" Type="http://schemas.openxmlformats.org/officeDocument/2006/relationships/tags" Target="../tags/tag447.xml"/><Relationship Id="rId60" Type="http://schemas.openxmlformats.org/officeDocument/2006/relationships/tags" Target="../tags/tag463.xml"/><Relationship Id="rId65" Type="http://schemas.openxmlformats.org/officeDocument/2006/relationships/tags" Target="../tags/tag468.xml"/><Relationship Id="rId81" Type="http://schemas.openxmlformats.org/officeDocument/2006/relationships/tags" Target="../tags/tag484.xml"/><Relationship Id="rId86" Type="http://schemas.openxmlformats.org/officeDocument/2006/relationships/tags" Target="../tags/tag489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39" Type="http://schemas.openxmlformats.org/officeDocument/2006/relationships/tags" Target="../tags/tag442.xml"/><Relationship Id="rId109" Type="http://schemas.openxmlformats.org/officeDocument/2006/relationships/tags" Target="../tags/tag512.xml"/><Relationship Id="rId34" Type="http://schemas.openxmlformats.org/officeDocument/2006/relationships/tags" Target="../tags/tag437.xml"/><Relationship Id="rId50" Type="http://schemas.openxmlformats.org/officeDocument/2006/relationships/tags" Target="../tags/tag453.xml"/><Relationship Id="rId55" Type="http://schemas.openxmlformats.org/officeDocument/2006/relationships/tags" Target="../tags/tag458.xml"/><Relationship Id="rId76" Type="http://schemas.openxmlformats.org/officeDocument/2006/relationships/tags" Target="../tags/tag479.xml"/><Relationship Id="rId97" Type="http://schemas.openxmlformats.org/officeDocument/2006/relationships/tags" Target="../tags/tag500.xml"/><Relationship Id="rId104" Type="http://schemas.openxmlformats.org/officeDocument/2006/relationships/tags" Target="../tags/tag507.xml"/><Relationship Id="rId120" Type="http://schemas.openxmlformats.org/officeDocument/2006/relationships/tags" Target="../tags/tag523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410.xml"/><Relationship Id="rId71" Type="http://schemas.openxmlformats.org/officeDocument/2006/relationships/tags" Target="../tags/tag474.xml"/><Relationship Id="rId92" Type="http://schemas.openxmlformats.org/officeDocument/2006/relationships/tags" Target="../tags/tag495.xml"/><Relationship Id="rId2" Type="http://schemas.openxmlformats.org/officeDocument/2006/relationships/tags" Target="../tags/tag405.xml"/><Relationship Id="rId29" Type="http://schemas.openxmlformats.org/officeDocument/2006/relationships/tags" Target="../tags/tag432.xml"/><Relationship Id="rId24" Type="http://schemas.openxmlformats.org/officeDocument/2006/relationships/tags" Target="../tags/tag427.xml"/><Relationship Id="rId40" Type="http://schemas.openxmlformats.org/officeDocument/2006/relationships/tags" Target="../tags/tag443.xml"/><Relationship Id="rId45" Type="http://schemas.openxmlformats.org/officeDocument/2006/relationships/tags" Target="../tags/tag448.xml"/><Relationship Id="rId66" Type="http://schemas.openxmlformats.org/officeDocument/2006/relationships/tags" Target="../tags/tag469.xml"/><Relationship Id="rId87" Type="http://schemas.openxmlformats.org/officeDocument/2006/relationships/tags" Target="../tags/tag490.xml"/><Relationship Id="rId110" Type="http://schemas.openxmlformats.org/officeDocument/2006/relationships/tags" Target="../tags/tag513.xml"/><Relationship Id="rId115" Type="http://schemas.openxmlformats.org/officeDocument/2006/relationships/tags" Target="../tags/tag518.xml"/><Relationship Id="rId61" Type="http://schemas.openxmlformats.org/officeDocument/2006/relationships/tags" Target="../tags/tag464.xml"/><Relationship Id="rId82" Type="http://schemas.openxmlformats.org/officeDocument/2006/relationships/tags" Target="../tags/tag485.xml"/><Relationship Id="rId19" Type="http://schemas.openxmlformats.org/officeDocument/2006/relationships/tags" Target="../tags/tag422.xml"/><Relationship Id="rId14" Type="http://schemas.openxmlformats.org/officeDocument/2006/relationships/tags" Target="../tags/tag417.xml"/><Relationship Id="rId30" Type="http://schemas.openxmlformats.org/officeDocument/2006/relationships/tags" Target="../tags/tag433.xml"/><Relationship Id="rId35" Type="http://schemas.openxmlformats.org/officeDocument/2006/relationships/tags" Target="../tags/tag438.xml"/><Relationship Id="rId56" Type="http://schemas.openxmlformats.org/officeDocument/2006/relationships/tags" Target="../tags/tag459.xml"/><Relationship Id="rId77" Type="http://schemas.openxmlformats.org/officeDocument/2006/relationships/tags" Target="../tags/tag480.xml"/><Relationship Id="rId100" Type="http://schemas.openxmlformats.org/officeDocument/2006/relationships/tags" Target="../tags/tag503.xml"/><Relationship Id="rId105" Type="http://schemas.openxmlformats.org/officeDocument/2006/relationships/tags" Target="../tags/tag508.xml"/><Relationship Id="rId126" Type="http://schemas.openxmlformats.org/officeDocument/2006/relationships/image" Target="../media/image11.png"/><Relationship Id="rId8" Type="http://schemas.openxmlformats.org/officeDocument/2006/relationships/tags" Target="../tags/tag411.xml"/><Relationship Id="rId51" Type="http://schemas.openxmlformats.org/officeDocument/2006/relationships/tags" Target="../tags/tag454.xml"/><Relationship Id="rId72" Type="http://schemas.openxmlformats.org/officeDocument/2006/relationships/tags" Target="../tags/tag475.xml"/><Relationship Id="rId93" Type="http://schemas.openxmlformats.org/officeDocument/2006/relationships/tags" Target="../tags/tag496.xml"/><Relationship Id="rId98" Type="http://schemas.openxmlformats.org/officeDocument/2006/relationships/tags" Target="../tags/tag501.xml"/><Relationship Id="rId121" Type="http://schemas.openxmlformats.org/officeDocument/2006/relationships/tags" Target="../tags/tag524.xml"/><Relationship Id="rId3" Type="http://schemas.openxmlformats.org/officeDocument/2006/relationships/tags" Target="../tags/tag406.xml"/><Relationship Id="rId25" Type="http://schemas.openxmlformats.org/officeDocument/2006/relationships/tags" Target="../tags/tag428.xml"/><Relationship Id="rId46" Type="http://schemas.openxmlformats.org/officeDocument/2006/relationships/tags" Target="../tags/tag449.xml"/><Relationship Id="rId67" Type="http://schemas.openxmlformats.org/officeDocument/2006/relationships/tags" Target="../tags/tag470.xml"/><Relationship Id="rId116" Type="http://schemas.openxmlformats.org/officeDocument/2006/relationships/tags" Target="../tags/tag519.xml"/><Relationship Id="rId20" Type="http://schemas.openxmlformats.org/officeDocument/2006/relationships/tags" Target="../tags/tag423.xml"/><Relationship Id="rId41" Type="http://schemas.openxmlformats.org/officeDocument/2006/relationships/tags" Target="../tags/tag444.xml"/><Relationship Id="rId62" Type="http://schemas.openxmlformats.org/officeDocument/2006/relationships/tags" Target="../tags/tag465.xml"/><Relationship Id="rId83" Type="http://schemas.openxmlformats.org/officeDocument/2006/relationships/tags" Target="../tags/tag486.xml"/><Relationship Id="rId88" Type="http://schemas.openxmlformats.org/officeDocument/2006/relationships/tags" Target="../tags/tag491.xml"/><Relationship Id="rId111" Type="http://schemas.openxmlformats.org/officeDocument/2006/relationships/tags" Target="../tags/tag514.xml"/><Relationship Id="rId15" Type="http://schemas.openxmlformats.org/officeDocument/2006/relationships/tags" Target="../tags/tag418.xml"/><Relationship Id="rId36" Type="http://schemas.openxmlformats.org/officeDocument/2006/relationships/tags" Target="../tags/tag439.xml"/><Relationship Id="rId57" Type="http://schemas.openxmlformats.org/officeDocument/2006/relationships/tags" Target="../tags/tag460.xml"/><Relationship Id="rId106" Type="http://schemas.openxmlformats.org/officeDocument/2006/relationships/tags" Target="../tags/tag509.xml"/><Relationship Id="rId127" Type="http://schemas.openxmlformats.org/officeDocument/2006/relationships/image" Target="../media/image12.png"/><Relationship Id="rId10" Type="http://schemas.openxmlformats.org/officeDocument/2006/relationships/tags" Target="../tags/tag413.xml"/><Relationship Id="rId31" Type="http://schemas.openxmlformats.org/officeDocument/2006/relationships/tags" Target="../tags/tag434.xml"/><Relationship Id="rId52" Type="http://schemas.openxmlformats.org/officeDocument/2006/relationships/tags" Target="../tags/tag455.xml"/><Relationship Id="rId73" Type="http://schemas.openxmlformats.org/officeDocument/2006/relationships/tags" Target="../tags/tag476.xml"/><Relationship Id="rId78" Type="http://schemas.openxmlformats.org/officeDocument/2006/relationships/tags" Target="../tags/tag481.xml"/><Relationship Id="rId94" Type="http://schemas.openxmlformats.org/officeDocument/2006/relationships/tags" Target="../tags/tag497.xml"/><Relationship Id="rId99" Type="http://schemas.openxmlformats.org/officeDocument/2006/relationships/tags" Target="../tags/tag502.xml"/><Relationship Id="rId101" Type="http://schemas.openxmlformats.org/officeDocument/2006/relationships/tags" Target="../tags/tag504.xml"/><Relationship Id="rId122" Type="http://schemas.openxmlformats.org/officeDocument/2006/relationships/tags" Target="../tags/tag525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26" Type="http://schemas.openxmlformats.org/officeDocument/2006/relationships/tags" Target="../tags/tag42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644.xml"/><Relationship Id="rId21" Type="http://schemas.openxmlformats.org/officeDocument/2006/relationships/tags" Target="../tags/tag548.xml"/><Relationship Id="rId42" Type="http://schemas.openxmlformats.org/officeDocument/2006/relationships/tags" Target="../tags/tag569.xml"/><Relationship Id="rId47" Type="http://schemas.openxmlformats.org/officeDocument/2006/relationships/tags" Target="../tags/tag574.xml"/><Relationship Id="rId63" Type="http://schemas.openxmlformats.org/officeDocument/2006/relationships/tags" Target="../tags/tag590.xml"/><Relationship Id="rId68" Type="http://schemas.openxmlformats.org/officeDocument/2006/relationships/tags" Target="../tags/tag595.xml"/><Relationship Id="rId84" Type="http://schemas.openxmlformats.org/officeDocument/2006/relationships/tags" Target="../tags/tag611.xml"/><Relationship Id="rId89" Type="http://schemas.openxmlformats.org/officeDocument/2006/relationships/tags" Target="../tags/tag616.xml"/><Relationship Id="rId112" Type="http://schemas.openxmlformats.org/officeDocument/2006/relationships/tags" Target="../tags/tag639.xml"/><Relationship Id="rId16" Type="http://schemas.openxmlformats.org/officeDocument/2006/relationships/tags" Target="../tags/tag543.xml"/><Relationship Id="rId107" Type="http://schemas.openxmlformats.org/officeDocument/2006/relationships/tags" Target="../tags/tag634.xml"/><Relationship Id="rId11" Type="http://schemas.openxmlformats.org/officeDocument/2006/relationships/tags" Target="../tags/tag538.xml"/><Relationship Id="rId32" Type="http://schemas.openxmlformats.org/officeDocument/2006/relationships/tags" Target="../tags/tag559.xml"/><Relationship Id="rId37" Type="http://schemas.openxmlformats.org/officeDocument/2006/relationships/tags" Target="../tags/tag564.xml"/><Relationship Id="rId53" Type="http://schemas.openxmlformats.org/officeDocument/2006/relationships/tags" Target="../tags/tag580.xml"/><Relationship Id="rId58" Type="http://schemas.openxmlformats.org/officeDocument/2006/relationships/tags" Target="../tags/tag585.xml"/><Relationship Id="rId74" Type="http://schemas.openxmlformats.org/officeDocument/2006/relationships/tags" Target="../tags/tag601.xml"/><Relationship Id="rId79" Type="http://schemas.openxmlformats.org/officeDocument/2006/relationships/tags" Target="../tags/tag606.xml"/><Relationship Id="rId102" Type="http://schemas.openxmlformats.org/officeDocument/2006/relationships/tags" Target="../tags/tag629.xml"/><Relationship Id="rId123" Type="http://schemas.openxmlformats.org/officeDocument/2006/relationships/tags" Target="../tags/tag650.xml"/><Relationship Id="rId128" Type="http://schemas.openxmlformats.org/officeDocument/2006/relationships/image" Target="../media/image12.png"/><Relationship Id="rId5" Type="http://schemas.openxmlformats.org/officeDocument/2006/relationships/tags" Target="../tags/tag532.xml"/><Relationship Id="rId90" Type="http://schemas.openxmlformats.org/officeDocument/2006/relationships/tags" Target="../tags/tag617.xml"/><Relationship Id="rId95" Type="http://schemas.openxmlformats.org/officeDocument/2006/relationships/tags" Target="../tags/tag622.xml"/><Relationship Id="rId22" Type="http://schemas.openxmlformats.org/officeDocument/2006/relationships/tags" Target="../tags/tag549.xml"/><Relationship Id="rId27" Type="http://schemas.openxmlformats.org/officeDocument/2006/relationships/tags" Target="../tags/tag554.xml"/><Relationship Id="rId43" Type="http://schemas.openxmlformats.org/officeDocument/2006/relationships/tags" Target="../tags/tag570.xml"/><Relationship Id="rId48" Type="http://schemas.openxmlformats.org/officeDocument/2006/relationships/tags" Target="../tags/tag575.xml"/><Relationship Id="rId64" Type="http://schemas.openxmlformats.org/officeDocument/2006/relationships/tags" Target="../tags/tag591.xml"/><Relationship Id="rId69" Type="http://schemas.openxmlformats.org/officeDocument/2006/relationships/tags" Target="../tags/tag596.xml"/><Relationship Id="rId113" Type="http://schemas.openxmlformats.org/officeDocument/2006/relationships/tags" Target="../tags/tag640.xml"/><Relationship Id="rId118" Type="http://schemas.openxmlformats.org/officeDocument/2006/relationships/tags" Target="../tags/tag645.xml"/><Relationship Id="rId80" Type="http://schemas.openxmlformats.org/officeDocument/2006/relationships/tags" Target="../tags/tag607.xml"/><Relationship Id="rId85" Type="http://schemas.openxmlformats.org/officeDocument/2006/relationships/tags" Target="../tags/tag612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33" Type="http://schemas.openxmlformats.org/officeDocument/2006/relationships/tags" Target="../tags/tag560.xml"/><Relationship Id="rId38" Type="http://schemas.openxmlformats.org/officeDocument/2006/relationships/tags" Target="../tags/tag565.xml"/><Relationship Id="rId59" Type="http://schemas.openxmlformats.org/officeDocument/2006/relationships/tags" Target="../tags/tag586.xml"/><Relationship Id="rId103" Type="http://schemas.openxmlformats.org/officeDocument/2006/relationships/tags" Target="../tags/tag630.xml"/><Relationship Id="rId108" Type="http://schemas.openxmlformats.org/officeDocument/2006/relationships/tags" Target="../tags/tag635.xml"/><Relationship Id="rId124" Type="http://schemas.openxmlformats.org/officeDocument/2006/relationships/tags" Target="../tags/tag651.xml"/><Relationship Id="rId129" Type="http://schemas.openxmlformats.org/officeDocument/2006/relationships/image" Target="../media/image11.png"/><Relationship Id="rId54" Type="http://schemas.openxmlformats.org/officeDocument/2006/relationships/tags" Target="../tags/tag581.xml"/><Relationship Id="rId70" Type="http://schemas.openxmlformats.org/officeDocument/2006/relationships/tags" Target="../tags/tag597.xml"/><Relationship Id="rId75" Type="http://schemas.openxmlformats.org/officeDocument/2006/relationships/tags" Target="../tags/tag602.xml"/><Relationship Id="rId91" Type="http://schemas.openxmlformats.org/officeDocument/2006/relationships/tags" Target="../tags/tag618.xml"/><Relationship Id="rId96" Type="http://schemas.openxmlformats.org/officeDocument/2006/relationships/tags" Target="../tags/tag623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23" Type="http://schemas.openxmlformats.org/officeDocument/2006/relationships/tags" Target="../tags/tag550.xml"/><Relationship Id="rId28" Type="http://schemas.openxmlformats.org/officeDocument/2006/relationships/tags" Target="../tags/tag555.xml"/><Relationship Id="rId49" Type="http://schemas.openxmlformats.org/officeDocument/2006/relationships/tags" Target="../tags/tag576.xml"/><Relationship Id="rId114" Type="http://schemas.openxmlformats.org/officeDocument/2006/relationships/tags" Target="../tags/tag641.xml"/><Relationship Id="rId119" Type="http://schemas.openxmlformats.org/officeDocument/2006/relationships/tags" Target="../tags/tag646.xml"/><Relationship Id="rId44" Type="http://schemas.openxmlformats.org/officeDocument/2006/relationships/tags" Target="../tags/tag571.xml"/><Relationship Id="rId60" Type="http://schemas.openxmlformats.org/officeDocument/2006/relationships/tags" Target="../tags/tag587.xml"/><Relationship Id="rId65" Type="http://schemas.openxmlformats.org/officeDocument/2006/relationships/tags" Target="../tags/tag592.xml"/><Relationship Id="rId81" Type="http://schemas.openxmlformats.org/officeDocument/2006/relationships/tags" Target="../tags/tag608.xml"/><Relationship Id="rId86" Type="http://schemas.openxmlformats.org/officeDocument/2006/relationships/tags" Target="../tags/tag613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39" Type="http://schemas.openxmlformats.org/officeDocument/2006/relationships/tags" Target="../tags/tag566.xml"/><Relationship Id="rId109" Type="http://schemas.openxmlformats.org/officeDocument/2006/relationships/tags" Target="../tags/tag636.xml"/><Relationship Id="rId34" Type="http://schemas.openxmlformats.org/officeDocument/2006/relationships/tags" Target="../tags/tag561.xml"/><Relationship Id="rId50" Type="http://schemas.openxmlformats.org/officeDocument/2006/relationships/tags" Target="../tags/tag577.xml"/><Relationship Id="rId55" Type="http://schemas.openxmlformats.org/officeDocument/2006/relationships/tags" Target="../tags/tag582.xml"/><Relationship Id="rId76" Type="http://schemas.openxmlformats.org/officeDocument/2006/relationships/tags" Target="../tags/tag603.xml"/><Relationship Id="rId97" Type="http://schemas.openxmlformats.org/officeDocument/2006/relationships/tags" Target="../tags/tag624.xml"/><Relationship Id="rId104" Type="http://schemas.openxmlformats.org/officeDocument/2006/relationships/tags" Target="../tags/tag631.xml"/><Relationship Id="rId120" Type="http://schemas.openxmlformats.org/officeDocument/2006/relationships/tags" Target="../tags/tag647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534.xml"/><Relationship Id="rId71" Type="http://schemas.openxmlformats.org/officeDocument/2006/relationships/tags" Target="../tags/tag598.xml"/><Relationship Id="rId92" Type="http://schemas.openxmlformats.org/officeDocument/2006/relationships/tags" Target="../tags/tag619.xml"/><Relationship Id="rId2" Type="http://schemas.openxmlformats.org/officeDocument/2006/relationships/tags" Target="../tags/tag529.xml"/><Relationship Id="rId29" Type="http://schemas.openxmlformats.org/officeDocument/2006/relationships/tags" Target="../tags/tag556.xml"/><Relationship Id="rId24" Type="http://schemas.openxmlformats.org/officeDocument/2006/relationships/tags" Target="../tags/tag551.xml"/><Relationship Id="rId40" Type="http://schemas.openxmlformats.org/officeDocument/2006/relationships/tags" Target="../tags/tag567.xml"/><Relationship Id="rId45" Type="http://schemas.openxmlformats.org/officeDocument/2006/relationships/tags" Target="../tags/tag572.xml"/><Relationship Id="rId66" Type="http://schemas.openxmlformats.org/officeDocument/2006/relationships/tags" Target="../tags/tag593.xml"/><Relationship Id="rId87" Type="http://schemas.openxmlformats.org/officeDocument/2006/relationships/tags" Target="../tags/tag614.xml"/><Relationship Id="rId110" Type="http://schemas.openxmlformats.org/officeDocument/2006/relationships/tags" Target="../tags/tag637.xml"/><Relationship Id="rId115" Type="http://schemas.openxmlformats.org/officeDocument/2006/relationships/tags" Target="../tags/tag642.xml"/><Relationship Id="rId61" Type="http://schemas.openxmlformats.org/officeDocument/2006/relationships/tags" Target="../tags/tag588.xml"/><Relationship Id="rId82" Type="http://schemas.openxmlformats.org/officeDocument/2006/relationships/tags" Target="../tags/tag609.xml"/><Relationship Id="rId19" Type="http://schemas.openxmlformats.org/officeDocument/2006/relationships/tags" Target="../tags/tag546.xml"/><Relationship Id="rId14" Type="http://schemas.openxmlformats.org/officeDocument/2006/relationships/tags" Target="../tags/tag541.xml"/><Relationship Id="rId30" Type="http://schemas.openxmlformats.org/officeDocument/2006/relationships/tags" Target="../tags/tag557.xml"/><Relationship Id="rId35" Type="http://schemas.openxmlformats.org/officeDocument/2006/relationships/tags" Target="../tags/tag562.xml"/><Relationship Id="rId56" Type="http://schemas.openxmlformats.org/officeDocument/2006/relationships/tags" Target="../tags/tag583.xml"/><Relationship Id="rId77" Type="http://schemas.openxmlformats.org/officeDocument/2006/relationships/tags" Target="../tags/tag604.xml"/><Relationship Id="rId100" Type="http://schemas.openxmlformats.org/officeDocument/2006/relationships/tags" Target="../tags/tag627.xml"/><Relationship Id="rId105" Type="http://schemas.openxmlformats.org/officeDocument/2006/relationships/tags" Target="../tags/tag632.xml"/><Relationship Id="rId126" Type="http://schemas.openxmlformats.org/officeDocument/2006/relationships/image" Target="../media/image9.png"/><Relationship Id="rId8" Type="http://schemas.openxmlformats.org/officeDocument/2006/relationships/tags" Target="../tags/tag535.xml"/><Relationship Id="rId51" Type="http://schemas.openxmlformats.org/officeDocument/2006/relationships/tags" Target="../tags/tag578.xml"/><Relationship Id="rId72" Type="http://schemas.openxmlformats.org/officeDocument/2006/relationships/tags" Target="../tags/tag599.xml"/><Relationship Id="rId93" Type="http://schemas.openxmlformats.org/officeDocument/2006/relationships/tags" Target="../tags/tag620.xml"/><Relationship Id="rId98" Type="http://schemas.openxmlformats.org/officeDocument/2006/relationships/tags" Target="../tags/tag625.xml"/><Relationship Id="rId121" Type="http://schemas.openxmlformats.org/officeDocument/2006/relationships/tags" Target="../tags/tag648.xml"/><Relationship Id="rId3" Type="http://schemas.openxmlformats.org/officeDocument/2006/relationships/tags" Target="../tags/tag530.xml"/><Relationship Id="rId25" Type="http://schemas.openxmlformats.org/officeDocument/2006/relationships/tags" Target="../tags/tag552.xml"/><Relationship Id="rId46" Type="http://schemas.openxmlformats.org/officeDocument/2006/relationships/tags" Target="../tags/tag573.xml"/><Relationship Id="rId67" Type="http://schemas.openxmlformats.org/officeDocument/2006/relationships/tags" Target="../tags/tag594.xml"/><Relationship Id="rId116" Type="http://schemas.openxmlformats.org/officeDocument/2006/relationships/tags" Target="../tags/tag643.xml"/><Relationship Id="rId20" Type="http://schemas.openxmlformats.org/officeDocument/2006/relationships/tags" Target="../tags/tag547.xml"/><Relationship Id="rId41" Type="http://schemas.openxmlformats.org/officeDocument/2006/relationships/tags" Target="../tags/tag568.xml"/><Relationship Id="rId62" Type="http://schemas.openxmlformats.org/officeDocument/2006/relationships/tags" Target="../tags/tag589.xml"/><Relationship Id="rId83" Type="http://schemas.openxmlformats.org/officeDocument/2006/relationships/tags" Target="../tags/tag610.xml"/><Relationship Id="rId88" Type="http://schemas.openxmlformats.org/officeDocument/2006/relationships/tags" Target="../tags/tag615.xml"/><Relationship Id="rId111" Type="http://schemas.openxmlformats.org/officeDocument/2006/relationships/tags" Target="../tags/tag638.xml"/><Relationship Id="rId15" Type="http://schemas.openxmlformats.org/officeDocument/2006/relationships/tags" Target="../tags/tag542.xml"/><Relationship Id="rId36" Type="http://schemas.openxmlformats.org/officeDocument/2006/relationships/tags" Target="../tags/tag563.xml"/><Relationship Id="rId57" Type="http://schemas.openxmlformats.org/officeDocument/2006/relationships/tags" Target="../tags/tag584.xml"/><Relationship Id="rId106" Type="http://schemas.openxmlformats.org/officeDocument/2006/relationships/tags" Target="../tags/tag633.xml"/><Relationship Id="rId127" Type="http://schemas.openxmlformats.org/officeDocument/2006/relationships/image" Target="../media/image10.png"/><Relationship Id="rId10" Type="http://schemas.openxmlformats.org/officeDocument/2006/relationships/tags" Target="../tags/tag537.xml"/><Relationship Id="rId31" Type="http://schemas.openxmlformats.org/officeDocument/2006/relationships/tags" Target="../tags/tag558.xml"/><Relationship Id="rId52" Type="http://schemas.openxmlformats.org/officeDocument/2006/relationships/tags" Target="../tags/tag579.xml"/><Relationship Id="rId73" Type="http://schemas.openxmlformats.org/officeDocument/2006/relationships/tags" Target="../tags/tag600.xml"/><Relationship Id="rId78" Type="http://schemas.openxmlformats.org/officeDocument/2006/relationships/tags" Target="../tags/tag605.xml"/><Relationship Id="rId94" Type="http://schemas.openxmlformats.org/officeDocument/2006/relationships/tags" Target="../tags/tag621.xml"/><Relationship Id="rId99" Type="http://schemas.openxmlformats.org/officeDocument/2006/relationships/tags" Target="../tags/tag626.xml"/><Relationship Id="rId101" Type="http://schemas.openxmlformats.org/officeDocument/2006/relationships/tags" Target="../tags/tag628.xml"/><Relationship Id="rId122" Type="http://schemas.openxmlformats.org/officeDocument/2006/relationships/tags" Target="../tags/tag649.xml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26" Type="http://schemas.openxmlformats.org/officeDocument/2006/relationships/tags" Target="../tags/tag5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3.xml"/><Relationship Id="rId1" Type="http://schemas.openxmlformats.org/officeDocument/2006/relationships/tags" Target="../tags/tag6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680.xml"/><Relationship Id="rId21" Type="http://schemas.openxmlformats.org/officeDocument/2006/relationships/tags" Target="../tags/tag675.xml"/><Relationship Id="rId42" Type="http://schemas.openxmlformats.org/officeDocument/2006/relationships/tags" Target="../tags/tag696.xml"/><Relationship Id="rId47" Type="http://schemas.openxmlformats.org/officeDocument/2006/relationships/tags" Target="../tags/tag701.xml"/><Relationship Id="rId63" Type="http://schemas.openxmlformats.org/officeDocument/2006/relationships/tags" Target="../tags/tag717.xml"/><Relationship Id="rId68" Type="http://schemas.openxmlformats.org/officeDocument/2006/relationships/tags" Target="../tags/tag722.xml"/><Relationship Id="rId84" Type="http://schemas.openxmlformats.org/officeDocument/2006/relationships/tags" Target="../tags/tag738.xml"/><Relationship Id="rId16" Type="http://schemas.openxmlformats.org/officeDocument/2006/relationships/tags" Target="../tags/tag670.xml"/><Relationship Id="rId11" Type="http://schemas.openxmlformats.org/officeDocument/2006/relationships/tags" Target="../tags/tag665.xml"/><Relationship Id="rId32" Type="http://schemas.openxmlformats.org/officeDocument/2006/relationships/tags" Target="../tags/tag686.xml"/><Relationship Id="rId37" Type="http://schemas.openxmlformats.org/officeDocument/2006/relationships/tags" Target="../tags/tag691.xml"/><Relationship Id="rId53" Type="http://schemas.openxmlformats.org/officeDocument/2006/relationships/tags" Target="../tags/tag707.xml"/><Relationship Id="rId58" Type="http://schemas.openxmlformats.org/officeDocument/2006/relationships/tags" Target="../tags/tag712.xml"/><Relationship Id="rId74" Type="http://schemas.openxmlformats.org/officeDocument/2006/relationships/tags" Target="../tags/tag728.xml"/><Relationship Id="rId79" Type="http://schemas.openxmlformats.org/officeDocument/2006/relationships/tags" Target="../tags/tag733.xml"/><Relationship Id="rId5" Type="http://schemas.openxmlformats.org/officeDocument/2006/relationships/tags" Target="../tags/tag659.xml"/><Relationship Id="rId19" Type="http://schemas.openxmlformats.org/officeDocument/2006/relationships/tags" Target="../tags/tag673.xml"/><Relationship Id="rId14" Type="http://schemas.openxmlformats.org/officeDocument/2006/relationships/tags" Target="../tags/tag668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tags" Target="../tags/tag684.xml"/><Relationship Id="rId35" Type="http://schemas.openxmlformats.org/officeDocument/2006/relationships/tags" Target="../tags/tag689.xml"/><Relationship Id="rId43" Type="http://schemas.openxmlformats.org/officeDocument/2006/relationships/tags" Target="../tags/tag697.xml"/><Relationship Id="rId48" Type="http://schemas.openxmlformats.org/officeDocument/2006/relationships/tags" Target="../tags/tag702.xml"/><Relationship Id="rId56" Type="http://schemas.openxmlformats.org/officeDocument/2006/relationships/tags" Target="../tags/tag710.xml"/><Relationship Id="rId64" Type="http://schemas.openxmlformats.org/officeDocument/2006/relationships/tags" Target="../tags/tag718.xml"/><Relationship Id="rId69" Type="http://schemas.openxmlformats.org/officeDocument/2006/relationships/tags" Target="../tags/tag723.xml"/><Relationship Id="rId77" Type="http://schemas.openxmlformats.org/officeDocument/2006/relationships/tags" Target="../tags/tag731.xml"/><Relationship Id="rId8" Type="http://schemas.openxmlformats.org/officeDocument/2006/relationships/tags" Target="../tags/tag662.xml"/><Relationship Id="rId51" Type="http://schemas.openxmlformats.org/officeDocument/2006/relationships/tags" Target="../tags/tag705.xml"/><Relationship Id="rId72" Type="http://schemas.openxmlformats.org/officeDocument/2006/relationships/tags" Target="../tags/tag726.xml"/><Relationship Id="rId80" Type="http://schemas.openxmlformats.org/officeDocument/2006/relationships/tags" Target="../tags/tag734.xml"/><Relationship Id="rId85" Type="http://schemas.openxmlformats.org/officeDocument/2006/relationships/tags" Target="../tags/tag739.xml"/><Relationship Id="rId3" Type="http://schemas.openxmlformats.org/officeDocument/2006/relationships/tags" Target="../tags/tag657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tags" Target="../tags/tag679.xml"/><Relationship Id="rId33" Type="http://schemas.openxmlformats.org/officeDocument/2006/relationships/tags" Target="../tags/tag687.xml"/><Relationship Id="rId38" Type="http://schemas.openxmlformats.org/officeDocument/2006/relationships/tags" Target="../tags/tag692.xml"/><Relationship Id="rId46" Type="http://schemas.openxmlformats.org/officeDocument/2006/relationships/tags" Target="../tags/tag700.xml"/><Relationship Id="rId59" Type="http://schemas.openxmlformats.org/officeDocument/2006/relationships/tags" Target="../tags/tag713.xml"/><Relationship Id="rId67" Type="http://schemas.openxmlformats.org/officeDocument/2006/relationships/tags" Target="../tags/tag721.xml"/><Relationship Id="rId20" Type="http://schemas.openxmlformats.org/officeDocument/2006/relationships/tags" Target="../tags/tag674.xml"/><Relationship Id="rId41" Type="http://schemas.openxmlformats.org/officeDocument/2006/relationships/tags" Target="../tags/tag695.xml"/><Relationship Id="rId54" Type="http://schemas.openxmlformats.org/officeDocument/2006/relationships/tags" Target="../tags/tag708.xml"/><Relationship Id="rId62" Type="http://schemas.openxmlformats.org/officeDocument/2006/relationships/tags" Target="../tags/tag716.xml"/><Relationship Id="rId70" Type="http://schemas.openxmlformats.org/officeDocument/2006/relationships/tags" Target="../tags/tag724.xml"/><Relationship Id="rId75" Type="http://schemas.openxmlformats.org/officeDocument/2006/relationships/tags" Target="../tags/tag729.xml"/><Relationship Id="rId83" Type="http://schemas.openxmlformats.org/officeDocument/2006/relationships/tags" Target="../tags/tag737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tags" Target="../tags/tag690.xml"/><Relationship Id="rId49" Type="http://schemas.openxmlformats.org/officeDocument/2006/relationships/tags" Target="../tags/tag703.xml"/><Relationship Id="rId57" Type="http://schemas.openxmlformats.org/officeDocument/2006/relationships/tags" Target="../tags/tag711.xml"/><Relationship Id="rId10" Type="http://schemas.openxmlformats.org/officeDocument/2006/relationships/tags" Target="../tags/tag664.xml"/><Relationship Id="rId31" Type="http://schemas.openxmlformats.org/officeDocument/2006/relationships/tags" Target="../tags/tag685.xml"/><Relationship Id="rId44" Type="http://schemas.openxmlformats.org/officeDocument/2006/relationships/tags" Target="../tags/tag698.xml"/><Relationship Id="rId52" Type="http://schemas.openxmlformats.org/officeDocument/2006/relationships/tags" Target="../tags/tag706.xml"/><Relationship Id="rId60" Type="http://schemas.openxmlformats.org/officeDocument/2006/relationships/tags" Target="../tags/tag714.xml"/><Relationship Id="rId65" Type="http://schemas.openxmlformats.org/officeDocument/2006/relationships/tags" Target="../tags/tag719.xml"/><Relationship Id="rId73" Type="http://schemas.openxmlformats.org/officeDocument/2006/relationships/tags" Target="../tags/tag727.xml"/><Relationship Id="rId78" Type="http://schemas.openxmlformats.org/officeDocument/2006/relationships/tags" Target="../tags/tag732.xml"/><Relationship Id="rId81" Type="http://schemas.openxmlformats.org/officeDocument/2006/relationships/tags" Target="../tags/tag735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39" Type="http://schemas.openxmlformats.org/officeDocument/2006/relationships/tags" Target="../tags/tag693.xml"/><Relationship Id="rId34" Type="http://schemas.openxmlformats.org/officeDocument/2006/relationships/tags" Target="../tags/tag688.xml"/><Relationship Id="rId50" Type="http://schemas.openxmlformats.org/officeDocument/2006/relationships/tags" Target="../tags/tag704.xml"/><Relationship Id="rId55" Type="http://schemas.openxmlformats.org/officeDocument/2006/relationships/tags" Target="../tags/tag709.xml"/><Relationship Id="rId76" Type="http://schemas.openxmlformats.org/officeDocument/2006/relationships/tags" Target="../tags/tag730.xml"/><Relationship Id="rId7" Type="http://schemas.openxmlformats.org/officeDocument/2006/relationships/tags" Target="../tags/tag661.xml"/><Relationship Id="rId71" Type="http://schemas.openxmlformats.org/officeDocument/2006/relationships/tags" Target="../tags/tag725.xml"/><Relationship Id="rId2" Type="http://schemas.openxmlformats.org/officeDocument/2006/relationships/tags" Target="../tags/tag656.xml"/><Relationship Id="rId29" Type="http://schemas.openxmlformats.org/officeDocument/2006/relationships/tags" Target="../tags/tag683.xml"/><Relationship Id="rId24" Type="http://schemas.openxmlformats.org/officeDocument/2006/relationships/tags" Target="../tags/tag678.xml"/><Relationship Id="rId40" Type="http://schemas.openxmlformats.org/officeDocument/2006/relationships/tags" Target="../tags/tag694.xml"/><Relationship Id="rId45" Type="http://schemas.openxmlformats.org/officeDocument/2006/relationships/tags" Target="../tags/tag699.xml"/><Relationship Id="rId66" Type="http://schemas.openxmlformats.org/officeDocument/2006/relationships/tags" Target="../tags/tag720.xml"/><Relationship Id="rId61" Type="http://schemas.openxmlformats.org/officeDocument/2006/relationships/tags" Target="../tags/tag715.xml"/><Relationship Id="rId82" Type="http://schemas.openxmlformats.org/officeDocument/2006/relationships/tags" Target="../tags/tag73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9" Type="http://schemas.openxmlformats.org/officeDocument/2006/relationships/tags" Target="../tags/tag778.xml"/><Relationship Id="rId21" Type="http://schemas.openxmlformats.org/officeDocument/2006/relationships/tags" Target="../tags/tag760.xml"/><Relationship Id="rId34" Type="http://schemas.openxmlformats.org/officeDocument/2006/relationships/tags" Target="../tags/tag773.xml"/><Relationship Id="rId42" Type="http://schemas.openxmlformats.org/officeDocument/2006/relationships/tags" Target="../tags/tag781.xml"/><Relationship Id="rId47" Type="http://schemas.openxmlformats.org/officeDocument/2006/relationships/tags" Target="../tags/tag786.xml"/><Relationship Id="rId50" Type="http://schemas.openxmlformats.org/officeDocument/2006/relationships/tags" Target="../tags/tag789.xml"/><Relationship Id="rId55" Type="http://schemas.openxmlformats.org/officeDocument/2006/relationships/tags" Target="../tags/tag794.xml"/><Relationship Id="rId7" Type="http://schemas.openxmlformats.org/officeDocument/2006/relationships/tags" Target="../tags/tag746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9" Type="http://schemas.openxmlformats.org/officeDocument/2006/relationships/tags" Target="../tags/tag768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32" Type="http://schemas.openxmlformats.org/officeDocument/2006/relationships/tags" Target="../tags/tag771.xml"/><Relationship Id="rId37" Type="http://schemas.openxmlformats.org/officeDocument/2006/relationships/tags" Target="../tags/tag776.xml"/><Relationship Id="rId40" Type="http://schemas.openxmlformats.org/officeDocument/2006/relationships/tags" Target="../tags/tag779.xml"/><Relationship Id="rId45" Type="http://schemas.openxmlformats.org/officeDocument/2006/relationships/tags" Target="../tags/tag784.xml"/><Relationship Id="rId53" Type="http://schemas.openxmlformats.org/officeDocument/2006/relationships/tags" Target="../tags/tag792.xml"/><Relationship Id="rId58" Type="http://schemas.openxmlformats.org/officeDocument/2006/relationships/tags" Target="../tags/tag797.xml"/><Relationship Id="rId5" Type="http://schemas.openxmlformats.org/officeDocument/2006/relationships/tags" Target="../tags/tag744.xml"/><Relationship Id="rId61" Type="http://schemas.openxmlformats.org/officeDocument/2006/relationships/tags" Target="../tags/tag800.xml"/><Relationship Id="rId19" Type="http://schemas.openxmlformats.org/officeDocument/2006/relationships/tags" Target="../tags/tag75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tags" Target="../tags/tag766.xml"/><Relationship Id="rId30" Type="http://schemas.openxmlformats.org/officeDocument/2006/relationships/tags" Target="../tags/tag769.xml"/><Relationship Id="rId35" Type="http://schemas.openxmlformats.org/officeDocument/2006/relationships/tags" Target="../tags/tag774.xml"/><Relationship Id="rId43" Type="http://schemas.openxmlformats.org/officeDocument/2006/relationships/tags" Target="../tags/tag782.xml"/><Relationship Id="rId48" Type="http://schemas.openxmlformats.org/officeDocument/2006/relationships/tags" Target="../tags/tag787.xml"/><Relationship Id="rId56" Type="http://schemas.openxmlformats.org/officeDocument/2006/relationships/tags" Target="../tags/tag795.xml"/><Relationship Id="rId8" Type="http://schemas.openxmlformats.org/officeDocument/2006/relationships/tags" Target="../tags/tag747.xml"/><Relationship Id="rId51" Type="http://schemas.openxmlformats.org/officeDocument/2006/relationships/tags" Target="../tags/tag790.xml"/><Relationship Id="rId3" Type="http://schemas.openxmlformats.org/officeDocument/2006/relationships/tags" Target="../tags/tag742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33" Type="http://schemas.openxmlformats.org/officeDocument/2006/relationships/tags" Target="../tags/tag772.xml"/><Relationship Id="rId38" Type="http://schemas.openxmlformats.org/officeDocument/2006/relationships/tags" Target="../tags/tag777.xml"/><Relationship Id="rId46" Type="http://schemas.openxmlformats.org/officeDocument/2006/relationships/tags" Target="../tags/tag785.xml"/><Relationship Id="rId59" Type="http://schemas.openxmlformats.org/officeDocument/2006/relationships/tags" Target="../tags/tag798.xml"/><Relationship Id="rId20" Type="http://schemas.openxmlformats.org/officeDocument/2006/relationships/tags" Target="../tags/tag759.xml"/><Relationship Id="rId41" Type="http://schemas.openxmlformats.org/officeDocument/2006/relationships/tags" Target="../tags/tag780.xml"/><Relationship Id="rId54" Type="http://schemas.openxmlformats.org/officeDocument/2006/relationships/tags" Target="../tags/tag793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36" Type="http://schemas.openxmlformats.org/officeDocument/2006/relationships/tags" Target="../tags/tag775.xml"/><Relationship Id="rId49" Type="http://schemas.openxmlformats.org/officeDocument/2006/relationships/tags" Target="../tags/tag788.xml"/><Relationship Id="rId57" Type="http://schemas.openxmlformats.org/officeDocument/2006/relationships/tags" Target="../tags/tag796.xml"/><Relationship Id="rId10" Type="http://schemas.openxmlformats.org/officeDocument/2006/relationships/tags" Target="../tags/tag749.xml"/><Relationship Id="rId31" Type="http://schemas.openxmlformats.org/officeDocument/2006/relationships/tags" Target="../tags/tag770.xml"/><Relationship Id="rId44" Type="http://schemas.openxmlformats.org/officeDocument/2006/relationships/tags" Target="../tags/tag783.xml"/><Relationship Id="rId52" Type="http://schemas.openxmlformats.org/officeDocument/2006/relationships/tags" Target="../tags/tag791.xml"/><Relationship Id="rId60" Type="http://schemas.openxmlformats.org/officeDocument/2006/relationships/tags" Target="../tags/tag799.xml"/><Relationship Id="rId4" Type="http://schemas.openxmlformats.org/officeDocument/2006/relationships/tags" Target="../tags/tag743.xml"/><Relationship Id="rId9" Type="http://schemas.openxmlformats.org/officeDocument/2006/relationships/tags" Target="../tags/tag748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917.xml"/><Relationship Id="rId21" Type="http://schemas.openxmlformats.org/officeDocument/2006/relationships/tags" Target="../tags/tag821.xml"/><Relationship Id="rId42" Type="http://schemas.openxmlformats.org/officeDocument/2006/relationships/tags" Target="../tags/tag842.xml"/><Relationship Id="rId63" Type="http://schemas.openxmlformats.org/officeDocument/2006/relationships/tags" Target="../tags/tag863.xml"/><Relationship Id="rId84" Type="http://schemas.openxmlformats.org/officeDocument/2006/relationships/tags" Target="../tags/tag884.xml"/><Relationship Id="rId16" Type="http://schemas.openxmlformats.org/officeDocument/2006/relationships/tags" Target="../tags/tag816.xml"/><Relationship Id="rId107" Type="http://schemas.openxmlformats.org/officeDocument/2006/relationships/tags" Target="../tags/tag907.xml"/><Relationship Id="rId11" Type="http://schemas.openxmlformats.org/officeDocument/2006/relationships/tags" Target="../tags/tag811.xml"/><Relationship Id="rId32" Type="http://schemas.openxmlformats.org/officeDocument/2006/relationships/tags" Target="../tags/tag832.xml"/><Relationship Id="rId37" Type="http://schemas.openxmlformats.org/officeDocument/2006/relationships/tags" Target="../tags/tag837.xml"/><Relationship Id="rId53" Type="http://schemas.openxmlformats.org/officeDocument/2006/relationships/tags" Target="../tags/tag853.xml"/><Relationship Id="rId58" Type="http://schemas.openxmlformats.org/officeDocument/2006/relationships/tags" Target="../tags/tag858.xml"/><Relationship Id="rId74" Type="http://schemas.openxmlformats.org/officeDocument/2006/relationships/tags" Target="../tags/tag874.xml"/><Relationship Id="rId79" Type="http://schemas.openxmlformats.org/officeDocument/2006/relationships/tags" Target="../tags/tag879.xml"/><Relationship Id="rId102" Type="http://schemas.openxmlformats.org/officeDocument/2006/relationships/tags" Target="../tags/tag902.xml"/><Relationship Id="rId123" Type="http://schemas.openxmlformats.org/officeDocument/2006/relationships/tags" Target="../tags/tag923.xml"/><Relationship Id="rId128" Type="http://schemas.openxmlformats.org/officeDocument/2006/relationships/tags" Target="../tags/tag928.xml"/><Relationship Id="rId5" Type="http://schemas.openxmlformats.org/officeDocument/2006/relationships/tags" Target="../tags/tag805.xml"/><Relationship Id="rId90" Type="http://schemas.openxmlformats.org/officeDocument/2006/relationships/tags" Target="../tags/tag890.xml"/><Relationship Id="rId95" Type="http://schemas.openxmlformats.org/officeDocument/2006/relationships/tags" Target="../tags/tag895.xml"/><Relationship Id="rId22" Type="http://schemas.openxmlformats.org/officeDocument/2006/relationships/tags" Target="../tags/tag822.xml"/><Relationship Id="rId27" Type="http://schemas.openxmlformats.org/officeDocument/2006/relationships/tags" Target="../tags/tag827.xml"/><Relationship Id="rId43" Type="http://schemas.openxmlformats.org/officeDocument/2006/relationships/tags" Target="../tags/tag843.xml"/><Relationship Id="rId48" Type="http://schemas.openxmlformats.org/officeDocument/2006/relationships/tags" Target="../tags/tag848.xml"/><Relationship Id="rId64" Type="http://schemas.openxmlformats.org/officeDocument/2006/relationships/tags" Target="../tags/tag864.xml"/><Relationship Id="rId69" Type="http://schemas.openxmlformats.org/officeDocument/2006/relationships/tags" Target="../tags/tag869.xml"/><Relationship Id="rId113" Type="http://schemas.openxmlformats.org/officeDocument/2006/relationships/tags" Target="../tags/tag913.xml"/><Relationship Id="rId118" Type="http://schemas.openxmlformats.org/officeDocument/2006/relationships/tags" Target="../tags/tag918.xml"/><Relationship Id="rId134" Type="http://schemas.openxmlformats.org/officeDocument/2006/relationships/tags" Target="../tags/tag934.xml"/><Relationship Id="rId80" Type="http://schemas.openxmlformats.org/officeDocument/2006/relationships/tags" Target="../tags/tag880.xml"/><Relationship Id="rId85" Type="http://schemas.openxmlformats.org/officeDocument/2006/relationships/tags" Target="../tags/tag885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33" Type="http://schemas.openxmlformats.org/officeDocument/2006/relationships/tags" Target="../tags/tag833.xml"/><Relationship Id="rId38" Type="http://schemas.openxmlformats.org/officeDocument/2006/relationships/tags" Target="../tags/tag838.xml"/><Relationship Id="rId59" Type="http://schemas.openxmlformats.org/officeDocument/2006/relationships/tags" Target="../tags/tag859.xml"/><Relationship Id="rId103" Type="http://schemas.openxmlformats.org/officeDocument/2006/relationships/tags" Target="../tags/tag903.xml"/><Relationship Id="rId108" Type="http://schemas.openxmlformats.org/officeDocument/2006/relationships/tags" Target="../tags/tag908.xml"/><Relationship Id="rId124" Type="http://schemas.openxmlformats.org/officeDocument/2006/relationships/tags" Target="../tags/tag924.xml"/><Relationship Id="rId129" Type="http://schemas.openxmlformats.org/officeDocument/2006/relationships/tags" Target="../tags/tag929.xml"/><Relationship Id="rId54" Type="http://schemas.openxmlformats.org/officeDocument/2006/relationships/tags" Target="../tags/tag854.xml"/><Relationship Id="rId70" Type="http://schemas.openxmlformats.org/officeDocument/2006/relationships/tags" Target="../tags/tag870.xml"/><Relationship Id="rId75" Type="http://schemas.openxmlformats.org/officeDocument/2006/relationships/tags" Target="../tags/tag875.xml"/><Relationship Id="rId91" Type="http://schemas.openxmlformats.org/officeDocument/2006/relationships/tags" Target="../tags/tag891.xml"/><Relationship Id="rId96" Type="http://schemas.openxmlformats.org/officeDocument/2006/relationships/tags" Target="../tags/tag896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23" Type="http://schemas.openxmlformats.org/officeDocument/2006/relationships/tags" Target="../tags/tag823.xml"/><Relationship Id="rId28" Type="http://schemas.openxmlformats.org/officeDocument/2006/relationships/tags" Target="../tags/tag828.xml"/><Relationship Id="rId49" Type="http://schemas.openxmlformats.org/officeDocument/2006/relationships/tags" Target="../tags/tag849.xml"/><Relationship Id="rId114" Type="http://schemas.openxmlformats.org/officeDocument/2006/relationships/tags" Target="../tags/tag914.xml"/><Relationship Id="rId119" Type="http://schemas.openxmlformats.org/officeDocument/2006/relationships/tags" Target="../tags/tag919.xml"/><Relationship Id="rId44" Type="http://schemas.openxmlformats.org/officeDocument/2006/relationships/tags" Target="../tags/tag844.xml"/><Relationship Id="rId60" Type="http://schemas.openxmlformats.org/officeDocument/2006/relationships/tags" Target="../tags/tag860.xml"/><Relationship Id="rId65" Type="http://schemas.openxmlformats.org/officeDocument/2006/relationships/tags" Target="../tags/tag865.xml"/><Relationship Id="rId81" Type="http://schemas.openxmlformats.org/officeDocument/2006/relationships/tags" Target="../tags/tag881.xml"/><Relationship Id="rId86" Type="http://schemas.openxmlformats.org/officeDocument/2006/relationships/tags" Target="../tags/tag886.xml"/><Relationship Id="rId130" Type="http://schemas.openxmlformats.org/officeDocument/2006/relationships/tags" Target="../tags/tag930.xml"/><Relationship Id="rId135" Type="http://schemas.openxmlformats.org/officeDocument/2006/relationships/tags" Target="../tags/tag935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39" Type="http://schemas.openxmlformats.org/officeDocument/2006/relationships/tags" Target="../tags/tag839.xml"/><Relationship Id="rId109" Type="http://schemas.openxmlformats.org/officeDocument/2006/relationships/tags" Target="../tags/tag909.xml"/><Relationship Id="rId34" Type="http://schemas.openxmlformats.org/officeDocument/2006/relationships/tags" Target="../tags/tag834.xml"/><Relationship Id="rId50" Type="http://schemas.openxmlformats.org/officeDocument/2006/relationships/tags" Target="../tags/tag850.xml"/><Relationship Id="rId55" Type="http://schemas.openxmlformats.org/officeDocument/2006/relationships/tags" Target="../tags/tag855.xml"/><Relationship Id="rId76" Type="http://schemas.openxmlformats.org/officeDocument/2006/relationships/tags" Target="../tags/tag876.xml"/><Relationship Id="rId97" Type="http://schemas.openxmlformats.org/officeDocument/2006/relationships/tags" Target="../tags/tag897.xml"/><Relationship Id="rId104" Type="http://schemas.openxmlformats.org/officeDocument/2006/relationships/tags" Target="../tags/tag904.xml"/><Relationship Id="rId120" Type="http://schemas.openxmlformats.org/officeDocument/2006/relationships/tags" Target="../tags/tag920.xml"/><Relationship Id="rId125" Type="http://schemas.openxmlformats.org/officeDocument/2006/relationships/tags" Target="../tags/tag925.xml"/><Relationship Id="rId7" Type="http://schemas.openxmlformats.org/officeDocument/2006/relationships/tags" Target="../tags/tag807.xml"/><Relationship Id="rId71" Type="http://schemas.openxmlformats.org/officeDocument/2006/relationships/tags" Target="../tags/tag871.xml"/><Relationship Id="rId92" Type="http://schemas.openxmlformats.org/officeDocument/2006/relationships/tags" Target="../tags/tag892.xml"/><Relationship Id="rId2" Type="http://schemas.openxmlformats.org/officeDocument/2006/relationships/tags" Target="../tags/tag802.xml"/><Relationship Id="rId29" Type="http://schemas.openxmlformats.org/officeDocument/2006/relationships/tags" Target="../tags/tag829.xml"/><Relationship Id="rId24" Type="http://schemas.openxmlformats.org/officeDocument/2006/relationships/tags" Target="../tags/tag824.xml"/><Relationship Id="rId40" Type="http://schemas.openxmlformats.org/officeDocument/2006/relationships/tags" Target="../tags/tag840.xml"/><Relationship Id="rId45" Type="http://schemas.openxmlformats.org/officeDocument/2006/relationships/tags" Target="../tags/tag845.xml"/><Relationship Id="rId66" Type="http://schemas.openxmlformats.org/officeDocument/2006/relationships/tags" Target="../tags/tag866.xml"/><Relationship Id="rId87" Type="http://schemas.openxmlformats.org/officeDocument/2006/relationships/tags" Target="../tags/tag887.xml"/><Relationship Id="rId110" Type="http://schemas.openxmlformats.org/officeDocument/2006/relationships/tags" Target="../tags/tag910.xml"/><Relationship Id="rId115" Type="http://schemas.openxmlformats.org/officeDocument/2006/relationships/tags" Target="../tags/tag915.xml"/><Relationship Id="rId131" Type="http://schemas.openxmlformats.org/officeDocument/2006/relationships/tags" Target="../tags/tag931.xml"/><Relationship Id="rId136" Type="http://schemas.openxmlformats.org/officeDocument/2006/relationships/tags" Target="../tags/tag936.xml"/><Relationship Id="rId61" Type="http://schemas.openxmlformats.org/officeDocument/2006/relationships/tags" Target="../tags/tag861.xml"/><Relationship Id="rId82" Type="http://schemas.openxmlformats.org/officeDocument/2006/relationships/tags" Target="../tags/tag882.xml"/><Relationship Id="rId19" Type="http://schemas.openxmlformats.org/officeDocument/2006/relationships/tags" Target="../tags/tag819.xml"/><Relationship Id="rId14" Type="http://schemas.openxmlformats.org/officeDocument/2006/relationships/tags" Target="../tags/tag814.xml"/><Relationship Id="rId30" Type="http://schemas.openxmlformats.org/officeDocument/2006/relationships/tags" Target="../tags/tag830.xml"/><Relationship Id="rId35" Type="http://schemas.openxmlformats.org/officeDocument/2006/relationships/tags" Target="../tags/tag835.xml"/><Relationship Id="rId56" Type="http://schemas.openxmlformats.org/officeDocument/2006/relationships/tags" Target="../tags/tag856.xml"/><Relationship Id="rId77" Type="http://schemas.openxmlformats.org/officeDocument/2006/relationships/tags" Target="../tags/tag877.xml"/><Relationship Id="rId100" Type="http://schemas.openxmlformats.org/officeDocument/2006/relationships/tags" Target="../tags/tag900.xml"/><Relationship Id="rId105" Type="http://schemas.openxmlformats.org/officeDocument/2006/relationships/tags" Target="../tags/tag905.xml"/><Relationship Id="rId126" Type="http://schemas.openxmlformats.org/officeDocument/2006/relationships/tags" Target="../tags/tag926.xml"/><Relationship Id="rId8" Type="http://schemas.openxmlformats.org/officeDocument/2006/relationships/tags" Target="../tags/tag808.xml"/><Relationship Id="rId51" Type="http://schemas.openxmlformats.org/officeDocument/2006/relationships/tags" Target="../tags/tag851.xml"/><Relationship Id="rId72" Type="http://schemas.openxmlformats.org/officeDocument/2006/relationships/tags" Target="../tags/tag872.xml"/><Relationship Id="rId93" Type="http://schemas.openxmlformats.org/officeDocument/2006/relationships/tags" Target="../tags/tag893.xml"/><Relationship Id="rId98" Type="http://schemas.openxmlformats.org/officeDocument/2006/relationships/tags" Target="../tags/tag898.xml"/><Relationship Id="rId121" Type="http://schemas.openxmlformats.org/officeDocument/2006/relationships/tags" Target="../tags/tag921.xml"/><Relationship Id="rId3" Type="http://schemas.openxmlformats.org/officeDocument/2006/relationships/tags" Target="../tags/tag803.xml"/><Relationship Id="rId25" Type="http://schemas.openxmlformats.org/officeDocument/2006/relationships/tags" Target="../tags/tag825.xml"/><Relationship Id="rId46" Type="http://schemas.openxmlformats.org/officeDocument/2006/relationships/tags" Target="../tags/tag846.xml"/><Relationship Id="rId67" Type="http://schemas.openxmlformats.org/officeDocument/2006/relationships/tags" Target="../tags/tag867.xml"/><Relationship Id="rId116" Type="http://schemas.openxmlformats.org/officeDocument/2006/relationships/tags" Target="../tags/tag916.xml"/><Relationship Id="rId137" Type="http://schemas.openxmlformats.org/officeDocument/2006/relationships/slideLayout" Target="../slideLayouts/slideLayout2.xml"/><Relationship Id="rId20" Type="http://schemas.openxmlformats.org/officeDocument/2006/relationships/tags" Target="../tags/tag820.xml"/><Relationship Id="rId41" Type="http://schemas.openxmlformats.org/officeDocument/2006/relationships/tags" Target="../tags/tag841.xml"/><Relationship Id="rId62" Type="http://schemas.openxmlformats.org/officeDocument/2006/relationships/tags" Target="../tags/tag862.xml"/><Relationship Id="rId83" Type="http://schemas.openxmlformats.org/officeDocument/2006/relationships/tags" Target="../tags/tag883.xml"/><Relationship Id="rId88" Type="http://schemas.openxmlformats.org/officeDocument/2006/relationships/tags" Target="../tags/tag888.xml"/><Relationship Id="rId111" Type="http://schemas.openxmlformats.org/officeDocument/2006/relationships/tags" Target="../tags/tag911.xml"/><Relationship Id="rId132" Type="http://schemas.openxmlformats.org/officeDocument/2006/relationships/tags" Target="../tags/tag932.xml"/><Relationship Id="rId15" Type="http://schemas.openxmlformats.org/officeDocument/2006/relationships/tags" Target="../tags/tag815.xml"/><Relationship Id="rId36" Type="http://schemas.openxmlformats.org/officeDocument/2006/relationships/tags" Target="../tags/tag836.xml"/><Relationship Id="rId57" Type="http://schemas.openxmlformats.org/officeDocument/2006/relationships/tags" Target="../tags/tag857.xml"/><Relationship Id="rId106" Type="http://schemas.openxmlformats.org/officeDocument/2006/relationships/tags" Target="../tags/tag906.xml"/><Relationship Id="rId127" Type="http://schemas.openxmlformats.org/officeDocument/2006/relationships/tags" Target="../tags/tag927.xml"/><Relationship Id="rId10" Type="http://schemas.openxmlformats.org/officeDocument/2006/relationships/tags" Target="../tags/tag810.xml"/><Relationship Id="rId31" Type="http://schemas.openxmlformats.org/officeDocument/2006/relationships/tags" Target="../tags/tag831.xml"/><Relationship Id="rId52" Type="http://schemas.openxmlformats.org/officeDocument/2006/relationships/tags" Target="../tags/tag852.xml"/><Relationship Id="rId73" Type="http://schemas.openxmlformats.org/officeDocument/2006/relationships/tags" Target="../tags/tag873.xml"/><Relationship Id="rId78" Type="http://schemas.openxmlformats.org/officeDocument/2006/relationships/tags" Target="../tags/tag878.xml"/><Relationship Id="rId94" Type="http://schemas.openxmlformats.org/officeDocument/2006/relationships/tags" Target="../tags/tag894.xml"/><Relationship Id="rId99" Type="http://schemas.openxmlformats.org/officeDocument/2006/relationships/tags" Target="../tags/tag899.xml"/><Relationship Id="rId101" Type="http://schemas.openxmlformats.org/officeDocument/2006/relationships/tags" Target="../tags/tag901.xml"/><Relationship Id="rId122" Type="http://schemas.openxmlformats.org/officeDocument/2006/relationships/tags" Target="../tags/tag922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26" Type="http://schemas.openxmlformats.org/officeDocument/2006/relationships/tags" Target="../tags/tag826.xml"/><Relationship Id="rId47" Type="http://schemas.openxmlformats.org/officeDocument/2006/relationships/tags" Target="../tags/tag847.xml"/><Relationship Id="rId68" Type="http://schemas.openxmlformats.org/officeDocument/2006/relationships/tags" Target="../tags/tag868.xml"/><Relationship Id="rId89" Type="http://schemas.openxmlformats.org/officeDocument/2006/relationships/tags" Target="../tags/tag889.xml"/><Relationship Id="rId112" Type="http://schemas.openxmlformats.org/officeDocument/2006/relationships/tags" Target="../tags/tag912.xml"/><Relationship Id="rId133" Type="http://schemas.openxmlformats.org/officeDocument/2006/relationships/tags" Target="../tags/tag93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26" Type="http://schemas.openxmlformats.org/officeDocument/2006/relationships/tags" Target="../tags/tag962.xml"/><Relationship Id="rId3" Type="http://schemas.openxmlformats.org/officeDocument/2006/relationships/tags" Target="../tags/tag939.xml"/><Relationship Id="rId21" Type="http://schemas.openxmlformats.org/officeDocument/2006/relationships/tags" Target="../tags/tag95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943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tags" Target="../tags/tag961.xml"/><Relationship Id="rId33" Type="http://schemas.openxmlformats.org/officeDocument/2006/relationships/tags" Target="../tags/tag969.xml"/><Relationship Id="rId2" Type="http://schemas.openxmlformats.org/officeDocument/2006/relationships/tags" Target="../tags/tag938.xml"/><Relationship Id="rId16" Type="http://schemas.openxmlformats.org/officeDocument/2006/relationships/tags" Target="../tags/tag952.xml"/><Relationship Id="rId20" Type="http://schemas.openxmlformats.org/officeDocument/2006/relationships/tags" Target="../tags/tag956.xml"/><Relationship Id="rId29" Type="http://schemas.openxmlformats.org/officeDocument/2006/relationships/tags" Target="../tags/tag965.xml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11" Type="http://schemas.openxmlformats.org/officeDocument/2006/relationships/tags" Target="../tags/tag947.xml"/><Relationship Id="rId24" Type="http://schemas.openxmlformats.org/officeDocument/2006/relationships/tags" Target="../tags/tag960.xml"/><Relationship Id="rId32" Type="http://schemas.openxmlformats.org/officeDocument/2006/relationships/tags" Target="../tags/tag968.xml"/><Relationship Id="rId5" Type="http://schemas.openxmlformats.org/officeDocument/2006/relationships/tags" Target="../tags/tag941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tags" Target="../tags/tag964.xml"/><Relationship Id="rId10" Type="http://schemas.openxmlformats.org/officeDocument/2006/relationships/tags" Target="../tags/tag946.xml"/><Relationship Id="rId19" Type="http://schemas.openxmlformats.org/officeDocument/2006/relationships/tags" Target="../tags/tag955.xml"/><Relationship Id="rId31" Type="http://schemas.openxmlformats.org/officeDocument/2006/relationships/tags" Target="../tags/tag967.xml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tags" Target="../tags/tag963.xml"/><Relationship Id="rId30" Type="http://schemas.openxmlformats.org/officeDocument/2006/relationships/tags" Target="../tags/tag966.xml"/><Relationship Id="rId8" Type="http://schemas.openxmlformats.org/officeDocument/2006/relationships/tags" Target="../tags/tag9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1.xml"/><Relationship Id="rId1" Type="http://schemas.openxmlformats.org/officeDocument/2006/relationships/tags" Target="../tags/tag970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tags" Target="../tags/tag1088.xml"/><Relationship Id="rId21" Type="http://schemas.openxmlformats.org/officeDocument/2006/relationships/tags" Target="../tags/tag992.xml"/><Relationship Id="rId42" Type="http://schemas.openxmlformats.org/officeDocument/2006/relationships/tags" Target="../tags/tag1013.xml"/><Relationship Id="rId63" Type="http://schemas.openxmlformats.org/officeDocument/2006/relationships/tags" Target="../tags/tag1034.xml"/><Relationship Id="rId84" Type="http://schemas.openxmlformats.org/officeDocument/2006/relationships/tags" Target="../tags/tag1055.xml"/><Relationship Id="rId16" Type="http://schemas.openxmlformats.org/officeDocument/2006/relationships/tags" Target="../tags/tag987.xml"/><Relationship Id="rId107" Type="http://schemas.openxmlformats.org/officeDocument/2006/relationships/tags" Target="../tags/tag1078.xml"/><Relationship Id="rId11" Type="http://schemas.openxmlformats.org/officeDocument/2006/relationships/tags" Target="../tags/tag982.xml"/><Relationship Id="rId32" Type="http://schemas.openxmlformats.org/officeDocument/2006/relationships/tags" Target="../tags/tag1003.xml"/><Relationship Id="rId37" Type="http://schemas.openxmlformats.org/officeDocument/2006/relationships/tags" Target="../tags/tag1008.xml"/><Relationship Id="rId53" Type="http://schemas.openxmlformats.org/officeDocument/2006/relationships/tags" Target="../tags/tag1024.xml"/><Relationship Id="rId58" Type="http://schemas.openxmlformats.org/officeDocument/2006/relationships/tags" Target="../tags/tag1029.xml"/><Relationship Id="rId74" Type="http://schemas.openxmlformats.org/officeDocument/2006/relationships/tags" Target="../tags/tag1045.xml"/><Relationship Id="rId79" Type="http://schemas.openxmlformats.org/officeDocument/2006/relationships/tags" Target="../tags/tag1050.xml"/><Relationship Id="rId102" Type="http://schemas.openxmlformats.org/officeDocument/2006/relationships/tags" Target="../tags/tag1073.xml"/><Relationship Id="rId123" Type="http://schemas.openxmlformats.org/officeDocument/2006/relationships/tags" Target="../tags/tag1094.xml"/><Relationship Id="rId128" Type="http://schemas.openxmlformats.org/officeDocument/2006/relationships/tags" Target="../tags/tag1099.xml"/><Relationship Id="rId5" Type="http://schemas.openxmlformats.org/officeDocument/2006/relationships/tags" Target="../tags/tag976.xml"/><Relationship Id="rId90" Type="http://schemas.openxmlformats.org/officeDocument/2006/relationships/tags" Target="../tags/tag1061.xml"/><Relationship Id="rId95" Type="http://schemas.openxmlformats.org/officeDocument/2006/relationships/tags" Target="../tags/tag1066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43" Type="http://schemas.openxmlformats.org/officeDocument/2006/relationships/tags" Target="../tags/tag1014.xml"/><Relationship Id="rId48" Type="http://schemas.openxmlformats.org/officeDocument/2006/relationships/tags" Target="../tags/tag1019.xml"/><Relationship Id="rId64" Type="http://schemas.openxmlformats.org/officeDocument/2006/relationships/tags" Target="../tags/tag1035.xml"/><Relationship Id="rId69" Type="http://schemas.openxmlformats.org/officeDocument/2006/relationships/tags" Target="../tags/tag1040.xml"/><Relationship Id="rId113" Type="http://schemas.openxmlformats.org/officeDocument/2006/relationships/tags" Target="../tags/tag1084.xml"/><Relationship Id="rId118" Type="http://schemas.openxmlformats.org/officeDocument/2006/relationships/tags" Target="../tags/tag1089.xml"/><Relationship Id="rId134" Type="http://schemas.openxmlformats.org/officeDocument/2006/relationships/tags" Target="../tags/tag1105.xml"/><Relationship Id="rId80" Type="http://schemas.openxmlformats.org/officeDocument/2006/relationships/tags" Target="../tags/tag1051.xml"/><Relationship Id="rId85" Type="http://schemas.openxmlformats.org/officeDocument/2006/relationships/tags" Target="../tags/tag1056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33" Type="http://schemas.openxmlformats.org/officeDocument/2006/relationships/tags" Target="../tags/tag1004.xml"/><Relationship Id="rId38" Type="http://schemas.openxmlformats.org/officeDocument/2006/relationships/tags" Target="../tags/tag1009.xml"/><Relationship Id="rId59" Type="http://schemas.openxmlformats.org/officeDocument/2006/relationships/tags" Target="../tags/tag1030.xml"/><Relationship Id="rId103" Type="http://schemas.openxmlformats.org/officeDocument/2006/relationships/tags" Target="../tags/tag1074.xml"/><Relationship Id="rId108" Type="http://schemas.openxmlformats.org/officeDocument/2006/relationships/tags" Target="../tags/tag1079.xml"/><Relationship Id="rId124" Type="http://schemas.openxmlformats.org/officeDocument/2006/relationships/tags" Target="../tags/tag1095.xml"/><Relationship Id="rId129" Type="http://schemas.openxmlformats.org/officeDocument/2006/relationships/tags" Target="../tags/tag1100.xml"/><Relationship Id="rId54" Type="http://schemas.openxmlformats.org/officeDocument/2006/relationships/tags" Target="../tags/tag1025.xml"/><Relationship Id="rId70" Type="http://schemas.openxmlformats.org/officeDocument/2006/relationships/tags" Target="../tags/tag1041.xml"/><Relationship Id="rId75" Type="http://schemas.openxmlformats.org/officeDocument/2006/relationships/tags" Target="../tags/tag1046.xml"/><Relationship Id="rId91" Type="http://schemas.openxmlformats.org/officeDocument/2006/relationships/tags" Target="../tags/tag1062.xml"/><Relationship Id="rId96" Type="http://schemas.openxmlformats.org/officeDocument/2006/relationships/tags" Target="../tags/tag1067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49" Type="http://schemas.openxmlformats.org/officeDocument/2006/relationships/tags" Target="../tags/tag1020.xml"/><Relationship Id="rId114" Type="http://schemas.openxmlformats.org/officeDocument/2006/relationships/tags" Target="../tags/tag1085.xml"/><Relationship Id="rId119" Type="http://schemas.openxmlformats.org/officeDocument/2006/relationships/tags" Target="../tags/tag1090.xml"/><Relationship Id="rId44" Type="http://schemas.openxmlformats.org/officeDocument/2006/relationships/tags" Target="../tags/tag1015.xml"/><Relationship Id="rId60" Type="http://schemas.openxmlformats.org/officeDocument/2006/relationships/tags" Target="../tags/tag1031.xml"/><Relationship Id="rId65" Type="http://schemas.openxmlformats.org/officeDocument/2006/relationships/tags" Target="../tags/tag1036.xml"/><Relationship Id="rId81" Type="http://schemas.openxmlformats.org/officeDocument/2006/relationships/tags" Target="../tags/tag1052.xml"/><Relationship Id="rId86" Type="http://schemas.openxmlformats.org/officeDocument/2006/relationships/tags" Target="../tags/tag1057.xml"/><Relationship Id="rId130" Type="http://schemas.openxmlformats.org/officeDocument/2006/relationships/tags" Target="../tags/tag1101.xml"/><Relationship Id="rId135" Type="http://schemas.openxmlformats.org/officeDocument/2006/relationships/tags" Target="../tags/tag1106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39" Type="http://schemas.openxmlformats.org/officeDocument/2006/relationships/tags" Target="../tags/tag1010.xml"/><Relationship Id="rId109" Type="http://schemas.openxmlformats.org/officeDocument/2006/relationships/tags" Target="../tags/tag1080.xml"/><Relationship Id="rId34" Type="http://schemas.openxmlformats.org/officeDocument/2006/relationships/tags" Target="../tags/tag1005.xml"/><Relationship Id="rId50" Type="http://schemas.openxmlformats.org/officeDocument/2006/relationships/tags" Target="../tags/tag1021.xml"/><Relationship Id="rId55" Type="http://schemas.openxmlformats.org/officeDocument/2006/relationships/tags" Target="../tags/tag1026.xml"/><Relationship Id="rId76" Type="http://schemas.openxmlformats.org/officeDocument/2006/relationships/tags" Target="../tags/tag1047.xml"/><Relationship Id="rId97" Type="http://schemas.openxmlformats.org/officeDocument/2006/relationships/tags" Target="../tags/tag1068.xml"/><Relationship Id="rId104" Type="http://schemas.openxmlformats.org/officeDocument/2006/relationships/tags" Target="../tags/tag1075.xml"/><Relationship Id="rId120" Type="http://schemas.openxmlformats.org/officeDocument/2006/relationships/tags" Target="../tags/tag1091.xml"/><Relationship Id="rId125" Type="http://schemas.openxmlformats.org/officeDocument/2006/relationships/tags" Target="../tags/tag1096.xml"/><Relationship Id="rId7" Type="http://schemas.openxmlformats.org/officeDocument/2006/relationships/tags" Target="../tags/tag978.xml"/><Relationship Id="rId71" Type="http://schemas.openxmlformats.org/officeDocument/2006/relationships/tags" Target="../tags/tag1042.xml"/><Relationship Id="rId92" Type="http://schemas.openxmlformats.org/officeDocument/2006/relationships/tags" Target="../tags/tag1063.xml"/><Relationship Id="rId2" Type="http://schemas.openxmlformats.org/officeDocument/2006/relationships/tags" Target="../tags/tag973.xml"/><Relationship Id="rId29" Type="http://schemas.openxmlformats.org/officeDocument/2006/relationships/tags" Target="../tags/tag1000.xml"/><Relationship Id="rId24" Type="http://schemas.openxmlformats.org/officeDocument/2006/relationships/tags" Target="../tags/tag995.xml"/><Relationship Id="rId40" Type="http://schemas.openxmlformats.org/officeDocument/2006/relationships/tags" Target="../tags/tag1011.xml"/><Relationship Id="rId45" Type="http://schemas.openxmlformats.org/officeDocument/2006/relationships/tags" Target="../tags/tag1016.xml"/><Relationship Id="rId66" Type="http://schemas.openxmlformats.org/officeDocument/2006/relationships/tags" Target="../tags/tag1037.xml"/><Relationship Id="rId87" Type="http://schemas.openxmlformats.org/officeDocument/2006/relationships/tags" Target="../tags/tag1058.xml"/><Relationship Id="rId110" Type="http://schemas.openxmlformats.org/officeDocument/2006/relationships/tags" Target="../tags/tag1081.xml"/><Relationship Id="rId115" Type="http://schemas.openxmlformats.org/officeDocument/2006/relationships/tags" Target="../tags/tag1086.xml"/><Relationship Id="rId131" Type="http://schemas.openxmlformats.org/officeDocument/2006/relationships/tags" Target="../tags/tag1102.xml"/><Relationship Id="rId136" Type="http://schemas.openxmlformats.org/officeDocument/2006/relationships/tags" Target="../tags/tag1107.xml"/><Relationship Id="rId61" Type="http://schemas.openxmlformats.org/officeDocument/2006/relationships/tags" Target="../tags/tag1032.xml"/><Relationship Id="rId82" Type="http://schemas.openxmlformats.org/officeDocument/2006/relationships/tags" Target="../tags/tag1053.xml"/><Relationship Id="rId19" Type="http://schemas.openxmlformats.org/officeDocument/2006/relationships/tags" Target="../tags/tag990.xml"/><Relationship Id="rId14" Type="http://schemas.openxmlformats.org/officeDocument/2006/relationships/tags" Target="../tags/tag985.xml"/><Relationship Id="rId30" Type="http://schemas.openxmlformats.org/officeDocument/2006/relationships/tags" Target="../tags/tag1001.xml"/><Relationship Id="rId35" Type="http://schemas.openxmlformats.org/officeDocument/2006/relationships/tags" Target="../tags/tag1006.xml"/><Relationship Id="rId56" Type="http://schemas.openxmlformats.org/officeDocument/2006/relationships/tags" Target="../tags/tag1027.xml"/><Relationship Id="rId77" Type="http://schemas.openxmlformats.org/officeDocument/2006/relationships/tags" Target="../tags/tag1048.xml"/><Relationship Id="rId100" Type="http://schemas.openxmlformats.org/officeDocument/2006/relationships/tags" Target="../tags/tag1071.xml"/><Relationship Id="rId105" Type="http://schemas.openxmlformats.org/officeDocument/2006/relationships/tags" Target="../tags/tag1076.xml"/><Relationship Id="rId126" Type="http://schemas.openxmlformats.org/officeDocument/2006/relationships/tags" Target="../tags/tag1097.xml"/><Relationship Id="rId8" Type="http://schemas.openxmlformats.org/officeDocument/2006/relationships/tags" Target="../tags/tag979.xml"/><Relationship Id="rId51" Type="http://schemas.openxmlformats.org/officeDocument/2006/relationships/tags" Target="../tags/tag1022.xml"/><Relationship Id="rId72" Type="http://schemas.openxmlformats.org/officeDocument/2006/relationships/tags" Target="../tags/tag1043.xml"/><Relationship Id="rId93" Type="http://schemas.openxmlformats.org/officeDocument/2006/relationships/tags" Target="../tags/tag1064.xml"/><Relationship Id="rId98" Type="http://schemas.openxmlformats.org/officeDocument/2006/relationships/tags" Target="../tags/tag1069.xml"/><Relationship Id="rId121" Type="http://schemas.openxmlformats.org/officeDocument/2006/relationships/tags" Target="../tags/tag1092.xml"/><Relationship Id="rId3" Type="http://schemas.openxmlformats.org/officeDocument/2006/relationships/tags" Target="../tags/tag974.xml"/><Relationship Id="rId25" Type="http://schemas.openxmlformats.org/officeDocument/2006/relationships/tags" Target="../tags/tag996.xml"/><Relationship Id="rId46" Type="http://schemas.openxmlformats.org/officeDocument/2006/relationships/tags" Target="../tags/tag1017.xml"/><Relationship Id="rId67" Type="http://schemas.openxmlformats.org/officeDocument/2006/relationships/tags" Target="../tags/tag1038.xml"/><Relationship Id="rId116" Type="http://schemas.openxmlformats.org/officeDocument/2006/relationships/tags" Target="../tags/tag1087.xml"/><Relationship Id="rId137" Type="http://schemas.openxmlformats.org/officeDocument/2006/relationships/slideLayout" Target="../slideLayouts/slideLayout2.xml"/><Relationship Id="rId20" Type="http://schemas.openxmlformats.org/officeDocument/2006/relationships/tags" Target="../tags/tag991.xml"/><Relationship Id="rId41" Type="http://schemas.openxmlformats.org/officeDocument/2006/relationships/tags" Target="../tags/tag1012.xml"/><Relationship Id="rId62" Type="http://schemas.openxmlformats.org/officeDocument/2006/relationships/tags" Target="../tags/tag1033.xml"/><Relationship Id="rId83" Type="http://schemas.openxmlformats.org/officeDocument/2006/relationships/tags" Target="../tags/tag1054.xml"/><Relationship Id="rId88" Type="http://schemas.openxmlformats.org/officeDocument/2006/relationships/tags" Target="../tags/tag1059.xml"/><Relationship Id="rId111" Type="http://schemas.openxmlformats.org/officeDocument/2006/relationships/tags" Target="../tags/tag1082.xml"/><Relationship Id="rId132" Type="http://schemas.openxmlformats.org/officeDocument/2006/relationships/tags" Target="../tags/tag1103.xml"/><Relationship Id="rId15" Type="http://schemas.openxmlformats.org/officeDocument/2006/relationships/tags" Target="../tags/tag986.xml"/><Relationship Id="rId36" Type="http://schemas.openxmlformats.org/officeDocument/2006/relationships/tags" Target="../tags/tag1007.xml"/><Relationship Id="rId57" Type="http://schemas.openxmlformats.org/officeDocument/2006/relationships/tags" Target="../tags/tag1028.xml"/><Relationship Id="rId106" Type="http://schemas.openxmlformats.org/officeDocument/2006/relationships/tags" Target="../tags/tag1077.xml"/><Relationship Id="rId127" Type="http://schemas.openxmlformats.org/officeDocument/2006/relationships/tags" Target="../tags/tag1098.xml"/><Relationship Id="rId10" Type="http://schemas.openxmlformats.org/officeDocument/2006/relationships/tags" Target="../tags/tag981.xml"/><Relationship Id="rId31" Type="http://schemas.openxmlformats.org/officeDocument/2006/relationships/tags" Target="../tags/tag1002.xml"/><Relationship Id="rId52" Type="http://schemas.openxmlformats.org/officeDocument/2006/relationships/tags" Target="../tags/tag1023.xml"/><Relationship Id="rId73" Type="http://schemas.openxmlformats.org/officeDocument/2006/relationships/tags" Target="../tags/tag1044.xml"/><Relationship Id="rId78" Type="http://schemas.openxmlformats.org/officeDocument/2006/relationships/tags" Target="../tags/tag1049.xml"/><Relationship Id="rId94" Type="http://schemas.openxmlformats.org/officeDocument/2006/relationships/tags" Target="../tags/tag1065.xml"/><Relationship Id="rId99" Type="http://schemas.openxmlformats.org/officeDocument/2006/relationships/tags" Target="../tags/tag1070.xml"/><Relationship Id="rId101" Type="http://schemas.openxmlformats.org/officeDocument/2006/relationships/tags" Target="../tags/tag1072.xml"/><Relationship Id="rId122" Type="http://schemas.openxmlformats.org/officeDocument/2006/relationships/tags" Target="../tags/tag1093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26" Type="http://schemas.openxmlformats.org/officeDocument/2006/relationships/tags" Target="../tags/tag997.xml"/><Relationship Id="rId47" Type="http://schemas.openxmlformats.org/officeDocument/2006/relationships/tags" Target="../tags/tag1018.xml"/><Relationship Id="rId68" Type="http://schemas.openxmlformats.org/officeDocument/2006/relationships/tags" Target="../tags/tag1039.xml"/><Relationship Id="rId89" Type="http://schemas.openxmlformats.org/officeDocument/2006/relationships/tags" Target="../tags/tag1060.xml"/><Relationship Id="rId112" Type="http://schemas.openxmlformats.org/officeDocument/2006/relationships/tags" Target="../tags/tag1083.xml"/><Relationship Id="rId133" Type="http://schemas.openxmlformats.org/officeDocument/2006/relationships/tags" Target="../tags/tag110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0.xml"/><Relationship Id="rId1" Type="http://schemas.openxmlformats.org/officeDocument/2006/relationships/tags" Target="../tags/tag110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18.xml"/><Relationship Id="rId13" Type="http://schemas.openxmlformats.org/officeDocument/2006/relationships/tags" Target="../tags/tag1123.xml"/><Relationship Id="rId18" Type="http://schemas.openxmlformats.org/officeDocument/2006/relationships/tags" Target="../tags/tag1128.xml"/><Relationship Id="rId3" Type="http://schemas.openxmlformats.org/officeDocument/2006/relationships/tags" Target="../tags/tag1113.xml"/><Relationship Id="rId7" Type="http://schemas.openxmlformats.org/officeDocument/2006/relationships/tags" Target="../tags/tag1117.xml"/><Relationship Id="rId12" Type="http://schemas.openxmlformats.org/officeDocument/2006/relationships/tags" Target="../tags/tag1122.xml"/><Relationship Id="rId17" Type="http://schemas.openxmlformats.org/officeDocument/2006/relationships/tags" Target="../tags/tag1127.xml"/><Relationship Id="rId2" Type="http://schemas.openxmlformats.org/officeDocument/2006/relationships/tags" Target="../tags/tag1112.xml"/><Relationship Id="rId16" Type="http://schemas.openxmlformats.org/officeDocument/2006/relationships/tags" Target="../tags/tag1126.xml"/><Relationship Id="rId1" Type="http://schemas.openxmlformats.org/officeDocument/2006/relationships/tags" Target="../tags/tag1111.xml"/><Relationship Id="rId6" Type="http://schemas.openxmlformats.org/officeDocument/2006/relationships/tags" Target="../tags/tag1116.xml"/><Relationship Id="rId11" Type="http://schemas.openxmlformats.org/officeDocument/2006/relationships/tags" Target="../tags/tag1121.xml"/><Relationship Id="rId5" Type="http://schemas.openxmlformats.org/officeDocument/2006/relationships/tags" Target="../tags/tag1115.xml"/><Relationship Id="rId15" Type="http://schemas.openxmlformats.org/officeDocument/2006/relationships/tags" Target="../tags/tag1125.xml"/><Relationship Id="rId10" Type="http://schemas.openxmlformats.org/officeDocument/2006/relationships/tags" Target="../tags/tag112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14.xml"/><Relationship Id="rId9" Type="http://schemas.openxmlformats.org/officeDocument/2006/relationships/tags" Target="../tags/tag1119.xml"/><Relationship Id="rId14" Type="http://schemas.openxmlformats.org/officeDocument/2006/relationships/tags" Target="../tags/tag11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0.xml"/><Relationship Id="rId1" Type="http://schemas.openxmlformats.org/officeDocument/2006/relationships/tags" Target="../tags/tag11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38.xml"/><Relationship Id="rId13" Type="http://schemas.openxmlformats.org/officeDocument/2006/relationships/tags" Target="../tags/tag1143.xml"/><Relationship Id="rId18" Type="http://schemas.openxmlformats.org/officeDocument/2006/relationships/tags" Target="../tags/tag1148.xml"/><Relationship Id="rId3" Type="http://schemas.openxmlformats.org/officeDocument/2006/relationships/tags" Target="../tags/tag1133.xml"/><Relationship Id="rId21" Type="http://schemas.openxmlformats.org/officeDocument/2006/relationships/tags" Target="../tags/tag1151.xml"/><Relationship Id="rId7" Type="http://schemas.openxmlformats.org/officeDocument/2006/relationships/tags" Target="../tags/tag1137.xml"/><Relationship Id="rId12" Type="http://schemas.openxmlformats.org/officeDocument/2006/relationships/tags" Target="../tags/tag1142.xml"/><Relationship Id="rId17" Type="http://schemas.openxmlformats.org/officeDocument/2006/relationships/tags" Target="../tags/tag1147.xml"/><Relationship Id="rId2" Type="http://schemas.openxmlformats.org/officeDocument/2006/relationships/tags" Target="../tags/tag1132.xml"/><Relationship Id="rId16" Type="http://schemas.openxmlformats.org/officeDocument/2006/relationships/tags" Target="../tags/tag1146.xml"/><Relationship Id="rId20" Type="http://schemas.openxmlformats.org/officeDocument/2006/relationships/tags" Target="../tags/tag1150.xml"/><Relationship Id="rId1" Type="http://schemas.openxmlformats.org/officeDocument/2006/relationships/tags" Target="../tags/tag1131.xml"/><Relationship Id="rId6" Type="http://schemas.openxmlformats.org/officeDocument/2006/relationships/tags" Target="../tags/tag1136.xml"/><Relationship Id="rId11" Type="http://schemas.openxmlformats.org/officeDocument/2006/relationships/tags" Target="../tags/tag1141.xml"/><Relationship Id="rId5" Type="http://schemas.openxmlformats.org/officeDocument/2006/relationships/tags" Target="../tags/tag1135.xml"/><Relationship Id="rId15" Type="http://schemas.openxmlformats.org/officeDocument/2006/relationships/tags" Target="../tags/tag1145.xml"/><Relationship Id="rId10" Type="http://schemas.openxmlformats.org/officeDocument/2006/relationships/tags" Target="../tags/tag1140.xml"/><Relationship Id="rId19" Type="http://schemas.openxmlformats.org/officeDocument/2006/relationships/tags" Target="../tags/tag1149.xml"/><Relationship Id="rId4" Type="http://schemas.openxmlformats.org/officeDocument/2006/relationships/tags" Target="../tags/tag1134.xml"/><Relationship Id="rId9" Type="http://schemas.openxmlformats.org/officeDocument/2006/relationships/tags" Target="../tags/tag1139.xml"/><Relationship Id="rId14" Type="http://schemas.openxmlformats.org/officeDocument/2006/relationships/tags" Target="../tags/tag1144.xml"/><Relationship Id="rId2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60.xml"/><Relationship Id="rId13" Type="http://schemas.openxmlformats.org/officeDocument/2006/relationships/tags" Target="../tags/tag1165.xml"/><Relationship Id="rId18" Type="http://schemas.openxmlformats.org/officeDocument/2006/relationships/tags" Target="../tags/tag1170.xml"/><Relationship Id="rId3" Type="http://schemas.openxmlformats.org/officeDocument/2006/relationships/tags" Target="../tags/tag1155.xml"/><Relationship Id="rId7" Type="http://schemas.openxmlformats.org/officeDocument/2006/relationships/tags" Target="../tags/tag1159.xml"/><Relationship Id="rId12" Type="http://schemas.openxmlformats.org/officeDocument/2006/relationships/tags" Target="../tags/tag1164.xml"/><Relationship Id="rId17" Type="http://schemas.openxmlformats.org/officeDocument/2006/relationships/tags" Target="../tags/tag1169.xml"/><Relationship Id="rId2" Type="http://schemas.openxmlformats.org/officeDocument/2006/relationships/tags" Target="../tags/tag1154.xml"/><Relationship Id="rId16" Type="http://schemas.openxmlformats.org/officeDocument/2006/relationships/tags" Target="../tags/tag1168.xml"/><Relationship Id="rId1" Type="http://schemas.openxmlformats.org/officeDocument/2006/relationships/tags" Target="../tags/tag1153.xml"/><Relationship Id="rId6" Type="http://schemas.openxmlformats.org/officeDocument/2006/relationships/tags" Target="../tags/tag1158.xml"/><Relationship Id="rId11" Type="http://schemas.openxmlformats.org/officeDocument/2006/relationships/tags" Target="../tags/tag1163.xml"/><Relationship Id="rId5" Type="http://schemas.openxmlformats.org/officeDocument/2006/relationships/tags" Target="../tags/tag1157.xml"/><Relationship Id="rId15" Type="http://schemas.openxmlformats.org/officeDocument/2006/relationships/tags" Target="../tags/tag1167.xml"/><Relationship Id="rId10" Type="http://schemas.openxmlformats.org/officeDocument/2006/relationships/tags" Target="../tags/tag116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56.xml"/><Relationship Id="rId9" Type="http://schemas.openxmlformats.org/officeDocument/2006/relationships/tags" Target="../tags/tag1161.xml"/><Relationship Id="rId14" Type="http://schemas.openxmlformats.org/officeDocument/2006/relationships/tags" Target="../tags/tag11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2.xml"/><Relationship Id="rId1" Type="http://schemas.openxmlformats.org/officeDocument/2006/relationships/tags" Target="../tags/tag117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80.xml"/><Relationship Id="rId13" Type="http://schemas.openxmlformats.org/officeDocument/2006/relationships/tags" Target="../tags/tag1185.xml"/><Relationship Id="rId18" Type="http://schemas.openxmlformats.org/officeDocument/2006/relationships/tags" Target="../tags/tag1190.xml"/><Relationship Id="rId3" Type="http://schemas.openxmlformats.org/officeDocument/2006/relationships/tags" Target="../tags/tag1175.xml"/><Relationship Id="rId7" Type="http://schemas.openxmlformats.org/officeDocument/2006/relationships/tags" Target="../tags/tag1179.xml"/><Relationship Id="rId12" Type="http://schemas.openxmlformats.org/officeDocument/2006/relationships/tags" Target="../tags/tag1184.xml"/><Relationship Id="rId17" Type="http://schemas.openxmlformats.org/officeDocument/2006/relationships/tags" Target="../tags/tag1189.xml"/><Relationship Id="rId2" Type="http://schemas.openxmlformats.org/officeDocument/2006/relationships/tags" Target="../tags/tag1174.xml"/><Relationship Id="rId16" Type="http://schemas.openxmlformats.org/officeDocument/2006/relationships/tags" Target="../tags/tag118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73.xml"/><Relationship Id="rId6" Type="http://schemas.openxmlformats.org/officeDocument/2006/relationships/tags" Target="../tags/tag1178.xml"/><Relationship Id="rId11" Type="http://schemas.openxmlformats.org/officeDocument/2006/relationships/tags" Target="../tags/tag1183.xml"/><Relationship Id="rId5" Type="http://schemas.openxmlformats.org/officeDocument/2006/relationships/tags" Target="../tags/tag1177.xml"/><Relationship Id="rId15" Type="http://schemas.openxmlformats.org/officeDocument/2006/relationships/tags" Target="../tags/tag1187.xml"/><Relationship Id="rId10" Type="http://schemas.openxmlformats.org/officeDocument/2006/relationships/tags" Target="../tags/tag1182.xml"/><Relationship Id="rId19" Type="http://schemas.openxmlformats.org/officeDocument/2006/relationships/tags" Target="../tags/tag1191.xml"/><Relationship Id="rId4" Type="http://schemas.openxmlformats.org/officeDocument/2006/relationships/tags" Target="../tags/tag1176.xml"/><Relationship Id="rId9" Type="http://schemas.openxmlformats.org/officeDocument/2006/relationships/tags" Target="../tags/tag1181.xml"/><Relationship Id="rId14" Type="http://schemas.openxmlformats.org/officeDocument/2006/relationships/tags" Target="../tags/tag11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3.xml"/><Relationship Id="rId1" Type="http://schemas.openxmlformats.org/officeDocument/2006/relationships/tags" Target="../tags/tag119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01.xml"/><Relationship Id="rId3" Type="http://schemas.openxmlformats.org/officeDocument/2006/relationships/tags" Target="../tags/tag1196.xml"/><Relationship Id="rId7" Type="http://schemas.openxmlformats.org/officeDocument/2006/relationships/tags" Target="../tags/tag1200.xml"/><Relationship Id="rId2" Type="http://schemas.openxmlformats.org/officeDocument/2006/relationships/tags" Target="../tags/tag1195.xml"/><Relationship Id="rId1" Type="http://schemas.openxmlformats.org/officeDocument/2006/relationships/tags" Target="../tags/tag1194.xml"/><Relationship Id="rId6" Type="http://schemas.openxmlformats.org/officeDocument/2006/relationships/tags" Target="../tags/tag1199.xml"/><Relationship Id="rId5" Type="http://schemas.openxmlformats.org/officeDocument/2006/relationships/tags" Target="../tags/tag11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97.xml"/><Relationship Id="rId9" Type="http://schemas.openxmlformats.org/officeDocument/2006/relationships/tags" Target="../tags/tag1202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1228.xml"/><Relationship Id="rId21" Type="http://schemas.openxmlformats.org/officeDocument/2006/relationships/tags" Target="../tags/tag1223.xml"/><Relationship Id="rId42" Type="http://schemas.openxmlformats.org/officeDocument/2006/relationships/tags" Target="../tags/tag1244.xml"/><Relationship Id="rId47" Type="http://schemas.openxmlformats.org/officeDocument/2006/relationships/tags" Target="../tags/tag1249.xml"/><Relationship Id="rId63" Type="http://schemas.openxmlformats.org/officeDocument/2006/relationships/tags" Target="../tags/tag1265.xml"/><Relationship Id="rId68" Type="http://schemas.openxmlformats.org/officeDocument/2006/relationships/tags" Target="../tags/tag1270.xml"/><Relationship Id="rId84" Type="http://schemas.openxmlformats.org/officeDocument/2006/relationships/tags" Target="../tags/tag1286.xml"/><Relationship Id="rId89" Type="http://schemas.openxmlformats.org/officeDocument/2006/relationships/tags" Target="../tags/tag1291.xml"/><Relationship Id="rId16" Type="http://schemas.openxmlformats.org/officeDocument/2006/relationships/tags" Target="../tags/tag1218.xml"/><Relationship Id="rId11" Type="http://schemas.openxmlformats.org/officeDocument/2006/relationships/tags" Target="../tags/tag1213.xml"/><Relationship Id="rId32" Type="http://schemas.openxmlformats.org/officeDocument/2006/relationships/tags" Target="../tags/tag1234.xml"/><Relationship Id="rId37" Type="http://schemas.openxmlformats.org/officeDocument/2006/relationships/tags" Target="../tags/tag1239.xml"/><Relationship Id="rId53" Type="http://schemas.openxmlformats.org/officeDocument/2006/relationships/tags" Target="../tags/tag1255.xml"/><Relationship Id="rId58" Type="http://schemas.openxmlformats.org/officeDocument/2006/relationships/tags" Target="../tags/tag1260.xml"/><Relationship Id="rId74" Type="http://schemas.openxmlformats.org/officeDocument/2006/relationships/tags" Target="../tags/tag1276.xml"/><Relationship Id="rId79" Type="http://schemas.openxmlformats.org/officeDocument/2006/relationships/tags" Target="../tags/tag1281.xml"/><Relationship Id="rId5" Type="http://schemas.openxmlformats.org/officeDocument/2006/relationships/tags" Target="../tags/tag1207.xml"/><Relationship Id="rId90" Type="http://schemas.openxmlformats.org/officeDocument/2006/relationships/tags" Target="../tags/tag1292.xml"/><Relationship Id="rId95" Type="http://schemas.openxmlformats.org/officeDocument/2006/relationships/tags" Target="../tags/tag1297.xml"/><Relationship Id="rId22" Type="http://schemas.openxmlformats.org/officeDocument/2006/relationships/tags" Target="../tags/tag1224.xml"/><Relationship Id="rId27" Type="http://schemas.openxmlformats.org/officeDocument/2006/relationships/tags" Target="../tags/tag1229.xml"/><Relationship Id="rId43" Type="http://schemas.openxmlformats.org/officeDocument/2006/relationships/tags" Target="../tags/tag1245.xml"/><Relationship Id="rId48" Type="http://schemas.openxmlformats.org/officeDocument/2006/relationships/tags" Target="../tags/tag1250.xml"/><Relationship Id="rId64" Type="http://schemas.openxmlformats.org/officeDocument/2006/relationships/tags" Target="../tags/tag1266.xml"/><Relationship Id="rId69" Type="http://schemas.openxmlformats.org/officeDocument/2006/relationships/tags" Target="../tags/tag1271.xml"/><Relationship Id="rId80" Type="http://schemas.openxmlformats.org/officeDocument/2006/relationships/tags" Target="../tags/tag1282.xml"/><Relationship Id="rId85" Type="http://schemas.openxmlformats.org/officeDocument/2006/relationships/tags" Target="../tags/tag1287.xml"/><Relationship Id="rId3" Type="http://schemas.openxmlformats.org/officeDocument/2006/relationships/tags" Target="../tags/tag1205.xml"/><Relationship Id="rId12" Type="http://schemas.openxmlformats.org/officeDocument/2006/relationships/tags" Target="../tags/tag1214.xml"/><Relationship Id="rId17" Type="http://schemas.openxmlformats.org/officeDocument/2006/relationships/tags" Target="../tags/tag1219.xml"/><Relationship Id="rId25" Type="http://schemas.openxmlformats.org/officeDocument/2006/relationships/tags" Target="../tags/tag1227.xml"/><Relationship Id="rId33" Type="http://schemas.openxmlformats.org/officeDocument/2006/relationships/tags" Target="../tags/tag1235.xml"/><Relationship Id="rId38" Type="http://schemas.openxmlformats.org/officeDocument/2006/relationships/tags" Target="../tags/tag1240.xml"/><Relationship Id="rId46" Type="http://schemas.openxmlformats.org/officeDocument/2006/relationships/tags" Target="../tags/tag1248.xml"/><Relationship Id="rId59" Type="http://schemas.openxmlformats.org/officeDocument/2006/relationships/tags" Target="../tags/tag1261.xml"/><Relationship Id="rId67" Type="http://schemas.openxmlformats.org/officeDocument/2006/relationships/tags" Target="../tags/tag1269.xml"/><Relationship Id="rId20" Type="http://schemas.openxmlformats.org/officeDocument/2006/relationships/tags" Target="../tags/tag1222.xml"/><Relationship Id="rId41" Type="http://schemas.openxmlformats.org/officeDocument/2006/relationships/tags" Target="../tags/tag1243.xml"/><Relationship Id="rId54" Type="http://schemas.openxmlformats.org/officeDocument/2006/relationships/tags" Target="../tags/tag1256.xml"/><Relationship Id="rId62" Type="http://schemas.openxmlformats.org/officeDocument/2006/relationships/tags" Target="../tags/tag1264.xml"/><Relationship Id="rId70" Type="http://schemas.openxmlformats.org/officeDocument/2006/relationships/tags" Target="../tags/tag1272.xml"/><Relationship Id="rId75" Type="http://schemas.openxmlformats.org/officeDocument/2006/relationships/tags" Target="../tags/tag1277.xml"/><Relationship Id="rId83" Type="http://schemas.openxmlformats.org/officeDocument/2006/relationships/tags" Target="../tags/tag1285.xml"/><Relationship Id="rId88" Type="http://schemas.openxmlformats.org/officeDocument/2006/relationships/tags" Target="../tags/tag1290.xml"/><Relationship Id="rId91" Type="http://schemas.openxmlformats.org/officeDocument/2006/relationships/tags" Target="../tags/tag1293.xml"/><Relationship Id="rId96" Type="http://schemas.openxmlformats.org/officeDocument/2006/relationships/tags" Target="../tags/tag1298.xml"/><Relationship Id="rId1" Type="http://schemas.openxmlformats.org/officeDocument/2006/relationships/tags" Target="../tags/tag1203.xml"/><Relationship Id="rId6" Type="http://schemas.openxmlformats.org/officeDocument/2006/relationships/tags" Target="../tags/tag1208.xml"/><Relationship Id="rId15" Type="http://schemas.openxmlformats.org/officeDocument/2006/relationships/tags" Target="../tags/tag1217.xml"/><Relationship Id="rId23" Type="http://schemas.openxmlformats.org/officeDocument/2006/relationships/tags" Target="../tags/tag1225.xml"/><Relationship Id="rId28" Type="http://schemas.openxmlformats.org/officeDocument/2006/relationships/tags" Target="../tags/tag1230.xml"/><Relationship Id="rId36" Type="http://schemas.openxmlformats.org/officeDocument/2006/relationships/tags" Target="../tags/tag1238.xml"/><Relationship Id="rId49" Type="http://schemas.openxmlformats.org/officeDocument/2006/relationships/tags" Target="../tags/tag1251.xml"/><Relationship Id="rId57" Type="http://schemas.openxmlformats.org/officeDocument/2006/relationships/tags" Target="../tags/tag1259.xml"/><Relationship Id="rId10" Type="http://schemas.openxmlformats.org/officeDocument/2006/relationships/tags" Target="../tags/tag1212.xml"/><Relationship Id="rId31" Type="http://schemas.openxmlformats.org/officeDocument/2006/relationships/tags" Target="../tags/tag1233.xml"/><Relationship Id="rId44" Type="http://schemas.openxmlformats.org/officeDocument/2006/relationships/tags" Target="../tags/tag1246.xml"/><Relationship Id="rId52" Type="http://schemas.openxmlformats.org/officeDocument/2006/relationships/tags" Target="../tags/tag1254.xml"/><Relationship Id="rId60" Type="http://schemas.openxmlformats.org/officeDocument/2006/relationships/tags" Target="../tags/tag1262.xml"/><Relationship Id="rId65" Type="http://schemas.openxmlformats.org/officeDocument/2006/relationships/tags" Target="../tags/tag1267.xml"/><Relationship Id="rId73" Type="http://schemas.openxmlformats.org/officeDocument/2006/relationships/tags" Target="../tags/tag1275.xml"/><Relationship Id="rId78" Type="http://schemas.openxmlformats.org/officeDocument/2006/relationships/tags" Target="../tags/tag1280.xml"/><Relationship Id="rId81" Type="http://schemas.openxmlformats.org/officeDocument/2006/relationships/tags" Target="../tags/tag1283.xml"/><Relationship Id="rId86" Type="http://schemas.openxmlformats.org/officeDocument/2006/relationships/tags" Target="../tags/tag1288.xml"/><Relationship Id="rId94" Type="http://schemas.openxmlformats.org/officeDocument/2006/relationships/tags" Target="../tags/tag1296.xml"/><Relationship Id="rId4" Type="http://schemas.openxmlformats.org/officeDocument/2006/relationships/tags" Target="../tags/tag1206.xml"/><Relationship Id="rId9" Type="http://schemas.openxmlformats.org/officeDocument/2006/relationships/tags" Target="../tags/tag1211.xml"/><Relationship Id="rId13" Type="http://schemas.openxmlformats.org/officeDocument/2006/relationships/tags" Target="../tags/tag1215.xml"/><Relationship Id="rId18" Type="http://schemas.openxmlformats.org/officeDocument/2006/relationships/tags" Target="../tags/tag1220.xml"/><Relationship Id="rId39" Type="http://schemas.openxmlformats.org/officeDocument/2006/relationships/tags" Target="../tags/tag1241.xml"/><Relationship Id="rId34" Type="http://schemas.openxmlformats.org/officeDocument/2006/relationships/tags" Target="../tags/tag1236.xml"/><Relationship Id="rId50" Type="http://schemas.openxmlformats.org/officeDocument/2006/relationships/tags" Target="../tags/tag1252.xml"/><Relationship Id="rId55" Type="http://schemas.openxmlformats.org/officeDocument/2006/relationships/tags" Target="../tags/tag1257.xml"/><Relationship Id="rId76" Type="http://schemas.openxmlformats.org/officeDocument/2006/relationships/tags" Target="../tags/tag1278.xml"/><Relationship Id="rId97" Type="http://schemas.openxmlformats.org/officeDocument/2006/relationships/tags" Target="../tags/tag1299.xml"/><Relationship Id="rId7" Type="http://schemas.openxmlformats.org/officeDocument/2006/relationships/tags" Target="../tags/tag1209.xml"/><Relationship Id="rId71" Type="http://schemas.openxmlformats.org/officeDocument/2006/relationships/tags" Target="../tags/tag1273.xml"/><Relationship Id="rId92" Type="http://schemas.openxmlformats.org/officeDocument/2006/relationships/tags" Target="../tags/tag1294.xml"/><Relationship Id="rId2" Type="http://schemas.openxmlformats.org/officeDocument/2006/relationships/tags" Target="../tags/tag1204.xml"/><Relationship Id="rId29" Type="http://schemas.openxmlformats.org/officeDocument/2006/relationships/tags" Target="../tags/tag1231.xml"/><Relationship Id="rId24" Type="http://schemas.openxmlformats.org/officeDocument/2006/relationships/tags" Target="../tags/tag1226.xml"/><Relationship Id="rId40" Type="http://schemas.openxmlformats.org/officeDocument/2006/relationships/tags" Target="../tags/tag1242.xml"/><Relationship Id="rId45" Type="http://schemas.openxmlformats.org/officeDocument/2006/relationships/tags" Target="../tags/tag1247.xml"/><Relationship Id="rId66" Type="http://schemas.openxmlformats.org/officeDocument/2006/relationships/tags" Target="../tags/tag1268.xml"/><Relationship Id="rId87" Type="http://schemas.openxmlformats.org/officeDocument/2006/relationships/tags" Target="../tags/tag1289.xml"/><Relationship Id="rId61" Type="http://schemas.openxmlformats.org/officeDocument/2006/relationships/tags" Target="../tags/tag1263.xml"/><Relationship Id="rId82" Type="http://schemas.openxmlformats.org/officeDocument/2006/relationships/tags" Target="../tags/tag1284.xml"/><Relationship Id="rId19" Type="http://schemas.openxmlformats.org/officeDocument/2006/relationships/tags" Target="../tags/tag1221.xml"/><Relationship Id="rId14" Type="http://schemas.openxmlformats.org/officeDocument/2006/relationships/tags" Target="../tags/tag1216.xml"/><Relationship Id="rId30" Type="http://schemas.openxmlformats.org/officeDocument/2006/relationships/tags" Target="../tags/tag1232.xml"/><Relationship Id="rId35" Type="http://schemas.openxmlformats.org/officeDocument/2006/relationships/tags" Target="../tags/tag1237.xml"/><Relationship Id="rId56" Type="http://schemas.openxmlformats.org/officeDocument/2006/relationships/tags" Target="../tags/tag1258.xml"/><Relationship Id="rId77" Type="http://schemas.openxmlformats.org/officeDocument/2006/relationships/tags" Target="../tags/tag1279.xml"/><Relationship Id="rId8" Type="http://schemas.openxmlformats.org/officeDocument/2006/relationships/tags" Target="../tags/tag1210.xml"/><Relationship Id="rId51" Type="http://schemas.openxmlformats.org/officeDocument/2006/relationships/tags" Target="../tags/tag1253.xml"/><Relationship Id="rId72" Type="http://schemas.openxmlformats.org/officeDocument/2006/relationships/tags" Target="../tags/tag1274.xml"/><Relationship Id="rId93" Type="http://schemas.openxmlformats.org/officeDocument/2006/relationships/tags" Target="../tags/tag1295.xml"/><Relationship Id="rId98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01.xml"/><Relationship Id="rId1" Type="http://schemas.openxmlformats.org/officeDocument/2006/relationships/tags" Target="../tags/tag130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3.xml"/><Relationship Id="rId1" Type="http://schemas.openxmlformats.org/officeDocument/2006/relationships/tags" Target="../tags/tag130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06.xml"/><Relationship Id="rId2" Type="http://schemas.openxmlformats.org/officeDocument/2006/relationships/tags" Target="../tags/tag1305.xml"/><Relationship Id="rId1" Type="http://schemas.openxmlformats.org/officeDocument/2006/relationships/tags" Target="../tags/tag13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10.xml"/><Relationship Id="rId2" Type="http://schemas.openxmlformats.org/officeDocument/2006/relationships/tags" Target="../tags/tag1309.xml"/><Relationship Id="rId1" Type="http://schemas.openxmlformats.org/officeDocument/2006/relationships/tags" Target="../tags/tag130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319.xml"/><Relationship Id="rId13" Type="http://schemas.openxmlformats.org/officeDocument/2006/relationships/tags" Target="../tags/tag13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14.xml"/><Relationship Id="rId7" Type="http://schemas.openxmlformats.org/officeDocument/2006/relationships/tags" Target="../tags/tag1318.xml"/><Relationship Id="rId12" Type="http://schemas.openxmlformats.org/officeDocument/2006/relationships/tags" Target="../tags/tag1323.xml"/><Relationship Id="rId17" Type="http://schemas.openxmlformats.org/officeDocument/2006/relationships/tags" Target="../tags/tag1328.xml"/><Relationship Id="rId2" Type="http://schemas.openxmlformats.org/officeDocument/2006/relationships/tags" Target="../tags/tag1313.xml"/><Relationship Id="rId16" Type="http://schemas.openxmlformats.org/officeDocument/2006/relationships/tags" Target="../tags/tag1327.xml"/><Relationship Id="rId1" Type="http://schemas.openxmlformats.org/officeDocument/2006/relationships/tags" Target="../tags/tag1312.xml"/><Relationship Id="rId6" Type="http://schemas.openxmlformats.org/officeDocument/2006/relationships/tags" Target="../tags/tag1317.xml"/><Relationship Id="rId11" Type="http://schemas.openxmlformats.org/officeDocument/2006/relationships/tags" Target="../tags/tag1322.xml"/><Relationship Id="rId5" Type="http://schemas.openxmlformats.org/officeDocument/2006/relationships/tags" Target="../tags/tag1316.xml"/><Relationship Id="rId15" Type="http://schemas.openxmlformats.org/officeDocument/2006/relationships/tags" Target="../tags/tag1326.xml"/><Relationship Id="rId10" Type="http://schemas.openxmlformats.org/officeDocument/2006/relationships/tags" Target="../tags/tag1321.xml"/><Relationship Id="rId19" Type="http://schemas.openxmlformats.org/officeDocument/2006/relationships/image" Target="../media/image16.jpg"/><Relationship Id="rId4" Type="http://schemas.openxmlformats.org/officeDocument/2006/relationships/tags" Target="../tags/tag1315.xml"/><Relationship Id="rId9" Type="http://schemas.openxmlformats.org/officeDocument/2006/relationships/tags" Target="../tags/tag1320.xml"/><Relationship Id="rId14" Type="http://schemas.openxmlformats.org/officeDocument/2006/relationships/tags" Target="../tags/tag13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0.xml"/><Relationship Id="rId1" Type="http://schemas.openxmlformats.org/officeDocument/2006/relationships/tags" Target="../tags/tag1329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356.xml"/><Relationship Id="rId21" Type="http://schemas.openxmlformats.org/officeDocument/2006/relationships/tags" Target="../tags/tag1351.xml"/><Relationship Id="rId42" Type="http://schemas.openxmlformats.org/officeDocument/2006/relationships/tags" Target="../tags/tag1372.xml"/><Relationship Id="rId47" Type="http://schemas.openxmlformats.org/officeDocument/2006/relationships/tags" Target="../tags/tag1377.xml"/><Relationship Id="rId63" Type="http://schemas.openxmlformats.org/officeDocument/2006/relationships/tags" Target="../tags/tag1393.xml"/><Relationship Id="rId68" Type="http://schemas.openxmlformats.org/officeDocument/2006/relationships/tags" Target="../tags/tag1398.xml"/><Relationship Id="rId84" Type="http://schemas.openxmlformats.org/officeDocument/2006/relationships/tags" Target="../tags/tag1414.xml"/><Relationship Id="rId89" Type="http://schemas.openxmlformats.org/officeDocument/2006/relationships/tags" Target="../tags/tag1419.xml"/><Relationship Id="rId16" Type="http://schemas.openxmlformats.org/officeDocument/2006/relationships/tags" Target="../tags/tag1346.xml"/><Relationship Id="rId11" Type="http://schemas.openxmlformats.org/officeDocument/2006/relationships/tags" Target="../tags/tag1341.xml"/><Relationship Id="rId32" Type="http://schemas.openxmlformats.org/officeDocument/2006/relationships/tags" Target="../tags/tag1362.xml"/><Relationship Id="rId37" Type="http://schemas.openxmlformats.org/officeDocument/2006/relationships/tags" Target="../tags/tag1367.xml"/><Relationship Id="rId53" Type="http://schemas.openxmlformats.org/officeDocument/2006/relationships/tags" Target="../tags/tag1383.xml"/><Relationship Id="rId58" Type="http://schemas.openxmlformats.org/officeDocument/2006/relationships/tags" Target="../tags/tag1388.xml"/><Relationship Id="rId74" Type="http://schemas.openxmlformats.org/officeDocument/2006/relationships/tags" Target="../tags/tag1404.xml"/><Relationship Id="rId79" Type="http://schemas.openxmlformats.org/officeDocument/2006/relationships/tags" Target="../tags/tag1409.xml"/><Relationship Id="rId5" Type="http://schemas.openxmlformats.org/officeDocument/2006/relationships/tags" Target="../tags/tag1335.xml"/><Relationship Id="rId90" Type="http://schemas.openxmlformats.org/officeDocument/2006/relationships/tags" Target="../tags/tag1420.xml"/><Relationship Id="rId95" Type="http://schemas.openxmlformats.org/officeDocument/2006/relationships/tags" Target="../tags/tag1425.xml"/><Relationship Id="rId22" Type="http://schemas.openxmlformats.org/officeDocument/2006/relationships/tags" Target="../tags/tag1352.xml"/><Relationship Id="rId27" Type="http://schemas.openxmlformats.org/officeDocument/2006/relationships/tags" Target="../tags/tag1357.xml"/><Relationship Id="rId43" Type="http://schemas.openxmlformats.org/officeDocument/2006/relationships/tags" Target="../tags/tag1373.xml"/><Relationship Id="rId48" Type="http://schemas.openxmlformats.org/officeDocument/2006/relationships/tags" Target="../tags/tag1378.xml"/><Relationship Id="rId64" Type="http://schemas.openxmlformats.org/officeDocument/2006/relationships/tags" Target="../tags/tag1394.xml"/><Relationship Id="rId69" Type="http://schemas.openxmlformats.org/officeDocument/2006/relationships/tags" Target="../tags/tag1399.xml"/><Relationship Id="rId80" Type="http://schemas.openxmlformats.org/officeDocument/2006/relationships/tags" Target="../tags/tag1410.xml"/><Relationship Id="rId85" Type="http://schemas.openxmlformats.org/officeDocument/2006/relationships/tags" Target="../tags/tag1415.xml"/><Relationship Id="rId12" Type="http://schemas.openxmlformats.org/officeDocument/2006/relationships/tags" Target="../tags/tag1342.xml"/><Relationship Id="rId17" Type="http://schemas.openxmlformats.org/officeDocument/2006/relationships/tags" Target="../tags/tag1347.xml"/><Relationship Id="rId25" Type="http://schemas.openxmlformats.org/officeDocument/2006/relationships/tags" Target="../tags/tag1355.xml"/><Relationship Id="rId33" Type="http://schemas.openxmlformats.org/officeDocument/2006/relationships/tags" Target="../tags/tag1363.xml"/><Relationship Id="rId38" Type="http://schemas.openxmlformats.org/officeDocument/2006/relationships/tags" Target="../tags/tag1368.xml"/><Relationship Id="rId46" Type="http://schemas.openxmlformats.org/officeDocument/2006/relationships/tags" Target="../tags/tag1376.xml"/><Relationship Id="rId59" Type="http://schemas.openxmlformats.org/officeDocument/2006/relationships/tags" Target="../tags/tag1389.xml"/><Relationship Id="rId67" Type="http://schemas.openxmlformats.org/officeDocument/2006/relationships/tags" Target="../tags/tag1397.xml"/><Relationship Id="rId20" Type="http://schemas.openxmlformats.org/officeDocument/2006/relationships/tags" Target="../tags/tag1350.xml"/><Relationship Id="rId41" Type="http://schemas.openxmlformats.org/officeDocument/2006/relationships/tags" Target="../tags/tag1371.xml"/><Relationship Id="rId54" Type="http://schemas.openxmlformats.org/officeDocument/2006/relationships/tags" Target="../tags/tag1384.xml"/><Relationship Id="rId62" Type="http://schemas.openxmlformats.org/officeDocument/2006/relationships/tags" Target="../tags/tag1392.xml"/><Relationship Id="rId70" Type="http://schemas.openxmlformats.org/officeDocument/2006/relationships/tags" Target="../tags/tag1400.xml"/><Relationship Id="rId75" Type="http://schemas.openxmlformats.org/officeDocument/2006/relationships/tags" Target="../tags/tag1405.xml"/><Relationship Id="rId83" Type="http://schemas.openxmlformats.org/officeDocument/2006/relationships/tags" Target="../tags/tag1413.xml"/><Relationship Id="rId88" Type="http://schemas.openxmlformats.org/officeDocument/2006/relationships/tags" Target="../tags/tag1418.xml"/><Relationship Id="rId91" Type="http://schemas.openxmlformats.org/officeDocument/2006/relationships/tags" Target="../tags/tag1421.xml"/><Relationship Id="rId96" Type="http://schemas.openxmlformats.org/officeDocument/2006/relationships/tags" Target="../tags/tag1426.xml"/><Relationship Id="rId1" Type="http://schemas.openxmlformats.org/officeDocument/2006/relationships/tags" Target="../tags/tag1331.xml"/><Relationship Id="rId6" Type="http://schemas.openxmlformats.org/officeDocument/2006/relationships/tags" Target="../tags/tag1336.xml"/><Relationship Id="rId15" Type="http://schemas.openxmlformats.org/officeDocument/2006/relationships/tags" Target="../tags/tag1345.xml"/><Relationship Id="rId23" Type="http://schemas.openxmlformats.org/officeDocument/2006/relationships/tags" Target="../tags/tag1353.xml"/><Relationship Id="rId28" Type="http://schemas.openxmlformats.org/officeDocument/2006/relationships/tags" Target="../tags/tag1358.xml"/><Relationship Id="rId36" Type="http://schemas.openxmlformats.org/officeDocument/2006/relationships/tags" Target="../tags/tag1366.xml"/><Relationship Id="rId49" Type="http://schemas.openxmlformats.org/officeDocument/2006/relationships/tags" Target="../tags/tag1379.xml"/><Relationship Id="rId57" Type="http://schemas.openxmlformats.org/officeDocument/2006/relationships/tags" Target="../tags/tag1387.xml"/><Relationship Id="rId10" Type="http://schemas.openxmlformats.org/officeDocument/2006/relationships/tags" Target="../tags/tag1340.xml"/><Relationship Id="rId31" Type="http://schemas.openxmlformats.org/officeDocument/2006/relationships/tags" Target="../tags/tag1361.xml"/><Relationship Id="rId44" Type="http://schemas.openxmlformats.org/officeDocument/2006/relationships/tags" Target="../tags/tag1374.xml"/><Relationship Id="rId52" Type="http://schemas.openxmlformats.org/officeDocument/2006/relationships/tags" Target="../tags/tag1382.xml"/><Relationship Id="rId60" Type="http://schemas.openxmlformats.org/officeDocument/2006/relationships/tags" Target="../tags/tag1390.xml"/><Relationship Id="rId65" Type="http://schemas.openxmlformats.org/officeDocument/2006/relationships/tags" Target="../tags/tag1395.xml"/><Relationship Id="rId73" Type="http://schemas.openxmlformats.org/officeDocument/2006/relationships/tags" Target="../tags/tag1403.xml"/><Relationship Id="rId78" Type="http://schemas.openxmlformats.org/officeDocument/2006/relationships/tags" Target="../tags/tag1408.xml"/><Relationship Id="rId81" Type="http://schemas.openxmlformats.org/officeDocument/2006/relationships/tags" Target="../tags/tag1411.xml"/><Relationship Id="rId86" Type="http://schemas.openxmlformats.org/officeDocument/2006/relationships/tags" Target="../tags/tag1416.xml"/><Relationship Id="rId94" Type="http://schemas.openxmlformats.org/officeDocument/2006/relationships/tags" Target="../tags/tag1424.xml"/><Relationship Id="rId99" Type="http://schemas.openxmlformats.org/officeDocument/2006/relationships/tags" Target="../tags/tag1429.xml"/><Relationship Id="rId101" Type="http://schemas.openxmlformats.org/officeDocument/2006/relationships/slideLayout" Target="../slideLayouts/slideLayout2.xml"/><Relationship Id="rId4" Type="http://schemas.openxmlformats.org/officeDocument/2006/relationships/tags" Target="../tags/tag1334.xml"/><Relationship Id="rId9" Type="http://schemas.openxmlformats.org/officeDocument/2006/relationships/tags" Target="../tags/tag1339.xml"/><Relationship Id="rId13" Type="http://schemas.openxmlformats.org/officeDocument/2006/relationships/tags" Target="../tags/tag1343.xml"/><Relationship Id="rId18" Type="http://schemas.openxmlformats.org/officeDocument/2006/relationships/tags" Target="../tags/tag1348.xml"/><Relationship Id="rId39" Type="http://schemas.openxmlformats.org/officeDocument/2006/relationships/tags" Target="../tags/tag1369.xml"/><Relationship Id="rId34" Type="http://schemas.openxmlformats.org/officeDocument/2006/relationships/tags" Target="../tags/tag1364.xml"/><Relationship Id="rId50" Type="http://schemas.openxmlformats.org/officeDocument/2006/relationships/tags" Target="../tags/tag1380.xml"/><Relationship Id="rId55" Type="http://schemas.openxmlformats.org/officeDocument/2006/relationships/tags" Target="../tags/tag1385.xml"/><Relationship Id="rId76" Type="http://schemas.openxmlformats.org/officeDocument/2006/relationships/tags" Target="../tags/tag1406.xml"/><Relationship Id="rId97" Type="http://schemas.openxmlformats.org/officeDocument/2006/relationships/tags" Target="../tags/tag1427.xml"/><Relationship Id="rId7" Type="http://schemas.openxmlformats.org/officeDocument/2006/relationships/tags" Target="../tags/tag1337.xml"/><Relationship Id="rId71" Type="http://schemas.openxmlformats.org/officeDocument/2006/relationships/tags" Target="../tags/tag1401.xml"/><Relationship Id="rId92" Type="http://schemas.openxmlformats.org/officeDocument/2006/relationships/tags" Target="../tags/tag1422.xml"/><Relationship Id="rId2" Type="http://schemas.openxmlformats.org/officeDocument/2006/relationships/tags" Target="../tags/tag1332.xml"/><Relationship Id="rId29" Type="http://schemas.openxmlformats.org/officeDocument/2006/relationships/tags" Target="../tags/tag1359.xml"/><Relationship Id="rId24" Type="http://schemas.openxmlformats.org/officeDocument/2006/relationships/tags" Target="../tags/tag1354.xml"/><Relationship Id="rId40" Type="http://schemas.openxmlformats.org/officeDocument/2006/relationships/tags" Target="../tags/tag1370.xml"/><Relationship Id="rId45" Type="http://schemas.openxmlformats.org/officeDocument/2006/relationships/tags" Target="../tags/tag1375.xml"/><Relationship Id="rId66" Type="http://schemas.openxmlformats.org/officeDocument/2006/relationships/tags" Target="../tags/tag1396.xml"/><Relationship Id="rId87" Type="http://schemas.openxmlformats.org/officeDocument/2006/relationships/tags" Target="../tags/tag1417.xml"/><Relationship Id="rId61" Type="http://schemas.openxmlformats.org/officeDocument/2006/relationships/tags" Target="../tags/tag1391.xml"/><Relationship Id="rId82" Type="http://schemas.openxmlformats.org/officeDocument/2006/relationships/tags" Target="../tags/tag1412.xml"/><Relationship Id="rId19" Type="http://schemas.openxmlformats.org/officeDocument/2006/relationships/tags" Target="../tags/tag1349.xml"/><Relationship Id="rId14" Type="http://schemas.openxmlformats.org/officeDocument/2006/relationships/tags" Target="../tags/tag1344.xml"/><Relationship Id="rId30" Type="http://schemas.openxmlformats.org/officeDocument/2006/relationships/tags" Target="../tags/tag1360.xml"/><Relationship Id="rId35" Type="http://schemas.openxmlformats.org/officeDocument/2006/relationships/tags" Target="../tags/tag1365.xml"/><Relationship Id="rId56" Type="http://schemas.openxmlformats.org/officeDocument/2006/relationships/tags" Target="../tags/tag1386.xml"/><Relationship Id="rId77" Type="http://schemas.openxmlformats.org/officeDocument/2006/relationships/tags" Target="../tags/tag1407.xml"/><Relationship Id="rId100" Type="http://schemas.openxmlformats.org/officeDocument/2006/relationships/tags" Target="../tags/tag1430.xml"/><Relationship Id="rId8" Type="http://schemas.openxmlformats.org/officeDocument/2006/relationships/tags" Target="../tags/tag1338.xml"/><Relationship Id="rId51" Type="http://schemas.openxmlformats.org/officeDocument/2006/relationships/tags" Target="../tags/tag1381.xml"/><Relationship Id="rId72" Type="http://schemas.openxmlformats.org/officeDocument/2006/relationships/tags" Target="../tags/tag1402.xml"/><Relationship Id="rId93" Type="http://schemas.openxmlformats.org/officeDocument/2006/relationships/tags" Target="../tags/tag1423.xml"/><Relationship Id="rId98" Type="http://schemas.openxmlformats.org/officeDocument/2006/relationships/tags" Target="../tags/tag1428.xml"/><Relationship Id="rId3" Type="http://schemas.openxmlformats.org/officeDocument/2006/relationships/tags" Target="../tags/tag13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2.xml"/><Relationship Id="rId1" Type="http://schemas.openxmlformats.org/officeDocument/2006/relationships/tags" Target="../tags/tag14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458.xml"/><Relationship Id="rId21" Type="http://schemas.openxmlformats.org/officeDocument/2006/relationships/tags" Target="../tags/tag1453.xml"/><Relationship Id="rId42" Type="http://schemas.openxmlformats.org/officeDocument/2006/relationships/tags" Target="../tags/tag1474.xml"/><Relationship Id="rId47" Type="http://schemas.openxmlformats.org/officeDocument/2006/relationships/tags" Target="../tags/tag1479.xml"/><Relationship Id="rId63" Type="http://schemas.openxmlformats.org/officeDocument/2006/relationships/tags" Target="../tags/tag1495.xml"/><Relationship Id="rId68" Type="http://schemas.openxmlformats.org/officeDocument/2006/relationships/tags" Target="../tags/tag1500.xml"/><Relationship Id="rId84" Type="http://schemas.openxmlformats.org/officeDocument/2006/relationships/tags" Target="../tags/tag1516.xml"/><Relationship Id="rId89" Type="http://schemas.openxmlformats.org/officeDocument/2006/relationships/tags" Target="../tags/tag1521.xml"/><Relationship Id="rId16" Type="http://schemas.openxmlformats.org/officeDocument/2006/relationships/tags" Target="../tags/tag1448.xml"/><Relationship Id="rId11" Type="http://schemas.openxmlformats.org/officeDocument/2006/relationships/tags" Target="../tags/tag1443.xml"/><Relationship Id="rId32" Type="http://schemas.openxmlformats.org/officeDocument/2006/relationships/tags" Target="../tags/tag1464.xml"/><Relationship Id="rId37" Type="http://schemas.openxmlformats.org/officeDocument/2006/relationships/tags" Target="../tags/tag1469.xml"/><Relationship Id="rId53" Type="http://schemas.openxmlformats.org/officeDocument/2006/relationships/tags" Target="../tags/tag1485.xml"/><Relationship Id="rId58" Type="http://schemas.openxmlformats.org/officeDocument/2006/relationships/tags" Target="../tags/tag1490.xml"/><Relationship Id="rId74" Type="http://schemas.openxmlformats.org/officeDocument/2006/relationships/tags" Target="../tags/tag1506.xml"/><Relationship Id="rId79" Type="http://schemas.openxmlformats.org/officeDocument/2006/relationships/tags" Target="../tags/tag1511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1437.xml"/><Relationship Id="rId90" Type="http://schemas.openxmlformats.org/officeDocument/2006/relationships/tags" Target="../tags/tag1522.xml"/><Relationship Id="rId95" Type="http://schemas.openxmlformats.org/officeDocument/2006/relationships/tags" Target="../tags/tag1527.xml"/><Relationship Id="rId22" Type="http://schemas.openxmlformats.org/officeDocument/2006/relationships/tags" Target="../tags/tag1454.xml"/><Relationship Id="rId27" Type="http://schemas.openxmlformats.org/officeDocument/2006/relationships/tags" Target="../tags/tag1459.xml"/><Relationship Id="rId43" Type="http://schemas.openxmlformats.org/officeDocument/2006/relationships/tags" Target="../tags/tag1475.xml"/><Relationship Id="rId48" Type="http://schemas.openxmlformats.org/officeDocument/2006/relationships/tags" Target="../tags/tag1480.xml"/><Relationship Id="rId64" Type="http://schemas.openxmlformats.org/officeDocument/2006/relationships/tags" Target="../tags/tag1496.xml"/><Relationship Id="rId69" Type="http://schemas.openxmlformats.org/officeDocument/2006/relationships/tags" Target="../tags/tag1501.xml"/><Relationship Id="rId80" Type="http://schemas.openxmlformats.org/officeDocument/2006/relationships/tags" Target="../tags/tag1512.xml"/><Relationship Id="rId85" Type="http://schemas.openxmlformats.org/officeDocument/2006/relationships/tags" Target="../tags/tag1517.xml"/><Relationship Id="rId12" Type="http://schemas.openxmlformats.org/officeDocument/2006/relationships/tags" Target="../tags/tag1444.xml"/><Relationship Id="rId17" Type="http://schemas.openxmlformats.org/officeDocument/2006/relationships/tags" Target="../tags/tag1449.xml"/><Relationship Id="rId25" Type="http://schemas.openxmlformats.org/officeDocument/2006/relationships/tags" Target="../tags/tag1457.xml"/><Relationship Id="rId33" Type="http://schemas.openxmlformats.org/officeDocument/2006/relationships/tags" Target="../tags/tag1465.xml"/><Relationship Id="rId38" Type="http://schemas.openxmlformats.org/officeDocument/2006/relationships/tags" Target="../tags/tag1470.xml"/><Relationship Id="rId46" Type="http://schemas.openxmlformats.org/officeDocument/2006/relationships/tags" Target="../tags/tag1478.xml"/><Relationship Id="rId59" Type="http://schemas.openxmlformats.org/officeDocument/2006/relationships/tags" Target="../tags/tag1491.xml"/><Relationship Id="rId67" Type="http://schemas.openxmlformats.org/officeDocument/2006/relationships/tags" Target="../tags/tag1499.xml"/><Relationship Id="rId20" Type="http://schemas.openxmlformats.org/officeDocument/2006/relationships/tags" Target="../tags/tag1452.xml"/><Relationship Id="rId41" Type="http://schemas.openxmlformats.org/officeDocument/2006/relationships/tags" Target="../tags/tag1473.xml"/><Relationship Id="rId54" Type="http://schemas.openxmlformats.org/officeDocument/2006/relationships/tags" Target="../tags/tag1486.xml"/><Relationship Id="rId62" Type="http://schemas.openxmlformats.org/officeDocument/2006/relationships/tags" Target="../tags/tag1494.xml"/><Relationship Id="rId70" Type="http://schemas.openxmlformats.org/officeDocument/2006/relationships/tags" Target="../tags/tag1502.xml"/><Relationship Id="rId75" Type="http://schemas.openxmlformats.org/officeDocument/2006/relationships/tags" Target="../tags/tag1507.xml"/><Relationship Id="rId83" Type="http://schemas.openxmlformats.org/officeDocument/2006/relationships/tags" Target="../tags/tag1515.xml"/><Relationship Id="rId88" Type="http://schemas.openxmlformats.org/officeDocument/2006/relationships/tags" Target="../tags/tag1520.xml"/><Relationship Id="rId91" Type="http://schemas.openxmlformats.org/officeDocument/2006/relationships/tags" Target="../tags/tag1523.xml"/><Relationship Id="rId96" Type="http://schemas.openxmlformats.org/officeDocument/2006/relationships/tags" Target="../tags/tag1528.xml"/><Relationship Id="rId1" Type="http://schemas.openxmlformats.org/officeDocument/2006/relationships/tags" Target="../tags/tag1433.xml"/><Relationship Id="rId6" Type="http://schemas.openxmlformats.org/officeDocument/2006/relationships/tags" Target="../tags/tag1438.xml"/><Relationship Id="rId15" Type="http://schemas.openxmlformats.org/officeDocument/2006/relationships/tags" Target="../tags/tag1447.xml"/><Relationship Id="rId23" Type="http://schemas.openxmlformats.org/officeDocument/2006/relationships/tags" Target="../tags/tag1455.xml"/><Relationship Id="rId28" Type="http://schemas.openxmlformats.org/officeDocument/2006/relationships/tags" Target="../tags/tag1460.xml"/><Relationship Id="rId36" Type="http://schemas.openxmlformats.org/officeDocument/2006/relationships/tags" Target="../tags/tag1468.xml"/><Relationship Id="rId49" Type="http://schemas.openxmlformats.org/officeDocument/2006/relationships/tags" Target="../tags/tag1481.xml"/><Relationship Id="rId57" Type="http://schemas.openxmlformats.org/officeDocument/2006/relationships/tags" Target="../tags/tag1489.xml"/><Relationship Id="rId10" Type="http://schemas.openxmlformats.org/officeDocument/2006/relationships/tags" Target="../tags/tag1442.xml"/><Relationship Id="rId31" Type="http://schemas.openxmlformats.org/officeDocument/2006/relationships/tags" Target="../tags/tag1463.xml"/><Relationship Id="rId44" Type="http://schemas.openxmlformats.org/officeDocument/2006/relationships/tags" Target="../tags/tag1476.xml"/><Relationship Id="rId52" Type="http://schemas.openxmlformats.org/officeDocument/2006/relationships/tags" Target="../tags/tag1484.xml"/><Relationship Id="rId60" Type="http://schemas.openxmlformats.org/officeDocument/2006/relationships/tags" Target="../tags/tag1492.xml"/><Relationship Id="rId65" Type="http://schemas.openxmlformats.org/officeDocument/2006/relationships/tags" Target="../tags/tag1497.xml"/><Relationship Id="rId73" Type="http://schemas.openxmlformats.org/officeDocument/2006/relationships/tags" Target="../tags/tag1505.xml"/><Relationship Id="rId78" Type="http://schemas.openxmlformats.org/officeDocument/2006/relationships/tags" Target="../tags/tag1510.xml"/><Relationship Id="rId81" Type="http://schemas.openxmlformats.org/officeDocument/2006/relationships/tags" Target="../tags/tag1513.xml"/><Relationship Id="rId86" Type="http://schemas.openxmlformats.org/officeDocument/2006/relationships/tags" Target="../tags/tag1518.xml"/><Relationship Id="rId94" Type="http://schemas.openxmlformats.org/officeDocument/2006/relationships/tags" Target="../tags/tag1526.xml"/><Relationship Id="rId99" Type="http://schemas.openxmlformats.org/officeDocument/2006/relationships/tags" Target="../tags/tag1531.xml"/><Relationship Id="rId101" Type="http://schemas.openxmlformats.org/officeDocument/2006/relationships/tags" Target="../tags/tag1533.xml"/><Relationship Id="rId4" Type="http://schemas.openxmlformats.org/officeDocument/2006/relationships/tags" Target="../tags/tag1436.xml"/><Relationship Id="rId9" Type="http://schemas.openxmlformats.org/officeDocument/2006/relationships/tags" Target="../tags/tag1441.xml"/><Relationship Id="rId13" Type="http://schemas.openxmlformats.org/officeDocument/2006/relationships/tags" Target="../tags/tag1445.xml"/><Relationship Id="rId18" Type="http://schemas.openxmlformats.org/officeDocument/2006/relationships/tags" Target="../tags/tag1450.xml"/><Relationship Id="rId39" Type="http://schemas.openxmlformats.org/officeDocument/2006/relationships/tags" Target="../tags/tag1471.xml"/><Relationship Id="rId34" Type="http://schemas.openxmlformats.org/officeDocument/2006/relationships/tags" Target="../tags/tag1466.xml"/><Relationship Id="rId50" Type="http://schemas.openxmlformats.org/officeDocument/2006/relationships/tags" Target="../tags/tag1482.xml"/><Relationship Id="rId55" Type="http://schemas.openxmlformats.org/officeDocument/2006/relationships/tags" Target="../tags/tag1487.xml"/><Relationship Id="rId76" Type="http://schemas.openxmlformats.org/officeDocument/2006/relationships/tags" Target="../tags/tag1508.xml"/><Relationship Id="rId97" Type="http://schemas.openxmlformats.org/officeDocument/2006/relationships/tags" Target="../tags/tag1529.xml"/><Relationship Id="rId7" Type="http://schemas.openxmlformats.org/officeDocument/2006/relationships/tags" Target="../tags/tag1439.xml"/><Relationship Id="rId71" Type="http://schemas.openxmlformats.org/officeDocument/2006/relationships/tags" Target="../tags/tag1503.xml"/><Relationship Id="rId92" Type="http://schemas.openxmlformats.org/officeDocument/2006/relationships/tags" Target="../tags/tag1524.xml"/><Relationship Id="rId2" Type="http://schemas.openxmlformats.org/officeDocument/2006/relationships/tags" Target="../tags/tag1434.xml"/><Relationship Id="rId29" Type="http://schemas.openxmlformats.org/officeDocument/2006/relationships/tags" Target="../tags/tag1461.xml"/><Relationship Id="rId24" Type="http://schemas.openxmlformats.org/officeDocument/2006/relationships/tags" Target="../tags/tag1456.xml"/><Relationship Id="rId40" Type="http://schemas.openxmlformats.org/officeDocument/2006/relationships/tags" Target="../tags/tag1472.xml"/><Relationship Id="rId45" Type="http://schemas.openxmlformats.org/officeDocument/2006/relationships/tags" Target="../tags/tag1477.xml"/><Relationship Id="rId66" Type="http://schemas.openxmlformats.org/officeDocument/2006/relationships/tags" Target="../tags/tag1498.xml"/><Relationship Id="rId87" Type="http://schemas.openxmlformats.org/officeDocument/2006/relationships/tags" Target="../tags/tag1519.xml"/><Relationship Id="rId61" Type="http://schemas.openxmlformats.org/officeDocument/2006/relationships/tags" Target="../tags/tag1493.xml"/><Relationship Id="rId82" Type="http://schemas.openxmlformats.org/officeDocument/2006/relationships/tags" Target="../tags/tag1514.xml"/><Relationship Id="rId19" Type="http://schemas.openxmlformats.org/officeDocument/2006/relationships/tags" Target="../tags/tag1451.xml"/><Relationship Id="rId14" Type="http://schemas.openxmlformats.org/officeDocument/2006/relationships/tags" Target="../tags/tag1446.xml"/><Relationship Id="rId30" Type="http://schemas.openxmlformats.org/officeDocument/2006/relationships/tags" Target="../tags/tag1462.xml"/><Relationship Id="rId35" Type="http://schemas.openxmlformats.org/officeDocument/2006/relationships/tags" Target="../tags/tag1467.xml"/><Relationship Id="rId56" Type="http://schemas.openxmlformats.org/officeDocument/2006/relationships/tags" Target="../tags/tag1488.xml"/><Relationship Id="rId77" Type="http://schemas.openxmlformats.org/officeDocument/2006/relationships/tags" Target="../tags/tag1509.xml"/><Relationship Id="rId100" Type="http://schemas.openxmlformats.org/officeDocument/2006/relationships/tags" Target="../tags/tag1532.xml"/><Relationship Id="rId8" Type="http://schemas.openxmlformats.org/officeDocument/2006/relationships/tags" Target="../tags/tag1440.xml"/><Relationship Id="rId51" Type="http://schemas.openxmlformats.org/officeDocument/2006/relationships/tags" Target="../tags/tag1483.xml"/><Relationship Id="rId72" Type="http://schemas.openxmlformats.org/officeDocument/2006/relationships/tags" Target="../tags/tag1504.xml"/><Relationship Id="rId93" Type="http://schemas.openxmlformats.org/officeDocument/2006/relationships/tags" Target="../tags/tag1525.xml"/><Relationship Id="rId98" Type="http://schemas.openxmlformats.org/officeDocument/2006/relationships/tags" Target="../tags/tag1530.xml"/><Relationship Id="rId3" Type="http://schemas.openxmlformats.org/officeDocument/2006/relationships/tags" Target="../tags/tag14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35.xml"/><Relationship Id="rId1" Type="http://schemas.openxmlformats.org/officeDocument/2006/relationships/tags" Target="../tags/tag15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7.xml"/><Relationship Id="rId1" Type="http://schemas.openxmlformats.org/officeDocument/2006/relationships/tags" Target="../tags/tag15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9.xml"/><Relationship Id="rId1" Type="http://schemas.openxmlformats.org/officeDocument/2006/relationships/tags" Target="../tags/tag1538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tags" Target="../tags/tag1565.xml"/><Relationship Id="rId21" Type="http://schemas.openxmlformats.org/officeDocument/2006/relationships/tags" Target="../tags/tag1560.xml"/><Relationship Id="rId42" Type="http://schemas.openxmlformats.org/officeDocument/2006/relationships/tags" Target="../tags/tag1581.xml"/><Relationship Id="rId47" Type="http://schemas.openxmlformats.org/officeDocument/2006/relationships/tags" Target="../tags/tag1586.xml"/><Relationship Id="rId63" Type="http://schemas.openxmlformats.org/officeDocument/2006/relationships/tags" Target="../tags/tag1602.xml"/><Relationship Id="rId68" Type="http://schemas.openxmlformats.org/officeDocument/2006/relationships/tags" Target="../tags/tag1607.xml"/><Relationship Id="rId84" Type="http://schemas.openxmlformats.org/officeDocument/2006/relationships/tags" Target="../tags/tag1623.xml"/><Relationship Id="rId89" Type="http://schemas.openxmlformats.org/officeDocument/2006/relationships/tags" Target="../tags/tag1628.xml"/><Relationship Id="rId16" Type="http://schemas.openxmlformats.org/officeDocument/2006/relationships/tags" Target="../tags/tag1555.xml"/><Relationship Id="rId11" Type="http://schemas.openxmlformats.org/officeDocument/2006/relationships/tags" Target="../tags/tag1550.xml"/><Relationship Id="rId32" Type="http://schemas.openxmlformats.org/officeDocument/2006/relationships/tags" Target="../tags/tag1571.xml"/><Relationship Id="rId37" Type="http://schemas.openxmlformats.org/officeDocument/2006/relationships/tags" Target="../tags/tag1576.xml"/><Relationship Id="rId53" Type="http://schemas.openxmlformats.org/officeDocument/2006/relationships/tags" Target="../tags/tag1592.xml"/><Relationship Id="rId58" Type="http://schemas.openxmlformats.org/officeDocument/2006/relationships/tags" Target="../tags/tag1597.xml"/><Relationship Id="rId74" Type="http://schemas.openxmlformats.org/officeDocument/2006/relationships/tags" Target="../tags/tag1613.xml"/><Relationship Id="rId79" Type="http://schemas.openxmlformats.org/officeDocument/2006/relationships/tags" Target="../tags/tag1618.xml"/><Relationship Id="rId102" Type="http://schemas.openxmlformats.org/officeDocument/2006/relationships/tags" Target="../tags/tag1641.xml"/><Relationship Id="rId5" Type="http://schemas.openxmlformats.org/officeDocument/2006/relationships/tags" Target="../tags/tag1544.xml"/><Relationship Id="rId90" Type="http://schemas.openxmlformats.org/officeDocument/2006/relationships/tags" Target="../tags/tag1629.xml"/><Relationship Id="rId95" Type="http://schemas.openxmlformats.org/officeDocument/2006/relationships/tags" Target="../tags/tag1634.xml"/><Relationship Id="rId22" Type="http://schemas.openxmlformats.org/officeDocument/2006/relationships/tags" Target="../tags/tag1561.xml"/><Relationship Id="rId27" Type="http://schemas.openxmlformats.org/officeDocument/2006/relationships/tags" Target="../tags/tag1566.xml"/><Relationship Id="rId43" Type="http://schemas.openxmlformats.org/officeDocument/2006/relationships/tags" Target="../tags/tag1582.xml"/><Relationship Id="rId48" Type="http://schemas.openxmlformats.org/officeDocument/2006/relationships/tags" Target="../tags/tag1587.xml"/><Relationship Id="rId64" Type="http://schemas.openxmlformats.org/officeDocument/2006/relationships/tags" Target="../tags/tag1603.xml"/><Relationship Id="rId69" Type="http://schemas.openxmlformats.org/officeDocument/2006/relationships/tags" Target="../tags/tag1608.xml"/><Relationship Id="rId80" Type="http://schemas.openxmlformats.org/officeDocument/2006/relationships/tags" Target="../tags/tag1619.xml"/><Relationship Id="rId85" Type="http://schemas.openxmlformats.org/officeDocument/2006/relationships/tags" Target="../tags/tag1624.xml"/><Relationship Id="rId12" Type="http://schemas.openxmlformats.org/officeDocument/2006/relationships/tags" Target="../tags/tag1551.xml"/><Relationship Id="rId17" Type="http://schemas.openxmlformats.org/officeDocument/2006/relationships/tags" Target="../tags/tag1556.xml"/><Relationship Id="rId25" Type="http://schemas.openxmlformats.org/officeDocument/2006/relationships/tags" Target="../tags/tag1564.xml"/><Relationship Id="rId33" Type="http://schemas.openxmlformats.org/officeDocument/2006/relationships/tags" Target="../tags/tag1572.xml"/><Relationship Id="rId38" Type="http://schemas.openxmlformats.org/officeDocument/2006/relationships/tags" Target="../tags/tag1577.xml"/><Relationship Id="rId46" Type="http://schemas.openxmlformats.org/officeDocument/2006/relationships/tags" Target="../tags/tag1585.xml"/><Relationship Id="rId59" Type="http://schemas.openxmlformats.org/officeDocument/2006/relationships/tags" Target="../tags/tag1598.xml"/><Relationship Id="rId67" Type="http://schemas.openxmlformats.org/officeDocument/2006/relationships/tags" Target="../tags/tag1606.xml"/><Relationship Id="rId103" Type="http://schemas.openxmlformats.org/officeDocument/2006/relationships/slideLayout" Target="../slideLayouts/slideLayout2.xml"/><Relationship Id="rId20" Type="http://schemas.openxmlformats.org/officeDocument/2006/relationships/tags" Target="../tags/tag1559.xml"/><Relationship Id="rId41" Type="http://schemas.openxmlformats.org/officeDocument/2006/relationships/tags" Target="../tags/tag1580.xml"/><Relationship Id="rId54" Type="http://schemas.openxmlformats.org/officeDocument/2006/relationships/tags" Target="../tags/tag1593.xml"/><Relationship Id="rId62" Type="http://schemas.openxmlformats.org/officeDocument/2006/relationships/tags" Target="../tags/tag1601.xml"/><Relationship Id="rId70" Type="http://schemas.openxmlformats.org/officeDocument/2006/relationships/tags" Target="../tags/tag1609.xml"/><Relationship Id="rId75" Type="http://schemas.openxmlformats.org/officeDocument/2006/relationships/tags" Target="../tags/tag1614.xml"/><Relationship Id="rId83" Type="http://schemas.openxmlformats.org/officeDocument/2006/relationships/tags" Target="../tags/tag1622.xml"/><Relationship Id="rId88" Type="http://schemas.openxmlformats.org/officeDocument/2006/relationships/tags" Target="../tags/tag1627.xml"/><Relationship Id="rId91" Type="http://schemas.openxmlformats.org/officeDocument/2006/relationships/tags" Target="../tags/tag1630.xml"/><Relationship Id="rId96" Type="http://schemas.openxmlformats.org/officeDocument/2006/relationships/tags" Target="../tags/tag1635.xml"/><Relationship Id="rId1" Type="http://schemas.openxmlformats.org/officeDocument/2006/relationships/tags" Target="../tags/tag1540.xml"/><Relationship Id="rId6" Type="http://schemas.openxmlformats.org/officeDocument/2006/relationships/tags" Target="../tags/tag1545.xml"/><Relationship Id="rId15" Type="http://schemas.openxmlformats.org/officeDocument/2006/relationships/tags" Target="../tags/tag1554.xml"/><Relationship Id="rId23" Type="http://schemas.openxmlformats.org/officeDocument/2006/relationships/tags" Target="../tags/tag1562.xml"/><Relationship Id="rId28" Type="http://schemas.openxmlformats.org/officeDocument/2006/relationships/tags" Target="../tags/tag1567.xml"/><Relationship Id="rId36" Type="http://schemas.openxmlformats.org/officeDocument/2006/relationships/tags" Target="../tags/tag1575.xml"/><Relationship Id="rId49" Type="http://schemas.openxmlformats.org/officeDocument/2006/relationships/tags" Target="../tags/tag1588.xml"/><Relationship Id="rId57" Type="http://schemas.openxmlformats.org/officeDocument/2006/relationships/tags" Target="../tags/tag1596.xml"/><Relationship Id="rId10" Type="http://schemas.openxmlformats.org/officeDocument/2006/relationships/tags" Target="../tags/tag1549.xml"/><Relationship Id="rId31" Type="http://schemas.openxmlformats.org/officeDocument/2006/relationships/tags" Target="../tags/tag1570.xml"/><Relationship Id="rId44" Type="http://schemas.openxmlformats.org/officeDocument/2006/relationships/tags" Target="../tags/tag1583.xml"/><Relationship Id="rId52" Type="http://schemas.openxmlformats.org/officeDocument/2006/relationships/tags" Target="../tags/tag1591.xml"/><Relationship Id="rId60" Type="http://schemas.openxmlformats.org/officeDocument/2006/relationships/tags" Target="../tags/tag1599.xml"/><Relationship Id="rId65" Type="http://schemas.openxmlformats.org/officeDocument/2006/relationships/tags" Target="../tags/tag1604.xml"/><Relationship Id="rId73" Type="http://schemas.openxmlformats.org/officeDocument/2006/relationships/tags" Target="../tags/tag1612.xml"/><Relationship Id="rId78" Type="http://schemas.openxmlformats.org/officeDocument/2006/relationships/tags" Target="../tags/tag1617.xml"/><Relationship Id="rId81" Type="http://schemas.openxmlformats.org/officeDocument/2006/relationships/tags" Target="../tags/tag1620.xml"/><Relationship Id="rId86" Type="http://schemas.openxmlformats.org/officeDocument/2006/relationships/tags" Target="../tags/tag1625.xml"/><Relationship Id="rId94" Type="http://schemas.openxmlformats.org/officeDocument/2006/relationships/tags" Target="../tags/tag1633.xml"/><Relationship Id="rId99" Type="http://schemas.openxmlformats.org/officeDocument/2006/relationships/tags" Target="../tags/tag1638.xml"/><Relationship Id="rId101" Type="http://schemas.openxmlformats.org/officeDocument/2006/relationships/tags" Target="../tags/tag1640.xml"/><Relationship Id="rId4" Type="http://schemas.openxmlformats.org/officeDocument/2006/relationships/tags" Target="../tags/tag1543.xml"/><Relationship Id="rId9" Type="http://schemas.openxmlformats.org/officeDocument/2006/relationships/tags" Target="../tags/tag1548.xml"/><Relationship Id="rId13" Type="http://schemas.openxmlformats.org/officeDocument/2006/relationships/tags" Target="../tags/tag1552.xml"/><Relationship Id="rId18" Type="http://schemas.openxmlformats.org/officeDocument/2006/relationships/tags" Target="../tags/tag1557.xml"/><Relationship Id="rId39" Type="http://schemas.openxmlformats.org/officeDocument/2006/relationships/tags" Target="../tags/tag1578.xml"/><Relationship Id="rId34" Type="http://schemas.openxmlformats.org/officeDocument/2006/relationships/tags" Target="../tags/tag1573.xml"/><Relationship Id="rId50" Type="http://schemas.openxmlformats.org/officeDocument/2006/relationships/tags" Target="../tags/tag1589.xml"/><Relationship Id="rId55" Type="http://schemas.openxmlformats.org/officeDocument/2006/relationships/tags" Target="../tags/tag1594.xml"/><Relationship Id="rId76" Type="http://schemas.openxmlformats.org/officeDocument/2006/relationships/tags" Target="../tags/tag1615.xml"/><Relationship Id="rId97" Type="http://schemas.openxmlformats.org/officeDocument/2006/relationships/tags" Target="../tags/tag1636.xml"/><Relationship Id="rId7" Type="http://schemas.openxmlformats.org/officeDocument/2006/relationships/tags" Target="../tags/tag1546.xml"/><Relationship Id="rId71" Type="http://schemas.openxmlformats.org/officeDocument/2006/relationships/tags" Target="../tags/tag1610.xml"/><Relationship Id="rId92" Type="http://schemas.openxmlformats.org/officeDocument/2006/relationships/tags" Target="../tags/tag1631.xml"/><Relationship Id="rId2" Type="http://schemas.openxmlformats.org/officeDocument/2006/relationships/tags" Target="../tags/tag1541.xml"/><Relationship Id="rId29" Type="http://schemas.openxmlformats.org/officeDocument/2006/relationships/tags" Target="../tags/tag1568.xml"/><Relationship Id="rId24" Type="http://schemas.openxmlformats.org/officeDocument/2006/relationships/tags" Target="../tags/tag1563.xml"/><Relationship Id="rId40" Type="http://schemas.openxmlformats.org/officeDocument/2006/relationships/tags" Target="../tags/tag1579.xml"/><Relationship Id="rId45" Type="http://schemas.openxmlformats.org/officeDocument/2006/relationships/tags" Target="../tags/tag1584.xml"/><Relationship Id="rId66" Type="http://schemas.openxmlformats.org/officeDocument/2006/relationships/tags" Target="../tags/tag1605.xml"/><Relationship Id="rId87" Type="http://schemas.openxmlformats.org/officeDocument/2006/relationships/tags" Target="../tags/tag1626.xml"/><Relationship Id="rId61" Type="http://schemas.openxmlformats.org/officeDocument/2006/relationships/tags" Target="../tags/tag1600.xml"/><Relationship Id="rId82" Type="http://schemas.openxmlformats.org/officeDocument/2006/relationships/tags" Target="../tags/tag1621.xml"/><Relationship Id="rId19" Type="http://schemas.openxmlformats.org/officeDocument/2006/relationships/tags" Target="../tags/tag1558.xml"/><Relationship Id="rId14" Type="http://schemas.openxmlformats.org/officeDocument/2006/relationships/tags" Target="../tags/tag1553.xml"/><Relationship Id="rId30" Type="http://schemas.openxmlformats.org/officeDocument/2006/relationships/tags" Target="../tags/tag1569.xml"/><Relationship Id="rId35" Type="http://schemas.openxmlformats.org/officeDocument/2006/relationships/tags" Target="../tags/tag1574.xml"/><Relationship Id="rId56" Type="http://schemas.openxmlformats.org/officeDocument/2006/relationships/tags" Target="../tags/tag1595.xml"/><Relationship Id="rId77" Type="http://schemas.openxmlformats.org/officeDocument/2006/relationships/tags" Target="../tags/tag1616.xml"/><Relationship Id="rId100" Type="http://schemas.openxmlformats.org/officeDocument/2006/relationships/tags" Target="../tags/tag1639.xml"/><Relationship Id="rId8" Type="http://schemas.openxmlformats.org/officeDocument/2006/relationships/tags" Target="../tags/tag1547.xml"/><Relationship Id="rId51" Type="http://schemas.openxmlformats.org/officeDocument/2006/relationships/tags" Target="../tags/tag1590.xml"/><Relationship Id="rId72" Type="http://schemas.openxmlformats.org/officeDocument/2006/relationships/tags" Target="../tags/tag1611.xml"/><Relationship Id="rId93" Type="http://schemas.openxmlformats.org/officeDocument/2006/relationships/tags" Target="../tags/tag1632.xml"/><Relationship Id="rId98" Type="http://schemas.openxmlformats.org/officeDocument/2006/relationships/tags" Target="../tags/tag1637.xml"/><Relationship Id="rId3" Type="http://schemas.openxmlformats.org/officeDocument/2006/relationships/tags" Target="../tags/tag154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649.xml"/><Relationship Id="rId3" Type="http://schemas.openxmlformats.org/officeDocument/2006/relationships/tags" Target="../tags/tag1644.xml"/><Relationship Id="rId7" Type="http://schemas.openxmlformats.org/officeDocument/2006/relationships/tags" Target="../tags/tag1648.xml"/><Relationship Id="rId2" Type="http://schemas.openxmlformats.org/officeDocument/2006/relationships/tags" Target="../tags/tag1643.xml"/><Relationship Id="rId1" Type="http://schemas.openxmlformats.org/officeDocument/2006/relationships/tags" Target="../tags/tag1642.xml"/><Relationship Id="rId6" Type="http://schemas.openxmlformats.org/officeDocument/2006/relationships/tags" Target="../tags/tag1647.xml"/><Relationship Id="rId5" Type="http://schemas.openxmlformats.org/officeDocument/2006/relationships/tags" Target="../tags/tag1646.xml"/><Relationship Id="rId4" Type="http://schemas.openxmlformats.org/officeDocument/2006/relationships/tags" Target="../tags/tag1645.xml"/><Relationship Id="rId9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tags" Target="../tags/tag1675.xml"/><Relationship Id="rId21" Type="http://schemas.openxmlformats.org/officeDocument/2006/relationships/tags" Target="../tags/tag1670.xml"/><Relationship Id="rId42" Type="http://schemas.openxmlformats.org/officeDocument/2006/relationships/tags" Target="../tags/tag1691.xml"/><Relationship Id="rId47" Type="http://schemas.openxmlformats.org/officeDocument/2006/relationships/tags" Target="../tags/tag1696.xml"/><Relationship Id="rId63" Type="http://schemas.openxmlformats.org/officeDocument/2006/relationships/tags" Target="../tags/tag1712.xml"/><Relationship Id="rId68" Type="http://schemas.openxmlformats.org/officeDocument/2006/relationships/tags" Target="../tags/tag1717.xml"/><Relationship Id="rId84" Type="http://schemas.openxmlformats.org/officeDocument/2006/relationships/tags" Target="../tags/tag1733.xml"/><Relationship Id="rId16" Type="http://schemas.openxmlformats.org/officeDocument/2006/relationships/tags" Target="../tags/tag1665.xml"/><Relationship Id="rId11" Type="http://schemas.openxmlformats.org/officeDocument/2006/relationships/tags" Target="../tags/tag1660.xml"/><Relationship Id="rId32" Type="http://schemas.openxmlformats.org/officeDocument/2006/relationships/tags" Target="../tags/tag1681.xml"/><Relationship Id="rId37" Type="http://schemas.openxmlformats.org/officeDocument/2006/relationships/tags" Target="../tags/tag1686.xml"/><Relationship Id="rId53" Type="http://schemas.openxmlformats.org/officeDocument/2006/relationships/tags" Target="../tags/tag1702.xml"/><Relationship Id="rId58" Type="http://schemas.openxmlformats.org/officeDocument/2006/relationships/tags" Target="../tags/tag1707.xml"/><Relationship Id="rId74" Type="http://schemas.openxmlformats.org/officeDocument/2006/relationships/tags" Target="../tags/tag1723.xml"/><Relationship Id="rId79" Type="http://schemas.openxmlformats.org/officeDocument/2006/relationships/tags" Target="../tags/tag1728.xml"/><Relationship Id="rId5" Type="http://schemas.openxmlformats.org/officeDocument/2006/relationships/tags" Target="../tags/tag1654.xml"/><Relationship Id="rId19" Type="http://schemas.openxmlformats.org/officeDocument/2006/relationships/tags" Target="../tags/tag1668.xml"/><Relationship Id="rId14" Type="http://schemas.openxmlformats.org/officeDocument/2006/relationships/tags" Target="../tags/tag1663.xml"/><Relationship Id="rId22" Type="http://schemas.openxmlformats.org/officeDocument/2006/relationships/tags" Target="../tags/tag1671.xml"/><Relationship Id="rId27" Type="http://schemas.openxmlformats.org/officeDocument/2006/relationships/tags" Target="../tags/tag1676.xml"/><Relationship Id="rId30" Type="http://schemas.openxmlformats.org/officeDocument/2006/relationships/tags" Target="../tags/tag1679.xml"/><Relationship Id="rId35" Type="http://schemas.openxmlformats.org/officeDocument/2006/relationships/tags" Target="../tags/tag1684.xml"/><Relationship Id="rId43" Type="http://schemas.openxmlformats.org/officeDocument/2006/relationships/tags" Target="../tags/tag1692.xml"/><Relationship Id="rId48" Type="http://schemas.openxmlformats.org/officeDocument/2006/relationships/tags" Target="../tags/tag1697.xml"/><Relationship Id="rId56" Type="http://schemas.openxmlformats.org/officeDocument/2006/relationships/tags" Target="../tags/tag1705.xml"/><Relationship Id="rId64" Type="http://schemas.openxmlformats.org/officeDocument/2006/relationships/tags" Target="../tags/tag1713.xml"/><Relationship Id="rId69" Type="http://schemas.openxmlformats.org/officeDocument/2006/relationships/tags" Target="../tags/tag1718.xml"/><Relationship Id="rId77" Type="http://schemas.openxmlformats.org/officeDocument/2006/relationships/tags" Target="../tags/tag1726.xml"/><Relationship Id="rId8" Type="http://schemas.openxmlformats.org/officeDocument/2006/relationships/tags" Target="../tags/tag1657.xml"/><Relationship Id="rId51" Type="http://schemas.openxmlformats.org/officeDocument/2006/relationships/tags" Target="../tags/tag1700.xml"/><Relationship Id="rId72" Type="http://schemas.openxmlformats.org/officeDocument/2006/relationships/tags" Target="../tags/tag1721.xml"/><Relationship Id="rId80" Type="http://schemas.openxmlformats.org/officeDocument/2006/relationships/tags" Target="../tags/tag1729.xml"/><Relationship Id="rId85" Type="http://schemas.openxmlformats.org/officeDocument/2006/relationships/tags" Target="../tags/tag1734.xml"/><Relationship Id="rId3" Type="http://schemas.openxmlformats.org/officeDocument/2006/relationships/tags" Target="../tags/tag1652.xml"/><Relationship Id="rId12" Type="http://schemas.openxmlformats.org/officeDocument/2006/relationships/tags" Target="../tags/tag1661.xml"/><Relationship Id="rId17" Type="http://schemas.openxmlformats.org/officeDocument/2006/relationships/tags" Target="../tags/tag1666.xml"/><Relationship Id="rId25" Type="http://schemas.openxmlformats.org/officeDocument/2006/relationships/tags" Target="../tags/tag1674.xml"/><Relationship Id="rId33" Type="http://schemas.openxmlformats.org/officeDocument/2006/relationships/tags" Target="../tags/tag1682.xml"/><Relationship Id="rId38" Type="http://schemas.openxmlformats.org/officeDocument/2006/relationships/tags" Target="../tags/tag1687.xml"/><Relationship Id="rId46" Type="http://schemas.openxmlformats.org/officeDocument/2006/relationships/tags" Target="../tags/tag1695.xml"/><Relationship Id="rId59" Type="http://schemas.openxmlformats.org/officeDocument/2006/relationships/tags" Target="../tags/tag1708.xml"/><Relationship Id="rId67" Type="http://schemas.openxmlformats.org/officeDocument/2006/relationships/tags" Target="../tags/tag1716.xml"/><Relationship Id="rId20" Type="http://schemas.openxmlformats.org/officeDocument/2006/relationships/tags" Target="../tags/tag1669.xml"/><Relationship Id="rId41" Type="http://schemas.openxmlformats.org/officeDocument/2006/relationships/tags" Target="../tags/tag1690.xml"/><Relationship Id="rId54" Type="http://schemas.openxmlformats.org/officeDocument/2006/relationships/tags" Target="../tags/tag1703.xml"/><Relationship Id="rId62" Type="http://schemas.openxmlformats.org/officeDocument/2006/relationships/tags" Target="../tags/tag1711.xml"/><Relationship Id="rId70" Type="http://schemas.openxmlformats.org/officeDocument/2006/relationships/tags" Target="../tags/tag1719.xml"/><Relationship Id="rId75" Type="http://schemas.openxmlformats.org/officeDocument/2006/relationships/tags" Target="../tags/tag1724.xml"/><Relationship Id="rId83" Type="http://schemas.openxmlformats.org/officeDocument/2006/relationships/tags" Target="../tags/tag1732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650.xml"/><Relationship Id="rId6" Type="http://schemas.openxmlformats.org/officeDocument/2006/relationships/tags" Target="../tags/tag1655.xml"/><Relationship Id="rId15" Type="http://schemas.openxmlformats.org/officeDocument/2006/relationships/tags" Target="../tags/tag1664.xml"/><Relationship Id="rId23" Type="http://schemas.openxmlformats.org/officeDocument/2006/relationships/tags" Target="../tags/tag1672.xml"/><Relationship Id="rId28" Type="http://schemas.openxmlformats.org/officeDocument/2006/relationships/tags" Target="../tags/tag1677.xml"/><Relationship Id="rId36" Type="http://schemas.openxmlformats.org/officeDocument/2006/relationships/tags" Target="../tags/tag1685.xml"/><Relationship Id="rId49" Type="http://schemas.openxmlformats.org/officeDocument/2006/relationships/tags" Target="../tags/tag1698.xml"/><Relationship Id="rId57" Type="http://schemas.openxmlformats.org/officeDocument/2006/relationships/tags" Target="../tags/tag1706.xml"/><Relationship Id="rId10" Type="http://schemas.openxmlformats.org/officeDocument/2006/relationships/tags" Target="../tags/tag1659.xml"/><Relationship Id="rId31" Type="http://schemas.openxmlformats.org/officeDocument/2006/relationships/tags" Target="../tags/tag1680.xml"/><Relationship Id="rId44" Type="http://schemas.openxmlformats.org/officeDocument/2006/relationships/tags" Target="../tags/tag1693.xml"/><Relationship Id="rId52" Type="http://schemas.openxmlformats.org/officeDocument/2006/relationships/tags" Target="../tags/tag1701.xml"/><Relationship Id="rId60" Type="http://schemas.openxmlformats.org/officeDocument/2006/relationships/tags" Target="../tags/tag1709.xml"/><Relationship Id="rId65" Type="http://schemas.openxmlformats.org/officeDocument/2006/relationships/tags" Target="../tags/tag1714.xml"/><Relationship Id="rId73" Type="http://schemas.openxmlformats.org/officeDocument/2006/relationships/tags" Target="../tags/tag1722.xml"/><Relationship Id="rId78" Type="http://schemas.openxmlformats.org/officeDocument/2006/relationships/tags" Target="../tags/tag1727.xml"/><Relationship Id="rId81" Type="http://schemas.openxmlformats.org/officeDocument/2006/relationships/tags" Target="../tags/tag1730.xml"/><Relationship Id="rId86" Type="http://schemas.openxmlformats.org/officeDocument/2006/relationships/tags" Target="../tags/tag1735.xml"/><Relationship Id="rId4" Type="http://schemas.openxmlformats.org/officeDocument/2006/relationships/tags" Target="../tags/tag1653.xml"/><Relationship Id="rId9" Type="http://schemas.openxmlformats.org/officeDocument/2006/relationships/tags" Target="../tags/tag1658.xml"/><Relationship Id="rId13" Type="http://schemas.openxmlformats.org/officeDocument/2006/relationships/tags" Target="../tags/tag1662.xml"/><Relationship Id="rId18" Type="http://schemas.openxmlformats.org/officeDocument/2006/relationships/tags" Target="../tags/tag1667.xml"/><Relationship Id="rId39" Type="http://schemas.openxmlformats.org/officeDocument/2006/relationships/tags" Target="../tags/tag1688.xml"/><Relationship Id="rId34" Type="http://schemas.openxmlformats.org/officeDocument/2006/relationships/tags" Target="../tags/tag1683.xml"/><Relationship Id="rId50" Type="http://schemas.openxmlformats.org/officeDocument/2006/relationships/tags" Target="../tags/tag1699.xml"/><Relationship Id="rId55" Type="http://schemas.openxmlformats.org/officeDocument/2006/relationships/tags" Target="../tags/tag1704.xml"/><Relationship Id="rId76" Type="http://schemas.openxmlformats.org/officeDocument/2006/relationships/tags" Target="../tags/tag1725.xml"/><Relationship Id="rId7" Type="http://schemas.openxmlformats.org/officeDocument/2006/relationships/tags" Target="../tags/tag1656.xml"/><Relationship Id="rId71" Type="http://schemas.openxmlformats.org/officeDocument/2006/relationships/tags" Target="../tags/tag1720.xml"/><Relationship Id="rId2" Type="http://schemas.openxmlformats.org/officeDocument/2006/relationships/tags" Target="../tags/tag1651.xml"/><Relationship Id="rId29" Type="http://schemas.openxmlformats.org/officeDocument/2006/relationships/tags" Target="../tags/tag1678.xml"/><Relationship Id="rId24" Type="http://schemas.openxmlformats.org/officeDocument/2006/relationships/tags" Target="../tags/tag1673.xml"/><Relationship Id="rId40" Type="http://schemas.openxmlformats.org/officeDocument/2006/relationships/tags" Target="../tags/tag1689.xml"/><Relationship Id="rId45" Type="http://schemas.openxmlformats.org/officeDocument/2006/relationships/tags" Target="../tags/tag1694.xml"/><Relationship Id="rId66" Type="http://schemas.openxmlformats.org/officeDocument/2006/relationships/tags" Target="../tags/tag1715.xml"/><Relationship Id="rId87" Type="http://schemas.openxmlformats.org/officeDocument/2006/relationships/tags" Target="../tags/tag1736.xml"/><Relationship Id="rId61" Type="http://schemas.openxmlformats.org/officeDocument/2006/relationships/tags" Target="../tags/tag1710.xml"/><Relationship Id="rId82" Type="http://schemas.openxmlformats.org/officeDocument/2006/relationships/tags" Target="../tags/tag1731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tags" Target="../tags/tag1762.xml"/><Relationship Id="rId21" Type="http://schemas.openxmlformats.org/officeDocument/2006/relationships/tags" Target="../tags/tag1757.xml"/><Relationship Id="rId42" Type="http://schemas.openxmlformats.org/officeDocument/2006/relationships/tags" Target="../tags/tag1778.xml"/><Relationship Id="rId47" Type="http://schemas.openxmlformats.org/officeDocument/2006/relationships/tags" Target="../tags/tag1783.xml"/><Relationship Id="rId63" Type="http://schemas.openxmlformats.org/officeDocument/2006/relationships/tags" Target="../tags/tag1799.xml"/><Relationship Id="rId68" Type="http://schemas.openxmlformats.org/officeDocument/2006/relationships/tags" Target="../tags/tag1804.xml"/><Relationship Id="rId84" Type="http://schemas.openxmlformats.org/officeDocument/2006/relationships/tags" Target="../tags/tag1820.xml"/><Relationship Id="rId16" Type="http://schemas.openxmlformats.org/officeDocument/2006/relationships/tags" Target="../tags/tag1752.xml"/><Relationship Id="rId11" Type="http://schemas.openxmlformats.org/officeDocument/2006/relationships/tags" Target="../tags/tag1747.xml"/><Relationship Id="rId32" Type="http://schemas.openxmlformats.org/officeDocument/2006/relationships/tags" Target="../tags/tag1768.xml"/><Relationship Id="rId37" Type="http://schemas.openxmlformats.org/officeDocument/2006/relationships/tags" Target="../tags/tag1773.xml"/><Relationship Id="rId53" Type="http://schemas.openxmlformats.org/officeDocument/2006/relationships/tags" Target="../tags/tag1789.xml"/><Relationship Id="rId58" Type="http://schemas.openxmlformats.org/officeDocument/2006/relationships/tags" Target="../tags/tag1794.xml"/><Relationship Id="rId74" Type="http://schemas.openxmlformats.org/officeDocument/2006/relationships/tags" Target="../tags/tag1810.xml"/><Relationship Id="rId79" Type="http://schemas.openxmlformats.org/officeDocument/2006/relationships/tags" Target="../tags/tag1815.xml"/><Relationship Id="rId5" Type="http://schemas.openxmlformats.org/officeDocument/2006/relationships/tags" Target="../tags/tag1741.xml"/><Relationship Id="rId19" Type="http://schemas.openxmlformats.org/officeDocument/2006/relationships/tags" Target="../tags/tag1755.xml"/><Relationship Id="rId14" Type="http://schemas.openxmlformats.org/officeDocument/2006/relationships/tags" Target="../tags/tag1750.xml"/><Relationship Id="rId22" Type="http://schemas.openxmlformats.org/officeDocument/2006/relationships/tags" Target="../tags/tag1758.xml"/><Relationship Id="rId27" Type="http://schemas.openxmlformats.org/officeDocument/2006/relationships/tags" Target="../tags/tag1763.xml"/><Relationship Id="rId30" Type="http://schemas.openxmlformats.org/officeDocument/2006/relationships/tags" Target="../tags/tag1766.xml"/><Relationship Id="rId35" Type="http://schemas.openxmlformats.org/officeDocument/2006/relationships/tags" Target="../tags/tag1771.xml"/><Relationship Id="rId43" Type="http://schemas.openxmlformats.org/officeDocument/2006/relationships/tags" Target="../tags/tag1779.xml"/><Relationship Id="rId48" Type="http://schemas.openxmlformats.org/officeDocument/2006/relationships/tags" Target="../tags/tag1784.xml"/><Relationship Id="rId56" Type="http://schemas.openxmlformats.org/officeDocument/2006/relationships/tags" Target="../tags/tag1792.xml"/><Relationship Id="rId64" Type="http://schemas.openxmlformats.org/officeDocument/2006/relationships/tags" Target="../tags/tag1800.xml"/><Relationship Id="rId69" Type="http://schemas.openxmlformats.org/officeDocument/2006/relationships/tags" Target="../tags/tag1805.xml"/><Relationship Id="rId77" Type="http://schemas.openxmlformats.org/officeDocument/2006/relationships/tags" Target="../tags/tag1813.xml"/><Relationship Id="rId8" Type="http://schemas.openxmlformats.org/officeDocument/2006/relationships/tags" Target="../tags/tag1744.xml"/><Relationship Id="rId51" Type="http://schemas.openxmlformats.org/officeDocument/2006/relationships/tags" Target="../tags/tag1787.xml"/><Relationship Id="rId72" Type="http://schemas.openxmlformats.org/officeDocument/2006/relationships/tags" Target="../tags/tag1808.xml"/><Relationship Id="rId80" Type="http://schemas.openxmlformats.org/officeDocument/2006/relationships/tags" Target="../tags/tag1816.xml"/><Relationship Id="rId85" Type="http://schemas.openxmlformats.org/officeDocument/2006/relationships/tags" Target="../tags/tag1821.xml"/><Relationship Id="rId3" Type="http://schemas.openxmlformats.org/officeDocument/2006/relationships/tags" Target="../tags/tag1739.xml"/><Relationship Id="rId12" Type="http://schemas.openxmlformats.org/officeDocument/2006/relationships/tags" Target="../tags/tag1748.xml"/><Relationship Id="rId17" Type="http://schemas.openxmlformats.org/officeDocument/2006/relationships/tags" Target="../tags/tag1753.xml"/><Relationship Id="rId25" Type="http://schemas.openxmlformats.org/officeDocument/2006/relationships/tags" Target="../tags/tag1761.xml"/><Relationship Id="rId33" Type="http://schemas.openxmlformats.org/officeDocument/2006/relationships/tags" Target="../tags/tag1769.xml"/><Relationship Id="rId38" Type="http://schemas.openxmlformats.org/officeDocument/2006/relationships/tags" Target="../tags/tag1774.xml"/><Relationship Id="rId46" Type="http://schemas.openxmlformats.org/officeDocument/2006/relationships/tags" Target="../tags/tag1782.xml"/><Relationship Id="rId59" Type="http://schemas.openxmlformats.org/officeDocument/2006/relationships/tags" Target="../tags/tag1795.xml"/><Relationship Id="rId67" Type="http://schemas.openxmlformats.org/officeDocument/2006/relationships/tags" Target="../tags/tag1803.xml"/><Relationship Id="rId20" Type="http://schemas.openxmlformats.org/officeDocument/2006/relationships/tags" Target="../tags/tag1756.xml"/><Relationship Id="rId41" Type="http://schemas.openxmlformats.org/officeDocument/2006/relationships/tags" Target="../tags/tag1777.xml"/><Relationship Id="rId54" Type="http://schemas.openxmlformats.org/officeDocument/2006/relationships/tags" Target="../tags/tag1790.xml"/><Relationship Id="rId62" Type="http://schemas.openxmlformats.org/officeDocument/2006/relationships/tags" Target="../tags/tag1798.xml"/><Relationship Id="rId70" Type="http://schemas.openxmlformats.org/officeDocument/2006/relationships/tags" Target="../tags/tag1806.xml"/><Relationship Id="rId75" Type="http://schemas.openxmlformats.org/officeDocument/2006/relationships/tags" Target="../tags/tag1811.xml"/><Relationship Id="rId83" Type="http://schemas.openxmlformats.org/officeDocument/2006/relationships/tags" Target="../tags/tag1819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737.xml"/><Relationship Id="rId6" Type="http://schemas.openxmlformats.org/officeDocument/2006/relationships/tags" Target="../tags/tag1742.xml"/><Relationship Id="rId15" Type="http://schemas.openxmlformats.org/officeDocument/2006/relationships/tags" Target="../tags/tag1751.xml"/><Relationship Id="rId23" Type="http://schemas.openxmlformats.org/officeDocument/2006/relationships/tags" Target="../tags/tag1759.xml"/><Relationship Id="rId28" Type="http://schemas.openxmlformats.org/officeDocument/2006/relationships/tags" Target="../tags/tag1764.xml"/><Relationship Id="rId36" Type="http://schemas.openxmlformats.org/officeDocument/2006/relationships/tags" Target="../tags/tag1772.xml"/><Relationship Id="rId49" Type="http://schemas.openxmlformats.org/officeDocument/2006/relationships/tags" Target="../tags/tag1785.xml"/><Relationship Id="rId57" Type="http://schemas.openxmlformats.org/officeDocument/2006/relationships/tags" Target="../tags/tag1793.xml"/><Relationship Id="rId10" Type="http://schemas.openxmlformats.org/officeDocument/2006/relationships/tags" Target="../tags/tag1746.xml"/><Relationship Id="rId31" Type="http://schemas.openxmlformats.org/officeDocument/2006/relationships/tags" Target="../tags/tag1767.xml"/><Relationship Id="rId44" Type="http://schemas.openxmlformats.org/officeDocument/2006/relationships/tags" Target="../tags/tag1780.xml"/><Relationship Id="rId52" Type="http://schemas.openxmlformats.org/officeDocument/2006/relationships/tags" Target="../tags/tag1788.xml"/><Relationship Id="rId60" Type="http://schemas.openxmlformats.org/officeDocument/2006/relationships/tags" Target="../tags/tag1796.xml"/><Relationship Id="rId65" Type="http://schemas.openxmlformats.org/officeDocument/2006/relationships/tags" Target="../tags/tag1801.xml"/><Relationship Id="rId73" Type="http://schemas.openxmlformats.org/officeDocument/2006/relationships/tags" Target="../tags/tag1809.xml"/><Relationship Id="rId78" Type="http://schemas.openxmlformats.org/officeDocument/2006/relationships/tags" Target="../tags/tag1814.xml"/><Relationship Id="rId81" Type="http://schemas.openxmlformats.org/officeDocument/2006/relationships/tags" Target="../tags/tag1817.xml"/><Relationship Id="rId86" Type="http://schemas.openxmlformats.org/officeDocument/2006/relationships/tags" Target="../tags/tag1822.xml"/><Relationship Id="rId4" Type="http://schemas.openxmlformats.org/officeDocument/2006/relationships/tags" Target="../tags/tag1740.xml"/><Relationship Id="rId9" Type="http://schemas.openxmlformats.org/officeDocument/2006/relationships/tags" Target="../tags/tag1745.xml"/><Relationship Id="rId13" Type="http://schemas.openxmlformats.org/officeDocument/2006/relationships/tags" Target="../tags/tag1749.xml"/><Relationship Id="rId18" Type="http://schemas.openxmlformats.org/officeDocument/2006/relationships/tags" Target="../tags/tag1754.xml"/><Relationship Id="rId39" Type="http://schemas.openxmlformats.org/officeDocument/2006/relationships/tags" Target="../tags/tag1775.xml"/><Relationship Id="rId34" Type="http://schemas.openxmlformats.org/officeDocument/2006/relationships/tags" Target="../tags/tag1770.xml"/><Relationship Id="rId50" Type="http://schemas.openxmlformats.org/officeDocument/2006/relationships/tags" Target="../tags/tag1786.xml"/><Relationship Id="rId55" Type="http://schemas.openxmlformats.org/officeDocument/2006/relationships/tags" Target="../tags/tag1791.xml"/><Relationship Id="rId76" Type="http://schemas.openxmlformats.org/officeDocument/2006/relationships/tags" Target="../tags/tag1812.xml"/><Relationship Id="rId7" Type="http://schemas.openxmlformats.org/officeDocument/2006/relationships/tags" Target="../tags/tag1743.xml"/><Relationship Id="rId71" Type="http://schemas.openxmlformats.org/officeDocument/2006/relationships/tags" Target="../tags/tag1807.xml"/><Relationship Id="rId2" Type="http://schemas.openxmlformats.org/officeDocument/2006/relationships/tags" Target="../tags/tag1738.xml"/><Relationship Id="rId29" Type="http://schemas.openxmlformats.org/officeDocument/2006/relationships/tags" Target="../tags/tag1765.xml"/><Relationship Id="rId24" Type="http://schemas.openxmlformats.org/officeDocument/2006/relationships/tags" Target="../tags/tag1760.xml"/><Relationship Id="rId40" Type="http://schemas.openxmlformats.org/officeDocument/2006/relationships/tags" Target="../tags/tag1776.xml"/><Relationship Id="rId45" Type="http://schemas.openxmlformats.org/officeDocument/2006/relationships/tags" Target="../tags/tag1781.xml"/><Relationship Id="rId66" Type="http://schemas.openxmlformats.org/officeDocument/2006/relationships/tags" Target="../tags/tag1802.xml"/><Relationship Id="rId87" Type="http://schemas.openxmlformats.org/officeDocument/2006/relationships/tags" Target="../tags/tag1823.xml"/><Relationship Id="rId61" Type="http://schemas.openxmlformats.org/officeDocument/2006/relationships/tags" Target="../tags/tag1797.xml"/><Relationship Id="rId82" Type="http://schemas.openxmlformats.org/officeDocument/2006/relationships/tags" Target="../tags/tag1818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tags" Target="../tags/tag1849.xml"/><Relationship Id="rId21" Type="http://schemas.openxmlformats.org/officeDocument/2006/relationships/tags" Target="../tags/tag1844.xml"/><Relationship Id="rId42" Type="http://schemas.openxmlformats.org/officeDocument/2006/relationships/tags" Target="../tags/tag1865.xml"/><Relationship Id="rId47" Type="http://schemas.openxmlformats.org/officeDocument/2006/relationships/tags" Target="../tags/tag1870.xml"/><Relationship Id="rId63" Type="http://schemas.openxmlformats.org/officeDocument/2006/relationships/tags" Target="../tags/tag1886.xml"/><Relationship Id="rId68" Type="http://schemas.openxmlformats.org/officeDocument/2006/relationships/tags" Target="../tags/tag1891.xml"/><Relationship Id="rId84" Type="http://schemas.openxmlformats.org/officeDocument/2006/relationships/tags" Target="../tags/tag1907.xml"/><Relationship Id="rId16" Type="http://schemas.openxmlformats.org/officeDocument/2006/relationships/tags" Target="../tags/tag1839.xml"/><Relationship Id="rId11" Type="http://schemas.openxmlformats.org/officeDocument/2006/relationships/tags" Target="../tags/tag1834.xml"/><Relationship Id="rId32" Type="http://schemas.openxmlformats.org/officeDocument/2006/relationships/tags" Target="../tags/tag1855.xml"/><Relationship Id="rId37" Type="http://schemas.openxmlformats.org/officeDocument/2006/relationships/tags" Target="../tags/tag1860.xml"/><Relationship Id="rId53" Type="http://schemas.openxmlformats.org/officeDocument/2006/relationships/tags" Target="../tags/tag1876.xml"/><Relationship Id="rId58" Type="http://schemas.openxmlformats.org/officeDocument/2006/relationships/tags" Target="../tags/tag1881.xml"/><Relationship Id="rId74" Type="http://schemas.openxmlformats.org/officeDocument/2006/relationships/tags" Target="../tags/tag1897.xml"/><Relationship Id="rId79" Type="http://schemas.openxmlformats.org/officeDocument/2006/relationships/tags" Target="../tags/tag1902.xml"/><Relationship Id="rId5" Type="http://schemas.openxmlformats.org/officeDocument/2006/relationships/tags" Target="../tags/tag1828.xml"/><Relationship Id="rId19" Type="http://schemas.openxmlformats.org/officeDocument/2006/relationships/tags" Target="../tags/tag1842.xml"/><Relationship Id="rId14" Type="http://schemas.openxmlformats.org/officeDocument/2006/relationships/tags" Target="../tags/tag1837.xml"/><Relationship Id="rId22" Type="http://schemas.openxmlformats.org/officeDocument/2006/relationships/tags" Target="../tags/tag1845.xml"/><Relationship Id="rId27" Type="http://schemas.openxmlformats.org/officeDocument/2006/relationships/tags" Target="../tags/tag1850.xml"/><Relationship Id="rId30" Type="http://schemas.openxmlformats.org/officeDocument/2006/relationships/tags" Target="../tags/tag1853.xml"/><Relationship Id="rId35" Type="http://schemas.openxmlformats.org/officeDocument/2006/relationships/tags" Target="../tags/tag1858.xml"/><Relationship Id="rId43" Type="http://schemas.openxmlformats.org/officeDocument/2006/relationships/tags" Target="../tags/tag1866.xml"/><Relationship Id="rId48" Type="http://schemas.openxmlformats.org/officeDocument/2006/relationships/tags" Target="../tags/tag1871.xml"/><Relationship Id="rId56" Type="http://schemas.openxmlformats.org/officeDocument/2006/relationships/tags" Target="../tags/tag1879.xml"/><Relationship Id="rId64" Type="http://schemas.openxmlformats.org/officeDocument/2006/relationships/tags" Target="../tags/tag1887.xml"/><Relationship Id="rId69" Type="http://schemas.openxmlformats.org/officeDocument/2006/relationships/tags" Target="../tags/tag1892.xml"/><Relationship Id="rId77" Type="http://schemas.openxmlformats.org/officeDocument/2006/relationships/tags" Target="../tags/tag1900.xml"/><Relationship Id="rId8" Type="http://schemas.openxmlformats.org/officeDocument/2006/relationships/tags" Target="../tags/tag1831.xml"/><Relationship Id="rId51" Type="http://schemas.openxmlformats.org/officeDocument/2006/relationships/tags" Target="../tags/tag1874.xml"/><Relationship Id="rId72" Type="http://schemas.openxmlformats.org/officeDocument/2006/relationships/tags" Target="../tags/tag1895.xml"/><Relationship Id="rId80" Type="http://schemas.openxmlformats.org/officeDocument/2006/relationships/tags" Target="../tags/tag1903.xml"/><Relationship Id="rId85" Type="http://schemas.openxmlformats.org/officeDocument/2006/relationships/tags" Target="../tags/tag1908.xml"/><Relationship Id="rId3" Type="http://schemas.openxmlformats.org/officeDocument/2006/relationships/tags" Target="../tags/tag1826.xml"/><Relationship Id="rId12" Type="http://schemas.openxmlformats.org/officeDocument/2006/relationships/tags" Target="../tags/tag1835.xml"/><Relationship Id="rId17" Type="http://schemas.openxmlformats.org/officeDocument/2006/relationships/tags" Target="../tags/tag1840.xml"/><Relationship Id="rId25" Type="http://schemas.openxmlformats.org/officeDocument/2006/relationships/tags" Target="../tags/tag1848.xml"/><Relationship Id="rId33" Type="http://schemas.openxmlformats.org/officeDocument/2006/relationships/tags" Target="../tags/tag1856.xml"/><Relationship Id="rId38" Type="http://schemas.openxmlformats.org/officeDocument/2006/relationships/tags" Target="../tags/tag1861.xml"/><Relationship Id="rId46" Type="http://schemas.openxmlformats.org/officeDocument/2006/relationships/tags" Target="../tags/tag1869.xml"/><Relationship Id="rId59" Type="http://schemas.openxmlformats.org/officeDocument/2006/relationships/tags" Target="../tags/tag1882.xml"/><Relationship Id="rId67" Type="http://schemas.openxmlformats.org/officeDocument/2006/relationships/tags" Target="../tags/tag1890.xml"/><Relationship Id="rId20" Type="http://schemas.openxmlformats.org/officeDocument/2006/relationships/tags" Target="../tags/tag1843.xml"/><Relationship Id="rId41" Type="http://schemas.openxmlformats.org/officeDocument/2006/relationships/tags" Target="../tags/tag1864.xml"/><Relationship Id="rId54" Type="http://schemas.openxmlformats.org/officeDocument/2006/relationships/tags" Target="../tags/tag1877.xml"/><Relationship Id="rId62" Type="http://schemas.openxmlformats.org/officeDocument/2006/relationships/tags" Target="../tags/tag1885.xml"/><Relationship Id="rId70" Type="http://schemas.openxmlformats.org/officeDocument/2006/relationships/tags" Target="../tags/tag1893.xml"/><Relationship Id="rId75" Type="http://schemas.openxmlformats.org/officeDocument/2006/relationships/tags" Target="../tags/tag1898.xml"/><Relationship Id="rId83" Type="http://schemas.openxmlformats.org/officeDocument/2006/relationships/tags" Target="../tags/tag1906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824.xml"/><Relationship Id="rId6" Type="http://schemas.openxmlformats.org/officeDocument/2006/relationships/tags" Target="../tags/tag1829.xml"/><Relationship Id="rId15" Type="http://schemas.openxmlformats.org/officeDocument/2006/relationships/tags" Target="../tags/tag1838.xml"/><Relationship Id="rId23" Type="http://schemas.openxmlformats.org/officeDocument/2006/relationships/tags" Target="../tags/tag1846.xml"/><Relationship Id="rId28" Type="http://schemas.openxmlformats.org/officeDocument/2006/relationships/tags" Target="../tags/tag1851.xml"/><Relationship Id="rId36" Type="http://schemas.openxmlformats.org/officeDocument/2006/relationships/tags" Target="../tags/tag1859.xml"/><Relationship Id="rId49" Type="http://schemas.openxmlformats.org/officeDocument/2006/relationships/tags" Target="../tags/tag1872.xml"/><Relationship Id="rId57" Type="http://schemas.openxmlformats.org/officeDocument/2006/relationships/tags" Target="../tags/tag1880.xml"/><Relationship Id="rId10" Type="http://schemas.openxmlformats.org/officeDocument/2006/relationships/tags" Target="../tags/tag1833.xml"/><Relationship Id="rId31" Type="http://schemas.openxmlformats.org/officeDocument/2006/relationships/tags" Target="../tags/tag1854.xml"/><Relationship Id="rId44" Type="http://schemas.openxmlformats.org/officeDocument/2006/relationships/tags" Target="../tags/tag1867.xml"/><Relationship Id="rId52" Type="http://schemas.openxmlformats.org/officeDocument/2006/relationships/tags" Target="../tags/tag1875.xml"/><Relationship Id="rId60" Type="http://schemas.openxmlformats.org/officeDocument/2006/relationships/tags" Target="../tags/tag1883.xml"/><Relationship Id="rId65" Type="http://schemas.openxmlformats.org/officeDocument/2006/relationships/tags" Target="../tags/tag1888.xml"/><Relationship Id="rId73" Type="http://schemas.openxmlformats.org/officeDocument/2006/relationships/tags" Target="../tags/tag1896.xml"/><Relationship Id="rId78" Type="http://schemas.openxmlformats.org/officeDocument/2006/relationships/tags" Target="../tags/tag1901.xml"/><Relationship Id="rId81" Type="http://schemas.openxmlformats.org/officeDocument/2006/relationships/tags" Target="../tags/tag1904.xml"/><Relationship Id="rId86" Type="http://schemas.openxmlformats.org/officeDocument/2006/relationships/tags" Target="../tags/tag1909.xml"/><Relationship Id="rId4" Type="http://schemas.openxmlformats.org/officeDocument/2006/relationships/tags" Target="../tags/tag1827.xml"/><Relationship Id="rId9" Type="http://schemas.openxmlformats.org/officeDocument/2006/relationships/tags" Target="../tags/tag1832.xml"/><Relationship Id="rId13" Type="http://schemas.openxmlformats.org/officeDocument/2006/relationships/tags" Target="../tags/tag1836.xml"/><Relationship Id="rId18" Type="http://schemas.openxmlformats.org/officeDocument/2006/relationships/tags" Target="../tags/tag1841.xml"/><Relationship Id="rId39" Type="http://schemas.openxmlformats.org/officeDocument/2006/relationships/tags" Target="../tags/tag1862.xml"/><Relationship Id="rId34" Type="http://schemas.openxmlformats.org/officeDocument/2006/relationships/tags" Target="../tags/tag1857.xml"/><Relationship Id="rId50" Type="http://schemas.openxmlformats.org/officeDocument/2006/relationships/tags" Target="../tags/tag1873.xml"/><Relationship Id="rId55" Type="http://schemas.openxmlformats.org/officeDocument/2006/relationships/tags" Target="../tags/tag1878.xml"/><Relationship Id="rId76" Type="http://schemas.openxmlformats.org/officeDocument/2006/relationships/tags" Target="../tags/tag1899.xml"/><Relationship Id="rId7" Type="http://schemas.openxmlformats.org/officeDocument/2006/relationships/tags" Target="../tags/tag1830.xml"/><Relationship Id="rId71" Type="http://schemas.openxmlformats.org/officeDocument/2006/relationships/tags" Target="../tags/tag1894.xml"/><Relationship Id="rId2" Type="http://schemas.openxmlformats.org/officeDocument/2006/relationships/tags" Target="../tags/tag1825.xml"/><Relationship Id="rId29" Type="http://schemas.openxmlformats.org/officeDocument/2006/relationships/tags" Target="../tags/tag1852.xml"/><Relationship Id="rId24" Type="http://schemas.openxmlformats.org/officeDocument/2006/relationships/tags" Target="../tags/tag1847.xml"/><Relationship Id="rId40" Type="http://schemas.openxmlformats.org/officeDocument/2006/relationships/tags" Target="../tags/tag1863.xml"/><Relationship Id="rId45" Type="http://schemas.openxmlformats.org/officeDocument/2006/relationships/tags" Target="../tags/tag1868.xml"/><Relationship Id="rId66" Type="http://schemas.openxmlformats.org/officeDocument/2006/relationships/tags" Target="../tags/tag1889.xml"/><Relationship Id="rId87" Type="http://schemas.openxmlformats.org/officeDocument/2006/relationships/tags" Target="../tags/tag1910.xml"/><Relationship Id="rId61" Type="http://schemas.openxmlformats.org/officeDocument/2006/relationships/tags" Target="../tags/tag1884.xml"/><Relationship Id="rId82" Type="http://schemas.openxmlformats.org/officeDocument/2006/relationships/tags" Target="../tags/tag190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50" Type="http://schemas.openxmlformats.org/officeDocument/2006/relationships/tags" Target="../tags/tag135.xml"/><Relationship Id="rId55" Type="http://schemas.openxmlformats.org/officeDocument/2006/relationships/tags" Target="../tags/tag140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tags" Target="../tags/tag138.xml"/><Relationship Id="rId5" Type="http://schemas.openxmlformats.org/officeDocument/2006/relationships/tags" Target="../tags/tag90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56" Type="http://schemas.openxmlformats.org/officeDocument/2006/relationships/tags" Target="../tags/tag141.xml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95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918.xml"/><Relationship Id="rId3" Type="http://schemas.openxmlformats.org/officeDocument/2006/relationships/tags" Target="../tags/tag1913.xml"/><Relationship Id="rId7" Type="http://schemas.openxmlformats.org/officeDocument/2006/relationships/tags" Target="../tags/tag1917.xml"/><Relationship Id="rId2" Type="http://schemas.openxmlformats.org/officeDocument/2006/relationships/tags" Target="../tags/tag1912.xml"/><Relationship Id="rId1" Type="http://schemas.openxmlformats.org/officeDocument/2006/relationships/tags" Target="../tags/tag1911.xml"/><Relationship Id="rId6" Type="http://schemas.openxmlformats.org/officeDocument/2006/relationships/tags" Target="../tags/tag1916.xml"/><Relationship Id="rId5" Type="http://schemas.openxmlformats.org/officeDocument/2006/relationships/tags" Target="../tags/tag1915.xml"/><Relationship Id="rId4" Type="http://schemas.openxmlformats.org/officeDocument/2006/relationships/tags" Target="../tags/tag1914.xml"/><Relationship Id="rId9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20.xml"/><Relationship Id="rId1" Type="http://schemas.openxmlformats.org/officeDocument/2006/relationships/tags" Target="../tags/tag19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22.xml"/><Relationship Id="rId1" Type="http://schemas.openxmlformats.org/officeDocument/2006/relationships/tags" Target="../tags/tag19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1935.xml"/><Relationship Id="rId18" Type="http://schemas.openxmlformats.org/officeDocument/2006/relationships/tags" Target="../tags/tag1940.xml"/><Relationship Id="rId26" Type="http://schemas.openxmlformats.org/officeDocument/2006/relationships/tags" Target="../tags/tag1948.xml"/><Relationship Id="rId39" Type="http://schemas.openxmlformats.org/officeDocument/2006/relationships/tags" Target="../tags/tag1961.xml"/><Relationship Id="rId21" Type="http://schemas.openxmlformats.org/officeDocument/2006/relationships/tags" Target="../tags/tag1943.xml"/><Relationship Id="rId34" Type="http://schemas.openxmlformats.org/officeDocument/2006/relationships/tags" Target="../tags/tag1956.xml"/><Relationship Id="rId42" Type="http://schemas.openxmlformats.org/officeDocument/2006/relationships/tags" Target="../tags/tag1964.xml"/><Relationship Id="rId47" Type="http://schemas.openxmlformats.org/officeDocument/2006/relationships/tags" Target="../tags/tag1969.xml"/><Relationship Id="rId50" Type="http://schemas.openxmlformats.org/officeDocument/2006/relationships/image" Target="../media/image16.jpg"/><Relationship Id="rId7" Type="http://schemas.openxmlformats.org/officeDocument/2006/relationships/tags" Target="../tags/tag1929.xml"/><Relationship Id="rId2" Type="http://schemas.openxmlformats.org/officeDocument/2006/relationships/tags" Target="../tags/tag1924.xml"/><Relationship Id="rId16" Type="http://schemas.openxmlformats.org/officeDocument/2006/relationships/tags" Target="../tags/tag1938.xml"/><Relationship Id="rId29" Type="http://schemas.openxmlformats.org/officeDocument/2006/relationships/tags" Target="../tags/tag1951.xml"/><Relationship Id="rId11" Type="http://schemas.openxmlformats.org/officeDocument/2006/relationships/tags" Target="../tags/tag1933.xml"/><Relationship Id="rId24" Type="http://schemas.openxmlformats.org/officeDocument/2006/relationships/tags" Target="../tags/tag1946.xml"/><Relationship Id="rId32" Type="http://schemas.openxmlformats.org/officeDocument/2006/relationships/tags" Target="../tags/tag1954.xml"/><Relationship Id="rId37" Type="http://schemas.openxmlformats.org/officeDocument/2006/relationships/tags" Target="../tags/tag1959.xml"/><Relationship Id="rId40" Type="http://schemas.openxmlformats.org/officeDocument/2006/relationships/tags" Target="../tags/tag1962.xml"/><Relationship Id="rId45" Type="http://schemas.openxmlformats.org/officeDocument/2006/relationships/tags" Target="../tags/tag1967.xml"/><Relationship Id="rId5" Type="http://schemas.openxmlformats.org/officeDocument/2006/relationships/tags" Target="../tags/tag1927.xml"/><Relationship Id="rId15" Type="http://schemas.openxmlformats.org/officeDocument/2006/relationships/tags" Target="../tags/tag1937.xml"/><Relationship Id="rId23" Type="http://schemas.openxmlformats.org/officeDocument/2006/relationships/tags" Target="../tags/tag1945.xml"/><Relationship Id="rId28" Type="http://schemas.openxmlformats.org/officeDocument/2006/relationships/tags" Target="../tags/tag1950.xml"/><Relationship Id="rId36" Type="http://schemas.openxmlformats.org/officeDocument/2006/relationships/tags" Target="../tags/tag195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932.xml"/><Relationship Id="rId19" Type="http://schemas.openxmlformats.org/officeDocument/2006/relationships/tags" Target="../tags/tag1941.xml"/><Relationship Id="rId31" Type="http://schemas.openxmlformats.org/officeDocument/2006/relationships/tags" Target="../tags/tag1953.xml"/><Relationship Id="rId44" Type="http://schemas.openxmlformats.org/officeDocument/2006/relationships/tags" Target="../tags/tag1966.xml"/><Relationship Id="rId4" Type="http://schemas.openxmlformats.org/officeDocument/2006/relationships/tags" Target="../tags/tag1926.xml"/><Relationship Id="rId9" Type="http://schemas.openxmlformats.org/officeDocument/2006/relationships/tags" Target="../tags/tag1931.xml"/><Relationship Id="rId14" Type="http://schemas.openxmlformats.org/officeDocument/2006/relationships/tags" Target="../tags/tag1936.xml"/><Relationship Id="rId22" Type="http://schemas.openxmlformats.org/officeDocument/2006/relationships/tags" Target="../tags/tag1944.xml"/><Relationship Id="rId27" Type="http://schemas.openxmlformats.org/officeDocument/2006/relationships/tags" Target="../tags/tag1949.xml"/><Relationship Id="rId30" Type="http://schemas.openxmlformats.org/officeDocument/2006/relationships/tags" Target="../tags/tag1952.xml"/><Relationship Id="rId35" Type="http://schemas.openxmlformats.org/officeDocument/2006/relationships/tags" Target="../tags/tag1957.xml"/><Relationship Id="rId43" Type="http://schemas.openxmlformats.org/officeDocument/2006/relationships/tags" Target="../tags/tag1965.xml"/><Relationship Id="rId48" Type="http://schemas.openxmlformats.org/officeDocument/2006/relationships/tags" Target="../tags/tag1970.xml"/><Relationship Id="rId8" Type="http://schemas.openxmlformats.org/officeDocument/2006/relationships/tags" Target="../tags/tag1930.xml"/><Relationship Id="rId3" Type="http://schemas.openxmlformats.org/officeDocument/2006/relationships/tags" Target="../tags/tag1925.xml"/><Relationship Id="rId12" Type="http://schemas.openxmlformats.org/officeDocument/2006/relationships/tags" Target="../tags/tag1934.xml"/><Relationship Id="rId17" Type="http://schemas.openxmlformats.org/officeDocument/2006/relationships/tags" Target="../tags/tag1939.xml"/><Relationship Id="rId25" Type="http://schemas.openxmlformats.org/officeDocument/2006/relationships/tags" Target="../tags/tag1947.xml"/><Relationship Id="rId33" Type="http://schemas.openxmlformats.org/officeDocument/2006/relationships/tags" Target="../tags/tag1955.xml"/><Relationship Id="rId38" Type="http://schemas.openxmlformats.org/officeDocument/2006/relationships/tags" Target="../tags/tag1960.xml"/><Relationship Id="rId46" Type="http://schemas.openxmlformats.org/officeDocument/2006/relationships/tags" Target="../tags/tag1968.xml"/><Relationship Id="rId20" Type="http://schemas.openxmlformats.org/officeDocument/2006/relationships/tags" Target="../tags/tag1942.xml"/><Relationship Id="rId41" Type="http://schemas.openxmlformats.org/officeDocument/2006/relationships/tags" Target="../tags/tag1963.xml"/><Relationship Id="rId1" Type="http://schemas.openxmlformats.org/officeDocument/2006/relationships/tags" Target="../tags/tag1923.xml"/><Relationship Id="rId6" Type="http://schemas.openxmlformats.org/officeDocument/2006/relationships/tags" Target="../tags/tag1928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1983.xml"/><Relationship Id="rId18" Type="http://schemas.openxmlformats.org/officeDocument/2006/relationships/tags" Target="../tags/tag1988.xml"/><Relationship Id="rId26" Type="http://schemas.openxmlformats.org/officeDocument/2006/relationships/tags" Target="../tags/tag1996.xml"/><Relationship Id="rId39" Type="http://schemas.openxmlformats.org/officeDocument/2006/relationships/tags" Target="../tags/tag2009.xml"/><Relationship Id="rId21" Type="http://schemas.openxmlformats.org/officeDocument/2006/relationships/tags" Target="../tags/tag1991.xml"/><Relationship Id="rId34" Type="http://schemas.openxmlformats.org/officeDocument/2006/relationships/tags" Target="../tags/tag2004.xml"/><Relationship Id="rId42" Type="http://schemas.openxmlformats.org/officeDocument/2006/relationships/tags" Target="../tags/tag2012.xml"/><Relationship Id="rId47" Type="http://schemas.openxmlformats.org/officeDocument/2006/relationships/tags" Target="../tags/tag2017.xml"/><Relationship Id="rId50" Type="http://schemas.openxmlformats.org/officeDocument/2006/relationships/tags" Target="../tags/tag2020.xml"/><Relationship Id="rId55" Type="http://schemas.openxmlformats.org/officeDocument/2006/relationships/tags" Target="../tags/tag2025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977.xml"/><Relationship Id="rId2" Type="http://schemas.openxmlformats.org/officeDocument/2006/relationships/tags" Target="../tags/tag1972.xml"/><Relationship Id="rId16" Type="http://schemas.openxmlformats.org/officeDocument/2006/relationships/tags" Target="../tags/tag1986.xml"/><Relationship Id="rId29" Type="http://schemas.openxmlformats.org/officeDocument/2006/relationships/tags" Target="../tags/tag1999.xml"/><Relationship Id="rId11" Type="http://schemas.openxmlformats.org/officeDocument/2006/relationships/tags" Target="../tags/tag1981.xml"/><Relationship Id="rId24" Type="http://schemas.openxmlformats.org/officeDocument/2006/relationships/tags" Target="../tags/tag1994.xml"/><Relationship Id="rId32" Type="http://schemas.openxmlformats.org/officeDocument/2006/relationships/tags" Target="../tags/tag2002.xml"/><Relationship Id="rId37" Type="http://schemas.openxmlformats.org/officeDocument/2006/relationships/tags" Target="../tags/tag2007.xml"/><Relationship Id="rId40" Type="http://schemas.openxmlformats.org/officeDocument/2006/relationships/tags" Target="../tags/tag2010.xml"/><Relationship Id="rId45" Type="http://schemas.openxmlformats.org/officeDocument/2006/relationships/tags" Target="../tags/tag2015.xml"/><Relationship Id="rId53" Type="http://schemas.openxmlformats.org/officeDocument/2006/relationships/tags" Target="../tags/tag2023.xml"/><Relationship Id="rId58" Type="http://schemas.openxmlformats.org/officeDocument/2006/relationships/tags" Target="../tags/tag2028.xml"/><Relationship Id="rId5" Type="http://schemas.openxmlformats.org/officeDocument/2006/relationships/tags" Target="../tags/tag1975.xml"/><Relationship Id="rId61" Type="http://schemas.openxmlformats.org/officeDocument/2006/relationships/tags" Target="../tags/tag2031.xml"/><Relationship Id="rId19" Type="http://schemas.openxmlformats.org/officeDocument/2006/relationships/tags" Target="../tags/tag1989.xml"/><Relationship Id="rId14" Type="http://schemas.openxmlformats.org/officeDocument/2006/relationships/tags" Target="../tags/tag1984.xml"/><Relationship Id="rId22" Type="http://schemas.openxmlformats.org/officeDocument/2006/relationships/tags" Target="../tags/tag1992.xml"/><Relationship Id="rId27" Type="http://schemas.openxmlformats.org/officeDocument/2006/relationships/tags" Target="../tags/tag1997.xml"/><Relationship Id="rId30" Type="http://schemas.openxmlformats.org/officeDocument/2006/relationships/tags" Target="../tags/tag2000.xml"/><Relationship Id="rId35" Type="http://schemas.openxmlformats.org/officeDocument/2006/relationships/tags" Target="../tags/tag2005.xml"/><Relationship Id="rId43" Type="http://schemas.openxmlformats.org/officeDocument/2006/relationships/tags" Target="../tags/tag2013.xml"/><Relationship Id="rId48" Type="http://schemas.openxmlformats.org/officeDocument/2006/relationships/tags" Target="../tags/tag2018.xml"/><Relationship Id="rId56" Type="http://schemas.openxmlformats.org/officeDocument/2006/relationships/tags" Target="../tags/tag2026.xml"/><Relationship Id="rId8" Type="http://schemas.openxmlformats.org/officeDocument/2006/relationships/tags" Target="../tags/tag1978.xml"/><Relationship Id="rId51" Type="http://schemas.openxmlformats.org/officeDocument/2006/relationships/tags" Target="../tags/tag2021.xml"/><Relationship Id="rId3" Type="http://schemas.openxmlformats.org/officeDocument/2006/relationships/tags" Target="../tags/tag1973.xml"/><Relationship Id="rId12" Type="http://schemas.openxmlformats.org/officeDocument/2006/relationships/tags" Target="../tags/tag1982.xml"/><Relationship Id="rId17" Type="http://schemas.openxmlformats.org/officeDocument/2006/relationships/tags" Target="../tags/tag1987.xml"/><Relationship Id="rId25" Type="http://schemas.openxmlformats.org/officeDocument/2006/relationships/tags" Target="../tags/tag1995.xml"/><Relationship Id="rId33" Type="http://schemas.openxmlformats.org/officeDocument/2006/relationships/tags" Target="../tags/tag2003.xml"/><Relationship Id="rId38" Type="http://schemas.openxmlformats.org/officeDocument/2006/relationships/tags" Target="../tags/tag2008.xml"/><Relationship Id="rId46" Type="http://schemas.openxmlformats.org/officeDocument/2006/relationships/tags" Target="../tags/tag2016.xml"/><Relationship Id="rId59" Type="http://schemas.openxmlformats.org/officeDocument/2006/relationships/tags" Target="../tags/tag2029.xml"/><Relationship Id="rId20" Type="http://schemas.openxmlformats.org/officeDocument/2006/relationships/tags" Target="../tags/tag1990.xml"/><Relationship Id="rId41" Type="http://schemas.openxmlformats.org/officeDocument/2006/relationships/tags" Target="../tags/tag2011.xml"/><Relationship Id="rId54" Type="http://schemas.openxmlformats.org/officeDocument/2006/relationships/tags" Target="../tags/tag2024.xml"/><Relationship Id="rId62" Type="http://schemas.openxmlformats.org/officeDocument/2006/relationships/tags" Target="../tags/tag2032.xml"/><Relationship Id="rId1" Type="http://schemas.openxmlformats.org/officeDocument/2006/relationships/tags" Target="../tags/tag1971.xml"/><Relationship Id="rId6" Type="http://schemas.openxmlformats.org/officeDocument/2006/relationships/tags" Target="../tags/tag1976.xml"/><Relationship Id="rId15" Type="http://schemas.openxmlformats.org/officeDocument/2006/relationships/tags" Target="../tags/tag1985.xml"/><Relationship Id="rId23" Type="http://schemas.openxmlformats.org/officeDocument/2006/relationships/tags" Target="../tags/tag1993.xml"/><Relationship Id="rId28" Type="http://schemas.openxmlformats.org/officeDocument/2006/relationships/tags" Target="../tags/tag1998.xml"/><Relationship Id="rId36" Type="http://schemas.openxmlformats.org/officeDocument/2006/relationships/tags" Target="../tags/tag2006.xml"/><Relationship Id="rId49" Type="http://schemas.openxmlformats.org/officeDocument/2006/relationships/tags" Target="../tags/tag2019.xml"/><Relationship Id="rId57" Type="http://schemas.openxmlformats.org/officeDocument/2006/relationships/tags" Target="../tags/tag2027.xml"/><Relationship Id="rId10" Type="http://schemas.openxmlformats.org/officeDocument/2006/relationships/tags" Target="../tags/tag1980.xml"/><Relationship Id="rId31" Type="http://schemas.openxmlformats.org/officeDocument/2006/relationships/tags" Target="../tags/tag2001.xml"/><Relationship Id="rId44" Type="http://schemas.openxmlformats.org/officeDocument/2006/relationships/tags" Target="../tags/tag2014.xml"/><Relationship Id="rId52" Type="http://schemas.openxmlformats.org/officeDocument/2006/relationships/tags" Target="../tags/tag2022.xml"/><Relationship Id="rId60" Type="http://schemas.openxmlformats.org/officeDocument/2006/relationships/tags" Target="../tags/tag2030.xml"/><Relationship Id="rId4" Type="http://schemas.openxmlformats.org/officeDocument/2006/relationships/tags" Target="../tags/tag1974.xml"/><Relationship Id="rId9" Type="http://schemas.openxmlformats.org/officeDocument/2006/relationships/tags" Target="../tags/tag1979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2045.xml"/><Relationship Id="rId18" Type="http://schemas.openxmlformats.org/officeDocument/2006/relationships/tags" Target="../tags/tag2050.xml"/><Relationship Id="rId26" Type="http://schemas.openxmlformats.org/officeDocument/2006/relationships/tags" Target="../tags/tag2058.xml"/><Relationship Id="rId39" Type="http://schemas.openxmlformats.org/officeDocument/2006/relationships/tags" Target="../tags/tag2071.xml"/><Relationship Id="rId21" Type="http://schemas.openxmlformats.org/officeDocument/2006/relationships/tags" Target="../tags/tag2053.xml"/><Relationship Id="rId34" Type="http://schemas.openxmlformats.org/officeDocument/2006/relationships/tags" Target="../tags/tag2066.xml"/><Relationship Id="rId42" Type="http://schemas.openxmlformats.org/officeDocument/2006/relationships/tags" Target="../tags/tag2074.xml"/><Relationship Id="rId47" Type="http://schemas.openxmlformats.org/officeDocument/2006/relationships/tags" Target="../tags/tag2079.xml"/><Relationship Id="rId50" Type="http://schemas.openxmlformats.org/officeDocument/2006/relationships/tags" Target="../tags/tag2082.xml"/><Relationship Id="rId7" Type="http://schemas.openxmlformats.org/officeDocument/2006/relationships/tags" Target="../tags/tag2039.xml"/><Relationship Id="rId2" Type="http://schemas.openxmlformats.org/officeDocument/2006/relationships/tags" Target="../tags/tag2034.xml"/><Relationship Id="rId16" Type="http://schemas.openxmlformats.org/officeDocument/2006/relationships/tags" Target="../tags/tag2048.xml"/><Relationship Id="rId29" Type="http://schemas.openxmlformats.org/officeDocument/2006/relationships/tags" Target="../tags/tag2061.xml"/><Relationship Id="rId11" Type="http://schemas.openxmlformats.org/officeDocument/2006/relationships/tags" Target="../tags/tag2043.xml"/><Relationship Id="rId24" Type="http://schemas.openxmlformats.org/officeDocument/2006/relationships/tags" Target="../tags/tag2056.xml"/><Relationship Id="rId32" Type="http://schemas.openxmlformats.org/officeDocument/2006/relationships/tags" Target="../tags/tag2064.xml"/><Relationship Id="rId37" Type="http://schemas.openxmlformats.org/officeDocument/2006/relationships/tags" Target="../tags/tag2069.xml"/><Relationship Id="rId40" Type="http://schemas.openxmlformats.org/officeDocument/2006/relationships/tags" Target="../tags/tag2072.xml"/><Relationship Id="rId45" Type="http://schemas.openxmlformats.org/officeDocument/2006/relationships/tags" Target="../tags/tag2077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037.xml"/><Relationship Id="rId10" Type="http://schemas.openxmlformats.org/officeDocument/2006/relationships/tags" Target="../tags/tag2042.xml"/><Relationship Id="rId19" Type="http://schemas.openxmlformats.org/officeDocument/2006/relationships/tags" Target="../tags/tag2051.xml"/><Relationship Id="rId31" Type="http://schemas.openxmlformats.org/officeDocument/2006/relationships/tags" Target="../tags/tag2063.xml"/><Relationship Id="rId44" Type="http://schemas.openxmlformats.org/officeDocument/2006/relationships/tags" Target="../tags/tag2076.xml"/><Relationship Id="rId52" Type="http://schemas.openxmlformats.org/officeDocument/2006/relationships/tags" Target="../tags/tag2084.xml"/><Relationship Id="rId4" Type="http://schemas.openxmlformats.org/officeDocument/2006/relationships/tags" Target="../tags/tag2036.xml"/><Relationship Id="rId9" Type="http://schemas.openxmlformats.org/officeDocument/2006/relationships/tags" Target="../tags/tag2041.xml"/><Relationship Id="rId14" Type="http://schemas.openxmlformats.org/officeDocument/2006/relationships/tags" Target="../tags/tag2046.xml"/><Relationship Id="rId22" Type="http://schemas.openxmlformats.org/officeDocument/2006/relationships/tags" Target="../tags/tag2054.xml"/><Relationship Id="rId27" Type="http://schemas.openxmlformats.org/officeDocument/2006/relationships/tags" Target="../tags/tag2059.xml"/><Relationship Id="rId30" Type="http://schemas.openxmlformats.org/officeDocument/2006/relationships/tags" Target="../tags/tag2062.xml"/><Relationship Id="rId35" Type="http://schemas.openxmlformats.org/officeDocument/2006/relationships/tags" Target="../tags/tag2067.xml"/><Relationship Id="rId43" Type="http://schemas.openxmlformats.org/officeDocument/2006/relationships/tags" Target="../tags/tag2075.xml"/><Relationship Id="rId48" Type="http://schemas.openxmlformats.org/officeDocument/2006/relationships/tags" Target="../tags/tag2080.xml"/><Relationship Id="rId8" Type="http://schemas.openxmlformats.org/officeDocument/2006/relationships/tags" Target="../tags/tag2040.xml"/><Relationship Id="rId51" Type="http://schemas.openxmlformats.org/officeDocument/2006/relationships/tags" Target="../tags/tag2083.xml"/><Relationship Id="rId3" Type="http://schemas.openxmlformats.org/officeDocument/2006/relationships/tags" Target="../tags/tag2035.xml"/><Relationship Id="rId12" Type="http://schemas.openxmlformats.org/officeDocument/2006/relationships/tags" Target="../tags/tag2044.xml"/><Relationship Id="rId17" Type="http://schemas.openxmlformats.org/officeDocument/2006/relationships/tags" Target="../tags/tag2049.xml"/><Relationship Id="rId25" Type="http://schemas.openxmlformats.org/officeDocument/2006/relationships/tags" Target="../tags/tag2057.xml"/><Relationship Id="rId33" Type="http://schemas.openxmlformats.org/officeDocument/2006/relationships/tags" Target="../tags/tag2065.xml"/><Relationship Id="rId38" Type="http://schemas.openxmlformats.org/officeDocument/2006/relationships/tags" Target="../tags/tag2070.xml"/><Relationship Id="rId46" Type="http://schemas.openxmlformats.org/officeDocument/2006/relationships/tags" Target="../tags/tag2078.xml"/><Relationship Id="rId20" Type="http://schemas.openxmlformats.org/officeDocument/2006/relationships/tags" Target="../tags/tag2052.xml"/><Relationship Id="rId41" Type="http://schemas.openxmlformats.org/officeDocument/2006/relationships/tags" Target="../tags/tag2073.xml"/><Relationship Id="rId1" Type="http://schemas.openxmlformats.org/officeDocument/2006/relationships/tags" Target="../tags/tag2033.xml"/><Relationship Id="rId6" Type="http://schemas.openxmlformats.org/officeDocument/2006/relationships/tags" Target="../tags/tag2038.xml"/><Relationship Id="rId15" Type="http://schemas.openxmlformats.org/officeDocument/2006/relationships/tags" Target="../tags/tag2047.xml"/><Relationship Id="rId23" Type="http://schemas.openxmlformats.org/officeDocument/2006/relationships/tags" Target="../tags/tag2055.xml"/><Relationship Id="rId28" Type="http://schemas.openxmlformats.org/officeDocument/2006/relationships/tags" Target="../tags/tag2060.xml"/><Relationship Id="rId36" Type="http://schemas.openxmlformats.org/officeDocument/2006/relationships/tags" Target="../tags/tag2068.xml"/><Relationship Id="rId49" Type="http://schemas.openxmlformats.org/officeDocument/2006/relationships/tags" Target="../tags/tag2081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2097.xml"/><Relationship Id="rId18" Type="http://schemas.openxmlformats.org/officeDocument/2006/relationships/tags" Target="../tags/tag2102.xml"/><Relationship Id="rId26" Type="http://schemas.openxmlformats.org/officeDocument/2006/relationships/tags" Target="../tags/tag2110.xml"/><Relationship Id="rId39" Type="http://schemas.openxmlformats.org/officeDocument/2006/relationships/tags" Target="../tags/tag2123.xml"/><Relationship Id="rId21" Type="http://schemas.openxmlformats.org/officeDocument/2006/relationships/tags" Target="../tags/tag2105.xml"/><Relationship Id="rId34" Type="http://schemas.openxmlformats.org/officeDocument/2006/relationships/tags" Target="../tags/tag2118.xml"/><Relationship Id="rId42" Type="http://schemas.openxmlformats.org/officeDocument/2006/relationships/tags" Target="../tags/tag2126.xml"/><Relationship Id="rId47" Type="http://schemas.openxmlformats.org/officeDocument/2006/relationships/tags" Target="../tags/tag2131.xml"/><Relationship Id="rId50" Type="http://schemas.openxmlformats.org/officeDocument/2006/relationships/tags" Target="../tags/tag2134.xml"/><Relationship Id="rId7" Type="http://schemas.openxmlformats.org/officeDocument/2006/relationships/tags" Target="../tags/tag2091.xml"/><Relationship Id="rId2" Type="http://schemas.openxmlformats.org/officeDocument/2006/relationships/tags" Target="../tags/tag2086.xml"/><Relationship Id="rId16" Type="http://schemas.openxmlformats.org/officeDocument/2006/relationships/tags" Target="../tags/tag2100.xml"/><Relationship Id="rId29" Type="http://schemas.openxmlformats.org/officeDocument/2006/relationships/tags" Target="../tags/tag2113.xml"/><Relationship Id="rId11" Type="http://schemas.openxmlformats.org/officeDocument/2006/relationships/tags" Target="../tags/tag2095.xml"/><Relationship Id="rId24" Type="http://schemas.openxmlformats.org/officeDocument/2006/relationships/tags" Target="../tags/tag2108.xml"/><Relationship Id="rId32" Type="http://schemas.openxmlformats.org/officeDocument/2006/relationships/tags" Target="../tags/tag2116.xml"/><Relationship Id="rId37" Type="http://schemas.openxmlformats.org/officeDocument/2006/relationships/tags" Target="../tags/tag2121.xml"/><Relationship Id="rId40" Type="http://schemas.openxmlformats.org/officeDocument/2006/relationships/tags" Target="../tags/tag2124.xml"/><Relationship Id="rId45" Type="http://schemas.openxmlformats.org/officeDocument/2006/relationships/tags" Target="../tags/tag2129.xml"/><Relationship Id="rId5" Type="http://schemas.openxmlformats.org/officeDocument/2006/relationships/tags" Target="../tags/tag2089.xml"/><Relationship Id="rId15" Type="http://schemas.openxmlformats.org/officeDocument/2006/relationships/tags" Target="../tags/tag2099.xml"/><Relationship Id="rId23" Type="http://schemas.openxmlformats.org/officeDocument/2006/relationships/tags" Target="../tags/tag2107.xml"/><Relationship Id="rId28" Type="http://schemas.openxmlformats.org/officeDocument/2006/relationships/tags" Target="../tags/tag2112.xml"/><Relationship Id="rId36" Type="http://schemas.openxmlformats.org/officeDocument/2006/relationships/tags" Target="../tags/tag2120.xml"/><Relationship Id="rId49" Type="http://schemas.openxmlformats.org/officeDocument/2006/relationships/tags" Target="../tags/tag2133.xml"/><Relationship Id="rId10" Type="http://schemas.openxmlformats.org/officeDocument/2006/relationships/tags" Target="../tags/tag2094.xml"/><Relationship Id="rId19" Type="http://schemas.openxmlformats.org/officeDocument/2006/relationships/tags" Target="../tags/tag2103.xml"/><Relationship Id="rId31" Type="http://schemas.openxmlformats.org/officeDocument/2006/relationships/tags" Target="../tags/tag2115.xml"/><Relationship Id="rId44" Type="http://schemas.openxmlformats.org/officeDocument/2006/relationships/tags" Target="../tags/tag2128.xml"/><Relationship Id="rId4" Type="http://schemas.openxmlformats.org/officeDocument/2006/relationships/tags" Target="../tags/tag2088.xml"/><Relationship Id="rId9" Type="http://schemas.openxmlformats.org/officeDocument/2006/relationships/tags" Target="../tags/tag2093.xml"/><Relationship Id="rId14" Type="http://schemas.openxmlformats.org/officeDocument/2006/relationships/tags" Target="../tags/tag2098.xml"/><Relationship Id="rId22" Type="http://schemas.openxmlformats.org/officeDocument/2006/relationships/tags" Target="../tags/tag2106.xml"/><Relationship Id="rId27" Type="http://schemas.openxmlformats.org/officeDocument/2006/relationships/tags" Target="../tags/tag2111.xml"/><Relationship Id="rId30" Type="http://schemas.openxmlformats.org/officeDocument/2006/relationships/tags" Target="../tags/tag2114.xml"/><Relationship Id="rId35" Type="http://schemas.openxmlformats.org/officeDocument/2006/relationships/tags" Target="../tags/tag2119.xml"/><Relationship Id="rId43" Type="http://schemas.openxmlformats.org/officeDocument/2006/relationships/tags" Target="../tags/tag2127.xml"/><Relationship Id="rId48" Type="http://schemas.openxmlformats.org/officeDocument/2006/relationships/tags" Target="../tags/tag2132.xml"/><Relationship Id="rId8" Type="http://schemas.openxmlformats.org/officeDocument/2006/relationships/tags" Target="../tags/tag209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087.xml"/><Relationship Id="rId12" Type="http://schemas.openxmlformats.org/officeDocument/2006/relationships/tags" Target="../tags/tag2096.xml"/><Relationship Id="rId17" Type="http://schemas.openxmlformats.org/officeDocument/2006/relationships/tags" Target="../tags/tag2101.xml"/><Relationship Id="rId25" Type="http://schemas.openxmlformats.org/officeDocument/2006/relationships/tags" Target="../tags/tag2109.xml"/><Relationship Id="rId33" Type="http://schemas.openxmlformats.org/officeDocument/2006/relationships/tags" Target="../tags/tag2117.xml"/><Relationship Id="rId38" Type="http://schemas.openxmlformats.org/officeDocument/2006/relationships/tags" Target="../tags/tag2122.xml"/><Relationship Id="rId46" Type="http://schemas.openxmlformats.org/officeDocument/2006/relationships/tags" Target="../tags/tag2130.xml"/><Relationship Id="rId20" Type="http://schemas.openxmlformats.org/officeDocument/2006/relationships/tags" Target="../tags/tag2104.xml"/><Relationship Id="rId41" Type="http://schemas.openxmlformats.org/officeDocument/2006/relationships/tags" Target="../tags/tag2125.xml"/><Relationship Id="rId1" Type="http://schemas.openxmlformats.org/officeDocument/2006/relationships/tags" Target="../tags/tag2085.xml"/><Relationship Id="rId6" Type="http://schemas.openxmlformats.org/officeDocument/2006/relationships/tags" Target="../tags/tag2090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2147.xml"/><Relationship Id="rId18" Type="http://schemas.openxmlformats.org/officeDocument/2006/relationships/tags" Target="../tags/tag2152.xml"/><Relationship Id="rId26" Type="http://schemas.openxmlformats.org/officeDocument/2006/relationships/tags" Target="../tags/tag2160.xml"/><Relationship Id="rId39" Type="http://schemas.openxmlformats.org/officeDocument/2006/relationships/tags" Target="../tags/tag2173.xml"/><Relationship Id="rId21" Type="http://schemas.openxmlformats.org/officeDocument/2006/relationships/tags" Target="../tags/tag2155.xml"/><Relationship Id="rId34" Type="http://schemas.openxmlformats.org/officeDocument/2006/relationships/tags" Target="../tags/tag2168.xml"/><Relationship Id="rId42" Type="http://schemas.openxmlformats.org/officeDocument/2006/relationships/tags" Target="../tags/tag2176.xml"/><Relationship Id="rId47" Type="http://schemas.openxmlformats.org/officeDocument/2006/relationships/tags" Target="../tags/tag2181.xml"/><Relationship Id="rId50" Type="http://schemas.openxmlformats.org/officeDocument/2006/relationships/tags" Target="../tags/tag2184.xml"/><Relationship Id="rId55" Type="http://schemas.openxmlformats.org/officeDocument/2006/relationships/tags" Target="../tags/tag2189.xml"/><Relationship Id="rId7" Type="http://schemas.openxmlformats.org/officeDocument/2006/relationships/tags" Target="../tags/tag2141.xml"/><Relationship Id="rId2" Type="http://schemas.openxmlformats.org/officeDocument/2006/relationships/tags" Target="../tags/tag2136.xml"/><Relationship Id="rId16" Type="http://schemas.openxmlformats.org/officeDocument/2006/relationships/tags" Target="../tags/tag2150.xml"/><Relationship Id="rId29" Type="http://schemas.openxmlformats.org/officeDocument/2006/relationships/tags" Target="../tags/tag2163.xml"/><Relationship Id="rId11" Type="http://schemas.openxmlformats.org/officeDocument/2006/relationships/tags" Target="../tags/tag2145.xml"/><Relationship Id="rId24" Type="http://schemas.openxmlformats.org/officeDocument/2006/relationships/tags" Target="../tags/tag2158.xml"/><Relationship Id="rId32" Type="http://schemas.openxmlformats.org/officeDocument/2006/relationships/tags" Target="../tags/tag2166.xml"/><Relationship Id="rId37" Type="http://schemas.openxmlformats.org/officeDocument/2006/relationships/tags" Target="../tags/tag2171.xml"/><Relationship Id="rId40" Type="http://schemas.openxmlformats.org/officeDocument/2006/relationships/tags" Target="../tags/tag2174.xml"/><Relationship Id="rId45" Type="http://schemas.openxmlformats.org/officeDocument/2006/relationships/tags" Target="../tags/tag2179.xml"/><Relationship Id="rId53" Type="http://schemas.openxmlformats.org/officeDocument/2006/relationships/tags" Target="../tags/tag2187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2139.xml"/><Relationship Id="rId19" Type="http://schemas.openxmlformats.org/officeDocument/2006/relationships/tags" Target="../tags/tag2153.xml"/><Relationship Id="rId4" Type="http://schemas.openxmlformats.org/officeDocument/2006/relationships/tags" Target="../tags/tag2138.xml"/><Relationship Id="rId9" Type="http://schemas.openxmlformats.org/officeDocument/2006/relationships/tags" Target="../tags/tag2143.xml"/><Relationship Id="rId14" Type="http://schemas.openxmlformats.org/officeDocument/2006/relationships/tags" Target="../tags/tag2148.xml"/><Relationship Id="rId22" Type="http://schemas.openxmlformats.org/officeDocument/2006/relationships/tags" Target="../tags/tag2156.xml"/><Relationship Id="rId27" Type="http://schemas.openxmlformats.org/officeDocument/2006/relationships/tags" Target="../tags/tag2161.xml"/><Relationship Id="rId30" Type="http://schemas.openxmlformats.org/officeDocument/2006/relationships/tags" Target="../tags/tag2164.xml"/><Relationship Id="rId35" Type="http://schemas.openxmlformats.org/officeDocument/2006/relationships/tags" Target="../tags/tag2169.xml"/><Relationship Id="rId43" Type="http://schemas.openxmlformats.org/officeDocument/2006/relationships/tags" Target="../tags/tag2177.xml"/><Relationship Id="rId48" Type="http://schemas.openxmlformats.org/officeDocument/2006/relationships/tags" Target="../tags/tag2182.xml"/><Relationship Id="rId56" Type="http://schemas.openxmlformats.org/officeDocument/2006/relationships/tags" Target="../tags/tag2190.xml"/><Relationship Id="rId8" Type="http://schemas.openxmlformats.org/officeDocument/2006/relationships/tags" Target="../tags/tag2142.xml"/><Relationship Id="rId51" Type="http://schemas.openxmlformats.org/officeDocument/2006/relationships/tags" Target="../tags/tag2185.xml"/><Relationship Id="rId3" Type="http://schemas.openxmlformats.org/officeDocument/2006/relationships/tags" Target="../tags/tag2137.xml"/><Relationship Id="rId12" Type="http://schemas.openxmlformats.org/officeDocument/2006/relationships/tags" Target="../tags/tag2146.xml"/><Relationship Id="rId17" Type="http://schemas.openxmlformats.org/officeDocument/2006/relationships/tags" Target="../tags/tag2151.xml"/><Relationship Id="rId25" Type="http://schemas.openxmlformats.org/officeDocument/2006/relationships/tags" Target="../tags/tag2159.xml"/><Relationship Id="rId33" Type="http://schemas.openxmlformats.org/officeDocument/2006/relationships/tags" Target="../tags/tag2167.xml"/><Relationship Id="rId38" Type="http://schemas.openxmlformats.org/officeDocument/2006/relationships/tags" Target="../tags/tag2172.xml"/><Relationship Id="rId46" Type="http://schemas.openxmlformats.org/officeDocument/2006/relationships/tags" Target="../tags/tag2180.xml"/><Relationship Id="rId20" Type="http://schemas.openxmlformats.org/officeDocument/2006/relationships/tags" Target="../tags/tag2154.xml"/><Relationship Id="rId41" Type="http://schemas.openxmlformats.org/officeDocument/2006/relationships/tags" Target="../tags/tag2175.xml"/><Relationship Id="rId54" Type="http://schemas.openxmlformats.org/officeDocument/2006/relationships/tags" Target="../tags/tag2188.xml"/><Relationship Id="rId1" Type="http://schemas.openxmlformats.org/officeDocument/2006/relationships/tags" Target="../tags/tag2135.xml"/><Relationship Id="rId6" Type="http://schemas.openxmlformats.org/officeDocument/2006/relationships/tags" Target="../tags/tag2140.xml"/><Relationship Id="rId15" Type="http://schemas.openxmlformats.org/officeDocument/2006/relationships/tags" Target="../tags/tag2149.xml"/><Relationship Id="rId23" Type="http://schemas.openxmlformats.org/officeDocument/2006/relationships/tags" Target="../tags/tag2157.xml"/><Relationship Id="rId28" Type="http://schemas.openxmlformats.org/officeDocument/2006/relationships/tags" Target="../tags/tag2162.xml"/><Relationship Id="rId36" Type="http://schemas.openxmlformats.org/officeDocument/2006/relationships/tags" Target="../tags/tag2170.xml"/><Relationship Id="rId49" Type="http://schemas.openxmlformats.org/officeDocument/2006/relationships/tags" Target="../tags/tag2183.xml"/><Relationship Id="rId57" Type="http://schemas.openxmlformats.org/officeDocument/2006/relationships/tags" Target="../tags/tag2191.xml"/><Relationship Id="rId10" Type="http://schemas.openxmlformats.org/officeDocument/2006/relationships/tags" Target="../tags/tag2144.xml"/><Relationship Id="rId31" Type="http://schemas.openxmlformats.org/officeDocument/2006/relationships/tags" Target="../tags/tag2165.xml"/><Relationship Id="rId44" Type="http://schemas.openxmlformats.org/officeDocument/2006/relationships/tags" Target="../tags/tag2178.xml"/><Relationship Id="rId52" Type="http://schemas.openxmlformats.org/officeDocument/2006/relationships/tags" Target="../tags/tag21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2204.xml"/><Relationship Id="rId18" Type="http://schemas.openxmlformats.org/officeDocument/2006/relationships/tags" Target="../tags/tag2209.xml"/><Relationship Id="rId26" Type="http://schemas.openxmlformats.org/officeDocument/2006/relationships/tags" Target="../tags/tag2217.xml"/><Relationship Id="rId39" Type="http://schemas.openxmlformats.org/officeDocument/2006/relationships/tags" Target="../tags/tag2230.xml"/><Relationship Id="rId21" Type="http://schemas.openxmlformats.org/officeDocument/2006/relationships/tags" Target="../tags/tag2212.xml"/><Relationship Id="rId34" Type="http://schemas.openxmlformats.org/officeDocument/2006/relationships/tags" Target="../tags/tag2225.xml"/><Relationship Id="rId42" Type="http://schemas.openxmlformats.org/officeDocument/2006/relationships/tags" Target="../tags/tag2233.xml"/><Relationship Id="rId47" Type="http://schemas.openxmlformats.org/officeDocument/2006/relationships/tags" Target="../tags/tag2238.xml"/><Relationship Id="rId50" Type="http://schemas.openxmlformats.org/officeDocument/2006/relationships/tags" Target="../tags/tag2241.xml"/><Relationship Id="rId7" Type="http://schemas.openxmlformats.org/officeDocument/2006/relationships/tags" Target="../tags/tag2198.xml"/><Relationship Id="rId2" Type="http://schemas.openxmlformats.org/officeDocument/2006/relationships/tags" Target="../tags/tag2193.xml"/><Relationship Id="rId16" Type="http://schemas.openxmlformats.org/officeDocument/2006/relationships/tags" Target="../tags/tag2207.xml"/><Relationship Id="rId29" Type="http://schemas.openxmlformats.org/officeDocument/2006/relationships/tags" Target="../tags/tag2220.xml"/><Relationship Id="rId11" Type="http://schemas.openxmlformats.org/officeDocument/2006/relationships/tags" Target="../tags/tag2202.xml"/><Relationship Id="rId24" Type="http://schemas.openxmlformats.org/officeDocument/2006/relationships/tags" Target="../tags/tag2215.xml"/><Relationship Id="rId32" Type="http://schemas.openxmlformats.org/officeDocument/2006/relationships/tags" Target="../tags/tag2223.xml"/><Relationship Id="rId37" Type="http://schemas.openxmlformats.org/officeDocument/2006/relationships/tags" Target="../tags/tag2228.xml"/><Relationship Id="rId40" Type="http://schemas.openxmlformats.org/officeDocument/2006/relationships/tags" Target="../tags/tag2231.xml"/><Relationship Id="rId45" Type="http://schemas.openxmlformats.org/officeDocument/2006/relationships/tags" Target="../tags/tag2236.xml"/><Relationship Id="rId53" Type="http://schemas.openxmlformats.org/officeDocument/2006/relationships/tags" Target="../tags/tag2244.xml"/><Relationship Id="rId5" Type="http://schemas.openxmlformats.org/officeDocument/2006/relationships/tags" Target="../tags/tag2196.xml"/><Relationship Id="rId10" Type="http://schemas.openxmlformats.org/officeDocument/2006/relationships/tags" Target="../tags/tag2201.xml"/><Relationship Id="rId19" Type="http://schemas.openxmlformats.org/officeDocument/2006/relationships/tags" Target="../tags/tag2210.xml"/><Relationship Id="rId31" Type="http://schemas.openxmlformats.org/officeDocument/2006/relationships/tags" Target="../tags/tag2222.xml"/><Relationship Id="rId44" Type="http://schemas.openxmlformats.org/officeDocument/2006/relationships/tags" Target="../tags/tag2235.xml"/><Relationship Id="rId52" Type="http://schemas.openxmlformats.org/officeDocument/2006/relationships/tags" Target="../tags/tag2243.xml"/><Relationship Id="rId4" Type="http://schemas.openxmlformats.org/officeDocument/2006/relationships/tags" Target="../tags/tag2195.xml"/><Relationship Id="rId9" Type="http://schemas.openxmlformats.org/officeDocument/2006/relationships/tags" Target="../tags/tag2200.xml"/><Relationship Id="rId14" Type="http://schemas.openxmlformats.org/officeDocument/2006/relationships/tags" Target="../tags/tag2205.xml"/><Relationship Id="rId22" Type="http://schemas.openxmlformats.org/officeDocument/2006/relationships/tags" Target="../tags/tag2213.xml"/><Relationship Id="rId27" Type="http://schemas.openxmlformats.org/officeDocument/2006/relationships/tags" Target="../tags/tag2218.xml"/><Relationship Id="rId30" Type="http://schemas.openxmlformats.org/officeDocument/2006/relationships/tags" Target="../tags/tag2221.xml"/><Relationship Id="rId35" Type="http://schemas.openxmlformats.org/officeDocument/2006/relationships/tags" Target="../tags/tag2226.xml"/><Relationship Id="rId43" Type="http://schemas.openxmlformats.org/officeDocument/2006/relationships/tags" Target="../tags/tag2234.xml"/><Relationship Id="rId48" Type="http://schemas.openxmlformats.org/officeDocument/2006/relationships/tags" Target="../tags/tag2239.xml"/><Relationship Id="rId8" Type="http://schemas.openxmlformats.org/officeDocument/2006/relationships/tags" Target="../tags/tag2199.xml"/><Relationship Id="rId51" Type="http://schemas.openxmlformats.org/officeDocument/2006/relationships/tags" Target="../tags/tag2242.xml"/><Relationship Id="rId3" Type="http://schemas.openxmlformats.org/officeDocument/2006/relationships/tags" Target="../tags/tag2194.xml"/><Relationship Id="rId12" Type="http://schemas.openxmlformats.org/officeDocument/2006/relationships/tags" Target="../tags/tag2203.xml"/><Relationship Id="rId17" Type="http://schemas.openxmlformats.org/officeDocument/2006/relationships/tags" Target="../tags/tag2208.xml"/><Relationship Id="rId25" Type="http://schemas.openxmlformats.org/officeDocument/2006/relationships/tags" Target="../tags/tag2216.xml"/><Relationship Id="rId33" Type="http://schemas.openxmlformats.org/officeDocument/2006/relationships/tags" Target="../tags/tag2224.xml"/><Relationship Id="rId38" Type="http://schemas.openxmlformats.org/officeDocument/2006/relationships/tags" Target="../tags/tag2229.xml"/><Relationship Id="rId46" Type="http://schemas.openxmlformats.org/officeDocument/2006/relationships/tags" Target="../tags/tag2237.xml"/><Relationship Id="rId20" Type="http://schemas.openxmlformats.org/officeDocument/2006/relationships/tags" Target="../tags/tag2211.xml"/><Relationship Id="rId41" Type="http://schemas.openxmlformats.org/officeDocument/2006/relationships/tags" Target="../tags/tag2232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2192.xml"/><Relationship Id="rId6" Type="http://schemas.openxmlformats.org/officeDocument/2006/relationships/tags" Target="../tags/tag2197.xml"/><Relationship Id="rId15" Type="http://schemas.openxmlformats.org/officeDocument/2006/relationships/tags" Target="../tags/tag2206.xml"/><Relationship Id="rId23" Type="http://schemas.openxmlformats.org/officeDocument/2006/relationships/tags" Target="../tags/tag2214.xml"/><Relationship Id="rId28" Type="http://schemas.openxmlformats.org/officeDocument/2006/relationships/tags" Target="../tags/tag2219.xml"/><Relationship Id="rId36" Type="http://schemas.openxmlformats.org/officeDocument/2006/relationships/tags" Target="../tags/tag2227.xml"/><Relationship Id="rId49" Type="http://schemas.openxmlformats.org/officeDocument/2006/relationships/tags" Target="../tags/tag2240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2257.xml"/><Relationship Id="rId18" Type="http://schemas.openxmlformats.org/officeDocument/2006/relationships/tags" Target="../tags/tag2262.xml"/><Relationship Id="rId26" Type="http://schemas.openxmlformats.org/officeDocument/2006/relationships/tags" Target="../tags/tag2270.xml"/><Relationship Id="rId39" Type="http://schemas.openxmlformats.org/officeDocument/2006/relationships/tags" Target="../tags/tag2283.xml"/><Relationship Id="rId21" Type="http://schemas.openxmlformats.org/officeDocument/2006/relationships/tags" Target="../tags/tag2265.xml"/><Relationship Id="rId34" Type="http://schemas.openxmlformats.org/officeDocument/2006/relationships/tags" Target="../tags/tag2278.xml"/><Relationship Id="rId42" Type="http://schemas.openxmlformats.org/officeDocument/2006/relationships/tags" Target="../tags/tag2286.xml"/><Relationship Id="rId47" Type="http://schemas.openxmlformats.org/officeDocument/2006/relationships/tags" Target="../tags/tag2291.xml"/><Relationship Id="rId50" Type="http://schemas.openxmlformats.org/officeDocument/2006/relationships/tags" Target="../tags/tag2294.xml"/><Relationship Id="rId7" Type="http://schemas.openxmlformats.org/officeDocument/2006/relationships/tags" Target="../tags/tag2251.xml"/><Relationship Id="rId2" Type="http://schemas.openxmlformats.org/officeDocument/2006/relationships/tags" Target="../tags/tag2246.xml"/><Relationship Id="rId16" Type="http://schemas.openxmlformats.org/officeDocument/2006/relationships/tags" Target="../tags/tag2260.xml"/><Relationship Id="rId29" Type="http://schemas.openxmlformats.org/officeDocument/2006/relationships/tags" Target="../tags/tag2273.xml"/><Relationship Id="rId11" Type="http://schemas.openxmlformats.org/officeDocument/2006/relationships/tags" Target="../tags/tag2255.xml"/><Relationship Id="rId24" Type="http://schemas.openxmlformats.org/officeDocument/2006/relationships/tags" Target="../tags/tag2268.xml"/><Relationship Id="rId32" Type="http://schemas.openxmlformats.org/officeDocument/2006/relationships/tags" Target="../tags/tag2276.xml"/><Relationship Id="rId37" Type="http://schemas.openxmlformats.org/officeDocument/2006/relationships/tags" Target="../tags/tag2281.xml"/><Relationship Id="rId40" Type="http://schemas.openxmlformats.org/officeDocument/2006/relationships/tags" Target="../tags/tag2284.xml"/><Relationship Id="rId45" Type="http://schemas.openxmlformats.org/officeDocument/2006/relationships/tags" Target="../tags/tag2289.xml"/><Relationship Id="rId53" Type="http://schemas.openxmlformats.org/officeDocument/2006/relationships/tags" Target="../tags/tag2297.xml"/><Relationship Id="rId5" Type="http://schemas.openxmlformats.org/officeDocument/2006/relationships/tags" Target="../tags/tag2249.xml"/><Relationship Id="rId10" Type="http://schemas.openxmlformats.org/officeDocument/2006/relationships/tags" Target="../tags/tag2254.xml"/><Relationship Id="rId19" Type="http://schemas.openxmlformats.org/officeDocument/2006/relationships/tags" Target="../tags/tag2263.xml"/><Relationship Id="rId31" Type="http://schemas.openxmlformats.org/officeDocument/2006/relationships/tags" Target="../tags/tag2275.xml"/><Relationship Id="rId44" Type="http://schemas.openxmlformats.org/officeDocument/2006/relationships/tags" Target="../tags/tag2288.xml"/><Relationship Id="rId52" Type="http://schemas.openxmlformats.org/officeDocument/2006/relationships/tags" Target="../tags/tag2296.xml"/><Relationship Id="rId4" Type="http://schemas.openxmlformats.org/officeDocument/2006/relationships/tags" Target="../tags/tag2248.xml"/><Relationship Id="rId9" Type="http://schemas.openxmlformats.org/officeDocument/2006/relationships/tags" Target="../tags/tag2253.xml"/><Relationship Id="rId14" Type="http://schemas.openxmlformats.org/officeDocument/2006/relationships/tags" Target="../tags/tag2258.xml"/><Relationship Id="rId22" Type="http://schemas.openxmlformats.org/officeDocument/2006/relationships/tags" Target="../tags/tag2266.xml"/><Relationship Id="rId27" Type="http://schemas.openxmlformats.org/officeDocument/2006/relationships/tags" Target="../tags/tag2271.xml"/><Relationship Id="rId30" Type="http://schemas.openxmlformats.org/officeDocument/2006/relationships/tags" Target="../tags/tag2274.xml"/><Relationship Id="rId35" Type="http://schemas.openxmlformats.org/officeDocument/2006/relationships/tags" Target="../tags/tag2279.xml"/><Relationship Id="rId43" Type="http://schemas.openxmlformats.org/officeDocument/2006/relationships/tags" Target="../tags/tag2287.xml"/><Relationship Id="rId48" Type="http://schemas.openxmlformats.org/officeDocument/2006/relationships/tags" Target="../tags/tag2292.xml"/><Relationship Id="rId8" Type="http://schemas.openxmlformats.org/officeDocument/2006/relationships/tags" Target="../tags/tag2252.xml"/><Relationship Id="rId51" Type="http://schemas.openxmlformats.org/officeDocument/2006/relationships/tags" Target="../tags/tag2295.xml"/><Relationship Id="rId3" Type="http://schemas.openxmlformats.org/officeDocument/2006/relationships/tags" Target="../tags/tag2247.xml"/><Relationship Id="rId12" Type="http://schemas.openxmlformats.org/officeDocument/2006/relationships/tags" Target="../tags/tag2256.xml"/><Relationship Id="rId17" Type="http://schemas.openxmlformats.org/officeDocument/2006/relationships/tags" Target="../tags/tag2261.xml"/><Relationship Id="rId25" Type="http://schemas.openxmlformats.org/officeDocument/2006/relationships/tags" Target="../tags/tag2269.xml"/><Relationship Id="rId33" Type="http://schemas.openxmlformats.org/officeDocument/2006/relationships/tags" Target="../tags/tag2277.xml"/><Relationship Id="rId38" Type="http://schemas.openxmlformats.org/officeDocument/2006/relationships/tags" Target="../tags/tag2282.xml"/><Relationship Id="rId46" Type="http://schemas.openxmlformats.org/officeDocument/2006/relationships/tags" Target="../tags/tag2290.xml"/><Relationship Id="rId20" Type="http://schemas.openxmlformats.org/officeDocument/2006/relationships/tags" Target="../tags/tag2264.xml"/><Relationship Id="rId41" Type="http://schemas.openxmlformats.org/officeDocument/2006/relationships/tags" Target="../tags/tag2285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2245.xml"/><Relationship Id="rId6" Type="http://schemas.openxmlformats.org/officeDocument/2006/relationships/tags" Target="../tags/tag2250.xml"/><Relationship Id="rId15" Type="http://schemas.openxmlformats.org/officeDocument/2006/relationships/tags" Target="../tags/tag2259.xml"/><Relationship Id="rId23" Type="http://schemas.openxmlformats.org/officeDocument/2006/relationships/tags" Target="../tags/tag2267.xml"/><Relationship Id="rId28" Type="http://schemas.openxmlformats.org/officeDocument/2006/relationships/tags" Target="../tags/tag2272.xml"/><Relationship Id="rId36" Type="http://schemas.openxmlformats.org/officeDocument/2006/relationships/tags" Target="../tags/tag2280.xml"/><Relationship Id="rId49" Type="http://schemas.openxmlformats.org/officeDocument/2006/relationships/tags" Target="../tags/tag2293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2310.xml"/><Relationship Id="rId18" Type="http://schemas.openxmlformats.org/officeDocument/2006/relationships/tags" Target="../tags/tag2315.xml"/><Relationship Id="rId26" Type="http://schemas.openxmlformats.org/officeDocument/2006/relationships/tags" Target="../tags/tag2323.xml"/><Relationship Id="rId39" Type="http://schemas.openxmlformats.org/officeDocument/2006/relationships/tags" Target="../tags/tag2336.xml"/><Relationship Id="rId21" Type="http://schemas.openxmlformats.org/officeDocument/2006/relationships/tags" Target="../tags/tag2318.xml"/><Relationship Id="rId34" Type="http://schemas.openxmlformats.org/officeDocument/2006/relationships/tags" Target="../tags/tag2331.xml"/><Relationship Id="rId42" Type="http://schemas.openxmlformats.org/officeDocument/2006/relationships/tags" Target="../tags/tag2339.xml"/><Relationship Id="rId47" Type="http://schemas.openxmlformats.org/officeDocument/2006/relationships/tags" Target="../tags/tag2344.xml"/><Relationship Id="rId50" Type="http://schemas.openxmlformats.org/officeDocument/2006/relationships/tags" Target="../tags/tag2347.xml"/><Relationship Id="rId55" Type="http://schemas.openxmlformats.org/officeDocument/2006/relationships/tags" Target="../tags/tag2352.xml"/><Relationship Id="rId7" Type="http://schemas.openxmlformats.org/officeDocument/2006/relationships/tags" Target="../tags/tag2304.xml"/><Relationship Id="rId2" Type="http://schemas.openxmlformats.org/officeDocument/2006/relationships/tags" Target="../tags/tag2299.xml"/><Relationship Id="rId16" Type="http://schemas.openxmlformats.org/officeDocument/2006/relationships/tags" Target="../tags/tag2313.xml"/><Relationship Id="rId29" Type="http://schemas.openxmlformats.org/officeDocument/2006/relationships/tags" Target="../tags/tag2326.xml"/><Relationship Id="rId11" Type="http://schemas.openxmlformats.org/officeDocument/2006/relationships/tags" Target="../tags/tag2308.xml"/><Relationship Id="rId24" Type="http://schemas.openxmlformats.org/officeDocument/2006/relationships/tags" Target="../tags/tag2321.xml"/><Relationship Id="rId32" Type="http://schemas.openxmlformats.org/officeDocument/2006/relationships/tags" Target="../tags/tag2329.xml"/><Relationship Id="rId37" Type="http://schemas.openxmlformats.org/officeDocument/2006/relationships/tags" Target="../tags/tag2334.xml"/><Relationship Id="rId40" Type="http://schemas.openxmlformats.org/officeDocument/2006/relationships/tags" Target="../tags/tag2337.xml"/><Relationship Id="rId45" Type="http://schemas.openxmlformats.org/officeDocument/2006/relationships/tags" Target="../tags/tag2342.xml"/><Relationship Id="rId53" Type="http://schemas.openxmlformats.org/officeDocument/2006/relationships/tags" Target="../tags/tag2350.xml"/><Relationship Id="rId5" Type="http://schemas.openxmlformats.org/officeDocument/2006/relationships/tags" Target="../tags/tag2302.xml"/><Relationship Id="rId10" Type="http://schemas.openxmlformats.org/officeDocument/2006/relationships/tags" Target="../tags/tag2307.xml"/><Relationship Id="rId19" Type="http://schemas.openxmlformats.org/officeDocument/2006/relationships/tags" Target="../tags/tag2316.xml"/><Relationship Id="rId31" Type="http://schemas.openxmlformats.org/officeDocument/2006/relationships/tags" Target="../tags/tag2328.xml"/><Relationship Id="rId44" Type="http://schemas.openxmlformats.org/officeDocument/2006/relationships/tags" Target="../tags/tag2341.xml"/><Relationship Id="rId52" Type="http://schemas.openxmlformats.org/officeDocument/2006/relationships/tags" Target="../tags/tag2349.xml"/><Relationship Id="rId4" Type="http://schemas.openxmlformats.org/officeDocument/2006/relationships/tags" Target="../tags/tag2301.xml"/><Relationship Id="rId9" Type="http://schemas.openxmlformats.org/officeDocument/2006/relationships/tags" Target="../tags/tag2306.xml"/><Relationship Id="rId14" Type="http://schemas.openxmlformats.org/officeDocument/2006/relationships/tags" Target="../tags/tag2311.xml"/><Relationship Id="rId22" Type="http://schemas.openxmlformats.org/officeDocument/2006/relationships/tags" Target="../tags/tag2319.xml"/><Relationship Id="rId27" Type="http://schemas.openxmlformats.org/officeDocument/2006/relationships/tags" Target="../tags/tag2324.xml"/><Relationship Id="rId30" Type="http://schemas.openxmlformats.org/officeDocument/2006/relationships/tags" Target="../tags/tag2327.xml"/><Relationship Id="rId35" Type="http://schemas.openxmlformats.org/officeDocument/2006/relationships/tags" Target="../tags/tag2332.xml"/><Relationship Id="rId43" Type="http://schemas.openxmlformats.org/officeDocument/2006/relationships/tags" Target="../tags/tag2340.xml"/><Relationship Id="rId48" Type="http://schemas.openxmlformats.org/officeDocument/2006/relationships/tags" Target="../tags/tag2345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305.xml"/><Relationship Id="rId51" Type="http://schemas.openxmlformats.org/officeDocument/2006/relationships/tags" Target="../tags/tag2348.xml"/><Relationship Id="rId3" Type="http://schemas.openxmlformats.org/officeDocument/2006/relationships/tags" Target="../tags/tag2300.xml"/><Relationship Id="rId12" Type="http://schemas.openxmlformats.org/officeDocument/2006/relationships/tags" Target="../tags/tag2309.xml"/><Relationship Id="rId17" Type="http://schemas.openxmlformats.org/officeDocument/2006/relationships/tags" Target="../tags/tag2314.xml"/><Relationship Id="rId25" Type="http://schemas.openxmlformats.org/officeDocument/2006/relationships/tags" Target="../tags/tag2322.xml"/><Relationship Id="rId33" Type="http://schemas.openxmlformats.org/officeDocument/2006/relationships/tags" Target="../tags/tag2330.xml"/><Relationship Id="rId38" Type="http://schemas.openxmlformats.org/officeDocument/2006/relationships/tags" Target="../tags/tag2335.xml"/><Relationship Id="rId46" Type="http://schemas.openxmlformats.org/officeDocument/2006/relationships/tags" Target="../tags/tag2343.xml"/><Relationship Id="rId20" Type="http://schemas.openxmlformats.org/officeDocument/2006/relationships/tags" Target="../tags/tag2317.xml"/><Relationship Id="rId41" Type="http://schemas.openxmlformats.org/officeDocument/2006/relationships/tags" Target="../tags/tag2338.xml"/><Relationship Id="rId54" Type="http://schemas.openxmlformats.org/officeDocument/2006/relationships/tags" Target="../tags/tag2351.xml"/><Relationship Id="rId1" Type="http://schemas.openxmlformats.org/officeDocument/2006/relationships/tags" Target="../tags/tag2298.xml"/><Relationship Id="rId6" Type="http://schemas.openxmlformats.org/officeDocument/2006/relationships/tags" Target="../tags/tag2303.xml"/><Relationship Id="rId15" Type="http://schemas.openxmlformats.org/officeDocument/2006/relationships/tags" Target="../tags/tag2312.xml"/><Relationship Id="rId23" Type="http://schemas.openxmlformats.org/officeDocument/2006/relationships/tags" Target="../tags/tag2320.xml"/><Relationship Id="rId28" Type="http://schemas.openxmlformats.org/officeDocument/2006/relationships/tags" Target="../tags/tag2325.xml"/><Relationship Id="rId36" Type="http://schemas.openxmlformats.org/officeDocument/2006/relationships/tags" Target="../tags/tag2333.xml"/><Relationship Id="rId49" Type="http://schemas.openxmlformats.org/officeDocument/2006/relationships/tags" Target="../tags/tag234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360.xml"/><Relationship Id="rId3" Type="http://schemas.openxmlformats.org/officeDocument/2006/relationships/tags" Target="../tags/tag2355.xml"/><Relationship Id="rId7" Type="http://schemas.openxmlformats.org/officeDocument/2006/relationships/tags" Target="../tags/tag2359.xml"/><Relationship Id="rId2" Type="http://schemas.openxmlformats.org/officeDocument/2006/relationships/tags" Target="../tags/tag2354.xml"/><Relationship Id="rId1" Type="http://schemas.openxmlformats.org/officeDocument/2006/relationships/tags" Target="../tags/tag2353.xml"/><Relationship Id="rId6" Type="http://schemas.openxmlformats.org/officeDocument/2006/relationships/tags" Target="../tags/tag2358.xml"/><Relationship Id="rId5" Type="http://schemas.openxmlformats.org/officeDocument/2006/relationships/tags" Target="../tags/tag2357.xml"/><Relationship Id="rId4" Type="http://schemas.openxmlformats.org/officeDocument/2006/relationships/tags" Target="../tags/tag2356.xml"/><Relationship Id="rId9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2373.xml"/><Relationship Id="rId18" Type="http://schemas.openxmlformats.org/officeDocument/2006/relationships/tags" Target="../tags/tag2378.xml"/><Relationship Id="rId26" Type="http://schemas.openxmlformats.org/officeDocument/2006/relationships/tags" Target="../tags/tag2386.xml"/><Relationship Id="rId39" Type="http://schemas.openxmlformats.org/officeDocument/2006/relationships/tags" Target="../tags/tag2399.xml"/><Relationship Id="rId21" Type="http://schemas.openxmlformats.org/officeDocument/2006/relationships/tags" Target="../tags/tag2381.xml"/><Relationship Id="rId34" Type="http://schemas.openxmlformats.org/officeDocument/2006/relationships/tags" Target="../tags/tag2394.xml"/><Relationship Id="rId42" Type="http://schemas.openxmlformats.org/officeDocument/2006/relationships/tags" Target="../tags/tag2402.xml"/><Relationship Id="rId47" Type="http://schemas.openxmlformats.org/officeDocument/2006/relationships/tags" Target="../tags/tag2407.xml"/><Relationship Id="rId50" Type="http://schemas.openxmlformats.org/officeDocument/2006/relationships/tags" Target="../tags/tag2410.xml"/><Relationship Id="rId7" Type="http://schemas.openxmlformats.org/officeDocument/2006/relationships/tags" Target="../tags/tag2367.xml"/><Relationship Id="rId2" Type="http://schemas.openxmlformats.org/officeDocument/2006/relationships/tags" Target="../tags/tag2362.xml"/><Relationship Id="rId16" Type="http://schemas.openxmlformats.org/officeDocument/2006/relationships/tags" Target="../tags/tag2376.xml"/><Relationship Id="rId29" Type="http://schemas.openxmlformats.org/officeDocument/2006/relationships/tags" Target="../tags/tag2389.xml"/><Relationship Id="rId11" Type="http://schemas.openxmlformats.org/officeDocument/2006/relationships/tags" Target="../tags/tag2371.xml"/><Relationship Id="rId24" Type="http://schemas.openxmlformats.org/officeDocument/2006/relationships/tags" Target="../tags/tag2384.xml"/><Relationship Id="rId32" Type="http://schemas.openxmlformats.org/officeDocument/2006/relationships/tags" Target="../tags/tag2392.xml"/><Relationship Id="rId37" Type="http://schemas.openxmlformats.org/officeDocument/2006/relationships/tags" Target="../tags/tag2397.xml"/><Relationship Id="rId40" Type="http://schemas.openxmlformats.org/officeDocument/2006/relationships/tags" Target="../tags/tag2400.xml"/><Relationship Id="rId45" Type="http://schemas.openxmlformats.org/officeDocument/2006/relationships/tags" Target="../tags/tag2405.xml"/><Relationship Id="rId53" Type="http://schemas.openxmlformats.org/officeDocument/2006/relationships/tags" Target="../tags/tag2413.xml"/><Relationship Id="rId5" Type="http://schemas.openxmlformats.org/officeDocument/2006/relationships/tags" Target="../tags/tag2365.xml"/><Relationship Id="rId10" Type="http://schemas.openxmlformats.org/officeDocument/2006/relationships/tags" Target="../tags/tag2370.xml"/><Relationship Id="rId19" Type="http://schemas.openxmlformats.org/officeDocument/2006/relationships/tags" Target="../tags/tag2379.xml"/><Relationship Id="rId31" Type="http://schemas.openxmlformats.org/officeDocument/2006/relationships/tags" Target="../tags/tag2391.xml"/><Relationship Id="rId44" Type="http://schemas.openxmlformats.org/officeDocument/2006/relationships/tags" Target="../tags/tag2404.xml"/><Relationship Id="rId52" Type="http://schemas.openxmlformats.org/officeDocument/2006/relationships/tags" Target="../tags/tag2412.xml"/><Relationship Id="rId4" Type="http://schemas.openxmlformats.org/officeDocument/2006/relationships/tags" Target="../tags/tag2364.xml"/><Relationship Id="rId9" Type="http://schemas.openxmlformats.org/officeDocument/2006/relationships/tags" Target="../tags/tag2369.xml"/><Relationship Id="rId14" Type="http://schemas.openxmlformats.org/officeDocument/2006/relationships/tags" Target="../tags/tag2374.xml"/><Relationship Id="rId22" Type="http://schemas.openxmlformats.org/officeDocument/2006/relationships/tags" Target="../tags/tag2382.xml"/><Relationship Id="rId27" Type="http://schemas.openxmlformats.org/officeDocument/2006/relationships/tags" Target="../tags/tag2387.xml"/><Relationship Id="rId30" Type="http://schemas.openxmlformats.org/officeDocument/2006/relationships/tags" Target="../tags/tag2390.xml"/><Relationship Id="rId35" Type="http://schemas.openxmlformats.org/officeDocument/2006/relationships/tags" Target="../tags/tag2395.xml"/><Relationship Id="rId43" Type="http://schemas.openxmlformats.org/officeDocument/2006/relationships/tags" Target="../tags/tag2403.xml"/><Relationship Id="rId48" Type="http://schemas.openxmlformats.org/officeDocument/2006/relationships/tags" Target="../tags/tag2408.xml"/><Relationship Id="rId8" Type="http://schemas.openxmlformats.org/officeDocument/2006/relationships/tags" Target="../tags/tag2368.xml"/><Relationship Id="rId51" Type="http://schemas.openxmlformats.org/officeDocument/2006/relationships/tags" Target="../tags/tag2411.xml"/><Relationship Id="rId3" Type="http://schemas.openxmlformats.org/officeDocument/2006/relationships/tags" Target="../tags/tag2363.xml"/><Relationship Id="rId12" Type="http://schemas.openxmlformats.org/officeDocument/2006/relationships/tags" Target="../tags/tag2372.xml"/><Relationship Id="rId17" Type="http://schemas.openxmlformats.org/officeDocument/2006/relationships/tags" Target="../tags/tag2377.xml"/><Relationship Id="rId25" Type="http://schemas.openxmlformats.org/officeDocument/2006/relationships/tags" Target="../tags/tag2385.xml"/><Relationship Id="rId33" Type="http://schemas.openxmlformats.org/officeDocument/2006/relationships/tags" Target="../tags/tag2393.xml"/><Relationship Id="rId38" Type="http://schemas.openxmlformats.org/officeDocument/2006/relationships/tags" Target="../tags/tag2398.xml"/><Relationship Id="rId46" Type="http://schemas.openxmlformats.org/officeDocument/2006/relationships/tags" Target="../tags/tag2406.xml"/><Relationship Id="rId20" Type="http://schemas.openxmlformats.org/officeDocument/2006/relationships/tags" Target="../tags/tag2380.xml"/><Relationship Id="rId41" Type="http://schemas.openxmlformats.org/officeDocument/2006/relationships/tags" Target="../tags/tag240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2361.xml"/><Relationship Id="rId6" Type="http://schemas.openxmlformats.org/officeDocument/2006/relationships/tags" Target="../tags/tag2366.xml"/><Relationship Id="rId15" Type="http://schemas.openxmlformats.org/officeDocument/2006/relationships/tags" Target="../tags/tag2375.xml"/><Relationship Id="rId23" Type="http://schemas.openxmlformats.org/officeDocument/2006/relationships/tags" Target="../tags/tag2383.xml"/><Relationship Id="rId28" Type="http://schemas.openxmlformats.org/officeDocument/2006/relationships/tags" Target="../tags/tag2388.xml"/><Relationship Id="rId36" Type="http://schemas.openxmlformats.org/officeDocument/2006/relationships/tags" Target="../tags/tag2396.xml"/><Relationship Id="rId49" Type="http://schemas.openxmlformats.org/officeDocument/2006/relationships/tags" Target="../tags/tag2409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2426.xml"/><Relationship Id="rId18" Type="http://schemas.openxmlformats.org/officeDocument/2006/relationships/tags" Target="../tags/tag2431.xml"/><Relationship Id="rId26" Type="http://schemas.openxmlformats.org/officeDocument/2006/relationships/tags" Target="../tags/tag2439.xml"/><Relationship Id="rId39" Type="http://schemas.openxmlformats.org/officeDocument/2006/relationships/tags" Target="../tags/tag2452.xml"/><Relationship Id="rId21" Type="http://schemas.openxmlformats.org/officeDocument/2006/relationships/tags" Target="../tags/tag2434.xml"/><Relationship Id="rId34" Type="http://schemas.openxmlformats.org/officeDocument/2006/relationships/tags" Target="../tags/tag2447.xml"/><Relationship Id="rId42" Type="http://schemas.openxmlformats.org/officeDocument/2006/relationships/tags" Target="../tags/tag2455.xml"/><Relationship Id="rId47" Type="http://schemas.openxmlformats.org/officeDocument/2006/relationships/tags" Target="../tags/tag2460.xml"/><Relationship Id="rId50" Type="http://schemas.openxmlformats.org/officeDocument/2006/relationships/tags" Target="../tags/tag2463.xml"/><Relationship Id="rId7" Type="http://schemas.openxmlformats.org/officeDocument/2006/relationships/tags" Target="../tags/tag2420.xml"/><Relationship Id="rId2" Type="http://schemas.openxmlformats.org/officeDocument/2006/relationships/tags" Target="../tags/tag2415.xml"/><Relationship Id="rId16" Type="http://schemas.openxmlformats.org/officeDocument/2006/relationships/tags" Target="../tags/tag2429.xml"/><Relationship Id="rId29" Type="http://schemas.openxmlformats.org/officeDocument/2006/relationships/tags" Target="../tags/tag2442.xml"/><Relationship Id="rId11" Type="http://schemas.openxmlformats.org/officeDocument/2006/relationships/tags" Target="../tags/tag2424.xml"/><Relationship Id="rId24" Type="http://schemas.openxmlformats.org/officeDocument/2006/relationships/tags" Target="../tags/tag2437.xml"/><Relationship Id="rId32" Type="http://schemas.openxmlformats.org/officeDocument/2006/relationships/tags" Target="../tags/tag2445.xml"/><Relationship Id="rId37" Type="http://schemas.openxmlformats.org/officeDocument/2006/relationships/tags" Target="../tags/tag2450.xml"/><Relationship Id="rId40" Type="http://schemas.openxmlformats.org/officeDocument/2006/relationships/tags" Target="../tags/tag2453.xml"/><Relationship Id="rId45" Type="http://schemas.openxmlformats.org/officeDocument/2006/relationships/tags" Target="../tags/tag2458.xml"/><Relationship Id="rId53" Type="http://schemas.openxmlformats.org/officeDocument/2006/relationships/tags" Target="../tags/tag2466.xml"/><Relationship Id="rId5" Type="http://schemas.openxmlformats.org/officeDocument/2006/relationships/tags" Target="../tags/tag2418.xml"/><Relationship Id="rId10" Type="http://schemas.openxmlformats.org/officeDocument/2006/relationships/tags" Target="../tags/tag2423.xml"/><Relationship Id="rId19" Type="http://schemas.openxmlformats.org/officeDocument/2006/relationships/tags" Target="../tags/tag2432.xml"/><Relationship Id="rId31" Type="http://schemas.openxmlformats.org/officeDocument/2006/relationships/tags" Target="../tags/tag2444.xml"/><Relationship Id="rId44" Type="http://schemas.openxmlformats.org/officeDocument/2006/relationships/tags" Target="../tags/tag2457.xml"/><Relationship Id="rId52" Type="http://schemas.openxmlformats.org/officeDocument/2006/relationships/tags" Target="../tags/tag2465.xml"/><Relationship Id="rId4" Type="http://schemas.openxmlformats.org/officeDocument/2006/relationships/tags" Target="../tags/tag2417.xml"/><Relationship Id="rId9" Type="http://schemas.openxmlformats.org/officeDocument/2006/relationships/tags" Target="../tags/tag2422.xml"/><Relationship Id="rId14" Type="http://schemas.openxmlformats.org/officeDocument/2006/relationships/tags" Target="../tags/tag2427.xml"/><Relationship Id="rId22" Type="http://schemas.openxmlformats.org/officeDocument/2006/relationships/tags" Target="../tags/tag2435.xml"/><Relationship Id="rId27" Type="http://schemas.openxmlformats.org/officeDocument/2006/relationships/tags" Target="../tags/tag2440.xml"/><Relationship Id="rId30" Type="http://schemas.openxmlformats.org/officeDocument/2006/relationships/tags" Target="../tags/tag2443.xml"/><Relationship Id="rId35" Type="http://schemas.openxmlformats.org/officeDocument/2006/relationships/tags" Target="../tags/tag2448.xml"/><Relationship Id="rId43" Type="http://schemas.openxmlformats.org/officeDocument/2006/relationships/tags" Target="../tags/tag2456.xml"/><Relationship Id="rId48" Type="http://schemas.openxmlformats.org/officeDocument/2006/relationships/tags" Target="../tags/tag2461.xml"/><Relationship Id="rId8" Type="http://schemas.openxmlformats.org/officeDocument/2006/relationships/tags" Target="../tags/tag2421.xml"/><Relationship Id="rId51" Type="http://schemas.openxmlformats.org/officeDocument/2006/relationships/tags" Target="../tags/tag2464.xml"/><Relationship Id="rId3" Type="http://schemas.openxmlformats.org/officeDocument/2006/relationships/tags" Target="../tags/tag2416.xml"/><Relationship Id="rId12" Type="http://schemas.openxmlformats.org/officeDocument/2006/relationships/tags" Target="../tags/tag2425.xml"/><Relationship Id="rId17" Type="http://schemas.openxmlformats.org/officeDocument/2006/relationships/tags" Target="../tags/tag2430.xml"/><Relationship Id="rId25" Type="http://schemas.openxmlformats.org/officeDocument/2006/relationships/tags" Target="../tags/tag2438.xml"/><Relationship Id="rId33" Type="http://schemas.openxmlformats.org/officeDocument/2006/relationships/tags" Target="../tags/tag2446.xml"/><Relationship Id="rId38" Type="http://schemas.openxmlformats.org/officeDocument/2006/relationships/tags" Target="../tags/tag2451.xml"/><Relationship Id="rId46" Type="http://schemas.openxmlformats.org/officeDocument/2006/relationships/tags" Target="../tags/tag2459.xml"/><Relationship Id="rId20" Type="http://schemas.openxmlformats.org/officeDocument/2006/relationships/tags" Target="../tags/tag2433.xml"/><Relationship Id="rId41" Type="http://schemas.openxmlformats.org/officeDocument/2006/relationships/tags" Target="../tags/tag2454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2414.xml"/><Relationship Id="rId6" Type="http://schemas.openxmlformats.org/officeDocument/2006/relationships/tags" Target="../tags/tag2419.xml"/><Relationship Id="rId15" Type="http://schemas.openxmlformats.org/officeDocument/2006/relationships/tags" Target="../tags/tag2428.xml"/><Relationship Id="rId23" Type="http://schemas.openxmlformats.org/officeDocument/2006/relationships/tags" Target="../tags/tag2436.xml"/><Relationship Id="rId28" Type="http://schemas.openxmlformats.org/officeDocument/2006/relationships/tags" Target="../tags/tag2441.xml"/><Relationship Id="rId36" Type="http://schemas.openxmlformats.org/officeDocument/2006/relationships/tags" Target="../tags/tag2449.xml"/><Relationship Id="rId49" Type="http://schemas.openxmlformats.org/officeDocument/2006/relationships/tags" Target="../tags/tag2462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2479.xml"/><Relationship Id="rId18" Type="http://schemas.openxmlformats.org/officeDocument/2006/relationships/tags" Target="../tags/tag2484.xml"/><Relationship Id="rId26" Type="http://schemas.openxmlformats.org/officeDocument/2006/relationships/tags" Target="../tags/tag2492.xml"/><Relationship Id="rId39" Type="http://schemas.openxmlformats.org/officeDocument/2006/relationships/tags" Target="../tags/tag2505.xml"/><Relationship Id="rId21" Type="http://schemas.openxmlformats.org/officeDocument/2006/relationships/tags" Target="../tags/tag2487.xml"/><Relationship Id="rId34" Type="http://schemas.openxmlformats.org/officeDocument/2006/relationships/tags" Target="../tags/tag2500.xml"/><Relationship Id="rId42" Type="http://schemas.openxmlformats.org/officeDocument/2006/relationships/tags" Target="../tags/tag2508.xml"/><Relationship Id="rId47" Type="http://schemas.openxmlformats.org/officeDocument/2006/relationships/tags" Target="../tags/tag2513.xml"/><Relationship Id="rId50" Type="http://schemas.openxmlformats.org/officeDocument/2006/relationships/tags" Target="../tags/tag2516.xml"/><Relationship Id="rId7" Type="http://schemas.openxmlformats.org/officeDocument/2006/relationships/tags" Target="../tags/tag2473.xml"/><Relationship Id="rId2" Type="http://schemas.openxmlformats.org/officeDocument/2006/relationships/tags" Target="../tags/tag2468.xml"/><Relationship Id="rId16" Type="http://schemas.openxmlformats.org/officeDocument/2006/relationships/tags" Target="../tags/tag2482.xml"/><Relationship Id="rId29" Type="http://schemas.openxmlformats.org/officeDocument/2006/relationships/tags" Target="../tags/tag2495.xml"/><Relationship Id="rId11" Type="http://schemas.openxmlformats.org/officeDocument/2006/relationships/tags" Target="../tags/tag2477.xml"/><Relationship Id="rId24" Type="http://schemas.openxmlformats.org/officeDocument/2006/relationships/tags" Target="../tags/tag2490.xml"/><Relationship Id="rId32" Type="http://schemas.openxmlformats.org/officeDocument/2006/relationships/tags" Target="../tags/tag2498.xml"/><Relationship Id="rId37" Type="http://schemas.openxmlformats.org/officeDocument/2006/relationships/tags" Target="../tags/tag2503.xml"/><Relationship Id="rId40" Type="http://schemas.openxmlformats.org/officeDocument/2006/relationships/tags" Target="../tags/tag2506.xml"/><Relationship Id="rId45" Type="http://schemas.openxmlformats.org/officeDocument/2006/relationships/tags" Target="../tags/tag2511.xml"/><Relationship Id="rId53" Type="http://schemas.openxmlformats.org/officeDocument/2006/relationships/tags" Target="../tags/tag2519.xml"/><Relationship Id="rId5" Type="http://schemas.openxmlformats.org/officeDocument/2006/relationships/tags" Target="../tags/tag2471.xml"/><Relationship Id="rId10" Type="http://schemas.openxmlformats.org/officeDocument/2006/relationships/tags" Target="../tags/tag2476.xml"/><Relationship Id="rId19" Type="http://schemas.openxmlformats.org/officeDocument/2006/relationships/tags" Target="../tags/tag2485.xml"/><Relationship Id="rId31" Type="http://schemas.openxmlformats.org/officeDocument/2006/relationships/tags" Target="../tags/tag2497.xml"/><Relationship Id="rId44" Type="http://schemas.openxmlformats.org/officeDocument/2006/relationships/tags" Target="../tags/tag2510.xml"/><Relationship Id="rId52" Type="http://schemas.openxmlformats.org/officeDocument/2006/relationships/tags" Target="../tags/tag2518.xml"/><Relationship Id="rId4" Type="http://schemas.openxmlformats.org/officeDocument/2006/relationships/tags" Target="../tags/tag2470.xml"/><Relationship Id="rId9" Type="http://schemas.openxmlformats.org/officeDocument/2006/relationships/tags" Target="../tags/tag2475.xml"/><Relationship Id="rId14" Type="http://schemas.openxmlformats.org/officeDocument/2006/relationships/tags" Target="../tags/tag2480.xml"/><Relationship Id="rId22" Type="http://schemas.openxmlformats.org/officeDocument/2006/relationships/tags" Target="../tags/tag2488.xml"/><Relationship Id="rId27" Type="http://schemas.openxmlformats.org/officeDocument/2006/relationships/tags" Target="../tags/tag2493.xml"/><Relationship Id="rId30" Type="http://schemas.openxmlformats.org/officeDocument/2006/relationships/tags" Target="../tags/tag2496.xml"/><Relationship Id="rId35" Type="http://schemas.openxmlformats.org/officeDocument/2006/relationships/tags" Target="../tags/tag2501.xml"/><Relationship Id="rId43" Type="http://schemas.openxmlformats.org/officeDocument/2006/relationships/tags" Target="../tags/tag2509.xml"/><Relationship Id="rId48" Type="http://schemas.openxmlformats.org/officeDocument/2006/relationships/tags" Target="../tags/tag2514.xml"/><Relationship Id="rId8" Type="http://schemas.openxmlformats.org/officeDocument/2006/relationships/tags" Target="../tags/tag2474.xml"/><Relationship Id="rId51" Type="http://schemas.openxmlformats.org/officeDocument/2006/relationships/tags" Target="../tags/tag2517.xml"/><Relationship Id="rId3" Type="http://schemas.openxmlformats.org/officeDocument/2006/relationships/tags" Target="../tags/tag2469.xml"/><Relationship Id="rId12" Type="http://schemas.openxmlformats.org/officeDocument/2006/relationships/tags" Target="../tags/tag2478.xml"/><Relationship Id="rId17" Type="http://schemas.openxmlformats.org/officeDocument/2006/relationships/tags" Target="../tags/tag2483.xml"/><Relationship Id="rId25" Type="http://schemas.openxmlformats.org/officeDocument/2006/relationships/tags" Target="../tags/tag2491.xml"/><Relationship Id="rId33" Type="http://schemas.openxmlformats.org/officeDocument/2006/relationships/tags" Target="../tags/tag2499.xml"/><Relationship Id="rId38" Type="http://schemas.openxmlformats.org/officeDocument/2006/relationships/tags" Target="../tags/tag2504.xml"/><Relationship Id="rId46" Type="http://schemas.openxmlformats.org/officeDocument/2006/relationships/tags" Target="../tags/tag2512.xml"/><Relationship Id="rId20" Type="http://schemas.openxmlformats.org/officeDocument/2006/relationships/tags" Target="../tags/tag2486.xml"/><Relationship Id="rId41" Type="http://schemas.openxmlformats.org/officeDocument/2006/relationships/tags" Target="../tags/tag2507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2467.xml"/><Relationship Id="rId6" Type="http://schemas.openxmlformats.org/officeDocument/2006/relationships/tags" Target="../tags/tag2472.xml"/><Relationship Id="rId15" Type="http://schemas.openxmlformats.org/officeDocument/2006/relationships/tags" Target="../tags/tag2481.xml"/><Relationship Id="rId23" Type="http://schemas.openxmlformats.org/officeDocument/2006/relationships/tags" Target="../tags/tag2489.xml"/><Relationship Id="rId28" Type="http://schemas.openxmlformats.org/officeDocument/2006/relationships/tags" Target="../tags/tag2494.xml"/><Relationship Id="rId36" Type="http://schemas.openxmlformats.org/officeDocument/2006/relationships/tags" Target="../tags/tag2502.xml"/><Relationship Id="rId49" Type="http://schemas.openxmlformats.org/officeDocument/2006/relationships/tags" Target="../tags/tag2515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tags" Target="../tags/tag2532.xml"/><Relationship Id="rId18" Type="http://schemas.openxmlformats.org/officeDocument/2006/relationships/tags" Target="../tags/tag2537.xml"/><Relationship Id="rId26" Type="http://schemas.openxmlformats.org/officeDocument/2006/relationships/tags" Target="../tags/tag2545.xml"/><Relationship Id="rId39" Type="http://schemas.openxmlformats.org/officeDocument/2006/relationships/tags" Target="../tags/tag2558.xml"/><Relationship Id="rId21" Type="http://schemas.openxmlformats.org/officeDocument/2006/relationships/tags" Target="../tags/tag2540.xml"/><Relationship Id="rId34" Type="http://schemas.openxmlformats.org/officeDocument/2006/relationships/tags" Target="../tags/tag2553.xml"/><Relationship Id="rId42" Type="http://schemas.openxmlformats.org/officeDocument/2006/relationships/tags" Target="../tags/tag2561.xml"/><Relationship Id="rId47" Type="http://schemas.openxmlformats.org/officeDocument/2006/relationships/tags" Target="../tags/tag2566.xml"/><Relationship Id="rId50" Type="http://schemas.openxmlformats.org/officeDocument/2006/relationships/tags" Target="../tags/tag2569.xml"/><Relationship Id="rId55" Type="http://schemas.openxmlformats.org/officeDocument/2006/relationships/tags" Target="../tags/tag2574.xml"/><Relationship Id="rId63" Type="http://schemas.openxmlformats.org/officeDocument/2006/relationships/tags" Target="../tags/tag2582.xml"/><Relationship Id="rId7" Type="http://schemas.openxmlformats.org/officeDocument/2006/relationships/tags" Target="../tags/tag2526.xml"/><Relationship Id="rId2" Type="http://schemas.openxmlformats.org/officeDocument/2006/relationships/tags" Target="../tags/tag2521.xml"/><Relationship Id="rId16" Type="http://schemas.openxmlformats.org/officeDocument/2006/relationships/tags" Target="../tags/tag2535.xml"/><Relationship Id="rId29" Type="http://schemas.openxmlformats.org/officeDocument/2006/relationships/tags" Target="../tags/tag2548.xml"/><Relationship Id="rId11" Type="http://schemas.openxmlformats.org/officeDocument/2006/relationships/tags" Target="../tags/tag2530.xml"/><Relationship Id="rId24" Type="http://schemas.openxmlformats.org/officeDocument/2006/relationships/tags" Target="../tags/tag2543.xml"/><Relationship Id="rId32" Type="http://schemas.openxmlformats.org/officeDocument/2006/relationships/tags" Target="../tags/tag2551.xml"/><Relationship Id="rId37" Type="http://schemas.openxmlformats.org/officeDocument/2006/relationships/tags" Target="../tags/tag2556.xml"/><Relationship Id="rId40" Type="http://schemas.openxmlformats.org/officeDocument/2006/relationships/tags" Target="../tags/tag2559.xml"/><Relationship Id="rId45" Type="http://schemas.openxmlformats.org/officeDocument/2006/relationships/tags" Target="../tags/tag2564.xml"/><Relationship Id="rId53" Type="http://schemas.openxmlformats.org/officeDocument/2006/relationships/tags" Target="../tags/tag2572.xml"/><Relationship Id="rId58" Type="http://schemas.openxmlformats.org/officeDocument/2006/relationships/tags" Target="../tags/tag2577.xml"/><Relationship Id="rId5" Type="http://schemas.openxmlformats.org/officeDocument/2006/relationships/tags" Target="../tags/tag2524.xml"/><Relationship Id="rId61" Type="http://schemas.openxmlformats.org/officeDocument/2006/relationships/tags" Target="../tags/tag2580.xml"/><Relationship Id="rId19" Type="http://schemas.openxmlformats.org/officeDocument/2006/relationships/tags" Target="../tags/tag2538.xml"/><Relationship Id="rId14" Type="http://schemas.openxmlformats.org/officeDocument/2006/relationships/tags" Target="../tags/tag2533.xml"/><Relationship Id="rId22" Type="http://schemas.openxmlformats.org/officeDocument/2006/relationships/tags" Target="../tags/tag2541.xml"/><Relationship Id="rId27" Type="http://schemas.openxmlformats.org/officeDocument/2006/relationships/tags" Target="../tags/tag2546.xml"/><Relationship Id="rId30" Type="http://schemas.openxmlformats.org/officeDocument/2006/relationships/tags" Target="../tags/tag2549.xml"/><Relationship Id="rId35" Type="http://schemas.openxmlformats.org/officeDocument/2006/relationships/tags" Target="../tags/tag2554.xml"/><Relationship Id="rId43" Type="http://schemas.openxmlformats.org/officeDocument/2006/relationships/tags" Target="../tags/tag2562.xml"/><Relationship Id="rId48" Type="http://schemas.openxmlformats.org/officeDocument/2006/relationships/tags" Target="../tags/tag2567.xml"/><Relationship Id="rId56" Type="http://schemas.openxmlformats.org/officeDocument/2006/relationships/tags" Target="../tags/tag2575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527.xml"/><Relationship Id="rId51" Type="http://schemas.openxmlformats.org/officeDocument/2006/relationships/tags" Target="../tags/tag2570.xml"/><Relationship Id="rId3" Type="http://schemas.openxmlformats.org/officeDocument/2006/relationships/tags" Target="../tags/tag2522.xml"/><Relationship Id="rId12" Type="http://schemas.openxmlformats.org/officeDocument/2006/relationships/tags" Target="../tags/tag2531.xml"/><Relationship Id="rId17" Type="http://schemas.openxmlformats.org/officeDocument/2006/relationships/tags" Target="../tags/tag2536.xml"/><Relationship Id="rId25" Type="http://schemas.openxmlformats.org/officeDocument/2006/relationships/tags" Target="../tags/tag2544.xml"/><Relationship Id="rId33" Type="http://schemas.openxmlformats.org/officeDocument/2006/relationships/tags" Target="../tags/tag2552.xml"/><Relationship Id="rId38" Type="http://schemas.openxmlformats.org/officeDocument/2006/relationships/tags" Target="../tags/tag2557.xml"/><Relationship Id="rId46" Type="http://schemas.openxmlformats.org/officeDocument/2006/relationships/tags" Target="../tags/tag2565.xml"/><Relationship Id="rId59" Type="http://schemas.openxmlformats.org/officeDocument/2006/relationships/tags" Target="../tags/tag2578.xml"/><Relationship Id="rId20" Type="http://schemas.openxmlformats.org/officeDocument/2006/relationships/tags" Target="../tags/tag2539.xml"/><Relationship Id="rId41" Type="http://schemas.openxmlformats.org/officeDocument/2006/relationships/tags" Target="../tags/tag2560.xml"/><Relationship Id="rId54" Type="http://schemas.openxmlformats.org/officeDocument/2006/relationships/tags" Target="../tags/tag2573.xml"/><Relationship Id="rId62" Type="http://schemas.openxmlformats.org/officeDocument/2006/relationships/tags" Target="../tags/tag2581.xml"/><Relationship Id="rId1" Type="http://schemas.openxmlformats.org/officeDocument/2006/relationships/tags" Target="../tags/tag2520.xml"/><Relationship Id="rId6" Type="http://schemas.openxmlformats.org/officeDocument/2006/relationships/tags" Target="../tags/tag2525.xml"/><Relationship Id="rId15" Type="http://schemas.openxmlformats.org/officeDocument/2006/relationships/tags" Target="../tags/tag2534.xml"/><Relationship Id="rId23" Type="http://schemas.openxmlformats.org/officeDocument/2006/relationships/tags" Target="../tags/tag2542.xml"/><Relationship Id="rId28" Type="http://schemas.openxmlformats.org/officeDocument/2006/relationships/tags" Target="../tags/tag2547.xml"/><Relationship Id="rId36" Type="http://schemas.openxmlformats.org/officeDocument/2006/relationships/tags" Target="../tags/tag2555.xml"/><Relationship Id="rId49" Type="http://schemas.openxmlformats.org/officeDocument/2006/relationships/tags" Target="../tags/tag2568.xml"/><Relationship Id="rId57" Type="http://schemas.openxmlformats.org/officeDocument/2006/relationships/tags" Target="../tags/tag2576.xml"/><Relationship Id="rId10" Type="http://schemas.openxmlformats.org/officeDocument/2006/relationships/tags" Target="../tags/tag2529.xml"/><Relationship Id="rId31" Type="http://schemas.openxmlformats.org/officeDocument/2006/relationships/tags" Target="../tags/tag2550.xml"/><Relationship Id="rId44" Type="http://schemas.openxmlformats.org/officeDocument/2006/relationships/tags" Target="../tags/tag2563.xml"/><Relationship Id="rId52" Type="http://schemas.openxmlformats.org/officeDocument/2006/relationships/tags" Target="../tags/tag2571.xml"/><Relationship Id="rId60" Type="http://schemas.openxmlformats.org/officeDocument/2006/relationships/tags" Target="../tags/tag2579.xml"/><Relationship Id="rId4" Type="http://schemas.openxmlformats.org/officeDocument/2006/relationships/tags" Target="../tags/tag2523.xml"/><Relationship Id="rId9" Type="http://schemas.openxmlformats.org/officeDocument/2006/relationships/tags" Target="../tags/tag252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4.xml"/><Relationship Id="rId1" Type="http://schemas.openxmlformats.org/officeDocument/2006/relationships/tags" Target="../tags/tag25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12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11.png"/><Relationship Id="rId2" Type="http://schemas.openxmlformats.org/officeDocument/2006/relationships/tags" Target="../tags/tag145.xml"/><Relationship Id="rId16" Type="http://schemas.openxmlformats.org/officeDocument/2006/relationships/image" Target="../media/image1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image" Target="../media/image9.png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6.xml"/><Relationship Id="rId1" Type="http://schemas.openxmlformats.org/officeDocument/2006/relationships/tags" Target="../tags/tag2585.xml"/><Relationship Id="rId4" Type="http://schemas.openxmlformats.org/officeDocument/2006/relationships/notesSlide" Target="../notesSlides/notesSlide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8.xml"/><Relationship Id="rId1" Type="http://schemas.openxmlformats.org/officeDocument/2006/relationships/tags" Target="../tags/tag258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0.xml"/><Relationship Id="rId1" Type="http://schemas.openxmlformats.org/officeDocument/2006/relationships/tags" Target="../tags/tag258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2.xml"/><Relationship Id="rId1" Type="http://schemas.openxmlformats.org/officeDocument/2006/relationships/tags" Target="../tags/tag2591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tags" Target="../tags/tag2618.xml"/><Relationship Id="rId21" Type="http://schemas.openxmlformats.org/officeDocument/2006/relationships/tags" Target="../tags/tag2613.xml"/><Relationship Id="rId42" Type="http://schemas.openxmlformats.org/officeDocument/2006/relationships/tags" Target="../tags/tag2634.xml"/><Relationship Id="rId47" Type="http://schemas.openxmlformats.org/officeDocument/2006/relationships/tags" Target="../tags/tag2639.xml"/><Relationship Id="rId63" Type="http://schemas.openxmlformats.org/officeDocument/2006/relationships/tags" Target="../tags/tag2655.xml"/><Relationship Id="rId68" Type="http://schemas.openxmlformats.org/officeDocument/2006/relationships/tags" Target="../tags/tag2660.xml"/><Relationship Id="rId2" Type="http://schemas.openxmlformats.org/officeDocument/2006/relationships/tags" Target="../tags/tag2594.xml"/><Relationship Id="rId16" Type="http://schemas.openxmlformats.org/officeDocument/2006/relationships/tags" Target="../tags/tag2608.xml"/><Relationship Id="rId29" Type="http://schemas.openxmlformats.org/officeDocument/2006/relationships/tags" Target="../tags/tag2621.xml"/><Relationship Id="rId11" Type="http://schemas.openxmlformats.org/officeDocument/2006/relationships/tags" Target="../tags/tag2603.xml"/><Relationship Id="rId24" Type="http://schemas.openxmlformats.org/officeDocument/2006/relationships/tags" Target="../tags/tag2616.xml"/><Relationship Id="rId32" Type="http://schemas.openxmlformats.org/officeDocument/2006/relationships/tags" Target="../tags/tag2624.xml"/><Relationship Id="rId37" Type="http://schemas.openxmlformats.org/officeDocument/2006/relationships/tags" Target="../tags/tag2629.xml"/><Relationship Id="rId40" Type="http://schemas.openxmlformats.org/officeDocument/2006/relationships/tags" Target="../tags/tag2632.xml"/><Relationship Id="rId45" Type="http://schemas.openxmlformats.org/officeDocument/2006/relationships/tags" Target="../tags/tag2637.xml"/><Relationship Id="rId53" Type="http://schemas.openxmlformats.org/officeDocument/2006/relationships/tags" Target="../tags/tag2645.xml"/><Relationship Id="rId58" Type="http://schemas.openxmlformats.org/officeDocument/2006/relationships/tags" Target="../tags/tag2650.xml"/><Relationship Id="rId66" Type="http://schemas.openxmlformats.org/officeDocument/2006/relationships/tags" Target="../tags/tag2658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597.xml"/><Relationship Id="rId61" Type="http://schemas.openxmlformats.org/officeDocument/2006/relationships/tags" Target="../tags/tag2653.xml"/><Relationship Id="rId19" Type="http://schemas.openxmlformats.org/officeDocument/2006/relationships/tags" Target="../tags/tag2611.xml"/><Relationship Id="rId14" Type="http://schemas.openxmlformats.org/officeDocument/2006/relationships/tags" Target="../tags/tag2606.xml"/><Relationship Id="rId22" Type="http://schemas.openxmlformats.org/officeDocument/2006/relationships/tags" Target="../tags/tag2614.xml"/><Relationship Id="rId27" Type="http://schemas.openxmlformats.org/officeDocument/2006/relationships/tags" Target="../tags/tag2619.xml"/><Relationship Id="rId30" Type="http://schemas.openxmlformats.org/officeDocument/2006/relationships/tags" Target="../tags/tag2622.xml"/><Relationship Id="rId35" Type="http://schemas.openxmlformats.org/officeDocument/2006/relationships/tags" Target="../tags/tag2627.xml"/><Relationship Id="rId43" Type="http://schemas.openxmlformats.org/officeDocument/2006/relationships/tags" Target="../tags/tag2635.xml"/><Relationship Id="rId48" Type="http://schemas.openxmlformats.org/officeDocument/2006/relationships/tags" Target="../tags/tag2640.xml"/><Relationship Id="rId56" Type="http://schemas.openxmlformats.org/officeDocument/2006/relationships/tags" Target="../tags/tag2648.xml"/><Relationship Id="rId64" Type="http://schemas.openxmlformats.org/officeDocument/2006/relationships/tags" Target="../tags/tag2656.xml"/><Relationship Id="rId69" Type="http://schemas.openxmlformats.org/officeDocument/2006/relationships/tags" Target="../tags/tag2661.xml"/><Relationship Id="rId8" Type="http://schemas.openxmlformats.org/officeDocument/2006/relationships/tags" Target="../tags/tag2600.xml"/><Relationship Id="rId51" Type="http://schemas.openxmlformats.org/officeDocument/2006/relationships/tags" Target="../tags/tag2643.xml"/><Relationship Id="rId72" Type="http://schemas.openxmlformats.org/officeDocument/2006/relationships/tags" Target="../tags/tag2664.xml"/><Relationship Id="rId3" Type="http://schemas.openxmlformats.org/officeDocument/2006/relationships/tags" Target="../tags/tag2595.xml"/><Relationship Id="rId12" Type="http://schemas.openxmlformats.org/officeDocument/2006/relationships/tags" Target="../tags/tag2604.xml"/><Relationship Id="rId17" Type="http://schemas.openxmlformats.org/officeDocument/2006/relationships/tags" Target="../tags/tag2609.xml"/><Relationship Id="rId25" Type="http://schemas.openxmlformats.org/officeDocument/2006/relationships/tags" Target="../tags/tag2617.xml"/><Relationship Id="rId33" Type="http://schemas.openxmlformats.org/officeDocument/2006/relationships/tags" Target="../tags/tag2625.xml"/><Relationship Id="rId38" Type="http://schemas.openxmlformats.org/officeDocument/2006/relationships/tags" Target="../tags/tag2630.xml"/><Relationship Id="rId46" Type="http://schemas.openxmlformats.org/officeDocument/2006/relationships/tags" Target="../tags/tag2638.xml"/><Relationship Id="rId59" Type="http://schemas.openxmlformats.org/officeDocument/2006/relationships/tags" Target="../tags/tag2651.xml"/><Relationship Id="rId67" Type="http://schemas.openxmlformats.org/officeDocument/2006/relationships/tags" Target="../tags/tag2659.xml"/><Relationship Id="rId20" Type="http://schemas.openxmlformats.org/officeDocument/2006/relationships/tags" Target="../tags/tag2612.xml"/><Relationship Id="rId41" Type="http://schemas.openxmlformats.org/officeDocument/2006/relationships/tags" Target="../tags/tag2633.xml"/><Relationship Id="rId54" Type="http://schemas.openxmlformats.org/officeDocument/2006/relationships/tags" Target="../tags/tag2646.xml"/><Relationship Id="rId62" Type="http://schemas.openxmlformats.org/officeDocument/2006/relationships/tags" Target="../tags/tag2654.xml"/><Relationship Id="rId70" Type="http://schemas.openxmlformats.org/officeDocument/2006/relationships/tags" Target="../tags/tag2662.xml"/><Relationship Id="rId1" Type="http://schemas.openxmlformats.org/officeDocument/2006/relationships/tags" Target="../tags/tag2593.xml"/><Relationship Id="rId6" Type="http://schemas.openxmlformats.org/officeDocument/2006/relationships/tags" Target="../tags/tag2598.xml"/><Relationship Id="rId15" Type="http://schemas.openxmlformats.org/officeDocument/2006/relationships/tags" Target="../tags/tag2607.xml"/><Relationship Id="rId23" Type="http://schemas.openxmlformats.org/officeDocument/2006/relationships/tags" Target="../tags/tag2615.xml"/><Relationship Id="rId28" Type="http://schemas.openxmlformats.org/officeDocument/2006/relationships/tags" Target="../tags/tag2620.xml"/><Relationship Id="rId36" Type="http://schemas.openxmlformats.org/officeDocument/2006/relationships/tags" Target="../tags/tag2628.xml"/><Relationship Id="rId49" Type="http://schemas.openxmlformats.org/officeDocument/2006/relationships/tags" Target="../tags/tag2641.xml"/><Relationship Id="rId57" Type="http://schemas.openxmlformats.org/officeDocument/2006/relationships/tags" Target="../tags/tag2649.xml"/><Relationship Id="rId10" Type="http://schemas.openxmlformats.org/officeDocument/2006/relationships/tags" Target="../tags/tag2602.xml"/><Relationship Id="rId31" Type="http://schemas.openxmlformats.org/officeDocument/2006/relationships/tags" Target="../tags/tag2623.xml"/><Relationship Id="rId44" Type="http://schemas.openxmlformats.org/officeDocument/2006/relationships/tags" Target="../tags/tag2636.xml"/><Relationship Id="rId52" Type="http://schemas.openxmlformats.org/officeDocument/2006/relationships/tags" Target="../tags/tag2644.xml"/><Relationship Id="rId60" Type="http://schemas.openxmlformats.org/officeDocument/2006/relationships/tags" Target="../tags/tag2652.xml"/><Relationship Id="rId65" Type="http://schemas.openxmlformats.org/officeDocument/2006/relationships/tags" Target="../tags/tag2657.xml"/><Relationship Id="rId73" Type="http://schemas.openxmlformats.org/officeDocument/2006/relationships/tags" Target="../tags/tag2665.xml"/><Relationship Id="rId4" Type="http://schemas.openxmlformats.org/officeDocument/2006/relationships/tags" Target="../tags/tag2596.xml"/><Relationship Id="rId9" Type="http://schemas.openxmlformats.org/officeDocument/2006/relationships/tags" Target="../tags/tag2601.xml"/><Relationship Id="rId13" Type="http://schemas.openxmlformats.org/officeDocument/2006/relationships/tags" Target="../tags/tag2605.xml"/><Relationship Id="rId18" Type="http://schemas.openxmlformats.org/officeDocument/2006/relationships/tags" Target="../tags/tag2610.xml"/><Relationship Id="rId39" Type="http://schemas.openxmlformats.org/officeDocument/2006/relationships/tags" Target="../tags/tag2631.xml"/><Relationship Id="rId34" Type="http://schemas.openxmlformats.org/officeDocument/2006/relationships/tags" Target="../tags/tag2626.xml"/><Relationship Id="rId50" Type="http://schemas.openxmlformats.org/officeDocument/2006/relationships/tags" Target="../tags/tag2642.xml"/><Relationship Id="rId55" Type="http://schemas.openxmlformats.org/officeDocument/2006/relationships/tags" Target="../tags/tag2647.xml"/><Relationship Id="rId7" Type="http://schemas.openxmlformats.org/officeDocument/2006/relationships/tags" Target="../tags/tag2599.xml"/><Relationship Id="rId71" Type="http://schemas.openxmlformats.org/officeDocument/2006/relationships/tags" Target="../tags/tag266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67.xml"/><Relationship Id="rId1" Type="http://schemas.openxmlformats.org/officeDocument/2006/relationships/tags" Target="../tags/tag2666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tags" Target="../tags/tag2693.xml"/><Relationship Id="rId21" Type="http://schemas.openxmlformats.org/officeDocument/2006/relationships/tags" Target="../tags/tag2688.xml"/><Relationship Id="rId42" Type="http://schemas.openxmlformats.org/officeDocument/2006/relationships/tags" Target="../tags/tag2709.xml"/><Relationship Id="rId47" Type="http://schemas.openxmlformats.org/officeDocument/2006/relationships/tags" Target="../tags/tag2714.xml"/><Relationship Id="rId63" Type="http://schemas.openxmlformats.org/officeDocument/2006/relationships/tags" Target="../tags/tag2730.xml"/><Relationship Id="rId68" Type="http://schemas.openxmlformats.org/officeDocument/2006/relationships/tags" Target="../tags/tag2735.xml"/><Relationship Id="rId2" Type="http://schemas.openxmlformats.org/officeDocument/2006/relationships/tags" Target="../tags/tag2669.xml"/><Relationship Id="rId16" Type="http://schemas.openxmlformats.org/officeDocument/2006/relationships/tags" Target="../tags/tag2683.xml"/><Relationship Id="rId29" Type="http://schemas.openxmlformats.org/officeDocument/2006/relationships/tags" Target="../tags/tag2696.xml"/><Relationship Id="rId11" Type="http://schemas.openxmlformats.org/officeDocument/2006/relationships/tags" Target="../tags/tag2678.xml"/><Relationship Id="rId24" Type="http://schemas.openxmlformats.org/officeDocument/2006/relationships/tags" Target="../tags/tag2691.xml"/><Relationship Id="rId32" Type="http://schemas.openxmlformats.org/officeDocument/2006/relationships/tags" Target="../tags/tag2699.xml"/><Relationship Id="rId37" Type="http://schemas.openxmlformats.org/officeDocument/2006/relationships/tags" Target="../tags/tag2704.xml"/><Relationship Id="rId40" Type="http://schemas.openxmlformats.org/officeDocument/2006/relationships/tags" Target="../tags/tag2707.xml"/><Relationship Id="rId45" Type="http://schemas.openxmlformats.org/officeDocument/2006/relationships/tags" Target="../tags/tag2712.xml"/><Relationship Id="rId53" Type="http://schemas.openxmlformats.org/officeDocument/2006/relationships/tags" Target="../tags/tag2720.xml"/><Relationship Id="rId58" Type="http://schemas.openxmlformats.org/officeDocument/2006/relationships/tags" Target="../tags/tag2725.xml"/><Relationship Id="rId66" Type="http://schemas.openxmlformats.org/officeDocument/2006/relationships/tags" Target="../tags/tag2733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672.xml"/><Relationship Id="rId61" Type="http://schemas.openxmlformats.org/officeDocument/2006/relationships/tags" Target="../tags/tag2728.xml"/><Relationship Id="rId19" Type="http://schemas.openxmlformats.org/officeDocument/2006/relationships/tags" Target="../tags/tag2686.xml"/><Relationship Id="rId14" Type="http://schemas.openxmlformats.org/officeDocument/2006/relationships/tags" Target="../tags/tag2681.xml"/><Relationship Id="rId22" Type="http://schemas.openxmlformats.org/officeDocument/2006/relationships/tags" Target="../tags/tag2689.xml"/><Relationship Id="rId27" Type="http://schemas.openxmlformats.org/officeDocument/2006/relationships/tags" Target="../tags/tag2694.xml"/><Relationship Id="rId30" Type="http://schemas.openxmlformats.org/officeDocument/2006/relationships/tags" Target="../tags/tag2697.xml"/><Relationship Id="rId35" Type="http://schemas.openxmlformats.org/officeDocument/2006/relationships/tags" Target="../tags/tag2702.xml"/><Relationship Id="rId43" Type="http://schemas.openxmlformats.org/officeDocument/2006/relationships/tags" Target="../tags/tag2710.xml"/><Relationship Id="rId48" Type="http://schemas.openxmlformats.org/officeDocument/2006/relationships/tags" Target="../tags/tag2715.xml"/><Relationship Id="rId56" Type="http://schemas.openxmlformats.org/officeDocument/2006/relationships/tags" Target="../tags/tag2723.xml"/><Relationship Id="rId64" Type="http://schemas.openxmlformats.org/officeDocument/2006/relationships/tags" Target="../tags/tag2731.xml"/><Relationship Id="rId69" Type="http://schemas.openxmlformats.org/officeDocument/2006/relationships/tags" Target="../tags/tag2736.xml"/><Relationship Id="rId8" Type="http://schemas.openxmlformats.org/officeDocument/2006/relationships/tags" Target="../tags/tag2675.xml"/><Relationship Id="rId51" Type="http://schemas.openxmlformats.org/officeDocument/2006/relationships/tags" Target="../tags/tag2718.xml"/><Relationship Id="rId72" Type="http://schemas.openxmlformats.org/officeDocument/2006/relationships/tags" Target="../tags/tag2739.xml"/><Relationship Id="rId3" Type="http://schemas.openxmlformats.org/officeDocument/2006/relationships/tags" Target="../tags/tag2670.xml"/><Relationship Id="rId12" Type="http://schemas.openxmlformats.org/officeDocument/2006/relationships/tags" Target="../tags/tag2679.xml"/><Relationship Id="rId17" Type="http://schemas.openxmlformats.org/officeDocument/2006/relationships/tags" Target="../tags/tag2684.xml"/><Relationship Id="rId25" Type="http://schemas.openxmlformats.org/officeDocument/2006/relationships/tags" Target="../tags/tag2692.xml"/><Relationship Id="rId33" Type="http://schemas.openxmlformats.org/officeDocument/2006/relationships/tags" Target="../tags/tag2700.xml"/><Relationship Id="rId38" Type="http://schemas.openxmlformats.org/officeDocument/2006/relationships/tags" Target="../tags/tag2705.xml"/><Relationship Id="rId46" Type="http://schemas.openxmlformats.org/officeDocument/2006/relationships/tags" Target="../tags/tag2713.xml"/><Relationship Id="rId59" Type="http://schemas.openxmlformats.org/officeDocument/2006/relationships/tags" Target="../tags/tag2726.xml"/><Relationship Id="rId67" Type="http://schemas.openxmlformats.org/officeDocument/2006/relationships/tags" Target="../tags/tag2734.xml"/><Relationship Id="rId20" Type="http://schemas.openxmlformats.org/officeDocument/2006/relationships/tags" Target="../tags/tag2687.xml"/><Relationship Id="rId41" Type="http://schemas.openxmlformats.org/officeDocument/2006/relationships/tags" Target="../tags/tag2708.xml"/><Relationship Id="rId54" Type="http://schemas.openxmlformats.org/officeDocument/2006/relationships/tags" Target="../tags/tag2721.xml"/><Relationship Id="rId62" Type="http://schemas.openxmlformats.org/officeDocument/2006/relationships/tags" Target="../tags/tag2729.xml"/><Relationship Id="rId70" Type="http://schemas.openxmlformats.org/officeDocument/2006/relationships/tags" Target="../tags/tag2737.xml"/><Relationship Id="rId1" Type="http://schemas.openxmlformats.org/officeDocument/2006/relationships/tags" Target="../tags/tag2668.xml"/><Relationship Id="rId6" Type="http://schemas.openxmlformats.org/officeDocument/2006/relationships/tags" Target="../tags/tag2673.xml"/><Relationship Id="rId15" Type="http://schemas.openxmlformats.org/officeDocument/2006/relationships/tags" Target="../tags/tag2682.xml"/><Relationship Id="rId23" Type="http://schemas.openxmlformats.org/officeDocument/2006/relationships/tags" Target="../tags/tag2690.xml"/><Relationship Id="rId28" Type="http://schemas.openxmlformats.org/officeDocument/2006/relationships/tags" Target="../tags/tag2695.xml"/><Relationship Id="rId36" Type="http://schemas.openxmlformats.org/officeDocument/2006/relationships/tags" Target="../tags/tag2703.xml"/><Relationship Id="rId49" Type="http://schemas.openxmlformats.org/officeDocument/2006/relationships/tags" Target="../tags/tag2716.xml"/><Relationship Id="rId57" Type="http://schemas.openxmlformats.org/officeDocument/2006/relationships/tags" Target="../tags/tag2724.xml"/><Relationship Id="rId10" Type="http://schemas.openxmlformats.org/officeDocument/2006/relationships/tags" Target="../tags/tag2677.xml"/><Relationship Id="rId31" Type="http://schemas.openxmlformats.org/officeDocument/2006/relationships/tags" Target="../tags/tag2698.xml"/><Relationship Id="rId44" Type="http://schemas.openxmlformats.org/officeDocument/2006/relationships/tags" Target="../tags/tag2711.xml"/><Relationship Id="rId52" Type="http://schemas.openxmlformats.org/officeDocument/2006/relationships/tags" Target="../tags/tag2719.xml"/><Relationship Id="rId60" Type="http://schemas.openxmlformats.org/officeDocument/2006/relationships/tags" Target="../tags/tag2727.xml"/><Relationship Id="rId65" Type="http://schemas.openxmlformats.org/officeDocument/2006/relationships/tags" Target="../tags/tag2732.xml"/><Relationship Id="rId73" Type="http://schemas.openxmlformats.org/officeDocument/2006/relationships/tags" Target="../tags/tag2740.xml"/><Relationship Id="rId4" Type="http://schemas.openxmlformats.org/officeDocument/2006/relationships/tags" Target="../tags/tag2671.xml"/><Relationship Id="rId9" Type="http://schemas.openxmlformats.org/officeDocument/2006/relationships/tags" Target="../tags/tag2676.xml"/><Relationship Id="rId13" Type="http://schemas.openxmlformats.org/officeDocument/2006/relationships/tags" Target="../tags/tag2680.xml"/><Relationship Id="rId18" Type="http://schemas.openxmlformats.org/officeDocument/2006/relationships/tags" Target="../tags/tag2685.xml"/><Relationship Id="rId39" Type="http://schemas.openxmlformats.org/officeDocument/2006/relationships/tags" Target="../tags/tag2706.xml"/><Relationship Id="rId34" Type="http://schemas.openxmlformats.org/officeDocument/2006/relationships/tags" Target="../tags/tag2701.xml"/><Relationship Id="rId50" Type="http://schemas.openxmlformats.org/officeDocument/2006/relationships/tags" Target="../tags/tag2717.xml"/><Relationship Id="rId55" Type="http://schemas.openxmlformats.org/officeDocument/2006/relationships/tags" Target="../tags/tag2722.xml"/><Relationship Id="rId7" Type="http://schemas.openxmlformats.org/officeDocument/2006/relationships/tags" Target="../tags/tag2674.xml"/><Relationship Id="rId71" Type="http://schemas.openxmlformats.org/officeDocument/2006/relationships/tags" Target="../tags/tag27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10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9.png"/><Relationship Id="rId2" Type="http://schemas.openxmlformats.org/officeDocument/2006/relationships/tags" Target="../tags/tag158.xml"/><Relationship Id="rId16" Type="http://schemas.openxmlformats.org/officeDocument/2006/relationships/image" Target="../media/image12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image" Target="../media/image11.png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6" Type="http://schemas.openxmlformats.org/officeDocument/2006/relationships/tags" Target="../tags/tag2766.xml"/><Relationship Id="rId21" Type="http://schemas.openxmlformats.org/officeDocument/2006/relationships/tags" Target="../tags/tag2761.xml"/><Relationship Id="rId42" Type="http://schemas.openxmlformats.org/officeDocument/2006/relationships/tags" Target="../tags/tag2782.xml"/><Relationship Id="rId47" Type="http://schemas.openxmlformats.org/officeDocument/2006/relationships/tags" Target="../tags/tag2787.xml"/><Relationship Id="rId63" Type="http://schemas.openxmlformats.org/officeDocument/2006/relationships/tags" Target="../tags/tag2803.xml"/><Relationship Id="rId68" Type="http://schemas.openxmlformats.org/officeDocument/2006/relationships/tags" Target="../tags/tag2808.xml"/><Relationship Id="rId2" Type="http://schemas.openxmlformats.org/officeDocument/2006/relationships/tags" Target="../tags/tag2742.xml"/><Relationship Id="rId16" Type="http://schemas.openxmlformats.org/officeDocument/2006/relationships/tags" Target="../tags/tag2756.xml"/><Relationship Id="rId29" Type="http://schemas.openxmlformats.org/officeDocument/2006/relationships/tags" Target="../tags/tag2769.xml"/><Relationship Id="rId11" Type="http://schemas.openxmlformats.org/officeDocument/2006/relationships/tags" Target="../tags/tag2751.xml"/><Relationship Id="rId24" Type="http://schemas.openxmlformats.org/officeDocument/2006/relationships/tags" Target="../tags/tag2764.xml"/><Relationship Id="rId32" Type="http://schemas.openxmlformats.org/officeDocument/2006/relationships/tags" Target="../tags/tag2772.xml"/><Relationship Id="rId37" Type="http://schemas.openxmlformats.org/officeDocument/2006/relationships/tags" Target="../tags/tag2777.xml"/><Relationship Id="rId40" Type="http://schemas.openxmlformats.org/officeDocument/2006/relationships/tags" Target="../tags/tag2780.xml"/><Relationship Id="rId45" Type="http://schemas.openxmlformats.org/officeDocument/2006/relationships/tags" Target="../tags/tag2785.xml"/><Relationship Id="rId53" Type="http://schemas.openxmlformats.org/officeDocument/2006/relationships/tags" Target="../tags/tag2793.xml"/><Relationship Id="rId58" Type="http://schemas.openxmlformats.org/officeDocument/2006/relationships/tags" Target="../tags/tag2798.xml"/><Relationship Id="rId66" Type="http://schemas.openxmlformats.org/officeDocument/2006/relationships/tags" Target="../tags/tag2806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745.xml"/><Relationship Id="rId61" Type="http://schemas.openxmlformats.org/officeDocument/2006/relationships/tags" Target="../tags/tag2801.xml"/><Relationship Id="rId19" Type="http://schemas.openxmlformats.org/officeDocument/2006/relationships/tags" Target="../tags/tag2759.xml"/><Relationship Id="rId14" Type="http://schemas.openxmlformats.org/officeDocument/2006/relationships/tags" Target="../tags/tag2754.xml"/><Relationship Id="rId22" Type="http://schemas.openxmlformats.org/officeDocument/2006/relationships/tags" Target="../tags/tag2762.xml"/><Relationship Id="rId27" Type="http://schemas.openxmlformats.org/officeDocument/2006/relationships/tags" Target="../tags/tag2767.xml"/><Relationship Id="rId30" Type="http://schemas.openxmlformats.org/officeDocument/2006/relationships/tags" Target="../tags/tag2770.xml"/><Relationship Id="rId35" Type="http://schemas.openxmlformats.org/officeDocument/2006/relationships/tags" Target="../tags/tag2775.xml"/><Relationship Id="rId43" Type="http://schemas.openxmlformats.org/officeDocument/2006/relationships/tags" Target="../tags/tag2783.xml"/><Relationship Id="rId48" Type="http://schemas.openxmlformats.org/officeDocument/2006/relationships/tags" Target="../tags/tag2788.xml"/><Relationship Id="rId56" Type="http://schemas.openxmlformats.org/officeDocument/2006/relationships/tags" Target="../tags/tag2796.xml"/><Relationship Id="rId64" Type="http://schemas.openxmlformats.org/officeDocument/2006/relationships/tags" Target="../tags/tag2804.xml"/><Relationship Id="rId69" Type="http://schemas.openxmlformats.org/officeDocument/2006/relationships/tags" Target="../tags/tag2809.xml"/><Relationship Id="rId8" Type="http://schemas.openxmlformats.org/officeDocument/2006/relationships/tags" Target="../tags/tag2748.xml"/><Relationship Id="rId51" Type="http://schemas.openxmlformats.org/officeDocument/2006/relationships/tags" Target="../tags/tag2791.xml"/><Relationship Id="rId72" Type="http://schemas.openxmlformats.org/officeDocument/2006/relationships/tags" Target="../tags/tag2812.xml"/><Relationship Id="rId3" Type="http://schemas.openxmlformats.org/officeDocument/2006/relationships/tags" Target="../tags/tag2743.xml"/><Relationship Id="rId12" Type="http://schemas.openxmlformats.org/officeDocument/2006/relationships/tags" Target="../tags/tag2752.xml"/><Relationship Id="rId17" Type="http://schemas.openxmlformats.org/officeDocument/2006/relationships/tags" Target="../tags/tag2757.xml"/><Relationship Id="rId25" Type="http://schemas.openxmlformats.org/officeDocument/2006/relationships/tags" Target="../tags/tag2765.xml"/><Relationship Id="rId33" Type="http://schemas.openxmlformats.org/officeDocument/2006/relationships/tags" Target="../tags/tag2773.xml"/><Relationship Id="rId38" Type="http://schemas.openxmlformats.org/officeDocument/2006/relationships/tags" Target="../tags/tag2778.xml"/><Relationship Id="rId46" Type="http://schemas.openxmlformats.org/officeDocument/2006/relationships/tags" Target="../tags/tag2786.xml"/><Relationship Id="rId59" Type="http://schemas.openxmlformats.org/officeDocument/2006/relationships/tags" Target="../tags/tag2799.xml"/><Relationship Id="rId67" Type="http://schemas.openxmlformats.org/officeDocument/2006/relationships/tags" Target="../tags/tag2807.xml"/><Relationship Id="rId20" Type="http://schemas.openxmlformats.org/officeDocument/2006/relationships/tags" Target="../tags/tag2760.xml"/><Relationship Id="rId41" Type="http://schemas.openxmlformats.org/officeDocument/2006/relationships/tags" Target="../tags/tag2781.xml"/><Relationship Id="rId54" Type="http://schemas.openxmlformats.org/officeDocument/2006/relationships/tags" Target="../tags/tag2794.xml"/><Relationship Id="rId62" Type="http://schemas.openxmlformats.org/officeDocument/2006/relationships/tags" Target="../tags/tag2802.xml"/><Relationship Id="rId70" Type="http://schemas.openxmlformats.org/officeDocument/2006/relationships/tags" Target="../tags/tag2810.xml"/><Relationship Id="rId1" Type="http://schemas.openxmlformats.org/officeDocument/2006/relationships/tags" Target="../tags/tag2741.xml"/><Relationship Id="rId6" Type="http://schemas.openxmlformats.org/officeDocument/2006/relationships/tags" Target="../tags/tag2746.xml"/><Relationship Id="rId15" Type="http://schemas.openxmlformats.org/officeDocument/2006/relationships/tags" Target="../tags/tag2755.xml"/><Relationship Id="rId23" Type="http://schemas.openxmlformats.org/officeDocument/2006/relationships/tags" Target="../tags/tag2763.xml"/><Relationship Id="rId28" Type="http://schemas.openxmlformats.org/officeDocument/2006/relationships/tags" Target="../tags/tag2768.xml"/><Relationship Id="rId36" Type="http://schemas.openxmlformats.org/officeDocument/2006/relationships/tags" Target="../tags/tag2776.xml"/><Relationship Id="rId49" Type="http://schemas.openxmlformats.org/officeDocument/2006/relationships/tags" Target="../tags/tag2789.xml"/><Relationship Id="rId57" Type="http://schemas.openxmlformats.org/officeDocument/2006/relationships/tags" Target="../tags/tag2797.xml"/><Relationship Id="rId10" Type="http://schemas.openxmlformats.org/officeDocument/2006/relationships/tags" Target="../tags/tag2750.xml"/><Relationship Id="rId31" Type="http://schemas.openxmlformats.org/officeDocument/2006/relationships/tags" Target="../tags/tag2771.xml"/><Relationship Id="rId44" Type="http://schemas.openxmlformats.org/officeDocument/2006/relationships/tags" Target="../tags/tag2784.xml"/><Relationship Id="rId52" Type="http://schemas.openxmlformats.org/officeDocument/2006/relationships/tags" Target="../tags/tag2792.xml"/><Relationship Id="rId60" Type="http://schemas.openxmlformats.org/officeDocument/2006/relationships/tags" Target="../tags/tag2800.xml"/><Relationship Id="rId65" Type="http://schemas.openxmlformats.org/officeDocument/2006/relationships/tags" Target="../tags/tag2805.xml"/><Relationship Id="rId73" Type="http://schemas.openxmlformats.org/officeDocument/2006/relationships/tags" Target="../tags/tag2813.xml"/><Relationship Id="rId4" Type="http://schemas.openxmlformats.org/officeDocument/2006/relationships/tags" Target="../tags/tag2744.xml"/><Relationship Id="rId9" Type="http://schemas.openxmlformats.org/officeDocument/2006/relationships/tags" Target="../tags/tag2749.xml"/><Relationship Id="rId13" Type="http://schemas.openxmlformats.org/officeDocument/2006/relationships/tags" Target="../tags/tag2753.xml"/><Relationship Id="rId18" Type="http://schemas.openxmlformats.org/officeDocument/2006/relationships/tags" Target="../tags/tag2758.xml"/><Relationship Id="rId39" Type="http://schemas.openxmlformats.org/officeDocument/2006/relationships/tags" Target="../tags/tag2779.xml"/><Relationship Id="rId34" Type="http://schemas.openxmlformats.org/officeDocument/2006/relationships/tags" Target="../tags/tag2774.xml"/><Relationship Id="rId50" Type="http://schemas.openxmlformats.org/officeDocument/2006/relationships/tags" Target="../tags/tag2790.xml"/><Relationship Id="rId55" Type="http://schemas.openxmlformats.org/officeDocument/2006/relationships/tags" Target="../tags/tag2795.xml"/><Relationship Id="rId7" Type="http://schemas.openxmlformats.org/officeDocument/2006/relationships/tags" Target="../tags/tag2747.xml"/><Relationship Id="rId71" Type="http://schemas.openxmlformats.org/officeDocument/2006/relationships/tags" Target="../tags/tag28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15.xml"/><Relationship Id="rId1" Type="http://schemas.openxmlformats.org/officeDocument/2006/relationships/tags" Target="../tags/tag28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17.xml"/><Relationship Id="rId1" Type="http://schemas.openxmlformats.org/officeDocument/2006/relationships/tags" Target="../tags/tag281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19.xml"/><Relationship Id="rId1" Type="http://schemas.openxmlformats.org/officeDocument/2006/relationships/tags" Target="../tags/tag28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Pipelining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70033" y="6230459"/>
            <a:ext cx="680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810000"/>
            <a:ext cx="6858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Alice owns the room</a:t>
            </a:r>
          </a:p>
          <a:p>
            <a:pPr marL="0" indent="0">
              <a:buNone/>
            </a:pPr>
            <a:r>
              <a:rPr lang="en-US" dirty="0" smtClean="0"/>
              <a:t>Bob can enter when Alice is finished</a:t>
            </a:r>
          </a:p>
          <a:p>
            <a:pPr marL="0" indent="0">
              <a:buNone/>
            </a:pPr>
            <a:r>
              <a:rPr lang="en-US" dirty="0" smtClean="0"/>
              <a:t>Repeat for remaining tasks</a:t>
            </a:r>
          </a:p>
          <a:p>
            <a:pPr marL="0" indent="0">
              <a:buNone/>
            </a:pPr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20574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11430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8288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10668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887412"/>
            <a:ext cx="1143000" cy="2389188"/>
            <a:chOff x="3696" y="991"/>
            <a:chExt cx="720" cy="1505"/>
          </a:xfrm>
        </p:grpSpPr>
        <p:sp>
          <p:nvSpPr>
            <p:cNvPr id="12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3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4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34" name="Freeform 33"/>
          <p:cNvSpPr/>
          <p:nvPr>
            <p:custDataLst>
              <p:tags r:id="rId8"/>
            </p:custDataLst>
          </p:nvPr>
        </p:nvSpPr>
        <p:spPr>
          <a:xfrm>
            <a:off x="609600" y="7620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838200"/>
            <a:ext cx="1143000" cy="2312988"/>
            <a:chOff x="4512" y="1680"/>
            <a:chExt cx="720" cy="1457"/>
          </a:xfrm>
        </p:grpSpPr>
        <p:sp>
          <p:nvSpPr>
            <p:cNvPr id="36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6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79054" y="4226036"/>
            <a:ext cx="7845425" cy="200977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84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Elapsed </a:t>
            </a:r>
            <a:r>
              <a:rPr lang="en-US" dirty="0">
                <a:solidFill>
                  <a:schemeClr val="tx2"/>
                </a:solidFill>
              </a:rPr>
              <a:t>Time for Alice: 4</a:t>
            </a:r>
          </a:p>
          <a:p>
            <a:pPr marL="0" indent="0">
              <a:lnSpc>
                <a:spcPct val="84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>Elapsed Time for Bob: 4</a:t>
            </a:r>
          </a:p>
          <a:p>
            <a:pPr marL="0" indent="0">
              <a:lnSpc>
                <a:spcPct val="84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Total elapsed time: 4*N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lnSpc>
                <a:spcPct val="84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Can we do better?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647825"/>
            <a:ext cx="508000" cy="716876"/>
            <a:chOff x="3696" y="991"/>
            <a:chExt cx="720" cy="1505"/>
          </a:xfrm>
        </p:grpSpPr>
        <p:sp>
          <p:nvSpPr>
            <p:cNvPr id="7" name="Oval 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8" name="Freeform 2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9" name="Freeform 2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0" name="Freeform 2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1" name="Freeform 2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2" name="Freeform 2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29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790825"/>
            <a:ext cx="609600" cy="735012"/>
            <a:chOff x="4512" y="1680"/>
            <a:chExt cx="720" cy="1457"/>
          </a:xfrm>
        </p:grpSpPr>
        <p:sp>
          <p:nvSpPr>
            <p:cNvPr id="30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3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4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6" name="Freeform 48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Line 5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54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571625"/>
            <a:ext cx="7315201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latin typeface="Source Sans Pro" panose="020B0503030403020204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215573" y="17240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057972" y="18233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295400" y="17240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209800" y="18002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0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571625"/>
            <a:ext cx="0" cy="19812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TextBox 60"/>
          <p:cNvSpPr txBox="1"/>
          <p:nvPr>
            <p:custDataLst>
              <p:tags r:id="rId11"/>
            </p:custDataLst>
          </p:nvPr>
        </p:nvSpPr>
        <p:spPr>
          <a:xfrm>
            <a:off x="1142998" y="657225"/>
            <a:ext cx="75438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		2		3		4		5		6		7		8 …</a:t>
            </a:r>
          </a:p>
        </p:txBody>
      </p:sp>
      <p:sp>
        <p:nvSpPr>
          <p:cNvPr id="62" name="Rectangle 61"/>
          <p:cNvSpPr/>
          <p:nvPr>
            <p:custDataLst>
              <p:tags r:id="rId12"/>
            </p:custDataLst>
          </p:nvPr>
        </p:nvSpPr>
        <p:spPr>
          <a:xfrm>
            <a:off x="1219200" y="16478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2133600" y="16478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>
            <p:custDataLst>
              <p:tags r:id="rId14"/>
            </p:custDataLst>
          </p:nvPr>
        </p:nvSpPr>
        <p:spPr>
          <a:xfrm>
            <a:off x="3048000" y="16478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>
            <p:custDataLst>
              <p:tags r:id="rId15"/>
            </p:custDataLst>
          </p:nvPr>
        </p:nvSpPr>
        <p:spPr>
          <a:xfrm>
            <a:off x="3962400" y="16478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73173" y="27146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715572" y="28139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953000" y="27146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867400" y="27908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>
            <p:custDataLst>
              <p:tags r:id="rId20"/>
            </p:custDataLst>
          </p:nvPr>
        </p:nvSpPr>
        <p:spPr>
          <a:xfrm>
            <a:off x="4876800" y="26384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1" name="Rectangle 70"/>
          <p:cNvSpPr/>
          <p:nvPr>
            <p:custDataLst>
              <p:tags r:id="rId21"/>
            </p:custDataLst>
          </p:nvPr>
        </p:nvSpPr>
        <p:spPr>
          <a:xfrm>
            <a:off x="5791200" y="26384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2" name="Rectangle 71"/>
          <p:cNvSpPr/>
          <p:nvPr>
            <p:custDataLst>
              <p:tags r:id="rId22"/>
            </p:custDataLst>
          </p:nvPr>
        </p:nvSpPr>
        <p:spPr>
          <a:xfrm>
            <a:off x="6705600" y="26384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3" name="Rectangle 72"/>
          <p:cNvSpPr/>
          <p:nvPr>
            <p:custDataLst>
              <p:tags r:id="rId23"/>
            </p:custDataLst>
          </p:nvPr>
        </p:nvSpPr>
        <p:spPr>
          <a:xfrm>
            <a:off x="7620000" y="26384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latin typeface="Source Sans Pro" panose="020B0503030403020204"/>
            </a:endParaRPr>
          </a:p>
        </p:txBody>
      </p:sp>
      <p:sp>
        <p:nvSpPr>
          <p:cNvPr id="74" name="TextBox 73"/>
          <p:cNvSpPr txBox="1"/>
          <p:nvPr>
            <p:custDataLst>
              <p:tags r:id="rId24"/>
            </p:custDataLst>
          </p:nvPr>
        </p:nvSpPr>
        <p:spPr>
          <a:xfrm>
            <a:off x="762000" y="3857625"/>
            <a:ext cx="4800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Latency: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Throughput: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Concurrency: </a:t>
            </a:r>
          </a:p>
        </p:txBody>
      </p:sp>
      <p:sp>
        <p:nvSpPr>
          <p:cNvPr id="77" name="TextBox 76"/>
          <p:cNvSpPr txBox="1"/>
          <p:nvPr>
            <p:custDataLst>
              <p:tags r:id="rId25"/>
            </p:custDataLst>
          </p:nvPr>
        </p:nvSpPr>
        <p:spPr>
          <a:xfrm>
            <a:off x="5715000" y="5461308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</a:t>
            </a:r>
          </a:p>
        </p:txBody>
      </p:sp>
    </p:spTree>
    <p:extLst>
      <p:ext uri="{BB962C8B-B14F-4D97-AF65-F5344CB8AC3E}">
        <p14:creationId xmlns:p14="http://schemas.microsoft.com/office/powerpoint/2010/main" val="24691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830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One person owns a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0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000" baseline="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4 people</a:t>
            </a:r>
            <a:r>
              <a:rPr lang="en-US" sz="30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Everyone moves right in lockstep</a:t>
            </a:r>
          </a:p>
        </p:txBody>
      </p:sp>
      <p:sp>
        <p:nvSpPr>
          <p:cNvPr id="12" name="Freeform 11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2286000"/>
            <a:ext cx="508000" cy="716876"/>
            <a:chOff x="3696" y="991"/>
            <a:chExt cx="720" cy="1505"/>
          </a:xfrm>
        </p:grpSpPr>
        <p:sp>
          <p:nvSpPr>
            <p:cNvPr id="24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5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6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7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8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39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46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2286000"/>
            <a:ext cx="609600" cy="735012"/>
            <a:chOff x="4512" y="1680"/>
            <a:chExt cx="720" cy="1457"/>
          </a:xfrm>
        </p:grpSpPr>
        <p:sp>
          <p:nvSpPr>
            <p:cNvPr id="47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8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0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2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3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4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5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6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59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0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1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2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3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4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5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6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7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8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69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0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grpSp>
        <p:nvGrpSpPr>
          <p:cNvPr id="71" name="Group 151"/>
          <p:cNvGrpSpPr/>
          <p:nvPr>
            <p:custDataLst>
              <p:tags r:id="rId21"/>
            </p:custDataLst>
          </p:nvPr>
        </p:nvGrpSpPr>
        <p:grpSpPr>
          <a:xfrm>
            <a:off x="1676400" y="2240753"/>
            <a:ext cx="609600" cy="780259"/>
            <a:chOff x="1676400" y="2469353"/>
            <a:chExt cx="609600" cy="780259"/>
          </a:xfrm>
        </p:grpSpPr>
        <p:sp>
          <p:nvSpPr>
            <p:cNvPr id="72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3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4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5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6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7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79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0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1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2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3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5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6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7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88" name="Explosion 2 87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sp>
          <p:nvSpPr>
            <p:cNvPr id="89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  <p:sp>
        <p:nvSpPr>
          <p:cNvPr id="90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91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92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93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94" name="Group 184"/>
          <p:cNvGrpSpPr/>
          <p:nvPr>
            <p:custDataLst>
              <p:tags r:id="rId26"/>
            </p:custDataLst>
          </p:nvPr>
        </p:nvGrpSpPr>
        <p:grpSpPr>
          <a:xfrm>
            <a:off x="3149600" y="2286000"/>
            <a:ext cx="508000" cy="762000"/>
            <a:chOff x="3149600" y="2514600"/>
            <a:chExt cx="508000" cy="762000"/>
          </a:xfrm>
        </p:grpSpPr>
        <p:sp>
          <p:nvSpPr>
            <p:cNvPr id="95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0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4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5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6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7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8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09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0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Source Sans Pro" panose="020B0503030403020204"/>
              </a:endParaRPr>
            </a:p>
          </p:txBody>
        </p:sp>
        <p:sp>
          <p:nvSpPr>
            <p:cNvPr id="111" name="Cloud 110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sp>
          <p:nvSpPr>
            <p:cNvPr id="112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Source Sans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3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42026" y="1630744"/>
            <a:ext cx="508000" cy="716876"/>
            <a:chOff x="3696" y="991"/>
            <a:chExt cx="720" cy="1505"/>
          </a:xfrm>
        </p:grpSpPr>
        <p:sp>
          <p:nvSpPr>
            <p:cNvPr id="6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9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1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65826" y="2773744"/>
            <a:ext cx="609600" cy="735012"/>
            <a:chOff x="4512" y="1680"/>
            <a:chExt cx="720" cy="1457"/>
          </a:xfrm>
        </p:grpSpPr>
        <p:sp>
          <p:nvSpPr>
            <p:cNvPr id="29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4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5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6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8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0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3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04025" y="1554544"/>
            <a:ext cx="7315201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3276599" y="17069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18998" y="18062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1356426" y="17069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70826" y="17831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28600" y="9913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Performance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026" y="1554544"/>
            <a:ext cx="0" cy="4038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TextBox 59"/>
          <p:cNvSpPr txBox="1"/>
          <p:nvPr>
            <p:custDataLst>
              <p:tags r:id="rId10"/>
            </p:custDataLst>
          </p:nvPr>
        </p:nvSpPr>
        <p:spPr>
          <a:xfrm>
            <a:off x="1371995" y="563944"/>
            <a:ext cx="7147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		2		3		4		5		6		7…</a:t>
            </a:r>
          </a:p>
        </p:txBody>
      </p:sp>
      <p:sp>
        <p:nvSpPr>
          <p:cNvPr id="61" name="Rectangle 60"/>
          <p:cNvSpPr/>
          <p:nvPr>
            <p:custDataLst>
              <p:tags r:id="rId11"/>
            </p:custDataLst>
          </p:nvPr>
        </p:nvSpPr>
        <p:spPr>
          <a:xfrm>
            <a:off x="1280226" y="16307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Rectangle 61"/>
          <p:cNvSpPr/>
          <p:nvPr>
            <p:custDataLst>
              <p:tags r:id="rId12"/>
            </p:custDataLst>
          </p:nvPr>
        </p:nvSpPr>
        <p:spPr>
          <a:xfrm>
            <a:off x="2194626" y="16307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3109026" y="16307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>
            <p:custDataLst>
              <p:tags r:id="rId14"/>
            </p:custDataLst>
          </p:nvPr>
        </p:nvSpPr>
        <p:spPr>
          <a:xfrm>
            <a:off x="4023426" y="16307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4190999" y="26975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33398" y="27968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2270826" y="26975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85226" y="27737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Rectangle 68"/>
          <p:cNvSpPr/>
          <p:nvPr>
            <p:custDataLst>
              <p:tags r:id="rId19"/>
            </p:custDataLst>
          </p:nvPr>
        </p:nvSpPr>
        <p:spPr>
          <a:xfrm>
            <a:off x="2194626" y="26213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Rectangle 69"/>
          <p:cNvSpPr/>
          <p:nvPr>
            <p:custDataLst>
              <p:tags r:id="rId20"/>
            </p:custDataLst>
          </p:nvPr>
        </p:nvSpPr>
        <p:spPr>
          <a:xfrm>
            <a:off x="3109026" y="26213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Rectangle 70"/>
          <p:cNvSpPr/>
          <p:nvPr>
            <p:custDataLst>
              <p:tags r:id="rId21"/>
            </p:custDataLst>
          </p:nvPr>
        </p:nvSpPr>
        <p:spPr>
          <a:xfrm>
            <a:off x="4023426" y="26213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Rectangle 71"/>
          <p:cNvSpPr/>
          <p:nvPr>
            <p:custDataLst>
              <p:tags r:id="rId22"/>
            </p:custDataLst>
          </p:nvPr>
        </p:nvSpPr>
        <p:spPr>
          <a:xfrm>
            <a:off x="4937826" y="26213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3" name="Group 73"/>
          <p:cNvGrpSpPr/>
          <p:nvPr>
            <p:custDataLst>
              <p:tags r:id="rId23"/>
            </p:custDataLst>
          </p:nvPr>
        </p:nvGrpSpPr>
        <p:grpSpPr>
          <a:xfrm>
            <a:off x="442026" y="3764344"/>
            <a:ext cx="508000" cy="762000"/>
            <a:chOff x="3149600" y="2514600"/>
            <a:chExt cx="508000" cy="762000"/>
          </a:xfrm>
        </p:grpSpPr>
        <p:sp>
          <p:nvSpPr>
            <p:cNvPr id="74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5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Cloud 89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2" name="Group 105"/>
          <p:cNvGrpSpPr/>
          <p:nvPr>
            <p:custDataLst>
              <p:tags r:id="rId24"/>
            </p:custDataLst>
          </p:nvPr>
        </p:nvGrpSpPr>
        <p:grpSpPr>
          <a:xfrm>
            <a:off x="365826" y="4754944"/>
            <a:ext cx="609600" cy="780259"/>
            <a:chOff x="1676400" y="2469353"/>
            <a:chExt cx="609600" cy="780259"/>
          </a:xfrm>
        </p:grpSpPr>
        <p:sp>
          <p:nvSpPr>
            <p:cNvPr id="93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6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8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2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4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5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6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7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8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9" name="Explosion 2 108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0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pic>
        <p:nvPicPr>
          <p:cNvPr id="111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5105399" y="36881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47798" y="37874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185226" y="36881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99626" y="37643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Rectangle 114"/>
          <p:cNvSpPr/>
          <p:nvPr>
            <p:custDataLst>
              <p:tags r:id="rId29"/>
            </p:custDataLst>
          </p:nvPr>
        </p:nvSpPr>
        <p:spPr>
          <a:xfrm>
            <a:off x="3109026" y="36119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Rectangle 115"/>
          <p:cNvSpPr/>
          <p:nvPr>
            <p:custDataLst>
              <p:tags r:id="rId30"/>
            </p:custDataLst>
          </p:nvPr>
        </p:nvSpPr>
        <p:spPr>
          <a:xfrm>
            <a:off x="4023426" y="36119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Rectangle 116"/>
          <p:cNvSpPr/>
          <p:nvPr>
            <p:custDataLst>
              <p:tags r:id="rId31"/>
            </p:custDataLst>
          </p:nvPr>
        </p:nvSpPr>
        <p:spPr>
          <a:xfrm>
            <a:off x="4937826" y="36119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Rectangle 117"/>
          <p:cNvSpPr/>
          <p:nvPr>
            <p:custDataLst>
              <p:tags r:id="rId32"/>
            </p:custDataLst>
          </p:nvPr>
        </p:nvSpPr>
        <p:spPr>
          <a:xfrm>
            <a:off x="5852226" y="36119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9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6019799" y="4678744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6862198" y="4778063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99626" y="4678744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014026" y="4754944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Rectangle 122"/>
          <p:cNvSpPr/>
          <p:nvPr>
            <p:custDataLst>
              <p:tags r:id="rId37"/>
            </p:custDataLst>
          </p:nvPr>
        </p:nvSpPr>
        <p:spPr>
          <a:xfrm>
            <a:off x="4023426" y="4602544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Rectangle 123"/>
          <p:cNvSpPr/>
          <p:nvPr>
            <p:custDataLst>
              <p:tags r:id="rId38"/>
            </p:custDataLst>
          </p:nvPr>
        </p:nvSpPr>
        <p:spPr>
          <a:xfrm>
            <a:off x="4937826" y="4602544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Rectangle 124"/>
          <p:cNvSpPr/>
          <p:nvPr>
            <p:custDataLst>
              <p:tags r:id="rId39"/>
            </p:custDataLst>
          </p:nvPr>
        </p:nvSpPr>
        <p:spPr>
          <a:xfrm>
            <a:off x="5852226" y="4602544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Rectangle 125"/>
          <p:cNvSpPr/>
          <p:nvPr>
            <p:custDataLst>
              <p:tags r:id="rId40"/>
            </p:custDataLst>
          </p:nvPr>
        </p:nvSpPr>
        <p:spPr>
          <a:xfrm>
            <a:off x="6766626" y="4602544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TextBox 127"/>
          <p:cNvSpPr txBox="1"/>
          <p:nvPr>
            <p:custDataLst>
              <p:tags r:id="rId41"/>
            </p:custDataLst>
          </p:nvPr>
        </p:nvSpPr>
        <p:spPr>
          <a:xfrm>
            <a:off x="1204025" y="5516622"/>
            <a:ext cx="5196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Latency:			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Throughput:	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Concurrency: 	</a:t>
            </a:r>
          </a:p>
        </p:txBody>
      </p:sp>
      <p:sp>
        <p:nvSpPr>
          <p:cNvPr id="129" name="TextBox 128"/>
          <p:cNvSpPr txBox="1"/>
          <p:nvPr>
            <p:custDataLst>
              <p:tags r:id="rId42"/>
            </p:custDataLst>
          </p:nvPr>
        </p:nvSpPr>
        <p:spPr>
          <a:xfrm>
            <a:off x="6629400" y="633478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</a:t>
            </a:r>
          </a:p>
        </p:txBody>
      </p:sp>
    </p:spTree>
    <p:extLst>
      <p:ext uri="{BB962C8B-B14F-4D97-AF65-F5344CB8AC3E}">
        <p14:creationId xmlns:p14="http://schemas.microsoft.com/office/powerpoint/2010/main" val="29150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115" grpId="0" animBg="1"/>
      <p:bldP spid="116" grpId="0" animBg="1"/>
      <p:bldP spid="117" grpId="0" animBg="1"/>
      <p:bldP spid="118" grpId="0" animBg="1"/>
      <p:bldP spid="123" grpId="0" animBg="1"/>
      <p:bldP spid="124" grpId="0" animBg="1"/>
      <p:bldP spid="125" grpId="0" animBg="1"/>
      <p:bldP spid="126" grpId="0" animBg="1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6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228" y="-11504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Performance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1430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Time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     2      3       4        5      6	    7      8      9     10</a:t>
            </a:r>
          </a:p>
        </p:txBody>
      </p:sp>
      <p:grpSp>
        <p:nvGrpSpPr>
          <p:cNvPr id="7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1638" y="1357223"/>
            <a:ext cx="445590" cy="581616"/>
            <a:chOff x="3696" y="991"/>
            <a:chExt cx="720" cy="1505"/>
          </a:xfrm>
        </p:grpSpPr>
        <p:sp>
          <p:nvSpPr>
            <p:cNvPr id="8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9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1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2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30" name="Group 3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800" y="2284562"/>
            <a:ext cx="534708" cy="596330"/>
            <a:chOff x="4512" y="1680"/>
            <a:chExt cx="720" cy="1457"/>
          </a:xfrm>
        </p:grpSpPr>
        <p:sp>
          <p:nvSpPr>
            <p:cNvPr id="31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7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1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3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55" name="Line 5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040022" y="1295400"/>
            <a:ext cx="7951578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1173700" y="1419045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2309955" y="1480868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Line 5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40023" y="1295400"/>
            <a:ext cx="0" cy="3276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1106862" y="1357223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3864232" y="1480868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1971838" y="2215551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tangle 61"/>
          <p:cNvSpPr/>
          <p:nvPr>
            <p:custDataLst>
              <p:tags r:id="rId12"/>
            </p:custDataLst>
          </p:nvPr>
        </p:nvSpPr>
        <p:spPr>
          <a:xfrm>
            <a:off x="1905000" y="2153728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>
          <a:xfrm>
            <a:off x="3914078" y="1357223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4" name="Group 73"/>
          <p:cNvGrpSpPr/>
          <p:nvPr>
            <p:custDataLst>
              <p:tags r:id="rId14"/>
            </p:custDataLst>
          </p:nvPr>
        </p:nvGrpSpPr>
        <p:grpSpPr>
          <a:xfrm>
            <a:off x="371638" y="3088257"/>
            <a:ext cx="445590" cy="618226"/>
            <a:chOff x="3149600" y="2514600"/>
            <a:chExt cx="508000" cy="762000"/>
          </a:xfrm>
        </p:grpSpPr>
        <p:sp>
          <p:nvSpPr>
            <p:cNvPr id="6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8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0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4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5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Cloud 80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83" name="Group 105"/>
          <p:cNvGrpSpPr/>
          <p:nvPr>
            <p:custDataLst>
              <p:tags r:id="rId15"/>
            </p:custDataLst>
          </p:nvPr>
        </p:nvGrpSpPr>
        <p:grpSpPr>
          <a:xfrm>
            <a:off x="304800" y="3891951"/>
            <a:ext cx="534708" cy="633040"/>
            <a:chOff x="1676400" y="2469353"/>
            <a:chExt cx="609600" cy="780259"/>
          </a:xfrm>
        </p:grpSpPr>
        <p:sp>
          <p:nvSpPr>
            <p:cNvPr id="84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5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9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Explosion 2 99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1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pic>
        <p:nvPicPr>
          <p:cNvPr id="102" name="Picture 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2760616" y="3026434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Rectangle 102"/>
          <p:cNvSpPr/>
          <p:nvPr>
            <p:custDataLst>
              <p:tags r:id="rId17"/>
            </p:custDataLst>
          </p:nvPr>
        </p:nvSpPr>
        <p:spPr>
          <a:xfrm>
            <a:off x="2693777" y="2964611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4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26" cstate="print"/>
          <a:srcRect/>
          <a:stretch>
            <a:fillRect/>
          </a:stretch>
        </p:blipFill>
        <p:spPr bwMode="auto">
          <a:xfrm>
            <a:off x="3522616" y="3830128"/>
            <a:ext cx="587087" cy="5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" name="Rectangle 104"/>
          <p:cNvSpPr/>
          <p:nvPr>
            <p:custDataLst>
              <p:tags r:id="rId19"/>
            </p:custDataLst>
          </p:nvPr>
        </p:nvSpPr>
        <p:spPr>
          <a:xfrm>
            <a:off x="3455777" y="3768306"/>
            <a:ext cx="735223" cy="74187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6" name="Picture 4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446209" y="1419045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Rectangle 106"/>
          <p:cNvSpPr/>
          <p:nvPr>
            <p:custDataLst>
              <p:tags r:id="rId21"/>
            </p:custDataLst>
          </p:nvPr>
        </p:nvSpPr>
        <p:spPr>
          <a:xfrm>
            <a:off x="3446209" y="1357223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>
            <p:custDataLst>
              <p:tags r:id="rId22"/>
            </p:custDataLst>
          </p:nvPr>
        </p:nvSpPr>
        <p:spPr>
          <a:xfrm>
            <a:off x="1908924" y="1357223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09" name="Picture 9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847240" y="2284562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Rectangle 109"/>
          <p:cNvSpPr/>
          <p:nvPr>
            <p:custDataLst>
              <p:tags r:id="rId24"/>
            </p:custDataLst>
          </p:nvPr>
        </p:nvSpPr>
        <p:spPr>
          <a:xfrm>
            <a:off x="3446209" y="2160917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1" name="Picture 9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384525" y="3088257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Rectangle 111"/>
          <p:cNvSpPr/>
          <p:nvPr>
            <p:custDataLst>
              <p:tags r:id="rId26"/>
            </p:custDataLst>
          </p:nvPr>
        </p:nvSpPr>
        <p:spPr>
          <a:xfrm>
            <a:off x="4983494" y="2964611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3" name="Picture 6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401517" y="2284562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" name="Rectangle 113"/>
          <p:cNvSpPr/>
          <p:nvPr>
            <p:custDataLst>
              <p:tags r:id="rId28"/>
            </p:custDataLst>
          </p:nvPr>
        </p:nvSpPr>
        <p:spPr>
          <a:xfrm>
            <a:off x="5451363" y="2160917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5" name="Picture 4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983494" y="2222740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Rectangle 115"/>
          <p:cNvSpPr/>
          <p:nvPr>
            <p:custDataLst>
              <p:tags r:id="rId30"/>
            </p:custDataLst>
          </p:nvPr>
        </p:nvSpPr>
        <p:spPr>
          <a:xfrm>
            <a:off x="4983494" y="2160917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7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938802" y="3088257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" name="Rectangle 117"/>
          <p:cNvSpPr/>
          <p:nvPr>
            <p:custDataLst>
              <p:tags r:id="rId32"/>
            </p:custDataLst>
          </p:nvPr>
        </p:nvSpPr>
        <p:spPr>
          <a:xfrm>
            <a:off x="6988648" y="2964611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19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6520779" y="3026434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Rectangle 119"/>
          <p:cNvSpPr/>
          <p:nvPr>
            <p:custDataLst>
              <p:tags r:id="rId34"/>
            </p:custDataLst>
          </p:nvPr>
        </p:nvSpPr>
        <p:spPr>
          <a:xfrm>
            <a:off x="6520779" y="2964611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1" name="Picture 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6921810" y="3891951"/>
            <a:ext cx="601546" cy="4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" name="Rectangle 121"/>
          <p:cNvSpPr/>
          <p:nvPr>
            <p:custDataLst>
              <p:tags r:id="rId36"/>
            </p:custDataLst>
          </p:nvPr>
        </p:nvSpPr>
        <p:spPr>
          <a:xfrm>
            <a:off x="6520779" y="3768306"/>
            <a:ext cx="1470447" cy="74187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3" name="Picture 6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8491816" y="3891951"/>
            <a:ext cx="517716" cy="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" name="Rectangle 123"/>
          <p:cNvSpPr/>
          <p:nvPr>
            <p:custDataLst>
              <p:tags r:id="rId38"/>
            </p:custDataLst>
          </p:nvPr>
        </p:nvSpPr>
        <p:spPr>
          <a:xfrm>
            <a:off x="8541663" y="3768306"/>
            <a:ext cx="467869" cy="741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25" name="Picture 4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8073793" y="3830128"/>
            <a:ext cx="387722" cy="5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40"/>
            </p:custDataLst>
          </p:nvPr>
        </p:nvSpPr>
        <p:spPr>
          <a:xfrm>
            <a:off x="8073793" y="3768306"/>
            <a:ext cx="401031" cy="741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645116" y="2215551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412213" y="2999294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174213" y="3048000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174213" y="3886200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904339" y="3886200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670674" y="3913694"/>
            <a:ext cx="653926" cy="58210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3" name="TextBox 132"/>
          <p:cNvSpPr txBox="1"/>
          <p:nvPr>
            <p:custDataLst>
              <p:tags r:id="rId41"/>
            </p:custDataLst>
          </p:nvPr>
        </p:nvSpPr>
        <p:spPr>
          <a:xfrm>
            <a:off x="1371600" y="555218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Latency: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Throughput:</a:t>
            </a:r>
          </a:p>
        </p:txBody>
      </p:sp>
      <p:sp>
        <p:nvSpPr>
          <p:cNvPr id="134" name="TextBox 133"/>
          <p:cNvSpPr txBox="1"/>
          <p:nvPr>
            <p:custDataLst>
              <p:tags r:id="rId42"/>
            </p:custDataLst>
          </p:nvPr>
        </p:nvSpPr>
        <p:spPr>
          <a:xfrm>
            <a:off x="6568374" y="60756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7228" y="4946211"/>
            <a:ext cx="889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What if drilling takes twice as long, but gluing and paint take ½ as long?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00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Lessons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	Throughput increased by parallel execution</a:t>
            </a:r>
          </a:p>
          <a:p>
            <a:pPr>
              <a:lnSpc>
                <a:spcPct val="94000"/>
              </a:lnSpc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Balanced pipeline very important</a:t>
            </a:r>
          </a:p>
          <a:p>
            <a:pPr lvl="1">
              <a:lnSpc>
                <a:spcPct val="94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Else slowest stage dominates performance</a:t>
            </a:r>
          </a:p>
          <a:p>
            <a:pPr>
              <a:lnSpc>
                <a:spcPct val="94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>
                <a:solidFill>
                  <a:schemeClr val="tx2"/>
                </a:solidFill>
              </a:rPr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tx2"/>
                </a:solidFill>
              </a:rPr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(next lecture)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j-ea"/>
                <a:cs typeface="Arial" pitchFamily="34" charset="0"/>
              </a:rPr>
              <a:t>Single Cycle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j-ea"/>
                <a:cs typeface="Arial" pitchFamily="34" charset="0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j-ea"/>
                <a:cs typeface="Arial" pitchFamily="34" charset="0"/>
              </a:rPr>
              <a:t> 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Single Cycle </a:t>
            </a:r>
            <a:r>
              <a:rPr lang="en-US" sz="4000" dirty="0" smtClean="0">
                <a:solidFill>
                  <a:schemeClr val="tx2"/>
                </a:solidFill>
                <a:sym typeface="Wingdings"/>
              </a:rPr>
              <a:t> Pipelining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1828800"/>
            <a:ext cx="36576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effectLst/>
                <a:latin typeface="Source Sans Pro" panose="020B0503030403020204"/>
              </a:rPr>
              <a:t>insn0.fetch, </a:t>
            </a:r>
            <a:r>
              <a:rPr lang="en-US" dirty="0" err="1">
                <a:solidFill>
                  <a:schemeClr val="tx2"/>
                </a:solidFill>
                <a:effectLst/>
                <a:latin typeface="Source Sans Pro" panose="020B0503030403020204"/>
              </a:rPr>
              <a:t>dec</a:t>
            </a:r>
            <a:r>
              <a:rPr lang="en-US" dirty="0">
                <a:solidFill>
                  <a:schemeClr val="tx2"/>
                </a:solidFill>
                <a:effectLst/>
                <a:latin typeface="Source Sans Pro" panose="020B0503030403020204"/>
              </a:rPr>
              <a:t>, exec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1666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effectLst/>
                <a:latin typeface="Source Sans Pro" panose="020B0503030403020204"/>
              </a:rPr>
              <a:t>Single-cycle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76800" y="2133600"/>
            <a:ext cx="36576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effectLst/>
                <a:latin typeface="Source Sans Pro" panose="020B0503030403020204"/>
              </a:rPr>
              <a:t>insn1.fetch, dec, exec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8600" y="3790890"/>
            <a:ext cx="132440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Source Sans Pro" panose="020B0503030403020204"/>
              </a:rPr>
              <a:t>Pipelined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652377" y="4191000"/>
            <a:ext cx="1558115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insn0.dec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979715" y="4191000"/>
            <a:ext cx="1672663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insn0.fetch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231050" y="4495800"/>
            <a:ext cx="1672661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insn1.dec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652376" y="4495800"/>
            <a:ext cx="1558116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insn1.fetch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210492" y="4191000"/>
            <a:ext cx="1693219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insn0.exec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924270" y="4495800"/>
            <a:ext cx="1614214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Source Sans Pro" panose="020B0503030403020204"/>
              </a:rPr>
              <a:t>insn1.exec</a:t>
            </a:r>
          </a:p>
        </p:txBody>
      </p:sp>
    </p:spTree>
    <p:extLst>
      <p:ext uri="{BB962C8B-B14F-4D97-AF65-F5344CB8AC3E}">
        <p14:creationId xmlns:p14="http://schemas.microsoft.com/office/powerpoint/2010/main" val="2666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Working Example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Single Cycle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Line 5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58320" y="2971800"/>
            <a:ext cx="3678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7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7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70274" y="4114800"/>
            <a:ext cx="1357099" cy="39427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15201" y="3733800"/>
            <a:ext cx="685799" cy="367726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4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799" y="3415725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2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0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offset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err="1" smtClean="0">
                <a:solidFill>
                  <a:schemeClr val="tx2"/>
                </a:solidFill>
                <a:latin typeface="Source Sans Pro" panose="020B0503030403020204"/>
              </a:rPr>
              <a:t>cmp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Oval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control</a:t>
            </a:r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=?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Freeform 60"/>
          <p:cNvSpPr/>
          <p:nvPr>
            <p:custDataLst>
              <p:tags r:id="rId57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2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4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0" name="Line 4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Rectangle 1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4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9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71120" y="3357373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257800" y="3505201"/>
            <a:ext cx="0" cy="1523999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97" name="Group 96"/>
          <p:cNvGrpSpPr/>
          <p:nvPr>
            <p:custDataLst>
              <p:tags r:id="rId79"/>
            </p:custDataLst>
          </p:nvPr>
        </p:nvGrpSpPr>
        <p:grpSpPr>
          <a:xfrm>
            <a:off x="914400" y="3200400"/>
            <a:ext cx="304800" cy="304800"/>
            <a:chOff x="914400" y="3200400"/>
            <a:chExt cx="304800" cy="304800"/>
          </a:xfrm>
        </p:grpSpPr>
        <p:sp>
          <p:nvSpPr>
            <p:cNvPr id="89" name="Freeform 88"/>
            <p:cNvSpPr/>
            <p:nvPr>
              <p:custDataLst>
                <p:tags r:id="rId84"/>
              </p:custDataLst>
            </p:nvPr>
          </p:nvSpPr>
          <p:spPr>
            <a:xfrm>
              <a:off x="914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04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8" name="Group 97"/>
          <p:cNvGrpSpPr/>
          <p:nvPr>
            <p:custDataLst>
              <p:tags r:id="rId80"/>
            </p:custDataLst>
          </p:nvPr>
        </p:nvGrpSpPr>
        <p:grpSpPr>
          <a:xfrm>
            <a:off x="1676400" y="3200400"/>
            <a:ext cx="304800" cy="304800"/>
            <a:chOff x="1676400" y="3200400"/>
            <a:chExt cx="304800" cy="304800"/>
          </a:xfrm>
        </p:grpSpPr>
        <p:sp>
          <p:nvSpPr>
            <p:cNvPr id="92" name="Freeform 91"/>
            <p:cNvSpPr/>
            <p:nvPr>
              <p:custDataLst>
                <p:tags r:id="rId82"/>
              </p:custDataLst>
            </p:nvPr>
          </p:nvSpPr>
          <p:spPr>
            <a:xfrm>
              <a:off x="1676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766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5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54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Single Cycle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Line 5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58320" y="2971800"/>
            <a:ext cx="3678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7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7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70274" y="4114800"/>
            <a:ext cx="1357099" cy="39427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15201" y="3733800"/>
            <a:ext cx="685799" cy="367726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4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799" y="3415725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2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0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offset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err="1" smtClean="0">
                <a:solidFill>
                  <a:schemeClr val="tx2"/>
                </a:solidFill>
                <a:latin typeface="Source Sans Pro" panose="020B0503030403020204"/>
              </a:rPr>
              <a:t>cmp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Oval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control</a:t>
            </a:r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=?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Freeform 60"/>
          <p:cNvSpPr/>
          <p:nvPr>
            <p:custDataLst>
              <p:tags r:id="rId57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2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Line 4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0" name="Line 4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Rectangle 1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4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9" name="Line 4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71120" y="3357373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5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257800" y="3505201"/>
            <a:ext cx="0" cy="1523999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97" name="Group 96"/>
          <p:cNvGrpSpPr/>
          <p:nvPr>
            <p:custDataLst>
              <p:tags r:id="rId79"/>
            </p:custDataLst>
          </p:nvPr>
        </p:nvGrpSpPr>
        <p:grpSpPr>
          <a:xfrm>
            <a:off x="914400" y="3200400"/>
            <a:ext cx="304800" cy="304800"/>
            <a:chOff x="914400" y="3200400"/>
            <a:chExt cx="304800" cy="304800"/>
          </a:xfrm>
        </p:grpSpPr>
        <p:sp>
          <p:nvSpPr>
            <p:cNvPr id="89" name="Freeform 88"/>
            <p:cNvSpPr/>
            <p:nvPr>
              <p:custDataLst>
                <p:tags r:id="rId84"/>
              </p:custDataLst>
            </p:nvPr>
          </p:nvSpPr>
          <p:spPr>
            <a:xfrm>
              <a:off x="914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04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98" name="Group 97"/>
          <p:cNvGrpSpPr/>
          <p:nvPr>
            <p:custDataLst>
              <p:tags r:id="rId80"/>
            </p:custDataLst>
          </p:nvPr>
        </p:nvGrpSpPr>
        <p:grpSpPr>
          <a:xfrm>
            <a:off x="1676400" y="3200400"/>
            <a:ext cx="304800" cy="304800"/>
            <a:chOff x="1676400" y="3200400"/>
            <a:chExt cx="304800" cy="304800"/>
          </a:xfrm>
        </p:grpSpPr>
        <p:sp>
          <p:nvSpPr>
            <p:cNvPr id="92" name="Freeform 91"/>
            <p:cNvSpPr/>
            <p:nvPr>
              <p:custDataLst>
                <p:tags r:id="rId82"/>
              </p:custDataLst>
            </p:nvPr>
          </p:nvSpPr>
          <p:spPr>
            <a:xfrm>
              <a:off x="1676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766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94" name="Line 45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52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58320" y="3352800"/>
            <a:ext cx="533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33800" y="2199168"/>
            <a:ext cx="1941328" cy="10632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048000"/>
            <a:ext cx="1524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298227" y="2590800"/>
            <a:ext cx="2007573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342706" y="1143000"/>
            <a:ext cx="6344093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362199" y="28956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4328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58320" y="2971800"/>
            <a:ext cx="3678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342707" y="1143000"/>
            <a:ext cx="0" cy="1752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46528" y="3227867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023883" y="3505200"/>
            <a:ext cx="233917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7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7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70274" y="4114800"/>
            <a:ext cx="1357099" cy="39427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827181" y="3048000"/>
            <a:ext cx="0" cy="9144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838699" y="3962400"/>
            <a:ext cx="1943099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15201" y="3733800"/>
            <a:ext cx="685799" cy="367726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799" y="3415725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2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4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Oval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control</a:t>
            </a: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853913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382731" y="3631905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Freeform 60"/>
          <p:cNvSpPr/>
          <p:nvPr>
            <p:custDataLst>
              <p:tags r:id="rId41"/>
            </p:custDataLst>
          </p:nvPr>
        </p:nvSpPr>
        <p:spPr>
          <a:xfrm>
            <a:off x="5688627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2" name="Oval 1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Rectangle 1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5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Rectangle 1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279950" y="29337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Rectangle 2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4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79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657600" y="5029200"/>
            <a:ext cx="1366283" cy="7938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latin typeface="Source Sans Pro" panose="020B0503030403020204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023883" y="3505200"/>
            <a:ext cx="0" cy="1523999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91" name="Group 90"/>
          <p:cNvGrpSpPr/>
          <p:nvPr>
            <p:custDataLst>
              <p:tags r:id="rId57"/>
            </p:custDataLst>
          </p:nvPr>
        </p:nvGrpSpPr>
        <p:grpSpPr>
          <a:xfrm>
            <a:off x="914400" y="3200400"/>
            <a:ext cx="304800" cy="304800"/>
            <a:chOff x="914400" y="3200400"/>
            <a:chExt cx="304800" cy="304800"/>
          </a:xfrm>
        </p:grpSpPr>
        <p:sp>
          <p:nvSpPr>
            <p:cNvPr id="84" name="Freeform 83"/>
            <p:cNvSpPr/>
            <p:nvPr>
              <p:custDataLst>
                <p:tags r:id="rId60"/>
              </p:custDataLst>
            </p:nvPr>
          </p:nvSpPr>
          <p:spPr>
            <a:xfrm>
              <a:off x="914400" y="32004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004886" y="32313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89" name="Line 45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6124354" y="3187125"/>
            <a:ext cx="0" cy="228600"/>
          </a:xfrm>
          <a:prstGeom prst="line">
            <a:avLst/>
          </a:prstGeom>
          <a:noFill/>
          <a:ln w="25400" cap="sq">
            <a:solidFill>
              <a:schemeClr val="accent4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252483" y="4190999"/>
            <a:ext cx="1066800" cy="7620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57200" y="6172200"/>
            <a:ext cx="8610600" cy="381000"/>
            <a:chOff x="381000" y="4648200"/>
            <a:chExt cx="8610600" cy="381000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381000" y="4648200"/>
              <a:ext cx="0" cy="381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81000" y="4648200"/>
              <a:ext cx="403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419600" y="4648200"/>
              <a:ext cx="0" cy="381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19600" y="5029200"/>
              <a:ext cx="39624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8382000" y="4648200"/>
              <a:ext cx="0" cy="381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382000" y="4648200"/>
              <a:ext cx="609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>
            <a:off x="448080" y="603504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743480" y="603504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048001" y="6035040"/>
            <a:ext cx="2247899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401080" y="601980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754392" y="6035040"/>
            <a:ext cx="123744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76602" y="5726668"/>
            <a:ext cx="8258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Fetch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21718" y="5715000"/>
            <a:ext cx="106952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Decode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714420" y="5715000"/>
            <a:ext cx="111120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Execute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570958" y="5726668"/>
            <a:ext cx="11095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05114" y="5726668"/>
            <a:ext cx="5982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22116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72500" cy="5334000"/>
            <a:chOff x="2057400" y="457200"/>
            <a:chExt cx="6872500" cy="5334000"/>
          </a:xfrm>
        </p:grpSpPr>
        <p:sp>
          <p:nvSpPr>
            <p:cNvPr id="6" name="Right Triangle 5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Rounded Rectangle 6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Right Triangle 9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36"/>
              </p:custDataLst>
            </p:nvPr>
          </p:nvSpPr>
          <p:spPr>
            <a:xfrm>
              <a:off x="8000999" y="5083314"/>
              <a:ext cx="928901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Write-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Back</a:t>
              </a:r>
            </a:p>
          </p:txBody>
        </p:sp>
      </p:grpSp>
      <p:grpSp>
        <p:nvGrpSpPr>
          <p:cNvPr id="12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3" name="Rounded Rectangle 12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Memory</a:t>
              </a:r>
            </a:p>
          </p:txBody>
        </p:sp>
      </p:grpSp>
      <p:grpSp>
        <p:nvGrpSpPr>
          <p:cNvPr id="15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16" name="Rounded Rectangle 15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508467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Fetch</a:t>
              </a:r>
            </a:p>
          </p:txBody>
        </p:sp>
      </p:grpSp>
      <p:grpSp>
        <p:nvGrpSpPr>
          <p:cNvPr id="18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955976"/>
            <a:chOff x="3886200" y="1143000"/>
            <a:chExt cx="2819400" cy="4955976"/>
          </a:xfrm>
        </p:grpSpPr>
        <p:sp>
          <p:nvSpPr>
            <p:cNvPr id="19" name="Rounded Rectangle 18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Execute</a:t>
              </a:r>
            </a:p>
          </p:txBody>
        </p:sp>
      </p:grpSp>
      <p:grpSp>
        <p:nvGrpSpPr>
          <p:cNvPr id="21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22" name="Rounded Rectangle 21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Rounded Rectangle 22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Right Triangle 23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Decode</a:t>
              </a:r>
            </a:p>
          </p:txBody>
        </p:sp>
      </p:grpSp>
      <p:sp>
        <p:nvSpPr>
          <p:cNvPr id="26" name="Arc 2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ounded Rectangle 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Arc 29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1" name="Straight Connector 30"/>
          <p:cNvCxnSpPr>
            <a:stCxn id="82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Freeform 33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control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Rounded Rectangle 3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6300" y="3943290"/>
            <a:ext cx="10668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3815" y="3562290"/>
            <a:ext cx="565485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Rounded Rectangle 66"/>
          <p:cNvSpPr/>
          <p:nvPr>
            <p:custDataLst>
              <p:tags r:id="rId46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8" name="Straight Connector 67"/>
          <p:cNvCxnSpPr/>
          <p:nvPr>
            <p:custDataLst>
              <p:tags r:id="rId47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48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49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50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>
            <p:custDataLst>
              <p:tags r:id="rId51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Arc 72"/>
          <p:cNvSpPr/>
          <p:nvPr>
            <p:custDataLst>
              <p:tags r:id="rId52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53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>
            <p:custDataLst>
              <p:tags r:id="rId54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6" name="Arc 75"/>
          <p:cNvSpPr/>
          <p:nvPr>
            <p:custDataLst>
              <p:tags r:id="rId55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7" name="Arc 76"/>
          <p:cNvSpPr/>
          <p:nvPr>
            <p:custDataLst>
              <p:tags r:id="rId56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8" name="Arc 77"/>
          <p:cNvSpPr/>
          <p:nvPr>
            <p:custDataLst>
              <p:tags r:id="rId57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9" name="Arc 78"/>
          <p:cNvSpPr/>
          <p:nvPr>
            <p:custDataLst>
              <p:tags r:id="rId58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Arc 79"/>
          <p:cNvSpPr/>
          <p:nvPr>
            <p:custDataLst>
              <p:tags r:id="rId59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0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>
            <p:custDataLst>
              <p:tags r:id="rId61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62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</p:cNvCxnSpPr>
          <p:nvPr>
            <p:custDataLst>
              <p:tags r:id="rId63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9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Line 1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4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4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>
            <p:custDataLst>
              <p:tags r:id="rId83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6" name="TextBox 105"/>
          <p:cNvSpPr txBox="1"/>
          <p:nvPr>
            <p:custDataLst>
              <p:tags r:id="rId85"/>
            </p:custDataLst>
          </p:nvPr>
        </p:nvSpPr>
        <p:spPr>
          <a:xfrm>
            <a:off x="3505200" y="5924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9" name="Rectangle 1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>
            <p:custDataLst>
              <p:tags r:id="rId89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11" name="TextBox 110"/>
          <p:cNvSpPr txBox="1"/>
          <p:nvPr>
            <p:custDataLst>
              <p:tags r:id="rId90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Line 2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Line 25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0" name="Line 25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7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2" name="Group 131"/>
          <p:cNvGrpSpPr/>
          <p:nvPr>
            <p:custDataLst>
              <p:tags r:id="rId11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3" name="Freeform 132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4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35" name="Line 25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37" name="Straight Connector 136"/>
          <p:cNvCxnSpPr/>
          <p:nvPr>
            <p:custDataLst>
              <p:tags r:id="rId11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Line 49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9" name="Line 44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Line 45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838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38200" y="62484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17526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752600" y="66294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28194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819400" y="62484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3886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886200" y="66294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49530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9436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943600" y="66294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934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9248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6200" y="66294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924800" y="66294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839200" y="62484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 noChangeArrowheads="1"/>
          </p:cNvSpPr>
          <p:nvPr>
            <p:ph type="title"/>
            <p:custDataLst>
              <p:tags r:id="rId118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Processor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/>
      <p:bldP spid="105" grpId="0" animBg="1"/>
      <p:bldP spid="106" grpId="0"/>
      <p:bldP spid="107" grpId="0" animBg="1"/>
      <p:bldP spid="108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492748"/>
              </p:ext>
            </p:extLst>
          </p:nvPr>
        </p:nvGraphicFramePr>
        <p:xfrm>
          <a:off x="304800" y="6096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9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>
            <p:custDataLst>
              <p:tags r:id="rId3"/>
            </p:custDataLst>
          </p:nvPr>
        </p:nvCxnSpPr>
        <p:spPr>
          <a:xfrm>
            <a:off x="8608219" y="13215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4"/>
            </p:custDataLst>
          </p:nvPr>
        </p:nvCxnSpPr>
        <p:spPr>
          <a:xfrm rot="5400000">
            <a:off x="1169988" y="5288737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04800" y="695980"/>
            <a:ext cx="161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Cycle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1066800" y="544669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ource Sans Pro" panose="020B0503030403020204"/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Source Sans Pro" panose="020B0503030403020204"/>
              </a:rPr>
              <a:t>Throughput: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3716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21336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29718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38100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4648200" y="14478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1336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29718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38100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46482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Rectangle 20"/>
          <p:cNvSpPr/>
          <p:nvPr>
            <p:custDataLst>
              <p:tags r:id="rId16"/>
            </p:custDataLst>
          </p:nvPr>
        </p:nvSpPr>
        <p:spPr>
          <a:xfrm>
            <a:off x="5486400" y="21336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29718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38100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6482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Rectangle 24"/>
          <p:cNvSpPr/>
          <p:nvPr>
            <p:custDataLst>
              <p:tags r:id="rId20"/>
            </p:custDataLst>
          </p:nvPr>
        </p:nvSpPr>
        <p:spPr>
          <a:xfrm>
            <a:off x="54864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Rectangle 25"/>
          <p:cNvSpPr/>
          <p:nvPr>
            <p:custDataLst>
              <p:tags r:id="rId21"/>
            </p:custDataLst>
          </p:nvPr>
        </p:nvSpPr>
        <p:spPr>
          <a:xfrm>
            <a:off x="6324600" y="28194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ectangle 26"/>
          <p:cNvSpPr/>
          <p:nvPr>
            <p:custDataLst>
              <p:tags r:id="rId22"/>
            </p:custDataLst>
          </p:nvPr>
        </p:nvSpPr>
        <p:spPr>
          <a:xfrm>
            <a:off x="38100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Rectangle 27"/>
          <p:cNvSpPr/>
          <p:nvPr>
            <p:custDataLst>
              <p:tags r:id="rId23"/>
            </p:custDataLst>
          </p:nvPr>
        </p:nvSpPr>
        <p:spPr>
          <a:xfrm>
            <a:off x="46482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Rectangle 28"/>
          <p:cNvSpPr/>
          <p:nvPr>
            <p:custDataLst>
              <p:tags r:id="rId24"/>
            </p:custDataLst>
          </p:nvPr>
        </p:nvSpPr>
        <p:spPr>
          <a:xfrm>
            <a:off x="54864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63246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>
          <a:xfrm>
            <a:off x="7162800" y="35052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Rectangle 31"/>
          <p:cNvSpPr/>
          <p:nvPr>
            <p:custDataLst>
              <p:tags r:id="rId27"/>
            </p:custDataLst>
          </p:nvPr>
        </p:nvSpPr>
        <p:spPr>
          <a:xfrm>
            <a:off x="46482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Rectangle 32"/>
          <p:cNvSpPr/>
          <p:nvPr>
            <p:custDataLst>
              <p:tags r:id="rId28"/>
            </p:custDataLst>
          </p:nvPr>
        </p:nvSpPr>
        <p:spPr>
          <a:xfrm>
            <a:off x="54864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33"/>
          <p:cNvSpPr/>
          <p:nvPr>
            <p:custDataLst>
              <p:tags r:id="rId29"/>
            </p:custDataLst>
          </p:nvPr>
        </p:nvSpPr>
        <p:spPr>
          <a:xfrm>
            <a:off x="64008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34"/>
          <p:cNvSpPr/>
          <p:nvPr>
            <p:custDataLst>
              <p:tags r:id="rId30"/>
            </p:custDataLst>
          </p:nvPr>
        </p:nvSpPr>
        <p:spPr>
          <a:xfrm>
            <a:off x="72390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35"/>
          <p:cNvSpPr/>
          <p:nvPr>
            <p:custDataLst>
              <p:tags r:id="rId31"/>
            </p:custDataLst>
          </p:nvPr>
        </p:nvSpPr>
        <p:spPr>
          <a:xfrm>
            <a:off x="8077200" y="4191000"/>
            <a:ext cx="685800" cy="533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WB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32"/>
            </p:custDataLst>
          </p:nvPr>
        </p:nvSpPr>
        <p:spPr>
          <a:xfrm>
            <a:off x="1066800" y="5446693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Latency:			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Throughput:	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Concurrency:	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8" name="TextBox 37"/>
          <p:cNvSpPr txBox="1"/>
          <p:nvPr>
            <p:custDataLst>
              <p:tags r:id="rId33"/>
            </p:custDataLst>
          </p:nvPr>
        </p:nvSpPr>
        <p:spPr>
          <a:xfrm>
            <a:off x="6902631" y="582769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CPI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14478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add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21336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nand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28911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lw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357693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add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41910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sw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13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Principles of Pipelined </a:t>
            </a:r>
            <a:r>
              <a:rPr lang="en-US" sz="4000" dirty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686800" cy="56388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Break </a:t>
            </a:r>
            <a:r>
              <a:rPr lang="en-US" dirty="0" err="1" smtClean="0">
                <a:solidFill>
                  <a:schemeClr val="tx2"/>
                </a:solidFill>
              </a:rPr>
              <a:t>datapath</a:t>
            </a:r>
            <a:r>
              <a:rPr lang="en-US" dirty="0" smtClean="0">
                <a:solidFill>
                  <a:schemeClr val="tx2"/>
                </a:solidFill>
              </a:rPr>
              <a:t> into </a:t>
            </a:r>
            <a:r>
              <a:rPr lang="en-US" dirty="0" smtClean="0">
                <a:solidFill>
                  <a:schemeClr val="accent1"/>
                </a:solidFill>
              </a:rPr>
              <a:t>multiple cycles </a:t>
            </a:r>
            <a:r>
              <a:rPr lang="en-US" dirty="0" smtClean="0">
                <a:solidFill>
                  <a:schemeClr val="tx2"/>
                </a:solidFill>
              </a:rPr>
              <a:t>(here 5)</a:t>
            </a:r>
            <a:endParaRPr lang="en-US" dirty="0">
              <a:solidFill>
                <a:schemeClr val="tx2"/>
              </a:solidFill>
            </a:endParaRPr>
          </a:p>
          <a:p>
            <a:pPr marL="1200150" lvl="1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2"/>
                </a:solidFill>
              </a:rPr>
              <a:t>Parallel execution increases throughput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Balanced </a:t>
            </a:r>
            <a:r>
              <a:rPr lang="en-US" dirty="0">
                <a:solidFill>
                  <a:schemeClr val="tx2"/>
                </a:solidFill>
              </a:rPr>
              <a:t>pipeline very </a:t>
            </a:r>
            <a:r>
              <a:rPr lang="en-US" dirty="0" smtClean="0">
                <a:solidFill>
                  <a:schemeClr val="tx2"/>
                </a:solidFill>
              </a:rPr>
              <a:t>important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Slowest </a:t>
            </a:r>
            <a:r>
              <a:rPr lang="en-US" sz="2400" dirty="0">
                <a:solidFill>
                  <a:schemeClr val="tx2"/>
                </a:solidFill>
              </a:rPr>
              <a:t>stage </a:t>
            </a:r>
            <a:r>
              <a:rPr lang="en-US" sz="2400" dirty="0" smtClean="0">
                <a:solidFill>
                  <a:schemeClr val="tx2"/>
                </a:solidFill>
              </a:rPr>
              <a:t>determines clock rate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Imbalance kills </a:t>
            </a:r>
            <a:r>
              <a:rPr lang="en-US" sz="2400" dirty="0" smtClean="0">
                <a:solidFill>
                  <a:schemeClr val="tx2"/>
                </a:solidFill>
              </a:rPr>
              <a:t>performance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>
                <a:solidFill>
                  <a:schemeClr val="tx2"/>
                </a:solidFill>
              </a:rPr>
              <a:t>for isolation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stage begins by reading values </a:t>
            </a:r>
            <a:r>
              <a:rPr lang="en-US" i="1" dirty="0" smtClean="0">
                <a:solidFill>
                  <a:schemeClr val="tx2"/>
                </a:solidFill>
              </a:rPr>
              <a:t>from </a:t>
            </a:r>
            <a:r>
              <a:rPr lang="en-US" dirty="0" smtClean="0">
                <a:solidFill>
                  <a:schemeClr val="tx2"/>
                </a:solidFill>
              </a:rPr>
              <a:t>latch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stage ends by writing values </a:t>
            </a:r>
            <a:r>
              <a:rPr lang="en-US" i="1" dirty="0" smtClean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latch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Resolve hazards</a:t>
            </a: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72500" cy="5334000"/>
            <a:chOff x="2057400" y="457200"/>
            <a:chExt cx="6872500" cy="5334000"/>
          </a:xfrm>
        </p:grpSpPr>
        <p:sp>
          <p:nvSpPr>
            <p:cNvPr id="6" name="Right Triangle 5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" name="Rounded Rectangle 6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" name="Right Triangle 9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36"/>
              </p:custDataLst>
            </p:nvPr>
          </p:nvSpPr>
          <p:spPr>
            <a:xfrm>
              <a:off x="8000999" y="5083314"/>
              <a:ext cx="928901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Write-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Back</a:t>
              </a:r>
            </a:p>
          </p:txBody>
        </p:sp>
      </p:grpSp>
      <p:grpSp>
        <p:nvGrpSpPr>
          <p:cNvPr id="12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3" name="Rounded Rectangle 12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Memory</a:t>
              </a:r>
            </a:p>
          </p:txBody>
        </p:sp>
      </p:grpSp>
      <p:grpSp>
        <p:nvGrpSpPr>
          <p:cNvPr id="15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16" name="Rounded Rectangle 15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508467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Fetch</a:t>
              </a:r>
            </a:p>
          </p:txBody>
        </p:sp>
      </p:grpSp>
      <p:grpSp>
        <p:nvGrpSpPr>
          <p:cNvPr id="18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955976"/>
            <a:chOff x="3886200" y="1143000"/>
            <a:chExt cx="2819400" cy="4955976"/>
          </a:xfrm>
        </p:grpSpPr>
        <p:sp>
          <p:nvSpPr>
            <p:cNvPr id="19" name="Rounded Rectangle 18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Execute</a:t>
              </a:r>
            </a:p>
          </p:txBody>
        </p:sp>
      </p:grpSp>
      <p:grpSp>
        <p:nvGrpSpPr>
          <p:cNvPr id="21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22" name="Rounded Rectangle 21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3" name="Rounded Rectangle 22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4" name="Right Triangle 23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Instruction</a:t>
              </a:r>
              <a:b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</a:b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Decode</a:t>
              </a:r>
            </a:p>
          </p:txBody>
        </p:sp>
      </p:grpSp>
      <p:sp>
        <p:nvSpPr>
          <p:cNvPr id="26" name="Arc 2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Rounded Rectangle 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Arc 29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1" name="Straight Connector 30"/>
          <p:cNvCxnSpPr>
            <a:stCxn id="82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Freeform 33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control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Rounded Rectangle 3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86300" y="3943290"/>
            <a:ext cx="10668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3815" y="3562290"/>
            <a:ext cx="565485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0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0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3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Rounded Rectangle 66"/>
          <p:cNvSpPr/>
          <p:nvPr>
            <p:custDataLst>
              <p:tags r:id="rId46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8" name="Straight Connector 67"/>
          <p:cNvCxnSpPr/>
          <p:nvPr>
            <p:custDataLst>
              <p:tags r:id="rId47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48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49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50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>
            <p:custDataLst>
              <p:tags r:id="rId51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Arc 72"/>
          <p:cNvSpPr/>
          <p:nvPr>
            <p:custDataLst>
              <p:tags r:id="rId52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53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>
            <p:custDataLst>
              <p:tags r:id="rId54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6" name="Arc 75"/>
          <p:cNvSpPr/>
          <p:nvPr>
            <p:custDataLst>
              <p:tags r:id="rId55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7" name="Arc 76"/>
          <p:cNvSpPr/>
          <p:nvPr>
            <p:custDataLst>
              <p:tags r:id="rId56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8" name="Arc 77"/>
          <p:cNvSpPr/>
          <p:nvPr>
            <p:custDataLst>
              <p:tags r:id="rId57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9" name="Arc 78"/>
          <p:cNvSpPr/>
          <p:nvPr>
            <p:custDataLst>
              <p:tags r:id="rId58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0" name="Arc 79"/>
          <p:cNvSpPr/>
          <p:nvPr>
            <p:custDataLst>
              <p:tags r:id="rId59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0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>
            <p:custDataLst>
              <p:tags r:id="rId61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62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</p:cNvCxnSpPr>
          <p:nvPr>
            <p:custDataLst>
              <p:tags r:id="rId63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9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Line 4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Line 1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6" name="Line 4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Line 4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0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Line 4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Box 103"/>
          <p:cNvSpPr txBox="1"/>
          <p:nvPr>
            <p:custDataLst>
              <p:tags r:id="rId83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6" name="TextBox 105"/>
          <p:cNvSpPr txBox="1"/>
          <p:nvPr>
            <p:custDataLst>
              <p:tags r:id="rId85"/>
            </p:custDataLst>
          </p:nvPr>
        </p:nvSpPr>
        <p:spPr>
          <a:xfrm>
            <a:off x="3505200" y="5924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tx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9" name="Rectangle 1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>
            <p:custDataLst>
              <p:tags r:id="rId89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11" name="TextBox 110"/>
          <p:cNvSpPr txBox="1"/>
          <p:nvPr>
            <p:custDataLst>
              <p:tags r:id="rId90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2" name="Text Box 11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Line 2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8" name="Line 25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0" name="Line 25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5" name="Line 2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6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7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8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0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Oval 17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compute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jump/branch</a:t>
            </a:r>
            <a:b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targets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32" name="Group 131"/>
          <p:cNvGrpSpPr/>
          <p:nvPr>
            <p:custDataLst>
              <p:tags r:id="rId11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3" name="Freeform 132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4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35" name="Line 25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37" name="Straight Connector 136"/>
          <p:cNvCxnSpPr/>
          <p:nvPr>
            <p:custDataLst>
              <p:tags r:id="rId11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Line 49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9" name="Line 44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Line 45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Grp="1" noChangeArrowheads="1"/>
          </p:cNvSpPr>
          <p:nvPr>
            <p:ph type="title"/>
            <p:custDataLst>
              <p:tags r:id="rId118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Pipelined Processor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/>
      <p:bldP spid="105" grpId="0" animBg="1"/>
      <p:bldP spid="106" grpId="0"/>
      <p:bldP spid="107" grpId="0" animBg="1"/>
      <p:bldP spid="108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39665"/>
              </p:ext>
            </p:extLst>
          </p:nvPr>
        </p:nvGraphicFramePr>
        <p:xfrm>
          <a:off x="152400" y="914400"/>
          <a:ext cx="8839200" cy="5424246"/>
        </p:xfrm>
        <a:graphic>
          <a:graphicData uri="http://schemas.openxmlformats.org/drawingml/2006/table">
            <a:tbl>
              <a:tblPr firstRow="1" bandRow="1"/>
              <a:tblGrid>
                <a:gridCol w="153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99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  <a:latin typeface="Source Sans Pro" panose="020B0503030403020204"/>
                        </a:rPr>
                        <a:t>Stage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  <a:latin typeface="Source Sans Pro" panose="020B0503030403020204"/>
                        </a:rPr>
                        <a:t>Perform Functionality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  <a:latin typeface="Source Sans Pro" panose="020B0503030403020204"/>
                        </a:rPr>
                        <a:t>Latch values of interest</a:t>
                      </a:r>
                      <a:endParaRPr lang="en-US" sz="2400" dirty="0">
                        <a:solidFill>
                          <a:schemeClr val="accent4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10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Fetch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Use PC to index Program Memory, increment PC</a:t>
                      </a:r>
                      <a:endParaRPr lang="en-U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Instruction bits (to be decoded)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PC + 4 (to compute branch targets)</a:t>
                      </a:r>
                      <a:endParaRPr lang="en-U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94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Decode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Decode instruction, generate control signals, read register file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Control information, Rd index,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immediates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, offsets, register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values (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Ra,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Rb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), PC+4 (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to compute branch targets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762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Execute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Perform ALU operation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Compute targets (PC+4+offset, etc.) in case this is a branch,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decide if branch taken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Control information, Rd index,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16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etc.</a:t>
                      </a:r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Result of ALU operation, value in case this is a store instruction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899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Memory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Perform load/store if needed,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address is ALU result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Control information, Rd index, </a:t>
                      </a:r>
                      <a:r>
                        <a:rPr lang="en-US" sz="16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etc.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Result of load, pass result from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 execute</a:t>
                      </a:r>
                      <a:endParaRPr lang="en-US" sz="16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Source Sans Pro" panose="020B0503030403020204"/>
                        </a:rPr>
                        <a:t>Writeback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Source Sans Pro" panose="020B0503030403020204"/>
                        </a:rPr>
                        <a:t>Select value, write to register file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Pipeline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</a:t>
            </a:r>
            <a:r>
              <a:rPr lang="en-US" sz="2800" dirty="0">
                <a:solidFill>
                  <a:schemeClr val="accent1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Instruction Fetch (IF)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Instruction Fetch (IF)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5146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9725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2766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4196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828800"/>
            <a:ext cx="28194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838200"/>
            <a:ext cx="2133600" cy="1676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instruction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876800"/>
            <a:ext cx="1600200" cy="1066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new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828800"/>
            <a:ext cx="0" cy="114300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276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971800"/>
            <a:ext cx="7620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1676400" y="2133600"/>
            <a:ext cx="838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3124200" y="2133600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</a:p>
        </p:txBody>
      </p:sp>
      <p:sp>
        <p:nvSpPr>
          <p:cNvPr id="19" name="Freeform 18"/>
          <p:cNvSpPr/>
          <p:nvPr>
            <p:custDataLst>
              <p:tags r:id="rId14"/>
            </p:custDataLst>
          </p:nvPr>
        </p:nvSpPr>
        <p:spPr>
          <a:xfrm>
            <a:off x="2286000" y="2819400"/>
            <a:ext cx="533400" cy="9144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44351" y="2912259"/>
            <a:ext cx="2667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32766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41910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048000" y="32766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96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(ID/EX)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</p:spTree>
    <p:extLst>
      <p:ext uri="{BB962C8B-B14F-4D97-AF65-F5344CB8AC3E}">
        <p14:creationId xmlns:p14="http://schemas.microsoft.com/office/powerpoint/2010/main" val="77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5295901" y="3248680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96199" y="5572781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543800" y="633478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7239000" y="359158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latin typeface="Source Sans Pro" panose="020B0503030403020204"/>
              </a:rPr>
              <a:t>Rest of pipeline</a:t>
            </a:r>
            <a:endParaRPr lang="en-US" sz="2400" dirty="0"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58099" y="4696481"/>
            <a:ext cx="838199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790700" y="3172479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57200" y="328678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33399" y="62585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7198" y="4582184"/>
            <a:ext cx="10667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-1600200" y="359158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latin typeface="Source Sans Pro" panose="020B0503030403020204"/>
              </a:rPr>
              <a:t>Stage 1: Instruction Fetch</a:t>
            </a:r>
            <a:endParaRPr lang="en-US" sz="2400" dirty="0">
              <a:latin typeface="Source Sans Pro" panose="020B0503030403020204"/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7600" y="107698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register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file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Box 19"/>
          <p:cNvSpPr txBox="1"/>
          <p:nvPr>
            <p:custDataLst>
              <p:tags r:id="rId12"/>
            </p:custDataLst>
          </p:nvPr>
        </p:nvSpPr>
        <p:spPr>
          <a:xfrm>
            <a:off x="3733800" y="11531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</a:p>
        </p:txBody>
      </p:sp>
      <p:sp>
        <p:nvSpPr>
          <p:cNvPr id="21" name="TextBox 20"/>
          <p:cNvSpPr txBox="1"/>
          <p:nvPr>
            <p:custDataLst>
              <p:tags r:id="rId13"/>
            </p:custDataLst>
          </p:nvPr>
        </p:nvSpPr>
        <p:spPr>
          <a:xfrm>
            <a:off x="3733800" y="14579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</a:p>
        </p:txBody>
      </p:sp>
      <p:sp>
        <p:nvSpPr>
          <p:cNvPr id="22" name="TextBox 21"/>
          <p:cNvSpPr txBox="1"/>
          <p:nvPr>
            <p:custDataLst>
              <p:tags r:id="rId14"/>
            </p:custDataLst>
          </p:nvPr>
        </p:nvSpPr>
        <p:spPr>
          <a:xfrm>
            <a:off x="4953000" y="253644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</a:p>
        </p:txBody>
      </p:sp>
      <p:sp>
        <p:nvSpPr>
          <p:cNvPr id="23" name="TextBox 22"/>
          <p:cNvSpPr txBox="1"/>
          <p:nvPr>
            <p:custDataLst>
              <p:tags r:id="rId15"/>
            </p:custDataLst>
          </p:nvPr>
        </p:nvSpPr>
        <p:spPr>
          <a:xfrm>
            <a:off x="5410200" y="25247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Box 25"/>
          <p:cNvSpPr txBox="1"/>
          <p:nvPr>
            <p:custDataLst>
              <p:tags r:id="rId16"/>
            </p:custDataLst>
          </p:nvPr>
        </p:nvSpPr>
        <p:spPr>
          <a:xfrm>
            <a:off x="3733800" y="177444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33" name="TextBox 32"/>
          <p:cNvSpPr txBox="1"/>
          <p:nvPr>
            <p:custDataLst>
              <p:tags r:id="rId17"/>
            </p:custDataLst>
          </p:nvPr>
        </p:nvSpPr>
        <p:spPr>
          <a:xfrm>
            <a:off x="5410200" y="207924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34" name="TextBox 33"/>
          <p:cNvSpPr txBox="1"/>
          <p:nvPr>
            <p:custDataLst>
              <p:tags r:id="rId18"/>
            </p:custDataLst>
          </p:nvPr>
        </p:nvSpPr>
        <p:spPr>
          <a:xfrm>
            <a:off x="5410200" y="130558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35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7772400" y="19913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7772399" y="11531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696199" y="3820183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Decode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Review: Single Cycle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Single cycle per instruction make logic and clock simple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Since instructions take different time to finish, memory and functional unit are not efficiently utilized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Cycle time is the longest delay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Load instruction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Best possible CPI is 1 (actually &lt; 1 w parallelism)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However, lower MIPS and longer clock period (lower clock frequency); hence, lower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837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(EX/MEM)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Execute (EX)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59158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Stage 2: Instruction </a:t>
            </a:r>
            <a:r>
              <a:rPr lang="en-US" sz="2000" dirty="0" smtClean="0">
                <a:solidFill>
                  <a:schemeClr val="bg1"/>
                </a:solidFill>
                <a:latin typeface="Source Sans Pro" panose="020B0503030403020204"/>
              </a:rPr>
              <a:t>Decode</a:t>
            </a:r>
            <a:endParaRPr lang="en-US" sz="20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3324881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648982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7391400" y="641098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59158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Rest of pipeline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772400" y="34391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72399" y="1838982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-1790699" y="3324880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647700" y="5687081"/>
            <a:ext cx="6857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641098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33399" y="4582180"/>
            <a:ext cx="914397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PC+4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85800" y="20675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85799" y="122938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Freeform 27"/>
          <p:cNvSpPr/>
          <p:nvPr>
            <p:custDataLst>
              <p:tags r:id="rId14"/>
            </p:custDataLst>
          </p:nvPr>
        </p:nvSpPr>
        <p:spPr>
          <a:xfrm>
            <a:off x="5562600" y="115318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Text 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9800" y="199138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alu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09598" y="2905782"/>
            <a:ext cx="7620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658099" y="4544081"/>
            <a:ext cx="8382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8382001" y="6182380"/>
            <a:ext cx="533399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Execute (EX)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1440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(MEM/WB)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</p:spTree>
    <p:extLst>
      <p:ext uri="{BB962C8B-B14F-4D97-AF65-F5344CB8AC3E}">
        <p14:creationId xmlns:p14="http://schemas.microsoft.com/office/powerpoint/2010/main" val="25847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6988629" y="6019800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Rest of pipeline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Stage 3: Execute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560614" y="5208815"/>
            <a:ext cx="85997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304800" y="60197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46613" y="3008814"/>
            <a:ext cx="687976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46611" y="1408612"/>
            <a:ext cx="68797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Source Sans Pro" panose="020B0503030403020204"/>
              </a:rPr>
              <a:t>mc</a:t>
            </a: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560614" y="4142016"/>
            <a:ext cx="85997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target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08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ource Sans Pro" panose="020B0503030403020204"/>
              </a:rPr>
              <a:t>Stage 4: Memory</a:t>
            </a:r>
            <a:endParaRPr lang="en-US" sz="24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ctrl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228599" y="6019799"/>
            <a:ext cx="186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ource Sans Pro" panose="020B0503030403020204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908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 rot="10800000" flipV="1">
            <a:off x="914400" y="4628963"/>
            <a:ext cx="5105400" cy="623745"/>
          </a:xfrm>
          <a:prstGeom prst="bentConnector3">
            <a:avLst>
              <a:gd name="adj1" fmla="val -3178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10800000" flipV="1">
            <a:off x="914401" y="4876800"/>
            <a:ext cx="5105400" cy="623745"/>
          </a:xfrm>
          <a:prstGeom prst="bentConnector3">
            <a:avLst>
              <a:gd name="adj1" fmla="val -449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0800000" flipV="1">
            <a:off x="914401" y="4343400"/>
            <a:ext cx="5105400" cy="623745"/>
          </a:xfrm>
          <a:prstGeom prst="bentConnector3">
            <a:avLst>
              <a:gd name="adj1" fmla="val -2239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96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495301"/>
            <a:ext cx="0" cy="3924299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4572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9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0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1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2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3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Putting it all together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2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6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Takeaway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GB" dirty="0" smtClean="0"/>
              <a:t>Pipelining is a powerful technique to mask latencies  and increase throughput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34107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RISC-V is </a:t>
            </a:r>
            <a:r>
              <a:rPr lang="en-US" i="1" dirty="0" smtClean="0"/>
              <a:t>designed </a:t>
            </a:r>
            <a:r>
              <a:rPr lang="en-US" dirty="0" smtClean="0"/>
              <a:t>for pipelining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Instructions same length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32 bits, easy to fetch and then decode</a:t>
            </a:r>
          </a:p>
          <a:p>
            <a:pPr marL="1200150" lvl="1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4</a:t>
            </a:r>
            <a:r>
              <a:rPr lang="en-US" dirty="0" smtClean="0"/>
              <a:t> types of instruction formats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Easy to route bits between stages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Can read a register source before even knowing what the instruction is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Memory access through lw and sw only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Access memory after ALU</a:t>
            </a:r>
          </a:p>
        </p:txBody>
      </p:sp>
    </p:spTree>
    <p:extLst>
      <p:ext uri="{BB962C8B-B14F-4D97-AF65-F5344CB8AC3E}">
        <p14:creationId xmlns:p14="http://schemas.microsoft.com/office/powerpoint/2010/main" val="32960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rgbClr val="FF2F92"/>
                </a:solidFill>
              </a:rPr>
              <a:t>Working Example</a:t>
            </a:r>
            <a:endParaRPr lang="en-US" dirty="0">
              <a:solidFill>
                <a:srgbClr val="FF2F9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3171" y="3663165"/>
            <a:ext cx="372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1" name="Rectangle 10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4" name="Rectangle 13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7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Review: Multi Cycle Processor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6689" y="914400"/>
            <a:ext cx="8844911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Better MIPS and smaller clock period (higher clock frequency)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Hence, better performance than Single Cycle processor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Higher CPI than single cycle processor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Pipelining: Want better Performance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want small CPI (close to 1) with high MIPS and short clock period (high clock frequency) </a:t>
            </a:r>
          </a:p>
        </p:txBody>
      </p:sp>
    </p:spTree>
    <p:extLst>
      <p:ext uri="{BB962C8B-B14F-4D97-AF65-F5344CB8AC3E}">
        <p14:creationId xmlns:p14="http://schemas.microsoft.com/office/powerpoint/2010/main" val="5833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	Sample </a:t>
            </a:r>
            <a:r>
              <a:rPr lang="en-US" dirty="0"/>
              <a:t>Code (Simple)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  <a:tabLst>
                <a:tab pos="1485900" algn="l"/>
              </a:tabLst>
            </a:pPr>
            <a:r>
              <a:rPr lang="en-US" dirty="0" smtClean="0">
                <a:latin typeface="Consolas" pitchFamily="49" charset="0"/>
              </a:rPr>
              <a:t>add 	x3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x1, x2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x6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x4, x5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x4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x2, 20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x5 </a:t>
            </a:r>
            <a:r>
              <a:rPr lang="en-US" dirty="0" smtClean="0">
                <a:latin typeface="Consolas" pitchFamily="49" charset="0"/>
                <a:sym typeface="Wingdings"/>
              </a:rPr>
              <a:t></a:t>
            </a:r>
            <a:r>
              <a:rPr lang="en-US" dirty="0" smtClean="0">
                <a:latin typeface="Consolas" pitchFamily="49" charset="0"/>
              </a:rPr>
              <a:t> x2, x5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x7 </a:t>
            </a:r>
            <a:r>
              <a:rPr lang="en-US" dirty="0" smtClean="0">
                <a:latin typeface="Consolas" pitchFamily="49" charset="0"/>
                <a:sym typeface="Wingdings"/>
              </a:rPr>
              <a:t></a:t>
            </a:r>
            <a:r>
              <a:rPr lang="en-US" dirty="0" smtClean="0">
                <a:latin typeface="Consolas" pitchFamily="49" charset="0"/>
              </a:rPr>
              <a:t> x3, 12 </a:t>
            </a:r>
          </a:p>
          <a:p>
            <a:pPr>
              <a:tabLst>
                <a:tab pos="1485900" algn="l"/>
              </a:tabLst>
            </a:pP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Assume 8-register </a:t>
            </a:r>
            <a:r>
              <a:rPr lang="en-US" dirty="0">
                <a:solidFill>
                  <a:schemeClr val="accent1"/>
                </a:solidFill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8918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89" name="Freeform 10"/>
          <p:cNvSpPr>
            <a:spLocks/>
          </p:cNvSpPr>
          <p:nvPr/>
        </p:nvSpPr>
        <p:spPr bwMode="auto">
          <a:xfrm rot="16200000">
            <a:off x="4664395" y="3336605"/>
            <a:ext cx="1371600" cy="489589"/>
          </a:xfrm>
          <a:custGeom>
            <a:avLst/>
            <a:gdLst>
              <a:gd name="T0" fmla="*/ 480 w 672"/>
              <a:gd name="T1" fmla="*/ 288 h 288"/>
              <a:gd name="T2" fmla="*/ 672 w 672"/>
              <a:gd name="T3" fmla="*/ 0 h 288"/>
              <a:gd name="T4" fmla="*/ 432 w 672"/>
              <a:gd name="T5" fmla="*/ 0 h 288"/>
              <a:gd name="T6" fmla="*/ 384 w 672"/>
              <a:gd name="T7" fmla="*/ 96 h 288"/>
              <a:gd name="T8" fmla="*/ 288 w 672"/>
              <a:gd name="T9" fmla="*/ 96 h 288"/>
              <a:gd name="T10" fmla="*/ 240 w 672"/>
              <a:gd name="T11" fmla="*/ 0 h 288"/>
              <a:gd name="T12" fmla="*/ 0 w 672"/>
              <a:gd name="T13" fmla="*/ 0 h 288"/>
              <a:gd name="T14" fmla="*/ 192 w 672"/>
              <a:gd name="T15" fmla="*/ 288 h 288"/>
              <a:gd name="T16" fmla="*/ 480 w 672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2" h="288">
                <a:moveTo>
                  <a:pt x="480" y="288"/>
                </a:moveTo>
                <a:lnTo>
                  <a:pt x="672" y="0"/>
                </a:lnTo>
                <a:lnTo>
                  <a:pt x="432" y="0"/>
                </a:lnTo>
                <a:lnTo>
                  <a:pt x="384" y="96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lnTo>
                  <a:pt x="192" y="288"/>
                </a:lnTo>
                <a:lnTo>
                  <a:pt x="480" y="288"/>
                </a:lnTo>
                <a:close/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0" name="Text Box 11"/>
          <p:cNvSpPr txBox="1">
            <a:spLocks noChangeArrowheads="1"/>
          </p:cNvSpPr>
          <p:nvPr/>
        </p:nvSpPr>
        <p:spPr bwMode="auto">
          <a:xfrm>
            <a:off x="5335151" y="3239799"/>
            <a:ext cx="314541" cy="7390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A</a:t>
            </a:r>
          </a:p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L</a:t>
            </a:r>
          </a:p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Source Sans Pro"/>
              </a:rPr>
              <a:t>U</a:t>
            </a:r>
          </a:p>
        </p:txBody>
      </p: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90922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15-19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op</a:t>
            </a:r>
          </a:p>
        </p:txBody>
      </p:sp>
      <p:sp>
        <p:nvSpPr>
          <p:cNvPr id="347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Rt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tx2"/>
                </a:solidFill>
                <a:latin typeface="Source Sans Pro"/>
              </a:rPr>
              <a:t>imm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valB</a:t>
            </a: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valA</a:t>
            </a: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PC+4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PC+4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target</a:t>
            </a: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result</a:t>
            </a: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op</a:t>
            </a: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dest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valB</a:t>
            </a: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op</a:t>
            </a: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dest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ALU</a:t>
            </a:r>
          </a:p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result</a:t>
            </a: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mdata</a:t>
            </a: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instruction</a:t>
            </a: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 </a:t>
            </a: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regA</a:t>
            </a: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regB</a:t>
            </a: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9" name="AutoShape 68"/>
          <p:cNvSpPr>
            <a:spLocks noChangeArrowheads="1"/>
          </p:cNvSpPr>
          <p:nvPr/>
        </p:nvSpPr>
        <p:spPr bwMode="auto">
          <a:xfrm rot="162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Rd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Rectangle 5"/>
          <p:cNvSpPr>
            <a:spLocks noChangeArrowheads="1"/>
          </p:cNvSpPr>
          <p:nvPr/>
        </p:nvSpPr>
        <p:spPr bwMode="auto">
          <a:xfrm>
            <a:off x="980429" y="2981324"/>
            <a:ext cx="519758" cy="108448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Inst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mem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47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83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4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PC</a:t>
            </a:r>
          </a:p>
        </p:txBody>
      </p:sp>
      <p:sp>
        <p:nvSpPr>
          <p:cNvPr id="286" name="Rectangle 7"/>
          <p:cNvSpPr>
            <a:spLocks noChangeArrowheads="1"/>
          </p:cNvSpPr>
          <p:nvPr/>
        </p:nvSpPr>
        <p:spPr bwMode="ltGray">
          <a:xfrm rot="16200000">
            <a:off x="2095500" y="3009900"/>
            <a:ext cx="1828800" cy="838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Register file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7" name="AutoShape 8"/>
          <p:cNvSpPr>
            <a:spLocks noChangeArrowheads="1"/>
          </p:cNvSpPr>
          <p:nvPr/>
        </p:nvSpPr>
        <p:spPr bwMode="auto">
          <a:xfrm rot="162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grpSp>
        <p:nvGrpSpPr>
          <p:cNvPr id="288" name="Group 9"/>
          <p:cNvGrpSpPr>
            <a:grpSpLocks/>
          </p:cNvGrpSpPr>
          <p:nvPr/>
        </p:nvGrpSpPr>
        <p:grpSpPr bwMode="auto">
          <a:xfrm>
            <a:off x="5105400" y="2895600"/>
            <a:ext cx="544292" cy="1371600"/>
            <a:chOff x="-72" y="2365"/>
            <a:chExt cx="398" cy="1056"/>
          </a:xfrm>
          <a:noFill/>
        </p:grpSpPr>
        <p:sp>
          <p:nvSpPr>
            <p:cNvPr id="289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0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30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tx2"/>
                  </a:solidFill>
                  <a:latin typeface="Source Sans Pro"/>
                </a:rPr>
                <a:t>U</a:t>
              </a:r>
            </a:p>
          </p:txBody>
        </p:sp>
      </p:grpSp>
      <p:sp>
        <p:nvSpPr>
          <p:cNvPr id="291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292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4</a:t>
            </a:r>
          </a:p>
        </p:txBody>
      </p:sp>
      <p:sp>
        <p:nvSpPr>
          <p:cNvPr id="293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5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6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tx2"/>
                </a:solidFill>
                <a:latin typeface="Source Sans Pro"/>
              </a:rPr>
              <a:t>mem</a:t>
            </a:r>
          </a:p>
        </p:txBody>
      </p:sp>
      <p:sp>
        <p:nvSpPr>
          <p:cNvPr id="297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1066800" y="1981200"/>
            <a:ext cx="452438" cy="762000"/>
            <a:chOff x="1066800" y="1981200"/>
            <a:chExt cx="452438" cy="762000"/>
          </a:xfrm>
        </p:grpSpPr>
        <p:sp>
          <p:nvSpPr>
            <p:cNvPr id="299" name="Freeform 20"/>
            <p:cNvSpPr>
              <a:spLocks/>
            </p:cNvSpPr>
            <p:nvPr/>
          </p:nvSpPr>
          <p:spPr bwMode="auto">
            <a:xfrm>
              <a:off x="1066800" y="1981200"/>
              <a:ext cx="381000" cy="76200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0" name="Text Box 21"/>
            <p:cNvSpPr txBox="1">
              <a:spLocks noChangeArrowheads="1"/>
            </p:cNvSpPr>
            <p:nvPr/>
          </p:nvSpPr>
          <p:spPr bwMode="auto">
            <a:xfrm>
              <a:off x="1155700" y="2136775"/>
              <a:ext cx="363538" cy="4619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tx2"/>
                  </a:solidFill>
                  <a:latin typeface="Source Sans Pro"/>
                </a:rPr>
                <a:t>+</a:t>
              </a:r>
            </a:p>
          </p:txBody>
        </p:sp>
      </p:grpSp>
      <p:sp>
        <p:nvSpPr>
          <p:cNvPr id="301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2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4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5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6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7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8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9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0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1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2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3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4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5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6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7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8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9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3" name="AutoShape 44"/>
          <p:cNvSpPr>
            <a:spLocks noChangeArrowheads="1"/>
          </p:cNvSpPr>
          <p:nvPr/>
        </p:nvSpPr>
        <p:spPr bwMode="auto">
          <a:xfrm rot="162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3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5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7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9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0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1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580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7-11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909223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15-19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7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8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9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0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1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2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3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4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5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6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7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8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9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tx2"/>
                </a:solidFill>
                <a:latin typeface="Source Sans Pro"/>
              </a:rPr>
              <a:t>nop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0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9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1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12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2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18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3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7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4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36	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5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41 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6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sp>
        <p:nvSpPr>
          <p:cNvPr id="377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Source Sans Pro"/>
              </a:rPr>
              <a:t>22</a:t>
            </a:r>
            <a:endParaRPr lang="en-US" sz="16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8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2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9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x3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0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4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1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5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2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x1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3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6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4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x0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5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tx2"/>
                </a:solidFill>
                <a:latin typeface="Source Sans Pro"/>
              </a:rPr>
              <a:t>x</a:t>
            </a:r>
            <a:r>
              <a:rPr lang="en-US" sz="1000" b="1" dirty="0" smtClean="0">
                <a:solidFill>
                  <a:schemeClr val="tx2"/>
                </a:solidFill>
                <a:latin typeface="Source Sans Pro"/>
              </a:rPr>
              <a:t>7</a:t>
            </a:r>
            <a:endParaRPr lang="en-US" sz="10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6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regA</a:t>
            </a:r>
          </a:p>
        </p:txBody>
      </p:sp>
      <p:sp>
        <p:nvSpPr>
          <p:cNvPr id="387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534121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tx2"/>
                </a:solidFill>
                <a:latin typeface="Source Sans Pro"/>
              </a:rPr>
              <a:t>regB</a:t>
            </a:r>
          </a:p>
        </p:txBody>
      </p:sp>
      <p:sp>
        <p:nvSpPr>
          <p:cNvPr id="388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73930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tx2"/>
                </a:solidFill>
                <a:latin typeface="Source Sans Pro"/>
              </a:rPr>
              <a:t>Bits </a:t>
            </a:r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0-6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9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data</a:t>
            </a:r>
          </a:p>
        </p:txBody>
      </p:sp>
      <p:sp>
        <p:nvSpPr>
          <p:cNvPr id="390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5175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tx2"/>
                </a:solidFill>
                <a:latin typeface="Source Sans Pro"/>
              </a:rPr>
              <a:t>dest</a:t>
            </a:r>
          </a:p>
        </p:txBody>
      </p:sp>
      <p:sp>
        <p:nvSpPr>
          <p:cNvPr id="391" name="TextBox 390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IF/ID</a:t>
            </a:r>
          </a:p>
        </p:txBody>
      </p:sp>
      <p:sp>
        <p:nvSpPr>
          <p:cNvPr id="392" name="TextBox 391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ID/EX</a:t>
            </a:r>
          </a:p>
        </p:txBody>
      </p:sp>
      <p:sp>
        <p:nvSpPr>
          <p:cNvPr id="393" name="TextBox 392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EX/MEM</a:t>
            </a:r>
          </a:p>
        </p:txBody>
      </p:sp>
      <p:sp>
        <p:nvSpPr>
          <p:cNvPr id="394" name="TextBox 393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MEM/WB</a:t>
            </a:r>
          </a:p>
        </p:txBody>
      </p:sp>
      <p:sp>
        <p:nvSpPr>
          <p:cNvPr id="395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9" name="AutoShape 68"/>
          <p:cNvSpPr>
            <a:spLocks noChangeArrowheads="1"/>
          </p:cNvSpPr>
          <p:nvPr/>
        </p:nvSpPr>
        <p:spPr bwMode="auto">
          <a:xfrm rot="162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tx2"/>
                </a:solidFill>
                <a:latin typeface="Source Sans Pro"/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tx2"/>
                </a:solidFill>
                <a:latin typeface="Source Sans Pro"/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tx2"/>
                </a:solidFill>
                <a:latin typeface="Source Sans Pro"/>
              </a:rPr>
              <a:t>X</a:t>
            </a:r>
          </a:p>
        </p:txBody>
      </p:sp>
      <p:sp>
        <p:nvSpPr>
          <p:cNvPr id="40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tx2"/>
                </a:solidFill>
                <a:latin typeface="Source Sans Pro"/>
              </a:rPr>
              <a:t>0</a:t>
            </a:r>
          </a:p>
        </p:txBody>
      </p:sp>
      <p:cxnSp>
        <p:nvCxnSpPr>
          <p:cNvPr id="401" name="Straight Connector 40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Start State @ Cycle 0</a:t>
            </a:r>
            <a:endParaRPr lang="en-US" dirty="0"/>
          </a:p>
        </p:txBody>
      </p:sp>
      <p:sp>
        <p:nvSpPr>
          <p:cNvPr id="142" name="Text Box 117"/>
          <p:cNvSpPr txBox="1">
            <a:spLocks noChangeArrowheads="1"/>
          </p:cNvSpPr>
          <p:nvPr/>
        </p:nvSpPr>
        <p:spPr bwMode="auto">
          <a:xfrm>
            <a:off x="20922" y="-17125"/>
            <a:ext cx="17091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At time 1, </a:t>
            </a:r>
          </a:p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Fetch</a:t>
            </a:r>
          </a:p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add x3 </a:t>
            </a:r>
            <a:r>
              <a:rPr lang="en-US" sz="2000" b="1" dirty="0">
                <a:solidFill>
                  <a:schemeClr val="accent1"/>
                </a:solidFill>
                <a:latin typeface="Source Sans Pro"/>
              </a:rPr>
              <a:t>x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1 </a:t>
            </a:r>
            <a:r>
              <a:rPr lang="en-US" sz="2000" b="1" dirty="0">
                <a:solidFill>
                  <a:schemeClr val="accent1"/>
                </a:solidFill>
                <a:latin typeface="Source Sans Pro"/>
              </a:rPr>
              <a:t>x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2</a:t>
            </a:r>
            <a:endParaRPr lang="en-US" sz="2000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04800" y="34445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0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34445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4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auto">
          <a:xfrm>
            <a:off x="996662" y="2966243"/>
            <a:ext cx="541625" cy="108347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Nand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Lw</a:t>
            </a:r>
            <a:endParaRPr lang="en-US" sz="1400" dirty="0" smtClean="0">
              <a:solidFill>
                <a:schemeClr val="tx2"/>
              </a:solidFill>
              <a:latin typeface="Source Sans Pro"/>
            </a:endParaRPr>
          </a:p>
          <a:p>
            <a:pPr algn="ctr" eaLnBrk="1" hangingPunct="1"/>
            <a:r>
              <a:rPr lang="en-US" sz="1400" dirty="0" smtClean="0">
                <a:solidFill>
                  <a:schemeClr val="tx2"/>
                </a:solidFill>
                <a:latin typeface="Source Sans Pro"/>
              </a:rPr>
              <a:t>Add</a:t>
            </a:r>
          </a:p>
          <a:p>
            <a:pPr algn="ctr" eaLnBrk="1" hangingPunct="1"/>
            <a:r>
              <a:rPr lang="en-US" sz="1400" dirty="0" err="1" smtClean="0">
                <a:solidFill>
                  <a:schemeClr val="tx2"/>
                </a:solidFill>
                <a:latin typeface="Source Sans Pro"/>
              </a:rPr>
              <a:t>sw</a:t>
            </a:r>
            <a:endParaRPr lang="en-US" sz="1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142" y="4845903"/>
            <a:ext cx="104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Initial State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2671082"/>
            <a:ext cx="41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Source Sans Pro"/>
              </a:rPr>
              <a:t>0</a:t>
            </a:r>
            <a:endParaRPr lang="en-US" sz="12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7" name="Line 56"/>
          <p:cNvSpPr>
            <a:spLocks noChangeShapeType="1"/>
          </p:cNvSpPr>
          <p:nvPr/>
        </p:nvSpPr>
        <p:spPr bwMode="auto">
          <a:xfrm>
            <a:off x="685800" y="3124200"/>
            <a:ext cx="304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Example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5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</a:rPr>
              <a:t>Correctness problems associated w/ processor design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7302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/>
                </a:solidFill>
              </a:rPr>
              <a:t>Structural hazards</a:t>
            </a:r>
          </a:p>
          <a:p>
            <a:pPr marL="215900" lvl="1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Same resource needed for different purposes at the 	same time (Possible: ALU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Register File, Memory)</a:t>
            </a:r>
          </a:p>
          <a:p>
            <a:pPr marL="692150" lvl="2" indent="-476250"/>
            <a:endParaRPr lang="en-US" sz="2800" dirty="0">
              <a:solidFill>
                <a:schemeClr val="tx2"/>
              </a:solidFill>
            </a:endParaRPr>
          </a:p>
          <a:p>
            <a:pPr marL="73025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accent6"/>
                </a:solidFill>
              </a:rPr>
              <a:t>Data hazards</a:t>
            </a:r>
          </a:p>
          <a:p>
            <a:pPr marL="561975" lvl="2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Instruction output needed before it’s available</a:t>
            </a:r>
          </a:p>
          <a:p>
            <a:pPr marL="692150" lvl="2" indent="-476250"/>
            <a:endParaRPr lang="en-US" sz="2800" dirty="0" smtClean="0">
              <a:solidFill>
                <a:schemeClr val="tx2"/>
              </a:solidFill>
            </a:endParaRPr>
          </a:p>
          <a:p>
            <a:pPr marL="730250" lvl="1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accent6"/>
                </a:solidFill>
              </a:rPr>
              <a:t>Control hazards</a:t>
            </a:r>
          </a:p>
          <a:p>
            <a:pPr marL="561975" lvl="2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Next instruction PC unknown at time of Fetch</a:t>
            </a:r>
          </a:p>
        </p:txBody>
      </p:sp>
    </p:spTree>
    <p:extLst>
      <p:ext uri="{BB962C8B-B14F-4D97-AF65-F5344CB8AC3E}">
        <p14:creationId xmlns:p14="http://schemas.microsoft.com/office/powerpoint/2010/main" val="17312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Dependences and </a:t>
            </a:r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>
                <a:solidFill>
                  <a:schemeClr val="accent6"/>
                </a:solidFill>
              </a:rPr>
              <a:t>Dependence</a:t>
            </a:r>
            <a:r>
              <a:rPr lang="en-US" sz="3000" dirty="0">
                <a:solidFill>
                  <a:schemeClr val="accent6"/>
                </a:solidFill>
              </a:rPr>
              <a:t>:</a:t>
            </a:r>
            <a:r>
              <a:rPr lang="en-US" sz="3000" dirty="0">
                <a:solidFill>
                  <a:schemeClr val="tx2"/>
                </a:solidFill>
              </a:rPr>
              <a:t> relationship between two insns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accent4"/>
                </a:solidFill>
                <a:ea typeface="ＭＳ Ｐゴシック" pitchFamily="-65" charset="-128"/>
              </a:rPr>
              <a:t>Data</a:t>
            </a:r>
            <a:r>
              <a:rPr lang="en-US" sz="2600" dirty="0">
                <a:solidFill>
                  <a:schemeClr val="accent4"/>
                </a:solidFill>
                <a:ea typeface="ＭＳ Ｐゴシック" pitchFamily="-65" charset="-128"/>
              </a:rPr>
              <a:t>: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 two insns use same storage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>
                <a:solidFill>
                  <a:schemeClr val="accent4"/>
                </a:solidFill>
                <a:ea typeface="ＭＳ Ｐゴシック" pitchFamily="-65" charset="-128"/>
              </a:rPr>
              <a:t>Control</a:t>
            </a:r>
            <a:r>
              <a:rPr lang="en-US" sz="2600" dirty="0">
                <a:solidFill>
                  <a:schemeClr val="accent4"/>
                </a:solidFill>
                <a:ea typeface="ＭＳ Ｐゴシック" pitchFamily="-65" charset="-128"/>
              </a:rPr>
              <a:t>:</a:t>
            </a:r>
            <a:r>
              <a:rPr lang="en-US" sz="2600" dirty="0" smtClean="0">
                <a:solidFill>
                  <a:schemeClr val="accent4"/>
                </a:solidFill>
                <a:ea typeface="ＭＳ Ｐゴシック" pitchFamily="-65" charset="-128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65" charset="-128"/>
              </a:rPr>
              <a:t>1 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insn affects whether another executes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solidFill>
                  <a:schemeClr val="accent2"/>
                </a:solidFill>
                <a:ea typeface="ＭＳ Ｐゴシック" pitchFamily="-65" charset="-128"/>
              </a:rPr>
              <a:t>Not a bad thing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, programs would be boring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65" charset="-128"/>
              </a:rPr>
              <a:t> otherwise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Enforced by making older insn go before younger 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  <a:ea typeface="ＭＳ Ｐゴシック" pitchFamily="-65" charset="-128"/>
              </a:rPr>
              <a:t>Happens naturally in single-/multi-cycle designs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2"/>
                </a:solidFill>
                <a:ea typeface="ＭＳ Ｐゴシック" pitchFamily="-65" charset="-128"/>
              </a:rPr>
              <a:t>But not in a </a:t>
            </a:r>
            <a:r>
              <a:rPr lang="en-US" sz="2200" dirty="0" smtClean="0">
                <a:solidFill>
                  <a:schemeClr val="tx2"/>
                </a:solidFill>
                <a:ea typeface="ＭＳ Ｐゴシック" pitchFamily="-65" charset="-128"/>
              </a:rPr>
              <a:t>pipeline</a:t>
            </a:r>
          </a:p>
          <a:p>
            <a:pPr marL="469900" lvl="2" indent="0" eaLnBrk="1" hangingPunct="1">
              <a:lnSpc>
                <a:spcPct val="90000"/>
              </a:lnSpc>
              <a:buNone/>
            </a:pPr>
            <a:endParaRPr lang="en-US" sz="2200" b="1" dirty="0">
              <a:solidFill>
                <a:schemeClr val="tx2"/>
              </a:solidFill>
              <a:ea typeface="ＭＳ Ｐゴシック" pitchFamily="-65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>
                <a:solidFill>
                  <a:schemeClr val="accent6"/>
                </a:solidFill>
              </a:rPr>
              <a:t>Hazard</a:t>
            </a:r>
            <a:r>
              <a:rPr lang="en-US" sz="3000" dirty="0">
                <a:solidFill>
                  <a:schemeClr val="accent6"/>
                </a:solidFill>
              </a:rPr>
              <a:t>:</a:t>
            </a:r>
            <a:r>
              <a:rPr lang="en-US" sz="3000" dirty="0">
                <a:solidFill>
                  <a:schemeClr val="tx2"/>
                </a:solidFill>
              </a:rPr>
              <a:t> dependence &amp; </a:t>
            </a:r>
            <a:r>
              <a:rPr lang="en-US" sz="3000" dirty="0" smtClean="0">
                <a:solidFill>
                  <a:schemeClr val="tx2"/>
                </a:solidFill>
              </a:rPr>
              <a:t>possibility </a:t>
            </a:r>
            <a:r>
              <a:rPr lang="en-US" sz="3000" dirty="0">
                <a:solidFill>
                  <a:schemeClr val="tx2"/>
                </a:solidFill>
              </a:rPr>
              <a:t>of wrong insn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Effects of wrong insn order cannot be externally visible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 smtClean="0">
                <a:solidFill>
                  <a:srgbClr val="FF0000"/>
                </a:solidFill>
                <a:ea typeface="ＭＳ Ｐゴシック" pitchFamily="-65" charset="-128"/>
              </a:rPr>
              <a:t>Hazards </a:t>
            </a:r>
            <a:r>
              <a:rPr lang="en-US" sz="2600" i="1" dirty="0">
                <a:solidFill>
                  <a:srgbClr val="FF0000"/>
                </a:solidFill>
                <a:ea typeface="ＭＳ Ｐゴシック" pitchFamily="-65" charset="-128"/>
              </a:rPr>
              <a:t>are a bad thing</a:t>
            </a:r>
            <a:r>
              <a:rPr lang="en-US" sz="2600" dirty="0">
                <a:solidFill>
                  <a:schemeClr val="tx2"/>
                </a:solidFill>
                <a:ea typeface="ＭＳ Ｐゴシック" pitchFamily="-65" charset="-128"/>
              </a:rPr>
              <a:t>: </a:t>
            </a:r>
            <a:r>
              <a:rPr lang="en-US" sz="2600" dirty="0" smtClean="0">
                <a:solidFill>
                  <a:schemeClr val="tx2"/>
                </a:solidFill>
                <a:ea typeface="ＭＳ Ｐゴシック" pitchFamily="-65" charset="-128"/>
              </a:rPr>
              <a:t>most solutions either complicate the hardware or reduce performance</a:t>
            </a:r>
            <a:endParaRPr lang="en-US" sz="2600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8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63867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 flipH="1">
            <a:off x="2971753" y="1382109"/>
            <a:ext cx="47" cy="5105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3657599" y="1382110"/>
            <a:ext cx="1542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343401" y="1382109"/>
            <a:ext cx="6499" cy="51840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5029200" y="1382110"/>
            <a:ext cx="7031" cy="510539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5715000" y="1382110"/>
            <a:ext cx="11839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6400800" y="1382111"/>
            <a:ext cx="30891" cy="51053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>
            <a:off x="7086600" y="1382110"/>
            <a:ext cx="29234" cy="51840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>
            <a:off x="7772400" y="1382111"/>
            <a:ext cx="36378" cy="51840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>
            <p:custDataLst>
              <p:tags r:id="rId9"/>
            </p:custDataLst>
          </p:nvPr>
        </p:nvCxnSpPr>
        <p:spPr>
          <a:xfrm>
            <a:off x="2133600" y="1382109"/>
            <a:ext cx="63246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>
            <p:custDataLst>
              <p:tags r:id="rId10"/>
            </p:custDataLst>
          </p:nvPr>
        </p:nvSpPr>
        <p:spPr>
          <a:xfrm>
            <a:off x="2352570" y="533174"/>
            <a:ext cx="644078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</a:rPr>
              <a:t>1	2	3	4	5	6	7	8	9</a:t>
            </a:r>
          </a:p>
        </p:txBody>
      </p:sp>
      <p:cxnSp>
        <p:nvCxnSpPr>
          <p:cNvPr id="171" name="Straight Arrow Connector 170"/>
          <p:cNvCxnSpPr/>
          <p:nvPr>
            <p:custDataLst>
              <p:tags r:id="rId11"/>
            </p:custDataLst>
          </p:nvPr>
        </p:nvCxnSpPr>
        <p:spPr>
          <a:xfrm>
            <a:off x="457200" y="100111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62262" y="615645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228600" y="16291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the Data Hazards?</a:t>
            </a:r>
            <a:endParaRPr lang="en-US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22" y="84521"/>
            <a:ext cx="766378" cy="766378"/>
          </a:xfrm>
          <a:prstGeom prst="rect">
            <a:avLst/>
          </a:prstGeom>
        </p:spPr>
      </p:pic>
      <p:cxnSp>
        <p:nvCxnSpPr>
          <p:cNvPr id="183" name="Straight Arrow Connector 182"/>
          <p:cNvCxnSpPr/>
          <p:nvPr>
            <p:custDataLst>
              <p:tags r:id="rId12"/>
            </p:custDataLst>
          </p:nvPr>
        </p:nvCxnSpPr>
        <p:spPr>
          <a:xfrm flipH="1">
            <a:off x="2130595" y="1382110"/>
            <a:ext cx="3007" cy="5184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sub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x4</a:t>
            </a:r>
          </a:p>
        </p:txBody>
      </p:sp>
      <p:sp>
        <p:nvSpPr>
          <p:cNvPr id="176" name="Rectangle 3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lw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x6, x3, 4</a:t>
            </a:r>
          </a:p>
        </p:txBody>
      </p:sp>
      <p:sp>
        <p:nvSpPr>
          <p:cNvPr id="177" name="Rectangle 3"/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206334" y="4735512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or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5, x3, x5</a:t>
            </a:r>
          </a:p>
        </p:txBody>
      </p:sp>
      <p:sp>
        <p:nvSpPr>
          <p:cNvPr id="178" name="Rectangle 3"/>
          <p:cNvSpPr txBox="1">
            <a:spLocks noChangeArrowheads="1"/>
          </p:cNvSpPr>
          <p:nvPr>
            <p:custDataLst>
              <p:tags r:id="rId16"/>
            </p:custDataLst>
          </p:nvPr>
        </p:nvSpPr>
        <p:spPr>
          <a:xfrm>
            <a:off x="116533" y="5714999"/>
            <a:ext cx="1905000" cy="5334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sw</a:t>
            </a:r>
            <a:r>
              <a:rPr lang="en-US" sz="2600" dirty="0" smtClean="0">
                <a:solidFill>
                  <a:schemeClr val="tx2"/>
                </a:solidFill>
                <a:latin typeface="Source Sans Pro" panose="020B0503030403020204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Source Sans Pro" panose="020B0503030403020204"/>
                <a:ea typeface="+mn-ea"/>
                <a:cs typeface="Arial" pitchFamily="34" charset="0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6, x3, 12</a:t>
            </a:r>
          </a:p>
        </p:txBody>
      </p:sp>
      <p:sp>
        <p:nvSpPr>
          <p:cNvPr id="179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>
          <a:xfrm>
            <a:off x="235366" y="1853416"/>
            <a:ext cx="1828800" cy="60960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Arial" pitchFamily="34" charset="0"/>
              </a:rPr>
              <a:t>	add x3, x1, x2</a:t>
            </a:r>
          </a:p>
        </p:txBody>
      </p:sp>
    </p:spTree>
    <p:extLst>
      <p:ext uri="{BB962C8B-B14F-4D97-AF65-F5344CB8AC3E}">
        <p14:creationId xmlns:p14="http://schemas.microsoft.com/office/powerpoint/2010/main" val="16781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133593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09600"/>
            <a:ext cx="9067800" cy="6324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i.e. add </a:t>
            </a:r>
            <a:r>
              <a:rPr lang="en-US" dirty="0" smtClean="0"/>
              <a:t>x3</a:t>
            </a:r>
            <a:r>
              <a:rPr lang="en-US" dirty="0"/>
              <a:t>, </a:t>
            </a:r>
            <a:r>
              <a:rPr lang="en-US" dirty="0" smtClean="0"/>
              <a:t>x1</a:t>
            </a:r>
            <a:r>
              <a:rPr lang="en-US" dirty="0"/>
              <a:t>, </a:t>
            </a:r>
            <a:r>
              <a:rPr lang="en-US" dirty="0" smtClean="0"/>
              <a:t>x2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sub </a:t>
            </a:r>
            <a:r>
              <a:rPr lang="en-US" dirty="0" smtClean="0"/>
              <a:t>x5</a:t>
            </a:r>
            <a:r>
              <a:rPr lang="en-US" dirty="0"/>
              <a:t>, </a:t>
            </a:r>
            <a:r>
              <a:rPr lang="en-US" dirty="0" smtClean="0"/>
              <a:t>x3</a:t>
            </a:r>
            <a:r>
              <a:rPr lang="en-US" dirty="0"/>
              <a:t>, </a:t>
            </a:r>
            <a:r>
              <a:rPr lang="en-US" dirty="0" smtClean="0"/>
              <a:t>x4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How to detect? </a:t>
            </a:r>
          </a:p>
        </p:txBody>
      </p:sp>
    </p:spTree>
    <p:extLst>
      <p:ext uri="{BB962C8B-B14F-4D97-AF65-F5344CB8AC3E}">
        <p14:creationId xmlns:p14="http://schemas.microsoft.com/office/powerpoint/2010/main" val="2291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99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3124197"/>
            <a:ext cx="0" cy="1295402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3061275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9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3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4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5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6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Detecting Data Hazards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2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748317" y="4181325"/>
            <a:ext cx="1927131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IF/ID.Rs1 ≠ 0 &amp;&amp;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(IF/ID.Rs1==ID/</a:t>
            </a:r>
            <a:r>
              <a:rPr lang="en-US" sz="14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endParaRPr lang="en-US" sz="14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IF/ID.Rs1==Ex/</a:t>
            </a:r>
            <a:r>
              <a:rPr lang="en-US" sz="14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endParaRPr lang="en-US" sz="14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IF/ID.Rs1==M/</a:t>
            </a:r>
            <a:r>
              <a:rPr lang="en-US" sz="14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1400" dirty="0" smtClean="0">
                <a:solidFill>
                  <a:schemeClr val="accent1"/>
                </a:solidFill>
                <a:latin typeface="Source Sans Pro" panose="020B0503030403020204"/>
              </a:rPr>
              <a:t>)</a:t>
            </a:r>
            <a:endParaRPr lang="en-US" sz="1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505201" y="3924300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334002" y="4152901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467602" y="4152901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12" name="Straight Connector 111"/>
          <p:cNvCxnSpPr>
            <a:endCxn id="110" idx="2"/>
          </p:cNvCxnSpPr>
          <p:nvPr/>
        </p:nvCxnSpPr>
        <p:spPr>
          <a:xfrm flipV="1">
            <a:off x="3505201" y="4400551"/>
            <a:ext cx="1828801" cy="4209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11" idx="3"/>
          </p:cNvCxnSpPr>
          <p:nvPr/>
        </p:nvCxnSpPr>
        <p:spPr>
          <a:xfrm flipV="1">
            <a:off x="3505201" y="4575665"/>
            <a:ext cx="4073993" cy="4916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2286001" y="2209800"/>
            <a:ext cx="761998" cy="495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15" name="Straight Arrow Connector 114"/>
          <p:cNvCxnSpPr>
            <a:stCxn id="114" idx="3"/>
          </p:cNvCxnSpPr>
          <p:nvPr/>
        </p:nvCxnSpPr>
        <p:spPr>
          <a:xfrm>
            <a:off x="2397593" y="2632564"/>
            <a:ext cx="40807" cy="155334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 rot="20441880">
            <a:off x="1630689" y="6036744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Source Sans Pro" panose="020B0503030403020204"/>
              </a:rPr>
              <a:t>repeat for </a:t>
            </a:r>
            <a:r>
              <a:rPr lang="en-US" sz="2400" i="1" dirty="0" smtClean="0">
                <a:solidFill>
                  <a:schemeClr val="accent1"/>
                </a:solidFill>
                <a:latin typeface="Source Sans Pro" panose="020B0503030403020204"/>
              </a:rPr>
              <a:t>Rs2</a:t>
            </a:r>
            <a:endParaRPr lang="en-US" sz="2400" i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62946" y="5287121"/>
            <a:ext cx="1790153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0" indent="-3175">
              <a:lnSpc>
                <a:spcPct val="120000"/>
              </a:lnSpc>
              <a:spcBef>
                <a:spcPct val="20000"/>
              </a:spcBef>
              <a:buSzPct val="80000"/>
              <a:tabLst>
                <a:tab pos="627063" algn="l"/>
              </a:tabLst>
              <a:defRPr/>
            </a:pP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 add 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</a:t>
            </a:r>
            <a:r>
              <a:rPr lang="en-US" sz="1800" b="1" dirty="0" smtClean="0">
                <a:solidFill>
                  <a:schemeClr val="accent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3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x1, x2</a:t>
            </a:r>
            <a:endParaRPr lang="en-US" sz="1800" dirty="0">
              <a:solidFill>
                <a:schemeClr val="accent1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42553" y="5354658"/>
            <a:ext cx="175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s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ub x5,</a:t>
            </a:r>
            <a:r>
              <a:rPr lang="en-US" sz="1800" dirty="0" smtClean="0">
                <a:solidFill>
                  <a:schemeClr val="accent2"/>
                </a:solidFill>
                <a:latin typeface="Source Sans Pro" panose="020B0503030403020204"/>
              </a:rPr>
              <a:t>x</a:t>
            </a:r>
            <a:r>
              <a:rPr lang="en-US" sz="1800" b="1" dirty="0" smtClean="0">
                <a:solidFill>
                  <a:schemeClr val="accent2"/>
                </a:solidFill>
                <a:latin typeface="Source Sans Pro" panose="020B0503030403020204"/>
              </a:rPr>
              <a:t>3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,x4</a:t>
            </a:r>
            <a:endParaRPr lang="en-US" sz="1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9" name="Line 2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" name="Line 2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1" name="Line 2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1" grpId="0" animBg="1"/>
      <p:bldP spid="114" grpId="0" animBg="1"/>
      <p:bldP spid="116" grpId="0"/>
      <p:bldP spid="117" grpId="0"/>
      <p:bldP spid="1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ID stage:</a:t>
            </a:r>
          </a:p>
          <a:p>
            <a:pPr marL="0" indent="0">
              <a:buNone/>
            </a:pPr>
            <a:r>
              <a:rPr lang="en-US" dirty="0" smtClean="0"/>
              <a:t>	stall = (IF/ID.Rs1 != 0 &amp;&amp;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(IF/ID.Rs1 == ID/</a:t>
            </a:r>
            <a:r>
              <a:rPr lang="en-US" dirty="0" err="1" smtClean="0"/>
              <a:t>EX.Rd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IF/ID.Rs1 == EX/</a:t>
            </a:r>
            <a:r>
              <a:rPr lang="en-US" dirty="0" err="1" smtClean="0"/>
              <a:t>M.Rd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IF/ID.Rs1 == 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r>
              <a:rPr lang="en-US" dirty="0" smtClean="0"/>
              <a:t>		      || (same for Rs2)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3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Parallelism</a:t>
            </a:r>
          </a:p>
          <a:p>
            <a:endParaRPr lang="en-US" dirty="0"/>
          </a:p>
          <a:p>
            <a:r>
              <a:rPr lang="en-US" dirty="0" smtClean="0"/>
              <a:t>Pipelining</a:t>
            </a:r>
          </a:p>
          <a:p>
            <a:endParaRPr lang="en-US" dirty="0"/>
          </a:p>
          <a:p>
            <a:r>
              <a:rPr lang="en-US" dirty="0" smtClean="0"/>
              <a:t>Both!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100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3124197"/>
            <a:ext cx="0" cy="1295402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3061275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9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4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5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6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7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8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9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Detecting Data Hazards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2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9" name="Line 2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" name="Line 2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1" name="Line 2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" name="Oval 121"/>
          <p:cNvSpPr/>
          <p:nvPr>
            <p:custDataLst>
              <p:tags r:id="rId76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25" name="Oval 124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cxnSp>
          <p:nvCxnSpPr>
            <p:cNvPr id="126" name="Straight Arrow Connector 125"/>
            <p:cNvCxnSpPr>
              <a:stCxn id="125" idx="2"/>
              <a:endCxn id="12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28" name="Oval 127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1" name="Oval 130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5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to do if data hazard detected?</a:t>
            </a:r>
          </a:p>
        </p:txBody>
      </p:sp>
    </p:spTree>
    <p:extLst>
      <p:ext uri="{BB962C8B-B14F-4D97-AF65-F5344CB8AC3E}">
        <p14:creationId xmlns:p14="http://schemas.microsoft.com/office/powerpoint/2010/main" val="25609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Responses to 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2286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Nothing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71550" lvl="1" indent="-45720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 the ISA to match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</a:p>
          <a:p>
            <a:pPr marL="971550" lvl="1" indent="-45720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“Hey compiler: don’t create code w/data hazards!”</a:t>
            </a:r>
          </a:p>
          <a:p>
            <a:pPr marL="51435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can do better than this)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Stall</a:t>
            </a:r>
          </a:p>
          <a:p>
            <a:pPr marL="971550" lvl="1" indent="-457200"/>
            <a:r>
              <a:rPr lang="en-US" dirty="0">
                <a:solidFill>
                  <a:schemeClr val="accent1"/>
                </a:solidFill>
              </a:rPr>
              <a:t>Pause current and subsequent instructions till safe</a:t>
            </a:r>
            <a:endParaRPr lang="en-US" dirty="0">
              <a:solidFill>
                <a:schemeClr val="tx2"/>
              </a:solidFill>
            </a:endParaRP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Forward/bypass</a:t>
            </a:r>
          </a:p>
          <a:p>
            <a:pPr marL="971550" lvl="1" indent="-457200"/>
            <a:r>
              <a:rPr lang="en-US" dirty="0">
                <a:solidFill>
                  <a:schemeClr val="tx2"/>
                </a:solidFill>
              </a:rPr>
              <a:t>Forward data value to where it is </a:t>
            </a:r>
            <a:r>
              <a:rPr lang="en-US" dirty="0" smtClean="0">
                <a:solidFill>
                  <a:schemeClr val="tx2"/>
                </a:solidFill>
              </a:rPr>
              <a:t>needed</a:t>
            </a:r>
          </a:p>
          <a:p>
            <a:pPr marL="514350" lvl="1" indent="0">
              <a:buNone/>
            </a:pPr>
            <a:r>
              <a:rPr lang="en-US" sz="2800" i="1" dirty="0" smtClean="0">
                <a:solidFill>
                  <a:schemeClr val="tx2"/>
                </a:solidFill>
              </a:rPr>
              <a:t>     </a:t>
            </a:r>
            <a:r>
              <a:rPr lang="en-US" i="1" dirty="0" smtClean="0">
                <a:solidFill>
                  <a:schemeClr val="tx2"/>
                </a:solidFill>
              </a:rPr>
              <a:t>  </a:t>
            </a:r>
            <a:r>
              <a:rPr lang="en-US" sz="2800" i="1" dirty="0" smtClean="0">
                <a:solidFill>
                  <a:schemeClr val="tx2"/>
                </a:solidFill>
              </a:rPr>
              <a:t>(Only works if value actually exists already)</a:t>
            </a:r>
            <a:endParaRPr lang="en-US" sz="2800" i="1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6"/>
                </a:solidFill>
              </a:rPr>
              <a:t>nop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73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99" y="761999"/>
            <a:ext cx="1238795" cy="1884177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inst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 pitchFamily="34" charset="0"/>
              </a:rPr>
              <a:t>mem</a:t>
            </a:r>
            <a:endParaRPr lang="en-US" sz="280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55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1142999" y="6029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</a:p>
        </p:txBody>
      </p:sp>
      <p:grpSp>
        <p:nvGrpSpPr>
          <p:cNvPr id="109" name="Group 108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609599" y="2895600"/>
            <a:chExt cx="381000" cy="609600"/>
          </a:xfrm>
        </p:grpSpPr>
        <p:sp>
          <p:nvSpPr>
            <p:cNvPr id="17" name="Freeform 16"/>
            <p:cNvSpPr/>
            <p:nvPr>
              <p:custDataLst>
                <p:tags r:id="rId101"/>
              </p:custDataLst>
            </p:nvPr>
          </p:nvSpPr>
          <p:spPr>
            <a:xfrm>
              <a:off x="609599" y="2895600"/>
              <a:ext cx="381000" cy="6096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723900" y="2957506"/>
              <a:ext cx="1905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 panose="020B0503030403020204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8575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>
            <p:custDataLst>
              <p:tags r:id="rId28"/>
            </p:custDataLst>
          </p:nvPr>
        </p:nvSpPr>
        <p:spPr>
          <a:xfrm>
            <a:off x="3352800" y="601980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0"/>
            </p:custDataLst>
          </p:nvPr>
        </p:nvSpPr>
        <p:spPr>
          <a:xfrm>
            <a:off x="4947557" y="6019800"/>
            <a:ext cx="16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EX/MEM</a:t>
            </a: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Freeform 43"/>
          <p:cNvSpPr/>
          <p:nvPr>
            <p:custDataLst>
              <p:tags r:id="rId35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>
            <p:custDataLst>
              <p:tags r:id="rId39"/>
            </p:custDataLst>
          </p:nvPr>
        </p:nvSpPr>
        <p:spPr>
          <a:xfrm>
            <a:off x="6928758" y="6019800"/>
            <a:ext cx="175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MEM/WB</a:t>
            </a: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smtClean="0">
                <a:solidFill>
                  <a:schemeClr val="tx2"/>
                </a:solidFill>
                <a:latin typeface="Source Sans Pro" panose="020B0503030403020204"/>
              </a:rPr>
              <a:t>in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addr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991600" y="304800"/>
            <a:ext cx="0" cy="1828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 flipV="1">
            <a:off x="8686800" y="304800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8382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15400" y="3124197"/>
            <a:ext cx="0" cy="1295402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10600" y="3061275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1" name="Line 4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5" name="Group 155"/>
          <p:cNvGrpSpPr/>
          <p:nvPr>
            <p:custDataLst>
              <p:tags r:id="rId68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96" name="Rectangle 22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95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6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Ra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7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  <a:latin typeface="Source Sans Pro" panose="020B0503030403020204"/>
                </a:rPr>
                <a:t>Rb</a:t>
              </a:r>
              <a:endParaRPr lang="en-US" sz="2400" dirty="0" smtClean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00" name="TextBox 99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10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103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16200000">
            <a:off x="3695697" y="3924302"/>
            <a:ext cx="381005" cy="457198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939" y="13750"/>
            <a:ext cx="587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 panose="020B0503030403020204"/>
              </a:rPr>
              <a:t>Detecting Data Hazards</a:t>
            </a:r>
            <a:endParaRPr lang="en-US" sz="4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74" name="Group 188"/>
          <p:cNvGrpSpPr/>
          <p:nvPr>
            <p:custDataLst>
              <p:tags r:id="rId71"/>
            </p:custDataLst>
          </p:nvPr>
        </p:nvGrpSpPr>
        <p:grpSpPr>
          <a:xfrm>
            <a:off x="1371601" y="838202"/>
            <a:ext cx="6705601" cy="4952998"/>
            <a:chOff x="1371601" y="838201"/>
            <a:chExt cx="6705601" cy="4952998"/>
          </a:xfrm>
        </p:grpSpPr>
        <p:sp>
          <p:nvSpPr>
            <p:cNvPr id="75" name="Text Box 1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inst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16200000">
              <a:off x="1219199" y="3886199"/>
              <a:ext cx="762001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7" name="Text Box 11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3709396" y="4291599"/>
              <a:ext cx="353605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Rt</a:t>
              </a:r>
              <a:endParaRPr lang="en-US" sz="20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M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3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tx2"/>
                  </a:solidFill>
                  <a:latin typeface="Source Sans Pro" panose="020B0503030403020204"/>
                </a:rPr>
                <a:t>PC+4</a:t>
              </a:r>
              <a:endParaRPr lang="en-US" sz="1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chemeClr val="tx2"/>
                  </a:solidFill>
                  <a:latin typeface="Source Sans Pro" panose="020B0503030403020204"/>
                </a:rPr>
                <a:t>imm</a:t>
              </a:r>
              <a:endParaRPr lang="en-US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5446128" y="4076699"/>
              <a:ext cx="537741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89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Rd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OP</a:t>
              </a:r>
              <a:endParaRPr lang="en-US" sz="24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19" name="Line 2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" name="Line 2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1" name="Line 2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" name="Oval 121"/>
          <p:cNvSpPr/>
          <p:nvPr>
            <p:custDataLst>
              <p:tags r:id="rId75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25" name="Oval 124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cxnSp>
          <p:nvCxnSpPr>
            <p:cNvPr id="126" name="Straight Arrow Connector 125"/>
            <p:cNvCxnSpPr>
              <a:stCxn id="125" idx="2"/>
              <a:endCxn id="12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28" name="Oval 127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1" name="Oval 130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6200" y="734095"/>
            <a:ext cx="1219199" cy="1905000"/>
          </a:xfrm>
          <a:prstGeom prst="rect">
            <a:avLst/>
          </a:prstGeom>
          <a:solidFill>
            <a:schemeClr val="bg1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add x3, x1, x2</a:t>
            </a:r>
          </a:p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sub x5, x3, x5</a:t>
            </a:r>
          </a:p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or x6, x3, x4 </a:t>
            </a:r>
          </a:p>
          <a:p>
            <a:pPr fontAlgn="ctr"/>
            <a:r>
              <a:rPr lang="en-US" sz="1400" b="1" dirty="0" smtClean="0">
                <a:solidFill>
                  <a:schemeClr val="tx2"/>
                </a:solidFill>
                <a:latin typeface="Source Sans Pro" panose="020B0503030403020204"/>
              </a:rPr>
              <a:t>add x6, x3, x8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981200" y="4876800"/>
            <a:ext cx="184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If detect hazard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981198" y="4876800"/>
            <a:ext cx="1981200" cy="41093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209007" y="4349931"/>
            <a:ext cx="2038892" cy="2222465"/>
          </a:xfrm>
          <a:custGeom>
            <a:avLst/>
            <a:gdLst>
              <a:gd name="connsiteX0" fmla="*/ 2586445 w 2606319"/>
              <a:gd name="connsiteY0" fmla="*/ 836023 h 2222465"/>
              <a:gd name="connsiteX1" fmla="*/ 2547257 w 2606319"/>
              <a:gd name="connsiteY1" fmla="*/ 1593669 h 2222465"/>
              <a:gd name="connsiteX2" fmla="*/ 2090057 w 2606319"/>
              <a:gd name="connsiteY2" fmla="*/ 2076995 h 2222465"/>
              <a:gd name="connsiteX3" fmla="*/ 418011 w 2606319"/>
              <a:gd name="connsiteY3" fmla="*/ 2037806 h 2222465"/>
              <a:gd name="connsiteX4" fmla="*/ 0 w 2606319"/>
              <a:gd name="connsiteY4" fmla="*/ 0 h 22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319" h="2222465">
                <a:moveTo>
                  <a:pt x="2586445" y="836023"/>
                </a:moveTo>
                <a:cubicBezTo>
                  <a:pt x="2608216" y="1111431"/>
                  <a:pt x="2629988" y="1386840"/>
                  <a:pt x="2547257" y="1593669"/>
                </a:cubicBezTo>
                <a:cubicBezTo>
                  <a:pt x="2464526" y="1800498"/>
                  <a:pt x="2444931" y="2002972"/>
                  <a:pt x="2090057" y="2076995"/>
                </a:cubicBezTo>
                <a:cubicBezTo>
                  <a:pt x="1735183" y="2151018"/>
                  <a:pt x="766354" y="2383972"/>
                  <a:pt x="418011" y="2037806"/>
                </a:cubicBezTo>
                <a:cubicBezTo>
                  <a:pt x="69668" y="169164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381000" y="5772090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WE=0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964707" y="5839097"/>
            <a:ext cx="524459" cy="705394"/>
          </a:xfrm>
          <a:custGeom>
            <a:avLst/>
            <a:gdLst>
              <a:gd name="connsiteX0" fmla="*/ 380767 w 524459"/>
              <a:gd name="connsiteY0" fmla="*/ 705394 h 705394"/>
              <a:gd name="connsiteX1" fmla="*/ 1944 w 524459"/>
              <a:gd name="connsiteY1" fmla="*/ 444137 h 705394"/>
              <a:gd name="connsiteX2" fmla="*/ 524459 w 524459"/>
              <a:gd name="connsiteY2" fmla="*/ 0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59" h="705394">
                <a:moveTo>
                  <a:pt x="380767" y="705394"/>
                </a:moveTo>
                <a:cubicBezTo>
                  <a:pt x="179381" y="633548"/>
                  <a:pt x="-22005" y="561703"/>
                  <a:pt x="1944" y="444137"/>
                </a:cubicBezTo>
                <a:cubicBezTo>
                  <a:pt x="25893" y="326571"/>
                  <a:pt x="275176" y="163285"/>
                  <a:pt x="524459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199522" y="5334000"/>
            <a:ext cx="130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3252651" y="5562600"/>
            <a:ext cx="404949" cy="125343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7" grpId="0" animBg="1"/>
      <p:bldP spid="118" grpId="0"/>
      <p:bldP spid="140" grpId="0" animBg="1"/>
      <p:bldP spid="141" grpId="0" animBg="1"/>
      <p:bldP spid="142" grpId="0"/>
      <p:bldP spid="143" grpId="0" animBg="1"/>
      <p:bldP spid="14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Stalling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152400" y="823721"/>
          <a:ext cx="8762999" cy="588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x6,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3" name="Freeform 62"/>
          <p:cNvSpPr/>
          <p:nvPr>
            <p:custDataLst>
              <p:tags r:id="rId58"/>
            </p:custDataLst>
          </p:nvPr>
        </p:nvSpPr>
        <p:spPr>
          <a:xfrm>
            <a:off x="762000" y="2581194"/>
            <a:ext cx="381000" cy="609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76301" y="2643100"/>
            <a:ext cx="1905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70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71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>
            <p:custDataLst>
              <p:tags r:id="rId72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1"/>
          </p:cNvCxnSpPr>
          <p:nvPr>
            <p:custDataLst>
              <p:tags r:id="rId73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74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>
            <p:custDataLst>
              <p:tags r:id="rId78"/>
            </p:custDataLst>
          </p:nvPr>
        </p:nvSpPr>
        <p:spPr>
          <a:xfrm>
            <a:off x="2590800" y="3734371"/>
            <a:ext cx="7857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cxnSp>
        <p:nvCxnSpPr>
          <p:cNvPr id="88" name="Straight Arrow Connector 87"/>
          <p:cNvCxnSpPr/>
          <p:nvPr>
            <p:custDataLst>
              <p:tags r:id="rId83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84"/>
            </p:custDataLst>
          </p:nvPr>
        </p:nvSpPr>
        <p:spPr>
          <a:xfrm>
            <a:off x="2286000" y="524819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/stall</a:t>
            </a:r>
          </a:p>
        </p:txBody>
      </p:sp>
      <p:sp>
        <p:nvSpPr>
          <p:cNvPr id="90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72796" y="4520088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add x3,x1,x2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80522" y="2961911"/>
            <a:ext cx="145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76400" y="558147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NOP = If(IF/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≠ 0 &amp;&amp;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(IF/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==ID/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      		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         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	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==M/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))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514600" y="5903016"/>
            <a:ext cx="2438412" cy="3639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37150" y="4500326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ub x5,x3,x5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216729" y="3752368"/>
            <a:ext cx="898071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1605" y="514332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,x4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1605" y="512914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14894" y="4486986"/>
            <a:ext cx="266701" cy="34928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32408" y="4503551"/>
            <a:ext cx="343442" cy="3327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76400" y="4933890"/>
            <a:ext cx="88678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Source Sans Pro" panose="020B0503030403020204"/>
              </a:rPr>
              <a:t>(WE=0)</a:t>
            </a:r>
            <a:endParaRPr lang="en-US" sz="16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7" name="Line 43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5105406" y="6018139"/>
            <a:ext cx="3048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338878" y="5805877"/>
            <a:ext cx="363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 panose="020B0503030403020204"/>
              </a:rPr>
              <a:t>STALL CONDITION MET</a:t>
            </a:r>
          </a:p>
        </p:txBody>
      </p:sp>
    </p:spTree>
    <p:extLst>
      <p:ext uri="{BB962C8B-B14F-4D97-AF65-F5344CB8AC3E}">
        <p14:creationId xmlns:p14="http://schemas.microsoft.com/office/powerpoint/2010/main" val="27545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/>
      <p:bldP spid="84" grpId="0" animBg="1"/>
      <p:bldP spid="85" grpId="0" animBg="1"/>
      <p:bldP spid="87" grpId="0" animBg="1"/>
      <p:bldP spid="89" grpId="0"/>
      <p:bldP spid="90" grpId="0" animBg="1"/>
      <p:bldP spid="93" grpId="0" animBg="1"/>
      <p:bldP spid="94" grpId="0"/>
      <p:bldP spid="95" grpId="0"/>
      <p:bldP spid="96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/>
      <p:bldP spid="106" grpId="0" animBg="1"/>
      <p:bldP spid="107" grpId="0" animBg="1"/>
      <p:bldP spid="1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3" name="Freeform 62"/>
          <p:cNvSpPr/>
          <p:nvPr>
            <p:custDataLst>
              <p:tags r:id="rId58"/>
            </p:custDataLst>
          </p:nvPr>
        </p:nvSpPr>
        <p:spPr>
          <a:xfrm>
            <a:off x="762000" y="2581194"/>
            <a:ext cx="381000" cy="609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76301" y="2643100"/>
            <a:ext cx="1905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70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71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>
            <p:custDataLst>
              <p:tags r:id="rId72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1"/>
          </p:cNvCxnSpPr>
          <p:nvPr>
            <p:custDataLst>
              <p:tags r:id="rId73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74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>
            <p:custDataLst>
              <p:tags r:id="rId78"/>
            </p:custDataLst>
          </p:nvPr>
        </p:nvSpPr>
        <p:spPr>
          <a:xfrm>
            <a:off x="2590800" y="3734371"/>
            <a:ext cx="7857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cxnSp>
        <p:nvCxnSpPr>
          <p:cNvPr id="88" name="Straight Arrow Connector 87"/>
          <p:cNvCxnSpPr/>
          <p:nvPr>
            <p:custDataLst>
              <p:tags r:id="rId83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84"/>
            </p:custDataLst>
          </p:nvPr>
        </p:nvSpPr>
        <p:spPr>
          <a:xfrm>
            <a:off x="2286000" y="524819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/stall</a:t>
            </a:r>
          </a:p>
        </p:txBody>
      </p:sp>
      <p:sp>
        <p:nvSpPr>
          <p:cNvPr id="90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25396" y="4634693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6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,x1,x2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76400" y="558147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NOP = If(IF/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≠ 0 &amp;&amp;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(IF/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==ID/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      		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         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	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==M/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))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37150" y="4500326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ub x5,</a:t>
            </a:r>
            <a:r>
              <a:rPr lang="en-US" sz="16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,x5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1605" y="514332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,x4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1605" y="512914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7" name="Line 43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4968770" y="6390751"/>
            <a:ext cx="3048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202242" y="6178489"/>
            <a:ext cx="363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 panose="020B0503030403020204"/>
              </a:rPr>
              <a:t>STALL CONDITION MET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27954" y="4427175"/>
            <a:ext cx="9100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06975" y="3787914"/>
            <a:ext cx="14528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155340" y="4594963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332083" y="4627857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419594" y="4499912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562592" y="4538012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071354" y="6215899"/>
            <a:ext cx="2348239" cy="3657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216729" y="3752368"/>
            <a:ext cx="1050463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(WE=0)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/>
      <p:bldP spid="122" grpId="0"/>
      <p:bldP spid="1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tx2"/>
                </a:solidFill>
                <a:latin typeface="Source Sans Pro" panose="020B0503030403020204"/>
              </a:rPr>
              <a:t>PC</a:t>
            </a:r>
            <a:endParaRPr lang="en-US" sz="1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3" name="Freeform 62"/>
          <p:cNvSpPr/>
          <p:nvPr>
            <p:custDataLst>
              <p:tags r:id="rId58"/>
            </p:custDataLst>
          </p:nvPr>
        </p:nvSpPr>
        <p:spPr>
          <a:xfrm>
            <a:off x="762000" y="2581194"/>
            <a:ext cx="381000" cy="609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876301" y="2643100"/>
            <a:ext cx="1905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6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2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70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71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>
            <p:custDataLst>
              <p:tags r:id="rId72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" idx="1"/>
          </p:cNvCxnSpPr>
          <p:nvPr>
            <p:custDataLst>
              <p:tags r:id="rId73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74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TextBox 82"/>
          <p:cNvSpPr txBox="1"/>
          <p:nvPr>
            <p:custDataLst>
              <p:tags r:id="rId78"/>
            </p:custDataLst>
          </p:nvPr>
        </p:nvSpPr>
        <p:spPr>
          <a:xfrm>
            <a:off x="2590800" y="3734371"/>
            <a:ext cx="7857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6" name="Text Box 1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cxnSp>
        <p:nvCxnSpPr>
          <p:cNvPr id="88" name="Straight Arrow Connector 87"/>
          <p:cNvCxnSpPr/>
          <p:nvPr>
            <p:custDataLst>
              <p:tags r:id="rId83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84"/>
            </p:custDataLst>
          </p:nvPr>
        </p:nvSpPr>
        <p:spPr>
          <a:xfrm>
            <a:off x="2286000" y="524819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/stall</a:t>
            </a:r>
          </a:p>
        </p:txBody>
      </p:sp>
      <p:sp>
        <p:nvSpPr>
          <p:cNvPr id="90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00999" y="4506323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add x3,x1,x2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76400" y="558147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NOP = If(IF/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≠ 0 &amp;&amp;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(IF/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==ID/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      		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                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      		IF/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ID.rA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==M/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W.Rd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))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37150" y="4500326"/>
            <a:ext cx="144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ub x5,x3,x5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1605" y="514332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,x4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1605" y="512914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343097" y="4473221"/>
            <a:ext cx="266701" cy="34928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832408" y="4503551"/>
            <a:ext cx="343442" cy="3327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7" name="Line 43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4968770" y="6700884"/>
            <a:ext cx="3048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202242" y="6488622"/>
            <a:ext cx="363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 panose="020B0503030403020204"/>
              </a:rPr>
              <a:t>STALL CONDITION MET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27954" y="4427175"/>
            <a:ext cx="9100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06975" y="3787914"/>
            <a:ext cx="14528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448363" y="4533959"/>
            <a:ext cx="9100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nop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27384" y="3894698"/>
            <a:ext cx="14528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924800" y="4441135"/>
            <a:ext cx="1219200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155340" y="4597227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332083" y="4630121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438401" y="6467565"/>
            <a:ext cx="2362192" cy="45702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3216729" y="3752367"/>
            <a:ext cx="898071" cy="295675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509724" y="299689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(WE=0)</a:t>
            </a:r>
            <a:endParaRPr lang="en-US" sz="20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/>
      <p:bldP spid="126" grpId="0"/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273519" y="685800"/>
            <a:ext cx="5960125" cy="452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8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31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6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Stalling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152400" y="823721"/>
          <a:ext cx="8762999" cy="588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x6,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121920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ource Sans Pro" panose="020B0503030403020204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Source Sans Pro" panose="020B0503030403020204"/>
              </a:rPr>
              <a:t>3 = 10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08942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3 = 20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36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6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9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Stalling, preventing a dependent instruction from advancing, is one way to resolve data hazards.  </a:t>
            </a:r>
          </a:p>
          <a:p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Stalling introduces NOPs (“bubbles”) into a pipeline.  Introduce NOPs by (1) preventing the PC from updating, (2) preventing writes to IF/ID registers from changing, and (3) preventing writes to memory and register file.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/>
                </a:solidFill>
              </a:rPr>
              <a:t>*</a:t>
            </a:r>
            <a:r>
              <a:rPr lang="en-US" sz="2800" dirty="0" smtClean="0">
                <a:solidFill>
                  <a:schemeClr val="accent4"/>
                </a:solidFill>
              </a:rPr>
              <a:t>Bubbles in pipeline significantly decrease performance.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Responses to Data Hazards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2286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 Nothing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971550" lvl="1" indent="-457200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Change the ISA to match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implementation</a:t>
            </a:r>
          </a:p>
          <a:p>
            <a:pPr marL="971550" lvl="1" indent="-457200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“Compiler: don’t create code with data hazards!”</a:t>
            </a:r>
          </a:p>
          <a:p>
            <a:pPr marL="514350" lvl="1" indent="0">
              <a:buNone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(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Nice try, we can do better than this)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Stall</a:t>
            </a:r>
          </a:p>
          <a:p>
            <a:pPr marL="971550" lvl="1" indent="-457200"/>
            <a:r>
              <a:rPr lang="en-US" dirty="0">
                <a:solidFill>
                  <a:schemeClr val="tx2"/>
                </a:solidFill>
              </a:rPr>
              <a:t>Pause current and subsequent instructions till safe</a:t>
            </a:r>
          </a:p>
          <a:p>
            <a:pPr marL="22860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Forward/bypass</a:t>
            </a:r>
          </a:p>
          <a:p>
            <a:pPr marL="971550" lvl="1" indent="-457200"/>
            <a:r>
              <a:rPr lang="en-US" dirty="0">
                <a:solidFill>
                  <a:schemeClr val="accent1"/>
                </a:solidFill>
              </a:rPr>
              <a:t>Forward data value to where it is </a:t>
            </a:r>
            <a:r>
              <a:rPr lang="en-US" dirty="0" smtClean="0">
                <a:solidFill>
                  <a:schemeClr val="accent1"/>
                </a:solidFill>
              </a:rPr>
              <a:t>needed</a:t>
            </a:r>
          </a:p>
          <a:p>
            <a:pPr marL="514350" lvl="1" indent="0">
              <a:buNone/>
            </a:pPr>
            <a:r>
              <a:rPr lang="en-US" sz="2800" i="1" dirty="0" smtClean="0">
                <a:solidFill>
                  <a:schemeClr val="accent1"/>
                </a:solidFill>
              </a:rPr>
              <a:t>     </a:t>
            </a:r>
            <a:r>
              <a:rPr lang="en-US" i="1" dirty="0" smtClean="0">
                <a:solidFill>
                  <a:schemeClr val="accent1"/>
                </a:solidFill>
              </a:rPr>
              <a:t>  </a:t>
            </a:r>
            <a:r>
              <a:rPr lang="en-US" sz="2800" i="1" dirty="0" smtClean="0">
                <a:solidFill>
                  <a:schemeClr val="accent1"/>
                </a:solidFill>
              </a:rPr>
              <a:t>(Only works if value actually exists already)</a:t>
            </a:r>
            <a:endParaRPr lang="en-US" sz="280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561871" cy="5638800"/>
          </a:xfrm>
        </p:spPr>
        <p:txBody>
          <a:bodyPr/>
          <a:lstStyle/>
          <a:p>
            <a:r>
              <a:rPr lang="en-US" dirty="0" smtClean="0"/>
              <a:t>Forwarding </a:t>
            </a:r>
            <a:r>
              <a:rPr lang="en-US" dirty="0" smtClean="0">
                <a:solidFill>
                  <a:schemeClr val="accent1"/>
                </a:solidFill>
              </a:rPr>
              <a:t>bypasses</a:t>
            </a:r>
            <a:r>
              <a:rPr lang="en-US" dirty="0" smtClean="0"/>
              <a:t> some pipelined stages forwarding a result to a dependent instruction operand (register).</a:t>
            </a:r>
          </a:p>
          <a:p>
            <a:endParaRPr lang="en-US" dirty="0" smtClean="0"/>
          </a:p>
          <a:p>
            <a:r>
              <a:rPr lang="en-US" dirty="0" smtClean="0"/>
              <a:t>Three types of forwarding/bypass</a:t>
            </a:r>
          </a:p>
          <a:p>
            <a:pPr lvl="1"/>
            <a:r>
              <a:rPr lang="en-US" sz="2700" dirty="0"/>
              <a:t>Forwarding from </a:t>
            </a:r>
            <a:r>
              <a:rPr lang="en-US" sz="2700" dirty="0" smtClean="0"/>
              <a:t>Ex/</a:t>
            </a:r>
            <a:r>
              <a:rPr lang="en-US" sz="2700" dirty="0" err="1" smtClean="0"/>
              <a:t>Mem</a:t>
            </a:r>
            <a:r>
              <a:rPr lang="en-US" sz="2700" dirty="0" smtClean="0"/>
              <a:t> registers to Ex stage (</a:t>
            </a:r>
            <a:r>
              <a:rPr lang="en-US" sz="2700" dirty="0" err="1" smtClean="0"/>
              <a:t>M</a:t>
            </a:r>
            <a:r>
              <a:rPr lang="en-US" sz="2700" dirty="0" err="1" smtClean="0">
                <a:sym typeface="Symbol"/>
              </a:rPr>
              <a:t></a:t>
            </a:r>
            <a:r>
              <a:rPr lang="en-US" sz="2700" dirty="0" err="1" smtClean="0"/>
              <a:t>Ex</a:t>
            </a:r>
            <a:r>
              <a:rPr lang="en-US" sz="2700" dirty="0"/>
              <a:t>)</a:t>
            </a:r>
          </a:p>
          <a:p>
            <a:pPr lvl="1"/>
            <a:r>
              <a:rPr lang="en-US" sz="2700" dirty="0"/>
              <a:t>Forwarding from </a:t>
            </a:r>
            <a:r>
              <a:rPr lang="en-US" sz="2700" dirty="0" err="1" smtClean="0"/>
              <a:t>Mem</a:t>
            </a:r>
            <a:r>
              <a:rPr lang="en-US" sz="2700" dirty="0" smtClean="0"/>
              <a:t>/WB register to Ex </a:t>
            </a:r>
            <a:r>
              <a:rPr lang="en-US" sz="2700" dirty="0"/>
              <a:t>stage </a:t>
            </a:r>
            <a:r>
              <a:rPr lang="en-US" sz="2700" dirty="0" smtClean="0"/>
              <a:t>(</a:t>
            </a:r>
            <a:r>
              <a:rPr lang="en-US" sz="2700" dirty="0" err="1" smtClean="0"/>
              <a:t>W</a:t>
            </a:r>
            <a:r>
              <a:rPr lang="en-US" sz="2700" dirty="0" err="1" smtClean="0">
                <a:sym typeface="Symbol"/>
              </a:rPr>
              <a:t></a:t>
            </a:r>
            <a:r>
              <a:rPr lang="en-US" sz="2700" dirty="0" err="1"/>
              <a:t>Ex</a:t>
            </a:r>
            <a:r>
              <a:rPr lang="en-US" sz="2700" dirty="0" smtClean="0"/>
              <a:t>)</a:t>
            </a:r>
          </a:p>
          <a:p>
            <a:pPr lvl="1"/>
            <a:r>
              <a:rPr lang="en-US" sz="2700" dirty="0" err="1" smtClean="0"/>
              <a:t>RegisterFile</a:t>
            </a:r>
            <a:r>
              <a:rPr lang="en-US" sz="2700" dirty="0" smtClean="0"/>
              <a:t> Bypass</a:t>
            </a:r>
            <a:endParaRPr lang="en-US" sz="27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 the Forwarding Datapath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24200" y="3124199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7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46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7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8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124200" y="1676400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3810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42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3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116305"/>
            <a:ext cx="766378" cy="766378"/>
          </a:xfrm>
          <a:prstGeom prst="rect">
            <a:avLst/>
          </a:prstGeom>
        </p:spPr>
      </p:pic>
      <p:sp>
        <p:nvSpPr>
          <p:cNvPr id="58" name="Freeform 57"/>
          <p:cNvSpPr/>
          <p:nvPr>
            <p:custDataLst>
              <p:tags r:id="rId44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31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6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6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Rb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3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Freeform 57"/>
          <p:cNvSpPr/>
          <p:nvPr>
            <p:custDataLst>
              <p:tags r:id="rId41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5548577"/>
            <a:ext cx="6915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Three 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Forwarding from Ex/</a:t>
            </a:r>
            <a:r>
              <a:rPr lang="en-US" sz="2000" dirty="0" err="1">
                <a:solidFill>
                  <a:schemeClr val="accent1"/>
                </a:solidFill>
                <a:latin typeface="Source Sans Pro" panose="020B0503030403020204"/>
              </a:rPr>
              <a:t>Mem</a:t>
            </a: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 registers to Ex stage (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  <a:sym typeface="Symbol"/>
              </a:rPr>
              <a:t>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Ex</a:t>
            </a: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FF2F92"/>
                </a:solidFill>
                <a:latin typeface="Source Sans Pro" panose="020B0503030403020204"/>
              </a:rPr>
              <a:t>Forwarding from Mem/WB register to Ex stage (</a:t>
            </a:r>
            <a:r>
              <a:rPr lang="en-US" sz="2000" dirty="0" smtClean="0">
                <a:solidFill>
                  <a:srgbClr val="FF2F92"/>
                </a:solidFill>
                <a:latin typeface="Source Sans Pro" panose="020B0503030403020204"/>
              </a:rPr>
              <a:t>W</a:t>
            </a:r>
            <a:r>
              <a:rPr lang="en-US" sz="2000" dirty="0">
                <a:solidFill>
                  <a:srgbClr val="FF2F92"/>
                </a:solidFill>
                <a:latin typeface="Source Sans Pro" panose="020B0503030403020204"/>
                <a:sym typeface="Symbol"/>
              </a:rPr>
              <a:t>  </a:t>
            </a:r>
            <a:r>
              <a:rPr lang="en-US" sz="2000" dirty="0" smtClean="0">
                <a:solidFill>
                  <a:srgbClr val="FF2F92"/>
                </a:solidFill>
                <a:latin typeface="Source Sans Pro" panose="020B0503030403020204"/>
              </a:rPr>
              <a:t>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RegisterFile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 Bypass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rgbClr val="FF2F9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rgbClr val="FF2F9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rgbClr val="FF2F9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68" name="Oval 67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71" name="Oval 70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74" name="Oval 73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stCxn id="74" idx="6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77" name="Oval 76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stCxn id="77" idx="6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80" name="Oval 79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83" name="Oval 82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5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9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2286793" y="4075964"/>
            <a:ext cx="0" cy="171523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1: Ex/MEM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152397" y="4075169"/>
          <a:ext cx="7734303" cy="1795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37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>
            <p:custDataLst>
              <p:tags r:id="rId4"/>
            </p:custDataLst>
          </p:nvPr>
        </p:nvCxnSpPr>
        <p:spPr>
          <a:xfrm>
            <a:off x="2286006" y="4073582"/>
            <a:ext cx="5600694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96962" y="3419927"/>
            <a:ext cx="1943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22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70683" y="3404051"/>
            <a:ext cx="1927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8630" y="6099273"/>
            <a:ext cx="784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Problem: EX 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needs ALU result that is in MEM stage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sym typeface="Wingdings"/>
              </a:rPr>
              <a:t>Solution: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a bypass from EX/MEM.D to start of EX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54227" y="85416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96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1: Ex/MEM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48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4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96962" y="3419927"/>
            <a:ext cx="1943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22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70683" y="3404051"/>
            <a:ext cx="1927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54227" y="85416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Ex/</a:t>
            </a:r>
            <a:r>
              <a:rPr lang="en-US" sz="2000" dirty="0" err="1" smtClean="0">
                <a:solidFill>
                  <a:schemeClr val="accent1"/>
                </a:solidFill>
                <a:latin typeface="Source Sans Pro" panose="020B0503030403020204"/>
              </a:rPr>
              <a:t>Mem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46"/>
            </p:custDataLst>
          </p:nvPr>
        </p:nvSpPr>
        <p:spPr>
          <a:xfrm>
            <a:off x="228601" y="4464044"/>
            <a:ext cx="8839199" cy="2317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Detection Logic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in Ex Stage: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forward =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(Ex/M.WE &amp;&amp; EX/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M.Rd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 != 0 &amp;&amp; 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	ID/Ex.Rs1 == Ex/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M.Rd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		      || (same for Rs1)</a:t>
            </a:r>
          </a:p>
        </p:txBody>
      </p:sp>
    </p:spTree>
    <p:extLst>
      <p:ext uri="{BB962C8B-B14F-4D97-AF65-F5344CB8AC3E}">
        <p14:creationId xmlns:p14="http://schemas.microsoft.com/office/powerpoint/2010/main" val="34954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smtClean="0"/>
              <a:t>Mem/WB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16617" y="343897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8155" y="346207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>
            <p:custDataLst>
              <p:tags r:id="rId46"/>
            </p:custDataLst>
          </p:nvPr>
        </p:nvSpPr>
        <p:spPr>
          <a:xfrm>
            <a:off x="189806" y="5951563"/>
            <a:ext cx="8610600" cy="106838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ource Sans Pro" panose="020B0503030403020204"/>
              </a:rPr>
              <a:t>Problem: EX needs value being written by WB</a:t>
            </a:r>
            <a:endParaRPr lang="en-US" sz="2800" dirty="0">
              <a:latin typeface="Source Sans Pro" panose="020B0503030403020204"/>
            </a:endParaRPr>
          </a:p>
          <a:p>
            <a:r>
              <a:rPr lang="en-US" sz="2800" dirty="0" smtClean="0">
                <a:latin typeface="Source Sans Pro" panose="020B0503030403020204"/>
              </a:rPr>
              <a:t>Solution: Add bypass from WB final value to start of EX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11497" y="3440017"/>
            <a:ext cx="148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94" name="Straight Arrow Connector 93"/>
          <p:cNvCxnSpPr/>
          <p:nvPr>
            <p:custDataLst>
              <p:tags r:id="rId47"/>
            </p:custDataLst>
          </p:nvPr>
        </p:nvCxnSpPr>
        <p:spPr>
          <a:xfrm>
            <a:off x="2134991" y="4156139"/>
            <a:ext cx="0" cy="195701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Table 94"/>
          <p:cNvGraphicFramePr>
            <a:graphicFrameLocks noGrp="1"/>
          </p:cNvGraphicFramePr>
          <p:nvPr>
            <p:custDataLst>
              <p:tags r:id="rId48"/>
            </p:custDataLst>
            <p:extLst/>
          </p:nvPr>
        </p:nvGraphicFramePr>
        <p:xfrm>
          <a:off x="149626" y="4159016"/>
          <a:ext cx="8119459" cy="2045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2357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6" name="Straight Arrow Connector 95"/>
          <p:cNvCxnSpPr/>
          <p:nvPr>
            <p:custDataLst>
              <p:tags r:id="rId49"/>
            </p:custDataLst>
          </p:nvPr>
        </p:nvCxnSpPr>
        <p:spPr>
          <a:xfrm>
            <a:off x="2134991" y="4156139"/>
            <a:ext cx="613409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"/>
          <p:cNvSpPr txBox="1">
            <a:spLocks noChangeArrowheads="1"/>
          </p:cNvSpPr>
          <p:nvPr>
            <p:custDataLst>
              <p:tags r:id="rId50"/>
            </p:custDataLst>
          </p:nvPr>
        </p:nvSpPr>
        <p:spPr>
          <a:xfrm>
            <a:off x="229984" y="6035363"/>
            <a:ext cx="8610600" cy="10683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Problem: EX needs value being written by WB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Solution: Add bypass from WB final value to start of EX </a:t>
            </a:r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194113" y="83807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  <a:latin typeface="Source Sans Pro" panose="020B0503030403020204"/>
              </a:rPr>
              <a:t>Mem/WB</a:t>
            </a:r>
            <a:endParaRPr lang="en-US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3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3221" y="1219200"/>
            <a:ext cx="5240979" cy="54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1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smtClean="0"/>
              <a:t>Mem/WB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Freeform 1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8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9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3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tx2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16617" y="343897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add </a:t>
            </a:r>
            <a:r>
              <a:rPr lang="en-US" sz="1800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8155" y="346207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511497" y="3440017"/>
            <a:ext cx="148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18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194113" y="83807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  <a:latin typeface="Source Sans Pro" panose="020B0503030403020204"/>
              </a:rPr>
              <a:t>Mem/WB</a:t>
            </a:r>
            <a:endParaRPr lang="en-US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>
            <p:custDataLst>
              <p:tags r:id="rId49"/>
            </p:custDataLst>
          </p:nvPr>
        </p:nvSpPr>
        <p:spPr>
          <a:xfrm>
            <a:off x="152400" y="3809986"/>
            <a:ext cx="8915400" cy="31242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Detection Logic: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forward = (M/WB.WE &amp;&amp; M/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WB.Rd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!= 0 &amp;&amp;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		    ID/Ex.Rs1 == M/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WB.Rd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&amp;&amp;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		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not (ID/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Ex.WE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 &amp;&amp; Ex/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 != 0 &amp;&amp;</a:t>
            </a:r>
          </a:p>
          <a:p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			         ID/Ex.Rs1 == Ex/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M.Rd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		      || (same for Rs2)</a:t>
            </a: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9" name="Content Placeholder 2"/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0" y="4362383"/>
            <a:ext cx="9116641" cy="2567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Problem: Reading a value that is currently being written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Solution:  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just negate register file clock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writes happen at end of first half of each clock cycle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reads happen during second half of each clock cycle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37760" y="3447983"/>
            <a:ext cx="2078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x1,x2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61875" y="3440017"/>
            <a:ext cx="2154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88909" y="3440017"/>
            <a:ext cx="1908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2" y="3429000"/>
            <a:ext cx="1828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x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6,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x8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3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37760" y="3447983"/>
            <a:ext cx="2078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x1,x2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61875" y="3440017"/>
            <a:ext cx="2154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sub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x5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x1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88909" y="3440017"/>
            <a:ext cx="1908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or x6, 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x3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2" y="3429000"/>
            <a:ext cx="1828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add x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6, </a:t>
            </a:r>
            <a:r>
              <a:rPr lang="en-US" sz="2000" dirty="0" smtClean="0">
                <a:solidFill>
                  <a:schemeClr val="accent6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x3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  <a:ea typeface="Arial Narrow" charset="0"/>
                <a:cs typeface="Arial Narrow" charset="0"/>
              </a:rPr>
              <a:t>, x8</a:t>
            </a:r>
            <a:endParaRPr lang="en-US" sz="2000" dirty="0">
              <a:solidFill>
                <a:schemeClr val="tx2"/>
              </a:solidFill>
              <a:latin typeface="Source Sans Pro" panose="020B0503030403020204"/>
              <a:ea typeface="Arial Narrow" charset="0"/>
              <a:cs typeface="Arial Narrow" charset="0"/>
            </a:endParaRPr>
          </a:p>
        </p:txBody>
      </p:sp>
      <p:cxnSp>
        <p:nvCxnSpPr>
          <p:cNvPr id="64" name="Straight Arrow Connector 63"/>
          <p:cNvCxnSpPr/>
          <p:nvPr>
            <p:custDataLst>
              <p:tags r:id="rId49"/>
            </p:custDataLst>
          </p:nvPr>
        </p:nvCxnSpPr>
        <p:spPr>
          <a:xfrm rot="5400000">
            <a:off x="457200" y="54424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>
            <p:custDataLst>
              <p:tags r:id="rId50"/>
            </p:custDataLst>
            <p:extLst/>
          </p:nvPr>
        </p:nvGraphicFramePr>
        <p:xfrm>
          <a:off x="3" y="3842204"/>
          <a:ext cx="8991598" cy="301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9997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x1, x2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44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44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x4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1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x6,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latin typeface="Source Sans Pro" panose="020B0503030403020204"/>
                        </a:rPr>
                        <a:t>x3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 </a:t>
                      </a:r>
                      <a:endParaRPr lang="en-US" sz="22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6" name="Straight Arrow Connector 65"/>
          <p:cNvCxnSpPr/>
          <p:nvPr>
            <p:custDataLst>
              <p:tags r:id="rId51"/>
            </p:custDataLst>
          </p:nvPr>
        </p:nvCxnSpPr>
        <p:spPr>
          <a:xfrm>
            <a:off x="2057407" y="38406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28006" y="4036987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849585" y="4036987"/>
            <a:ext cx="7267057" cy="0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Example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8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599" y="71735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Forwarding Example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Clock cycle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152400" y="823721"/>
          <a:ext cx="8762999" cy="563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5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5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6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7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add x3, x1, x2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sub x5, x3, x5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lw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x6, x3,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x6, x3, x4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50725"/>
                  </a:ext>
                </a:extLst>
              </a:tr>
              <a:tr h="103603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ource Sans Pro" panose="020B0503030403020204"/>
                          <a:ea typeface="+mn-ea"/>
                          <a:cs typeface="Arial" pitchFamily="34" charset="0"/>
                        </a:rPr>
                        <a:t>x6, x3,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262" y="6051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time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flipV="1">
            <a:off x="1981199" y="1203529"/>
            <a:ext cx="7048501" cy="3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1981199" y="1203926"/>
            <a:ext cx="0" cy="550167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Hazard Explained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37627" y="3579161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56486" y="3576935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x3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Source Sans Pro" panose="020B0503030403020204"/>
              </a:rPr>
              <a:t>x</a:t>
            </a:r>
            <a:r>
              <a:rPr lang="en-US" sz="2400" b="1" dirty="0" smtClean="0">
                <a:solidFill>
                  <a:schemeClr val="accent1"/>
                </a:solidFill>
                <a:latin typeface="Source Sans Pro" panose="020B0503030403020204"/>
              </a:rPr>
              <a:t>4</a:t>
            </a:r>
            <a:endParaRPr lang="en-US" sz="2400" b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6" name="Content Placeholder 10"/>
          <p:cNvSpPr>
            <a:spLocks noGrp="1"/>
          </p:cNvSpPr>
          <p:nvPr>
            <p:ph idx="1"/>
            <p:custDataLst>
              <p:tags r:id="rId49"/>
            </p:custDataLst>
          </p:nvPr>
        </p:nvSpPr>
        <p:spPr>
          <a:xfrm>
            <a:off x="228600" y="4419599"/>
            <a:ext cx="8686800" cy="224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Data dependency after a load instruction:</a:t>
            </a:r>
          </a:p>
          <a:p>
            <a:pPr lvl="1"/>
            <a:r>
              <a:rPr lang="en-US" dirty="0" smtClean="0"/>
              <a:t>Value not available until </a:t>
            </a:r>
            <a:r>
              <a:rPr lang="en-US" b="1" i="1" dirty="0" smtClean="0">
                <a:solidFill>
                  <a:schemeClr val="accent6"/>
                </a:solidFill>
              </a:rPr>
              <a:t>after</a:t>
            </a:r>
            <a:r>
              <a:rPr lang="en-US" i="1" dirty="0" smtClean="0"/>
              <a:t> </a:t>
            </a:r>
            <a:r>
              <a:rPr lang="en-US" dirty="0" smtClean="0"/>
              <a:t>the M stage</a:t>
            </a:r>
          </a:p>
          <a:p>
            <a:pPr lvl="1">
              <a:buFont typeface="Wingdings" charset="2"/>
              <a:buChar char="à"/>
            </a:pPr>
            <a:r>
              <a:rPr lang="en-US" dirty="0" smtClean="0"/>
              <a:t>Next instruction cannot proceed if dependent</a:t>
            </a:r>
            <a:endParaRPr lang="en-US" dirty="0"/>
          </a:p>
          <a:p>
            <a:pPr marL="1270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THE KILLER HAZARD</a:t>
            </a:r>
          </a:p>
        </p:txBody>
      </p:sp>
    </p:spTree>
    <p:extLst>
      <p:ext uri="{BB962C8B-B14F-4D97-AF65-F5344CB8AC3E}">
        <p14:creationId xmlns:p14="http://schemas.microsoft.com/office/powerpoint/2010/main" val="27519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</a:t>
            </a:r>
            <a:r>
              <a:rPr lang="en-US" dirty="0" smtClean="0"/>
              <a:t>Stall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49"/>
            </p:custDataLst>
            <p:extLst/>
          </p:nvPr>
        </p:nvGraphicFramePr>
        <p:xfrm>
          <a:off x="224446" y="4024552"/>
          <a:ext cx="8762999" cy="248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x4, x8, 20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038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x4, x1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3362729" y="347817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79899" y="350003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x4, x1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074029" y="4055293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087893" y="4055293"/>
            <a:ext cx="7135440" cy="21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</a:t>
            </a:r>
            <a:r>
              <a:rPr lang="en-US" dirty="0" smtClean="0"/>
              <a:t>Stall (1)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5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362729" y="347817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lw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x8, 20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79899" y="350003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or 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x6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x4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, x1</a:t>
            </a:r>
            <a:endParaRPr lang="en-US" sz="2400" b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custDataLst>
              <p:tags r:id="rId49"/>
            </p:custDataLst>
            <p:extLst/>
          </p:nvPr>
        </p:nvGraphicFramePr>
        <p:xfrm>
          <a:off x="224446" y="4024552"/>
          <a:ext cx="8762999" cy="248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x8, 20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038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 x6,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x4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, x1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1" name="Straight Connector 60"/>
          <p:cNvCxnSpPr/>
          <p:nvPr/>
        </p:nvCxnSpPr>
        <p:spPr>
          <a:xfrm>
            <a:off x="2074029" y="4055293"/>
            <a:ext cx="0" cy="2834106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087893" y="4055293"/>
            <a:ext cx="7135440" cy="218"/>
          </a:xfrm>
          <a:prstGeom prst="line">
            <a:avLst/>
          </a:prstGeom>
          <a:ln w="25400"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04978" y="4470233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66797" y="5727406"/>
            <a:ext cx="457202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0" idx="5"/>
            <a:endCxn id="63" idx="0"/>
          </p:cNvCxnSpPr>
          <p:nvPr/>
        </p:nvCxnSpPr>
        <p:spPr>
          <a:xfrm>
            <a:off x="995224" y="4795437"/>
            <a:ext cx="300174" cy="93196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54436" y="441717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95620" y="44171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8436" y="441717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Ex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75885" y="558499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IF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17069" y="558499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ID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891" y="6197710"/>
            <a:ext cx="187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l</a:t>
            </a:r>
            <a:r>
              <a:rPr lang="en-US" sz="2400" b="1" i="1" dirty="0" smtClean="0">
                <a:solidFill>
                  <a:srgbClr val="0070C0"/>
                </a:solidFill>
              </a:rPr>
              <a:t>oad-use stall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 animBg="1"/>
      <p:bldP spid="7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Load-Use Detection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imm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7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1" name="Group 110"/>
          <p:cNvGrpSpPr/>
          <p:nvPr>
            <p:custDataLst>
              <p:tags r:id="rId26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2" name="Rectangle 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6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3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Rs2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Rs1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0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51" name="Oval 50"/>
          <p:cNvSpPr/>
          <p:nvPr>
            <p:custDataLst>
              <p:tags r:id="rId3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forward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unit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2" name="Oval 51"/>
          <p:cNvSpPr/>
          <p:nvPr>
            <p:custDataLst>
              <p:tags r:id="rId4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detect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hazard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IF/ID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67000" y="5181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ID/Ex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181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Ex/</a:t>
            </a:r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6994" y="518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/WB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58" name="Freeform 57"/>
          <p:cNvSpPr/>
          <p:nvPr>
            <p:custDataLst>
              <p:tags r:id="rId41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68" name="Oval 67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71" name="Oval 70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74" name="Oval 73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stCxn id="74" idx="6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77" name="Oval 76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stCxn id="77" idx="6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80" name="Oval 79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83" name="Oval 82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solidFill>
              <a:schemeClr val="accent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 flipH="1">
            <a:off x="2279042" y="3365320"/>
            <a:ext cx="859965" cy="417271"/>
            <a:chOff x="2903984" y="3733796"/>
            <a:chExt cx="765505" cy="457202"/>
          </a:xfrm>
        </p:grpSpPr>
        <p:sp>
          <p:nvSpPr>
            <p:cNvPr id="94" name="Oval 93"/>
            <p:cNvSpPr/>
            <p:nvPr/>
          </p:nvSpPr>
          <p:spPr>
            <a:xfrm>
              <a:off x="2903984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94" idx="6"/>
            </p:cNvCxnSpPr>
            <p:nvPr/>
          </p:nvCxnSpPr>
          <p:spPr>
            <a:xfrm>
              <a:off x="3200402" y="3962397"/>
              <a:ext cx="469087" cy="1339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1913549" y="3352794"/>
            <a:ext cx="0" cy="3048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209800" y="3352800"/>
            <a:ext cx="0" cy="3048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 flipH="1">
            <a:off x="2334942" y="4521155"/>
            <a:ext cx="819194" cy="784866"/>
            <a:chOff x="2823648" y="3574965"/>
            <a:chExt cx="714472" cy="616033"/>
          </a:xfrm>
        </p:grpSpPr>
        <p:sp>
          <p:nvSpPr>
            <p:cNvPr id="113" name="Oval 112"/>
            <p:cNvSpPr/>
            <p:nvPr/>
          </p:nvSpPr>
          <p:spPr>
            <a:xfrm>
              <a:off x="2823648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Arrow Connector 113"/>
            <p:cNvCxnSpPr>
              <a:stCxn id="113" idx="6"/>
            </p:cNvCxnSpPr>
            <p:nvPr/>
          </p:nvCxnSpPr>
          <p:spPr>
            <a:xfrm flipV="1">
              <a:off x="3120065" y="3574965"/>
              <a:ext cx="418055" cy="38743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 Box 1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 rot="16200000">
            <a:off x="2819403" y="3428997"/>
            <a:ext cx="30479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Rd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16200000">
            <a:off x="2742858" y="4856161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MC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24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Stall =   If(ID/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</a:rPr>
              <a:t>Ex.MemRead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  &amp;&amp;</a:t>
            </a:r>
          </a:p>
          <a:p>
            <a:r>
              <a:rPr lang="en-US" sz="2400" dirty="0">
                <a:solidFill>
                  <a:schemeClr val="accent1"/>
                </a:solidFill>
                <a:latin typeface="Source Sans Pro" panose="020B050303040302020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     	         IF/ID.Rs1 == ID/</a:t>
            </a:r>
            <a:r>
              <a:rPr lang="en-US" sz="2400" dirty="0" err="1" smtClean="0">
                <a:solidFill>
                  <a:schemeClr val="accent1"/>
                </a:solidFill>
                <a:latin typeface="Source Sans Pro" panose="020B0503030403020204"/>
              </a:rPr>
              <a:t>Ex.Rd</a:t>
            </a:r>
            <a:endParaRPr lang="en-US" sz="24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75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Resolving Load-Use Hazards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14400"/>
            <a:ext cx="8686800" cy="5105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 smtClean="0"/>
              <a:t>RISC-V Solution : </a:t>
            </a:r>
            <a:r>
              <a:rPr lang="en-US" dirty="0" smtClean="0">
                <a:solidFill>
                  <a:schemeClr val="accent1"/>
                </a:solidFill>
              </a:rPr>
              <a:t>Load-Use Stall</a:t>
            </a:r>
            <a:endParaRPr lang="en-US" sz="2800" dirty="0" smtClean="0"/>
          </a:p>
          <a:p>
            <a:pPr lvl="1"/>
            <a:r>
              <a:rPr lang="en-US" dirty="0" smtClean="0"/>
              <a:t>Stall must be inserted so that load instruction can go through and update the register file.</a:t>
            </a:r>
          </a:p>
          <a:p>
            <a:pPr lvl="1"/>
            <a:r>
              <a:rPr lang="en-US" sz="2800" dirty="0" smtClean="0"/>
              <a:t>Forwarding from RAM (Memory) is not an option.</a:t>
            </a:r>
          </a:p>
          <a:p>
            <a:pPr lvl="1"/>
            <a:r>
              <a:rPr lang="en-US" dirty="0" smtClean="0"/>
              <a:t>In some cases, real world compilers can optimize to avoid these situations.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597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6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7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Saw</a:t>
              </a:r>
            </a:p>
          </p:txBody>
        </p:sp>
      </p:grpSp>
      <p:grpSp>
        <p:nvGrpSpPr>
          <p:cNvPr id="9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80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Drill</a:t>
              </a:r>
            </a:p>
          </p:txBody>
        </p:sp>
      </p:grpSp>
      <p:grpSp>
        <p:nvGrpSpPr>
          <p:cNvPr id="12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13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Glue</a:t>
              </a:r>
            </a:p>
          </p:txBody>
        </p:sp>
      </p:grpSp>
      <p:grpSp>
        <p:nvGrpSpPr>
          <p:cNvPr id="15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16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9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720837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Bubbles (</a:t>
            </a:r>
            <a:r>
              <a:rPr lang="en-US" sz="2400" dirty="0" err="1" smtClean="0">
                <a:solidFill>
                  <a:schemeClr val="tx2"/>
                </a:solidFill>
              </a:rPr>
              <a:t>nops</a:t>
            </a:r>
            <a:r>
              <a:rPr lang="en-US" sz="2400" dirty="0" smtClean="0">
                <a:solidFill>
                  <a:schemeClr val="tx2"/>
                </a:solidFill>
              </a:rPr>
              <a:t>) in pipeline significantly decrease performance.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Forwarding bypasses some pipelined stages forwarding a result to a dependent instruction operand (register</a:t>
            </a:r>
            <a:r>
              <a:rPr lang="en-US" sz="2400" dirty="0" smtClean="0">
                <a:solidFill>
                  <a:schemeClr val="accent6"/>
                </a:solidFill>
              </a:rPr>
              <a:t>). Better performance than stalling.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Quiz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4480"/>
            <a:ext cx="86868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all hazards, and say how they are resolved</a:t>
            </a:r>
            <a:r>
              <a:rPr lang="en-US" dirty="0" smtClean="0"/>
              <a:t>:</a:t>
            </a:r>
          </a:p>
          <a:p>
            <a:endParaRPr lang="en-US" dirty="0" smtClean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x3, x1, x2</a:t>
            </a:r>
            <a:endParaRPr lang="en-US" dirty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x5, x3, x4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add  x2, x6, x3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x6, x3, 24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x6, x2, 12</a:t>
            </a:r>
          </a:p>
          <a:p>
            <a:endParaRPr lang="en-US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Quiz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x3, x1, </a:t>
            </a:r>
            <a:r>
              <a:rPr lang="en-US" dirty="0">
                <a:latin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</a:rPr>
              <a:t>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x3, x2, x1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>
                <a:latin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</a:rPr>
              <a:t>4, x3, x1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x0, x3, x4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x1, x4, x3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x4, x0, 1</a:t>
            </a:r>
          </a:p>
        </p:txBody>
      </p:sp>
    </p:spTree>
    <p:extLst>
      <p:ext uri="{BB962C8B-B14F-4D97-AF65-F5344CB8AC3E}">
        <p14:creationId xmlns:p14="http://schemas.microsoft.com/office/powerpoint/2010/main" val="31760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60198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Tradeoffs?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62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5-stage Pipeline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Implementation</a:t>
            </a:r>
          </a:p>
          <a:p>
            <a:pPr marL="514350" indent="-5143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Working Example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458891"/>
            <a:ext cx="2941909" cy="2941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3171" y="3663165"/>
            <a:ext cx="37844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Structural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Data Hazards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FF2F92"/>
                </a:solidFill>
                <a:latin typeface="Source Sans Pro" panose="020B0503030403020204"/>
              </a:rPr>
              <a:t>Control Hazards</a:t>
            </a:r>
            <a:endParaRPr lang="en-US" sz="3200" dirty="0">
              <a:solidFill>
                <a:srgbClr val="FF2F92"/>
              </a:solidFill>
              <a:latin typeface="Source Sans Pro" panose="020B0503030403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41612" y="1109185"/>
            <a:ext cx="2209800" cy="1742545"/>
            <a:chOff x="5894294" y="824752"/>
            <a:chExt cx="2819400" cy="2223247"/>
          </a:xfrm>
        </p:grpSpPr>
        <p:sp>
          <p:nvSpPr>
            <p:cNvPr id="10" name="Rectangle 9"/>
            <p:cNvSpPr/>
            <p:nvPr/>
          </p:nvSpPr>
          <p:spPr>
            <a:xfrm>
              <a:off x="5894294" y="824752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544" y="865050"/>
              <a:ext cx="2760256" cy="21426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43400" y="1121869"/>
            <a:ext cx="2209800" cy="1771634"/>
            <a:chOff x="5591396" y="3491117"/>
            <a:chExt cx="2819400" cy="2260361"/>
          </a:xfrm>
        </p:grpSpPr>
        <p:sp>
          <p:nvSpPr>
            <p:cNvPr id="13" name="Rectangle 12"/>
            <p:cNvSpPr/>
            <p:nvPr/>
          </p:nvSpPr>
          <p:spPr>
            <a:xfrm>
              <a:off x="5591396" y="3491117"/>
              <a:ext cx="2819400" cy="222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3568531"/>
              <a:ext cx="2771996" cy="218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3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bit of Context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3325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i = 0; 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do { 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 n += 2;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 i++; 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} while(i &lt; max)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i = 7;</a:t>
            </a:r>
          </a:p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n--;</a:t>
            </a:r>
          </a:p>
          <a:p>
            <a:endParaRPr lang="en-US" sz="2800" dirty="0">
              <a:solidFill>
                <a:schemeClr val="tx2"/>
              </a:solidFill>
              <a:latin typeface="Source Sans Pro" panose="020B0503030403020204"/>
              <a:ea typeface="Consolas" charset="0"/>
              <a:cs typeface="Consolas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x10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	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x1, x0, 0		# i=0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x14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	 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  <a:ea typeface="Consolas" charset="0"/>
                <a:cs typeface="Consolas" charset="0"/>
              </a:rPr>
              <a:t>Loop: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x2, x2, 2  		# n += 2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x18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		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x1, x1, 1		# i++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x1C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  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blt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1, x3, </a:t>
            </a: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  <a:ea typeface="Consolas" charset="0"/>
                <a:cs typeface="Consolas" charset="0"/>
              </a:rPr>
              <a:t>Loop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	# i&lt;max?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Consolas" charset="0"/>
              <a:cs typeface="Consolas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x20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		     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addi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1, x0, 7		# i = 7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  <a:ea typeface="Consolas" charset="0"/>
                <a:cs typeface="Consolas" charset="0"/>
              </a:rPr>
              <a:t>x24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	 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 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subi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x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2, x2, 1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Consolas" charset="0"/>
                <a:cs typeface="Consolas" charset="0"/>
              </a:rPr>
              <a:t>	# n--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Consolas" charset="0"/>
              <a:cs typeface="Consola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2233" y="1814169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i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 x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1</a:t>
            </a:r>
          </a:p>
          <a:p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Assume:</a:t>
            </a:r>
          </a:p>
          <a:p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n 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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 x2</a:t>
            </a:r>
          </a:p>
          <a:p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max 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 </a:t>
            </a:r>
            <a:r>
              <a:rPr lang="en-US" sz="2800" i="1" dirty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  <a:sym typeface="Wingdings"/>
              </a:rPr>
              <a:t>x</a:t>
            </a:r>
            <a:r>
              <a:rPr lang="en-US" sz="2800" i="1" dirty="0" smtClean="0">
                <a:solidFill>
                  <a:schemeClr val="accent4"/>
                </a:solidFill>
                <a:latin typeface="Source Sans Pro" panose="020B0503030403020204"/>
                <a:ea typeface="Consolas" charset="0"/>
                <a:cs typeface="Consolas" charset="0"/>
              </a:rPr>
              <a:t>3</a:t>
            </a:r>
            <a:endParaRPr lang="en-US" sz="2800" i="1" dirty="0">
              <a:solidFill>
                <a:schemeClr val="accent4"/>
              </a:solidFill>
              <a:latin typeface="Source Sans Pro" panose="020B0503030403020204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/>
              <a:t>instructions are fetched in stage 1 (IF)</a:t>
            </a:r>
          </a:p>
          <a:p>
            <a:pPr lvl="1"/>
            <a:r>
              <a:rPr lang="en-US" sz="2600" dirty="0"/>
              <a:t>branch and jump decisions occur in stage 3 (EX) 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next </a:t>
            </a:r>
            <a:r>
              <a:rPr lang="en-US" sz="2600" dirty="0"/>
              <a:t>PC </a:t>
            </a:r>
            <a:r>
              <a:rPr lang="en-US" sz="2600" dirty="0" smtClean="0"/>
              <a:t>not </a:t>
            </a:r>
            <a:r>
              <a:rPr lang="en-US" sz="2600" dirty="0"/>
              <a:t>known until </a:t>
            </a:r>
            <a:r>
              <a:rPr lang="en-US" sz="2600" b="1" i="1" dirty="0"/>
              <a:t>2 cycles</a:t>
            </a:r>
            <a:r>
              <a:rPr lang="en-US" sz="2600" dirty="0"/>
              <a:t> </a:t>
            </a:r>
            <a:r>
              <a:rPr lang="en-US" sz="2600" i="1" dirty="0"/>
              <a:t>after</a:t>
            </a:r>
            <a:r>
              <a:rPr lang="en-US" sz="2600" dirty="0"/>
              <a:t> </a:t>
            </a:r>
            <a:r>
              <a:rPr lang="en-US" sz="2600" dirty="0" smtClean="0"/>
              <a:t>branch/jump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x1C	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blt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x3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Loop</a:t>
            </a:r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endParaRPr lang="en-US" sz="2400" dirty="0" smtClean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x20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x1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x0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7 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x24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x2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1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	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81600" y="3366984"/>
            <a:ext cx="334482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Branch </a:t>
            </a:r>
            <a:r>
              <a:rPr lang="en-US" sz="2800" b="1" i="1" u="sng" dirty="0">
                <a:solidFill>
                  <a:schemeClr val="accent1"/>
                </a:solidFill>
                <a:latin typeface="Source Sans Pro" panose="020B0503030403020204"/>
              </a:rPr>
              <a:t>not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 taken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?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  No Problem!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Branch taken?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  Just fetched 2 </a:t>
            </a: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insns</a:t>
            </a:r>
            <a:endParaRPr lang="is-I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is-IS" sz="2800" b="1" dirty="0">
                <a:solidFill>
                  <a:schemeClr val="tx2"/>
                </a:solidFill>
                <a:latin typeface="Source Sans Pro" panose="020B0503030403020204"/>
                <a:sym typeface="Wingdings"/>
              </a:rPr>
              <a:t> </a:t>
            </a:r>
            <a:r>
              <a:rPr lang="is-IS" sz="2800" b="1" dirty="0" smtClean="0">
                <a:solidFill>
                  <a:schemeClr val="tx2"/>
                </a:solidFill>
                <a:latin typeface="Source Sans Pro" panose="020B0503030403020204"/>
                <a:sym typeface="Wingdings"/>
              </a:rPr>
              <a:t>  </a:t>
            </a:r>
            <a:r>
              <a:rPr lang="is-IS" sz="2800" b="1" dirty="0" smtClean="0">
                <a:solidFill>
                  <a:schemeClr val="accent6"/>
                </a:solidFill>
                <a:latin typeface="Source Sans Pro" panose="020B0503030403020204"/>
                <a:sym typeface="Wingdings"/>
              </a:rPr>
              <a:t> </a:t>
            </a:r>
            <a:r>
              <a:rPr lang="is-IS" sz="2800" b="1" dirty="0" smtClean="0">
                <a:solidFill>
                  <a:schemeClr val="accent6"/>
                </a:solidFill>
                <a:latin typeface="Source Sans Pro" panose="020B0503030403020204"/>
              </a:rPr>
              <a:t>Zap &amp; Flush</a:t>
            </a:r>
          </a:p>
          <a:p>
            <a:endParaRPr lang="en-US" sz="28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48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Zap &amp; Flash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72201" y="0"/>
            <a:ext cx="2819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prevent PC update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clear IF/ID </a:t>
            </a: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latch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Source Sans Pro" panose="020B0503030403020204"/>
              </a:rPr>
              <a:t>branch continues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33701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42845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28144" y="3624574"/>
            <a:ext cx="263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If branch Taken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18610" y="3676152"/>
            <a:ext cx="2743198" cy="411482"/>
            <a:chOff x="609602" y="3784296"/>
            <a:chExt cx="2743198" cy="411482"/>
          </a:xfrm>
        </p:grpSpPr>
        <p:cxnSp>
          <p:nvCxnSpPr>
            <p:cNvPr id="100" name="Straight Connector 99"/>
            <p:cNvCxnSpPr/>
            <p:nvPr/>
          </p:nvCxnSpPr>
          <p:spPr>
            <a:xfrm flipH="1">
              <a:off x="1447804" y="3784296"/>
              <a:ext cx="1904996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09602" y="4195777"/>
              <a:ext cx="838202" cy="1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447804" y="3784296"/>
              <a:ext cx="0" cy="41148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13159" y="372502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New PC = 14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649955" y="3634751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Symbol"/>
              </a:rPr>
              <a:t>Zap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custDataLst>
              <p:tags r:id="rId64"/>
            </p:custDataLst>
            <p:extLst/>
          </p:nvPr>
        </p:nvGraphicFramePr>
        <p:xfrm>
          <a:off x="76201" y="4419600"/>
          <a:ext cx="8915398" cy="214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sub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x2,x2,1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/>
          <p:nvPr>
            <p:custDataLst>
              <p:tags r:id="rId65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-122796" y="5742535"/>
            <a:ext cx="2828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rgbClr val="00B0F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14 </a:t>
            </a:r>
            <a:r>
              <a:rPr lang="en-US" sz="2200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L:</a:t>
            </a:r>
            <a:r>
              <a:rPr lang="en-US" sz="2200" dirty="0" smtClean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addi x2,x2,2</a:t>
            </a:r>
            <a:endParaRPr lang="en-US" sz="22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657426" y="4419600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57426" y="4422613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74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Reducing the cost of control hazard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Resolve Branch at Decode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Some groups do this for Project 3, your choice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Move </a:t>
            </a:r>
            <a:r>
              <a:rPr lang="en-US" sz="2400" dirty="0">
                <a:solidFill>
                  <a:schemeClr val="tx2"/>
                </a:solidFill>
              </a:rPr>
              <a:t>branch </a:t>
            </a:r>
            <a:r>
              <a:rPr lang="en-US" sz="2400" dirty="0" err="1">
                <a:solidFill>
                  <a:schemeClr val="tx2"/>
                </a:solidFill>
              </a:rPr>
              <a:t>calc</a:t>
            </a:r>
            <a:r>
              <a:rPr lang="en-US" sz="2400" dirty="0">
                <a:solidFill>
                  <a:schemeClr val="tx2"/>
                </a:solidFill>
              </a:rPr>
              <a:t> from EX to </a:t>
            </a:r>
            <a:r>
              <a:rPr lang="en-US" sz="2400" dirty="0" smtClean="0">
                <a:solidFill>
                  <a:schemeClr val="tx2"/>
                </a:solidFill>
              </a:rPr>
              <a:t>ID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Alternative: just zap 2</a:t>
            </a:r>
            <a:r>
              <a:rPr lang="en-US" sz="2400" baseline="30000" dirty="0" smtClean="0">
                <a:solidFill>
                  <a:schemeClr val="tx2"/>
                </a:solidFill>
              </a:rPr>
              <a:t>nd</a:t>
            </a:r>
            <a:r>
              <a:rPr lang="en-US" sz="2400" dirty="0" smtClean="0">
                <a:solidFill>
                  <a:schemeClr val="tx2"/>
                </a:solidFill>
              </a:rPr>
              <a:t> instruction when branch taken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Branch Prediction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Not in 3410, but every processor worth </a:t>
            </a:r>
            <a:r>
              <a:rPr lang="en-US" sz="2400" i="1" dirty="0" smtClean="0">
                <a:solidFill>
                  <a:schemeClr val="tx2"/>
                </a:solidFill>
              </a:rPr>
              <a:t>anything </a:t>
            </a:r>
            <a:r>
              <a:rPr lang="en-US" sz="2400" dirty="0" smtClean="0">
                <a:solidFill>
                  <a:schemeClr val="tx2"/>
                </a:solidFill>
              </a:rPr>
              <a:t>does this (</a:t>
            </a:r>
            <a:r>
              <a:rPr lang="en-US" sz="2400" i="1" dirty="0" smtClean="0">
                <a:solidFill>
                  <a:schemeClr val="tx2"/>
                </a:solidFill>
              </a:rPr>
              <a:t>no offense!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Zapping 2 </a:t>
            </a:r>
            <a:r>
              <a:rPr lang="en-US" dirty="0" err="1"/>
              <a:t>insns</a:t>
            </a:r>
            <a:r>
              <a:rPr lang="en-US" dirty="0"/>
              <a:t>/branch</a:t>
            </a:r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33701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4284520" y="3371352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18610" y="3676152"/>
            <a:ext cx="2743198" cy="411482"/>
            <a:chOff x="609602" y="3784296"/>
            <a:chExt cx="2743198" cy="411482"/>
          </a:xfrm>
        </p:grpSpPr>
        <p:cxnSp>
          <p:nvCxnSpPr>
            <p:cNvPr id="100" name="Straight Connector 99"/>
            <p:cNvCxnSpPr/>
            <p:nvPr/>
          </p:nvCxnSpPr>
          <p:spPr>
            <a:xfrm flipH="1">
              <a:off x="1447804" y="3784296"/>
              <a:ext cx="1904996" cy="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09602" y="4195777"/>
              <a:ext cx="838202" cy="1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447804" y="3784296"/>
              <a:ext cx="0" cy="41148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13159" y="372502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New PC = 14</a:t>
            </a: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custDataLst>
              <p:tags r:id="rId64"/>
            </p:custDataLst>
            <p:extLst/>
          </p:nvPr>
        </p:nvGraphicFramePr>
        <p:xfrm>
          <a:off x="76201" y="4419600"/>
          <a:ext cx="8915398" cy="132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sub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x2,x2,1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/>
          <p:nvPr>
            <p:custDataLst>
              <p:tags r:id="rId65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657426" y="4419600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57426" y="4422613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50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 pieces, each built following same sequence: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Saw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Drill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ight Arrow 13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Glue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Paint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Right Arrow 16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961996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Soln</a:t>
            </a:r>
            <a:r>
              <a:rPr lang="en-US" dirty="0" smtClean="0"/>
              <a:t> #1: Resolve Branches @ Decode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8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3" name="Freeform 12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1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5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19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0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1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Source Sans Pro" panose="020B0503030403020204"/>
            </a:endParaRPr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2" y="1341116"/>
            <a:ext cx="762000" cy="9144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inst</a:t>
            </a:r>
            <a:b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mem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grpSp>
        <p:nvGrpSpPr>
          <p:cNvPr id="35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noFill/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B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</a:rPr>
                <a:t>A</a:t>
              </a:r>
            </a:p>
          </p:txBody>
        </p:sp>
      </p:grpSp>
      <p:sp>
        <p:nvSpPr>
          <p:cNvPr id="40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3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581400" y="914400"/>
            <a:ext cx="0" cy="114300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352800" y="751112"/>
            <a:ext cx="0" cy="152400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84" name="Line 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13808" y="2278850"/>
            <a:ext cx="0" cy="6096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5208" y="2888450"/>
            <a:ext cx="457200" cy="29462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itchFamily="49" charset="0"/>
              </a:rPr>
              <a:t>PC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13808" y="3193249"/>
            <a:ext cx="0" cy="60960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Line 1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13808" y="2583649"/>
            <a:ext cx="152400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>
            <p:custDataLst>
              <p:tags r:id="rId53"/>
            </p:custDataLst>
          </p:nvPr>
        </p:nvGrpSpPr>
        <p:grpSpPr>
          <a:xfrm>
            <a:off x="466208" y="2401485"/>
            <a:ext cx="257695" cy="410771"/>
            <a:chOff x="504306" y="3193966"/>
            <a:chExt cx="257695" cy="410771"/>
          </a:xfrm>
        </p:grpSpPr>
        <p:sp>
          <p:nvSpPr>
            <p:cNvPr id="89" name="Freeform 88"/>
            <p:cNvSpPr/>
            <p:nvPr>
              <p:custDataLst>
                <p:tags r:id="rId68"/>
              </p:custDataLst>
            </p:nvPr>
          </p:nvSpPr>
          <p:spPr>
            <a:xfrm>
              <a:off x="504306" y="3210583"/>
              <a:ext cx="257695" cy="394154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95747" y="3193966"/>
              <a:ext cx="152400" cy="342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Rectangle 1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0800000">
            <a:off x="466208" y="334565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923408" y="2583650"/>
            <a:ext cx="1" cy="83820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13808" y="3802850"/>
            <a:ext cx="152400" cy="1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8610" y="36504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18610" y="3879051"/>
            <a:ext cx="3048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val 95"/>
          <p:cNvSpPr/>
          <p:nvPr>
            <p:custDataLst>
              <p:tags r:id="rId59"/>
            </p:custDataLst>
          </p:nvPr>
        </p:nvSpPr>
        <p:spPr>
          <a:xfrm>
            <a:off x="1362598" y="2789171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calc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7" name="Oval 96"/>
          <p:cNvSpPr/>
          <p:nvPr>
            <p:custDataLst>
              <p:tags r:id="rId60"/>
            </p:custDataLst>
          </p:nvPr>
        </p:nvSpPr>
        <p:spPr>
          <a:xfrm>
            <a:off x="2124596" y="3088504"/>
            <a:ext cx="914400" cy="6096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decide</a:t>
            </a:r>
            <a:b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branch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771008" y="2583649"/>
            <a:ext cx="152400" cy="0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31078" y="3439092"/>
            <a:ext cx="304798" cy="3"/>
          </a:xfrm>
          <a:prstGeom prst="line">
            <a:avLst/>
          </a:prstGeom>
          <a:noFill/>
          <a:ln w="25400" cap="sq">
            <a:solidFill>
              <a:schemeClr val="accent6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00200" y="3727291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New PC = 1C</a:t>
            </a:r>
          </a:p>
        </p:txBody>
      </p:sp>
      <p:cxnSp>
        <p:nvCxnSpPr>
          <p:cNvPr id="107" name="Straight Arrow Connector 106"/>
          <p:cNvCxnSpPr/>
          <p:nvPr>
            <p:custDataLst>
              <p:tags r:id="rId63"/>
            </p:custDataLst>
          </p:nvPr>
        </p:nvCxnSpPr>
        <p:spPr>
          <a:xfrm>
            <a:off x="2590800" y="4373086"/>
            <a:ext cx="0" cy="2103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>
            <p:custDataLst>
              <p:tags r:id="rId64"/>
            </p:custDataLst>
          </p:nvPr>
        </p:nvCxnSpPr>
        <p:spPr>
          <a:xfrm>
            <a:off x="2590800" y="4372292"/>
            <a:ext cx="647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8" name="Table 97"/>
          <p:cNvGraphicFramePr>
            <a:graphicFrameLocks noGrp="1"/>
          </p:cNvGraphicFramePr>
          <p:nvPr>
            <p:custDataLst>
              <p:tags r:id="rId65"/>
            </p:custDataLst>
            <p:extLst/>
          </p:nvPr>
        </p:nvGraphicFramePr>
        <p:xfrm>
          <a:off x="76201" y="4419600"/>
          <a:ext cx="8915398" cy="132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290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1C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blt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x1,x3,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L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20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x1,x0,7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24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sub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i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x2,x2,1</a:t>
                      </a:r>
                      <a:endParaRPr lang="en-US" sz="22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657426" y="4419600"/>
            <a:ext cx="17335" cy="2246905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  <p:sp>
        <p:nvSpPr>
          <p:cNvPr id="102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57426" y="4422613"/>
            <a:ext cx="6533170" cy="1941"/>
          </a:xfrm>
          <a:prstGeom prst="line">
            <a:avLst/>
          </a:prstGeom>
          <a:noFill/>
          <a:ln w="25400" cap="sq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257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Most processor support </a:t>
            </a:r>
            <a:r>
              <a:rPr lang="en-US" b="1" dirty="0" smtClean="0">
                <a:solidFill>
                  <a:schemeClr val="accent6"/>
                </a:solidFill>
              </a:rPr>
              <a:t>Speculative Execution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Guess</a:t>
            </a:r>
            <a:r>
              <a:rPr lang="en-US" dirty="0" smtClean="0">
                <a:solidFill>
                  <a:schemeClr val="tx2"/>
                </a:solidFill>
              </a:rPr>
              <a:t> direction of the branch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Allow instructions to move through pipeline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Zap them later if guess turns out to be wrong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i="1" dirty="0" smtClean="0">
                <a:solidFill>
                  <a:schemeClr val="tx2"/>
                </a:solidFill>
              </a:rPr>
              <a:t>must </a:t>
            </a:r>
            <a:r>
              <a:rPr lang="en-US" dirty="0" smtClean="0">
                <a:solidFill>
                  <a:schemeClr val="tx2"/>
                </a:solidFill>
              </a:rPr>
              <a:t>for long pipelines</a:t>
            </a:r>
          </a:p>
        </p:txBody>
      </p:sp>
    </p:spTree>
    <p:extLst>
      <p:ext uri="{BB962C8B-B14F-4D97-AF65-F5344CB8AC3E}">
        <p14:creationId xmlns:p14="http://schemas.microsoft.com/office/powerpoint/2010/main" val="37797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Control hazards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Is branch taken or not?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Performance penalty: stall and flush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Reduce cost of control hazards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Move branch decision from Ex to ID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2 </a:t>
            </a:r>
            <a:r>
              <a:rPr lang="en-US" sz="2000" dirty="0" err="1" smtClean="0">
                <a:solidFill>
                  <a:schemeClr val="tx2"/>
                </a:solidFill>
              </a:rPr>
              <a:t>nops</a:t>
            </a:r>
            <a:r>
              <a:rPr lang="en-US" sz="2000" dirty="0" smtClean="0">
                <a:solidFill>
                  <a:schemeClr val="tx2"/>
                </a:solidFill>
              </a:rPr>
              <a:t> to 1 </a:t>
            </a:r>
            <a:r>
              <a:rPr lang="en-US" sz="2000" dirty="0" err="1" smtClean="0">
                <a:solidFill>
                  <a:schemeClr val="tx2"/>
                </a:solidFill>
              </a:rPr>
              <a:t>nop</a:t>
            </a:r>
            <a:endParaRPr lang="en-US" sz="2000" dirty="0">
              <a:solidFill>
                <a:schemeClr val="tx2"/>
              </a:solidFill>
            </a:endParaRPr>
          </a:p>
          <a:p>
            <a:pPr marL="1085850" lvl="1" indent="-342900"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Branch prediction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Correct. Great!</a:t>
            </a:r>
          </a:p>
          <a:p>
            <a:pPr marL="1485900" lvl="2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Wrong. Flush pipeline. Performance penalty</a:t>
            </a:r>
          </a:p>
        </p:txBody>
      </p:sp>
    </p:spTree>
    <p:extLst>
      <p:ext uri="{BB962C8B-B14F-4D97-AF65-F5344CB8AC3E}">
        <p14:creationId xmlns:p14="http://schemas.microsoft.com/office/powerpoint/2010/main" val="4214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Hazards Summary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Hazards Summary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/>
              <a:t>register file reads occur in stage 2 (IF) </a:t>
            </a:r>
          </a:p>
          <a:p>
            <a:pPr lvl="1"/>
            <a:r>
              <a:rPr lang="en-US" dirty="0"/>
              <a:t>register file writes occur in stage 5 (WB)</a:t>
            </a:r>
          </a:p>
          <a:p>
            <a:pPr lvl="1"/>
            <a:r>
              <a:rPr lang="en-US" dirty="0"/>
              <a:t>next instructions may read values soon to be </a:t>
            </a:r>
            <a:r>
              <a:rPr lang="en-US" dirty="0" smtClean="0"/>
              <a:t>written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/>
              <a:t>branch instruction may change the PC in stage 3 (EX)</a:t>
            </a:r>
          </a:p>
          <a:p>
            <a:pPr lvl="1"/>
            <a:r>
              <a:rPr lang="en-US" dirty="0"/>
              <a:t>next instructions have already started </a:t>
            </a:r>
            <a:r>
              <a:rPr lang="en-US" dirty="0" smtClean="0"/>
              <a:t>executing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Hazard Takeaways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Data hazards occur when a operand (register)  depends on the result of a previous instruction that may not be computed yet.  </a:t>
            </a:r>
            <a:r>
              <a:rPr lang="en-US" sz="2400" dirty="0"/>
              <a:t>P</a:t>
            </a:r>
            <a:r>
              <a:rPr lang="en-US" sz="2400" dirty="0" smtClean="0"/>
              <a:t>ipelined processors need to detect data hazards.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</a:t>
            </a:r>
            <a:r>
              <a:rPr lang="en-US" sz="2400" dirty="0" err="1" smtClean="0">
                <a:solidFill>
                  <a:schemeClr val="accent6"/>
                </a:solidFill>
              </a:rPr>
              <a:t>Nops</a:t>
            </a:r>
            <a:r>
              <a:rPr lang="en-US" sz="2400" dirty="0" smtClean="0">
                <a:solidFill>
                  <a:schemeClr val="accent6"/>
                </a:solidFill>
              </a:rPr>
              <a:t> significantly decrease performance.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Forwarding bypasses some pipelined stages forwarding a result to a dependent instruction operand (register</a:t>
            </a:r>
            <a:r>
              <a:rPr lang="en-US" sz="2400" dirty="0" smtClean="0">
                <a:solidFill>
                  <a:schemeClr val="accent1"/>
                </a:solidFill>
              </a:rPr>
              <a:t>).  Better performance than stalling.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Hazard Takeaways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Control hazards occur because the PC following a control instruction is not known until control instruction is executed. If branch is taken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need to zap instructions.  1 cycle performance penalty.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We can reduce cost of a control hazard by moving branch decision and calculation from Ex stage to ID stage. </a:t>
            </a:r>
          </a:p>
        </p:txBody>
      </p:sp>
    </p:spTree>
    <p:extLst>
      <p:ext uri="{BB962C8B-B14F-4D97-AF65-F5344CB8AC3E}">
        <p14:creationId xmlns:p14="http://schemas.microsoft.com/office/powerpoint/2010/main" val="5694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621</TotalTime>
  <Words>4070</Words>
  <Application>Microsoft Office PowerPoint</Application>
  <PresentationFormat>On-screen Show (4:3)</PresentationFormat>
  <Paragraphs>1572</Paragraphs>
  <Slides>96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ＭＳ Ｐゴシック</vt:lpstr>
      <vt:lpstr>Arial</vt:lpstr>
      <vt:lpstr>Arial Narrow</vt:lpstr>
      <vt:lpstr>Calibri</vt:lpstr>
      <vt:lpstr>Consolas</vt:lpstr>
      <vt:lpstr>Lucida Grande</vt:lpstr>
      <vt:lpstr>Osaka</vt:lpstr>
      <vt:lpstr>Source Sans Pro</vt:lpstr>
      <vt:lpstr>Source Sans Pro Light</vt:lpstr>
      <vt:lpstr>Symbol</vt:lpstr>
      <vt:lpstr>Tahoma</vt:lpstr>
      <vt:lpstr>Times New Roman</vt:lpstr>
      <vt:lpstr>Wingdings</vt:lpstr>
      <vt:lpstr>Bracy_theme</vt:lpstr>
      <vt:lpstr>Pipelining</vt:lpstr>
      <vt:lpstr>Review: Single Cycle Processor</vt:lpstr>
      <vt:lpstr>Review: Single Cycle Processor</vt:lpstr>
      <vt:lpstr>Review: Multi Cycle Processor</vt:lpstr>
      <vt:lpstr>Improving Performance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Pipelined Performance</vt:lpstr>
      <vt:lpstr>Lessons</vt:lpstr>
      <vt:lpstr>PowerPoint Presentation</vt:lpstr>
      <vt:lpstr>Single Cycle  Pipelining</vt:lpstr>
      <vt:lpstr>Agenda</vt:lpstr>
      <vt:lpstr>Review: Single Cycle Processor</vt:lpstr>
      <vt:lpstr>Pipelined Processor</vt:lpstr>
      <vt:lpstr>Pipelined Processor</vt:lpstr>
      <vt:lpstr>Time Graphs</vt:lpstr>
      <vt:lpstr>Principles of Pipelined Implementation</vt:lpstr>
      <vt:lpstr>Pipelined Processor</vt:lpstr>
      <vt:lpstr>Pipeline Stages</vt:lpstr>
      <vt:lpstr>Instruction Fetch (IF)</vt:lpstr>
      <vt:lpstr>Instruction Fetch (IF)</vt:lpstr>
      <vt:lpstr>Decode</vt:lpstr>
      <vt:lpstr>Decode</vt:lpstr>
      <vt:lpstr>Execute (EX)</vt:lpstr>
      <vt:lpstr>Execute (EX)</vt:lpstr>
      <vt:lpstr>MEM</vt:lpstr>
      <vt:lpstr>MEM</vt:lpstr>
      <vt:lpstr>WB</vt:lpstr>
      <vt:lpstr>WB</vt:lpstr>
      <vt:lpstr>PowerPoint Presentation</vt:lpstr>
      <vt:lpstr>Takeaway</vt:lpstr>
      <vt:lpstr>RISC-V is designed for pipelining</vt:lpstr>
      <vt:lpstr>Agenda</vt:lpstr>
      <vt:lpstr>Example: Sample Code (Simple)</vt:lpstr>
      <vt:lpstr>PowerPoint Presentation</vt:lpstr>
      <vt:lpstr>Example: Start State @ Cycle 0</vt:lpstr>
      <vt:lpstr>Agenda</vt:lpstr>
      <vt:lpstr>Hazards</vt:lpstr>
      <vt:lpstr>Dependences and Hazards</vt:lpstr>
      <vt:lpstr>Where are the Data Hazards?</vt:lpstr>
      <vt:lpstr>Data Hazards</vt:lpstr>
      <vt:lpstr>PowerPoint Presentation</vt:lpstr>
      <vt:lpstr>Data Hazards</vt:lpstr>
      <vt:lpstr>PowerPoint Presentation</vt:lpstr>
      <vt:lpstr>Takeaway</vt:lpstr>
      <vt:lpstr>Next Goal</vt:lpstr>
      <vt:lpstr>Possible Responses to Data Hazards</vt:lpstr>
      <vt:lpstr>Stalling</vt:lpstr>
      <vt:lpstr>PowerPoint Presentation</vt:lpstr>
      <vt:lpstr>Stalling</vt:lpstr>
      <vt:lpstr>Stalling</vt:lpstr>
      <vt:lpstr>Stalling</vt:lpstr>
      <vt:lpstr>Stalling</vt:lpstr>
      <vt:lpstr>Stalling</vt:lpstr>
      <vt:lpstr>Stalling</vt:lpstr>
      <vt:lpstr>Takeaway</vt:lpstr>
      <vt:lpstr>Possible Responses to Data Hazards</vt:lpstr>
      <vt:lpstr>Forwarding</vt:lpstr>
      <vt:lpstr>Add the Forwarding Datapath</vt:lpstr>
      <vt:lpstr>Forwarding Datapath</vt:lpstr>
      <vt:lpstr>Forwarding Datapath 1: Ex/MEM  EX</vt:lpstr>
      <vt:lpstr>Forwarding Datapath 1: Ex/MEM  EX</vt:lpstr>
      <vt:lpstr>Forwarding Datapath 2: Mem/WB EX</vt:lpstr>
      <vt:lpstr>Forwarding Datapath 2: Mem/WB EX</vt:lpstr>
      <vt:lpstr>Register File Bypass</vt:lpstr>
      <vt:lpstr>Register File Bypass</vt:lpstr>
      <vt:lpstr>Agenda</vt:lpstr>
      <vt:lpstr>Forwarding Example 2</vt:lpstr>
      <vt:lpstr>Load-Use Hazard Explained</vt:lpstr>
      <vt:lpstr>Load-Use Stall</vt:lpstr>
      <vt:lpstr>Load-Use Stall (1)</vt:lpstr>
      <vt:lpstr>Load-Use Detection</vt:lpstr>
      <vt:lpstr>Resolving Load-Use Hazards</vt:lpstr>
      <vt:lpstr>Takeaway</vt:lpstr>
      <vt:lpstr>Quiz</vt:lpstr>
      <vt:lpstr>Quiz</vt:lpstr>
      <vt:lpstr>Data Hazard Recap</vt:lpstr>
      <vt:lpstr>Agenda</vt:lpstr>
      <vt:lpstr>A bit of Context</vt:lpstr>
      <vt:lpstr>Control Hazards</vt:lpstr>
      <vt:lpstr>Zap &amp; Flash</vt:lpstr>
      <vt:lpstr>Reducing the cost of control hazard</vt:lpstr>
      <vt:lpstr>Problem: Zapping 2 insns/branch</vt:lpstr>
      <vt:lpstr>Soln #1: Resolve Branches @ Decode</vt:lpstr>
      <vt:lpstr>Branch Prediction</vt:lpstr>
      <vt:lpstr>Summary</vt:lpstr>
      <vt:lpstr>Hazards Summary</vt:lpstr>
      <vt:lpstr>Hazards Summary</vt:lpstr>
      <vt:lpstr>Data Hazard Takeaways</vt:lpstr>
      <vt:lpstr>Control Hazard Takeaways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Pipelining</dc:title>
  <dc:creator>loaner</dc:creator>
  <cp:lastModifiedBy>Hakim Weatherspoon</cp:lastModifiedBy>
  <cp:revision>61</cp:revision>
  <cp:lastPrinted>2019-02-21T13:04:59Z</cp:lastPrinted>
  <dcterms:created xsi:type="dcterms:W3CDTF">2018-11-25T05:48:10Z</dcterms:created>
  <dcterms:modified xsi:type="dcterms:W3CDTF">2019-02-21T13:28:23Z</dcterms:modified>
</cp:coreProperties>
</file>