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4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5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18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19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notesSlides/notesSlide20.xml" ContentType="application/vnd.openxmlformats-officedocument.presentationml.notesSlide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notesSlides/notesSlide21.xml" ContentType="application/vnd.openxmlformats-officedocument.presentationml.notesSlide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notesSlides/notesSlide22.xml" ContentType="application/vnd.openxmlformats-officedocument.presentationml.notesSlide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1" r:id="rId6"/>
    <p:sldId id="260" r:id="rId7"/>
    <p:sldId id="315" r:id="rId8"/>
    <p:sldId id="313" r:id="rId9"/>
    <p:sldId id="31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10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13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31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14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71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15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44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998C2-1705-414A-B0D8-635D6E35C227}" type="slidenum">
              <a:rPr lang="en-GB"/>
              <a:pPr/>
              <a:t>18</a:t>
            </a:fld>
            <a:endParaRPr lang="en-GB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30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24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90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25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3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26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31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10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91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0000</a:t>
            </a:r>
          </a:p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FFFF</a:t>
            </a:r>
          </a:p>
          <a:p>
            <a:r>
              <a:rPr lang="en-US" dirty="0" smtClean="0"/>
              <a:t>(64KB range)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0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76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927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3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4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27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05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12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33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9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6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11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53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12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</a:t>
            </a:r>
            <a:r>
              <a:rPr lang="en-US" dirty="0" smtClean="0"/>
              <a:t>2015</a:t>
            </a:r>
            <a:endParaRPr lang="en-US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27.xml"/><Relationship Id="rId21" Type="http://schemas.openxmlformats.org/officeDocument/2006/relationships/tags" Target="../tags/tag345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/Relationships>
</file>

<file path=ppt/slides/_rels/slide23.xml.rels><?xml version="1.0" encoding="UTF-8" standalone="yes"?>
<Relationships xmlns="http://schemas.openxmlformats.org/package/2006/relationships"><Relationship Id="rId117" Type="http://schemas.openxmlformats.org/officeDocument/2006/relationships/tags" Target="../tags/tag466.xml"/><Relationship Id="rId21" Type="http://schemas.openxmlformats.org/officeDocument/2006/relationships/tags" Target="../tags/tag370.xml"/><Relationship Id="rId42" Type="http://schemas.openxmlformats.org/officeDocument/2006/relationships/tags" Target="../tags/tag391.xml"/><Relationship Id="rId63" Type="http://schemas.openxmlformats.org/officeDocument/2006/relationships/tags" Target="../tags/tag412.xml"/><Relationship Id="rId84" Type="http://schemas.openxmlformats.org/officeDocument/2006/relationships/tags" Target="../tags/tag433.xml"/><Relationship Id="rId138" Type="http://schemas.openxmlformats.org/officeDocument/2006/relationships/tags" Target="../tags/tag487.xml"/><Relationship Id="rId107" Type="http://schemas.openxmlformats.org/officeDocument/2006/relationships/tags" Target="../tags/tag456.xml"/><Relationship Id="rId11" Type="http://schemas.openxmlformats.org/officeDocument/2006/relationships/tags" Target="../tags/tag360.xml"/><Relationship Id="rId32" Type="http://schemas.openxmlformats.org/officeDocument/2006/relationships/tags" Target="../tags/tag381.xml"/><Relationship Id="rId53" Type="http://schemas.openxmlformats.org/officeDocument/2006/relationships/tags" Target="../tags/tag402.xml"/><Relationship Id="rId74" Type="http://schemas.openxmlformats.org/officeDocument/2006/relationships/tags" Target="../tags/tag423.xml"/><Relationship Id="rId128" Type="http://schemas.openxmlformats.org/officeDocument/2006/relationships/tags" Target="../tags/tag477.xml"/><Relationship Id="rId149" Type="http://schemas.openxmlformats.org/officeDocument/2006/relationships/notesSlide" Target="../notesSlides/notesSlide14.xml"/><Relationship Id="rId5" Type="http://schemas.openxmlformats.org/officeDocument/2006/relationships/tags" Target="../tags/tag354.xml"/><Relationship Id="rId95" Type="http://schemas.openxmlformats.org/officeDocument/2006/relationships/tags" Target="../tags/tag444.xml"/><Relationship Id="rId22" Type="http://schemas.openxmlformats.org/officeDocument/2006/relationships/tags" Target="../tags/tag371.xml"/><Relationship Id="rId27" Type="http://schemas.openxmlformats.org/officeDocument/2006/relationships/tags" Target="../tags/tag376.xml"/><Relationship Id="rId43" Type="http://schemas.openxmlformats.org/officeDocument/2006/relationships/tags" Target="../tags/tag392.xml"/><Relationship Id="rId48" Type="http://schemas.openxmlformats.org/officeDocument/2006/relationships/tags" Target="../tags/tag397.xml"/><Relationship Id="rId64" Type="http://schemas.openxmlformats.org/officeDocument/2006/relationships/tags" Target="../tags/tag413.xml"/><Relationship Id="rId69" Type="http://schemas.openxmlformats.org/officeDocument/2006/relationships/tags" Target="../tags/tag418.xml"/><Relationship Id="rId113" Type="http://schemas.openxmlformats.org/officeDocument/2006/relationships/tags" Target="../tags/tag462.xml"/><Relationship Id="rId118" Type="http://schemas.openxmlformats.org/officeDocument/2006/relationships/tags" Target="../tags/tag467.xml"/><Relationship Id="rId134" Type="http://schemas.openxmlformats.org/officeDocument/2006/relationships/tags" Target="../tags/tag483.xml"/><Relationship Id="rId139" Type="http://schemas.openxmlformats.org/officeDocument/2006/relationships/tags" Target="../tags/tag488.xml"/><Relationship Id="rId80" Type="http://schemas.openxmlformats.org/officeDocument/2006/relationships/tags" Target="../tags/tag429.xml"/><Relationship Id="rId85" Type="http://schemas.openxmlformats.org/officeDocument/2006/relationships/tags" Target="../tags/tag434.xml"/><Relationship Id="rId150" Type="http://schemas.openxmlformats.org/officeDocument/2006/relationships/image" Target="../media/image2.png"/><Relationship Id="rId12" Type="http://schemas.openxmlformats.org/officeDocument/2006/relationships/tags" Target="../tags/tag361.xml"/><Relationship Id="rId17" Type="http://schemas.openxmlformats.org/officeDocument/2006/relationships/tags" Target="../tags/tag366.xml"/><Relationship Id="rId33" Type="http://schemas.openxmlformats.org/officeDocument/2006/relationships/tags" Target="../tags/tag382.xml"/><Relationship Id="rId38" Type="http://schemas.openxmlformats.org/officeDocument/2006/relationships/tags" Target="../tags/tag387.xml"/><Relationship Id="rId59" Type="http://schemas.openxmlformats.org/officeDocument/2006/relationships/tags" Target="../tags/tag408.xml"/><Relationship Id="rId103" Type="http://schemas.openxmlformats.org/officeDocument/2006/relationships/tags" Target="../tags/tag452.xml"/><Relationship Id="rId108" Type="http://schemas.openxmlformats.org/officeDocument/2006/relationships/tags" Target="../tags/tag457.xml"/><Relationship Id="rId124" Type="http://schemas.openxmlformats.org/officeDocument/2006/relationships/tags" Target="../tags/tag473.xml"/><Relationship Id="rId129" Type="http://schemas.openxmlformats.org/officeDocument/2006/relationships/tags" Target="../tags/tag478.xml"/><Relationship Id="rId54" Type="http://schemas.openxmlformats.org/officeDocument/2006/relationships/tags" Target="../tags/tag403.xml"/><Relationship Id="rId70" Type="http://schemas.openxmlformats.org/officeDocument/2006/relationships/tags" Target="../tags/tag419.xml"/><Relationship Id="rId75" Type="http://schemas.openxmlformats.org/officeDocument/2006/relationships/tags" Target="../tags/tag424.xml"/><Relationship Id="rId91" Type="http://schemas.openxmlformats.org/officeDocument/2006/relationships/tags" Target="../tags/tag440.xml"/><Relationship Id="rId96" Type="http://schemas.openxmlformats.org/officeDocument/2006/relationships/tags" Target="../tags/tag445.xml"/><Relationship Id="rId140" Type="http://schemas.openxmlformats.org/officeDocument/2006/relationships/tags" Target="../tags/tag489.xml"/><Relationship Id="rId145" Type="http://schemas.openxmlformats.org/officeDocument/2006/relationships/tags" Target="../tags/tag494.xml"/><Relationship Id="rId1" Type="http://schemas.openxmlformats.org/officeDocument/2006/relationships/tags" Target="../tags/tag350.xml"/><Relationship Id="rId6" Type="http://schemas.openxmlformats.org/officeDocument/2006/relationships/tags" Target="../tags/tag355.xml"/><Relationship Id="rId23" Type="http://schemas.openxmlformats.org/officeDocument/2006/relationships/tags" Target="../tags/tag372.xml"/><Relationship Id="rId28" Type="http://schemas.openxmlformats.org/officeDocument/2006/relationships/tags" Target="../tags/tag377.xml"/><Relationship Id="rId49" Type="http://schemas.openxmlformats.org/officeDocument/2006/relationships/tags" Target="../tags/tag398.xml"/><Relationship Id="rId114" Type="http://schemas.openxmlformats.org/officeDocument/2006/relationships/tags" Target="../tags/tag463.xml"/><Relationship Id="rId119" Type="http://schemas.openxmlformats.org/officeDocument/2006/relationships/tags" Target="../tags/tag468.xml"/><Relationship Id="rId44" Type="http://schemas.openxmlformats.org/officeDocument/2006/relationships/tags" Target="../tags/tag393.xml"/><Relationship Id="rId60" Type="http://schemas.openxmlformats.org/officeDocument/2006/relationships/tags" Target="../tags/tag409.xml"/><Relationship Id="rId65" Type="http://schemas.openxmlformats.org/officeDocument/2006/relationships/tags" Target="../tags/tag414.xml"/><Relationship Id="rId81" Type="http://schemas.openxmlformats.org/officeDocument/2006/relationships/tags" Target="../tags/tag430.xml"/><Relationship Id="rId86" Type="http://schemas.openxmlformats.org/officeDocument/2006/relationships/tags" Target="../tags/tag435.xml"/><Relationship Id="rId130" Type="http://schemas.openxmlformats.org/officeDocument/2006/relationships/tags" Target="../tags/tag479.xml"/><Relationship Id="rId135" Type="http://schemas.openxmlformats.org/officeDocument/2006/relationships/tags" Target="../tags/tag484.xml"/><Relationship Id="rId13" Type="http://schemas.openxmlformats.org/officeDocument/2006/relationships/tags" Target="../tags/tag362.xml"/><Relationship Id="rId18" Type="http://schemas.openxmlformats.org/officeDocument/2006/relationships/tags" Target="../tags/tag367.xml"/><Relationship Id="rId39" Type="http://schemas.openxmlformats.org/officeDocument/2006/relationships/tags" Target="../tags/tag388.xml"/><Relationship Id="rId109" Type="http://schemas.openxmlformats.org/officeDocument/2006/relationships/tags" Target="../tags/tag458.xml"/><Relationship Id="rId34" Type="http://schemas.openxmlformats.org/officeDocument/2006/relationships/tags" Target="../tags/tag383.xml"/><Relationship Id="rId50" Type="http://schemas.openxmlformats.org/officeDocument/2006/relationships/tags" Target="../tags/tag399.xml"/><Relationship Id="rId55" Type="http://schemas.openxmlformats.org/officeDocument/2006/relationships/tags" Target="../tags/tag404.xml"/><Relationship Id="rId76" Type="http://schemas.openxmlformats.org/officeDocument/2006/relationships/tags" Target="../tags/tag425.xml"/><Relationship Id="rId97" Type="http://schemas.openxmlformats.org/officeDocument/2006/relationships/tags" Target="../tags/tag446.xml"/><Relationship Id="rId104" Type="http://schemas.openxmlformats.org/officeDocument/2006/relationships/tags" Target="../tags/tag453.xml"/><Relationship Id="rId120" Type="http://schemas.openxmlformats.org/officeDocument/2006/relationships/tags" Target="../tags/tag469.xml"/><Relationship Id="rId125" Type="http://schemas.openxmlformats.org/officeDocument/2006/relationships/tags" Target="../tags/tag474.xml"/><Relationship Id="rId141" Type="http://schemas.openxmlformats.org/officeDocument/2006/relationships/tags" Target="../tags/tag490.xml"/><Relationship Id="rId146" Type="http://schemas.openxmlformats.org/officeDocument/2006/relationships/tags" Target="../tags/tag495.xml"/><Relationship Id="rId7" Type="http://schemas.openxmlformats.org/officeDocument/2006/relationships/tags" Target="../tags/tag356.xml"/><Relationship Id="rId71" Type="http://schemas.openxmlformats.org/officeDocument/2006/relationships/tags" Target="../tags/tag420.xml"/><Relationship Id="rId92" Type="http://schemas.openxmlformats.org/officeDocument/2006/relationships/tags" Target="../tags/tag441.xml"/><Relationship Id="rId2" Type="http://schemas.openxmlformats.org/officeDocument/2006/relationships/tags" Target="../tags/tag351.xml"/><Relationship Id="rId29" Type="http://schemas.openxmlformats.org/officeDocument/2006/relationships/tags" Target="../tags/tag378.xml"/><Relationship Id="rId24" Type="http://schemas.openxmlformats.org/officeDocument/2006/relationships/tags" Target="../tags/tag373.xml"/><Relationship Id="rId40" Type="http://schemas.openxmlformats.org/officeDocument/2006/relationships/tags" Target="../tags/tag389.xml"/><Relationship Id="rId45" Type="http://schemas.openxmlformats.org/officeDocument/2006/relationships/tags" Target="../tags/tag394.xml"/><Relationship Id="rId66" Type="http://schemas.openxmlformats.org/officeDocument/2006/relationships/tags" Target="../tags/tag415.xml"/><Relationship Id="rId87" Type="http://schemas.openxmlformats.org/officeDocument/2006/relationships/tags" Target="../tags/tag436.xml"/><Relationship Id="rId110" Type="http://schemas.openxmlformats.org/officeDocument/2006/relationships/tags" Target="../tags/tag459.xml"/><Relationship Id="rId115" Type="http://schemas.openxmlformats.org/officeDocument/2006/relationships/tags" Target="../tags/tag464.xml"/><Relationship Id="rId131" Type="http://schemas.openxmlformats.org/officeDocument/2006/relationships/tags" Target="../tags/tag480.xml"/><Relationship Id="rId136" Type="http://schemas.openxmlformats.org/officeDocument/2006/relationships/tags" Target="../tags/tag485.xml"/><Relationship Id="rId61" Type="http://schemas.openxmlformats.org/officeDocument/2006/relationships/tags" Target="../tags/tag410.xml"/><Relationship Id="rId82" Type="http://schemas.openxmlformats.org/officeDocument/2006/relationships/tags" Target="../tags/tag431.xml"/><Relationship Id="rId19" Type="http://schemas.openxmlformats.org/officeDocument/2006/relationships/tags" Target="../tags/tag368.xml"/><Relationship Id="rId14" Type="http://schemas.openxmlformats.org/officeDocument/2006/relationships/tags" Target="../tags/tag363.xml"/><Relationship Id="rId30" Type="http://schemas.openxmlformats.org/officeDocument/2006/relationships/tags" Target="../tags/tag379.xml"/><Relationship Id="rId35" Type="http://schemas.openxmlformats.org/officeDocument/2006/relationships/tags" Target="../tags/tag384.xml"/><Relationship Id="rId56" Type="http://schemas.openxmlformats.org/officeDocument/2006/relationships/tags" Target="../tags/tag405.xml"/><Relationship Id="rId77" Type="http://schemas.openxmlformats.org/officeDocument/2006/relationships/tags" Target="../tags/tag426.xml"/><Relationship Id="rId100" Type="http://schemas.openxmlformats.org/officeDocument/2006/relationships/tags" Target="../tags/tag449.xml"/><Relationship Id="rId105" Type="http://schemas.openxmlformats.org/officeDocument/2006/relationships/tags" Target="../tags/tag454.xml"/><Relationship Id="rId126" Type="http://schemas.openxmlformats.org/officeDocument/2006/relationships/tags" Target="../tags/tag475.xml"/><Relationship Id="rId147" Type="http://schemas.openxmlformats.org/officeDocument/2006/relationships/tags" Target="../tags/tag496.xml"/><Relationship Id="rId8" Type="http://schemas.openxmlformats.org/officeDocument/2006/relationships/tags" Target="../tags/tag357.xml"/><Relationship Id="rId51" Type="http://schemas.openxmlformats.org/officeDocument/2006/relationships/tags" Target="../tags/tag400.xml"/><Relationship Id="rId72" Type="http://schemas.openxmlformats.org/officeDocument/2006/relationships/tags" Target="../tags/tag421.xml"/><Relationship Id="rId93" Type="http://schemas.openxmlformats.org/officeDocument/2006/relationships/tags" Target="../tags/tag442.xml"/><Relationship Id="rId98" Type="http://schemas.openxmlformats.org/officeDocument/2006/relationships/tags" Target="../tags/tag447.xml"/><Relationship Id="rId121" Type="http://schemas.openxmlformats.org/officeDocument/2006/relationships/tags" Target="../tags/tag470.xml"/><Relationship Id="rId142" Type="http://schemas.openxmlformats.org/officeDocument/2006/relationships/tags" Target="../tags/tag491.xml"/><Relationship Id="rId3" Type="http://schemas.openxmlformats.org/officeDocument/2006/relationships/tags" Target="../tags/tag352.xml"/><Relationship Id="rId25" Type="http://schemas.openxmlformats.org/officeDocument/2006/relationships/tags" Target="../tags/tag374.xml"/><Relationship Id="rId46" Type="http://schemas.openxmlformats.org/officeDocument/2006/relationships/tags" Target="../tags/tag395.xml"/><Relationship Id="rId67" Type="http://schemas.openxmlformats.org/officeDocument/2006/relationships/tags" Target="../tags/tag416.xml"/><Relationship Id="rId116" Type="http://schemas.openxmlformats.org/officeDocument/2006/relationships/tags" Target="../tags/tag465.xml"/><Relationship Id="rId137" Type="http://schemas.openxmlformats.org/officeDocument/2006/relationships/tags" Target="../tags/tag486.xml"/><Relationship Id="rId20" Type="http://schemas.openxmlformats.org/officeDocument/2006/relationships/tags" Target="../tags/tag369.xml"/><Relationship Id="rId41" Type="http://schemas.openxmlformats.org/officeDocument/2006/relationships/tags" Target="../tags/tag390.xml"/><Relationship Id="rId62" Type="http://schemas.openxmlformats.org/officeDocument/2006/relationships/tags" Target="../tags/tag411.xml"/><Relationship Id="rId83" Type="http://schemas.openxmlformats.org/officeDocument/2006/relationships/tags" Target="../tags/tag432.xml"/><Relationship Id="rId88" Type="http://schemas.openxmlformats.org/officeDocument/2006/relationships/tags" Target="../tags/tag437.xml"/><Relationship Id="rId111" Type="http://schemas.openxmlformats.org/officeDocument/2006/relationships/tags" Target="../tags/tag460.xml"/><Relationship Id="rId132" Type="http://schemas.openxmlformats.org/officeDocument/2006/relationships/tags" Target="../tags/tag481.xml"/><Relationship Id="rId15" Type="http://schemas.openxmlformats.org/officeDocument/2006/relationships/tags" Target="../tags/tag364.xml"/><Relationship Id="rId36" Type="http://schemas.openxmlformats.org/officeDocument/2006/relationships/tags" Target="../tags/tag385.xml"/><Relationship Id="rId57" Type="http://schemas.openxmlformats.org/officeDocument/2006/relationships/tags" Target="../tags/tag406.xml"/><Relationship Id="rId106" Type="http://schemas.openxmlformats.org/officeDocument/2006/relationships/tags" Target="../tags/tag455.xml"/><Relationship Id="rId127" Type="http://schemas.openxmlformats.org/officeDocument/2006/relationships/tags" Target="../tags/tag476.xml"/><Relationship Id="rId10" Type="http://schemas.openxmlformats.org/officeDocument/2006/relationships/tags" Target="../tags/tag359.xml"/><Relationship Id="rId31" Type="http://schemas.openxmlformats.org/officeDocument/2006/relationships/tags" Target="../tags/tag380.xml"/><Relationship Id="rId52" Type="http://schemas.openxmlformats.org/officeDocument/2006/relationships/tags" Target="../tags/tag401.xml"/><Relationship Id="rId73" Type="http://schemas.openxmlformats.org/officeDocument/2006/relationships/tags" Target="../tags/tag422.xml"/><Relationship Id="rId78" Type="http://schemas.openxmlformats.org/officeDocument/2006/relationships/tags" Target="../tags/tag427.xml"/><Relationship Id="rId94" Type="http://schemas.openxmlformats.org/officeDocument/2006/relationships/tags" Target="../tags/tag443.xml"/><Relationship Id="rId99" Type="http://schemas.openxmlformats.org/officeDocument/2006/relationships/tags" Target="../tags/tag448.xml"/><Relationship Id="rId101" Type="http://schemas.openxmlformats.org/officeDocument/2006/relationships/tags" Target="../tags/tag450.xml"/><Relationship Id="rId122" Type="http://schemas.openxmlformats.org/officeDocument/2006/relationships/tags" Target="../tags/tag471.xml"/><Relationship Id="rId143" Type="http://schemas.openxmlformats.org/officeDocument/2006/relationships/tags" Target="../tags/tag492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353.xml"/><Relationship Id="rId9" Type="http://schemas.openxmlformats.org/officeDocument/2006/relationships/tags" Target="../tags/tag358.xml"/><Relationship Id="rId26" Type="http://schemas.openxmlformats.org/officeDocument/2006/relationships/tags" Target="../tags/tag375.xml"/><Relationship Id="rId47" Type="http://schemas.openxmlformats.org/officeDocument/2006/relationships/tags" Target="../tags/tag396.xml"/><Relationship Id="rId68" Type="http://schemas.openxmlformats.org/officeDocument/2006/relationships/tags" Target="../tags/tag417.xml"/><Relationship Id="rId89" Type="http://schemas.openxmlformats.org/officeDocument/2006/relationships/tags" Target="../tags/tag438.xml"/><Relationship Id="rId112" Type="http://schemas.openxmlformats.org/officeDocument/2006/relationships/tags" Target="../tags/tag461.xml"/><Relationship Id="rId133" Type="http://schemas.openxmlformats.org/officeDocument/2006/relationships/tags" Target="../tags/tag482.xml"/><Relationship Id="rId16" Type="http://schemas.openxmlformats.org/officeDocument/2006/relationships/tags" Target="../tags/tag365.xml"/><Relationship Id="rId37" Type="http://schemas.openxmlformats.org/officeDocument/2006/relationships/tags" Target="../tags/tag386.xml"/><Relationship Id="rId58" Type="http://schemas.openxmlformats.org/officeDocument/2006/relationships/tags" Target="../tags/tag407.xml"/><Relationship Id="rId79" Type="http://schemas.openxmlformats.org/officeDocument/2006/relationships/tags" Target="../tags/tag428.xml"/><Relationship Id="rId102" Type="http://schemas.openxmlformats.org/officeDocument/2006/relationships/tags" Target="../tags/tag451.xml"/><Relationship Id="rId123" Type="http://schemas.openxmlformats.org/officeDocument/2006/relationships/tags" Target="../tags/tag472.xml"/><Relationship Id="rId144" Type="http://schemas.openxmlformats.org/officeDocument/2006/relationships/tags" Target="../tags/tag493.xml"/><Relationship Id="rId90" Type="http://schemas.openxmlformats.org/officeDocument/2006/relationships/tags" Target="../tags/tag43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image" Target="../media/image1.png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8.xml"/><Relationship Id="rId1" Type="http://schemas.openxmlformats.org/officeDocument/2006/relationships/tags" Target="../tags/tag49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0.xml"/><Relationship Id="rId1" Type="http://schemas.openxmlformats.org/officeDocument/2006/relationships/tags" Target="../tags/tag499.xml"/><Relationship Id="rId4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503.xml"/><Relationship Id="rId2" Type="http://schemas.openxmlformats.org/officeDocument/2006/relationships/tags" Target="../tags/tag502.xml"/><Relationship Id="rId1" Type="http://schemas.openxmlformats.org/officeDocument/2006/relationships/tags" Target="../tags/tag501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0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4" Type="http://schemas.openxmlformats.org/officeDocument/2006/relationships/notesSlide" Target="../notesSlides/notesSlide2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514.xml"/><Relationship Id="rId13" Type="http://schemas.openxmlformats.org/officeDocument/2006/relationships/tags" Target="../tags/tag519.xml"/><Relationship Id="rId18" Type="http://schemas.openxmlformats.org/officeDocument/2006/relationships/tags" Target="../tags/tag52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09.xml"/><Relationship Id="rId21" Type="http://schemas.openxmlformats.org/officeDocument/2006/relationships/tags" Target="../tags/tag527.xml"/><Relationship Id="rId7" Type="http://schemas.openxmlformats.org/officeDocument/2006/relationships/tags" Target="../tags/tag513.xml"/><Relationship Id="rId12" Type="http://schemas.openxmlformats.org/officeDocument/2006/relationships/tags" Target="../tags/tag518.xml"/><Relationship Id="rId17" Type="http://schemas.openxmlformats.org/officeDocument/2006/relationships/tags" Target="../tags/tag523.xml"/><Relationship Id="rId25" Type="http://schemas.openxmlformats.org/officeDocument/2006/relationships/tags" Target="../tags/tag531.xml"/><Relationship Id="rId2" Type="http://schemas.openxmlformats.org/officeDocument/2006/relationships/tags" Target="../tags/tag508.xml"/><Relationship Id="rId16" Type="http://schemas.openxmlformats.org/officeDocument/2006/relationships/tags" Target="../tags/tag522.xml"/><Relationship Id="rId20" Type="http://schemas.openxmlformats.org/officeDocument/2006/relationships/tags" Target="../tags/tag526.xml"/><Relationship Id="rId1" Type="http://schemas.openxmlformats.org/officeDocument/2006/relationships/tags" Target="../tags/tag507.xml"/><Relationship Id="rId6" Type="http://schemas.openxmlformats.org/officeDocument/2006/relationships/tags" Target="../tags/tag512.xml"/><Relationship Id="rId11" Type="http://schemas.openxmlformats.org/officeDocument/2006/relationships/tags" Target="../tags/tag517.xml"/><Relationship Id="rId24" Type="http://schemas.openxmlformats.org/officeDocument/2006/relationships/tags" Target="../tags/tag530.xml"/><Relationship Id="rId5" Type="http://schemas.openxmlformats.org/officeDocument/2006/relationships/tags" Target="../tags/tag511.xml"/><Relationship Id="rId15" Type="http://schemas.openxmlformats.org/officeDocument/2006/relationships/tags" Target="../tags/tag521.xml"/><Relationship Id="rId23" Type="http://schemas.openxmlformats.org/officeDocument/2006/relationships/tags" Target="../tags/tag529.xml"/><Relationship Id="rId10" Type="http://schemas.openxmlformats.org/officeDocument/2006/relationships/tags" Target="../tags/tag516.xml"/><Relationship Id="rId19" Type="http://schemas.openxmlformats.org/officeDocument/2006/relationships/tags" Target="../tags/tag525.xml"/><Relationship Id="rId4" Type="http://schemas.openxmlformats.org/officeDocument/2006/relationships/tags" Target="../tags/tag510.xml"/><Relationship Id="rId9" Type="http://schemas.openxmlformats.org/officeDocument/2006/relationships/tags" Target="../tags/tag515.xml"/><Relationship Id="rId14" Type="http://schemas.openxmlformats.org/officeDocument/2006/relationships/tags" Target="../tags/tag520.xml"/><Relationship Id="rId22" Type="http://schemas.openxmlformats.org/officeDocument/2006/relationships/tags" Target="../tags/tag52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3.xml"/><Relationship Id="rId1" Type="http://schemas.openxmlformats.org/officeDocument/2006/relationships/tags" Target="../tags/tag532.xml"/><Relationship Id="rId4" Type="http://schemas.openxmlformats.org/officeDocument/2006/relationships/notesSlide" Target="../notesSlides/notesSlide2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280.xml"/><Relationship Id="rId21" Type="http://schemas.openxmlformats.org/officeDocument/2006/relationships/tags" Target="../tags/tag184.xml"/><Relationship Id="rId42" Type="http://schemas.openxmlformats.org/officeDocument/2006/relationships/tags" Target="../tags/tag205.xml"/><Relationship Id="rId63" Type="http://schemas.openxmlformats.org/officeDocument/2006/relationships/tags" Target="../tags/tag226.xml"/><Relationship Id="rId84" Type="http://schemas.openxmlformats.org/officeDocument/2006/relationships/tags" Target="../tags/tag247.xml"/><Relationship Id="rId138" Type="http://schemas.openxmlformats.org/officeDocument/2006/relationships/tags" Target="../tags/tag301.xml"/><Relationship Id="rId107" Type="http://schemas.openxmlformats.org/officeDocument/2006/relationships/tags" Target="../tags/tag270.xml"/><Relationship Id="rId11" Type="http://schemas.openxmlformats.org/officeDocument/2006/relationships/tags" Target="../tags/tag174.xml"/><Relationship Id="rId32" Type="http://schemas.openxmlformats.org/officeDocument/2006/relationships/tags" Target="../tags/tag195.xml"/><Relationship Id="rId53" Type="http://schemas.openxmlformats.org/officeDocument/2006/relationships/tags" Target="../tags/tag216.xml"/><Relationship Id="rId74" Type="http://schemas.openxmlformats.org/officeDocument/2006/relationships/tags" Target="../tags/tag237.xml"/><Relationship Id="rId128" Type="http://schemas.openxmlformats.org/officeDocument/2006/relationships/tags" Target="../tags/tag291.xml"/><Relationship Id="rId149" Type="http://schemas.openxmlformats.org/officeDocument/2006/relationships/notesSlide" Target="../notesSlides/notesSlide4.xml"/><Relationship Id="rId5" Type="http://schemas.openxmlformats.org/officeDocument/2006/relationships/tags" Target="../tags/tag168.xml"/><Relationship Id="rId95" Type="http://schemas.openxmlformats.org/officeDocument/2006/relationships/tags" Target="../tags/tag258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64" Type="http://schemas.openxmlformats.org/officeDocument/2006/relationships/tags" Target="../tags/tag227.xml"/><Relationship Id="rId69" Type="http://schemas.openxmlformats.org/officeDocument/2006/relationships/tags" Target="../tags/tag232.xml"/><Relationship Id="rId113" Type="http://schemas.openxmlformats.org/officeDocument/2006/relationships/tags" Target="../tags/tag276.xml"/><Relationship Id="rId118" Type="http://schemas.openxmlformats.org/officeDocument/2006/relationships/tags" Target="../tags/tag281.xml"/><Relationship Id="rId134" Type="http://schemas.openxmlformats.org/officeDocument/2006/relationships/tags" Target="../tags/tag297.xml"/><Relationship Id="rId139" Type="http://schemas.openxmlformats.org/officeDocument/2006/relationships/tags" Target="../tags/tag302.xml"/><Relationship Id="rId80" Type="http://schemas.openxmlformats.org/officeDocument/2006/relationships/tags" Target="../tags/tag243.xml"/><Relationship Id="rId85" Type="http://schemas.openxmlformats.org/officeDocument/2006/relationships/tags" Target="../tags/tag248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59" Type="http://schemas.openxmlformats.org/officeDocument/2006/relationships/tags" Target="../tags/tag222.xml"/><Relationship Id="rId103" Type="http://schemas.openxmlformats.org/officeDocument/2006/relationships/tags" Target="../tags/tag266.xml"/><Relationship Id="rId108" Type="http://schemas.openxmlformats.org/officeDocument/2006/relationships/tags" Target="../tags/tag271.xml"/><Relationship Id="rId124" Type="http://schemas.openxmlformats.org/officeDocument/2006/relationships/tags" Target="../tags/tag287.xml"/><Relationship Id="rId129" Type="http://schemas.openxmlformats.org/officeDocument/2006/relationships/tags" Target="../tags/tag292.xml"/><Relationship Id="rId54" Type="http://schemas.openxmlformats.org/officeDocument/2006/relationships/tags" Target="../tags/tag217.xml"/><Relationship Id="rId70" Type="http://schemas.openxmlformats.org/officeDocument/2006/relationships/tags" Target="../tags/tag233.xml"/><Relationship Id="rId75" Type="http://schemas.openxmlformats.org/officeDocument/2006/relationships/tags" Target="../tags/tag238.xml"/><Relationship Id="rId91" Type="http://schemas.openxmlformats.org/officeDocument/2006/relationships/tags" Target="../tags/tag254.xml"/><Relationship Id="rId96" Type="http://schemas.openxmlformats.org/officeDocument/2006/relationships/tags" Target="../tags/tag259.xml"/><Relationship Id="rId140" Type="http://schemas.openxmlformats.org/officeDocument/2006/relationships/tags" Target="../tags/tag303.xml"/><Relationship Id="rId145" Type="http://schemas.openxmlformats.org/officeDocument/2006/relationships/tags" Target="../tags/tag308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49" Type="http://schemas.openxmlformats.org/officeDocument/2006/relationships/tags" Target="../tags/tag212.xml"/><Relationship Id="rId114" Type="http://schemas.openxmlformats.org/officeDocument/2006/relationships/tags" Target="../tags/tag277.xml"/><Relationship Id="rId119" Type="http://schemas.openxmlformats.org/officeDocument/2006/relationships/tags" Target="../tags/tag282.xml"/><Relationship Id="rId44" Type="http://schemas.openxmlformats.org/officeDocument/2006/relationships/tags" Target="../tags/tag207.xml"/><Relationship Id="rId60" Type="http://schemas.openxmlformats.org/officeDocument/2006/relationships/tags" Target="../tags/tag223.xml"/><Relationship Id="rId65" Type="http://schemas.openxmlformats.org/officeDocument/2006/relationships/tags" Target="../tags/tag228.xml"/><Relationship Id="rId81" Type="http://schemas.openxmlformats.org/officeDocument/2006/relationships/tags" Target="../tags/tag244.xml"/><Relationship Id="rId86" Type="http://schemas.openxmlformats.org/officeDocument/2006/relationships/tags" Target="../tags/tag249.xml"/><Relationship Id="rId130" Type="http://schemas.openxmlformats.org/officeDocument/2006/relationships/tags" Target="../tags/tag293.xml"/><Relationship Id="rId135" Type="http://schemas.openxmlformats.org/officeDocument/2006/relationships/tags" Target="../tags/tag298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39" Type="http://schemas.openxmlformats.org/officeDocument/2006/relationships/tags" Target="../tags/tag202.xml"/><Relationship Id="rId109" Type="http://schemas.openxmlformats.org/officeDocument/2006/relationships/tags" Target="../tags/tag272.xml"/><Relationship Id="rId34" Type="http://schemas.openxmlformats.org/officeDocument/2006/relationships/tags" Target="../tags/tag197.xml"/><Relationship Id="rId50" Type="http://schemas.openxmlformats.org/officeDocument/2006/relationships/tags" Target="../tags/tag213.xml"/><Relationship Id="rId55" Type="http://schemas.openxmlformats.org/officeDocument/2006/relationships/tags" Target="../tags/tag218.xml"/><Relationship Id="rId76" Type="http://schemas.openxmlformats.org/officeDocument/2006/relationships/tags" Target="../tags/tag239.xml"/><Relationship Id="rId97" Type="http://schemas.openxmlformats.org/officeDocument/2006/relationships/tags" Target="../tags/tag260.xml"/><Relationship Id="rId104" Type="http://schemas.openxmlformats.org/officeDocument/2006/relationships/tags" Target="../tags/tag267.xml"/><Relationship Id="rId120" Type="http://schemas.openxmlformats.org/officeDocument/2006/relationships/tags" Target="../tags/tag283.xml"/><Relationship Id="rId125" Type="http://schemas.openxmlformats.org/officeDocument/2006/relationships/tags" Target="../tags/tag288.xml"/><Relationship Id="rId141" Type="http://schemas.openxmlformats.org/officeDocument/2006/relationships/tags" Target="../tags/tag304.xml"/><Relationship Id="rId146" Type="http://schemas.openxmlformats.org/officeDocument/2006/relationships/tags" Target="../tags/tag309.xml"/><Relationship Id="rId7" Type="http://schemas.openxmlformats.org/officeDocument/2006/relationships/tags" Target="../tags/tag170.xml"/><Relationship Id="rId71" Type="http://schemas.openxmlformats.org/officeDocument/2006/relationships/tags" Target="../tags/tag234.xml"/><Relationship Id="rId92" Type="http://schemas.openxmlformats.org/officeDocument/2006/relationships/tags" Target="../tags/tag255.xml"/><Relationship Id="rId2" Type="http://schemas.openxmlformats.org/officeDocument/2006/relationships/tags" Target="../tags/tag165.xml"/><Relationship Id="rId29" Type="http://schemas.openxmlformats.org/officeDocument/2006/relationships/tags" Target="../tags/tag192.xml"/><Relationship Id="rId24" Type="http://schemas.openxmlformats.org/officeDocument/2006/relationships/tags" Target="../tags/tag187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66" Type="http://schemas.openxmlformats.org/officeDocument/2006/relationships/tags" Target="../tags/tag229.xml"/><Relationship Id="rId87" Type="http://schemas.openxmlformats.org/officeDocument/2006/relationships/tags" Target="../tags/tag250.xml"/><Relationship Id="rId110" Type="http://schemas.openxmlformats.org/officeDocument/2006/relationships/tags" Target="../tags/tag273.xml"/><Relationship Id="rId115" Type="http://schemas.openxmlformats.org/officeDocument/2006/relationships/tags" Target="../tags/tag278.xml"/><Relationship Id="rId131" Type="http://schemas.openxmlformats.org/officeDocument/2006/relationships/tags" Target="../tags/tag294.xml"/><Relationship Id="rId136" Type="http://schemas.openxmlformats.org/officeDocument/2006/relationships/tags" Target="../tags/tag299.xml"/><Relationship Id="rId61" Type="http://schemas.openxmlformats.org/officeDocument/2006/relationships/tags" Target="../tags/tag224.xml"/><Relationship Id="rId82" Type="http://schemas.openxmlformats.org/officeDocument/2006/relationships/tags" Target="../tags/tag245.xml"/><Relationship Id="rId19" Type="http://schemas.openxmlformats.org/officeDocument/2006/relationships/tags" Target="../tags/tag182.xml"/><Relationship Id="rId14" Type="http://schemas.openxmlformats.org/officeDocument/2006/relationships/tags" Target="../tags/tag177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56" Type="http://schemas.openxmlformats.org/officeDocument/2006/relationships/tags" Target="../tags/tag219.xml"/><Relationship Id="rId77" Type="http://schemas.openxmlformats.org/officeDocument/2006/relationships/tags" Target="../tags/tag240.xml"/><Relationship Id="rId100" Type="http://schemas.openxmlformats.org/officeDocument/2006/relationships/tags" Target="../tags/tag263.xml"/><Relationship Id="rId105" Type="http://schemas.openxmlformats.org/officeDocument/2006/relationships/tags" Target="../tags/tag268.xml"/><Relationship Id="rId126" Type="http://schemas.openxmlformats.org/officeDocument/2006/relationships/tags" Target="../tags/tag289.xml"/><Relationship Id="rId147" Type="http://schemas.openxmlformats.org/officeDocument/2006/relationships/tags" Target="../tags/tag310.xml"/><Relationship Id="rId8" Type="http://schemas.openxmlformats.org/officeDocument/2006/relationships/tags" Target="../tags/tag171.xml"/><Relationship Id="rId51" Type="http://schemas.openxmlformats.org/officeDocument/2006/relationships/tags" Target="../tags/tag214.xml"/><Relationship Id="rId72" Type="http://schemas.openxmlformats.org/officeDocument/2006/relationships/tags" Target="../tags/tag235.xml"/><Relationship Id="rId93" Type="http://schemas.openxmlformats.org/officeDocument/2006/relationships/tags" Target="../tags/tag256.xml"/><Relationship Id="rId98" Type="http://schemas.openxmlformats.org/officeDocument/2006/relationships/tags" Target="../tags/tag261.xml"/><Relationship Id="rId121" Type="http://schemas.openxmlformats.org/officeDocument/2006/relationships/tags" Target="../tags/tag284.xml"/><Relationship Id="rId142" Type="http://schemas.openxmlformats.org/officeDocument/2006/relationships/tags" Target="../tags/tag305.xml"/><Relationship Id="rId3" Type="http://schemas.openxmlformats.org/officeDocument/2006/relationships/tags" Target="../tags/tag166.xml"/><Relationship Id="rId25" Type="http://schemas.openxmlformats.org/officeDocument/2006/relationships/tags" Target="../tags/tag188.xml"/><Relationship Id="rId46" Type="http://schemas.openxmlformats.org/officeDocument/2006/relationships/tags" Target="../tags/tag209.xml"/><Relationship Id="rId67" Type="http://schemas.openxmlformats.org/officeDocument/2006/relationships/tags" Target="../tags/tag230.xml"/><Relationship Id="rId116" Type="http://schemas.openxmlformats.org/officeDocument/2006/relationships/tags" Target="../tags/tag279.xml"/><Relationship Id="rId137" Type="http://schemas.openxmlformats.org/officeDocument/2006/relationships/tags" Target="../tags/tag300.xml"/><Relationship Id="rId20" Type="http://schemas.openxmlformats.org/officeDocument/2006/relationships/tags" Target="../tags/tag183.xml"/><Relationship Id="rId41" Type="http://schemas.openxmlformats.org/officeDocument/2006/relationships/tags" Target="../tags/tag204.xml"/><Relationship Id="rId62" Type="http://schemas.openxmlformats.org/officeDocument/2006/relationships/tags" Target="../tags/tag225.xml"/><Relationship Id="rId83" Type="http://schemas.openxmlformats.org/officeDocument/2006/relationships/tags" Target="../tags/tag246.xml"/><Relationship Id="rId88" Type="http://schemas.openxmlformats.org/officeDocument/2006/relationships/tags" Target="../tags/tag251.xml"/><Relationship Id="rId111" Type="http://schemas.openxmlformats.org/officeDocument/2006/relationships/tags" Target="../tags/tag274.xml"/><Relationship Id="rId132" Type="http://schemas.openxmlformats.org/officeDocument/2006/relationships/tags" Target="../tags/tag295.xml"/><Relationship Id="rId15" Type="http://schemas.openxmlformats.org/officeDocument/2006/relationships/tags" Target="../tags/tag178.xml"/><Relationship Id="rId36" Type="http://schemas.openxmlformats.org/officeDocument/2006/relationships/tags" Target="../tags/tag199.xml"/><Relationship Id="rId57" Type="http://schemas.openxmlformats.org/officeDocument/2006/relationships/tags" Target="../tags/tag220.xml"/><Relationship Id="rId106" Type="http://schemas.openxmlformats.org/officeDocument/2006/relationships/tags" Target="../tags/tag269.xml"/><Relationship Id="rId127" Type="http://schemas.openxmlformats.org/officeDocument/2006/relationships/tags" Target="../tags/tag290.xml"/><Relationship Id="rId10" Type="http://schemas.openxmlformats.org/officeDocument/2006/relationships/tags" Target="../tags/tag173.xml"/><Relationship Id="rId31" Type="http://schemas.openxmlformats.org/officeDocument/2006/relationships/tags" Target="../tags/tag194.xml"/><Relationship Id="rId52" Type="http://schemas.openxmlformats.org/officeDocument/2006/relationships/tags" Target="../tags/tag215.xml"/><Relationship Id="rId73" Type="http://schemas.openxmlformats.org/officeDocument/2006/relationships/tags" Target="../tags/tag236.xml"/><Relationship Id="rId78" Type="http://schemas.openxmlformats.org/officeDocument/2006/relationships/tags" Target="../tags/tag241.xml"/><Relationship Id="rId94" Type="http://schemas.openxmlformats.org/officeDocument/2006/relationships/tags" Target="../tags/tag257.xml"/><Relationship Id="rId99" Type="http://schemas.openxmlformats.org/officeDocument/2006/relationships/tags" Target="../tags/tag262.xml"/><Relationship Id="rId101" Type="http://schemas.openxmlformats.org/officeDocument/2006/relationships/tags" Target="../tags/tag264.xml"/><Relationship Id="rId122" Type="http://schemas.openxmlformats.org/officeDocument/2006/relationships/tags" Target="../tags/tag285.xml"/><Relationship Id="rId143" Type="http://schemas.openxmlformats.org/officeDocument/2006/relationships/tags" Target="../tags/tag306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26" Type="http://schemas.openxmlformats.org/officeDocument/2006/relationships/tags" Target="../tags/tag189.xml"/><Relationship Id="rId47" Type="http://schemas.openxmlformats.org/officeDocument/2006/relationships/tags" Target="../tags/tag210.xml"/><Relationship Id="rId68" Type="http://schemas.openxmlformats.org/officeDocument/2006/relationships/tags" Target="../tags/tag231.xml"/><Relationship Id="rId89" Type="http://schemas.openxmlformats.org/officeDocument/2006/relationships/tags" Target="../tags/tag252.xml"/><Relationship Id="rId112" Type="http://schemas.openxmlformats.org/officeDocument/2006/relationships/tags" Target="../tags/tag275.xml"/><Relationship Id="rId133" Type="http://schemas.openxmlformats.org/officeDocument/2006/relationships/tags" Target="../tags/tag296.xml"/><Relationship Id="rId16" Type="http://schemas.openxmlformats.org/officeDocument/2006/relationships/tags" Target="../tags/tag179.xml"/><Relationship Id="rId37" Type="http://schemas.openxmlformats.org/officeDocument/2006/relationships/tags" Target="../tags/tag200.xml"/><Relationship Id="rId58" Type="http://schemas.openxmlformats.org/officeDocument/2006/relationships/tags" Target="../tags/tag221.xml"/><Relationship Id="rId79" Type="http://schemas.openxmlformats.org/officeDocument/2006/relationships/tags" Target="../tags/tag242.xml"/><Relationship Id="rId102" Type="http://schemas.openxmlformats.org/officeDocument/2006/relationships/tags" Target="../tags/tag265.xml"/><Relationship Id="rId123" Type="http://schemas.openxmlformats.org/officeDocument/2006/relationships/tags" Target="../tags/tag286.xml"/><Relationship Id="rId144" Type="http://schemas.openxmlformats.org/officeDocument/2006/relationships/tags" Target="../tags/tag307.xml"/><Relationship Id="rId90" Type="http://schemas.openxmlformats.org/officeDocument/2006/relationships/tags" Target="../tags/tag25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tags" Target="../tags/tag541.xml"/><Relationship Id="rId3" Type="http://schemas.openxmlformats.org/officeDocument/2006/relationships/tags" Target="../tags/tag536.xml"/><Relationship Id="rId7" Type="http://schemas.openxmlformats.org/officeDocument/2006/relationships/tags" Target="../tags/tag540.xml"/><Relationship Id="rId2" Type="http://schemas.openxmlformats.org/officeDocument/2006/relationships/tags" Target="../tags/tag535.xml"/><Relationship Id="rId1" Type="http://schemas.openxmlformats.org/officeDocument/2006/relationships/tags" Target="../tags/tag534.xml"/><Relationship Id="rId6" Type="http://schemas.openxmlformats.org/officeDocument/2006/relationships/tags" Target="../tags/tag539.xml"/><Relationship Id="rId5" Type="http://schemas.openxmlformats.org/officeDocument/2006/relationships/tags" Target="../tags/tag538.xml"/><Relationship Id="rId4" Type="http://schemas.openxmlformats.org/officeDocument/2006/relationships/tags" Target="../tags/tag537.xml"/><Relationship Id="rId9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544.xml"/><Relationship Id="rId2" Type="http://schemas.openxmlformats.org/officeDocument/2006/relationships/tags" Target="../tags/tag543.xml"/><Relationship Id="rId1" Type="http://schemas.openxmlformats.org/officeDocument/2006/relationships/tags" Target="../tags/tag542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313.xml"/><Relationship Id="rId7" Type="http://schemas.openxmlformats.org/officeDocument/2006/relationships/tags" Target="../tags/tag3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5" Type="http://schemas.openxmlformats.org/officeDocument/2006/relationships/tags" Target="../tags/tag315.xml"/><Relationship Id="rId10" Type="http://schemas.openxmlformats.org/officeDocument/2006/relationships/tags" Target="../tags/tag320.xml"/><Relationship Id="rId4" Type="http://schemas.openxmlformats.org/officeDocument/2006/relationships/tags" Target="../tags/tag314.xml"/><Relationship Id="rId9" Type="http://schemas.openxmlformats.org/officeDocument/2006/relationships/tags" Target="../tags/tag319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tags" Target="../tags/tag552.xml"/><Relationship Id="rId13" Type="http://schemas.openxmlformats.org/officeDocument/2006/relationships/notesSlide" Target="../notesSlides/notesSlide23.xml"/><Relationship Id="rId3" Type="http://schemas.openxmlformats.org/officeDocument/2006/relationships/tags" Target="../tags/tag547.xml"/><Relationship Id="rId7" Type="http://schemas.openxmlformats.org/officeDocument/2006/relationships/tags" Target="../tags/tag55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46.xml"/><Relationship Id="rId1" Type="http://schemas.openxmlformats.org/officeDocument/2006/relationships/tags" Target="../tags/tag545.xml"/><Relationship Id="rId6" Type="http://schemas.openxmlformats.org/officeDocument/2006/relationships/tags" Target="../tags/tag550.xml"/><Relationship Id="rId11" Type="http://schemas.openxmlformats.org/officeDocument/2006/relationships/tags" Target="../tags/tag555.xml"/><Relationship Id="rId5" Type="http://schemas.openxmlformats.org/officeDocument/2006/relationships/tags" Target="../tags/tag549.xml"/><Relationship Id="rId10" Type="http://schemas.openxmlformats.org/officeDocument/2006/relationships/tags" Target="../tags/tag554.xml"/><Relationship Id="rId4" Type="http://schemas.openxmlformats.org/officeDocument/2006/relationships/tags" Target="../tags/tag548.xml"/><Relationship Id="rId9" Type="http://schemas.openxmlformats.org/officeDocument/2006/relationships/tags" Target="../tags/tag5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</a:t>
            </a:r>
            <a:r>
              <a:rPr lang="en-US" b="1" dirty="0" smtClean="0"/>
              <a:t>. Hakim Weatherspoon</a:t>
            </a:r>
          </a:p>
          <a:p>
            <a:r>
              <a:rPr lang="en-US" b="1" dirty="0" smtClean="0"/>
              <a:t>CS 3410, Spring </a:t>
            </a:r>
            <a:r>
              <a:rPr lang="en-US" b="1" dirty="0" smtClean="0"/>
              <a:t>2015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2.12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800" dirty="0" smtClean="0"/>
              <a:t>What is the convention to call a subroutine?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1811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#1: </a:t>
            </a:r>
            <a:r>
              <a:rPr lang="en-GB" sz="4000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Laftercall1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919611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</p:txBody>
      </p:sp>
    </p:spTree>
    <p:extLst>
      <p:ext uri="{BB962C8B-B14F-4D97-AF65-F5344CB8AC3E}">
        <p14:creationId xmlns:p14="http://schemas.microsoft.com/office/powerpoint/2010/main" val="1106427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1811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#1: </a:t>
            </a:r>
            <a:r>
              <a:rPr lang="en-GB" sz="4000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bIns="0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Laftercall1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 Laftercall2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1597025" y="1889125"/>
            <a:ext cx="2382838" cy="2073275"/>
          </a:xfrm>
          <a:custGeom>
            <a:avLst/>
            <a:gdLst>
              <a:gd name="T0" fmla="*/ 0 w 1501"/>
              <a:gd name="T1" fmla="*/ 1228 h 1306"/>
              <a:gd name="T2" fmla="*/ 1136 w 1501"/>
              <a:gd name="T3" fmla="*/ 1130 h 1306"/>
              <a:gd name="T4" fmla="*/ 1241 w 1501"/>
              <a:gd name="T5" fmla="*/ 173 h 1306"/>
              <a:gd name="T6" fmla="*/ 1501 w 1501"/>
              <a:gd name="T7" fmla="*/ 92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306">
                <a:moveTo>
                  <a:pt x="0" y="1228"/>
                </a:moveTo>
                <a:cubicBezTo>
                  <a:pt x="189" y="1212"/>
                  <a:pt x="929" y="1306"/>
                  <a:pt x="1136" y="1130"/>
                </a:cubicBezTo>
                <a:cubicBezTo>
                  <a:pt x="1343" y="954"/>
                  <a:pt x="1180" y="346"/>
                  <a:pt x="1241" y="173"/>
                </a:cubicBezTo>
                <a:cubicBezTo>
                  <a:pt x="1302" y="0"/>
                  <a:pt x="1447" y="109"/>
                  <a:pt x="1501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1370183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when there are multiple calls from different call sites?</a:t>
            </a:r>
            <a:endParaRPr lang="en-GB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8781" y="3009039"/>
            <a:ext cx="3119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 correct</a:t>
            </a:r>
            <a:r>
              <a:rPr lang="en-US" sz="2400" dirty="0" smtClean="0"/>
              <a:t>.  How do </a:t>
            </a:r>
          </a:p>
          <a:p>
            <a:r>
              <a:rPr lang="en-US" sz="2400" dirty="0" smtClean="0"/>
              <a:t>We know what location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o return to?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86400" y="3162300"/>
            <a:ext cx="592381" cy="104706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407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Takeaway1: Need Jump </a:t>
            </a:r>
            <a:r>
              <a:rPr lang="en-GB" dirty="0"/>
              <a:t>And Link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3805529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JAL (Jump And Link) instruction </a:t>
            </a:r>
            <a:r>
              <a:rPr lang="en-GB" dirty="0"/>
              <a:t>moves a new value into the PC, and simultaneously saves the old value in register 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</a:t>
            </a:r>
            <a:r>
              <a:rPr lang="en-GB" dirty="0" smtClean="0">
                <a:solidFill>
                  <a:schemeClr val="bg1"/>
                </a:solidFill>
              </a:rPr>
              <a:t>(aka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or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address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Thus, can get back from the subroutine to the instruction immediately following the jump by transferring control back to PC in register $31</a:t>
            </a:r>
          </a:p>
        </p:txBody>
      </p:sp>
    </p:spTree>
    <p:extLst>
      <p:ext uri="{BB962C8B-B14F-4D97-AF65-F5344CB8AC3E}">
        <p14:creationId xmlns:p14="http://schemas.microsoft.com/office/powerpoint/2010/main" val="822087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4397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#2: </a:t>
            </a:r>
            <a:r>
              <a:rPr lang="en-GB" sz="4000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1454949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4397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#2: </a:t>
            </a:r>
            <a:r>
              <a:rPr lang="en-GB" sz="4000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3941222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happens for recursive invocations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if(n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== 0)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else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n *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 - 1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5562600"/>
            <a:ext cx="20574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71548" y="3363686"/>
            <a:ext cx="3579954" cy="2204357"/>
          </a:xfrm>
          <a:custGeom>
            <a:avLst/>
            <a:gdLst>
              <a:gd name="connsiteX0" fmla="*/ 3314752 w 3579954"/>
              <a:gd name="connsiteY0" fmla="*/ 2204357 h 2204357"/>
              <a:gd name="connsiteX1" fmla="*/ 3576009 w 3579954"/>
              <a:gd name="connsiteY1" fmla="*/ 1698171 h 2204357"/>
              <a:gd name="connsiteX2" fmla="*/ 3135138 w 3579954"/>
              <a:gd name="connsiteY2" fmla="*/ 473528 h 2204357"/>
              <a:gd name="connsiteX3" fmla="*/ 1126723 w 3579954"/>
              <a:gd name="connsiteY3" fmla="*/ 16328 h 2204357"/>
              <a:gd name="connsiteX4" fmla="*/ 179666 w 3579954"/>
              <a:gd name="connsiteY4" fmla="*/ 130628 h 2204357"/>
              <a:gd name="connsiteX5" fmla="*/ 52 w 3579954"/>
              <a:gd name="connsiteY5" fmla="*/ 408214 h 220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9954" h="2204357">
                <a:moveTo>
                  <a:pt x="3314752" y="2204357"/>
                </a:moveTo>
                <a:cubicBezTo>
                  <a:pt x="3460348" y="2095499"/>
                  <a:pt x="3605945" y="1986642"/>
                  <a:pt x="3576009" y="1698171"/>
                </a:cubicBezTo>
                <a:cubicBezTo>
                  <a:pt x="3546073" y="1409700"/>
                  <a:pt x="3543352" y="753835"/>
                  <a:pt x="3135138" y="473528"/>
                </a:cubicBezTo>
                <a:cubicBezTo>
                  <a:pt x="2726924" y="193221"/>
                  <a:pt x="1619302" y="73478"/>
                  <a:pt x="1126723" y="16328"/>
                </a:cubicBezTo>
                <a:cubicBezTo>
                  <a:pt x="634144" y="-40822"/>
                  <a:pt x="367444" y="65314"/>
                  <a:pt x="179666" y="130628"/>
                </a:cubicBezTo>
                <a:cubicBezTo>
                  <a:pt x="-8112" y="195942"/>
                  <a:pt x="52" y="408214"/>
                  <a:pt x="52" y="408214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9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2853"/>
            <a:ext cx="9144000" cy="698653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</a:t>
            </a:r>
            <a:r>
              <a:rPr lang="en-GB" sz="4000" dirty="0"/>
              <a:t>Call – Attempt #</a:t>
            </a:r>
            <a:r>
              <a:rPr lang="en-GB" sz="4000" dirty="0" smtClean="0"/>
              <a:t>2: </a:t>
            </a:r>
            <a:r>
              <a:rPr lang="en-GB" sz="4000" dirty="0"/>
              <a:t>JAL/JR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62400" y="1600200"/>
            <a:ext cx="2057400" cy="342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803400" y="2125662"/>
            <a:ext cx="2189163" cy="388938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4572000" y="2125662"/>
            <a:ext cx="1827213" cy="1304926"/>
          </a:xfrm>
          <a:custGeom>
            <a:avLst/>
            <a:gdLst>
              <a:gd name="T0" fmla="*/ 227 w 1151"/>
              <a:gd name="T1" fmla="*/ 974 h 1009"/>
              <a:gd name="T2" fmla="*/ 1022 w 1151"/>
              <a:gd name="T3" fmla="*/ 869 h 1009"/>
              <a:gd name="T4" fmla="*/ 981 w 1151"/>
              <a:gd name="T5" fmla="*/ 131 h 1009"/>
              <a:gd name="T6" fmla="*/ 0 w 1151"/>
              <a:gd name="T7" fmla="*/ 82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1" h="1009">
                <a:moveTo>
                  <a:pt x="227" y="974"/>
                </a:moveTo>
                <a:cubicBezTo>
                  <a:pt x="359" y="957"/>
                  <a:pt x="896" y="1009"/>
                  <a:pt x="1022" y="869"/>
                </a:cubicBezTo>
                <a:cubicBezTo>
                  <a:pt x="1148" y="729"/>
                  <a:pt x="1151" y="262"/>
                  <a:pt x="981" y="131"/>
                </a:cubicBezTo>
                <a:cubicBezTo>
                  <a:pt x="811" y="0"/>
                  <a:pt x="204" y="92"/>
                  <a:pt x="0" y="8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57200" y="51054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Recursion </a:t>
            </a:r>
            <a:r>
              <a:rPr lang="en-GB" sz="2800" dirty="0">
                <a:solidFill>
                  <a:schemeClr val="bg1"/>
                </a:solidFill>
              </a:rPr>
              <a:t>overwrites contents of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Need to save and restore the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2897771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6172200" y="30480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019800" y="32004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9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Where are we now?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7428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20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pointer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5616714"/>
            <a:ext cx="2674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Pop: LW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$31, 0 ($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JR $31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172200" y="30288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019800" y="31812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7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Stack Growth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(Call) Stacks </a:t>
            </a:r>
            <a:r>
              <a:rPr lang="en-US" dirty="0"/>
              <a:t>start at a high address in memory</a:t>
            </a:r>
          </a:p>
          <a:p>
            <a:endParaRPr lang="en-US" dirty="0"/>
          </a:p>
          <a:p>
            <a:r>
              <a:rPr lang="en-US" dirty="0"/>
              <a:t>Stacks grow down as frames are pushed on</a:t>
            </a:r>
          </a:p>
          <a:p>
            <a:pPr lvl="1"/>
            <a:r>
              <a:rPr lang="en-US" dirty="0" smtClean="0"/>
              <a:t>Note: data </a:t>
            </a:r>
            <a:r>
              <a:rPr lang="en-US" dirty="0"/>
              <a:t>region starts at a low address and grows up</a:t>
            </a:r>
          </a:p>
          <a:p>
            <a:pPr lvl="1"/>
            <a:r>
              <a:rPr lang="en-US" dirty="0"/>
              <a:t>The growth potential of stacks and data region are not artificially limited</a:t>
            </a:r>
          </a:p>
        </p:txBody>
      </p:sp>
    </p:spTree>
    <p:extLst>
      <p:ext uri="{BB962C8B-B14F-4D97-AF65-F5344CB8AC3E}">
        <p14:creationId xmlns:p14="http://schemas.microsoft.com/office/powerpoint/2010/main" val="979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.data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14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sz="4000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7428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7334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200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429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9836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819400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Takeaway2: Need a Call Stack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631711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bg1"/>
                </a:solidFill>
              </a:rPr>
              <a:t>JAL (Jump And Link) instruction moves a new value into the PC, and simultaneously saves the old value in register $</a:t>
            </a:r>
            <a:r>
              <a:rPr lang="en-GB" dirty="0" smtClean="0">
                <a:solidFill>
                  <a:schemeClr val="bg1"/>
                </a:solidFill>
              </a:rPr>
              <a:t>31 (aka $</a:t>
            </a:r>
            <a:r>
              <a:rPr lang="en-GB" dirty="0" err="1" smtClean="0">
                <a:solidFill>
                  <a:schemeClr val="bg1"/>
                </a:solidFill>
              </a:rPr>
              <a:t>ra</a:t>
            </a:r>
            <a:r>
              <a:rPr lang="en-GB" dirty="0" smtClean="0">
                <a:solidFill>
                  <a:schemeClr val="bg1"/>
                </a:solidFill>
              </a:rPr>
              <a:t> or return address)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Thus</a:t>
            </a:r>
            <a:r>
              <a:rPr lang="en-GB" dirty="0">
                <a:solidFill>
                  <a:schemeClr val="bg1"/>
                </a:solidFill>
              </a:rPr>
              <a:t>, can get back from the subroutine to the instruction immediately following the jump by transferring control back to PC in register $</a:t>
            </a:r>
            <a:r>
              <a:rPr lang="en-GB" dirty="0" smtClean="0">
                <a:solidFill>
                  <a:schemeClr val="bg1"/>
                </a:solidFill>
              </a:rPr>
              <a:t>31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Need a Call Stack to return to correct calling procedure.  To maintain a stack, need to store an </a:t>
            </a:r>
            <a:r>
              <a:rPr lang="en-GB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activation record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(aka a “stack frame”) in memory.  Stacks keep track of the correct return address by storing the contents of $31 in memory (the stack).  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69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4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  <a:endParaRPr lang="en-GB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6507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98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</a:rPr>
              <a:t>How about arguments?</a:t>
            </a:r>
            <a:endParaRPr lang="en-GB" sz="2800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4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4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Attempt #4: Arguments </a:t>
            </a:r>
            <a:r>
              <a:rPr lang="en-US" dirty="0"/>
              <a:t>&amp; Return Values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Given a procedure signature, need to know where arguments should be placed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min(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subf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c,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e);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isalpha</a:t>
            </a:r>
            <a:r>
              <a:rPr lang="en-US" sz="2400" dirty="0">
                <a:latin typeface="Courier New" pitchFamily="49" charset="0"/>
              </a:rPr>
              <a:t>(char c);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treesort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Tree *root);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*</a:t>
            </a:r>
            <a:r>
              <a:rPr lang="en-US" sz="2400" dirty="0" err="1">
                <a:latin typeface="Courier New" pitchFamily="49" charset="0"/>
              </a:rPr>
              <a:t>createNode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</a:t>
            </a:r>
            <a:r>
              <a:rPr lang="en-US" sz="2400" dirty="0" err="1">
                <a:latin typeface="Courier New" pitchFamily="49" charset="0"/>
              </a:rPr>
              <a:t>mynode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4000"/>
              </a:lnSpc>
            </a:pPr>
            <a:r>
              <a:rPr lang="en-US" sz="2800" dirty="0"/>
              <a:t>Too many combinations of char, short, </a:t>
            </a:r>
            <a:r>
              <a:rPr lang="en-US" sz="2800" dirty="0" err="1"/>
              <a:t>int</a:t>
            </a:r>
            <a:r>
              <a:rPr lang="en-US" sz="2800" dirty="0"/>
              <a:t>, void *, </a:t>
            </a:r>
            <a:r>
              <a:rPr lang="en-US" sz="2800" dirty="0" err="1"/>
              <a:t>struct</a:t>
            </a:r>
            <a:r>
              <a:rPr lang="en-US" sz="2800" dirty="0"/>
              <a:t>, etc.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MIPS treats char, short, </a:t>
            </a:r>
            <a:r>
              <a:rPr lang="en-US" sz="2400" dirty="0" err="1"/>
              <a:t>int</a:t>
            </a:r>
            <a:r>
              <a:rPr lang="en-US" sz="2400" dirty="0"/>
              <a:t> and void * identically</a:t>
            </a:r>
          </a:p>
        </p:txBody>
      </p:sp>
    </p:spTree>
    <p:extLst>
      <p:ext uri="{BB962C8B-B14F-4D97-AF65-F5344CB8AC3E}">
        <p14:creationId xmlns:p14="http://schemas.microsoft.com/office/powerpoint/2010/main" val="29407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Simple Argument Passing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371600"/>
            <a:ext cx="5254625" cy="4111625"/>
          </a:xfrm>
        </p:spPr>
        <p:txBody>
          <a:bodyPr/>
          <a:lstStyle/>
          <a:p>
            <a:r>
              <a:rPr lang="en-US" dirty="0"/>
              <a:t>First four arguments are passed in registers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$4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$5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$6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$7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$a1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$a2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$a3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The returned result is passed back in a register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 6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 7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min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endParaRPr lang="en-US" sz="1800" dirty="0">
              <a:solidFill>
                <a:srgbClr val="BC101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8" y="5244628"/>
            <a:ext cx="2238052" cy="150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Where are we going?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1601" y="32777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29000" y="32766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43400" y="32766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81600" y="32777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2819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r0         r5                                    10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21601" y="39635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29000" y="39624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39624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1600" y="39635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09799" y="4186535"/>
            <a:ext cx="5997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r5        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15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1601" y="3582572"/>
            <a:ext cx="1107399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3581400"/>
            <a:ext cx="914401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4200" y="3582572"/>
            <a:ext cx="1066800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19800" y="3581400"/>
            <a:ext cx="9144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13609" y="3733800"/>
            <a:ext cx="6368391" cy="1528465"/>
            <a:chOff x="2013609" y="3733800"/>
            <a:chExt cx="6368391" cy="1528465"/>
          </a:xfrm>
        </p:grpSpPr>
        <p:sp>
          <p:nvSpPr>
            <p:cNvPr id="39" name="TextBox 38"/>
            <p:cNvSpPr txBox="1"/>
            <p:nvPr/>
          </p:nvSpPr>
          <p:spPr>
            <a:xfrm>
              <a:off x="2190399" y="4800600"/>
              <a:ext cx="6191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op = r-type               r5  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r5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shamt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=1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func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sll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" name="Straight Arrow Connector 2"/>
            <p:cNvCxnSpPr>
              <a:endCxn id="38" idx="2"/>
            </p:cNvCxnSpPr>
            <p:nvPr/>
          </p:nvCxnSpPr>
          <p:spPr>
            <a:xfrm flipV="1">
              <a:off x="64770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5626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7741920" y="3820160"/>
              <a:ext cx="577182" cy="1127999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2013609" y="3733800"/>
              <a:ext cx="577182" cy="1280160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76800" y="3886200"/>
              <a:ext cx="577182" cy="1145232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38618" y="990600"/>
            <a:ext cx="3071675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5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 = 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r0 + 10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r5&lt;&lt;1 #r5 = r5 * 2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r15 + 15</a:t>
            </a:r>
            <a:endParaRPr lang="en-US" sz="2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5105400" y="1998568"/>
            <a:ext cx="733218" cy="3847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76800" y="2422451"/>
            <a:ext cx="10668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105400" y="2758391"/>
            <a:ext cx="8382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048000" y="5244628"/>
            <a:ext cx="2552700" cy="1421027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69080" y="4648200"/>
            <a:ext cx="1678920" cy="102685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09320" y="1490236"/>
            <a:ext cx="1912281" cy="168276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 animBg="1"/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2" grpId="0" animBg="1"/>
      <p:bldP spid="23" grpId="0" animBg="1"/>
      <p:bldP spid="24" grpId="0" animBg="1"/>
      <p:bldP spid="20" grpId="0" animBg="1"/>
      <p:bldP spid="21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$a2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$a3</a:t>
            </a:r>
          </a:p>
          <a:p>
            <a:pPr lvl="1"/>
            <a:r>
              <a:rPr lang="en-US" dirty="0" smtClean="0"/>
              <a:t>return value (if any) 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$v1</a:t>
            </a:r>
          </a:p>
          <a:p>
            <a:pPr lvl="1"/>
            <a:r>
              <a:rPr lang="en-US" dirty="0" smtClean="0"/>
              <a:t>stack frame at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 smtClean="0"/>
              <a:t> (clobbered on JAL to sub-functions)</a:t>
            </a:r>
          </a:p>
          <a:p>
            <a:r>
              <a:rPr lang="en-US" dirty="0" smtClean="0"/>
              <a:t>Q: What about argument lists?</a:t>
            </a:r>
          </a:p>
        </p:txBody>
      </p:sp>
    </p:spTree>
    <p:extLst>
      <p:ext uri="{BB962C8B-B14F-4D97-AF65-F5344CB8AC3E}">
        <p14:creationId xmlns:p14="http://schemas.microsoft.com/office/powerpoint/2010/main" val="156144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// result in $v0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  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3352800" y="3124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76600" y="31242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515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/>
      <p:bldP spid="59400" grpId="0" animBg="1"/>
      <p:bldP spid="5940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main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352800" y="36384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76600" y="36384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810000" y="32766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20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Variable Length Arguments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448800" cy="63246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(“Coordinates are: %d %d %d\n”, 1, 2, 3);</a:t>
            </a:r>
          </a:p>
          <a:p>
            <a:pPr>
              <a:lnSpc>
                <a:spcPct val="9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2800" dirty="0"/>
              <a:t>Could just use the regular calling convention, placing first four arguments in registers, spilling the rest onto the stack</a:t>
            </a:r>
          </a:p>
          <a:p>
            <a:pPr lvl="1">
              <a:lnSpc>
                <a:spcPct val="94000"/>
              </a:lnSpc>
            </a:pPr>
            <a:r>
              <a:rPr lang="en-US" sz="2400" dirty="0" err="1"/>
              <a:t>Callee</a:t>
            </a:r>
            <a:r>
              <a:rPr lang="en-US" sz="2400" dirty="0"/>
              <a:t> requires special-case code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if(</a:t>
            </a:r>
            <a:r>
              <a:rPr lang="en-US" sz="2400" dirty="0" err="1"/>
              <a:t>argno</a:t>
            </a:r>
            <a:r>
              <a:rPr lang="en-US" sz="2400" dirty="0"/>
              <a:t> == 1) use a0, … else if (</a:t>
            </a:r>
            <a:r>
              <a:rPr lang="en-US" sz="2400" dirty="0" err="1"/>
              <a:t>argno</a:t>
            </a:r>
            <a:r>
              <a:rPr lang="en-US" sz="2400" dirty="0"/>
              <a:t> == 4) use a3, else use stack offset</a:t>
            </a:r>
          </a:p>
          <a:p>
            <a:pPr lvl="1">
              <a:lnSpc>
                <a:spcPct val="94000"/>
              </a:lnSpc>
            </a:pPr>
            <a:endParaRPr lang="en-US" sz="2400" dirty="0"/>
          </a:p>
          <a:p>
            <a:pPr>
              <a:lnSpc>
                <a:spcPct val="94000"/>
              </a:lnSpc>
            </a:pPr>
            <a:r>
              <a:rPr lang="en-US" sz="2800" dirty="0"/>
              <a:t>Best to use an (initially confusing but ultimately simpler) approach: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first four arguments in registers, as usual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rest on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Reserve space on the stack for all arguments, including the first four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Simplifies functions that use variable-length arguments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Store a0-a3 on the slots allocated on the stack, refer to all arguments through the stack</a:t>
            </a:r>
          </a:p>
        </p:txBody>
      </p:sp>
    </p:spTree>
    <p:extLst>
      <p:ext uri="{BB962C8B-B14F-4D97-AF65-F5344CB8AC3E}">
        <p14:creationId xmlns:p14="http://schemas.microsoft.com/office/powerpoint/2010/main" val="87716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Register Layout on Stack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0575" y="1371600"/>
            <a:ext cx="3121025" cy="3810000"/>
          </a:xfrm>
        </p:spPr>
        <p:txBody>
          <a:bodyPr>
            <a:noAutofit/>
          </a:bodyPr>
          <a:lstStyle/>
          <a:p>
            <a:r>
              <a:rPr lang="en-US" sz="2800" dirty="0"/>
              <a:t>First four arguments are in registers</a:t>
            </a:r>
          </a:p>
          <a:p>
            <a:r>
              <a:rPr lang="en-US" sz="2800" dirty="0"/>
              <a:t>The rest are on the stack</a:t>
            </a:r>
          </a:p>
          <a:p>
            <a:r>
              <a:rPr lang="en-US" sz="2800" dirty="0"/>
              <a:t>There is room on the stack for the first four arguments, just in case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$sp,s$p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,-24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16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in$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v0</a:t>
            </a: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3124200" y="3505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048000" y="35052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5814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581400" y="1752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581400" y="2133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581400" y="2514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581400" y="2895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581400" y="3276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581400" y="1371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9835" y="3276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9835" y="2895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2514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133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176426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1371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38862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28570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14300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4" grpId="0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386709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381000" y="1371600"/>
            <a:ext cx="457200" cy="2667000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6200" y="2373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flipH="1">
            <a:off x="2895600" y="4038600"/>
            <a:ext cx="457200" cy="2667000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50027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5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remaining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for first 4 arguments to sub-functions</a:t>
            </a:r>
          </a:p>
        </p:txBody>
      </p:sp>
    </p:spTree>
    <p:extLst>
      <p:ext uri="{BB962C8B-B14F-4D97-AF65-F5344CB8AC3E}">
        <p14:creationId xmlns:p14="http://schemas.microsoft.com/office/powerpoint/2010/main" val="13499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30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 so far: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507094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84370371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7197539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7938" y="533400"/>
            <a:ext cx="2667462" cy="2000548"/>
          </a:xfrm>
          <a:prstGeom prst="rect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Pseudo-Instructions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 BLZ</a:t>
            </a:r>
          </a:p>
          <a:p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SLT $at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BNE $at, 0, 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 flipV="1">
            <a:off x="3733800" y="1219200"/>
            <a:ext cx="2514138" cy="314474"/>
          </a:xfrm>
          <a:prstGeom prst="straightConnector1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vs</a:t>
            </a:r>
            <a:r>
              <a:rPr lang="en-US" dirty="0" smtClean="0"/>
              <a:t> C: Pointers </a:t>
            </a:r>
            <a:r>
              <a:rPr lang="en-US" dirty="0"/>
              <a:t>and Structures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601200" cy="579120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2800" dirty="0"/>
              <a:t>Pointers are 32-bits, treat just like </a:t>
            </a:r>
            <a:r>
              <a:rPr lang="en-US" sz="2800" dirty="0" err="1"/>
              <a:t>ints</a:t>
            </a: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Pointers to </a:t>
            </a:r>
            <a:r>
              <a:rPr lang="en-US" sz="2800" dirty="0" err="1"/>
              <a:t>structs</a:t>
            </a:r>
            <a:r>
              <a:rPr lang="en-US" sz="2800" dirty="0"/>
              <a:t> are pointers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C allows passing whole </a:t>
            </a:r>
            <a:r>
              <a:rPr lang="en-US" sz="2800" dirty="0" err="1"/>
              <a:t>structs</a:t>
            </a:r>
            <a:endParaRPr lang="en-US" sz="2800" dirty="0"/>
          </a:p>
          <a:p>
            <a:pPr lvl="1"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distance(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p1, 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p2);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Treat like a collection of consecutive 32-bit arguments, </a:t>
            </a:r>
            <a:r>
              <a:rPr lang="en-US" dirty="0" smtClean="0"/>
              <a:t>    use </a:t>
            </a:r>
            <a:r>
              <a:rPr lang="en-US" dirty="0"/>
              <a:t>registers for first 4 words, stack for </a:t>
            </a:r>
            <a:r>
              <a:rPr lang="en-US" dirty="0" smtClean="0"/>
              <a:t>rest</a:t>
            </a:r>
          </a:p>
          <a:p>
            <a:pPr lvl="1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Of course, Inefficient </a:t>
            </a:r>
            <a:r>
              <a:rPr lang="en-US" dirty="0"/>
              <a:t>and to be avoided, better to use</a:t>
            </a:r>
            <a:br>
              <a:rPr lang="en-US" dirty="0"/>
            </a:br>
            <a:r>
              <a:rPr lang="en-US" sz="2300" dirty="0" err="1">
                <a:latin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</a:rPr>
              <a:t> distance(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*p1, 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*p2);</a:t>
            </a:r>
            <a:r>
              <a:rPr lang="en-US" sz="1800" dirty="0">
                <a:latin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</a:rPr>
            </a:br>
            <a:r>
              <a:rPr lang="en-US" dirty="0"/>
              <a:t>in all cases</a:t>
            </a:r>
          </a:p>
          <a:p>
            <a:pPr>
              <a:lnSpc>
                <a:spcPct val="94000"/>
              </a:lnSpc>
              <a:buFont typeface="StarSymbo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Globals</a:t>
            </a:r>
            <a:r>
              <a:rPr lang="en-US" dirty="0"/>
              <a:t> and Locals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Global variables are allocated in the “data” region of the program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for all time, accessible to all routines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Local variables are allocated within the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solely for the duration of the stack frame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Dangling pointers are pointers into a destroyed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C lets you create these, Java does not</a:t>
            </a:r>
          </a:p>
          <a:p>
            <a:pPr lvl="1">
              <a:lnSpc>
                <a:spcPct val="84000"/>
              </a:lnSpc>
            </a:pPr>
            <a:r>
              <a:rPr lang="en-US" sz="2400" dirty="0" err="1"/>
              <a:t>int</a:t>
            </a:r>
            <a:r>
              <a:rPr lang="en-US" sz="2400" dirty="0"/>
              <a:t> *foo() { </a:t>
            </a:r>
            <a:r>
              <a:rPr lang="en-US" sz="2400" dirty="0" err="1"/>
              <a:t>int</a:t>
            </a:r>
            <a:r>
              <a:rPr lang="en-US" sz="2400" dirty="0"/>
              <a:t> a; return &amp;a; }</a:t>
            </a:r>
          </a:p>
        </p:txBody>
      </p:sp>
    </p:spTree>
    <p:extLst>
      <p:ext uri="{BB962C8B-B14F-4D97-AF65-F5344CB8AC3E}">
        <p14:creationId xmlns:p14="http://schemas.microsoft.com/office/powerpoint/2010/main" val="8683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and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a function load global data?</a:t>
            </a:r>
          </a:p>
          <a:p>
            <a:pPr lvl="1"/>
            <a:r>
              <a:rPr lang="en-US" dirty="0" smtClean="0"/>
              <a:t>global variables are just above 0x10000000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Convention: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pointer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(pointer into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middle</a:t>
            </a:r>
            <a:r>
              <a:rPr lang="en-US" dirty="0" smtClean="0"/>
              <a:t> of global data section)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gp</a:t>
            </a:r>
            <a:r>
              <a:rPr lang="en-US" dirty="0" smtClean="0"/>
              <a:t> = 0x10008000</a:t>
            </a:r>
          </a:p>
          <a:p>
            <a:pPr lvl="1"/>
            <a:r>
              <a:rPr lang="en-US" dirty="0" smtClean="0"/>
              <a:t>Access most global data using LW at $</a:t>
            </a:r>
            <a:r>
              <a:rPr lang="en-US" dirty="0" err="1" smtClean="0"/>
              <a:t>gp</a:t>
            </a:r>
            <a:r>
              <a:rPr lang="en-US" dirty="0" smtClean="0"/>
              <a:t> +/- offset</a:t>
            </a:r>
            <a:br>
              <a:rPr lang="en-US" dirty="0" smtClean="0"/>
            </a:br>
            <a:r>
              <a:rPr lang="en-US" dirty="0" smtClean="0"/>
              <a:t>LW $v0, 0x8000($</a:t>
            </a:r>
            <a:r>
              <a:rPr lang="en-US" dirty="0" err="1" smtClean="0"/>
              <a:t>gp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LW $v1, 0x7FFF($</a:t>
            </a:r>
            <a:r>
              <a:rPr lang="en-US" dirty="0" err="1" smtClean="0"/>
              <a:t>gp</a:t>
            </a:r>
            <a:r>
              <a:rPr lang="en-US" dirty="0" smtClean="0"/>
              <a:t>) 	</a:t>
            </a:r>
            <a:br>
              <a:rPr lang="en-US" dirty="0" smtClean="0"/>
            </a:b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63040" y="5039380"/>
            <a:ext cx="2179120" cy="52322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458218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22" idx="3"/>
            <a:endCxn id="3" idx="1"/>
          </p:cNvCxnSpPr>
          <p:nvPr/>
        </p:nvCxnSpPr>
        <p:spPr>
          <a:xfrm>
            <a:off x="724878" y="4843790"/>
            <a:ext cx="257287" cy="27221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50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Frame Pointer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2625" cy="6096000"/>
          </a:xfrm>
        </p:spPr>
        <p:txBody>
          <a:bodyPr>
            <a:normAutofit/>
          </a:bodyPr>
          <a:lstStyle/>
          <a:p>
            <a:r>
              <a:rPr lang="en-US" sz="2800" dirty="0"/>
              <a:t>It is often cumbersome to keep track of location of data on the stack</a:t>
            </a:r>
          </a:p>
          <a:p>
            <a:pPr lvl="1"/>
            <a:r>
              <a:rPr lang="en-US" sz="2400" dirty="0"/>
              <a:t>The offsets change as new values are pushed onto and popped off of the stack</a:t>
            </a:r>
          </a:p>
          <a:p>
            <a:endParaRPr lang="en-US" sz="2400" dirty="0"/>
          </a:p>
          <a:p>
            <a:r>
              <a:rPr lang="en-US" sz="2800" dirty="0"/>
              <a:t>Keep a pointer to the top of the stack frame</a:t>
            </a:r>
          </a:p>
          <a:p>
            <a:pPr lvl="1"/>
            <a:r>
              <a:rPr lang="en-US" sz="2400" dirty="0"/>
              <a:t>Simplifies the task of referring to items on the stack</a:t>
            </a:r>
          </a:p>
          <a:p>
            <a:pPr lvl="1"/>
            <a:endParaRPr lang="en-US" sz="2400" dirty="0"/>
          </a:p>
          <a:p>
            <a:r>
              <a:rPr lang="en-US" sz="2800" dirty="0"/>
              <a:t>A frame pointer,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$30</a:t>
            </a:r>
            <a:r>
              <a:rPr lang="en-US" sz="2800" dirty="0"/>
              <a:t>, 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dirty="0"/>
              <a:t>Value of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upon procedure entry</a:t>
            </a:r>
          </a:p>
          <a:p>
            <a:pPr lvl="1"/>
            <a:r>
              <a:rPr lang="en-US" sz="2400" dirty="0"/>
              <a:t>Can be used to restore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on exit</a:t>
            </a:r>
          </a:p>
        </p:txBody>
      </p:sp>
    </p:spTree>
    <p:extLst>
      <p:ext uri="{BB962C8B-B14F-4D97-AF65-F5344CB8AC3E}">
        <p14:creationId xmlns:p14="http://schemas.microsoft.com/office/powerpoint/2010/main" val="27219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/>
              <a:t>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50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convention should we use to share use of registers across procedure calls?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Suppose a routine would like to store a value in a register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Two options: </a:t>
            </a:r>
            <a:r>
              <a:rPr lang="en-US" sz="2800" dirty="0" err="1" smtClean="0"/>
              <a:t>callee</a:t>
            </a:r>
            <a:r>
              <a:rPr lang="en-US" sz="2800" dirty="0" smtClean="0"/>
              <a:t>-save </a:t>
            </a:r>
            <a:r>
              <a:rPr lang="en-US" sz="2800" dirty="0"/>
              <a:t>and </a:t>
            </a:r>
            <a:r>
              <a:rPr lang="en-US" sz="2800" dirty="0" smtClean="0"/>
              <a:t>caller-save</a:t>
            </a: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-save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one of the callers is already using that register to hold a value of interest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Save the previous contents of the register on procedure 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$31</a:t>
            </a:r>
          </a:p>
          <a:p>
            <a:pPr>
              <a:lnSpc>
                <a:spcPct val="84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Caller-save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a caller can clobber any one of the registers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</a:t>
            </a:r>
            <a:r>
              <a:rPr lang="en-US" sz="2400" dirty="0"/>
              <a:t> the previous contents of the register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Restore after</a:t>
            </a:r>
            <a:r>
              <a:rPr lang="en-US" sz="2400" dirty="0"/>
              <a:t> the call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MIPS 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651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Cheat Sheet and Mental Model for Today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76200" y="6248400"/>
            <a:ext cx="949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we share registers and use memory when making procedure calls?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endCxn id="8" idx="4"/>
          </p:cNvCxnSpPr>
          <p:nvPr/>
        </p:nvCxnSpPr>
        <p:spPr>
          <a:xfrm flipV="1">
            <a:off x="2667000" y="3600390"/>
            <a:ext cx="310445" cy="2724210"/>
          </a:xfrm>
          <a:prstGeom prst="straightConnector1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00600" y="4572000"/>
            <a:ext cx="1752600" cy="1752600"/>
          </a:xfrm>
          <a:prstGeom prst="straightConnector1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-32</a:t>
            </a:r>
            <a:r>
              <a:rPr lang="en-US" sz="2800" dirty="0" smtClean="0"/>
              <a:t>	# allocate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</a:t>
            </a:r>
            <a:r>
              <a:rPr lang="en-US" sz="2800" dirty="0" smtClean="0"/>
              <a:t>	# 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</a:t>
            </a:r>
            <a:r>
              <a:rPr lang="en-US" sz="1600" dirty="0" smtClean="0">
                <a:solidFill>
                  <a:schemeClr val="bg1"/>
                </a:solidFill>
              </a:rPr>
              <a:t>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orange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4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48000" y="5751493"/>
            <a:ext cx="5852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if  more than 100 bytes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is written to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9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2971800"/>
            <a:ext cx="6781800" cy="990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0016852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16429818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Cheat Sheet and Mental Model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data accessed via 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data accessed via 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</a:t>
            </a:r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87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9935662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20074026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68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4475</Words>
  <Application>Microsoft Office PowerPoint</Application>
  <PresentationFormat>On-screen Show (4:3)</PresentationFormat>
  <Paragraphs>1247</Paragraphs>
  <Slides>60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Calibri</vt:lpstr>
      <vt:lpstr>Consolas</vt:lpstr>
      <vt:lpstr>Courier New</vt:lpstr>
      <vt:lpstr>StarSymbol</vt:lpstr>
      <vt:lpstr>Tahoma</vt:lpstr>
      <vt:lpstr>Times New Roman</vt:lpstr>
      <vt:lpstr>Wingdings</vt:lpstr>
      <vt:lpstr>Office Theme</vt:lpstr>
      <vt:lpstr>Calling Conventions</vt:lpstr>
      <vt:lpstr>Big Picture: Where are we now?</vt:lpstr>
      <vt:lpstr>Big Picture: Where are we going?</vt:lpstr>
      <vt:lpstr>Goals for Today</vt:lpstr>
      <vt:lpstr>Cheat Sheet and Mental Model for Today</vt:lpstr>
      <vt:lpstr>Cheat Sheet and Mental Model for Today</vt:lpstr>
      <vt:lpstr>MIPS Register</vt:lpstr>
      <vt:lpstr>MIPS Register Conventions</vt:lpstr>
      <vt:lpstr>Goals for Today</vt:lpstr>
      <vt:lpstr>What is the convention to call a subroutine?</vt:lpstr>
      <vt:lpstr>Procedure Call – Attempt #1: Use Jumps</vt:lpstr>
      <vt:lpstr>Procedure Call – Attempt #1: Use Jumps</vt:lpstr>
      <vt:lpstr>Takeaway1: Need Jump And Link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Need a “Call Stack”</vt:lpstr>
      <vt:lpstr>Need a “Call Stack”</vt:lpstr>
      <vt:lpstr>Stack Growth</vt:lpstr>
      <vt:lpstr>Anatomy of an executing program</vt:lpstr>
      <vt:lpstr>Anatomy of an executing program</vt:lpstr>
      <vt:lpstr>Takeaway2: Need a Call Stack</vt:lpstr>
      <vt:lpstr>Attempt #3: JAL/JR with Activation Records</vt:lpstr>
      <vt:lpstr>Attempt #3: JAL/JR with Activation Records</vt:lpstr>
      <vt:lpstr>Next Goal</vt:lpstr>
      <vt:lpstr>Attempt #4: Arguments &amp; Return Values</vt:lpstr>
      <vt:lpstr>Simple Argument Passing</vt:lpstr>
      <vt:lpstr>Conventions so far:</vt:lpstr>
      <vt:lpstr>Many Arguments</vt:lpstr>
      <vt:lpstr>Many Arguments</vt:lpstr>
      <vt:lpstr>Many Arguments</vt:lpstr>
      <vt:lpstr>Variable Length Arguments</vt:lpstr>
      <vt:lpstr>Register Layout on Stack</vt:lpstr>
      <vt:lpstr>Frame Layout on Stack</vt:lpstr>
      <vt:lpstr>Frame Layout on Stack</vt:lpstr>
      <vt:lpstr>Frame Layout on Stack</vt:lpstr>
      <vt:lpstr>Conventions so far:</vt:lpstr>
      <vt:lpstr>MIPS Register Conventions so far:</vt:lpstr>
      <vt:lpstr>Java vs C: Pointers and Structures</vt:lpstr>
      <vt:lpstr>Globals and Locals</vt:lpstr>
      <vt:lpstr>Global and Locals</vt:lpstr>
      <vt:lpstr>Anatomy of an executing program</vt:lpstr>
      <vt:lpstr>Frame Pointer</vt:lpstr>
      <vt:lpstr>Conventions so far</vt:lpstr>
      <vt:lpstr>Next Goal</vt:lpstr>
      <vt:lpstr>Register Usage</vt:lpstr>
      <vt:lpstr>Callee-Save</vt:lpstr>
      <vt:lpstr>Callee-Save</vt:lpstr>
      <vt:lpstr>Caller-Save</vt:lpstr>
      <vt:lpstr>Caller-Save</vt:lpstr>
      <vt:lpstr>Frame Layout on Stack</vt:lpstr>
      <vt:lpstr>Frame Layout on Stack</vt:lpstr>
      <vt:lpstr>Frame Layout on Stack</vt:lpstr>
      <vt:lpstr>Frame Layout on Stack</vt:lpstr>
      <vt:lpstr>Buffer Overflow</vt:lpstr>
      <vt:lpstr>MIPS Register Recap</vt:lpstr>
      <vt:lpstr>MIPS Register Conventions</vt:lpstr>
      <vt:lpstr>Recap: Conventions so far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172</cp:revision>
  <dcterms:created xsi:type="dcterms:W3CDTF">2012-11-28T14:27:55Z</dcterms:created>
  <dcterms:modified xsi:type="dcterms:W3CDTF">2015-03-05T15:31:36Z</dcterms:modified>
</cp:coreProperties>
</file>