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2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5.xml" ContentType="application/vnd.openxmlformats-officedocument.presentationml.notesSlide+xml"/>
  <Override PartName="/ppt/tags/tag18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29.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38.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39.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40.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41.xml" ContentType="application/vnd.openxmlformats-officedocument.presentationml.notesSl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notesSlides/notesSlide42.xml" ContentType="application/vnd.openxmlformats-officedocument.presentationml.notesSlide+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notesSlides/notesSlide43.xml" ContentType="application/vnd.openxmlformats-officedocument.presentationml.notesSlide+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notesSlides/notesSlide44.xml" ContentType="application/vnd.openxmlformats-officedocument.presentationml.notesSlide+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notesSlides/notesSlide45.xml" ContentType="application/vnd.openxmlformats-officedocument.presentationml.notesSlid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notesSlides/notesSlide46.xml" ContentType="application/vnd.openxmlformats-officedocument.presentationml.notesSlide+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notesSlides/notesSlide47.xml" ContentType="application/vnd.openxmlformats-officedocument.presentationml.notesSlide+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notesSlides/notesSlide48.xml" ContentType="application/vnd.openxmlformats-officedocument.presentationml.notesSlide+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notesSlides/notesSlide49.xml" ContentType="application/vnd.openxmlformats-officedocument.presentationml.notesSlide+xml"/>
  <Override PartName="/ppt/tags/tag909.xml" ContentType="application/vnd.openxmlformats-officedocument.presentationml.tags+xml"/>
  <Override PartName="/ppt/tags/tag910.xml" ContentType="application/vnd.openxmlformats-officedocument.presentationml.tags+xml"/>
  <Override PartName="/ppt/notesSlides/notesSlide50.xml" ContentType="application/vnd.openxmlformats-officedocument.presentationml.notesSlide+xml"/>
  <Override PartName="/ppt/tags/tag911.xml" ContentType="application/vnd.openxmlformats-officedocument.presentationml.tags+xml"/>
  <Override PartName="/ppt/tags/tag912.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20" r:id="rId3"/>
    <p:sldId id="345" r:id="rId4"/>
    <p:sldId id="257" r:id="rId5"/>
    <p:sldId id="258" r:id="rId6"/>
    <p:sldId id="316" r:id="rId7"/>
    <p:sldId id="259" r:id="rId8"/>
    <p:sldId id="260" r:id="rId9"/>
    <p:sldId id="322" r:id="rId10"/>
    <p:sldId id="297" r:id="rId11"/>
    <p:sldId id="296" r:id="rId12"/>
    <p:sldId id="298" r:id="rId13"/>
    <p:sldId id="299" r:id="rId14"/>
    <p:sldId id="321" r:id="rId15"/>
    <p:sldId id="300" r:id="rId16"/>
    <p:sldId id="301" r:id="rId17"/>
    <p:sldId id="302" r:id="rId18"/>
    <p:sldId id="314" r:id="rId19"/>
    <p:sldId id="303" r:id="rId20"/>
    <p:sldId id="304" r:id="rId21"/>
    <p:sldId id="307" r:id="rId22"/>
    <p:sldId id="306" r:id="rId23"/>
    <p:sldId id="337" r:id="rId24"/>
    <p:sldId id="315" r:id="rId25"/>
    <p:sldId id="305" r:id="rId26"/>
    <p:sldId id="309" r:id="rId27"/>
    <p:sldId id="310" r:id="rId28"/>
    <p:sldId id="311" r:id="rId29"/>
    <p:sldId id="313" r:id="rId30"/>
    <p:sldId id="265" r:id="rId31"/>
    <p:sldId id="266" r:id="rId32"/>
    <p:sldId id="262" r:id="rId33"/>
    <p:sldId id="263" r:id="rId34"/>
    <p:sldId id="264" r:id="rId35"/>
    <p:sldId id="268" r:id="rId36"/>
    <p:sldId id="323" r:id="rId37"/>
    <p:sldId id="267" r:id="rId38"/>
    <p:sldId id="324" r:id="rId39"/>
    <p:sldId id="325" r:id="rId40"/>
    <p:sldId id="346" r:id="rId41"/>
    <p:sldId id="328" r:id="rId42"/>
    <p:sldId id="334" r:id="rId43"/>
    <p:sldId id="335" r:id="rId44"/>
    <p:sldId id="331" r:id="rId45"/>
    <p:sldId id="333" r:id="rId46"/>
    <p:sldId id="336" r:id="rId47"/>
    <p:sldId id="326" r:id="rId48"/>
    <p:sldId id="327" r:id="rId49"/>
    <p:sldId id="347" r:id="rId50"/>
    <p:sldId id="338" r:id="rId51"/>
    <p:sldId id="339" r:id="rId52"/>
    <p:sldId id="340" r:id="rId53"/>
    <p:sldId id="341" r:id="rId54"/>
    <p:sldId id="342" r:id="rId55"/>
    <p:sldId id="343" r:id="rId56"/>
    <p:sldId id="332" r:id="rId5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47" d="100"/>
          <a:sy n="47" d="100"/>
        </p:scale>
        <p:origin x="634" y="14"/>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6" d="100"/>
          <a:sy n="46" d="100"/>
        </p:scale>
        <p:origin x="188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5670E512-9F9E-4156-953E-8350C511CBA9}" type="datetimeFigureOut">
              <a:rPr lang="en-US" smtClean="0"/>
              <a:t>3/5/2015</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dirty="0" smtClean="0">
              <a:solidFill>
                <a:schemeClr val="accent5">
                  <a:lumMod val="60000"/>
                  <a:lumOff val="40000"/>
                </a:schemeClr>
              </a:solidFill>
              <a:latin typeface="+mn-lt"/>
              <a:cs typeface="Calibri"/>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126603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11</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smtClean="0"/>
              <a:t>architecture allows </a:t>
            </a:r>
            <a:r>
              <a:rPr lang="en-US" dirty="0"/>
              <a:t>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4047359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250325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17</a:t>
            </a:fld>
            <a:endParaRPr lang="en-US"/>
          </a:p>
        </p:txBody>
      </p:sp>
    </p:spTree>
    <p:extLst>
      <p:ext uri="{BB962C8B-B14F-4D97-AF65-F5344CB8AC3E}">
        <p14:creationId xmlns:p14="http://schemas.microsoft.com/office/powerpoint/2010/main" val="1878087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18</a:t>
            </a:fld>
            <a:endParaRPr lang="en-US"/>
          </a:p>
        </p:txBody>
      </p:sp>
    </p:spTree>
    <p:extLst>
      <p:ext uri="{BB962C8B-B14F-4D97-AF65-F5344CB8AC3E}">
        <p14:creationId xmlns:p14="http://schemas.microsoft.com/office/powerpoint/2010/main" val="88873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60000"/>
                    <a:lumOff val="40000"/>
                  </a:schemeClr>
                </a:solidFill>
              </a:rPr>
              <a:t>can reduce the number of instructions required to execute a program and possibly increase performance by adding complexity to the ISA; however, they greatly increase the complexity of the ISA as well.</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19</a:t>
            </a:fld>
            <a:endParaRPr lang="en-US"/>
          </a:p>
        </p:txBody>
      </p:sp>
    </p:spTree>
    <p:extLst>
      <p:ext uri="{BB962C8B-B14F-4D97-AF65-F5344CB8AC3E}">
        <p14:creationId xmlns:p14="http://schemas.microsoft.com/office/powerpoint/2010/main" val="379052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20</a:t>
            </a:fld>
            <a:endParaRPr lang="en-US"/>
          </a:p>
        </p:txBody>
      </p:sp>
    </p:spTree>
    <p:extLst>
      <p:ext uri="{BB962C8B-B14F-4D97-AF65-F5344CB8AC3E}">
        <p14:creationId xmlns:p14="http://schemas.microsoft.com/office/powerpoint/2010/main" val="127179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a:t>
            </a:fld>
            <a:endParaRPr lang="en-US"/>
          </a:p>
        </p:txBody>
      </p:sp>
    </p:spTree>
    <p:extLst>
      <p:ext uri="{BB962C8B-B14F-4D97-AF65-F5344CB8AC3E}">
        <p14:creationId xmlns:p14="http://schemas.microsoft.com/office/powerpoint/2010/main" val="415728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21</a:t>
            </a:fld>
            <a:endParaRPr lang="en-US"/>
          </a:p>
        </p:txBody>
      </p:sp>
    </p:spTree>
    <p:extLst>
      <p:ext uri="{BB962C8B-B14F-4D97-AF65-F5344CB8AC3E}">
        <p14:creationId xmlns:p14="http://schemas.microsoft.com/office/powerpoint/2010/main" val="149735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22</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23</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93725" y="4379903"/>
            <a:ext cx="5546758" cy="41481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74" tIns="46137" rIns="92274" bIns="46137"/>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extLst>
      <p:ext uri="{BB962C8B-B14F-4D97-AF65-F5344CB8AC3E}">
        <p14:creationId xmlns:p14="http://schemas.microsoft.com/office/powerpoint/2010/main" val="906771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25</a:t>
            </a:fld>
            <a:endParaRPr lang="en-US"/>
          </a:p>
        </p:txBody>
      </p:sp>
    </p:spTree>
    <p:extLst>
      <p:ext uri="{BB962C8B-B14F-4D97-AF65-F5344CB8AC3E}">
        <p14:creationId xmlns:p14="http://schemas.microsoft.com/office/powerpoint/2010/main" val="2200199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62050" y="693738"/>
            <a:ext cx="4611688" cy="3457575"/>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25463" y="4379903"/>
            <a:ext cx="5080265" cy="4145126"/>
          </a:xfrm>
          <a:prstGeom prst="rect">
            <a:avLst/>
          </a:prstGeom>
          <a:noFill/>
          <a:ln>
            <a:round/>
            <a:headEnd/>
            <a:tailEnd/>
          </a:ln>
        </p:spPr>
        <p:txBody>
          <a:bodyPr wrap="none" lIns="91244" tIns="45622" rIns="91244" bIns="45622"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22876">
              <a:defRPr/>
            </a:pPr>
            <a:r>
              <a:rPr lang="en-US" dirty="0" smtClean="0"/>
              <a:t>common</a:t>
            </a:r>
            <a:r>
              <a:rPr lang="en-US" baseline="0" dirty="0" smtClean="0"/>
              <a:t> case means measurement</a:t>
            </a:r>
            <a:endParaRPr lang="en-US" dirty="0" smtClean="0"/>
          </a:p>
          <a:p>
            <a:r>
              <a:rPr lang="en-US" dirty="0" smtClean="0"/>
              <a:t>CISC:</a:t>
            </a:r>
          </a:p>
          <a:p>
            <a:pPr marL="346080" indent="-346080" defTabSz="922876">
              <a:spcBef>
                <a:spcPct val="20000"/>
              </a:spcBef>
              <a:buSzPct val="80000"/>
              <a:defRPr/>
            </a:pPr>
            <a:r>
              <a:rPr lang="en-US" dirty="0">
                <a:solidFill>
                  <a:schemeClr val="bg1"/>
                </a:solidFill>
                <a:latin typeface="Calibri" pitchFamily="34" charset="0"/>
                <a:cs typeface="Arial" pitchFamily="34" charset="0"/>
              </a:rPr>
              <a:t>Compilers can be smart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extLst>
      <p:ext uri="{BB962C8B-B14F-4D97-AF65-F5344CB8AC3E}">
        <p14:creationId xmlns:p14="http://schemas.microsoft.com/office/powerpoint/2010/main" val="3777577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2876">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27</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28</a:t>
            </a:fld>
            <a:endParaRPr lang="en-US"/>
          </a:p>
        </p:txBody>
      </p:sp>
    </p:spTree>
    <p:extLst>
      <p:ext uri="{BB962C8B-B14F-4D97-AF65-F5344CB8AC3E}">
        <p14:creationId xmlns:p14="http://schemas.microsoft.com/office/powerpoint/2010/main" val="114313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29</a:t>
            </a:fld>
            <a:endParaRPr lang="en-US"/>
          </a:p>
        </p:txBody>
      </p:sp>
    </p:spTree>
    <p:extLst>
      <p:ext uri="{BB962C8B-B14F-4D97-AF65-F5344CB8AC3E}">
        <p14:creationId xmlns:p14="http://schemas.microsoft.com/office/powerpoint/2010/main" val="3578764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30</a:t>
            </a:fld>
            <a:endParaRPr lang="en-US"/>
          </a:p>
        </p:txBody>
      </p:sp>
    </p:spTree>
    <p:extLst>
      <p:ext uri="{BB962C8B-B14F-4D97-AF65-F5344CB8AC3E}">
        <p14:creationId xmlns:p14="http://schemas.microsoft.com/office/powerpoint/2010/main" val="247109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93725" y="4379903"/>
            <a:ext cx="5546758" cy="4148173"/>
          </a:xfrm>
          <a:prstGeom prst="rect">
            <a:avLst/>
          </a:prstGeom>
          <a:noFill/>
          <a:ln>
            <a:miter lim="800000"/>
            <a:headEnd/>
            <a:tailEnd/>
          </a:ln>
        </p:spPr>
        <p:txBody>
          <a:bodyPr lIns="92268" tIns="46134" rIns="92268" bIns="46134"/>
          <a:lstStyle/>
          <a:p>
            <a:endParaRPr lang="en-US" dirty="0"/>
          </a:p>
        </p:txBody>
      </p:sp>
    </p:spTree>
    <p:extLst>
      <p:ext uri="{BB962C8B-B14F-4D97-AF65-F5344CB8AC3E}">
        <p14:creationId xmlns:p14="http://schemas.microsoft.com/office/powerpoint/2010/main" val="259198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p>
          <a:p>
            <a:endParaRPr lang="en-US" dirty="0" smtClean="0"/>
          </a:p>
          <a:p>
            <a:r>
              <a:rPr lang="en-US" dirty="0" smtClean="0"/>
              <a:t>Bring of </a:t>
            </a:r>
            <a:r>
              <a:rPr lang="en-US" dirty="0" err="1" smtClean="0"/>
              <a:t>of</a:t>
            </a:r>
            <a:r>
              <a:rPr lang="en-US" dirty="0" smtClean="0"/>
              <a:t> a contrast to MIPS</a:t>
            </a:r>
            <a:r>
              <a:rPr lang="en-US" baseline="0" dirty="0" smtClean="0"/>
              <a:t> and ARM </a:t>
            </a:r>
          </a:p>
          <a:p>
            <a:r>
              <a:rPr lang="en-US" baseline="0" dirty="0" smtClean="0"/>
              <a:t>Make type of instruction same color</a:t>
            </a:r>
          </a:p>
          <a:p>
            <a:r>
              <a:rPr lang="en-US" baseline="0" dirty="0" smtClean="0"/>
              <a:t>Add a Take away slide</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31</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32</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33</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34</a:t>
            </a:fld>
            <a:endParaRPr lang="en-US"/>
          </a:p>
        </p:txBody>
      </p:sp>
    </p:spTree>
    <p:extLst>
      <p:ext uri="{BB962C8B-B14F-4D97-AF65-F5344CB8AC3E}">
        <p14:creationId xmlns:p14="http://schemas.microsoft.com/office/powerpoint/2010/main" val="2719291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35</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36</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1023900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40</a:t>
            </a:fld>
            <a:endParaRPr lang="en-US"/>
          </a:p>
        </p:txBody>
      </p:sp>
    </p:spTree>
    <p:extLst>
      <p:ext uri="{BB962C8B-B14F-4D97-AF65-F5344CB8AC3E}">
        <p14:creationId xmlns:p14="http://schemas.microsoft.com/office/powerpoint/2010/main" val="3369961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171575" y="698500"/>
            <a:ext cx="4591050" cy="3443288"/>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24982" y="4378337"/>
            <a:ext cx="5084241" cy="4149719"/>
          </a:xfrm>
          <a:prstGeom prst="rect">
            <a:avLst/>
          </a:prstGeom>
          <a:solidFill>
            <a:srgbClr val="FFFFFF"/>
          </a:solidFill>
          <a:ln>
            <a:solidFill>
              <a:srgbClr val="000000"/>
            </a:solidFill>
            <a:miter lim="800000"/>
            <a:headEnd/>
            <a:tailEnd/>
          </a:ln>
        </p:spPr>
        <p:txBody>
          <a:bodyPr lIns="93175" tIns="46587" rIns="93175" bIns="46587"/>
          <a:lstStyle/>
          <a:p>
            <a:endParaRPr lang="en-US"/>
          </a:p>
        </p:txBody>
      </p:sp>
    </p:spTree>
    <p:extLst>
      <p:ext uri="{BB962C8B-B14F-4D97-AF65-F5344CB8AC3E}">
        <p14:creationId xmlns:p14="http://schemas.microsoft.com/office/powerpoint/2010/main" val="3474042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171575" y="698500"/>
            <a:ext cx="4591050" cy="3443288"/>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24982" y="4378337"/>
            <a:ext cx="5084241" cy="4149719"/>
          </a:xfrm>
          <a:prstGeom prst="rect">
            <a:avLst/>
          </a:prstGeom>
          <a:solidFill>
            <a:srgbClr val="FFFFFF"/>
          </a:solidFill>
          <a:ln>
            <a:solidFill>
              <a:srgbClr val="000000"/>
            </a:solidFill>
            <a:miter lim="800000"/>
            <a:headEnd/>
            <a:tailEnd/>
          </a:ln>
        </p:spPr>
        <p:txBody>
          <a:bodyPr lIns="93175" tIns="46587" rIns="93175" bIns="46587"/>
          <a:lstStyle/>
          <a:p>
            <a:endParaRPr lang="en-US"/>
          </a:p>
        </p:txBody>
      </p:sp>
    </p:spTree>
    <p:extLst>
      <p:ext uri="{BB962C8B-B14F-4D97-AF65-F5344CB8AC3E}">
        <p14:creationId xmlns:p14="http://schemas.microsoft.com/office/powerpoint/2010/main" val="322916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5</a:t>
            </a:fld>
            <a:endParaRPr lang="en-US"/>
          </a:p>
        </p:txBody>
      </p:sp>
    </p:spTree>
    <p:extLst>
      <p:ext uri="{BB962C8B-B14F-4D97-AF65-F5344CB8AC3E}">
        <p14:creationId xmlns:p14="http://schemas.microsoft.com/office/powerpoint/2010/main" val="2429188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58243" name="Rectangle 3"/>
          <p:cNvSpPr>
            <a:spLocks noGrp="1" noChangeArrowheads="1"/>
          </p:cNvSpPr>
          <p:nvPr>
            <p:ph type="body" idx="1"/>
          </p:nvPr>
        </p:nvSpPr>
        <p:spPr bwMode="auto">
          <a:xfrm>
            <a:off x="693740" y="4379915"/>
            <a:ext cx="5546731" cy="4148144"/>
          </a:xfrm>
          <a:prstGeom prst="rect">
            <a:avLst/>
          </a:prstGeom>
          <a:noFill/>
          <a:ln>
            <a:miter lim="800000"/>
            <a:headEnd/>
            <a:tailEnd/>
          </a:ln>
        </p:spPr>
        <p:txBody>
          <a:bodyPr lIns="92282" tIns="46141" rIns="92282" bIns="46141"/>
          <a:lstStyle/>
          <a:p>
            <a:endParaRPr lang="en-US"/>
          </a:p>
        </p:txBody>
      </p:sp>
    </p:spTree>
    <p:extLst>
      <p:ext uri="{BB962C8B-B14F-4D97-AF65-F5344CB8AC3E}">
        <p14:creationId xmlns:p14="http://schemas.microsoft.com/office/powerpoint/2010/main" val="833493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58243" name="Rectangle 3"/>
          <p:cNvSpPr>
            <a:spLocks noGrp="1" noChangeArrowheads="1"/>
          </p:cNvSpPr>
          <p:nvPr>
            <p:ph type="body" idx="1"/>
          </p:nvPr>
        </p:nvSpPr>
        <p:spPr bwMode="auto">
          <a:xfrm>
            <a:off x="693740" y="4379915"/>
            <a:ext cx="5546731" cy="4148144"/>
          </a:xfrm>
          <a:prstGeom prst="rect">
            <a:avLst/>
          </a:prstGeom>
          <a:noFill/>
          <a:ln>
            <a:miter lim="800000"/>
            <a:headEnd/>
            <a:tailEnd/>
          </a:ln>
        </p:spPr>
        <p:txBody>
          <a:bodyPr lIns="92282" tIns="46141" rIns="92282" bIns="46141"/>
          <a:lstStyle/>
          <a:p>
            <a:endParaRPr lang="en-US"/>
          </a:p>
        </p:txBody>
      </p:sp>
    </p:spTree>
    <p:extLst>
      <p:ext uri="{BB962C8B-B14F-4D97-AF65-F5344CB8AC3E}">
        <p14:creationId xmlns:p14="http://schemas.microsoft.com/office/powerpoint/2010/main" val="643873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 Logic Circuits</a:t>
            </a:r>
            <a:endParaRPr lang="en-US" dirty="0"/>
          </a:p>
        </p:txBody>
      </p:sp>
      <p:sp>
        <p:nvSpPr>
          <p:cNvPr id="4" name="Slide Number Placeholder 3"/>
          <p:cNvSpPr>
            <a:spLocks noGrp="1"/>
          </p:cNvSpPr>
          <p:nvPr>
            <p:ph type="sldNum" sz="quarter" idx="10"/>
          </p:nvPr>
        </p:nvSpPr>
        <p:spPr/>
        <p:txBody>
          <a:bodyPr/>
          <a:lstStyle/>
          <a:p>
            <a:fld id="{E56614CF-AF73-443C-9A7B-A7C4BEC62E3F}" type="slidenum">
              <a:rPr lang="en-US" smtClean="0"/>
              <a:t>46</a:t>
            </a:fld>
            <a:endParaRPr lang="en-US"/>
          </a:p>
        </p:txBody>
      </p:sp>
    </p:spTree>
    <p:extLst>
      <p:ext uri="{BB962C8B-B14F-4D97-AF65-F5344CB8AC3E}">
        <p14:creationId xmlns:p14="http://schemas.microsoft.com/office/powerpoint/2010/main" val="1364230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Comes from Gulliver travels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47</a:t>
            </a:fld>
            <a:endParaRPr lang="en-US"/>
          </a:p>
        </p:txBody>
      </p:sp>
    </p:spTree>
    <p:extLst>
      <p:ext uri="{BB962C8B-B14F-4D97-AF65-F5344CB8AC3E}">
        <p14:creationId xmlns:p14="http://schemas.microsoft.com/office/powerpoint/2010/main" val="3322138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48</a:t>
            </a:fld>
            <a:endParaRPr lang="en-US"/>
          </a:p>
        </p:txBody>
      </p:sp>
    </p:spTree>
    <p:extLst>
      <p:ext uri="{BB962C8B-B14F-4D97-AF65-F5344CB8AC3E}">
        <p14:creationId xmlns:p14="http://schemas.microsoft.com/office/powerpoint/2010/main" val="25319579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49</a:t>
            </a:fld>
            <a:endParaRPr lang="en-US"/>
          </a:p>
        </p:txBody>
      </p:sp>
    </p:spTree>
    <p:extLst>
      <p:ext uri="{BB962C8B-B14F-4D97-AF65-F5344CB8AC3E}">
        <p14:creationId xmlns:p14="http://schemas.microsoft.com/office/powerpoint/2010/main" val="611737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6" y="4389373"/>
            <a:ext cx="5068510" cy="4162333"/>
          </a:xfrm>
          <a:prstGeom prst="rect">
            <a:avLst/>
          </a:prstGeom>
          <a:solidFill>
            <a:srgbClr val="FFFFFF"/>
          </a:solidFill>
          <a:ln>
            <a:solidFill>
              <a:srgbClr val="000000"/>
            </a:solidFill>
            <a:miter lim="800000"/>
            <a:headEnd/>
            <a:tailEnd/>
          </a:ln>
        </p:spPr>
        <p:txBody>
          <a:bodyPr lIns="90699" tIns="45350" rIns="90699" bIns="45350"/>
          <a:lstStyle/>
          <a:p>
            <a:r>
              <a:rPr lang="en-US" dirty="0" smtClean="0"/>
              <a:t>Note that the arrow is not going backward in time.</a:t>
            </a:r>
            <a:endParaRPr lang="en-US" dirty="0"/>
          </a:p>
        </p:txBody>
      </p:sp>
    </p:spTree>
    <p:extLst>
      <p:ext uri="{BB962C8B-B14F-4D97-AF65-F5344CB8AC3E}">
        <p14:creationId xmlns:p14="http://schemas.microsoft.com/office/powerpoint/2010/main" val="3805283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6" y="4389373"/>
            <a:ext cx="5068510" cy="4162333"/>
          </a:xfrm>
          <a:prstGeom prst="rect">
            <a:avLst/>
          </a:prstGeom>
          <a:solidFill>
            <a:srgbClr val="FFFFFF"/>
          </a:solidFill>
          <a:ln>
            <a:solidFill>
              <a:srgbClr val="000000"/>
            </a:solidFill>
            <a:miter lim="800000"/>
            <a:headEnd/>
            <a:tailEnd/>
          </a:ln>
        </p:spPr>
        <p:txBody>
          <a:bodyPr lIns="90699" tIns="45350" rIns="90699" bIns="45350"/>
          <a:lstStyle/>
          <a:p>
            <a:endParaRPr lang="en-US" dirty="0"/>
          </a:p>
        </p:txBody>
      </p:sp>
    </p:spTree>
    <p:extLst>
      <p:ext uri="{BB962C8B-B14F-4D97-AF65-F5344CB8AC3E}">
        <p14:creationId xmlns:p14="http://schemas.microsoft.com/office/powerpoint/2010/main" val="2333760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6" y="4389373"/>
            <a:ext cx="5068510" cy="4162333"/>
          </a:xfrm>
          <a:prstGeom prst="rect">
            <a:avLst/>
          </a:prstGeom>
          <a:solidFill>
            <a:srgbClr val="FFFFFF"/>
          </a:solidFill>
          <a:ln>
            <a:solidFill>
              <a:srgbClr val="000000"/>
            </a:solidFill>
            <a:miter lim="800000"/>
            <a:headEnd/>
            <a:tailEnd/>
          </a:ln>
        </p:spPr>
        <p:txBody>
          <a:bodyPr lIns="90699" tIns="45350" rIns="90699" bIns="45350"/>
          <a:lstStyle/>
          <a:p>
            <a:endParaRPr lang="en-US" dirty="0"/>
          </a:p>
        </p:txBody>
      </p:sp>
    </p:spTree>
    <p:extLst>
      <p:ext uri="{BB962C8B-B14F-4D97-AF65-F5344CB8AC3E}">
        <p14:creationId xmlns:p14="http://schemas.microsoft.com/office/powerpoint/2010/main" val="3276799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7" y="4389373"/>
            <a:ext cx="5068510" cy="4162333"/>
          </a:xfrm>
          <a:prstGeom prst="rect">
            <a:avLst/>
          </a:prstGeom>
          <a:solidFill>
            <a:srgbClr val="FFFFFF"/>
          </a:solidFill>
          <a:ln>
            <a:solidFill>
              <a:srgbClr val="000000"/>
            </a:solidFill>
            <a:miter lim="800000"/>
            <a:headEnd/>
            <a:tailEnd/>
          </a:ln>
        </p:spPr>
        <p:txBody>
          <a:bodyPr lIns="90697" tIns="45349" rIns="90697" bIns="45349"/>
          <a:lstStyle/>
          <a:p>
            <a:r>
              <a:rPr lang="en-US" dirty="0" smtClean="0"/>
              <a:t>requires one bubble</a:t>
            </a:r>
          </a:p>
          <a:p>
            <a:endParaRPr lang="en-US" dirty="0" smtClean="0"/>
          </a:p>
          <a:p>
            <a:endParaRPr lang="en-US" dirty="0"/>
          </a:p>
        </p:txBody>
      </p:sp>
    </p:spTree>
    <p:extLst>
      <p:ext uri="{BB962C8B-B14F-4D97-AF65-F5344CB8AC3E}">
        <p14:creationId xmlns:p14="http://schemas.microsoft.com/office/powerpoint/2010/main" val="358537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6</a:t>
            </a:fld>
            <a:endParaRPr lang="en-US"/>
          </a:p>
        </p:txBody>
      </p:sp>
    </p:spTree>
    <p:extLst>
      <p:ext uri="{BB962C8B-B14F-4D97-AF65-F5344CB8AC3E}">
        <p14:creationId xmlns:p14="http://schemas.microsoft.com/office/powerpoint/2010/main" val="2643243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54</a:t>
            </a:fld>
            <a:endParaRPr lang="en-US"/>
          </a:p>
        </p:txBody>
      </p:sp>
    </p:spTree>
    <p:extLst>
      <p:ext uri="{BB962C8B-B14F-4D97-AF65-F5344CB8AC3E}">
        <p14:creationId xmlns:p14="http://schemas.microsoft.com/office/powerpoint/2010/main" val="10873646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55</a:t>
            </a:fld>
            <a:endParaRPr lang="en-US"/>
          </a:p>
        </p:txBody>
      </p:sp>
    </p:spTree>
    <p:extLst>
      <p:ext uri="{BB962C8B-B14F-4D97-AF65-F5344CB8AC3E}">
        <p14:creationId xmlns:p14="http://schemas.microsoft.com/office/powerpoint/2010/main" val="276517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087">
              <a:defRPr/>
            </a:pPr>
            <a:r>
              <a:rPr lang="en-US" sz="3200" dirty="0"/>
              <a:t>Time for Prelim1 Questions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a:t>
            </a:fld>
            <a:endParaRPr lang="en-US"/>
          </a:p>
        </p:txBody>
      </p:sp>
    </p:spTree>
    <p:extLst>
      <p:ext uri="{BB962C8B-B14F-4D97-AF65-F5344CB8AC3E}">
        <p14:creationId xmlns:p14="http://schemas.microsoft.com/office/powerpoint/2010/main" val="69865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8</a:t>
            </a:fld>
            <a:endParaRPr lang="en-US"/>
          </a:p>
        </p:txBody>
      </p:sp>
    </p:spTree>
    <p:extLst>
      <p:ext uri="{BB962C8B-B14F-4D97-AF65-F5344CB8AC3E}">
        <p14:creationId xmlns:p14="http://schemas.microsoft.com/office/powerpoint/2010/main" val="221842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242948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Accumulator: one register (http://en.wikipedia.org/wiki/Electronic_Delay_Storage_Automatic_Calculator )</a:t>
            </a:r>
          </a:p>
          <a:p>
            <a:r>
              <a:rPr lang="en-US" dirty="0"/>
              <a:t>The accumulator is </a:t>
            </a:r>
            <a:r>
              <a:rPr lang="en-US" dirty="0" smtClean="0"/>
              <a:t>both </a:t>
            </a:r>
            <a:r>
              <a:rPr lang="en-US" dirty="0"/>
              <a:t>the source operand and the destination for the operation.  The second operand comes from memory.</a:t>
            </a:r>
          </a:p>
          <a:p>
            <a:endParaRPr lang="en-US" dirty="0"/>
          </a:p>
          <a:p>
            <a:r>
              <a:rPr lang="en-US" dirty="0"/>
              <a:t>EDSAC (Electronic Delay Storage Automatic Calculator) in 1949.  EDSAC was the </a:t>
            </a:r>
            <a:r>
              <a:rPr lang="en-US" b="1" i="1" dirty="0"/>
              <a:t>second</a:t>
            </a:r>
            <a:r>
              <a:rPr lang="en-US" dirty="0"/>
              <a:t> electronic digital </a:t>
            </a:r>
            <a:r>
              <a:rPr lang="en-US" b="1" i="1" dirty="0"/>
              <a:t>stored-program computer</a:t>
            </a:r>
            <a:r>
              <a:rPr lang="en-US" dirty="0"/>
              <a:t> to go into regular service. The first being the EDVAC (Electronic Discrete Variable Automatic Computer), which, unlike its predecessor the ENIAC, it was binary rather than decimal, and was a </a:t>
            </a:r>
            <a:r>
              <a:rPr lang="en-US" b="1" i="1" dirty="0"/>
              <a:t>stored program computer</a:t>
            </a:r>
            <a:r>
              <a:rPr lang="en-US" dirty="0"/>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dirty="0" err="1"/>
              <a:t>lb</a:t>
            </a:r>
            <a:r>
              <a:rPr lang="en-US" dirty="0"/>
              <a:t> (7,850 kg). The full complement of operating personnel was thirty people per eight-hour shift.</a:t>
            </a:r>
          </a:p>
          <a:p>
            <a:r>
              <a:rPr lang="en-US" dirty="0"/>
              <a:t> </a:t>
            </a:r>
          </a:p>
          <a:p>
            <a:r>
              <a:rPr lang="en-US" dirty="0"/>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10</a:t>
            </a:fld>
            <a:endParaRPr lang="en-US"/>
          </a:p>
        </p:txBody>
      </p:sp>
    </p:spTree>
    <p:extLst>
      <p:ext uri="{BB962C8B-B14F-4D97-AF65-F5344CB8AC3E}">
        <p14:creationId xmlns:p14="http://schemas.microsoft.com/office/powerpoint/2010/main" val="92644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6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8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notesSlide" Target="../notesSlides/notesSlide3.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tags" Target="../tags/tag208.xml"/><Relationship Id="rId18" Type="http://schemas.openxmlformats.org/officeDocument/2006/relationships/tags" Target="../tags/tag213.xml"/><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notesSlide" Target="../notesSlides/notesSlide38.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5" Type="http://schemas.openxmlformats.org/officeDocument/2006/relationships/tags" Target="../tags/tag200.xml"/><Relationship Id="rId15" Type="http://schemas.openxmlformats.org/officeDocument/2006/relationships/tags" Target="../tags/tag210.xml"/><Relationship Id="rId10" Type="http://schemas.openxmlformats.org/officeDocument/2006/relationships/tags" Target="../tags/tag205.xml"/><Relationship Id="rId19" Type="http://schemas.openxmlformats.org/officeDocument/2006/relationships/slideLayout" Target="../slideLayouts/slideLayout2.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s>
</file>

<file path=ppt/slides/_rels/slide43.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notesSlide" Target="../notesSlides/notesSlide39.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slideLayout" Target="../slideLayouts/slideLayout2.xml"/><Relationship Id="rId10" Type="http://schemas.openxmlformats.org/officeDocument/2006/relationships/tags" Target="../tags/tag223.xml"/><Relationship Id="rId19" Type="http://schemas.openxmlformats.org/officeDocument/2006/relationships/tags" Target="../tags/tag232.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s>
</file>

<file path=ppt/slides/_rels/slide44.xml.rels><?xml version="1.0" encoding="UTF-8" standalone="yes"?>
<Relationships xmlns="http://schemas.openxmlformats.org/package/2006/relationships"><Relationship Id="rId117" Type="http://schemas.openxmlformats.org/officeDocument/2006/relationships/tags" Target="../tags/tag352.xml"/><Relationship Id="rId21" Type="http://schemas.openxmlformats.org/officeDocument/2006/relationships/tags" Target="../tags/tag256.xml"/><Relationship Id="rId42" Type="http://schemas.openxmlformats.org/officeDocument/2006/relationships/tags" Target="../tags/tag277.xml"/><Relationship Id="rId63" Type="http://schemas.openxmlformats.org/officeDocument/2006/relationships/tags" Target="../tags/tag298.xml"/><Relationship Id="rId84" Type="http://schemas.openxmlformats.org/officeDocument/2006/relationships/tags" Target="../tags/tag319.xml"/><Relationship Id="rId138" Type="http://schemas.openxmlformats.org/officeDocument/2006/relationships/tags" Target="../tags/tag373.xml"/><Relationship Id="rId159" Type="http://schemas.openxmlformats.org/officeDocument/2006/relationships/tags" Target="../tags/tag394.xml"/><Relationship Id="rId170" Type="http://schemas.openxmlformats.org/officeDocument/2006/relationships/tags" Target="../tags/tag405.xml"/><Relationship Id="rId191" Type="http://schemas.openxmlformats.org/officeDocument/2006/relationships/tags" Target="../tags/tag426.xml"/><Relationship Id="rId107" Type="http://schemas.openxmlformats.org/officeDocument/2006/relationships/tags" Target="../tags/tag342.xml"/><Relationship Id="rId11" Type="http://schemas.openxmlformats.org/officeDocument/2006/relationships/tags" Target="../tags/tag246.xml"/><Relationship Id="rId32" Type="http://schemas.openxmlformats.org/officeDocument/2006/relationships/tags" Target="../tags/tag267.xml"/><Relationship Id="rId53" Type="http://schemas.openxmlformats.org/officeDocument/2006/relationships/tags" Target="../tags/tag288.xml"/><Relationship Id="rId74" Type="http://schemas.openxmlformats.org/officeDocument/2006/relationships/tags" Target="../tags/tag309.xml"/><Relationship Id="rId128" Type="http://schemas.openxmlformats.org/officeDocument/2006/relationships/tags" Target="../tags/tag363.xml"/><Relationship Id="rId149" Type="http://schemas.openxmlformats.org/officeDocument/2006/relationships/tags" Target="../tags/tag384.xml"/><Relationship Id="rId5" Type="http://schemas.openxmlformats.org/officeDocument/2006/relationships/tags" Target="../tags/tag240.xml"/><Relationship Id="rId95" Type="http://schemas.openxmlformats.org/officeDocument/2006/relationships/tags" Target="../tags/tag330.xml"/><Relationship Id="rId160" Type="http://schemas.openxmlformats.org/officeDocument/2006/relationships/tags" Target="../tags/tag395.xml"/><Relationship Id="rId181" Type="http://schemas.openxmlformats.org/officeDocument/2006/relationships/tags" Target="../tags/tag416.xml"/><Relationship Id="rId22" Type="http://schemas.openxmlformats.org/officeDocument/2006/relationships/tags" Target="../tags/tag257.xml"/><Relationship Id="rId43" Type="http://schemas.openxmlformats.org/officeDocument/2006/relationships/tags" Target="../tags/tag278.xml"/><Relationship Id="rId64" Type="http://schemas.openxmlformats.org/officeDocument/2006/relationships/tags" Target="../tags/tag299.xml"/><Relationship Id="rId118" Type="http://schemas.openxmlformats.org/officeDocument/2006/relationships/tags" Target="../tags/tag353.xml"/><Relationship Id="rId139" Type="http://schemas.openxmlformats.org/officeDocument/2006/relationships/tags" Target="../tags/tag374.xml"/><Relationship Id="rId85" Type="http://schemas.openxmlformats.org/officeDocument/2006/relationships/tags" Target="../tags/tag320.xml"/><Relationship Id="rId150" Type="http://schemas.openxmlformats.org/officeDocument/2006/relationships/tags" Target="../tags/tag385.xml"/><Relationship Id="rId171" Type="http://schemas.openxmlformats.org/officeDocument/2006/relationships/tags" Target="../tags/tag406.xml"/><Relationship Id="rId192" Type="http://schemas.openxmlformats.org/officeDocument/2006/relationships/tags" Target="../tags/tag427.xml"/><Relationship Id="rId12" Type="http://schemas.openxmlformats.org/officeDocument/2006/relationships/tags" Target="../tags/tag247.xml"/><Relationship Id="rId33" Type="http://schemas.openxmlformats.org/officeDocument/2006/relationships/tags" Target="../tags/tag268.xml"/><Relationship Id="rId108" Type="http://schemas.openxmlformats.org/officeDocument/2006/relationships/tags" Target="../tags/tag343.xml"/><Relationship Id="rId129" Type="http://schemas.openxmlformats.org/officeDocument/2006/relationships/tags" Target="../tags/tag364.xml"/><Relationship Id="rId54" Type="http://schemas.openxmlformats.org/officeDocument/2006/relationships/tags" Target="../tags/tag289.xml"/><Relationship Id="rId75" Type="http://schemas.openxmlformats.org/officeDocument/2006/relationships/tags" Target="../tags/tag310.xml"/><Relationship Id="rId96" Type="http://schemas.openxmlformats.org/officeDocument/2006/relationships/tags" Target="../tags/tag331.xml"/><Relationship Id="rId140" Type="http://schemas.openxmlformats.org/officeDocument/2006/relationships/tags" Target="../tags/tag375.xml"/><Relationship Id="rId161" Type="http://schemas.openxmlformats.org/officeDocument/2006/relationships/tags" Target="../tags/tag396.xml"/><Relationship Id="rId182" Type="http://schemas.openxmlformats.org/officeDocument/2006/relationships/tags" Target="../tags/tag417.xml"/><Relationship Id="rId6" Type="http://schemas.openxmlformats.org/officeDocument/2006/relationships/tags" Target="../tags/tag241.xml"/><Relationship Id="rId23" Type="http://schemas.openxmlformats.org/officeDocument/2006/relationships/tags" Target="../tags/tag258.xml"/><Relationship Id="rId119" Type="http://schemas.openxmlformats.org/officeDocument/2006/relationships/tags" Target="../tags/tag354.xml"/><Relationship Id="rId44" Type="http://schemas.openxmlformats.org/officeDocument/2006/relationships/tags" Target="../tags/tag279.xml"/><Relationship Id="rId65" Type="http://schemas.openxmlformats.org/officeDocument/2006/relationships/tags" Target="../tags/tag300.xml"/><Relationship Id="rId86" Type="http://schemas.openxmlformats.org/officeDocument/2006/relationships/tags" Target="../tags/tag321.xml"/><Relationship Id="rId130" Type="http://schemas.openxmlformats.org/officeDocument/2006/relationships/tags" Target="../tags/tag365.xml"/><Relationship Id="rId151" Type="http://schemas.openxmlformats.org/officeDocument/2006/relationships/tags" Target="../tags/tag386.xml"/><Relationship Id="rId172" Type="http://schemas.openxmlformats.org/officeDocument/2006/relationships/tags" Target="../tags/tag407.xml"/><Relationship Id="rId193" Type="http://schemas.openxmlformats.org/officeDocument/2006/relationships/tags" Target="../tags/tag428.xml"/><Relationship Id="rId13" Type="http://schemas.openxmlformats.org/officeDocument/2006/relationships/tags" Target="../tags/tag248.xml"/><Relationship Id="rId109" Type="http://schemas.openxmlformats.org/officeDocument/2006/relationships/tags" Target="../tags/tag344.xml"/><Relationship Id="rId34" Type="http://schemas.openxmlformats.org/officeDocument/2006/relationships/tags" Target="../tags/tag269.xml"/><Relationship Id="rId55" Type="http://schemas.openxmlformats.org/officeDocument/2006/relationships/tags" Target="../tags/tag290.xml"/><Relationship Id="rId76" Type="http://schemas.openxmlformats.org/officeDocument/2006/relationships/tags" Target="../tags/tag311.xml"/><Relationship Id="rId97" Type="http://schemas.openxmlformats.org/officeDocument/2006/relationships/tags" Target="../tags/tag332.xml"/><Relationship Id="rId120" Type="http://schemas.openxmlformats.org/officeDocument/2006/relationships/tags" Target="../tags/tag355.xml"/><Relationship Id="rId141" Type="http://schemas.openxmlformats.org/officeDocument/2006/relationships/tags" Target="../tags/tag376.xml"/><Relationship Id="rId7" Type="http://schemas.openxmlformats.org/officeDocument/2006/relationships/tags" Target="../tags/tag242.xml"/><Relationship Id="rId71" Type="http://schemas.openxmlformats.org/officeDocument/2006/relationships/tags" Target="../tags/tag306.xml"/><Relationship Id="rId92" Type="http://schemas.openxmlformats.org/officeDocument/2006/relationships/tags" Target="../tags/tag327.xml"/><Relationship Id="rId162" Type="http://schemas.openxmlformats.org/officeDocument/2006/relationships/tags" Target="../tags/tag397.xml"/><Relationship Id="rId183" Type="http://schemas.openxmlformats.org/officeDocument/2006/relationships/tags" Target="../tags/tag418.xml"/><Relationship Id="rId2" Type="http://schemas.openxmlformats.org/officeDocument/2006/relationships/tags" Target="../tags/tag237.xml"/><Relationship Id="rId29" Type="http://schemas.openxmlformats.org/officeDocument/2006/relationships/tags" Target="../tags/tag264.xml"/><Relationship Id="rId24" Type="http://schemas.openxmlformats.org/officeDocument/2006/relationships/tags" Target="../tags/tag259.xml"/><Relationship Id="rId40" Type="http://schemas.openxmlformats.org/officeDocument/2006/relationships/tags" Target="../tags/tag275.xml"/><Relationship Id="rId45" Type="http://schemas.openxmlformats.org/officeDocument/2006/relationships/tags" Target="../tags/tag280.xml"/><Relationship Id="rId66" Type="http://schemas.openxmlformats.org/officeDocument/2006/relationships/tags" Target="../tags/tag301.xml"/><Relationship Id="rId87" Type="http://schemas.openxmlformats.org/officeDocument/2006/relationships/tags" Target="../tags/tag322.xml"/><Relationship Id="rId110" Type="http://schemas.openxmlformats.org/officeDocument/2006/relationships/tags" Target="../tags/tag345.xml"/><Relationship Id="rId115" Type="http://schemas.openxmlformats.org/officeDocument/2006/relationships/tags" Target="../tags/tag350.xml"/><Relationship Id="rId131" Type="http://schemas.openxmlformats.org/officeDocument/2006/relationships/tags" Target="../tags/tag366.xml"/><Relationship Id="rId136" Type="http://schemas.openxmlformats.org/officeDocument/2006/relationships/tags" Target="../tags/tag371.xml"/><Relationship Id="rId157" Type="http://schemas.openxmlformats.org/officeDocument/2006/relationships/tags" Target="../tags/tag392.xml"/><Relationship Id="rId178" Type="http://schemas.openxmlformats.org/officeDocument/2006/relationships/tags" Target="../tags/tag413.xml"/><Relationship Id="rId61" Type="http://schemas.openxmlformats.org/officeDocument/2006/relationships/tags" Target="../tags/tag296.xml"/><Relationship Id="rId82" Type="http://schemas.openxmlformats.org/officeDocument/2006/relationships/tags" Target="../tags/tag317.xml"/><Relationship Id="rId152" Type="http://schemas.openxmlformats.org/officeDocument/2006/relationships/tags" Target="../tags/tag387.xml"/><Relationship Id="rId173" Type="http://schemas.openxmlformats.org/officeDocument/2006/relationships/tags" Target="../tags/tag408.xml"/><Relationship Id="rId194" Type="http://schemas.openxmlformats.org/officeDocument/2006/relationships/tags" Target="../tags/tag429.xml"/><Relationship Id="rId199" Type="http://schemas.openxmlformats.org/officeDocument/2006/relationships/slideLayout" Target="../slideLayouts/slideLayout2.xml"/><Relationship Id="rId19" Type="http://schemas.openxmlformats.org/officeDocument/2006/relationships/tags" Target="../tags/tag254.xml"/><Relationship Id="rId14" Type="http://schemas.openxmlformats.org/officeDocument/2006/relationships/tags" Target="../tags/tag249.xml"/><Relationship Id="rId30" Type="http://schemas.openxmlformats.org/officeDocument/2006/relationships/tags" Target="../tags/tag265.xml"/><Relationship Id="rId35" Type="http://schemas.openxmlformats.org/officeDocument/2006/relationships/tags" Target="../tags/tag270.xml"/><Relationship Id="rId56" Type="http://schemas.openxmlformats.org/officeDocument/2006/relationships/tags" Target="../tags/tag291.xml"/><Relationship Id="rId77" Type="http://schemas.openxmlformats.org/officeDocument/2006/relationships/tags" Target="../tags/tag312.xml"/><Relationship Id="rId100" Type="http://schemas.openxmlformats.org/officeDocument/2006/relationships/tags" Target="../tags/tag335.xml"/><Relationship Id="rId105" Type="http://schemas.openxmlformats.org/officeDocument/2006/relationships/tags" Target="../tags/tag340.xml"/><Relationship Id="rId126" Type="http://schemas.openxmlformats.org/officeDocument/2006/relationships/tags" Target="../tags/tag361.xml"/><Relationship Id="rId147" Type="http://schemas.openxmlformats.org/officeDocument/2006/relationships/tags" Target="../tags/tag382.xml"/><Relationship Id="rId168" Type="http://schemas.openxmlformats.org/officeDocument/2006/relationships/tags" Target="../tags/tag403.xml"/><Relationship Id="rId8" Type="http://schemas.openxmlformats.org/officeDocument/2006/relationships/tags" Target="../tags/tag243.xml"/><Relationship Id="rId51" Type="http://schemas.openxmlformats.org/officeDocument/2006/relationships/tags" Target="../tags/tag286.xml"/><Relationship Id="rId72" Type="http://schemas.openxmlformats.org/officeDocument/2006/relationships/tags" Target="../tags/tag307.xml"/><Relationship Id="rId93" Type="http://schemas.openxmlformats.org/officeDocument/2006/relationships/tags" Target="../tags/tag328.xml"/><Relationship Id="rId98" Type="http://schemas.openxmlformats.org/officeDocument/2006/relationships/tags" Target="../tags/tag333.xml"/><Relationship Id="rId121" Type="http://schemas.openxmlformats.org/officeDocument/2006/relationships/tags" Target="../tags/tag356.xml"/><Relationship Id="rId142" Type="http://schemas.openxmlformats.org/officeDocument/2006/relationships/tags" Target="../tags/tag377.xml"/><Relationship Id="rId163" Type="http://schemas.openxmlformats.org/officeDocument/2006/relationships/tags" Target="../tags/tag398.xml"/><Relationship Id="rId184" Type="http://schemas.openxmlformats.org/officeDocument/2006/relationships/tags" Target="../tags/tag419.xml"/><Relationship Id="rId189" Type="http://schemas.openxmlformats.org/officeDocument/2006/relationships/tags" Target="../tags/tag424.xml"/><Relationship Id="rId3" Type="http://schemas.openxmlformats.org/officeDocument/2006/relationships/tags" Target="../tags/tag238.xml"/><Relationship Id="rId25" Type="http://schemas.openxmlformats.org/officeDocument/2006/relationships/tags" Target="../tags/tag260.xml"/><Relationship Id="rId46" Type="http://schemas.openxmlformats.org/officeDocument/2006/relationships/tags" Target="../tags/tag281.xml"/><Relationship Id="rId67" Type="http://schemas.openxmlformats.org/officeDocument/2006/relationships/tags" Target="../tags/tag302.xml"/><Relationship Id="rId116" Type="http://schemas.openxmlformats.org/officeDocument/2006/relationships/tags" Target="../tags/tag351.xml"/><Relationship Id="rId137" Type="http://schemas.openxmlformats.org/officeDocument/2006/relationships/tags" Target="../tags/tag372.xml"/><Relationship Id="rId158" Type="http://schemas.openxmlformats.org/officeDocument/2006/relationships/tags" Target="../tags/tag393.xml"/><Relationship Id="rId20" Type="http://schemas.openxmlformats.org/officeDocument/2006/relationships/tags" Target="../tags/tag255.xml"/><Relationship Id="rId41" Type="http://schemas.openxmlformats.org/officeDocument/2006/relationships/tags" Target="../tags/tag276.xml"/><Relationship Id="rId62" Type="http://schemas.openxmlformats.org/officeDocument/2006/relationships/tags" Target="../tags/tag297.xml"/><Relationship Id="rId83" Type="http://schemas.openxmlformats.org/officeDocument/2006/relationships/tags" Target="../tags/tag318.xml"/><Relationship Id="rId88" Type="http://schemas.openxmlformats.org/officeDocument/2006/relationships/tags" Target="../tags/tag323.xml"/><Relationship Id="rId111" Type="http://schemas.openxmlformats.org/officeDocument/2006/relationships/tags" Target="../tags/tag346.xml"/><Relationship Id="rId132" Type="http://schemas.openxmlformats.org/officeDocument/2006/relationships/tags" Target="../tags/tag367.xml"/><Relationship Id="rId153" Type="http://schemas.openxmlformats.org/officeDocument/2006/relationships/tags" Target="../tags/tag388.xml"/><Relationship Id="rId174" Type="http://schemas.openxmlformats.org/officeDocument/2006/relationships/tags" Target="../tags/tag409.xml"/><Relationship Id="rId179" Type="http://schemas.openxmlformats.org/officeDocument/2006/relationships/tags" Target="../tags/tag414.xml"/><Relationship Id="rId195" Type="http://schemas.openxmlformats.org/officeDocument/2006/relationships/tags" Target="../tags/tag430.xml"/><Relationship Id="rId190" Type="http://schemas.openxmlformats.org/officeDocument/2006/relationships/tags" Target="../tags/tag425.xml"/><Relationship Id="rId15" Type="http://schemas.openxmlformats.org/officeDocument/2006/relationships/tags" Target="../tags/tag250.xml"/><Relationship Id="rId36" Type="http://schemas.openxmlformats.org/officeDocument/2006/relationships/tags" Target="../tags/tag271.xml"/><Relationship Id="rId57" Type="http://schemas.openxmlformats.org/officeDocument/2006/relationships/tags" Target="../tags/tag292.xml"/><Relationship Id="rId106" Type="http://schemas.openxmlformats.org/officeDocument/2006/relationships/tags" Target="../tags/tag341.xml"/><Relationship Id="rId127" Type="http://schemas.openxmlformats.org/officeDocument/2006/relationships/tags" Target="../tags/tag362.xml"/><Relationship Id="rId10" Type="http://schemas.openxmlformats.org/officeDocument/2006/relationships/tags" Target="../tags/tag245.xml"/><Relationship Id="rId31" Type="http://schemas.openxmlformats.org/officeDocument/2006/relationships/tags" Target="../tags/tag266.xml"/><Relationship Id="rId52" Type="http://schemas.openxmlformats.org/officeDocument/2006/relationships/tags" Target="../tags/tag287.xml"/><Relationship Id="rId73" Type="http://schemas.openxmlformats.org/officeDocument/2006/relationships/tags" Target="../tags/tag308.xml"/><Relationship Id="rId78" Type="http://schemas.openxmlformats.org/officeDocument/2006/relationships/tags" Target="../tags/tag313.xml"/><Relationship Id="rId94" Type="http://schemas.openxmlformats.org/officeDocument/2006/relationships/tags" Target="../tags/tag329.xml"/><Relationship Id="rId99" Type="http://schemas.openxmlformats.org/officeDocument/2006/relationships/tags" Target="../tags/tag334.xml"/><Relationship Id="rId101" Type="http://schemas.openxmlformats.org/officeDocument/2006/relationships/tags" Target="../tags/tag336.xml"/><Relationship Id="rId122" Type="http://schemas.openxmlformats.org/officeDocument/2006/relationships/tags" Target="../tags/tag357.xml"/><Relationship Id="rId143" Type="http://schemas.openxmlformats.org/officeDocument/2006/relationships/tags" Target="../tags/tag378.xml"/><Relationship Id="rId148" Type="http://schemas.openxmlformats.org/officeDocument/2006/relationships/tags" Target="../tags/tag383.xml"/><Relationship Id="rId164" Type="http://schemas.openxmlformats.org/officeDocument/2006/relationships/tags" Target="../tags/tag399.xml"/><Relationship Id="rId169" Type="http://schemas.openxmlformats.org/officeDocument/2006/relationships/tags" Target="../tags/tag404.xml"/><Relationship Id="rId185" Type="http://schemas.openxmlformats.org/officeDocument/2006/relationships/tags" Target="../tags/tag420.xml"/><Relationship Id="rId4" Type="http://schemas.openxmlformats.org/officeDocument/2006/relationships/tags" Target="../tags/tag239.xml"/><Relationship Id="rId9" Type="http://schemas.openxmlformats.org/officeDocument/2006/relationships/tags" Target="../tags/tag244.xml"/><Relationship Id="rId180" Type="http://schemas.openxmlformats.org/officeDocument/2006/relationships/tags" Target="../tags/tag415.xml"/><Relationship Id="rId26" Type="http://schemas.openxmlformats.org/officeDocument/2006/relationships/tags" Target="../tags/tag261.xml"/><Relationship Id="rId47" Type="http://schemas.openxmlformats.org/officeDocument/2006/relationships/tags" Target="../tags/tag282.xml"/><Relationship Id="rId68" Type="http://schemas.openxmlformats.org/officeDocument/2006/relationships/tags" Target="../tags/tag303.xml"/><Relationship Id="rId89" Type="http://schemas.openxmlformats.org/officeDocument/2006/relationships/tags" Target="../tags/tag324.xml"/><Relationship Id="rId112" Type="http://schemas.openxmlformats.org/officeDocument/2006/relationships/tags" Target="../tags/tag347.xml"/><Relationship Id="rId133" Type="http://schemas.openxmlformats.org/officeDocument/2006/relationships/tags" Target="../tags/tag368.xml"/><Relationship Id="rId154" Type="http://schemas.openxmlformats.org/officeDocument/2006/relationships/tags" Target="../tags/tag389.xml"/><Relationship Id="rId175" Type="http://schemas.openxmlformats.org/officeDocument/2006/relationships/tags" Target="../tags/tag410.xml"/><Relationship Id="rId196" Type="http://schemas.openxmlformats.org/officeDocument/2006/relationships/tags" Target="../tags/tag431.xml"/><Relationship Id="rId200" Type="http://schemas.openxmlformats.org/officeDocument/2006/relationships/notesSlide" Target="../notesSlides/notesSlide40.xml"/><Relationship Id="rId16" Type="http://schemas.openxmlformats.org/officeDocument/2006/relationships/tags" Target="../tags/tag251.xml"/><Relationship Id="rId37" Type="http://schemas.openxmlformats.org/officeDocument/2006/relationships/tags" Target="../tags/tag272.xml"/><Relationship Id="rId58" Type="http://schemas.openxmlformats.org/officeDocument/2006/relationships/tags" Target="../tags/tag293.xml"/><Relationship Id="rId79" Type="http://schemas.openxmlformats.org/officeDocument/2006/relationships/tags" Target="../tags/tag314.xml"/><Relationship Id="rId102" Type="http://schemas.openxmlformats.org/officeDocument/2006/relationships/tags" Target="../tags/tag337.xml"/><Relationship Id="rId123" Type="http://schemas.openxmlformats.org/officeDocument/2006/relationships/tags" Target="../tags/tag358.xml"/><Relationship Id="rId144" Type="http://schemas.openxmlformats.org/officeDocument/2006/relationships/tags" Target="../tags/tag379.xml"/><Relationship Id="rId90" Type="http://schemas.openxmlformats.org/officeDocument/2006/relationships/tags" Target="../tags/tag325.xml"/><Relationship Id="rId165" Type="http://schemas.openxmlformats.org/officeDocument/2006/relationships/tags" Target="../tags/tag400.xml"/><Relationship Id="rId186" Type="http://schemas.openxmlformats.org/officeDocument/2006/relationships/tags" Target="../tags/tag421.xml"/><Relationship Id="rId27" Type="http://schemas.openxmlformats.org/officeDocument/2006/relationships/tags" Target="../tags/tag262.xml"/><Relationship Id="rId48" Type="http://schemas.openxmlformats.org/officeDocument/2006/relationships/tags" Target="../tags/tag283.xml"/><Relationship Id="rId69" Type="http://schemas.openxmlformats.org/officeDocument/2006/relationships/tags" Target="../tags/tag304.xml"/><Relationship Id="rId113" Type="http://schemas.openxmlformats.org/officeDocument/2006/relationships/tags" Target="../tags/tag348.xml"/><Relationship Id="rId134" Type="http://schemas.openxmlformats.org/officeDocument/2006/relationships/tags" Target="../tags/tag369.xml"/><Relationship Id="rId80" Type="http://schemas.openxmlformats.org/officeDocument/2006/relationships/tags" Target="../tags/tag315.xml"/><Relationship Id="rId155" Type="http://schemas.openxmlformats.org/officeDocument/2006/relationships/tags" Target="../tags/tag390.xml"/><Relationship Id="rId176" Type="http://schemas.openxmlformats.org/officeDocument/2006/relationships/tags" Target="../tags/tag411.xml"/><Relationship Id="rId197" Type="http://schemas.openxmlformats.org/officeDocument/2006/relationships/tags" Target="../tags/tag432.xml"/><Relationship Id="rId17" Type="http://schemas.openxmlformats.org/officeDocument/2006/relationships/tags" Target="../tags/tag252.xml"/><Relationship Id="rId38" Type="http://schemas.openxmlformats.org/officeDocument/2006/relationships/tags" Target="../tags/tag273.xml"/><Relationship Id="rId59" Type="http://schemas.openxmlformats.org/officeDocument/2006/relationships/tags" Target="../tags/tag294.xml"/><Relationship Id="rId103" Type="http://schemas.openxmlformats.org/officeDocument/2006/relationships/tags" Target="../tags/tag338.xml"/><Relationship Id="rId124" Type="http://schemas.openxmlformats.org/officeDocument/2006/relationships/tags" Target="../tags/tag359.xml"/><Relationship Id="rId70" Type="http://schemas.openxmlformats.org/officeDocument/2006/relationships/tags" Target="../tags/tag305.xml"/><Relationship Id="rId91" Type="http://schemas.openxmlformats.org/officeDocument/2006/relationships/tags" Target="../tags/tag326.xml"/><Relationship Id="rId145" Type="http://schemas.openxmlformats.org/officeDocument/2006/relationships/tags" Target="../tags/tag380.xml"/><Relationship Id="rId166" Type="http://schemas.openxmlformats.org/officeDocument/2006/relationships/tags" Target="../tags/tag401.xml"/><Relationship Id="rId187" Type="http://schemas.openxmlformats.org/officeDocument/2006/relationships/tags" Target="../tags/tag422.xml"/><Relationship Id="rId1" Type="http://schemas.openxmlformats.org/officeDocument/2006/relationships/tags" Target="../tags/tag236.xml"/><Relationship Id="rId28" Type="http://schemas.openxmlformats.org/officeDocument/2006/relationships/tags" Target="../tags/tag263.xml"/><Relationship Id="rId49" Type="http://schemas.openxmlformats.org/officeDocument/2006/relationships/tags" Target="../tags/tag284.xml"/><Relationship Id="rId114" Type="http://schemas.openxmlformats.org/officeDocument/2006/relationships/tags" Target="../tags/tag349.xml"/><Relationship Id="rId60" Type="http://schemas.openxmlformats.org/officeDocument/2006/relationships/tags" Target="../tags/tag295.xml"/><Relationship Id="rId81" Type="http://schemas.openxmlformats.org/officeDocument/2006/relationships/tags" Target="../tags/tag316.xml"/><Relationship Id="rId135" Type="http://schemas.openxmlformats.org/officeDocument/2006/relationships/tags" Target="../tags/tag370.xml"/><Relationship Id="rId156" Type="http://schemas.openxmlformats.org/officeDocument/2006/relationships/tags" Target="../tags/tag391.xml"/><Relationship Id="rId177" Type="http://schemas.openxmlformats.org/officeDocument/2006/relationships/tags" Target="../tags/tag412.xml"/><Relationship Id="rId198" Type="http://schemas.openxmlformats.org/officeDocument/2006/relationships/tags" Target="../tags/tag433.xml"/><Relationship Id="rId18" Type="http://schemas.openxmlformats.org/officeDocument/2006/relationships/tags" Target="../tags/tag253.xml"/><Relationship Id="rId39" Type="http://schemas.openxmlformats.org/officeDocument/2006/relationships/tags" Target="../tags/tag274.xml"/><Relationship Id="rId50" Type="http://schemas.openxmlformats.org/officeDocument/2006/relationships/tags" Target="../tags/tag285.xml"/><Relationship Id="rId104" Type="http://schemas.openxmlformats.org/officeDocument/2006/relationships/tags" Target="../tags/tag339.xml"/><Relationship Id="rId125" Type="http://schemas.openxmlformats.org/officeDocument/2006/relationships/tags" Target="../tags/tag360.xml"/><Relationship Id="rId146" Type="http://schemas.openxmlformats.org/officeDocument/2006/relationships/tags" Target="../tags/tag381.xml"/><Relationship Id="rId167" Type="http://schemas.openxmlformats.org/officeDocument/2006/relationships/tags" Target="../tags/tag402.xml"/><Relationship Id="rId188" Type="http://schemas.openxmlformats.org/officeDocument/2006/relationships/tags" Target="../tags/tag423.xml"/></Relationships>
</file>

<file path=ppt/slides/_rels/slide45.xml.rels><?xml version="1.0" encoding="UTF-8" standalone="yes"?>
<Relationships xmlns="http://schemas.openxmlformats.org/package/2006/relationships"><Relationship Id="rId117" Type="http://schemas.openxmlformats.org/officeDocument/2006/relationships/tags" Target="../tags/tag550.xml"/><Relationship Id="rId21" Type="http://schemas.openxmlformats.org/officeDocument/2006/relationships/tags" Target="../tags/tag454.xml"/><Relationship Id="rId42" Type="http://schemas.openxmlformats.org/officeDocument/2006/relationships/tags" Target="../tags/tag475.xml"/><Relationship Id="rId63" Type="http://schemas.openxmlformats.org/officeDocument/2006/relationships/tags" Target="../tags/tag496.xml"/><Relationship Id="rId84" Type="http://schemas.openxmlformats.org/officeDocument/2006/relationships/tags" Target="../tags/tag517.xml"/><Relationship Id="rId138" Type="http://schemas.openxmlformats.org/officeDocument/2006/relationships/tags" Target="../tags/tag571.xml"/><Relationship Id="rId159" Type="http://schemas.openxmlformats.org/officeDocument/2006/relationships/tags" Target="../tags/tag592.xml"/><Relationship Id="rId170" Type="http://schemas.openxmlformats.org/officeDocument/2006/relationships/tags" Target="../tags/tag603.xml"/><Relationship Id="rId191" Type="http://schemas.openxmlformats.org/officeDocument/2006/relationships/tags" Target="../tags/tag624.xml"/><Relationship Id="rId107" Type="http://schemas.openxmlformats.org/officeDocument/2006/relationships/tags" Target="../tags/tag540.xml"/><Relationship Id="rId11" Type="http://schemas.openxmlformats.org/officeDocument/2006/relationships/tags" Target="../tags/tag444.xml"/><Relationship Id="rId32" Type="http://schemas.openxmlformats.org/officeDocument/2006/relationships/tags" Target="../tags/tag465.xml"/><Relationship Id="rId53" Type="http://schemas.openxmlformats.org/officeDocument/2006/relationships/tags" Target="../tags/tag486.xml"/><Relationship Id="rId74" Type="http://schemas.openxmlformats.org/officeDocument/2006/relationships/tags" Target="../tags/tag507.xml"/><Relationship Id="rId128" Type="http://schemas.openxmlformats.org/officeDocument/2006/relationships/tags" Target="../tags/tag561.xml"/><Relationship Id="rId149" Type="http://schemas.openxmlformats.org/officeDocument/2006/relationships/tags" Target="../tags/tag582.xml"/><Relationship Id="rId5" Type="http://schemas.openxmlformats.org/officeDocument/2006/relationships/tags" Target="../tags/tag438.xml"/><Relationship Id="rId95" Type="http://schemas.openxmlformats.org/officeDocument/2006/relationships/tags" Target="../tags/tag528.xml"/><Relationship Id="rId160" Type="http://schemas.openxmlformats.org/officeDocument/2006/relationships/tags" Target="../tags/tag593.xml"/><Relationship Id="rId181" Type="http://schemas.openxmlformats.org/officeDocument/2006/relationships/tags" Target="../tags/tag614.xml"/><Relationship Id="rId22" Type="http://schemas.openxmlformats.org/officeDocument/2006/relationships/tags" Target="../tags/tag455.xml"/><Relationship Id="rId43" Type="http://schemas.openxmlformats.org/officeDocument/2006/relationships/tags" Target="../tags/tag476.xml"/><Relationship Id="rId64" Type="http://schemas.openxmlformats.org/officeDocument/2006/relationships/tags" Target="../tags/tag497.xml"/><Relationship Id="rId118" Type="http://schemas.openxmlformats.org/officeDocument/2006/relationships/tags" Target="../tags/tag551.xml"/><Relationship Id="rId139" Type="http://schemas.openxmlformats.org/officeDocument/2006/relationships/tags" Target="../tags/tag572.xml"/><Relationship Id="rId85" Type="http://schemas.openxmlformats.org/officeDocument/2006/relationships/tags" Target="../tags/tag518.xml"/><Relationship Id="rId150" Type="http://schemas.openxmlformats.org/officeDocument/2006/relationships/tags" Target="../tags/tag583.xml"/><Relationship Id="rId171" Type="http://schemas.openxmlformats.org/officeDocument/2006/relationships/tags" Target="../tags/tag604.xml"/><Relationship Id="rId192" Type="http://schemas.openxmlformats.org/officeDocument/2006/relationships/tags" Target="../tags/tag625.xml"/><Relationship Id="rId12" Type="http://schemas.openxmlformats.org/officeDocument/2006/relationships/tags" Target="../tags/tag445.xml"/><Relationship Id="rId33" Type="http://schemas.openxmlformats.org/officeDocument/2006/relationships/tags" Target="../tags/tag466.xml"/><Relationship Id="rId108" Type="http://schemas.openxmlformats.org/officeDocument/2006/relationships/tags" Target="../tags/tag541.xml"/><Relationship Id="rId129" Type="http://schemas.openxmlformats.org/officeDocument/2006/relationships/tags" Target="../tags/tag562.xml"/><Relationship Id="rId54" Type="http://schemas.openxmlformats.org/officeDocument/2006/relationships/tags" Target="../tags/tag487.xml"/><Relationship Id="rId75" Type="http://schemas.openxmlformats.org/officeDocument/2006/relationships/tags" Target="../tags/tag508.xml"/><Relationship Id="rId96" Type="http://schemas.openxmlformats.org/officeDocument/2006/relationships/tags" Target="../tags/tag529.xml"/><Relationship Id="rId140" Type="http://schemas.openxmlformats.org/officeDocument/2006/relationships/tags" Target="../tags/tag573.xml"/><Relationship Id="rId161" Type="http://schemas.openxmlformats.org/officeDocument/2006/relationships/tags" Target="../tags/tag594.xml"/><Relationship Id="rId182" Type="http://schemas.openxmlformats.org/officeDocument/2006/relationships/tags" Target="../tags/tag615.xml"/><Relationship Id="rId6" Type="http://schemas.openxmlformats.org/officeDocument/2006/relationships/tags" Target="../tags/tag439.xml"/><Relationship Id="rId23" Type="http://schemas.openxmlformats.org/officeDocument/2006/relationships/tags" Target="../tags/tag456.xml"/><Relationship Id="rId119" Type="http://schemas.openxmlformats.org/officeDocument/2006/relationships/tags" Target="../tags/tag552.xml"/><Relationship Id="rId44" Type="http://schemas.openxmlformats.org/officeDocument/2006/relationships/tags" Target="../tags/tag477.xml"/><Relationship Id="rId65" Type="http://schemas.openxmlformats.org/officeDocument/2006/relationships/tags" Target="../tags/tag498.xml"/><Relationship Id="rId86" Type="http://schemas.openxmlformats.org/officeDocument/2006/relationships/tags" Target="../tags/tag519.xml"/><Relationship Id="rId130" Type="http://schemas.openxmlformats.org/officeDocument/2006/relationships/tags" Target="../tags/tag563.xml"/><Relationship Id="rId151" Type="http://schemas.openxmlformats.org/officeDocument/2006/relationships/tags" Target="../tags/tag584.xml"/><Relationship Id="rId172" Type="http://schemas.openxmlformats.org/officeDocument/2006/relationships/tags" Target="../tags/tag605.xml"/><Relationship Id="rId193" Type="http://schemas.openxmlformats.org/officeDocument/2006/relationships/tags" Target="../tags/tag626.xml"/><Relationship Id="rId13" Type="http://schemas.openxmlformats.org/officeDocument/2006/relationships/tags" Target="../tags/tag446.xml"/><Relationship Id="rId109" Type="http://schemas.openxmlformats.org/officeDocument/2006/relationships/tags" Target="../tags/tag542.xml"/><Relationship Id="rId34" Type="http://schemas.openxmlformats.org/officeDocument/2006/relationships/tags" Target="../tags/tag467.xml"/><Relationship Id="rId55" Type="http://schemas.openxmlformats.org/officeDocument/2006/relationships/tags" Target="../tags/tag488.xml"/><Relationship Id="rId76" Type="http://schemas.openxmlformats.org/officeDocument/2006/relationships/tags" Target="../tags/tag509.xml"/><Relationship Id="rId97" Type="http://schemas.openxmlformats.org/officeDocument/2006/relationships/tags" Target="../tags/tag530.xml"/><Relationship Id="rId120" Type="http://schemas.openxmlformats.org/officeDocument/2006/relationships/tags" Target="../tags/tag553.xml"/><Relationship Id="rId141" Type="http://schemas.openxmlformats.org/officeDocument/2006/relationships/tags" Target="../tags/tag574.xml"/><Relationship Id="rId7" Type="http://schemas.openxmlformats.org/officeDocument/2006/relationships/tags" Target="../tags/tag440.xml"/><Relationship Id="rId71" Type="http://schemas.openxmlformats.org/officeDocument/2006/relationships/tags" Target="../tags/tag504.xml"/><Relationship Id="rId92" Type="http://schemas.openxmlformats.org/officeDocument/2006/relationships/tags" Target="../tags/tag525.xml"/><Relationship Id="rId162" Type="http://schemas.openxmlformats.org/officeDocument/2006/relationships/tags" Target="../tags/tag595.xml"/><Relationship Id="rId183" Type="http://schemas.openxmlformats.org/officeDocument/2006/relationships/tags" Target="../tags/tag616.xml"/><Relationship Id="rId2" Type="http://schemas.openxmlformats.org/officeDocument/2006/relationships/tags" Target="../tags/tag435.xml"/><Relationship Id="rId29" Type="http://schemas.openxmlformats.org/officeDocument/2006/relationships/tags" Target="../tags/tag462.xml"/><Relationship Id="rId24" Type="http://schemas.openxmlformats.org/officeDocument/2006/relationships/tags" Target="../tags/tag457.xml"/><Relationship Id="rId40" Type="http://schemas.openxmlformats.org/officeDocument/2006/relationships/tags" Target="../tags/tag473.xml"/><Relationship Id="rId45" Type="http://schemas.openxmlformats.org/officeDocument/2006/relationships/tags" Target="../tags/tag478.xml"/><Relationship Id="rId66" Type="http://schemas.openxmlformats.org/officeDocument/2006/relationships/tags" Target="../tags/tag499.xml"/><Relationship Id="rId87" Type="http://schemas.openxmlformats.org/officeDocument/2006/relationships/tags" Target="../tags/tag520.xml"/><Relationship Id="rId110" Type="http://schemas.openxmlformats.org/officeDocument/2006/relationships/tags" Target="../tags/tag543.xml"/><Relationship Id="rId115" Type="http://schemas.openxmlformats.org/officeDocument/2006/relationships/tags" Target="../tags/tag548.xml"/><Relationship Id="rId131" Type="http://schemas.openxmlformats.org/officeDocument/2006/relationships/tags" Target="../tags/tag564.xml"/><Relationship Id="rId136" Type="http://schemas.openxmlformats.org/officeDocument/2006/relationships/tags" Target="../tags/tag569.xml"/><Relationship Id="rId157" Type="http://schemas.openxmlformats.org/officeDocument/2006/relationships/tags" Target="../tags/tag590.xml"/><Relationship Id="rId178" Type="http://schemas.openxmlformats.org/officeDocument/2006/relationships/tags" Target="../tags/tag611.xml"/><Relationship Id="rId61" Type="http://schemas.openxmlformats.org/officeDocument/2006/relationships/tags" Target="../tags/tag494.xml"/><Relationship Id="rId82" Type="http://schemas.openxmlformats.org/officeDocument/2006/relationships/tags" Target="../tags/tag515.xml"/><Relationship Id="rId152" Type="http://schemas.openxmlformats.org/officeDocument/2006/relationships/tags" Target="../tags/tag585.xml"/><Relationship Id="rId173" Type="http://schemas.openxmlformats.org/officeDocument/2006/relationships/tags" Target="../tags/tag606.xml"/><Relationship Id="rId194" Type="http://schemas.openxmlformats.org/officeDocument/2006/relationships/tags" Target="../tags/tag627.xml"/><Relationship Id="rId199" Type="http://schemas.openxmlformats.org/officeDocument/2006/relationships/slideLayout" Target="../slideLayouts/slideLayout2.xml"/><Relationship Id="rId19" Type="http://schemas.openxmlformats.org/officeDocument/2006/relationships/tags" Target="../tags/tag452.xml"/><Relationship Id="rId14" Type="http://schemas.openxmlformats.org/officeDocument/2006/relationships/tags" Target="../tags/tag447.xml"/><Relationship Id="rId30" Type="http://schemas.openxmlformats.org/officeDocument/2006/relationships/tags" Target="../tags/tag463.xml"/><Relationship Id="rId35" Type="http://schemas.openxmlformats.org/officeDocument/2006/relationships/tags" Target="../tags/tag468.xml"/><Relationship Id="rId56" Type="http://schemas.openxmlformats.org/officeDocument/2006/relationships/tags" Target="../tags/tag489.xml"/><Relationship Id="rId77" Type="http://schemas.openxmlformats.org/officeDocument/2006/relationships/tags" Target="../tags/tag510.xml"/><Relationship Id="rId100" Type="http://schemas.openxmlformats.org/officeDocument/2006/relationships/tags" Target="../tags/tag533.xml"/><Relationship Id="rId105" Type="http://schemas.openxmlformats.org/officeDocument/2006/relationships/tags" Target="../tags/tag538.xml"/><Relationship Id="rId126" Type="http://schemas.openxmlformats.org/officeDocument/2006/relationships/tags" Target="../tags/tag559.xml"/><Relationship Id="rId147" Type="http://schemas.openxmlformats.org/officeDocument/2006/relationships/tags" Target="../tags/tag580.xml"/><Relationship Id="rId168" Type="http://schemas.openxmlformats.org/officeDocument/2006/relationships/tags" Target="../tags/tag601.xml"/><Relationship Id="rId8" Type="http://schemas.openxmlformats.org/officeDocument/2006/relationships/tags" Target="../tags/tag441.xml"/><Relationship Id="rId51" Type="http://schemas.openxmlformats.org/officeDocument/2006/relationships/tags" Target="../tags/tag484.xml"/><Relationship Id="rId72" Type="http://schemas.openxmlformats.org/officeDocument/2006/relationships/tags" Target="../tags/tag505.xml"/><Relationship Id="rId93" Type="http://schemas.openxmlformats.org/officeDocument/2006/relationships/tags" Target="../tags/tag526.xml"/><Relationship Id="rId98" Type="http://schemas.openxmlformats.org/officeDocument/2006/relationships/tags" Target="../tags/tag531.xml"/><Relationship Id="rId121" Type="http://schemas.openxmlformats.org/officeDocument/2006/relationships/tags" Target="../tags/tag554.xml"/><Relationship Id="rId142" Type="http://schemas.openxmlformats.org/officeDocument/2006/relationships/tags" Target="../tags/tag575.xml"/><Relationship Id="rId163" Type="http://schemas.openxmlformats.org/officeDocument/2006/relationships/tags" Target="../tags/tag596.xml"/><Relationship Id="rId184" Type="http://schemas.openxmlformats.org/officeDocument/2006/relationships/tags" Target="../tags/tag617.xml"/><Relationship Id="rId189" Type="http://schemas.openxmlformats.org/officeDocument/2006/relationships/tags" Target="../tags/tag622.xml"/><Relationship Id="rId3" Type="http://schemas.openxmlformats.org/officeDocument/2006/relationships/tags" Target="../tags/tag436.xml"/><Relationship Id="rId25" Type="http://schemas.openxmlformats.org/officeDocument/2006/relationships/tags" Target="../tags/tag458.xml"/><Relationship Id="rId46" Type="http://schemas.openxmlformats.org/officeDocument/2006/relationships/tags" Target="../tags/tag479.xml"/><Relationship Id="rId67" Type="http://schemas.openxmlformats.org/officeDocument/2006/relationships/tags" Target="../tags/tag500.xml"/><Relationship Id="rId116" Type="http://schemas.openxmlformats.org/officeDocument/2006/relationships/tags" Target="../tags/tag549.xml"/><Relationship Id="rId137" Type="http://schemas.openxmlformats.org/officeDocument/2006/relationships/tags" Target="../tags/tag570.xml"/><Relationship Id="rId158" Type="http://schemas.openxmlformats.org/officeDocument/2006/relationships/tags" Target="../tags/tag591.xml"/><Relationship Id="rId20" Type="http://schemas.openxmlformats.org/officeDocument/2006/relationships/tags" Target="../tags/tag453.xml"/><Relationship Id="rId41" Type="http://schemas.openxmlformats.org/officeDocument/2006/relationships/tags" Target="../tags/tag474.xml"/><Relationship Id="rId62" Type="http://schemas.openxmlformats.org/officeDocument/2006/relationships/tags" Target="../tags/tag495.xml"/><Relationship Id="rId83" Type="http://schemas.openxmlformats.org/officeDocument/2006/relationships/tags" Target="../tags/tag516.xml"/><Relationship Id="rId88" Type="http://schemas.openxmlformats.org/officeDocument/2006/relationships/tags" Target="../tags/tag521.xml"/><Relationship Id="rId111" Type="http://schemas.openxmlformats.org/officeDocument/2006/relationships/tags" Target="../tags/tag544.xml"/><Relationship Id="rId132" Type="http://schemas.openxmlformats.org/officeDocument/2006/relationships/tags" Target="../tags/tag565.xml"/><Relationship Id="rId153" Type="http://schemas.openxmlformats.org/officeDocument/2006/relationships/tags" Target="../tags/tag586.xml"/><Relationship Id="rId174" Type="http://schemas.openxmlformats.org/officeDocument/2006/relationships/tags" Target="../tags/tag607.xml"/><Relationship Id="rId179" Type="http://schemas.openxmlformats.org/officeDocument/2006/relationships/tags" Target="../tags/tag612.xml"/><Relationship Id="rId195" Type="http://schemas.openxmlformats.org/officeDocument/2006/relationships/tags" Target="../tags/tag628.xml"/><Relationship Id="rId190" Type="http://schemas.openxmlformats.org/officeDocument/2006/relationships/tags" Target="../tags/tag623.xml"/><Relationship Id="rId15" Type="http://schemas.openxmlformats.org/officeDocument/2006/relationships/tags" Target="../tags/tag448.xml"/><Relationship Id="rId36" Type="http://schemas.openxmlformats.org/officeDocument/2006/relationships/tags" Target="../tags/tag469.xml"/><Relationship Id="rId57" Type="http://schemas.openxmlformats.org/officeDocument/2006/relationships/tags" Target="../tags/tag490.xml"/><Relationship Id="rId106" Type="http://schemas.openxmlformats.org/officeDocument/2006/relationships/tags" Target="../tags/tag539.xml"/><Relationship Id="rId127" Type="http://schemas.openxmlformats.org/officeDocument/2006/relationships/tags" Target="../tags/tag560.xml"/><Relationship Id="rId10" Type="http://schemas.openxmlformats.org/officeDocument/2006/relationships/tags" Target="../tags/tag443.xml"/><Relationship Id="rId31" Type="http://schemas.openxmlformats.org/officeDocument/2006/relationships/tags" Target="../tags/tag464.xml"/><Relationship Id="rId52" Type="http://schemas.openxmlformats.org/officeDocument/2006/relationships/tags" Target="../tags/tag485.xml"/><Relationship Id="rId73" Type="http://schemas.openxmlformats.org/officeDocument/2006/relationships/tags" Target="../tags/tag506.xml"/><Relationship Id="rId78" Type="http://schemas.openxmlformats.org/officeDocument/2006/relationships/tags" Target="../tags/tag511.xml"/><Relationship Id="rId94" Type="http://schemas.openxmlformats.org/officeDocument/2006/relationships/tags" Target="../tags/tag527.xml"/><Relationship Id="rId99" Type="http://schemas.openxmlformats.org/officeDocument/2006/relationships/tags" Target="../tags/tag532.xml"/><Relationship Id="rId101" Type="http://schemas.openxmlformats.org/officeDocument/2006/relationships/tags" Target="../tags/tag534.xml"/><Relationship Id="rId122" Type="http://schemas.openxmlformats.org/officeDocument/2006/relationships/tags" Target="../tags/tag555.xml"/><Relationship Id="rId143" Type="http://schemas.openxmlformats.org/officeDocument/2006/relationships/tags" Target="../tags/tag576.xml"/><Relationship Id="rId148" Type="http://schemas.openxmlformats.org/officeDocument/2006/relationships/tags" Target="../tags/tag581.xml"/><Relationship Id="rId164" Type="http://schemas.openxmlformats.org/officeDocument/2006/relationships/tags" Target="../tags/tag597.xml"/><Relationship Id="rId169" Type="http://schemas.openxmlformats.org/officeDocument/2006/relationships/tags" Target="../tags/tag602.xml"/><Relationship Id="rId185" Type="http://schemas.openxmlformats.org/officeDocument/2006/relationships/tags" Target="../tags/tag618.xml"/><Relationship Id="rId4" Type="http://schemas.openxmlformats.org/officeDocument/2006/relationships/tags" Target="../tags/tag437.xml"/><Relationship Id="rId9" Type="http://schemas.openxmlformats.org/officeDocument/2006/relationships/tags" Target="../tags/tag442.xml"/><Relationship Id="rId180" Type="http://schemas.openxmlformats.org/officeDocument/2006/relationships/tags" Target="../tags/tag613.xml"/><Relationship Id="rId26" Type="http://schemas.openxmlformats.org/officeDocument/2006/relationships/tags" Target="../tags/tag459.xml"/><Relationship Id="rId47" Type="http://schemas.openxmlformats.org/officeDocument/2006/relationships/tags" Target="../tags/tag480.xml"/><Relationship Id="rId68" Type="http://schemas.openxmlformats.org/officeDocument/2006/relationships/tags" Target="../tags/tag501.xml"/><Relationship Id="rId89" Type="http://schemas.openxmlformats.org/officeDocument/2006/relationships/tags" Target="../tags/tag522.xml"/><Relationship Id="rId112" Type="http://schemas.openxmlformats.org/officeDocument/2006/relationships/tags" Target="../tags/tag545.xml"/><Relationship Id="rId133" Type="http://schemas.openxmlformats.org/officeDocument/2006/relationships/tags" Target="../tags/tag566.xml"/><Relationship Id="rId154" Type="http://schemas.openxmlformats.org/officeDocument/2006/relationships/tags" Target="../tags/tag587.xml"/><Relationship Id="rId175" Type="http://schemas.openxmlformats.org/officeDocument/2006/relationships/tags" Target="../tags/tag608.xml"/><Relationship Id="rId196" Type="http://schemas.openxmlformats.org/officeDocument/2006/relationships/tags" Target="../tags/tag629.xml"/><Relationship Id="rId200" Type="http://schemas.openxmlformats.org/officeDocument/2006/relationships/notesSlide" Target="../notesSlides/notesSlide41.xml"/><Relationship Id="rId16" Type="http://schemas.openxmlformats.org/officeDocument/2006/relationships/tags" Target="../tags/tag449.xml"/><Relationship Id="rId37" Type="http://schemas.openxmlformats.org/officeDocument/2006/relationships/tags" Target="../tags/tag470.xml"/><Relationship Id="rId58" Type="http://schemas.openxmlformats.org/officeDocument/2006/relationships/tags" Target="../tags/tag491.xml"/><Relationship Id="rId79" Type="http://schemas.openxmlformats.org/officeDocument/2006/relationships/tags" Target="../tags/tag512.xml"/><Relationship Id="rId102" Type="http://schemas.openxmlformats.org/officeDocument/2006/relationships/tags" Target="../tags/tag535.xml"/><Relationship Id="rId123" Type="http://schemas.openxmlformats.org/officeDocument/2006/relationships/tags" Target="../tags/tag556.xml"/><Relationship Id="rId144" Type="http://schemas.openxmlformats.org/officeDocument/2006/relationships/tags" Target="../tags/tag577.xml"/><Relationship Id="rId90" Type="http://schemas.openxmlformats.org/officeDocument/2006/relationships/tags" Target="../tags/tag523.xml"/><Relationship Id="rId165" Type="http://schemas.openxmlformats.org/officeDocument/2006/relationships/tags" Target="../tags/tag598.xml"/><Relationship Id="rId186" Type="http://schemas.openxmlformats.org/officeDocument/2006/relationships/tags" Target="../tags/tag619.xml"/><Relationship Id="rId27" Type="http://schemas.openxmlformats.org/officeDocument/2006/relationships/tags" Target="../tags/tag460.xml"/><Relationship Id="rId48" Type="http://schemas.openxmlformats.org/officeDocument/2006/relationships/tags" Target="../tags/tag481.xml"/><Relationship Id="rId69" Type="http://schemas.openxmlformats.org/officeDocument/2006/relationships/tags" Target="../tags/tag502.xml"/><Relationship Id="rId113" Type="http://schemas.openxmlformats.org/officeDocument/2006/relationships/tags" Target="../tags/tag546.xml"/><Relationship Id="rId134" Type="http://schemas.openxmlformats.org/officeDocument/2006/relationships/tags" Target="../tags/tag567.xml"/><Relationship Id="rId80" Type="http://schemas.openxmlformats.org/officeDocument/2006/relationships/tags" Target="../tags/tag513.xml"/><Relationship Id="rId155" Type="http://schemas.openxmlformats.org/officeDocument/2006/relationships/tags" Target="../tags/tag588.xml"/><Relationship Id="rId176" Type="http://schemas.openxmlformats.org/officeDocument/2006/relationships/tags" Target="../tags/tag609.xml"/><Relationship Id="rId197" Type="http://schemas.openxmlformats.org/officeDocument/2006/relationships/tags" Target="../tags/tag630.xml"/><Relationship Id="rId17" Type="http://schemas.openxmlformats.org/officeDocument/2006/relationships/tags" Target="../tags/tag450.xml"/><Relationship Id="rId38" Type="http://schemas.openxmlformats.org/officeDocument/2006/relationships/tags" Target="../tags/tag471.xml"/><Relationship Id="rId59" Type="http://schemas.openxmlformats.org/officeDocument/2006/relationships/tags" Target="../tags/tag492.xml"/><Relationship Id="rId103" Type="http://schemas.openxmlformats.org/officeDocument/2006/relationships/tags" Target="../tags/tag536.xml"/><Relationship Id="rId124" Type="http://schemas.openxmlformats.org/officeDocument/2006/relationships/tags" Target="../tags/tag557.xml"/><Relationship Id="rId70" Type="http://schemas.openxmlformats.org/officeDocument/2006/relationships/tags" Target="../tags/tag503.xml"/><Relationship Id="rId91" Type="http://schemas.openxmlformats.org/officeDocument/2006/relationships/tags" Target="../tags/tag524.xml"/><Relationship Id="rId145" Type="http://schemas.openxmlformats.org/officeDocument/2006/relationships/tags" Target="../tags/tag578.xml"/><Relationship Id="rId166" Type="http://schemas.openxmlformats.org/officeDocument/2006/relationships/tags" Target="../tags/tag599.xml"/><Relationship Id="rId187" Type="http://schemas.openxmlformats.org/officeDocument/2006/relationships/tags" Target="../tags/tag620.xml"/><Relationship Id="rId1" Type="http://schemas.openxmlformats.org/officeDocument/2006/relationships/tags" Target="../tags/tag434.xml"/><Relationship Id="rId28" Type="http://schemas.openxmlformats.org/officeDocument/2006/relationships/tags" Target="../tags/tag461.xml"/><Relationship Id="rId49" Type="http://schemas.openxmlformats.org/officeDocument/2006/relationships/tags" Target="../tags/tag482.xml"/><Relationship Id="rId114" Type="http://schemas.openxmlformats.org/officeDocument/2006/relationships/tags" Target="../tags/tag547.xml"/><Relationship Id="rId60" Type="http://schemas.openxmlformats.org/officeDocument/2006/relationships/tags" Target="../tags/tag493.xml"/><Relationship Id="rId81" Type="http://schemas.openxmlformats.org/officeDocument/2006/relationships/tags" Target="../tags/tag514.xml"/><Relationship Id="rId135" Type="http://schemas.openxmlformats.org/officeDocument/2006/relationships/tags" Target="../tags/tag568.xml"/><Relationship Id="rId156" Type="http://schemas.openxmlformats.org/officeDocument/2006/relationships/tags" Target="../tags/tag589.xml"/><Relationship Id="rId177" Type="http://schemas.openxmlformats.org/officeDocument/2006/relationships/tags" Target="../tags/tag610.xml"/><Relationship Id="rId198" Type="http://schemas.openxmlformats.org/officeDocument/2006/relationships/tags" Target="../tags/tag631.xml"/><Relationship Id="rId18" Type="http://schemas.openxmlformats.org/officeDocument/2006/relationships/tags" Target="../tags/tag451.xml"/><Relationship Id="rId39" Type="http://schemas.openxmlformats.org/officeDocument/2006/relationships/tags" Target="../tags/tag472.xml"/><Relationship Id="rId50" Type="http://schemas.openxmlformats.org/officeDocument/2006/relationships/tags" Target="../tags/tag483.xml"/><Relationship Id="rId104" Type="http://schemas.openxmlformats.org/officeDocument/2006/relationships/tags" Target="../tags/tag537.xml"/><Relationship Id="rId125" Type="http://schemas.openxmlformats.org/officeDocument/2006/relationships/tags" Target="../tags/tag558.xml"/><Relationship Id="rId146" Type="http://schemas.openxmlformats.org/officeDocument/2006/relationships/tags" Target="../tags/tag579.xml"/><Relationship Id="rId167" Type="http://schemas.openxmlformats.org/officeDocument/2006/relationships/tags" Target="../tags/tag600.xml"/><Relationship Id="rId188" Type="http://schemas.openxmlformats.org/officeDocument/2006/relationships/tags" Target="../tags/tag621.xml"/></Relationships>
</file>

<file path=ppt/slides/_rels/slide46.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notesSlide" Target="../notesSlides/notesSlide42.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slideLayout" Target="../slideLayouts/slideLayout2.xml"/><Relationship Id="rId10" Type="http://schemas.openxmlformats.org/officeDocument/2006/relationships/tags" Target="../tags/tag641.xml"/><Relationship Id="rId19" Type="http://schemas.openxmlformats.org/officeDocument/2006/relationships/tags" Target="../tags/tag650.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image" Target="../media/image250.png"/></Relationships>
</file>

<file path=ppt/slides/_rels/slide47.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notesSlide" Target="../notesSlides/notesSlide43.xml"/><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slideLayout" Target="../slideLayouts/slideLayout2.xml"/><Relationship Id="rId2" Type="http://schemas.openxmlformats.org/officeDocument/2006/relationships/tags" Target="../tags/tag660.xml"/><Relationship Id="rId16" Type="http://schemas.openxmlformats.org/officeDocument/2006/relationships/tags" Target="../tags/tag674.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tags" Target="../tags/tag669.xml"/><Relationship Id="rId5" Type="http://schemas.openxmlformats.org/officeDocument/2006/relationships/tags" Target="../tags/tag663.xml"/><Relationship Id="rId15" Type="http://schemas.openxmlformats.org/officeDocument/2006/relationships/tags" Target="../tags/tag673.xml"/><Relationship Id="rId10" Type="http://schemas.openxmlformats.org/officeDocument/2006/relationships/tags" Target="../tags/tag668.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s>
</file>

<file path=ppt/slides/_rels/slide48.xml.rels><?xml version="1.0" encoding="UTF-8" standalone="yes"?>
<Relationships xmlns="http://schemas.openxmlformats.org/package/2006/relationships"><Relationship Id="rId3" Type="http://schemas.openxmlformats.org/officeDocument/2006/relationships/tags" Target="../tags/tag677.xml"/><Relationship Id="rId2" Type="http://schemas.openxmlformats.org/officeDocument/2006/relationships/tags" Target="../tags/tag676.xml"/><Relationship Id="rId1" Type="http://schemas.openxmlformats.org/officeDocument/2006/relationships/tags" Target="../tags/tag675.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680.xml"/><Relationship Id="rId2" Type="http://schemas.openxmlformats.org/officeDocument/2006/relationships/tags" Target="../tags/tag679.xml"/><Relationship Id="rId1" Type="http://schemas.openxmlformats.org/officeDocument/2006/relationships/tags" Target="../tags/tag678.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notesSlide" Target="../notesSlides/notesSlide4.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4.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image" Target="../media/image1.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50.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tags" Target="../tags/tag722.xml"/><Relationship Id="rId47" Type="http://schemas.openxmlformats.org/officeDocument/2006/relationships/tags" Target="../tags/tag727.xml"/><Relationship Id="rId50" Type="http://schemas.openxmlformats.org/officeDocument/2006/relationships/tags" Target="../tags/tag730.xml"/><Relationship Id="rId55" Type="http://schemas.openxmlformats.org/officeDocument/2006/relationships/tags" Target="../tags/tag735.xml"/><Relationship Id="rId7" Type="http://schemas.openxmlformats.org/officeDocument/2006/relationships/tags" Target="../tags/tag687.xml"/><Relationship Id="rId2" Type="http://schemas.openxmlformats.org/officeDocument/2006/relationships/tags" Target="../tags/tag682.xml"/><Relationship Id="rId16" Type="http://schemas.openxmlformats.org/officeDocument/2006/relationships/tags" Target="../tags/tag696.xml"/><Relationship Id="rId29" Type="http://schemas.openxmlformats.org/officeDocument/2006/relationships/tags" Target="../tags/tag709.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tags" Target="../tags/tag720.xml"/><Relationship Id="rId45" Type="http://schemas.openxmlformats.org/officeDocument/2006/relationships/tags" Target="../tags/tag725.xml"/><Relationship Id="rId53" Type="http://schemas.openxmlformats.org/officeDocument/2006/relationships/tags" Target="../tags/tag733.xml"/><Relationship Id="rId58" Type="http://schemas.openxmlformats.org/officeDocument/2006/relationships/slideLayout" Target="../slideLayouts/slideLayout4.xml"/><Relationship Id="rId5" Type="http://schemas.openxmlformats.org/officeDocument/2006/relationships/tags" Target="../tags/tag685.xml"/><Relationship Id="rId19" Type="http://schemas.openxmlformats.org/officeDocument/2006/relationships/tags" Target="../tags/tag699.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tags" Target="../tags/tag723.xml"/><Relationship Id="rId48" Type="http://schemas.openxmlformats.org/officeDocument/2006/relationships/tags" Target="../tags/tag728.xml"/><Relationship Id="rId56" Type="http://schemas.openxmlformats.org/officeDocument/2006/relationships/tags" Target="../tags/tag736.xml"/><Relationship Id="rId8" Type="http://schemas.openxmlformats.org/officeDocument/2006/relationships/tags" Target="../tags/tag688.xml"/><Relationship Id="rId51" Type="http://schemas.openxmlformats.org/officeDocument/2006/relationships/tags" Target="../tags/tag731.xml"/><Relationship Id="rId3" Type="http://schemas.openxmlformats.org/officeDocument/2006/relationships/tags" Target="../tags/tag683.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tags" Target="../tags/tag726.xml"/><Relationship Id="rId59" Type="http://schemas.openxmlformats.org/officeDocument/2006/relationships/notesSlide" Target="../notesSlides/notesSlide46.xml"/><Relationship Id="rId20" Type="http://schemas.openxmlformats.org/officeDocument/2006/relationships/tags" Target="../tags/tag700.xml"/><Relationship Id="rId41" Type="http://schemas.openxmlformats.org/officeDocument/2006/relationships/tags" Target="../tags/tag721.xml"/><Relationship Id="rId54" Type="http://schemas.openxmlformats.org/officeDocument/2006/relationships/tags" Target="../tags/tag734.xml"/><Relationship Id="rId1" Type="http://schemas.openxmlformats.org/officeDocument/2006/relationships/tags" Target="../tags/tag681.xml"/><Relationship Id="rId6" Type="http://schemas.openxmlformats.org/officeDocument/2006/relationships/tags" Target="../tags/tag686.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49" Type="http://schemas.openxmlformats.org/officeDocument/2006/relationships/tags" Target="../tags/tag729.xml"/><Relationship Id="rId57" Type="http://schemas.openxmlformats.org/officeDocument/2006/relationships/tags" Target="../tags/tag737.xml"/><Relationship Id="rId10" Type="http://schemas.openxmlformats.org/officeDocument/2006/relationships/tags" Target="../tags/tag690.xml"/><Relationship Id="rId31" Type="http://schemas.openxmlformats.org/officeDocument/2006/relationships/tags" Target="../tags/tag711.xml"/><Relationship Id="rId44" Type="http://schemas.openxmlformats.org/officeDocument/2006/relationships/tags" Target="../tags/tag724.xml"/><Relationship Id="rId52" Type="http://schemas.openxmlformats.org/officeDocument/2006/relationships/tags" Target="../tags/tag732.xml"/></Relationships>
</file>

<file path=ppt/slides/_rels/slide51.xml.rels><?xml version="1.0" encoding="UTF-8" standalone="yes"?>
<Relationships xmlns="http://schemas.openxmlformats.org/package/2006/relationships"><Relationship Id="rId13" Type="http://schemas.openxmlformats.org/officeDocument/2006/relationships/tags" Target="../tags/tag750.xml"/><Relationship Id="rId18" Type="http://schemas.openxmlformats.org/officeDocument/2006/relationships/tags" Target="../tags/tag755.xml"/><Relationship Id="rId26" Type="http://schemas.openxmlformats.org/officeDocument/2006/relationships/tags" Target="../tags/tag763.xml"/><Relationship Id="rId39" Type="http://schemas.openxmlformats.org/officeDocument/2006/relationships/tags" Target="../tags/tag776.xml"/><Relationship Id="rId21" Type="http://schemas.openxmlformats.org/officeDocument/2006/relationships/tags" Target="../tags/tag758.xml"/><Relationship Id="rId34" Type="http://schemas.openxmlformats.org/officeDocument/2006/relationships/tags" Target="../tags/tag771.xml"/><Relationship Id="rId42" Type="http://schemas.openxmlformats.org/officeDocument/2006/relationships/tags" Target="../tags/tag779.xml"/><Relationship Id="rId47" Type="http://schemas.openxmlformats.org/officeDocument/2006/relationships/tags" Target="../tags/tag784.xml"/><Relationship Id="rId50" Type="http://schemas.openxmlformats.org/officeDocument/2006/relationships/tags" Target="../tags/tag787.xml"/><Relationship Id="rId55" Type="http://schemas.openxmlformats.org/officeDocument/2006/relationships/tags" Target="../tags/tag792.xml"/><Relationship Id="rId7" Type="http://schemas.openxmlformats.org/officeDocument/2006/relationships/tags" Target="../tags/tag744.xml"/><Relationship Id="rId2" Type="http://schemas.openxmlformats.org/officeDocument/2006/relationships/tags" Target="../tags/tag739.xml"/><Relationship Id="rId16" Type="http://schemas.openxmlformats.org/officeDocument/2006/relationships/tags" Target="../tags/tag753.xml"/><Relationship Id="rId29" Type="http://schemas.openxmlformats.org/officeDocument/2006/relationships/tags" Target="../tags/tag766.xml"/><Relationship Id="rId11" Type="http://schemas.openxmlformats.org/officeDocument/2006/relationships/tags" Target="../tags/tag748.xml"/><Relationship Id="rId24" Type="http://schemas.openxmlformats.org/officeDocument/2006/relationships/tags" Target="../tags/tag761.xml"/><Relationship Id="rId32" Type="http://schemas.openxmlformats.org/officeDocument/2006/relationships/tags" Target="../tags/tag769.xml"/><Relationship Id="rId37" Type="http://schemas.openxmlformats.org/officeDocument/2006/relationships/tags" Target="../tags/tag774.xml"/><Relationship Id="rId40" Type="http://schemas.openxmlformats.org/officeDocument/2006/relationships/tags" Target="../tags/tag777.xml"/><Relationship Id="rId45" Type="http://schemas.openxmlformats.org/officeDocument/2006/relationships/tags" Target="../tags/tag782.xml"/><Relationship Id="rId53" Type="http://schemas.openxmlformats.org/officeDocument/2006/relationships/tags" Target="../tags/tag790.xml"/><Relationship Id="rId58" Type="http://schemas.openxmlformats.org/officeDocument/2006/relationships/slideLayout" Target="../slideLayouts/slideLayout4.xml"/><Relationship Id="rId5" Type="http://schemas.openxmlformats.org/officeDocument/2006/relationships/tags" Target="../tags/tag742.xml"/><Relationship Id="rId19" Type="http://schemas.openxmlformats.org/officeDocument/2006/relationships/tags" Target="../tags/tag756.xml"/><Relationship Id="rId4" Type="http://schemas.openxmlformats.org/officeDocument/2006/relationships/tags" Target="../tags/tag741.xml"/><Relationship Id="rId9" Type="http://schemas.openxmlformats.org/officeDocument/2006/relationships/tags" Target="../tags/tag746.xml"/><Relationship Id="rId14" Type="http://schemas.openxmlformats.org/officeDocument/2006/relationships/tags" Target="../tags/tag751.xml"/><Relationship Id="rId22" Type="http://schemas.openxmlformats.org/officeDocument/2006/relationships/tags" Target="../tags/tag759.xml"/><Relationship Id="rId27" Type="http://schemas.openxmlformats.org/officeDocument/2006/relationships/tags" Target="../tags/tag764.xml"/><Relationship Id="rId30" Type="http://schemas.openxmlformats.org/officeDocument/2006/relationships/tags" Target="../tags/tag767.xml"/><Relationship Id="rId35" Type="http://schemas.openxmlformats.org/officeDocument/2006/relationships/tags" Target="../tags/tag772.xml"/><Relationship Id="rId43" Type="http://schemas.openxmlformats.org/officeDocument/2006/relationships/tags" Target="../tags/tag780.xml"/><Relationship Id="rId48" Type="http://schemas.openxmlformats.org/officeDocument/2006/relationships/tags" Target="../tags/tag785.xml"/><Relationship Id="rId56" Type="http://schemas.openxmlformats.org/officeDocument/2006/relationships/tags" Target="../tags/tag793.xml"/><Relationship Id="rId8" Type="http://schemas.openxmlformats.org/officeDocument/2006/relationships/tags" Target="../tags/tag745.xml"/><Relationship Id="rId51" Type="http://schemas.openxmlformats.org/officeDocument/2006/relationships/tags" Target="../tags/tag788.xml"/><Relationship Id="rId3" Type="http://schemas.openxmlformats.org/officeDocument/2006/relationships/tags" Target="../tags/tag740.xml"/><Relationship Id="rId12" Type="http://schemas.openxmlformats.org/officeDocument/2006/relationships/tags" Target="../tags/tag749.xml"/><Relationship Id="rId17" Type="http://schemas.openxmlformats.org/officeDocument/2006/relationships/tags" Target="../tags/tag754.xml"/><Relationship Id="rId25" Type="http://schemas.openxmlformats.org/officeDocument/2006/relationships/tags" Target="../tags/tag762.xml"/><Relationship Id="rId33" Type="http://schemas.openxmlformats.org/officeDocument/2006/relationships/tags" Target="../tags/tag770.xml"/><Relationship Id="rId38" Type="http://schemas.openxmlformats.org/officeDocument/2006/relationships/tags" Target="../tags/tag775.xml"/><Relationship Id="rId46" Type="http://schemas.openxmlformats.org/officeDocument/2006/relationships/tags" Target="../tags/tag783.xml"/><Relationship Id="rId59" Type="http://schemas.openxmlformats.org/officeDocument/2006/relationships/notesSlide" Target="../notesSlides/notesSlide47.xml"/><Relationship Id="rId20" Type="http://schemas.openxmlformats.org/officeDocument/2006/relationships/tags" Target="../tags/tag757.xml"/><Relationship Id="rId41" Type="http://schemas.openxmlformats.org/officeDocument/2006/relationships/tags" Target="../tags/tag778.xml"/><Relationship Id="rId54" Type="http://schemas.openxmlformats.org/officeDocument/2006/relationships/tags" Target="../tags/tag791.xml"/><Relationship Id="rId1" Type="http://schemas.openxmlformats.org/officeDocument/2006/relationships/tags" Target="../tags/tag738.xml"/><Relationship Id="rId6" Type="http://schemas.openxmlformats.org/officeDocument/2006/relationships/tags" Target="../tags/tag743.xml"/><Relationship Id="rId15" Type="http://schemas.openxmlformats.org/officeDocument/2006/relationships/tags" Target="../tags/tag752.xml"/><Relationship Id="rId23" Type="http://schemas.openxmlformats.org/officeDocument/2006/relationships/tags" Target="../tags/tag760.xml"/><Relationship Id="rId28" Type="http://schemas.openxmlformats.org/officeDocument/2006/relationships/tags" Target="../tags/tag765.xml"/><Relationship Id="rId36" Type="http://schemas.openxmlformats.org/officeDocument/2006/relationships/tags" Target="../tags/tag773.xml"/><Relationship Id="rId49" Type="http://schemas.openxmlformats.org/officeDocument/2006/relationships/tags" Target="../tags/tag786.xml"/><Relationship Id="rId57" Type="http://schemas.openxmlformats.org/officeDocument/2006/relationships/tags" Target="../tags/tag794.xml"/><Relationship Id="rId10" Type="http://schemas.openxmlformats.org/officeDocument/2006/relationships/tags" Target="../tags/tag747.xml"/><Relationship Id="rId31" Type="http://schemas.openxmlformats.org/officeDocument/2006/relationships/tags" Target="../tags/tag768.xml"/><Relationship Id="rId44" Type="http://schemas.openxmlformats.org/officeDocument/2006/relationships/tags" Target="../tags/tag781.xml"/><Relationship Id="rId52" Type="http://schemas.openxmlformats.org/officeDocument/2006/relationships/tags" Target="../tags/tag789.xml"/></Relationships>
</file>

<file path=ppt/slides/_rels/slide52.xml.rels><?xml version="1.0" encoding="UTF-8" standalone="yes"?>
<Relationships xmlns="http://schemas.openxmlformats.org/package/2006/relationships"><Relationship Id="rId13" Type="http://schemas.openxmlformats.org/officeDocument/2006/relationships/tags" Target="../tags/tag807.xml"/><Relationship Id="rId18" Type="http://schemas.openxmlformats.org/officeDocument/2006/relationships/tags" Target="../tags/tag812.xml"/><Relationship Id="rId26" Type="http://schemas.openxmlformats.org/officeDocument/2006/relationships/tags" Target="../tags/tag820.xml"/><Relationship Id="rId39" Type="http://schemas.openxmlformats.org/officeDocument/2006/relationships/tags" Target="../tags/tag833.xml"/><Relationship Id="rId21" Type="http://schemas.openxmlformats.org/officeDocument/2006/relationships/tags" Target="../tags/tag815.xml"/><Relationship Id="rId34" Type="http://schemas.openxmlformats.org/officeDocument/2006/relationships/tags" Target="../tags/tag828.xml"/><Relationship Id="rId42" Type="http://schemas.openxmlformats.org/officeDocument/2006/relationships/tags" Target="../tags/tag836.xml"/><Relationship Id="rId47" Type="http://schemas.openxmlformats.org/officeDocument/2006/relationships/tags" Target="../tags/tag841.xml"/><Relationship Id="rId50" Type="http://schemas.openxmlformats.org/officeDocument/2006/relationships/tags" Target="../tags/tag844.xml"/><Relationship Id="rId55" Type="http://schemas.openxmlformats.org/officeDocument/2006/relationships/tags" Target="../tags/tag849.xml"/><Relationship Id="rId7" Type="http://schemas.openxmlformats.org/officeDocument/2006/relationships/tags" Target="../tags/tag801.xml"/><Relationship Id="rId2" Type="http://schemas.openxmlformats.org/officeDocument/2006/relationships/tags" Target="../tags/tag796.xml"/><Relationship Id="rId16" Type="http://schemas.openxmlformats.org/officeDocument/2006/relationships/tags" Target="../tags/tag810.xml"/><Relationship Id="rId29" Type="http://schemas.openxmlformats.org/officeDocument/2006/relationships/tags" Target="../tags/tag823.xml"/><Relationship Id="rId11" Type="http://schemas.openxmlformats.org/officeDocument/2006/relationships/tags" Target="../tags/tag805.xml"/><Relationship Id="rId24" Type="http://schemas.openxmlformats.org/officeDocument/2006/relationships/tags" Target="../tags/tag818.xml"/><Relationship Id="rId32" Type="http://schemas.openxmlformats.org/officeDocument/2006/relationships/tags" Target="../tags/tag826.xml"/><Relationship Id="rId37" Type="http://schemas.openxmlformats.org/officeDocument/2006/relationships/tags" Target="../tags/tag831.xml"/><Relationship Id="rId40" Type="http://schemas.openxmlformats.org/officeDocument/2006/relationships/tags" Target="../tags/tag834.xml"/><Relationship Id="rId45" Type="http://schemas.openxmlformats.org/officeDocument/2006/relationships/tags" Target="../tags/tag839.xml"/><Relationship Id="rId53" Type="http://schemas.openxmlformats.org/officeDocument/2006/relationships/tags" Target="../tags/tag847.xml"/><Relationship Id="rId58" Type="http://schemas.openxmlformats.org/officeDocument/2006/relationships/slideLayout" Target="../slideLayouts/slideLayout4.xml"/><Relationship Id="rId5" Type="http://schemas.openxmlformats.org/officeDocument/2006/relationships/tags" Target="../tags/tag799.xml"/><Relationship Id="rId19" Type="http://schemas.openxmlformats.org/officeDocument/2006/relationships/tags" Target="../tags/tag813.xml"/><Relationship Id="rId4" Type="http://schemas.openxmlformats.org/officeDocument/2006/relationships/tags" Target="../tags/tag798.xml"/><Relationship Id="rId9" Type="http://schemas.openxmlformats.org/officeDocument/2006/relationships/tags" Target="../tags/tag803.xml"/><Relationship Id="rId14" Type="http://schemas.openxmlformats.org/officeDocument/2006/relationships/tags" Target="../tags/tag808.xml"/><Relationship Id="rId22" Type="http://schemas.openxmlformats.org/officeDocument/2006/relationships/tags" Target="../tags/tag816.xml"/><Relationship Id="rId27" Type="http://schemas.openxmlformats.org/officeDocument/2006/relationships/tags" Target="../tags/tag821.xml"/><Relationship Id="rId30" Type="http://schemas.openxmlformats.org/officeDocument/2006/relationships/tags" Target="../tags/tag824.xml"/><Relationship Id="rId35" Type="http://schemas.openxmlformats.org/officeDocument/2006/relationships/tags" Target="../tags/tag829.xml"/><Relationship Id="rId43" Type="http://schemas.openxmlformats.org/officeDocument/2006/relationships/tags" Target="../tags/tag837.xml"/><Relationship Id="rId48" Type="http://schemas.openxmlformats.org/officeDocument/2006/relationships/tags" Target="../tags/tag842.xml"/><Relationship Id="rId56" Type="http://schemas.openxmlformats.org/officeDocument/2006/relationships/tags" Target="../tags/tag850.xml"/><Relationship Id="rId8" Type="http://schemas.openxmlformats.org/officeDocument/2006/relationships/tags" Target="../tags/tag802.xml"/><Relationship Id="rId51" Type="http://schemas.openxmlformats.org/officeDocument/2006/relationships/tags" Target="../tags/tag845.xml"/><Relationship Id="rId3" Type="http://schemas.openxmlformats.org/officeDocument/2006/relationships/tags" Target="../tags/tag797.xml"/><Relationship Id="rId12" Type="http://schemas.openxmlformats.org/officeDocument/2006/relationships/tags" Target="../tags/tag806.xml"/><Relationship Id="rId17" Type="http://schemas.openxmlformats.org/officeDocument/2006/relationships/tags" Target="../tags/tag811.xml"/><Relationship Id="rId25" Type="http://schemas.openxmlformats.org/officeDocument/2006/relationships/tags" Target="../tags/tag819.xml"/><Relationship Id="rId33" Type="http://schemas.openxmlformats.org/officeDocument/2006/relationships/tags" Target="../tags/tag827.xml"/><Relationship Id="rId38" Type="http://schemas.openxmlformats.org/officeDocument/2006/relationships/tags" Target="../tags/tag832.xml"/><Relationship Id="rId46" Type="http://schemas.openxmlformats.org/officeDocument/2006/relationships/tags" Target="../tags/tag840.xml"/><Relationship Id="rId59" Type="http://schemas.openxmlformats.org/officeDocument/2006/relationships/notesSlide" Target="../notesSlides/notesSlide48.xml"/><Relationship Id="rId20" Type="http://schemas.openxmlformats.org/officeDocument/2006/relationships/tags" Target="../tags/tag814.xml"/><Relationship Id="rId41" Type="http://schemas.openxmlformats.org/officeDocument/2006/relationships/tags" Target="../tags/tag835.xml"/><Relationship Id="rId54" Type="http://schemas.openxmlformats.org/officeDocument/2006/relationships/tags" Target="../tags/tag848.xml"/><Relationship Id="rId1" Type="http://schemas.openxmlformats.org/officeDocument/2006/relationships/tags" Target="../tags/tag795.xml"/><Relationship Id="rId6" Type="http://schemas.openxmlformats.org/officeDocument/2006/relationships/tags" Target="../tags/tag800.xml"/><Relationship Id="rId15" Type="http://schemas.openxmlformats.org/officeDocument/2006/relationships/tags" Target="../tags/tag809.xml"/><Relationship Id="rId23" Type="http://schemas.openxmlformats.org/officeDocument/2006/relationships/tags" Target="../tags/tag817.xml"/><Relationship Id="rId28" Type="http://schemas.openxmlformats.org/officeDocument/2006/relationships/tags" Target="../tags/tag822.xml"/><Relationship Id="rId36" Type="http://schemas.openxmlformats.org/officeDocument/2006/relationships/tags" Target="../tags/tag830.xml"/><Relationship Id="rId49" Type="http://schemas.openxmlformats.org/officeDocument/2006/relationships/tags" Target="../tags/tag843.xml"/><Relationship Id="rId57" Type="http://schemas.openxmlformats.org/officeDocument/2006/relationships/tags" Target="../tags/tag851.xml"/><Relationship Id="rId10" Type="http://schemas.openxmlformats.org/officeDocument/2006/relationships/tags" Target="../tags/tag804.xml"/><Relationship Id="rId31" Type="http://schemas.openxmlformats.org/officeDocument/2006/relationships/tags" Target="../tags/tag825.xml"/><Relationship Id="rId44" Type="http://schemas.openxmlformats.org/officeDocument/2006/relationships/tags" Target="../tags/tag838.xml"/><Relationship Id="rId52" Type="http://schemas.openxmlformats.org/officeDocument/2006/relationships/tags" Target="../tags/tag846.xml"/></Relationships>
</file>

<file path=ppt/slides/_rels/slide53.xml.rels><?xml version="1.0" encoding="UTF-8" standalone="yes"?>
<Relationships xmlns="http://schemas.openxmlformats.org/package/2006/relationships"><Relationship Id="rId13" Type="http://schemas.openxmlformats.org/officeDocument/2006/relationships/tags" Target="../tags/tag864.xml"/><Relationship Id="rId18" Type="http://schemas.openxmlformats.org/officeDocument/2006/relationships/tags" Target="../tags/tag869.xml"/><Relationship Id="rId26" Type="http://schemas.openxmlformats.org/officeDocument/2006/relationships/tags" Target="../tags/tag877.xml"/><Relationship Id="rId39" Type="http://schemas.openxmlformats.org/officeDocument/2006/relationships/tags" Target="../tags/tag890.xml"/><Relationship Id="rId21" Type="http://schemas.openxmlformats.org/officeDocument/2006/relationships/tags" Target="../tags/tag872.xml"/><Relationship Id="rId34" Type="http://schemas.openxmlformats.org/officeDocument/2006/relationships/tags" Target="../tags/tag885.xml"/><Relationship Id="rId42" Type="http://schemas.openxmlformats.org/officeDocument/2006/relationships/tags" Target="../tags/tag893.xml"/><Relationship Id="rId47" Type="http://schemas.openxmlformats.org/officeDocument/2006/relationships/tags" Target="../tags/tag898.xml"/><Relationship Id="rId50" Type="http://schemas.openxmlformats.org/officeDocument/2006/relationships/tags" Target="../tags/tag901.xml"/><Relationship Id="rId55" Type="http://schemas.openxmlformats.org/officeDocument/2006/relationships/tags" Target="../tags/tag906.xml"/><Relationship Id="rId7" Type="http://schemas.openxmlformats.org/officeDocument/2006/relationships/tags" Target="../tags/tag858.xml"/><Relationship Id="rId2" Type="http://schemas.openxmlformats.org/officeDocument/2006/relationships/tags" Target="../tags/tag853.xml"/><Relationship Id="rId16" Type="http://schemas.openxmlformats.org/officeDocument/2006/relationships/tags" Target="../tags/tag867.xml"/><Relationship Id="rId29" Type="http://schemas.openxmlformats.org/officeDocument/2006/relationships/tags" Target="../tags/tag880.xml"/><Relationship Id="rId11" Type="http://schemas.openxmlformats.org/officeDocument/2006/relationships/tags" Target="../tags/tag862.xml"/><Relationship Id="rId24" Type="http://schemas.openxmlformats.org/officeDocument/2006/relationships/tags" Target="../tags/tag875.xml"/><Relationship Id="rId32" Type="http://schemas.openxmlformats.org/officeDocument/2006/relationships/tags" Target="../tags/tag883.xml"/><Relationship Id="rId37" Type="http://schemas.openxmlformats.org/officeDocument/2006/relationships/tags" Target="../tags/tag888.xml"/><Relationship Id="rId40" Type="http://schemas.openxmlformats.org/officeDocument/2006/relationships/tags" Target="../tags/tag891.xml"/><Relationship Id="rId45" Type="http://schemas.openxmlformats.org/officeDocument/2006/relationships/tags" Target="../tags/tag896.xml"/><Relationship Id="rId53" Type="http://schemas.openxmlformats.org/officeDocument/2006/relationships/tags" Target="../tags/tag904.xml"/><Relationship Id="rId58" Type="http://schemas.openxmlformats.org/officeDocument/2006/relationships/slideLayout" Target="../slideLayouts/slideLayout4.xml"/><Relationship Id="rId5" Type="http://schemas.openxmlformats.org/officeDocument/2006/relationships/tags" Target="../tags/tag856.xml"/><Relationship Id="rId19" Type="http://schemas.openxmlformats.org/officeDocument/2006/relationships/tags" Target="../tags/tag870.xml"/><Relationship Id="rId4" Type="http://schemas.openxmlformats.org/officeDocument/2006/relationships/tags" Target="../tags/tag855.xml"/><Relationship Id="rId9" Type="http://schemas.openxmlformats.org/officeDocument/2006/relationships/tags" Target="../tags/tag860.xml"/><Relationship Id="rId14" Type="http://schemas.openxmlformats.org/officeDocument/2006/relationships/tags" Target="../tags/tag865.xml"/><Relationship Id="rId22" Type="http://schemas.openxmlformats.org/officeDocument/2006/relationships/tags" Target="../tags/tag873.xml"/><Relationship Id="rId27" Type="http://schemas.openxmlformats.org/officeDocument/2006/relationships/tags" Target="../tags/tag878.xml"/><Relationship Id="rId30" Type="http://schemas.openxmlformats.org/officeDocument/2006/relationships/tags" Target="../tags/tag881.xml"/><Relationship Id="rId35" Type="http://schemas.openxmlformats.org/officeDocument/2006/relationships/tags" Target="../tags/tag886.xml"/><Relationship Id="rId43" Type="http://schemas.openxmlformats.org/officeDocument/2006/relationships/tags" Target="../tags/tag894.xml"/><Relationship Id="rId48" Type="http://schemas.openxmlformats.org/officeDocument/2006/relationships/tags" Target="../tags/tag899.xml"/><Relationship Id="rId56" Type="http://schemas.openxmlformats.org/officeDocument/2006/relationships/tags" Target="../tags/tag907.xml"/><Relationship Id="rId8" Type="http://schemas.openxmlformats.org/officeDocument/2006/relationships/tags" Target="../tags/tag859.xml"/><Relationship Id="rId51" Type="http://schemas.openxmlformats.org/officeDocument/2006/relationships/tags" Target="../tags/tag902.xml"/><Relationship Id="rId3" Type="http://schemas.openxmlformats.org/officeDocument/2006/relationships/tags" Target="../tags/tag854.xml"/><Relationship Id="rId12" Type="http://schemas.openxmlformats.org/officeDocument/2006/relationships/tags" Target="../tags/tag863.xml"/><Relationship Id="rId17" Type="http://schemas.openxmlformats.org/officeDocument/2006/relationships/tags" Target="../tags/tag868.xml"/><Relationship Id="rId25" Type="http://schemas.openxmlformats.org/officeDocument/2006/relationships/tags" Target="../tags/tag876.xml"/><Relationship Id="rId33" Type="http://schemas.openxmlformats.org/officeDocument/2006/relationships/tags" Target="../tags/tag884.xml"/><Relationship Id="rId38" Type="http://schemas.openxmlformats.org/officeDocument/2006/relationships/tags" Target="../tags/tag889.xml"/><Relationship Id="rId46" Type="http://schemas.openxmlformats.org/officeDocument/2006/relationships/tags" Target="../tags/tag897.xml"/><Relationship Id="rId59" Type="http://schemas.openxmlformats.org/officeDocument/2006/relationships/notesSlide" Target="../notesSlides/notesSlide49.xml"/><Relationship Id="rId20" Type="http://schemas.openxmlformats.org/officeDocument/2006/relationships/tags" Target="../tags/tag871.xml"/><Relationship Id="rId41" Type="http://schemas.openxmlformats.org/officeDocument/2006/relationships/tags" Target="../tags/tag892.xml"/><Relationship Id="rId54" Type="http://schemas.openxmlformats.org/officeDocument/2006/relationships/tags" Target="../tags/tag905.xml"/><Relationship Id="rId1" Type="http://schemas.openxmlformats.org/officeDocument/2006/relationships/tags" Target="../tags/tag852.xml"/><Relationship Id="rId6" Type="http://schemas.openxmlformats.org/officeDocument/2006/relationships/tags" Target="../tags/tag857.xml"/><Relationship Id="rId15" Type="http://schemas.openxmlformats.org/officeDocument/2006/relationships/tags" Target="../tags/tag866.xml"/><Relationship Id="rId23" Type="http://schemas.openxmlformats.org/officeDocument/2006/relationships/tags" Target="../tags/tag874.xml"/><Relationship Id="rId28" Type="http://schemas.openxmlformats.org/officeDocument/2006/relationships/tags" Target="../tags/tag879.xml"/><Relationship Id="rId36" Type="http://schemas.openxmlformats.org/officeDocument/2006/relationships/tags" Target="../tags/tag887.xml"/><Relationship Id="rId49" Type="http://schemas.openxmlformats.org/officeDocument/2006/relationships/tags" Target="../tags/tag900.xml"/><Relationship Id="rId57" Type="http://schemas.openxmlformats.org/officeDocument/2006/relationships/tags" Target="../tags/tag908.xml"/><Relationship Id="rId10" Type="http://schemas.openxmlformats.org/officeDocument/2006/relationships/tags" Target="../tags/tag861.xml"/><Relationship Id="rId31" Type="http://schemas.openxmlformats.org/officeDocument/2006/relationships/tags" Target="../tags/tag882.xml"/><Relationship Id="rId44" Type="http://schemas.openxmlformats.org/officeDocument/2006/relationships/tags" Target="../tags/tag895.xml"/><Relationship Id="rId52" Type="http://schemas.openxmlformats.org/officeDocument/2006/relationships/tags" Target="../tags/tag90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0.xml"/><Relationship Id="rId1" Type="http://schemas.openxmlformats.org/officeDocument/2006/relationships/tags" Target="../tags/tag909.xml"/><Relationship Id="rId4"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2.xml"/><Relationship Id="rId1" Type="http://schemas.openxmlformats.org/officeDocument/2006/relationships/tags" Target="../tags/tag911.xml"/><Relationship Id="rId4"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notesSlide" Target="../notesSlides/notesSlide5.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slideLayout" Target="../slideLayouts/slideLayout4.xml"/><Relationship Id="rId2" Type="http://schemas.openxmlformats.org/officeDocument/2006/relationships/tags" Target="../tags/tag165.xml"/><Relationship Id="rId16" Type="http://schemas.openxmlformats.org/officeDocument/2006/relationships/tags" Target="../tags/tag179.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image" Target="../media/image1.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RISC, CISC, and ISA Variations</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 Hakim Weatherspoon</a:t>
            </a:r>
          </a:p>
          <a:p>
            <a:r>
              <a:rPr lang="en-US" b="1" dirty="0" smtClean="0"/>
              <a:t>CS 3410, Spring 2015</a:t>
            </a:r>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3953326" cy="369332"/>
          </a:xfrm>
          <a:prstGeom prst="rect">
            <a:avLst/>
          </a:prstGeom>
          <a:noFill/>
        </p:spPr>
        <p:txBody>
          <a:bodyPr wrap="none" rtlCol="0">
            <a:spAutoFit/>
          </a:bodyPr>
          <a:lstStyle/>
          <a:p>
            <a:r>
              <a:rPr lang="en-US" dirty="0" smtClean="0">
                <a:solidFill>
                  <a:schemeClr val="accent5">
                    <a:lumMod val="60000"/>
                    <a:lumOff val="40000"/>
                  </a:schemeClr>
                </a:solidFill>
                <a:latin typeface="Calibri"/>
                <a:cs typeface="Calibri"/>
              </a:rPr>
              <a:t>See P&amp;H Appendix 2.16 – 2.18, and 2.21</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6248400"/>
          </a:xfrm>
        </p:spPr>
        <p:txBody>
          <a:bodyPr>
            <a:normAutofit lnSpcReduction="10000"/>
          </a:bodyPr>
          <a:lstStyle/>
          <a:p>
            <a:r>
              <a:rPr lang="en-US" dirty="0" smtClean="0"/>
              <a:t>Accumulators</a:t>
            </a:r>
          </a:p>
          <a:p>
            <a:pPr lvl="1"/>
            <a:r>
              <a:rPr lang="en-US" dirty="0" smtClean="0"/>
              <a:t>Early stored-program computers had </a:t>
            </a:r>
            <a:r>
              <a:rPr lang="en-US" b="1" i="1" dirty="0" smtClean="0"/>
              <a:t>one</a:t>
            </a:r>
            <a:r>
              <a:rPr lang="en-US" dirty="0" smtClean="0"/>
              <a:t> register!</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lvl="1"/>
            <a:r>
              <a:rPr lang="en-US" dirty="0" smtClean="0"/>
              <a:t>One register is two registers short of a MIPS instruction!</a:t>
            </a:r>
          </a:p>
          <a:p>
            <a:pPr lvl="1"/>
            <a:r>
              <a:rPr lang="en-US" dirty="0" smtClean="0"/>
              <a:t>Requires a memory-based operand-addressing mode</a:t>
            </a:r>
          </a:p>
          <a:p>
            <a:pPr lvl="2"/>
            <a:r>
              <a:rPr lang="en-US" dirty="0" smtClean="0"/>
              <a:t>Example Instructions:   </a:t>
            </a:r>
            <a:r>
              <a:rPr lang="en-US" dirty="0" smtClean="0">
                <a:solidFill>
                  <a:schemeClr val="accent5">
                    <a:lumMod val="60000"/>
                    <a:lumOff val="40000"/>
                  </a:schemeClr>
                </a:solidFill>
              </a:rPr>
              <a:t>add 200</a:t>
            </a:r>
          </a:p>
          <a:p>
            <a:pPr lvl="3"/>
            <a:r>
              <a:rPr lang="en-US" dirty="0" smtClean="0"/>
              <a:t>Add the accumulator to the word in memory at address 200</a:t>
            </a:r>
          </a:p>
          <a:p>
            <a:pPr lvl="3"/>
            <a:r>
              <a:rPr lang="en-US" dirty="0" smtClean="0"/>
              <a:t>Place the sum back in the accumulator</a:t>
            </a:r>
          </a:p>
          <a:p>
            <a:endParaRPr lang="en-US" dirty="0"/>
          </a:p>
        </p:txBody>
      </p:sp>
      <p:pic>
        <p:nvPicPr>
          <p:cNvPr id="1026"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2"/>
            <a:ext cx="3018110" cy="242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4269"/>
            <a:ext cx="3238964" cy="646331"/>
          </a:xfrm>
          <a:prstGeom prst="rect">
            <a:avLst/>
          </a:prstGeom>
          <a:noFill/>
        </p:spPr>
        <p:txBody>
          <a:bodyPr wrap="none" rtlCol="0">
            <a:spAutoFit/>
          </a:bodyPr>
          <a:lstStyle/>
          <a:p>
            <a:r>
              <a:rPr lang="en-US" dirty="0"/>
              <a:t>EDSAC (Electronic Delay Storage </a:t>
            </a:r>
            <a:endParaRPr lang="en-US" dirty="0" smtClean="0"/>
          </a:p>
          <a:p>
            <a:r>
              <a:rPr lang="en-US" dirty="0" smtClean="0"/>
              <a:t>Automatic </a:t>
            </a:r>
            <a:r>
              <a:rPr lang="en-US" dirty="0"/>
              <a:t> </a:t>
            </a:r>
            <a:r>
              <a:rPr lang="en-US" dirty="0" smtClean="0"/>
              <a:t>Calculator</a:t>
            </a:r>
            <a:r>
              <a:rPr lang="en-US" dirty="0"/>
              <a:t>) in 1949</a:t>
            </a:r>
          </a:p>
        </p:txBody>
      </p:sp>
      <p:pic>
        <p:nvPicPr>
          <p:cNvPr id="2050"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3657600"/>
            <a:ext cx="2058064" cy="646331"/>
          </a:xfrm>
          <a:prstGeom prst="rect">
            <a:avLst/>
          </a:prstGeom>
          <a:noFill/>
        </p:spPr>
        <p:txBody>
          <a:bodyPr wrap="none" rtlCol="0">
            <a:spAutoFit/>
          </a:bodyPr>
          <a:lstStyle/>
          <a:p>
            <a:r>
              <a:rPr lang="en-US" dirty="0" smtClean="0"/>
              <a:t>Intel 8008 in 1972</a:t>
            </a:r>
          </a:p>
          <a:p>
            <a:r>
              <a:rPr lang="en-US" dirty="0"/>
              <a:t>w</a:t>
            </a:r>
            <a:r>
              <a:rPr lang="en-US" dirty="0" smtClean="0"/>
              <a:t>as an accumulator</a:t>
            </a:r>
            <a:endParaRPr lang="en-US" dirty="0"/>
          </a:p>
        </p:txBody>
      </p:sp>
    </p:spTree>
    <p:extLst>
      <p:ext uri="{BB962C8B-B14F-4D97-AF65-F5344CB8AC3E}">
        <p14:creationId xmlns:p14="http://schemas.microsoft.com/office/powerpoint/2010/main" val="801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a:t>D</a:t>
            </a:r>
            <a:r>
              <a:rPr lang="en-US" dirty="0" smtClean="0"/>
              <a:t>edicated registers</a:t>
            </a:r>
          </a:p>
          <a:p>
            <a:pPr lvl="2"/>
            <a:r>
              <a:rPr lang="en-US" dirty="0" smtClean="0"/>
              <a:t>E.g. indices </a:t>
            </a:r>
            <a:r>
              <a:rPr lang="en-US" dirty="0"/>
              <a:t>for array references in data transfer </a:t>
            </a:r>
            <a:r>
              <a:rPr lang="en-US" dirty="0" smtClean="0"/>
              <a:t>instructions, separate </a:t>
            </a:r>
            <a:r>
              <a:rPr lang="en-US" dirty="0"/>
              <a:t>accumulators for multiply or divide instructions</a:t>
            </a:r>
            <a:r>
              <a:rPr lang="en-US" dirty="0" smtClean="0"/>
              <a:t>,             top-of-stack </a:t>
            </a:r>
            <a:r>
              <a:rPr lang="en-US" dirty="0"/>
              <a:t>pointer. </a:t>
            </a:r>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Extended Accumulator</a:t>
            </a:r>
          </a:p>
          <a:p>
            <a:pPr lvl="2"/>
            <a:r>
              <a:rPr lang="en-US" dirty="0" smtClean="0"/>
              <a:t>One </a:t>
            </a:r>
            <a:r>
              <a:rPr lang="en-US" dirty="0"/>
              <a:t>operand may be in memory </a:t>
            </a:r>
            <a:r>
              <a:rPr lang="en-US" dirty="0" smtClean="0"/>
              <a:t>(like previous accumulators). </a:t>
            </a:r>
          </a:p>
          <a:p>
            <a:pPr lvl="2"/>
            <a:r>
              <a:rPr lang="en-US" dirty="0" smtClean="0"/>
              <a:t>Or, all </a:t>
            </a:r>
            <a:r>
              <a:rPr lang="en-US" dirty="0"/>
              <a:t>the operands </a:t>
            </a:r>
            <a:r>
              <a:rPr lang="en-US" dirty="0" smtClean="0"/>
              <a:t>may be registers (like MIPS).</a:t>
            </a:r>
            <a:endParaRPr lang="en-US" dirty="0"/>
          </a:p>
          <a:p>
            <a:pPr lvl="1"/>
            <a:endParaRPr lang="en-US" dirty="0" smtClean="0"/>
          </a:p>
          <a:p>
            <a:pPr lvl="1"/>
            <a:endParaRPr lang="en-US" dirty="0"/>
          </a:p>
          <a:p>
            <a:endParaRPr lang="en-US" dirty="0"/>
          </a:p>
        </p:txBody>
      </p:sp>
      <p:sp>
        <p:nvSpPr>
          <p:cNvPr id="4" name="TextBox 3"/>
          <p:cNvSpPr txBox="1"/>
          <p:nvPr/>
        </p:nvSpPr>
        <p:spPr>
          <a:xfrm>
            <a:off x="3892985" y="4048126"/>
            <a:ext cx="2471959" cy="923330"/>
          </a:xfrm>
          <a:prstGeom prst="rect">
            <a:avLst/>
          </a:prstGeom>
          <a:noFill/>
        </p:spPr>
        <p:txBody>
          <a:bodyPr wrap="none" rtlCol="0">
            <a:spAutoFit/>
          </a:bodyPr>
          <a:lstStyle/>
          <a:p>
            <a:r>
              <a:rPr lang="en-US" dirty="0" smtClean="0"/>
              <a:t>Intel 8086</a:t>
            </a:r>
          </a:p>
          <a:p>
            <a:r>
              <a:rPr lang="en-US" dirty="0" smtClean="0"/>
              <a:t>“extended accumulator”</a:t>
            </a:r>
          </a:p>
          <a:p>
            <a:r>
              <a:rPr lang="en-US" dirty="0" smtClean="0"/>
              <a:t>Processor for IBM PCs</a:t>
            </a:r>
            <a:endParaRPr lang="en-US" dirty="0"/>
          </a:p>
        </p:txBody>
      </p:sp>
      <p:pic>
        <p:nvPicPr>
          <p:cNvPr id="102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MIPS, ARM</a:t>
            </a:r>
          </a:p>
          <a:p>
            <a:pPr lvl="1"/>
            <a:endParaRPr lang="en-US" dirty="0"/>
          </a:p>
          <a:p>
            <a:endParaRPr lang="en-US" dirty="0"/>
          </a:p>
        </p:txBody>
      </p:sp>
    </p:spTree>
    <p:extLst>
      <p:ext uri="{BB962C8B-B14F-4D97-AF65-F5344CB8AC3E}">
        <p14:creationId xmlns:p14="http://schemas.microsoft.com/office/powerpoint/2010/main" val="3925205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3"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graphicFrame>
        <p:nvGraphicFramePr>
          <p:cNvPr id="4" name="Table 3"/>
          <p:cNvGraphicFramePr>
            <a:graphicFrameLocks noGrp="1"/>
          </p:cNvGraphicFramePr>
          <p:nvPr>
            <p:extLst>
              <p:ext uri="{D42A27DB-BD31-4B8C-83A1-F6EECF244321}">
                <p14:modId xmlns:p14="http://schemas.microsoft.com/office/powerpoint/2010/main" val="4188580949"/>
              </p:ext>
            </p:extLst>
          </p:nvPr>
        </p:nvGraphicFramePr>
        <p:xfrm>
          <a:off x="457200" y="1143000"/>
          <a:ext cx="8382000" cy="5791200"/>
        </p:xfrm>
        <a:graphic>
          <a:graphicData uri="http://schemas.openxmlformats.org/drawingml/2006/table">
            <a:tbl>
              <a:tblPr firstRow="1" bandRow="1">
                <a:tableStyleId>{5C22544A-7EE6-4342-B048-85BDC9FD1C3A}</a:tableStyleId>
              </a:tblPr>
              <a:tblGrid>
                <a:gridCol w="1524000"/>
                <a:gridCol w="2667000"/>
                <a:gridCol w="2438400"/>
                <a:gridCol w="1752600"/>
              </a:tblGrid>
              <a:tr h="298906">
                <a:tc>
                  <a:txBody>
                    <a:bodyPr/>
                    <a:lstStyle/>
                    <a:p>
                      <a:r>
                        <a:rPr lang="en-US" sz="1400" dirty="0" smtClean="0"/>
                        <a:t>Machine</a:t>
                      </a:r>
                      <a:endParaRPr lang="en-US" sz="1400" dirty="0"/>
                    </a:p>
                  </a:txBody>
                  <a:tcPr>
                    <a:noFill/>
                  </a:tcPr>
                </a:tc>
                <a:tc>
                  <a:txBody>
                    <a:bodyPr/>
                    <a:lstStyle/>
                    <a:p>
                      <a:r>
                        <a:rPr lang="en-US" sz="1400" dirty="0" err="1" smtClean="0"/>
                        <a:t>Num</a:t>
                      </a:r>
                      <a:r>
                        <a:rPr lang="en-US" sz="1400" dirty="0" smtClean="0"/>
                        <a:t> General</a:t>
                      </a:r>
                      <a:r>
                        <a:rPr lang="en-US" sz="1400" baseline="0" dirty="0" smtClean="0"/>
                        <a:t> Purpose Registers</a:t>
                      </a:r>
                      <a:endParaRPr lang="en-US" sz="1400" dirty="0"/>
                    </a:p>
                  </a:txBody>
                  <a:tcPr>
                    <a:noFill/>
                  </a:tcPr>
                </a:tc>
                <a:tc>
                  <a:txBody>
                    <a:bodyPr/>
                    <a:lstStyle/>
                    <a:p>
                      <a:r>
                        <a:rPr lang="en-US" sz="1400" dirty="0" smtClean="0"/>
                        <a:t>Architectural Style</a:t>
                      </a:r>
                      <a:endParaRPr lang="en-US" sz="1400" dirty="0"/>
                    </a:p>
                  </a:txBody>
                  <a:tcPr>
                    <a:noFill/>
                  </a:tcPr>
                </a:tc>
                <a:tc>
                  <a:txBody>
                    <a:bodyPr/>
                    <a:lstStyle/>
                    <a:p>
                      <a:r>
                        <a:rPr lang="en-US" sz="1400" dirty="0" smtClean="0"/>
                        <a:t>Year</a:t>
                      </a:r>
                      <a:endParaRPr lang="en-US" sz="1400" dirty="0"/>
                    </a:p>
                  </a:txBody>
                  <a:tcPr>
                    <a:noFill/>
                  </a:tcPr>
                </a:tc>
              </a:tr>
              <a:tr h="269015">
                <a:tc>
                  <a:txBody>
                    <a:bodyPr/>
                    <a:lstStyle/>
                    <a:p>
                      <a:r>
                        <a:rPr lang="en-US" sz="1200" dirty="0" smtClean="0"/>
                        <a:t>EDSAC</a:t>
                      </a:r>
                      <a:endParaRPr lang="en-US" sz="1200" dirty="0"/>
                    </a:p>
                  </a:txBody>
                  <a:tcPr>
                    <a:noFill/>
                  </a:tcPr>
                </a:tc>
                <a:tc>
                  <a:txBody>
                    <a:bodyPr/>
                    <a:lstStyle/>
                    <a:p>
                      <a:pPr algn="ctr"/>
                      <a:r>
                        <a:rPr lang="en-US" sz="1200" dirty="0" smtClean="0"/>
                        <a:t>1</a:t>
                      </a:r>
                    </a:p>
                  </a:txBody>
                  <a:tcPr>
                    <a:noFill/>
                  </a:tcPr>
                </a:tc>
                <a:tc>
                  <a:txBody>
                    <a:bodyPr/>
                    <a:lstStyle/>
                    <a:p>
                      <a:r>
                        <a:rPr lang="en-US" sz="1200" dirty="0" smtClean="0"/>
                        <a:t>Accumulator</a:t>
                      </a:r>
                      <a:endParaRPr lang="en-US" sz="1200" dirty="0"/>
                    </a:p>
                  </a:txBody>
                  <a:tcPr>
                    <a:noFill/>
                  </a:tcPr>
                </a:tc>
                <a:tc>
                  <a:txBody>
                    <a:bodyPr/>
                    <a:lstStyle/>
                    <a:p>
                      <a:r>
                        <a:rPr lang="en-US" sz="1200" dirty="0" smtClean="0"/>
                        <a:t>1949</a:t>
                      </a:r>
                      <a:endParaRPr lang="en-US" sz="1200" dirty="0"/>
                    </a:p>
                  </a:txBody>
                  <a:tcPr>
                    <a:noFill/>
                  </a:tcPr>
                </a:tc>
              </a:tr>
              <a:tr h="269015">
                <a:tc>
                  <a:txBody>
                    <a:bodyPr/>
                    <a:lstStyle/>
                    <a:p>
                      <a:r>
                        <a:rPr lang="en-US" sz="1200" dirty="0" smtClean="0"/>
                        <a:t>IBM 701</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1953</a:t>
                      </a:r>
                      <a:endParaRPr lang="en-US" sz="1200" dirty="0"/>
                    </a:p>
                  </a:txBody>
                  <a:tcPr>
                    <a:noFill/>
                  </a:tcPr>
                </a:tc>
              </a:tr>
              <a:tr h="269015">
                <a:tc>
                  <a:txBody>
                    <a:bodyPr/>
                    <a:lstStyle/>
                    <a:p>
                      <a:r>
                        <a:rPr lang="en-US" sz="1200" dirty="0" smtClean="0"/>
                        <a:t>CDC 6600</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1963</a:t>
                      </a:r>
                      <a:endParaRPr lang="en-US" sz="1200" dirty="0"/>
                    </a:p>
                  </a:txBody>
                  <a:tcPr>
                    <a:noFill/>
                  </a:tcPr>
                </a:tc>
              </a:tr>
              <a:tr h="269015">
                <a:tc>
                  <a:txBody>
                    <a:bodyPr/>
                    <a:lstStyle/>
                    <a:p>
                      <a:r>
                        <a:rPr lang="en-US" sz="1200" dirty="0" smtClean="0"/>
                        <a:t>IBM 360</a:t>
                      </a:r>
                      <a:endParaRPr lang="en-US" sz="1200" dirty="0"/>
                    </a:p>
                  </a:txBody>
                  <a:tcPr>
                    <a:noFill/>
                  </a:tcPr>
                </a:tc>
                <a:tc>
                  <a:txBody>
                    <a:bodyPr/>
                    <a:lstStyle/>
                    <a:p>
                      <a:pPr algn="ctr"/>
                      <a:r>
                        <a:rPr lang="en-US" sz="1200" dirty="0" smtClean="0"/>
                        <a:t>18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1964</a:t>
                      </a:r>
                      <a:endParaRPr lang="en-US" sz="1200" dirty="0"/>
                    </a:p>
                  </a:txBody>
                  <a:tcPr>
                    <a:noFill/>
                  </a:tcPr>
                </a:tc>
              </a:tr>
              <a:tr h="269015">
                <a:tc>
                  <a:txBody>
                    <a:bodyPr/>
                    <a:lstStyle/>
                    <a:p>
                      <a:r>
                        <a:rPr lang="en-US" sz="1200" dirty="0" smtClean="0"/>
                        <a:t>DEC PDP</a:t>
                      </a:r>
                      <a:r>
                        <a:rPr lang="en-US" sz="1200" baseline="0" dirty="0" smtClean="0"/>
                        <a:t>-8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1965</a:t>
                      </a:r>
                      <a:endParaRPr lang="en-US" sz="1200" dirty="0"/>
                    </a:p>
                  </a:txBody>
                  <a:tcPr>
                    <a:noFill/>
                  </a:tcPr>
                </a:tc>
              </a:tr>
              <a:tr h="269015">
                <a:tc>
                  <a:txBody>
                    <a:bodyPr/>
                    <a:lstStyle/>
                    <a:p>
                      <a:r>
                        <a:rPr lang="en-US" sz="1200" dirty="0" smtClean="0"/>
                        <a:t>DEC PDP</a:t>
                      </a:r>
                      <a:r>
                        <a:rPr lang="en-US" sz="1200" baseline="0" dirty="0" smtClean="0"/>
                        <a:t>-11</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1970</a:t>
                      </a:r>
                      <a:endParaRPr lang="en-US" sz="1200" dirty="0"/>
                    </a:p>
                  </a:txBody>
                  <a:tcPr>
                    <a:noFill/>
                  </a:tcPr>
                </a:tc>
              </a:tr>
              <a:tr h="269015">
                <a:tc>
                  <a:txBody>
                    <a:bodyPr/>
                    <a:lstStyle/>
                    <a:p>
                      <a:r>
                        <a:rPr lang="en-US" sz="1200" dirty="0" smtClean="0"/>
                        <a:t>Intel 8008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1972</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2</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1974</a:t>
                      </a:r>
                      <a:endParaRPr lang="en-US" sz="1200" dirty="0"/>
                    </a:p>
                  </a:txBody>
                  <a:tcPr>
                    <a:noFill/>
                  </a:tcPr>
                </a:tc>
              </a:tr>
              <a:tr h="269015">
                <a:tc>
                  <a:txBody>
                    <a:bodyPr/>
                    <a:lstStyle/>
                    <a:p>
                      <a:r>
                        <a:rPr lang="en-US" sz="1200" dirty="0" smtClean="0"/>
                        <a:t>DEC</a:t>
                      </a:r>
                      <a:r>
                        <a:rPr lang="en-US" sz="1200" baseline="0" dirty="0" smtClean="0"/>
                        <a:t> VAX</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 Memory-Memory</a:t>
                      </a:r>
                      <a:endParaRPr lang="en-US" sz="1200" dirty="0"/>
                    </a:p>
                  </a:txBody>
                  <a:tcPr>
                    <a:noFill/>
                  </a:tcPr>
                </a:tc>
                <a:tc>
                  <a:txBody>
                    <a:bodyPr/>
                    <a:lstStyle/>
                    <a:p>
                      <a:r>
                        <a:rPr lang="en-US" sz="1200" dirty="0" smtClean="0"/>
                        <a:t>1977</a:t>
                      </a:r>
                      <a:endParaRPr lang="en-US" sz="1200" dirty="0"/>
                    </a:p>
                  </a:txBody>
                  <a:tcPr>
                    <a:noFill/>
                  </a:tcPr>
                </a:tc>
              </a:tr>
              <a:tr h="269015">
                <a:tc>
                  <a:txBody>
                    <a:bodyPr/>
                    <a:lstStyle/>
                    <a:p>
                      <a:r>
                        <a:rPr lang="en-US" sz="1200" dirty="0" smtClean="0"/>
                        <a:t>Intel 8086</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Extended Accumulator</a:t>
                      </a:r>
                      <a:endParaRPr lang="en-US" sz="1200" dirty="0"/>
                    </a:p>
                  </a:txBody>
                  <a:tcPr>
                    <a:noFill/>
                  </a:tcPr>
                </a:tc>
                <a:tc>
                  <a:txBody>
                    <a:bodyPr/>
                    <a:lstStyle/>
                    <a:p>
                      <a:r>
                        <a:rPr lang="en-US" sz="1200" dirty="0" smtClean="0"/>
                        <a:t>1978</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1980</a:t>
                      </a:r>
                      <a:endParaRPr lang="en-US" sz="1200" dirty="0"/>
                    </a:p>
                  </a:txBody>
                  <a:tcPr>
                    <a:noFill/>
                  </a:tcPr>
                </a:tc>
              </a:tr>
              <a:tr h="269015">
                <a:tc>
                  <a:txBody>
                    <a:bodyPr/>
                    <a:lstStyle/>
                    <a:p>
                      <a:r>
                        <a:rPr lang="en-US" sz="1200" dirty="0" smtClean="0"/>
                        <a:t>Intel 80386</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ARM</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MIPS</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HP PA-RISC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1986</a:t>
                      </a:r>
                      <a:endParaRPr lang="en-US" sz="1200" dirty="0"/>
                    </a:p>
                  </a:txBody>
                  <a:tcPr>
                    <a:noFill/>
                  </a:tcPr>
                </a:tc>
              </a:tr>
              <a:tr h="269015">
                <a:tc>
                  <a:txBody>
                    <a:bodyPr/>
                    <a:lstStyle/>
                    <a:p>
                      <a:r>
                        <a:rPr lang="en-US" sz="1200" dirty="0" smtClean="0"/>
                        <a:t>SPARC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1987</a:t>
                      </a:r>
                      <a:endParaRPr lang="en-US" sz="1200" dirty="0"/>
                    </a:p>
                  </a:txBody>
                  <a:tcPr>
                    <a:noFill/>
                  </a:tcPr>
                </a:tc>
              </a:tr>
              <a:tr h="269015">
                <a:tc>
                  <a:txBody>
                    <a:bodyPr/>
                    <a:lstStyle/>
                    <a:p>
                      <a:r>
                        <a:rPr lang="en-US" sz="1200" dirty="0" smtClean="0"/>
                        <a:t>PowerPC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DEC Alpha</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HP/Intel</a:t>
                      </a:r>
                      <a:r>
                        <a:rPr lang="en-US" sz="1200" baseline="0" dirty="0" smtClean="0"/>
                        <a:t> IA-64</a:t>
                      </a:r>
                      <a:endParaRPr lang="en-US" sz="1200" dirty="0"/>
                    </a:p>
                  </a:txBody>
                  <a:tcPr>
                    <a:noFill/>
                  </a:tcPr>
                </a:tc>
                <a:tc>
                  <a:txBody>
                    <a:bodyPr/>
                    <a:lstStyle/>
                    <a:p>
                      <a:pPr algn="ctr"/>
                      <a:r>
                        <a:rPr lang="en-US" sz="1200" dirty="0" smtClean="0"/>
                        <a:t>128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2001</a:t>
                      </a:r>
                      <a:endParaRPr lang="en-US" sz="1200" dirty="0"/>
                    </a:p>
                  </a:txBody>
                  <a:tcPr>
                    <a:noFill/>
                  </a:tcPr>
                </a:tc>
              </a:tr>
              <a:tr h="269015">
                <a:tc>
                  <a:txBody>
                    <a:bodyPr/>
                    <a:lstStyle/>
                    <a:p>
                      <a:r>
                        <a:rPr lang="en-US" sz="1200" dirty="0" smtClean="0"/>
                        <a:t>AMD64 (EMT64)</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2003</a:t>
                      </a:r>
                      <a:endParaRPr lang="en-US" sz="1200" dirty="0"/>
                    </a:p>
                  </a:txBody>
                  <a:tcPr>
                    <a:noFill/>
                  </a:tcPr>
                </a:tc>
              </a:tr>
            </a:tbl>
          </a:graphicData>
        </a:graphic>
      </p:graphicFrame>
    </p:spTree>
    <p:extLst>
      <p:ext uri="{BB962C8B-B14F-4D97-AF65-F5344CB8AC3E}">
        <p14:creationId xmlns:p14="http://schemas.microsoft.com/office/powerpoint/2010/main" val="179848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21920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8"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719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compute with limited resources?</a:t>
            </a:r>
          </a:p>
          <a:p>
            <a:endParaRPr lang="en-US" dirty="0" smtClean="0"/>
          </a:p>
          <a:p>
            <a:r>
              <a:rPr lang="en-US" dirty="0" smtClean="0"/>
              <a:t>i.e. how do you design your ISA if you have limited resources?</a:t>
            </a:r>
            <a:endParaRPr lang="en-US" dirty="0"/>
          </a:p>
        </p:txBody>
      </p:sp>
    </p:spTree>
    <p:extLst>
      <p:ext uri="{BB962C8B-B14F-4D97-AF65-F5344CB8AC3E}">
        <p14:creationId xmlns:p14="http://schemas.microsoft.com/office/powerpoint/2010/main" val="417797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smtClean="0"/>
              <a:t>Encouraged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9091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6400800"/>
          </a:xfrm>
        </p:spPr>
        <p:txBody>
          <a:bodyPr>
            <a:normAutofit lnSpcReduction="10000"/>
          </a:bodyPr>
          <a:lstStyle/>
          <a:p>
            <a:r>
              <a:rPr lang="en-US" dirty="0"/>
              <a:t>People programmed in assembly and machine code!</a:t>
            </a:r>
          </a:p>
          <a:p>
            <a:pPr marL="0" indent="0"/>
            <a:r>
              <a:rPr lang="en-US" dirty="0" smtClean="0"/>
              <a:t>E.g. x86</a:t>
            </a:r>
          </a:p>
          <a:p>
            <a:pPr lvl="1"/>
            <a:r>
              <a:rPr lang="en-US" dirty="0"/>
              <a:t>&gt; 1000 </a:t>
            </a:r>
            <a:r>
              <a:rPr lang="en-US" dirty="0" smtClean="0"/>
              <a:t>instructions!</a:t>
            </a:r>
          </a:p>
          <a:p>
            <a:pPr lvl="2"/>
            <a:r>
              <a:rPr lang="en-US" dirty="0" smtClean="0"/>
              <a:t>1 </a:t>
            </a:r>
            <a:r>
              <a:rPr lang="en-US" dirty="0"/>
              <a:t>to 15 bytes </a:t>
            </a:r>
            <a:r>
              <a:rPr lang="en-US" dirty="0" smtClean="0"/>
              <a:t>each</a:t>
            </a:r>
          </a:p>
          <a:p>
            <a:pPr lvl="2"/>
            <a:r>
              <a:rPr lang="en-US" dirty="0" smtClean="0"/>
              <a:t>E.g. </a:t>
            </a:r>
            <a:r>
              <a:rPr lang="en-US" dirty="0" smtClean="0">
                <a:solidFill>
                  <a:schemeClr val="accent5">
                    <a:lumMod val="60000"/>
                    <a:lumOff val="40000"/>
                  </a:schemeClr>
                </a:solidFill>
              </a:rPr>
              <a:t>dozens of add instructions</a:t>
            </a:r>
            <a:endParaRPr lang="en-US" dirty="0">
              <a:solidFill>
                <a:schemeClr val="accent5">
                  <a:lumMod val="60000"/>
                  <a:lumOff val="40000"/>
                </a:schemeClr>
              </a:solidFill>
            </a:endParaRP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r>
              <a:rPr lang="en-US" dirty="0" smtClean="0"/>
              <a:t>]</a:t>
            </a:r>
          </a:p>
          <a:p>
            <a:pPr marL="914400" lvl="2" indent="0">
              <a:buNone/>
            </a:pPr>
            <a:endParaRPr lang="en-US" sz="1200" dirty="0" smtClean="0"/>
          </a:p>
          <a:p>
            <a:r>
              <a:rPr lang="en-US" dirty="0" smtClean="0"/>
              <a:t>E.g. VAX </a:t>
            </a:r>
          </a:p>
          <a:p>
            <a:pPr lvl="1"/>
            <a:r>
              <a:rPr lang="en-US" dirty="0" smtClean="0"/>
              <a:t>Like x86, arithmetic </a:t>
            </a:r>
            <a:r>
              <a:rPr lang="en-US" dirty="0"/>
              <a:t>on memory or registers</a:t>
            </a:r>
            <a:r>
              <a:rPr lang="en-US" dirty="0" smtClean="0"/>
              <a:t>, but also on </a:t>
            </a:r>
            <a:r>
              <a:rPr lang="en-US" dirty="0"/>
              <a:t>strings, polynomial evaluation, stacks/queues, …</a:t>
            </a:r>
          </a:p>
          <a:p>
            <a:pPr lvl="1"/>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6894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 Instruction Set Computers (CISC)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74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The number of available registers greatly influenced the instruction set architecture (ISA)</a:t>
            </a:r>
          </a:p>
          <a:p>
            <a:endParaRPr lang="en-US" dirty="0" smtClean="0"/>
          </a:p>
          <a:p>
            <a:r>
              <a:rPr lang="en-US" b="1" i="1" dirty="0" smtClean="0">
                <a:solidFill>
                  <a:schemeClr val="accent5">
                    <a:lumMod val="60000"/>
                    <a:lumOff val="40000"/>
                  </a:schemeClr>
                </a:solidFill>
              </a:rPr>
              <a:t>Complex Instruction Set Computers </a:t>
            </a:r>
            <a:r>
              <a:rPr lang="en-US" dirty="0" smtClean="0">
                <a:solidFill>
                  <a:schemeClr val="accent5">
                    <a:lumMod val="60000"/>
                    <a:lumOff val="40000"/>
                  </a:schemeClr>
                </a:solidFill>
              </a:rPr>
              <a:t> were very complex</a:t>
            </a:r>
          </a:p>
          <a:p>
            <a:pPr lvl="1"/>
            <a:r>
              <a:rPr lang="en-US" dirty="0" smtClean="0">
                <a:solidFill>
                  <a:schemeClr val="accent5">
                    <a:lumMod val="60000"/>
                    <a:lumOff val="40000"/>
                  </a:schemeClr>
                </a:solidFill>
              </a:rPr>
              <a:t>Necessary to reduce </a:t>
            </a:r>
            <a:r>
              <a:rPr lang="en-US" dirty="0">
                <a:solidFill>
                  <a:schemeClr val="accent5">
                    <a:lumMod val="60000"/>
                    <a:lumOff val="40000"/>
                  </a:schemeClr>
                </a:solidFill>
              </a:rPr>
              <a:t>the number of instructions required to </a:t>
            </a:r>
            <a:r>
              <a:rPr lang="en-US" dirty="0" smtClean="0">
                <a:solidFill>
                  <a:schemeClr val="accent5">
                    <a:lumMod val="60000"/>
                    <a:lumOff val="40000"/>
                  </a:schemeClr>
                </a:solidFill>
              </a:rPr>
              <a:t>fit a program into memory.</a:t>
            </a:r>
          </a:p>
          <a:p>
            <a:pPr lvl="1"/>
            <a:r>
              <a:rPr lang="en-US" dirty="0">
                <a:solidFill>
                  <a:schemeClr val="accent5">
                    <a:lumMod val="60000"/>
                    <a:lumOff val="40000"/>
                  </a:schemeClr>
                </a:solidFill>
              </a:rPr>
              <a:t>H</a:t>
            </a:r>
            <a:r>
              <a:rPr lang="en-US" dirty="0" smtClean="0">
                <a:solidFill>
                  <a:schemeClr val="accent5">
                    <a:lumMod val="60000"/>
                    <a:lumOff val="40000"/>
                  </a:schemeClr>
                </a:solidFill>
              </a:rPr>
              <a:t>owever</a:t>
            </a:r>
            <a:r>
              <a:rPr lang="en-US" dirty="0">
                <a:solidFill>
                  <a:schemeClr val="accent5">
                    <a:lumMod val="60000"/>
                    <a:lumOff val="40000"/>
                  </a:schemeClr>
                </a:solidFill>
              </a:rPr>
              <a:t>, </a:t>
            </a:r>
            <a:r>
              <a:rPr lang="en-US" dirty="0" smtClean="0">
                <a:solidFill>
                  <a:schemeClr val="accent5">
                    <a:lumMod val="60000"/>
                    <a:lumOff val="40000"/>
                  </a:schemeClr>
                </a:solidFill>
              </a:rPr>
              <a:t>also greatly increased </a:t>
            </a:r>
            <a:r>
              <a:rPr lang="en-US" dirty="0">
                <a:solidFill>
                  <a:schemeClr val="accent5">
                    <a:lumMod val="60000"/>
                    <a:lumOff val="40000"/>
                  </a:schemeClr>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101460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Announcements</a:t>
            </a:r>
            <a:endParaRPr lang="en-US" sz="4000" dirty="0"/>
          </a:p>
        </p:txBody>
      </p:sp>
      <p:sp>
        <p:nvSpPr>
          <p:cNvPr id="3" name="Content Placeholder 2"/>
          <p:cNvSpPr>
            <a:spLocks noGrp="1"/>
          </p:cNvSpPr>
          <p:nvPr>
            <p:ph idx="1"/>
          </p:nvPr>
        </p:nvSpPr>
        <p:spPr>
          <a:xfrm>
            <a:off x="304800" y="609600"/>
            <a:ext cx="8686800" cy="6248400"/>
          </a:xfrm>
        </p:spPr>
        <p:txBody>
          <a:bodyPr>
            <a:noAutofit/>
          </a:bodyPr>
          <a:lstStyle/>
          <a:p>
            <a:r>
              <a:rPr lang="en-US" sz="2800" dirty="0" smtClean="0"/>
              <a:t>There </a:t>
            </a:r>
            <a:r>
              <a:rPr lang="en-US" sz="2800" b="1" i="1" dirty="0" smtClean="0"/>
              <a:t>is</a:t>
            </a:r>
            <a:r>
              <a:rPr lang="en-US" sz="2800" dirty="0" smtClean="0"/>
              <a:t> a Lab Section this week, C-Lab2</a:t>
            </a:r>
          </a:p>
          <a:p>
            <a:endParaRPr lang="en-US" sz="2800" dirty="0"/>
          </a:p>
          <a:p>
            <a:r>
              <a:rPr lang="en-US" sz="2800" dirty="0"/>
              <a:t>Project1 (PA1) </a:t>
            </a:r>
            <a:r>
              <a:rPr lang="en-US" sz="2800" dirty="0" smtClean="0"/>
              <a:t>is due next Monday, </a:t>
            </a:r>
            <a:r>
              <a:rPr lang="en-US" sz="2800" dirty="0"/>
              <a:t>March 9</a:t>
            </a:r>
            <a:r>
              <a:rPr lang="en-US" sz="2800" dirty="0" smtClean="0"/>
              <a:t>th</a:t>
            </a:r>
            <a:endParaRPr lang="en-US" sz="2800" dirty="0"/>
          </a:p>
          <a:p>
            <a:endParaRPr lang="en-US" sz="2800" dirty="0" smtClean="0"/>
          </a:p>
          <a:p>
            <a:r>
              <a:rPr lang="en-US" sz="2800" b="1" i="1" dirty="0" smtClean="0">
                <a:solidFill>
                  <a:schemeClr val="accent5">
                    <a:lumMod val="60000"/>
                    <a:lumOff val="40000"/>
                  </a:schemeClr>
                </a:solidFill>
              </a:rPr>
              <a:t>Prelim today</a:t>
            </a:r>
          </a:p>
          <a:p>
            <a:r>
              <a:rPr lang="en-US" sz="2800" dirty="0"/>
              <a:t>	S</a:t>
            </a:r>
            <a:r>
              <a:rPr lang="en-US" sz="2800" dirty="0" smtClean="0"/>
              <a:t>tarts at </a:t>
            </a:r>
            <a:r>
              <a:rPr lang="en-US" sz="2800" b="1" i="1" dirty="0" smtClean="0">
                <a:solidFill>
                  <a:schemeClr val="accent5">
                    <a:lumMod val="60000"/>
                    <a:lumOff val="40000"/>
                  </a:schemeClr>
                </a:solidFill>
              </a:rPr>
              <a:t>7:30pm</a:t>
            </a:r>
            <a:r>
              <a:rPr lang="en-US" sz="2800" dirty="0" smtClean="0"/>
              <a:t> sharp</a:t>
            </a:r>
          </a:p>
          <a:p>
            <a:r>
              <a:rPr lang="en-US" sz="2800" dirty="0"/>
              <a:t>	</a:t>
            </a:r>
            <a:r>
              <a:rPr lang="en-US" sz="2800" dirty="0" smtClean="0"/>
              <a:t>Go to location based on </a:t>
            </a:r>
            <a:r>
              <a:rPr lang="en-US" sz="2800" dirty="0" err="1" smtClean="0"/>
              <a:t>netid</a:t>
            </a:r>
            <a:r>
              <a:rPr lang="en-US" sz="2800" dirty="0" smtClean="0"/>
              <a:t> </a:t>
            </a:r>
          </a:p>
          <a:p>
            <a:r>
              <a:rPr lang="en-US" sz="2800" dirty="0" smtClean="0"/>
              <a:t>	[</a:t>
            </a:r>
            <a:r>
              <a:rPr lang="en-US" sz="2800" dirty="0"/>
              <a:t>a-g]* </a:t>
            </a:r>
            <a:r>
              <a:rPr lang="en-US" sz="2800" dirty="0" smtClean="0"/>
              <a:t> →  </a:t>
            </a:r>
            <a:r>
              <a:rPr lang="en-US" sz="2800" dirty="0"/>
              <a:t>MRS146: Morrison Hall 146</a:t>
            </a:r>
          </a:p>
          <a:p>
            <a:r>
              <a:rPr lang="en-US" sz="2800" dirty="0"/>
              <a:t>	</a:t>
            </a:r>
            <a:r>
              <a:rPr lang="en-US" sz="2800" dirty="0" smtClean="0"/>
              <a:t>[</a:t>
            </a:r>
            <a:r>
              <a:rPr lang="en-US" sz="2800" dirty="0"/>
              <a:t>h-l]*	</a:t>
            </a:r>
            <a:r>
              <a:rPr lang="en-US" sz="2800" dirty="0" smtClean="0"/>
              <a:t> →  </a:t>
            </a:r>
            <a:r>
              <a:rPr lang="en-US" sz="2800" dirty="0"/>
              <a:t>RRB125: Riley-Robb Hall 125</a:t>
            </a:r>
          </a:p>
          <a:p>
            <a:r>
              <a:rPr lang="en-US" sz="2800" dirty="0"/>
              <a:t>	</a:t>
            </a:r>
            <a:r>
              <a:rPr lang="en-US" sz="2800" dirty="0" smtClean="0"/>
              <a:t>[</a:t>
            </a:r>
            <a:r>
              <a:rPr lang="en-US" sz="2800" dirty="0"/>
              <a:t>m-n</a:t>
            </a:r>
            <a:r>
              <a:rPr lang="en-US" sz="2800" dirty="0" smtClean="0"/>
              <a:t>]* → </a:t>
            </a:r>
            <a:r>
              <a:rPr lang="en-US" sz="2800" dirty="0"/>
              <a:t>RRB105: Riley-Robb Hall 105</a:t>
            </a:r>
          </a:p>
          <a:p>
            <a:r>
              <a:rPr lang="en-US" sz="2800" dirty="0"/>
              <a:t>	</a:t>
            </a:r>
            <a:r>
              <a:rPr lang="en-US" sz="2800" dirty="0" smtClean="0"/>
              <a:t>[</a:t>
            </a:r>
            <a:r>
              <a:rPr lang="en-US" sz="2800" dirty="0"/>
              <a:t>o-s]* </a:t>
            </a:r>
            <a:r>
              <a:rPr lang="en-US" sz="2800" dirty="0" smtClean="0"/>
              <a:t> →  </a:t>
            </a:r>
            <a:r>
              <a:rPr lang="en-US" sz="2800" dirty="0"/>
              <a:t>MVRG71: M Van Rensselaer Hall G71</a:t>
            </a:r>
          </a:p>
          <a:p>
            <a:r>
              <a:rPr lang="en-US" sz="2800" dirty="0"/>
              <a:t>	</a:t>
            </a:r>
            <a:r>
              <a:rPr lang="en-US" sz="2800" dirty="0" smtClean="0"/>
              <a:t>[</a:t>
            </a:r>
            <a:r>
              <a:rPr lang="en-US" sz="2800" dirty="0"/>
              <a:t>t-z]*	 →  MVRG73: M Van Rensselaer Hall G73</a:t>
            </a:r>
          </a:p>
          <a:p>
            <a:endParaRPr lang="en-US" sz="2800" dirty="0"/>
          </a:p>
          <a:p>
            <a:endParaRPr lang="en-US" sz="2800" dirty="0" smtClean="0"/>
          </a:p>
        </p:txBody>
      </p:sp>
    </p:spTree>
    <p:extLst>
      <p:ext uri="{BB962C8B-B14F-4D97-AF65-F5344CB8AC3E}">
        <p14:creationId xmlns:p14="http://schemas.microsoft.com/office/powerpoint/2010/main" val="41004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708689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idx="1"/>
          </p:nvPr>
        </p:nvSpPr>
        <p:spPr/>
        <p:txBody>
          <a:bodyPr/>
          <a:lstStyle/>
          <a:p>
            <a:r>
              <a:rPr lang="en-US" dirty="0" smtClean="0"/>
              <a:t>John Cock</a:t>
            </a:r>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2753853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
        <p:nvSpPr>
          <p:cNvPr id="11" name="AutoShape 10" descr="data:image/jpeg;base64,/9j/4AAQSkZJRgABAQAAAQABAAD/2wCEAAkGBhQSERUUExQVFRUVGBgaGRgXGBoaGRsYGxoaGRgeHRscHSYgGBwjGhgZHy8gJCcpLCwsFyAxNTAqNSYrLCkBCQoKDgwOGg8PGiwkHyQsLCwpLCwsKSwsKSksLCksKSksLCksLCwsKSwsKSksKSkpLCwpLCksLCwsLCwsLCwsKf/AABEIAMABBwMBIgACEQEDEQH/xAAcAAACAgMBAQAAAAAAAAAAAAAFBgMEAgcIAAH/xABNEAACAQIEBAMEBwQGBggHAAABAhEDIQAEEjEFIkFRBhNhBzJxgRQjQlKRobEzYnLBNUOCs9HwkqKywuHxFSQ0VGNzg5MWFyVTdKPS/8QAGgEAAwEBAQEAAAAAAAAAAAAAAQIDBAAFBv/EACgRAAICAgICAgICAgMAAAAAAAABAhEDIRIxE0EEUSIyYXEUQpGhsf/aAAwDAQACEQMRAD8AfvbAf/o2b/hT+9p45w4Vx8UQVZVYSDBBIn5HHSntXA/6IzeoSNC9Qv20i59Y+O2OYstlqbUWLI7VC0IQ6gbSZU8xtN9sJJJ9lINroZF8d0pnyqak2OkMs3+eLH/xrl3ULUp6gJIGsi/xAHrgJV8Po9VUpUsxDJqiUdyd5gEcsYHZfhgaiz6Kx0kCQF0A9idwcSeKDK+Wa9jg/i3JNSaj5bolQrq0vqhZGqCTMxOFiu+XFSoKTMaR1BDUjXpOxIFpG8DGdPw4pcLpzA5NX7KT/oj7PriEcEU0qT6ml20keUxAHcEWc+gvjo44x0jvJN7YR4HxVUo6HZZFRCvoonVcesYt5XOipn6emCB1HXrhTzGTVdcVJKmANLAsOpv7sdjgp4G/7Yn9r9DhpQq2KpW6Z1dwe2Xo/wDlp/sjF3FPhX7Gl/5af7Ixbx5orI6YBBBEgyCD1HXC74BBpUKmVc82UrPSHfyiddEkeqMB/ZwxZfb5nC1Wf6PxdT9jPUdPoK2Xll/0qbt/oDFMe40c+wJ42ymvNMYB5V3+GF1+FD7v8sNnihj9Jf4L+mBJnGdtmmK0AK+TKgkahAOzH/HGOVpkgEk7A3+WC+b91vgcUMpSlV+X8sG9BokzuWDuiILtVYfjTYfp+mKnhuqlXNMxA0lXK/w6l0/6sYL57IMn1gsafntPqtJo/M4G+DeEnUIn9kP9zDprgD/YMcLydNqSk93H4Ow/liw3DE6H9MS5DhThCNJkVKg2/eJ/QjE7cLf7pxn3ZWwc3Cx0OK9fh5KMovqUj8QRgq3Dn7HGP0JwZ9epGCmwoocBqsaVM/uLPaQIP6YYcvmDGFzgPD6lNCrKRFWrE/dLkqfmDg1SVhuDhZrYUXsxmrH4YC1xrgg6XWSrdibfMHYjqMW81U5D8MVKCzhFo5lnJ5+SFcaXOwJsx/dOzW6bjrg1QrnAr6KrLpZQymJBEi1xb44kpZSoqgU6k3J+tl7HpqENHaSxwdMUNVuJCmjO5CoilmJ2CqJJ+QBwLzviHKVaMVq1EUqwdYqsKeoDlezwbSOnUYpcbWvVy+ZoCgxapQqqjK6MrOyFQOYqy3PUH4417xnMUKop0q2YTLVqDZgPSqCozKz1FIGqmjKTCjY9sasOFS2Sm6ehiPiBqKilSzWRrU1ACM+ZpKQuyqeaWKqANXXvitkfELKFU1MhpAuPpdE9tuYetz+GFXMZfLNEZzLW7U8wJ/8A04gfJUIA+lZb5rXU/OaONixxa2hLSembYXjmS/73lf8A3qf/APWPY0vmPIQT59J7xFMVCfjemo/PH3Cf4sf5Bzkb99rhjg+bsDyLvt+0THNOQoTl2MUvfFzq8zp1HLp+N8dM+1evo4RmzJH1YEgTu6rt6zHzxzbwrP0Bk3pvVqrU8xWVAAaRErJN51ABotvGNsuiEGXcjl0rVX1rk6IUC1Q1EQk8sqVJJIid4vgOKITUp0PBI1AnSYMAjv6YZx4ro/THrfSaxDU9PmeVTVyZuCglVEDphep8VUIyzPNIlRtsLxO3TE/y+h3R8UjspJXcsZjt/wAMZh6YVZRf/cIk9fhiQcWohpVmECB3/IdcVm4ghEaj0HujBVnWijmq0ggDSJmNUj/E4LeCD/1xPg36YFVipBIY6j3AH6bYPeE6dMZyloYtZpldMW/PDz/Vgj+x1Jw0/VU/4E/2Ri1OKHDz9Wn8C/7Ixa8y18eTYzifcq3L8z+uAPj3Kscr51MTVyjpmE7/AFZmoP7VI1F+eKPiLxtTo0cxTovGYpggAoYDFQ/UQYVpjCD/APNLPdalMjqGppcdcbfi/FnlXKNGfNmjjexzz9Ra7+dTOpKio6HurKCMVjkjgb7Ns1NM5ZxzrNan2NB2iBf7DgiLxIw8NlMefmi4TcWb4STimhQzuTOhrdD+mIuFZKwnsn6rhnz+VHlvb7J/TFDh9CFHwT9VxJyHJvEdDTl65jYV+vdYwq5eoy0QgZgpVSQCQDYC4GHPxkIydaOuv4HffCSp5B6KB+WNOP8AUl7LGTrnzawk7o2/3kAP+shwP4pxCnRvVdVmYBuSPgJx7jnGUygaq3vMgCr1ZlJIHwh7nGq+IcSetUapVaWb4AR0HyxoxwvYWNeZ8erP1dIQPv8AX5A4t8E9owDaa1NQpi6EyDIuQdwI6XtjXVyN8Zu0XxfxJqhEzoTJcQSsoemwdTMMu1rH/li0E640N4d8WVso/wBW3ISpdDBBAN99jE3GN48J4nTr0lq0jKOJE7juD2I2OMeWDh/RZOzPMIApLGALk7CB39MU6fHqCmNYJHb8sFM7lDUpOi3LqygE9WED8yMI9fglagyeagWHQGCpg61A2MiZBHcEYzTVlI09Nj9l6utQy8w1KLXiTF42ib4u0kxHTzJl4ix/EETiLKZwNUZZEqASPjtiGwBNVtjmjx3Uniec/wDyKv5NGOl6JvHwxy54qq6s7mTJM16tyIPvt06Y9D4S2yOQHE+uPjHGM4+E49JIieJx7GJx7BAdVe2If/Rs3P3U9f62njmGhkx5BqalLatOiCTFuaZ2x1L7U6LPwnNKiuzFBAT3jzpMfL8sc10ctWTKMGWuq+aLG1PVA3UjVq9dsdJ0TirKlLJKWILKsCZ8tj+W4+ePj8PGlGkQ8j9m4gAwDtDT6E9sGWqxmMwajV1PlkGaiiobLZyWGtf3VkxiKgXH0TW1bRqJVS4RVAaT5bM8J0JJCie+EUmV4oDUOGSHPPyG0UyRv9r7nzxYrcHEGBV5So/Ykb9+a3oOuCOTLsMyyrWaXuy1RA5j75g+YfUb4JZzL1JqB6eZEVEkVMwg3AjUYEkzZtgDjnN2LQo53hxpiSKgvHMhUfn19MEvCmZWk/mlKjlOikBRIO50n+WC+Q4CMxSIiq1RswaVNfNDKOTV1gOZ+1IEYkGVaidBAUDZYZQO95bVJ9cMmpfiycnx2jY/CPbGrBVOWIAAEiuh2EbFRgjxX2jqyKlDlqOygtUAK00m5I2Y7iPWcarJUiWWlC7ygP6jrinLO2zKOml4t6wTP4Yk/jwbpAWWSVs2h4g8NJnKvnJmgtommKJEWFyAZb4mYgTYYDv4bzqCKWcpsosAcvS1R8kafjOEtDWo1A2WevqJHIFchyTYHTEz+OD1HxdmHY0xl6xccrKzgEHsQxBv2weDhqLCpcu0WMzl61FabVc1V81SNSJQp0/qi0NoqBd9PNpIFxjYvgyjU8gVGquaDyaC1ChcITMs4AMm/L9kfkg0c/nf+4BrbN5O3zfbHvpObp028vJvSgG9KoiHv/VtqI9BiOSCnq0UjJr0bT4nUAQibsGAi8mDbAulmqaaVeoiNy8rMqkwR0JvjT+Z8f5txSl3EKVJpvp8y+781mG1xNzjAeMjp0VRWYrzR5ywJ7CDeMR/wn9lPN6NseN/EVE0alEVAXvYAkcwYrzAaZMHr8cK+Rr6lcdo/QYRa3iuP2aMDqmHIqAwDMoUA263jti2fHWnURSPOQSbKLCLKqLA9Bh18dx0jlNdkHtG4hqzS0z7tNBFti1z8emFOTP6YueJOJ/SMy1RQQG0wDcwFAwdyyihTAZCWjsDBxdvhFFIR52L2W4VVYcqsfkcTDwxmD9iPnhiyPit1MEBkYxOmCCN79en44MZ3xGlMAsCZ2A3OJyyzTpI0Rw42uxDzXh+rSQs0ACOvfGwvZfxvRlnpnpUlf7SiR+QPzwv8Z40leg4CMpAm5wwez2iKeVh/Il21fWVCrwyrogg7EDtMzbCzk5Y3yROSUZaNgcI4sHfSN1In8j/ADxT8WZYecI+29Im8y30nLj5QquI9MYUqtDKM1SpWQIQDzEazHS0ajymIxQ4ln3TLUK1Vkqq1ZG8ykSZGutWgBgIiVETby4xlSrYPYzZrMMF3i3UD/EYSsx4jWjmM05qaahpimjMBp1Jo+WwO+CCeLadQqNNWCOy2M7e9+mBtfwk+ZepUV2QM7Ebg36WOwB/LEoJR/YZ76GPwn4pYsVzTy7VFVAqDY2MlBG5FzjQnHqmrNV2Gxq1D+LnG7Mr4aqrVViVswNp36fnGNHcUpkVqoO4qOD8Qxxu+Lxt0Qn/ACVicYYyOMYxuJM+49jHH3HAs6w9q2balwnNOtmVUg/+qg/njnJfHOa1XqSIvIB/XHQ3tk/oXN/w0/72njlem5DT/nbBcU1sSMmmFqninM3+uePjitUz5YS12ncxigd8S6bCSB8d/wAOmOUUFu2GuC10UMHAOrSQSY0ncxDAHtfB6rnMuy1C5y4LkGAJ92BpH1mxi8+t8LfCvCWarVAlPLVqhKq0KjDkf3GkxCnoxscTcZ8IZqgQj5WtTJIuUYgyLAMJDH4E4k4K7sbloYFRRll0xpbMOy6RAjy1WwkwJkYgFTvf43+WI8uPJylBKoKP5lRtLAq2kgAEAiSJnbHx8wNgyzBsTfDwohlTcj5ma2toAhV6Dqe5x9VgL9/+eIkWBMwD1Pc/E2xjVe25jubD8OuHtLoSm+whkM1prU9K631rpQWLHUIF7Ce5xZzOSqGhVzlVQztUpUqeoTTQBm17CHF1pxJszE9MY8H4a9KrSY02ADqxJUiwv13wTzHCqlbKHLIUWo9U1JJgEBQQJjcQfjjPkf5GjEkkY8P8TUnSlSVHY1ARoQsrqU30FLidxZhANhgvnOFCFqeZVKqBALaTy3AZfvHrB2wt5fwBVpvrbN5VIaZFU6heDEAXvFsMNXPqvm0VdakUtQcTGqbreBteRPbEJQp2i6dmqqFfmPxP5k74KZLKB6dZiASpUKeo7/DApaDIoZgQraoPeDf9cT8NqA1zLaYU9jLRGxt8ztjdf4mXi+TC2SpyvSwG49eh64kqKYtPwHw69hiDI5ymiFWbmEL9oiwuQwkb+uLuV4gkuoRqjMpVFVwPrCRpIGoa+oi++2Fbvo6mmTcN8PUKmXptYVNbE6Te11B3tEH5nDHTylI0offC5kMqaL1Ecy9JrxsC+kkCd4CgTGI+L1nYQjQZ/HGDJBudNnr4ZpQToL8M4PRqtyywU3PQemLfijgaMF0gDSpBna/+fzwqZOnm6ZVqbC24giflF8e4xx7Nk6agIF+UAgmO8icd4pcrTLeWHGmiXiPh/wAnLs5KkmBbYAkTfGPhvKlhUqous0oVgNtDHSpncHUQBAOCfAq/mBhUdkARjGgvICkt1EQBj74ez7UHzd/fooRIjmRmYWv0U/5GKY/yuMjDnaW4h9s9TDhKudZXpQrSjsuse+RopgEEkiZ67YJ5mtSzmqklaksuK1y1hTpstU6YAWffgHaSbzjXi5cna+CfD+G1AQ6nSwMgzEHCvGmiPMesj4Zy6qCM3TJE9BF/gxOw7YL5WvSpgL51IgdSSLyOkYVXbSomB5nQbK/2gOyncDpti4giAemIvFFh8jDmd4vTAP8A1inTMrpY3uDJibHYWPfGs8z4SDea7VMowLO5IqNquSRpAWAST7sm53w4pUWehHXFPxOyiiDAHOswIsAxxTGuGkHne2JgyFPyyFyaFuWWOsm0CwOlacm533jH3PcHy7qrUqIVYCsBAZTvLam69CDFsHeIeFKyCifMpfW80cxIXSrD7I+8NsVOKs61mksVcASX1ggdQYjfoO/rhnN2qKwpro1nncsablTuP8jHsNPEeFK+mm5Ar6QxA2QHofWIt0nHsa1kXsi8Ur0b89sCg8GzYJgaad9/62njmCpw1lYFedOjgGPgQdj6HHXvibhdLM5WpRrFhTcAMVMEQwIix6gbg4Qcz4YQTTo18sgAhW+jMKqi27U3RCbXI0gztgznx0QjGzR3DeB1KlRKdNAGZgA7yEn1MQP+WHen7Dc0R/2nJluqKZYHtcAYdDknZWoPnKIYgBaq0jTJeRNkrkmVt9n44gqezmoFb/raMSbatQA7xPmNPxJ+BxHzU6ZTgi7k+AZ+ll1pVaSVBTpJTpuk06qBe1Sk+qLTFtrziUcbzCIFrmuQBBKhUJjqW8sz8ZGAdDJ1aFUI1byNRCpWHmCk7E2XUgGhzfdADgnnfD3FDy/SBUTVIDVKkjoOYgTHwGFk17Y0YK+wdX8RcJa9TzHabaqqtAjv29AMCs9xXJNdKNRx6UzUHz5J/PBnN8L4jRcCrXfyjfzKYeqqx0I1hx8kOMuG+EKGYk089qYG+hVVvmGGoGfTC3FdFVig+5f9CvlszTcgUMk5g2mmqLPxqYI1EAZRmKApibuleg2mOvl0KbuxkYbf/gDLoJr5qt/arKn64hbKcKpqS1UOobQSXeoNREgHQDeAT8sL5F6TDxxL2wJnfB71PrcuTUBFifJM9/fVaiG8XAOFnP8AC6lJiKlCqNMSRSZ1mLQygjruDjYVXxnksuvl0EZl7U00rPxcrP4Yqn2iUx7mXYfFlX8wDjoynfRJqPoScqlRwQlCtEixpsBuPSBa9+0YtVcnVy1J8w9NgllI0o4ALgAkFxM2EHaeuGPMe0F2H1VJU/jYv/s6cfOL5nMZvJBStJjUqKGUo0aV5pPMTOoL1wZSlf5dHLrQj5fxhTpEkZc1JmAyUkSYgcml5v0BE/PFTidWpneSnSp03VdbqtIAkmBaFnSJNv1ix6t7OazQfMpII2CHf46gdwd8EuG+z6lQYVc3XaubaadNWF5tqIMntYqN7kA40Y4/RJtf7M1bQ4TX8zQKbueyAtfb7Mx88Pfh/wAGvlK6VsyyqyXFJWl1eDp1MDAYQWAk3A2xsXOZll5Qoo9AJ5gBIto22IJPNZh1XADN8MWoxbUAQCDv7sg2ABhb7TH1ZxqjjvbJObFzxVRKVVqfZr0wrR9+nyyfiI/LACk/PpbphsqZgVCykSb8m8kDS0epXZiYBTbCzxPhsD7y9GvtuDe8R/PGfPgafJGzBlTXEIwQOVv54o5mg7MogFmIAFrkm3/PA2hVYWD4Y/DvDDU8usrHUpYENs0+6R93YiDv3xl4Sr8S88taYycE4QKNMIQrsdRZioPvCCLyYi3rc9cUF+hPWrsysisqUyiW0FIZjOk6tU72sThv4fw5Sl3CsRcaSSJ6Hbb0xjS8J0WpilUq1iuqSECIjMRYsCG1RuL9u2M2NuLbZKbUgdw/hnDoBXURudVS/wAyNhg5TzvDEUQtKYn3lLdN7kn8MSZDwRkKQtlkdvvVZcn46p/LBfKUkorFKnSpD9xFX8xjnT9sSgVQ8U5N200su1Vh1Sg5/wBY0wB+OK/E+OVNULkARa71KI/EamI/0cT8T8aZakQKuZTUTAUMWJPSyzHzwj+LPGlWhmatFKaAo0S0ncA9CI374Kg/SGSS2MWf4jVWi7ihl00IzmAG90Eke4v88I/F+KM+X1PBmptEDZpj0xhwrxLXzTZhajDT9FrEKogTAHx2JG/XA6oiLl15ZmoJixPK3WO+L44V2TlWqJON+JKlbyhWqsqqkLpgAakCrZR6C5M26Yj4QHp8hY1PuFoKmp0gXtYi5vOA3HHml290AAdARGLHA8wiimAwBkSLzq1Afpiso/jofHp7LCay7VFANW88uomSJsLt/KMfMUKNUV1dFOlgZHTYwb/AnHsdGNKmVcr2jqXxK9EZWocwUWkANRcwvvCJPxjGvavjLg1EGK1A+lNHf8IWMMvtfUng2bjfQnSf61Jt8MctUZNNt4kfaA/Lc/LFp41J2zDGTWkb2Htq4epKomZP8NKmo/1qgP5Yo5z22GYoZQkd6tSPyRT+uNT1MgaNTTyszICPLqCoZnuv2pE6bm+ClRCqhmRxbmtGk2MHtIM3wjxwRRW0OOf9r2YrU2Rsrl9LAggtUYEbG0jfAP8A+amfppSoI6U1TSoZUBbQLCWfVJAt3sMK1fOv9kD5XMYipUa1U2BJUiwW4PSwGGUIpdA2bazXifMkQ2ZqQTbmCfgVAP4YVs3l5bnlzeCxLG/xmJxjwnguarEtVyjVJtzEJA2sr6bTJseuD+W8DZhlEmmpgWLk/H3Qf1xFJRHaFcHQ0xY9f0/C+MslnnL1KMjytXmC27e4DP8AD09cbApezVIGrMMT1C0hHyJf+WIK3sxoUiarVBp2Z69ZaSaiZAgBYBHUNNsOquhBWUTialRLGFBY9lBY/gMMmby+RoEOc9l0ZRMUKP0n8GYsAYxL4hyZpVhpo5rNkBW8w1ky9CCJiY9bgRh1s5xku0B8hw5jzFY09Dy39dURgzlMl59PSHXTqOoowY7dCsifnbGXC+H6K2qpleH0tAJdWzDZiuJUheVrCGKk22BjFrM5jWRycxM6ACBF7FVsAxgCIuTflbDxwKb2TeTj0fctppwKZQMLa2AAVbAz2AGmY7zN8TnMhPt6TIGvoxkg9N1cw2kAFanwgYudFNWSPMZSfM1XuQZEmQNVNmHUg0xHpVrZkdZYG0XmwCM1uYzTKPaByHtjaoURuwrmswGIUjy2IB0DrvaJZpGll/8ATT1xXNJGIWRb0N1516+knp074hWq1NY95xLCD1gMeVb+9RfczzYzejTB1A7GVmBtBAuSfdpzt9vBqggfi+VDSsaSo5SSN1VHERYczt+PpgRmuM8plT5gkGRbWbMZJklt2BsGjSIJw1Zhmk6pK2N9RBHIP3R/VvgVnOGKT1EgSJEEwt4kmdTz8owzdoC0I/FkJgLs0b77SQfUXB+GHHw9l3R2A/Zt5RU94Qaj6DUYxUr8JlkIB0CVUGftaiLxOmO5nDHkMiVA5SABG3bttjKsfG6Lzyc6CK509utjaR3i98GeHZqWE7g4CU6XWB+c9u/5Ys8POlwPl8htjD8qCVSRXE70J3tO8VZqhnmpUsw6U/LpMFWI5lveJF/XGu62aaodTszsdyxn9cOvtqpRnkb71BPyZ1wi0hhoVxTG9nwvpIjp/K+H/wBo6zn2YbVKdFx80j9QcIFSCfl+uH/xcdYyVUj9pk6Rn1BI/nhZdo4E+DG+urjvlq/6LjBnnLj+P/dOIOHZny6lYraaDgf2igONqcI8JZXShFLS2lGJV6i82kXgNAxz0A1f9HptQfzTELIvBmZHx2j54oZQUGdPLLA6l3H7w+ONu1fZ5lnJ/bJBlStS+/7wb8Zv6YWvEXs9oZFFr03qudYXS5EXDNuqzuox3JV2FMQsiadKodJNdyTCKDHWZO9gTtj2LuR8MtzKKq0yYlzMnrA2gT+NtsewHnxJ7kFc60joL2urPB83v7i7ED+sTvjlzLFBTYtp1SALtq+IAt+Jx1D7YWjg2bJAPKljMftafY9N/ljlVK5ClehjoOnruPljYZU6GTgmdUVNVIkHQAZRV63iCZ6XN8FM1mPMEOAZ7SNvnc/LCtwioyEkKTI/ng7lKgZjyu7aW5b8oMS3KAxiO0XxjyYXKd2a4ZVGJE/CKR++vwiPzw2eHGAohBupYQYnexI+GBnD30sQGQLEkn3gZEaRGpmHqR1xfqtSUxIVyJV1EMd1KkGFk7zc3ucUlCWJ03ZLyqa0h5y1aw+GLtHMiRthFHGihAlGuqxrBaYBJKkiFM2IJFrgYOZTMllLaTCRqIuom6ywsJF8JVjWOFGsO+MOLcFTPZerlnYor6DqABI0sDYGx7fPAnL5yfXBjIcSVGGplAnqQLR3wVGmC66NXcU4LQoZlqFHKZ/OvTIUyy06LW3DJT1EbDcdcOXEKn0gakyrq4peWPNY+VTdUgagCdQDQCZvGFHi2QpV6rjMcYdwC3KjU0EdAFDSx6cqH0nDJ4c4KMrR8umavNeHklSRchdIAJgEgiRp7TjTGKvQuTNOe5uzDh3CRRkAl61Vy9Rwq6mqG5gfY0mygzcjoGxPnKopLCmGP/27hQRpHl6rkkEqAZIBdu+LFfMeWscskdW0qF7aiPdgGH3ChjMm67xLOa2O5mbEFSSSBLKDKOwIFraNI3fGyETIyvXrhWBWBb7BlSVOoBZvFmWYJJZj2xayjCQ22uVA/AKe5BWqvYWxSpU5YM5VrgwSIMG55YsIAEe8wC9MW6MMCCeVRpAi4Yal90HcMlMXPX8bNConSodPnNH1bKxQyeVgAbKQBd6m56fHFrItpASIMLpBKiSoKECATc0SN/teuKlKotVSzn3lKqLGFPOk7KPfqd/cxHRzDA6mP7Mk6RJvKVb6Vj7VT8D2wj6GChqa+XRaPegzp93djsTrO3XFerQtIYRsRJMSQSeUAABoXfocZjM6xKqF3mYEAEqwGosdgx+eMTTQSKmomJJAJB3DDmKgc+si32MTHBb0wtVZ90Lqn1Vr7v8AdYkegwcymY1pqEExe8gQImAD6b4ocQpM1MMDAVhtBADjqVSLBwv9jEXCX8uJkzM7kWKgX1D7J7dMc1aO6CWbzbUlJIt2g9wPu+uJODZg1AjkASNUDa4xQbOJUlV3KtvA27AkzBOL/AaGmmqzJRFW+9gBPxx53y+ki+L2KfttozWyr96Lr+Dlv97Guae0DG1vbJQnK5Wp2dk+RSf93GqCsTeBhMf6oo+zJH073J6Y2PxrJPVyXDGpozn6No5RNxpO+w2O5wkcM8JZvM6TRy9Qq5gVCpWn/wC40LHrONqZjKvkshlqVRqbOhKSHIQnmYAHTLW7L3wMjqq7Ct6ESvwKpSR6tSFmmV0zLAllN45Rt3xtzh+aQqoV0YgKIVlOwjocax8RUM/mKTBKFUUxOr6pgXHQKCNRtPQbYVazVKUedQSQoA1DSRFr3F9t8aMODyq26ElJR6N+8Xzj0qRZBzSIBBI/l0wv57jBraadcKi6gdSqwK2MEAk9C3TGnvpGYczSFVR91C5HxgHDX4Hy2azFV6dQVTZdIeRfV3a+2F+T8V48TktnY5pyoe14Dlan9eLfeQj9Bj2LVLw7WUfsqo+En/HHsfJS+RJP9P8A09DhF/7DB7Zf6Fzf8NP+9p45UVsdV+2X+hc3/DT/AL6njlPH2R5KCtDP0dJBR1ckDWrkqEiCNDXLEwZ1gdNPb4uYWIDmCIOpRYT0J6x2jFJaaxOofC8n8sQE4AzYZ+ltBErUAjYw1trjf/N8X6PiMGVqArJsyzKCI2/wI+GAVfKMgDQVED3iAeYTYTMEYjp1GW+49RI/PAlFS7AmOmSpKRyt5yxq5Tq5euw1JY3EYvZilXyp82k+YorVEBgCQwA0sPe0kLqifhhBymcNN9S8p7rII+Bw25b2jVqqpTrOiqsKKoy9J6igkSbwzDqQJJjriax09HDTkcj5uWAqVGUAALq1ozwIJ1CIJ3iSTfAjjnhrKqj/AF7VG0qxFN2qMu88pBn1vbAnN+IzUfVUzFeoqhgoNmJ2WYKrTHukqCe0nfFjwzkWzWYcBQKA/aNKkW2AgCmWPQ6TEzOGjF2M3osezPwmGP0uqDCMPJU21MDPmE9UUiO09YU42XUzMCwva032MSehtM3kajPKZq2RQFimqcqqspEdo933SCPSehBgzNUqP7JMkWAhTPfQBDQbqoVd2ONsI0Z3Ih4nW6GIJMyNzIMBD7mwdqfSETrccEJM85I3uC0mYCt98yRHQ6m+wIkzVQ6iFDSwMAsCSJ1y/Qn7TNvq0/cOMEpLAVTuOkrMqbn1YTE3RASbnF0qJsyQjYQRYfVrYyCsLaxmUUdw9ToIgRJYgkKFAK31LqYCBeF5alJQSZPNiwaoCkhibLJUFRBWFkRuw5UYRoQMTvgNxBiSBIiOQb7gGxNhdVjrFzc4IQhV4uA+phfdRYiJ1DeFjS1UWH2RjPN0peJMEw256lSZLAG1VbgdBgNSUvLz72odvs6hsTNnPTBvNU4BVgGL6oPLP2xcmSOakO2/rgdBstcP4jINNRb3uUgbourlQTulXr1xY80Um3Bb3pIAkiNQlyx3ar0wMo0iuzHlMkDURpDLUMnl+zWb8MEtKNEctRLEggCOam/uAkkmTc4nIZGNYFw6y1125jcQxNyAIaoR/ZGKfDc4KRaFUoxXSV0gqWWbgK364lzlfQdtwegmSGa5aWFlGBuUTQ9RX9zXKsZBCyVncExq2A6YCQWwi1INV1aiNEiJOxF+g30j4YJcHrXPwt8JwJDgMwK3Mfd3gDe/fvivwnxNQDuupiRIsp6GMed8tN0aMPscuLeHaWeoU6dfXoSpr5CFMhWWJINuadumMODeBsnljqp0FLbaqv1pHw1yoPqAMY8N8WZfSFLMDPVDA9TjGv47y6tpTU97kKQo+ZEn5DGBua0XpB5p69LD0HQYAcZNOtXo0WViE11GYEqFOkoq61MhzqJ9I6zjJuI1KsFSQsSbaSR+M7dPXFfI5+isnQdXWIE23joLzE/4YlF07G9AnN5V6eVNTMP5VQVI106jT5fT3n5nj1wOXxZWproTOK6jbz6Iqal7ai739D6ROCXF/CeYrtrWuKikz5NaCn7sKAEBg7gTfcYF8L4TXya1C/D0qFTrNQKlQqvprLEARNsexiWNwtNN/XRlk5X1os0s1VqAmnkMixIGp2pogIYSCAUUnr7pw4+Asgo1s2XFCqpAdQxZBA1DSWZtIM7LpnrgNw32rI6FcwmpLQpQbfK34RtgT4Z4znyav0Ma6XmambMENpkQNdViCxCgWUsfS+Blw5OLvX9sCnHrs27wjORTAZSIn8JMb32jHsL+b8TLSQcysQF1OZRNVpib3O388ex43kyejV4k9k/tl/oXN/w0/wC+p45Tx1Z7Zf6Fzf8ADT/vaeOU5x7hjR8x6MfYx4Y449j6XMRNu3THzGdMSY7kDHHH05lvvHEeo4a38GKl6lQ/gFH54sJ4XpaQw0kG4OomfwN74JwqrWepopjuFAHUk9e5uMbs4DwxMrRWmnKqyzvPvNA1EmZiFvGwURhQ4H4a11UVQFuGJiBAv8yYgfHDtmKDUwGMgAzBU+X3nULxyAkkEaFY9RiuNISTJK2dRTeQQCIi4AgHVPLIGkWHMSqbapoV653iLnf7wOr/AEkJFRxOlmKjpA9UAAIBICiw3qJpGvUR9pUGqowmNTKvS1CtsAoInltebiFE7tJ1EG+po2GNSSIsyABliBF/2kXIMkvEFYmS3ViFFmIxarEgnVcy2rzbHVu2uLBohnYWICp1IxV88IBzAQN1GrSA2/NOtQbKD7zHVPKMBM7xnWwUEIGhRTm4UHUBczpkTfcnewGC9AQXz2bgnUzHe7CDBA1EgC5bttGlfvYCM5qOpuTqMDrGqnvBHNMyY3OKFRGfTJgAiASI6X9bHfE2VJB6FeU7D4mCRA2FsGtBsLLTMw07kX9UA+1HcdcFstnQTrBAKcwAPrSqf1az9t+vXArzgBKNBIBAkC4loIBHSmMSGirFFDWaxuAN6lPqxtHl4UYvsktqf7UpcdxUom7sT9lOmLHD81pBWNUy2kSZBCP9kBTZn3PTAsKQSEBhRrm5uFp1Nwo6q+JHaHDM3uNp36Bnp7Mx+y6dMK16CmHKqA+7aLQDHMJXZP3RFz3wu1KjLUVgINQKpn7phKm0mZHfBnJZnX7xOluadxJVWjoo5vNO3fFPimVNwoMJqKsLrpYyRaFszdZ2wq+jmYnMooIWZIkTI3Gtl3gmQfenbCZwGqWLvSp1m0LqqFVD6VncwYAnDvVpCpSJJXUokDfTpiY7jfsBhq9mvBk8rVSphVZy1UnS2utuE21LTQaXF7kgd5yZ17K42QcO9mddkRqrxqAJSQCvoYkEjrBjFqt4Hp0WUaijQZCkEn5kSOux74e61RqVPUYIUy25hBJMdWJiI/e9MKnH8m1VhV8r3jsYWppixYgye0WgHqcedlj7NEJNn3L5FEAUbdiZnvvvjDP8JLUwKZC6SCLwo9do29MeyPD2EGnQCuJGuoxIUbSqyZt6jF6tkEUA5hzUO4BsP7NNbH5zjE2WAvlUkVqrs1aOao5JWiNO7M3WOwk9h0xr7iHtiZqjr5StQMqFVnpll2Mspm46W3x99qHjoZxhksr+xRpdrAOy7RFgi3+Jv0GNbPQi2N2LDq5dk5THxPFvCYU/9H1labzXqOvyHmL16Hp3wUz3tMolUWlsogBk0Ig7Ii2HTaB8cawFP/M/8MQ6vTF5w8nbf/IsHx6Q+UOKNXUO9RXe+8Wk9ALLt0GPYR6bHvj2Mz+K70zUvk0ujqD2y/0Lm/4af99Txynjqz2y/wBC5v8Ahp/31PHKc49E809OPs3xjj044Nn3riSg0OpvYjax3xGMZIbj44442HnBwxGk/WPJnnqVCPzM/pgwOJUXylNKFJUbV75TTCyQSYAJ32npjLL8TytKmAvC3epfmdkpoTf7IJIExbA53c0frIpndihMqBMBW6dJm9sTniU2m/QydDTkcp5MBWVmcAg7E8pPX3QOZitpCaTM4yq557kMFhYKkEskHU3mEmWCoQSGs7sFMxGFPhPHaCzT1F/3rtERY95gLYyAThhy3EKdVpV11GwYnnaJYCoeoDA1nmZ0qPTG+Di1ohKMuz7mxUUnUtMETq6xHPpe9wLVKlQSNlMRAH5l4JaTYNJY3OqJJiwJDTNiusDlg4LV6hUcqkQQACOYAjWode7kea8bjQvXCf4o4i4UU1IVqljAuVvrmOpJv3n4Q7lSsRK3QNz/ABZ3hyD5UhZ+A5YQSYA2nbpBkmnSzOk6lTYgl2IXbvN8QlGUjnBeYCmwiJ2Fz88ZFmsXftyLAm9hcGcY3Js0pJDa2VVl1KdICkgSNgpAMAqfsHvv+P1MtpC9ZtNv3B9qf5Y9wKqXpPTcDVoJAmRo0PGx0gy87de+DGWy+lio3BmxI+0/Zx9z8sbIy5IztULtEgCQLgW2gnSAZtflY4JUGHNJ0uAxUcxnTpuCtvfot+OJcpkm8uWDGCJs/agD17k4xpUGq6VcagumZFQwCyk/a71j+JwzAS/QYgsZvHMV21uv2ibaaqdMRs0wmkjUszfcojfYUfapNjAvVpFgwJGgkMOXTKCJAuQGpflggc6oU1GAPMSCRNtQcRrb7lcj5YDCVZAqCGEKxENG2tgPeLH3aq4v/TQ1Ih50EQDvd1k3bbmLCw6egwObMUoAWVJEE330lOgA96gvXriWlnF1GmIkmBaJDtq6EttUHUbYVhJeFUkYspJBuDB3MS8g3jUSQdrwMXeA+L6uTdMvR0srtqClHYkNy/YlhyqDAvbbfC/l8tVp5kywlxKkHfSOb8NwTsR3w6+HeN5fLnW6B6ziVqBQagEXWZ5Rc39TM4y/I1GymPseMlxOtUT62l5bTYGLge6SATpnfTJjucQ5rNU0P1jAt23P4DYfHCtxvxqQJL+Us2g85MbTuT/DGEriXjVmtRETMu4k36gd/Uz8MeJkbm7kb4Y36Ng8W8XimpaVooOrEFjeBHx7AE3xrPxt7RSValQ1BnA1VSTq09QAeZT6kgx0G+Fzjufdk11GLtYAsSeswPT02wr16zMSzbkyTi/x8Sf5HZahr2S080ykx1tNsZHNk7j/AD8/8cVumPFsbqM9lqrVULa7fCIGKwx8nHg2OSASGBj2I8ex1HHVHthpluDZsASdKf3tM45RdSLHfHYPj1CeH1wskwsRMnnWwgE/ljQfiHgasKa1KRSrVuHCkEKACdVNbE3AtcSSdowW6ZNKzXIGPHBnjnhWtluZhqpnaoslfSeqn0OA2GAenGQ3xhj6Mccbm4VT4rUSMvVoZekjGXRTJO92degPTArOq1Oi9N3auNR1bEVGDGCBbVEmCdp9cRLweho15nPABjJptUIYdP2VMi9sU6fEaKUh5XuS2nVawa5ve+/+GClYxHTqFiPqyi+sT8gMEczklK3EjFChmy7Ce9oiPyGDVX3dsYc7amej8aNw2Kx4tVo1YR6gEHlW+5BNja8DGOezLVnNRwVQJGmb2F7C1/jiatSjzqhWQqEAmQAY/Mjt1xV4VSzB5lplgYu/Kvewi/xxqxzbirMWVJTdEOWp6x9VRYL1YCLfI7TGKvFsmcvWZWKyu/lsrQT9kte9jIw7ZfI1WEsqX6AkgfOMBeMeFaaMatesEDmy9T0t1I9emHskB6XiBVKMF5hKntpNmj1I74deF+JVhipBVwTE3BirEgCxl8KFU5SmOVi/wB/W2IquZ8yn9WCgB73PfbFYT4aBx5GyeH+Uy6dS3b028ygOqjsTjFsmio5DA8n/AIduTV3/APDH4410OM1aSoquQd+/UHffcD8MX8n4xqBSrEwRBv8Au6bT6Yos0WDwyrQ75PLUyqywuQu6DepXXsejDFZKC0vrKLqGjURqENqSlqBheztcYBU/GhAWabEBg0ywmH8yLCNyROJqvjWj0R/dAuzfcpr37qcP5I/Yvjl9Blc5ScguAtQkfwlm1SAbsTrDmP8AxDiH6BRXmkFgIK7R7oBgGZELOoi84DZ7xdSZAfKMaj1O58w/e/fF/TAqt4kpRyo5PNGqAACSd5JPSxwPJH7OWOX0GMzxYUHDBjUVAYUxbVqCxG0EgxJjFXMcYqCqGBAaqILbkgyw37Hr64FZnOvUVaY2YBnJUTO+8SABAAm+/W0+byzMgggFdv0/TGDNPn/RrxxUOy8zs5LMdRO7Hc/PEioou1gOpwv18hVg/WFvQTjGnwCoTzMI63JOMUfjc98jTL5PD0RcS4oHqTEovug7fH54HVH1GwAHYYzzeUKMReAd4xBjfGHFUjDLJzdsl0YxKnGGrGQbBOtH0KcZKY6bY8TjNcAJiXx7HiMfMcE6x9qCk8KzOkwdKX1af6xOsiPxxofK8Zqq9PVqrtRkhIYlkdb6n7RDddsdBeP6qLw+uaio6gLKv7p+sTex6+mNODxC4U+Xl2qLSXUWpWpqhOkGIBAsRt0wWk+xI/SEvxJxPOOQ7+ZRo1xrprOlGQ9r8w+OKVTw+vkeZTqmsy/tFSmQqCCffYgn5JHr3NZjO0M4582RE6BTMFFjrqtpm8ATOJT7OwyB0zdIIerapB7Qomd9hgJjSjTpiU9AiCQVB2kG/wAJ3xh5XY4aaPgevVohlq0yJYqhczpA1MwGyiO+A7+GcyIIpFlbZkhlPwZZGDYgSqcRysqz06jFQBppFaQN5LFoJJxC3HqSOWoUQgZSulj5kSI1amF23O1pwNzXBK1NdToQMeocBzDlglCqxWNQVGMTtMC04P8AB1+w94WzrVakHZBb5kk36/PDjUAjC14P4HVpa2qo1MmAA4INpmxwfzFSJx5+b9z1vjaxhvwlw5Xy51KGD1GNwDtAG/W2LXFsslABqjBVJgWk/AAXNu3bFf2f8ZUg0L6pYiRadyoPwg/M4b8/wsV6bIwkEfnuI9QYPyxeKpGDJK5M1rV8QMSVy9OHJhWcavno2n4m2FbOeGGeqxq1Xqt1Pr1gybA2xsenwBl1Uqa6dwXMF2HcEWRTgjlfByqAGMDsN/mcc8yQlWauyXhykhJKFiBJmWgbz22wKzSzVJAhSSbQFA6DT0ONq+NsqlDJsFChiVA+8QTDX3NrH441a567z+IOKRy80LxpkYpg7wfiP8/jjB8khNvynExzEbj8TiXJksTcQBsP8fkcEZOigeFzsSPjj3/RRiddvh/xwWKAdcfKDzPocLdjc39go5YaQpJKzO0XviSjk1+yo+d/1xfqU5mDHURiBswy9j6xg2LZPkaBK3EQT+tvyxNmsvaRuMV8vxCZG1sfTxDp+eAzrI6PPTaTB2jbtefxxmqLUqFELGoitCyQX0jUYbvpBIHXbriFKok3sdx/PFXPVTTqU8wlmV1b+0kFT+WBilTaDPcT1at2OofvX/PENWgH2HXp/hi/x6kq5lyg5GYOB2VwKgHyDRjPiJoMiPS5XJhkE2EetrHGvlaM7irBJ4cv3oPrb9cR1OFkbYI5iqTpvaPzEg4zq5J6cMykAxcetxcdY745Si+0c4yXTAL0SDGMZOGZssNOoEHezLfpN/nim6I3Tbt/xx3GL6Byku0B/Mx7BFuFqdjHobfrj2O8TO8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data:image/jpeg;base64,/9j/4AAQSkZJRgABAQAAAQABAAD/2wCEAAkGBhQSERUUExQVFRQVFxYYGBgWGBoXFxQaFxUXFxgZFBgaHCYeFxojGhcUHy8gIycpLCwsFx4xNTAqNSYrLCkBCQoKDgwOGg8PGiokHCQsLCwpLCwsKSksLCwsLCksLCwsKSwsLCksLCkpLCksKSwsKSwpKSksKSkpLCw1KTUsLP/AABEIAQMAwgMBIgACEQEDEQH/xAAcAAABBQEBAQAAAAAAAAAAAAADAAIEBQYBBwj/xABGEAABAwIDBAcFBQUFCAMAAAABAAIRAyEEEjEFQVFxBhMiYYGRsTKhwdHwI0JScuEUM2KCkiRDU2OiBxUWNHOywvFUg9L/xAAaAQACAwEBAAAAAAAAAAAAAAACAwABBAUG/8QALREAAgIBAwMDAgUFAAAAAAAAAAECEQMSITEEE0EiMlFhsTRCcYGhFDNSgpH/2gAMAwEAAhEDEQA/AMJstg6msSBAFPUTH2o37t61WHpsLx7J8lldlOHVV5/DTvf/ABm24QtVhywuE5TfuTJeTPi4J1GO0BpAQ9qH7B/5Pkn0o7UaQNNPBB2x/wAvU/J8kiXBqgtTopOmwmgw8HM97Qm9E6sYvBX3UiRyqvb8YupHShs4AO49SeUQFlNh1i3GYY8MRR8utas6jqQ1TUG0e7baZLY748LiF4TixGYcHH1Xv+06czz+N14dtyhGIrtI0qv/AO4o8L9TKyrYlYY3MfW9cxFfqto0Xm0vafB8G3d2k3An2e9rfSFE6SD924Ekgt13EXAHcIC6/UrVBMxYnWx688SAd47l2vQbUYQRY2IUHA7VZlZMyWNdEE2c2VOGJblGUE+C8nKE8HU3BXGXP0OjF6o/VGc2ZiThqxpP9lx7J52EcAY81r62GZiKLqVQS1zSDyI1HAjjxCzO36LarLAh7bi2o3hH6L7aLhkd7bLHiRpP1wW+Lr0kfz/0zuzKr8NVfg6hl9KTS/zGOl1zy/8AILQ0thirTaQezJbldchh9ppPEG44WROnWwDWptxFH9/R7TY++22ZvfxHeI3qi6L9OOsxGQ0y2m8XMzlP3TppJcPHuRtNptAxeiS/gq62z3UK/Vu1aRB/EJs4eS1+BeOuAkTlzHuENiU/pNswPDI/eM0dxuIaec27+ap8DXc6sTackREezAC5HU+i2drV3cd/Bhul3/O1uYPmFE2VT+2BnfKldLQf2t88GTHeFB2UPt28Jj3Lr4neJP6HKw/iF+ptKHaLjJEu0nuCNSpGR2jr3fJR2UqbXOAIcAbGCJsESmKci48yE6HtK6v+9L9SY0W75Hqk83PNcZEW0kLj9/NDIzo1ODZ9mz8rfQJKTgmfZs/K30CSGizxWjUiOYnv7Q1hbehXZmEkeP6rFYVouTNoP+tgW1w+IbmE2vvBW6ZgwrYmUyO1ERAiEHbB/s1T8nyRmPBzRpAQNsf8tU/6fyWeXBuxe5EDbbZ2YO5rD5PWGw1TLVpu/DUpnye0r0PF0AdlvkSRTdHAQ4m43rEbIwRrOdTAPaAkjRomb+5Ji9KbDlC8jR79jsYwEy4CNb6EiYWArdGadbEVKry4te6cunmddbq0LzUdmdrAnhYR6BWWGwywzyyv0m+GFV6iuw/Rug0ACky2lifih4zohQqCHUhxsXAz4FaZlAJxpjcl9zJ/kx3ah8IzVCg2iACyQAANZAAgDvVvsypTfdhE3tMEWO5N2lhszbarGYqs+m+RIcNCLI4Z58PcRPp4+NjdYjCDISQLA+Cye1MIWPFelx7QHmZ5qxw3S0VaLmPADy0tm/akEWvYqqcwZS0Pff8AiMeN1pjUomWWzNbszE9bTABIzAEepHivN+lmHp4XGPYyW062Vz8ojJf7RlMzBnXuzQtThtpFgHteBj0VFitmUnOzEQROpE3O8m6dFpOxcrkqNDsbGMbRFSo9s3ytd7bpMMLr65QJ5KDhoNdxzQe0SQQdTu8VCOPpNaAXU7byRNvFCbtykCSHtJ7pJ9yyZ8DzKjVhzrHFoz3THDF2KcWguGVl4vNxHfuUHZGEcMSyxyggzHC609batJxktLjxyfNcG1G7mEcwB8Vqx45RgoV4M6ypT12T61btE5XGTuGm6Bfu96C2tcdh+v4f1UY7UO5vmUmY17jEN96aoSSAnkjOTkWQPqE1515plAm0xqNF1x15oWUaLD9JGNY0ZXWaB5BJebVsQ/M7tu1O88UlXbZNSB0sI5sdg9qButDmmde5avD4tuYa/wBJ+SkjaVEaR4MPyTf99NmA158I+Ke5yl4M8ccY+QrXTmI3gboTqtMOp5ToWgFMZiM82ItvQdrH+zP/ACIHY1OnaC4qmzqy1/sQbT4wAh7DwTWjMGBma8Ddwm1ysu2j9qKYphvaHakkuEX1K2uDELNnWl6TZg9XqLCgxW2HsFW0QrCm6ySom9EnOkhgpwcqcQjr2rP9INlgtLhqr9z0DE3aQl1uSW6PL69Usfv+t/1xUPG4mrMNqunWM7WCN0THqrTb9MMfpMHTiNFU4fGl0k/Qn9Vrx1Hc5uRW6REcyud9R3J4d6OSZgKrv7t54yCfVaHEBjaHWZGuMNMZRvIHDvVu/o/QhzjTu3gSJnWQNVqxzhNNxAlGUWrMSMJUb/cx/wDWka7xqwD+UhbKtsLDMDS/M3Np23gTwse5ZnG7E6x1VzKhDGZhDszjLReDOiV3ldE7d+CH1xIkWPjHki4GoSTmJU/opg21AczQ6GyAeMq02zgGNoB7WhhDmRltZx3+CCXVKORQGLBGXpoqmAHQ+9TMJSOYQULYmGNTE0i8ZmZ2h0xBtoeMq52xh6Ta7gIbpYW+6FoWXVsJzdN2Wldg2Wjn8EnGx8V0bufwTTp5oGLRla0ZjbefVJTTn/wifBJN2F2ybJ7kfCOIe3s7xpCEGu4jyR8IXZm2BvxhPYpIsqZkutFk+rh+sp5AJLgBGk6JjCe1Iiw71MwJ7VPm1ZsjpNj4LwZmjhcmNewtgsJEWMWB1i+q0lDXxVR0ib1e0nH8eU+bG/JW+FufesU93Z0MFKNItaOisKDbKvoqxw5TEjRZI6tNc1da6y49SSImDeECq9HcolZyzyQZjOmWFJ05/Xd81n9lbKdUeGEEA3J+XFbfpHhs1ORuULYGzX2NwYaWnhJmP6dyJS2oT27mZqo94p1abo7Dmt8nhbdwlj/ris50pwQp1qpGlQU3jmcrXf6mu81o6g7FTw+K0dPspCsy3RH2vs7rqTBIBBBvzPzWKxe1H0zXptYCDUqCb2kAGFv63st+uK8v2tVPW172FR8W3kxqkQWqbRLSVsv+hmjx/B8Vabbd/ZRzp8/aVV0KN3/k+P8A6Vnt8xQaP4meYcs2X8ShmL3oF0ZP2lIf54/7VZ7bqfbv7J14dwVd0WI62mP84H/R/wC1YbYLuufGWJPHgF0MXIvrfeRpuOaZNl12o8fRMlGzEiTV6Z02OLC0y0lv9Jj4JJ9TZGFeS46uJJ5m53JI7RX7FbXwxY4tzAx3J+DDswjKb94+ak7boFtY31A91vgo+FDs4gg33j5LQzNF2WDZ7ROsblJwhuzm31CjiYMxMbtEbDas/lWbLwx8OSB/tC7GKpu4sBn8riPkrPZxkeCquneOo1q1ODn6tj2uymBLiC2Hb4vombKxjuqZ1ZFoaSe63yWdq4pmrDP1OJr8PTupbGELLnbVWnJzUnAGDeY4AnSe43VxhduBwE2nTgeR3oktjUpp7Fy1MxOPpU2kve0EbpE+Siy4tPCdypMbSBe0ub2cwlxGaBN7Xv3kK2y22Wo2uX3Y3s8SEmVSTBie5UrtmONcuFQ1KV4bmdEEWEGAIsrTZeyxTG8nvJPqUE4pExycguIYMpC7s9gFPP8AykcOBHApYooGEqgSx2hINzFwZWZOp2OaKXp/SJZScQMxlp86Z9Z81NyxTffSPUqn6ZbYZVexjTmyElxFxmJaYB3kBt+aEelViMgv3lbMXpTvyYc+WOrk0VRvYH1xXl+1T2q3/Wf6j68Vsx0pYWw5pGtwZ47isdj6Jd1hAnPUc4cSCQRYpONNTbYEskWtmXfQcXd+T4qw6QCKDI/Ew+9QOgw7bhH3PiFO6Qj7Fn5m+4lZMv4lGrF70C6I1P7U0WnP6NdorPazCazzmPtHw5Ks6H4c/tVN/wB3M4d85SdFN2o5nXP45jOvH3ro4uWD19awZNx4oRNkQ6jkUFp0n6umtHPRZtdTgSGzv1180kf9lo/Q/RJVRdsj7fGY03jeN38Qa74lQMKx2YQ7fvAKm1qebCUyZltuBs5zLx/KoWGpHMO0RfuPqtUjJAsADBm5jkqrbW1MrRTablozHgCNB3lT8TiBTpuc4kwBzJJgBY/EuJJcbybpLVhuVAnPnl9arS9C64PWUnXmHDxGU+gWYVl0dxGTENP4pb53HvHvQzjcSYJVkVmwoYMBhovYSwOJaWuyxN9IVm7DA02tDcrGDsgmbnVxO8m/cjYMAgFHxruweSRqdUdntK9RG2dWJaRwlSWU2mzhKibEpSNLlHxBA0MOiwHFButx6iqJFPDtFgPei1LKK4mx371015RPgpNI5Wuqqs+H+BVm91lmtu43Ix5mDlIHN3ZHxPgs0ottAymkrMc5+sbyT7yuShiIA3JEz9eS6UY7HnZPcMKR1Nj6IlGkNYnvPwCBTMWiee7kpDcRxgd408VTiyWT8JjDSdmbAMRpu4Im09pdbTAvmDmk8IEyQq4lMzrNLDFyUnyasPUSxyTLnodUP7VTbuGY/wClWG0Krusf2T7Tt44qP0PqA4hgyiQXOnf7BEcpUjHB3WP01du70ePlm3qsscrUokZ2o5FR3PAAJsBdSHm/gVAx/wC6d+V3oU5mMtG9I6Mfvh5n5JLzJrjASRUgT1DZtQVMLWZ/hvPox/qHKLh6MuEFw5Fd6F4jrDiGnVwpEjvDTTf7yuYOkCRzGhj0TnwIhyN27alFzLm662k/BZ8q72+Yawd51Mmwj4qkcgQM3uRwzXuTqNSC1w1aQRzBlNrSCCPH5/XFPH13KwLrc9J2XjA5oIMggEfIouJ2m0SJ0158OaxewNs9UcjzDDofwnv7irlmy3S7K4ZXXjeJMrBOLg6O3iza47HaXSYNLg0WnnpvHuQqnSJ7ieqEaEk6meJ8fcmP2A9hOUZt4nvAtM81KobCkC8HgOcquR3qYm4uq+BJE6RqVa7MoVAZcezGhmZ5EWXdnbFDDmMnhOg5KTiMRqqoj2BV60Nlee9Itp9Y8tHstPm4SD5XHmrbpJ0iuadM30J/D3D+L0WTmSnY4fmZg6jPtpQUbkhc8k0evoNU8T4rUkc06HIzSgtCdKlECtd5bu79F2JMDxTQE4P8freltBJknZ2P6isx7Tdpnw3hWtbGBxzZje9z3qiyTqpGAaA4gid4sgUVY+E9qLbPN+4qBtI/Yv8AyO9Cpv8A+T6qBtU/Yv8AyO9CjSGWY9jLDTT63pJBoSV/uAb3YdI0dp1qcWJrt8jnHuCmVKDOuc05bONvrmgbbeaW2SRMGrTPhUpNafUqxx7WiuQ4tPs7wRpFz4Jt7bi6SlsZja9cOqENs1oyjhbU+ahNdI9yc83KA45T3H3FChTdse/RMp8EQFCqWM/QVgjypuztuvo29pgi29oOuU8J3KA2pKRNxwIIVSipKmFCbg7TPRNmbUbUaCCCPjwPBW1Fk3XlOzNrPoOlt9A5psHQYmdxHFbCj08ohtxUB4ZCYPMWWV43FnWw9TFrd7mrr1MoWK6UdIcp6th7W8/hn4qHtTpw94IpNy/xu1/lboPHyWb1MmTv595KKONvdis/UriI1xldC6R4Jj6m4BaEc67CU/0HhqiymU9w4D3lOLtfBECOTpj60TM6aCfn3Kix+aeXqjMag09Z3DREJnRCQeKknuCdRruD2uA3kG8W+ghgbt3qiFKkqGwe5dcfyqNXcIvpF0VjuzP8PxUXHnsHki5NBH/3jS7v6XfJJQ11F20BrZtsY9tSr1j4L7CSb2sAg7Rr9WxxLYOUkdk8LbuK1mFwrSySwDfoJFtFgumG1KhrvpGerZlAboPYa6TxMkpaVugpOlZnng2jUe9c60O+RXXV/wCH3oJqNJ3gp5kCB8WOm4/Ap5Q6bwbSCOeiYWZbSRw3gqAimDy9F13x+vgkZ3+aTjZWWJw38dfigEwYMjvHxCMx2o8lyqzM3kqIc6t24z7k0h2/1KfRMjvCPTqyoSyKym493eFIFMNHeiyhVLmFCHWd6ZUHZPNEAQqzreKsgmrpE8vVcoC3euC5t5/AKiBOtAME+A+KkiIsoopjgu9YRpeVVEJGbgiIFNx3gAfWiM1KkGibhK1iO63mhbTfFNx4BApOg71Mq4M1xkbEvAAmwUizRF7GcO1BwKSt/wDgOv8Ah94STdQOk9cdUFOm5zyGtAJJO4d68t6S7SZXxDqlMEDKxt4kloiY3DTyV30p2651AUI7LnNeXTeGzDYjSQDM7lkKFbMbC3En5pUIv3MrNP8AKhdWFx9H8KM+m7cAfH4INSe/0TqMwMuI1auB43eX6J2Yjh/UUs53tnxBULOiI+oQiYPI+qIADpY8ECsb81CUKYM8EQOh3cfd9fFRy73p9N0iPJWQMWZTZPcIMhdovzDvCfChQi60obPVKoV1REZ0qPX0RygVioRDaIknW9z8kcVAELDCAeZ8kUEBVZB4JKcWRprx+Sa2ouX3/JU2XRw0ydQT4pzGwd4ThV4uAT2PB0IKDUy6Q8O0Vv0cqTXaOB+CqiYRuiz5xTe+SlN0zTjVm/zFJO6oriaGYfpC7thu6APU+hVRTo3O4CzeXEd8yr3pC4ftV4+7O4fu2z6qkbVOkGQmPal9EZ5Q21fLf8MJ1I4E95J+CQw/L3oLqj+5o+vNOa134j4KChOa7u8yEE0+I8oKI5rvxeaHLuLT7ioRHHGLzpx3fJB/ZKjzZscJspeHo53gGYFyOXBafZ2zyYhuvG5ASZz0mvDhUt2Z3C9F6j/vAenmpx6Ghjc1SoWjiCB5SL8lsW4UU2lxuGtJjkJ+Cx20dqvqWc/K2XOsIH3hDXNk8IaYAIWfuSfk1PFCPgqa+DLXEsJI3ZoBPICbHcdD7kI4y8EQe+y0OxaIdJMkaAGTqxznkTaxDL3VjW2Y1w9kcTayLvtC/wCkjPcxrCTdPlXtbou37pLT3aeI0UJ+wKo0LXDkQU2PUQfIqfR5FxuVxeo9V91KxGDqM1Y7mBI9yg1Hcbd2iapxfDM7xSXKD0XIh+v1KjUqkaaqSx144qwWqHNDu8cviSl1Mbh/M4oob9SngdwUBAtIGpb/AFfNPdSB3D5+KeWkoRaWnSOVvMaFQhxlYtMG7T5hTNktc2pLXFrhoRB9RCiVYfY66g8UbZ+Ihx9dB48AlTW6NGJ8mm/3liP8X/Q35LqzDtvu/BUPLTwukqpj7RY7fq5qziRHaNpmIaBr4KBXe8uIIy2ZYAAkZG5TyLYupG1qgdUJG8vKDtd56xrbQKVE2EGOqZrx1CfmdZK+i+wmEXPCv9vuBazl6+8pdX3wFYbL2LVrnsiG6FzrAfE8gthsrolTpw532jhvIho5N+cpcsiQOPp5zMVhNi1qsGmw5T942b5xdW1HoK779SfytHqQt81gHBPFELPLLJ8HRh0uOPO5gP8AhEMILXPkTrBBnwVrgnGkYc2d0t18lpquEBUWthxKztzNChBcKgf7XTqUqgabim+33h2Tu1WYwWwKdR4Dw4jc0Oc0kcJIMbzIPG0q9xOyGOEEa+fnuVQdnVcO9rqbg6JADr23id1t6OMl5AyQsuMbhGBxLKbabYyhjLNYIuBvJJuSmOoWAb3SeKZS2sKgjR29psW7r8eYRH1h2ROgvx4KS3Liq2Qx9LcNO5CqUcugUunbn3/XNO6qSSdAlOIakVbsIDrCBidkMMCASdZHmrz9mGpQKjJvoT7kGloOykZsOnJ7DfIT9bk+p0TpOHslp4tMFX2Hw+UaBG6uPFElL5Bel+DBbS6J1KYzNBqNnT7w7zx8FSFjTuPgvX20wbFV20+ilKtJcId+Jtj48Vpx5pLaRjy9JGW8DzJmHG4mO+6lUOEz71c7U6HVqQzU/tG9whw5jf4KicfxCCOFlrTUlsc2cJQdSQ6sBIGnA96JsHZwrVcrtIJO/RR3vO8y3jvB4qz6Hu+3mdQUufKG4eGaE7Ip8F1TnNvp7l1FYyjC42rmfrJJfexOup96LVYHYinmAymlRnwZTHgvTP8AhXC//FoeNOfVFb0aw4IP7PRkQAcgkAaD3BBPNrlqHYYdtJfF/wAlDsCoOrDZ9m3OLfqtHRALbFFpbEoj+6a38sj0Uj/cgj7N5B4EyPPUe9Ja3NMZbUytcYK4MRZBxJfTdlcLg3nh3HQ806nQfU0bbibAoaGWgwrhdL2ymnYtUC2U/wA3zCh1aT2e01w7zp56K6BtEqpSG5RauHJCYcSn9dpdU4oKyvxmx2vE3B3EajvB3KFXp1aRGYZ2g+00dqD+JvyV0+sECtiJjmoCV9PGTMGY08bwVMGImCdO/h3KPVoNc4kGHXuPjxUapUNJozwWtvm/h/i4Cyjj8ETLtj5F+9Kn9d6y56VUwHOa2o9rMrSQ3stzSGyTxh0clGHTwA/uyebgPQFGsM3whbzQXLNv1llwmRuWRd0+ptIGTOIaZYS25aC5pD2gy0nKToYkFSKPT+gZllZsXJyh4bG85XTHgo8E14Is+N+TVh1kei4qDsvaFKs2aT2vFpg3B4OGrTzVrRYEuhya5Qms1We6SdGmVW5mgNqXv+Lud81qXUwFUbWqw1S3HdElBTVM8Z2vWDRlm5Pp9e5R8HtKrSOak8tPn6pu3Tmr1DqMxjlKi4UbitfKs5mnR6UWp6Y4v/Fd7vkkhjDtXFWpF0z6RayE7qgd0I76UWTHW1MevgEmjWC6tOMMMk34bzz4eKbUxBOkD1/RMFNS/ggPE0W1XBzmiWyB48eOiM2kllSaDuVFjwxdyp4bAuUx9TgrIVmO6PU33ALDxZYeLdD4QqDHbCxFMy1vWj+A3HNrr+UrW5yF0VVC7PP31XyZpuB4SB53QqtapP7seLo3b4BXodagx/tNa7mAffqoNTo/SOgcORt71VktmAAqX9kT3k/BAxdN7mua8tLC1wcL3sbAzZb1/RZp0eRzAPxCgbX6MdXQq1M85GExlid2s21VqW4LujyLEYEAm5g7idY9f1QWYGTY+6fQqwxNLtFMos7QG+RHnYLrw4OXJbjNq7DNB5Y6o10RdrHjUT98NUNmHZvLjyAHxctP07w5binjcWsI7xkAkeIIWbpYRzs0C7RJB11A03m4srdVdkUJXSRZ9GNrOoPf1YcS5oECHTBMZs24SdI1W46NdLjWeab25Kok2kB0a2JMEczPgsF0ewD3VYGYFmo0g3gEHvUvaYfRxjXxDrOtaSBPvy+9c+UYym4m2E3CKZ6wa5Ko9q1C5zWb3b+A1J+CsaeMJbOQiRMWtO5VWM2c6o2oCQDUBE37MiBEHd3LFKjfqR5LtbDhtV2W7ZdB7gSFC5LY7V6B4m3VtZUAB9lwad2jXQsvj9m1KJiqx7DP3gR5HQrVGSeyObK7toe0rqa2pZJVpZNSPqqrg3u0yjv1PpCjO2S8XsVWVx1n3z/U4HzkIlJ9Zns1H8ic48jKa8UWH3GSzRIsQmlncj0dtzasz+Zt/MajwJU1mHa4TTIIPD615pTxNcBxyJlcMPxSLosEathnDUeSCQljLBu1TcqefqU0hRljC1NLUQ80m0iUNkA5ESnQPJSqeG/9ouQBUQCzDqB0nI/Y8QP8s+oUzFY1rBc8hvKzW38c6pRqg2bkdYfFTUkyNbHkuJFyibMoNfUDXBxcS3KAQA7iDPrPdvQ8R7RCtNmbEHV08Q+Sx1QBjaZa5+Zr23LS4HWYaJO8w1dSU1CG5zor17IsemFUtxb2k1QAGWa0GJp3Mx3keJ5Kqw2GeQ4spVnSTZ4DJzw0me4sIMC0hbHb2JczEvb/AGrtMDmlgphgDS01H9YXANEMaHZrBUlOhl+yyVWmzft6+Wk51UZ29WWFzXZpLtzYIkhYJ5X8HQhlklQPoJTzPqOIglrd86SPPeoXS2oKmObTbc0w2eeQu+IWjw1ejhXVariGtyMlrQBcNZDWAe0TmGg1We6KUqmIxtSo4QXgmpawDntcQJ39kNHdKHA05SyviheW2lHyz0ZlCBHCya6kFIQ3rE3ZrAhq6WyINwdxuDzCcuhCUVbui+EJk4ejJ/gCStYSRa5fIOlfBfU9kU2eyPE3PmUypho0N/FS3MnemdSt/cYnQiD1FSZzz3G//cE+kKjXSGtB4scWnx1B5KX1RTTZX3WD20SqW13aPY6OIA+B+AUjPSd/Dz7Pqq4A7k4HLvur7t8otQrhkw7PB9l4KE/ZD92X0UV2JJ4Joqn9R+iG4fBdSJI2c4aj5JwYFFGNeNHO8yUN+Lcbz5gfJC9PgtX5Jz60fXoodTF9x8lHFFz/AJqro9J8J1hpMripVv2WBzpy6w+Mhjmh5CuizOGY77pk8S6T71SdI30W0Koa6X5SAAcwBkDtHQcIme5dxeNfUkE5WH7rf/J2p9FUbWw+eg+mABmaQOG5VUbBbdHnONqXPOwWp6K7QotpUOsqsaaVevLXSXxiKJpMfTbBzBrnSdIAPjl8XsmrTPbpuA4xmH9QkIdCpcXGo3hdWWKOWCVnOU3CTZ6Ltl7RXq0quMpj7J5p05LKBc6mxuXEuY0FweRPV3kNE6gKo6RbVwlemxjqrnZG03jqqZh56oUn0zmDerMskGIAd4Kt6av/ALZU3exrb+7aqOkwuMNBceDbnyCTLo4+5y+wxZ3xRr8LgqePcXS+mKZBFmlzi5jGnWQAOqBGuq1mzNnMotys33c43c88XHeqDolsl9NjusblLiIB1AAOvDX3LSsauZk29Kexvx77vkPKa4rgXSEhjRoC6kuhUQ5KSfC4oQ0mZPYVxJbRQ5JcSUIIBcNMHVJJQgx9EDcoztY70klTINTqLAXQUklRDy7/AGobbrHFVMN1hFBjWODBABJE9qBL77nSmf7P8Iyaj47QgA7wCDMcEklcvaAvcbFzUNzUkkhDQWQLooNJggHmJXEkyLYLSJG1MFTZUIaxoFvuhBauJKsknZcEg1JSGpJJSC8jwkuJKmEJdSSQkOpJJKy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data:image/jpeg;base64,/9j/4AAQSkZJRgABAQAAAQABAAD/2wCEAAkGBxQTEhQUExQVFRUXGBoXFxcYGBgYHBgYHRcXFxwcHBodHSggHBolHBcXITEhJSorLi4uFx8zODMsNygtLisBCgoKDg0OGhAQGiwkHyQsLCwsLCwsLCwsLCwsLCwsLCwsLCwsLCwsLCwsLCwsLCwsLCwsLCwsLCwsLCwsLCwsLP/AABEIANMA7wMBIgACEQEDEQH/xAAcAAABBQEBAQAAAAAAAAAAAAADAQIEBQYABwj/xAA9EAABAwIDBQYEBAUEAgMAAAABAAIRAyEEMUEFElFhcQYigZGhsRMywfBCUtHhBxQjcvFigpKyM6IVFkP/xAAZAQADAQEBAAAAAAAAAAAAAAAAAQIDBAX/xAAlEQEBAAICAwEAAQQDAAAAAAAAAQIRAyEEEjFBIhMyUfBhccH/2gAMAwEAAhEDEQA/AKMNIEuEON4MWH0P0UStVDiRBJyjj9xCJTMk8L5H3XCnE/NfKOmcnouDKyR05ZbisxB7x3jcDLTX9PRK1riYa23Hh+6tqjmkuduwXCYEC5E58ZKFhWiJvbX765qbWVx7Dfh3RLy11rD8uh4XVazZpImCC46zYTYQtPg8OHQXTH5rZ6Si4qoxslveJzkCT48E8bJfq/6c+qzBbDIgvAIi3JW9MAlrA1snLUzqY0VfQqucTkNBGQ8QtH2Z2YajxciDxz9FrO6fydNj2Z2aWsvc8RcRp98ldVadOmN97gLGST5pgxAaN0Zm1lku2G2A0OY4yXCAPyt1d1N10/IyM7U9pmVGllI90C5AOmgCwTcU6o7uDdGVzBA1JM5JX773QAGsiSc51UgUQ0ZW0GruvJY22q+FqOsOGnEniV1BmqY9zR3nuA++CDU2vTBABtqTaBy/VVISXiam4LnMc7eX3dUeJq734iR/cE+qS8l29IJ0JNp6popXMGVNpyAfypPy+4/VEo4dwP8An9UcYbppmB+iLSoX0nkFFoplQO1aPvqEdoG6ARB4wD9Qu+GR9lPqU+saKAE9+6DET4/qnYM7xl2X+TxPBMl/PipmEY4j74dOa0kFrY9ktj0XtFR4MzEb0aZ8c/ZbMbGoP3TuutYQ7L7lZnZzfhU2AiQIJ6m/1Wv2T/42njddMRUulhmMENbHmn/EXPCh4vEhoIBG9CaQ61TeLi1wkW6HM+iXC1SRJvAz8FR0q3egAwSXG+R4equmU4Y1g18bINExeIcJk3dYRYc78b+ikfzUQI7sTlkhuwdQuHdAbz4cVNbg4+/BBPn9tGDvZfeaNXdlJvOqj1MQd6GwZ+nJFpkkwSQYkQJnj0GS82S3tr3aPToANnezg3+8kwPYBAdJ5DRPpUnPBdoM5nx6ImAwHxHgAW1gCzdTMT6q8cYuwtMOJDWglxs0Z+QVxgOxNT5q1QMJzzcRrByHqtNQNOgWNY0Nc4C8ZAZAxpx43Qtq4tzntbJG84CYjui7ukn0XROPGXtFzutC7C7MYRnzFzzkJkA9ACtO+hRw7CWsDfPPhKq8BjtxpJ0sMvC/h6qNhqtXEvG+TAJtoOS1mvxA+N2i2nTNZ5MZNaM3HgF5ntAvrVXVH2JPy8so5AcM1fdqtpsfW3KZ7tMbniDeBoTlPIKldUDBM3Oiyyu6qFqNIiXDPKOluipsfi3B0NJLtTa3IWzRMTjbmLuNuk/VEwuyy4gQST11Tx19qscbl8QqGGdG9Enibn7v6LnYMuBtJyn6rY4PYhDQHNiYlLjdiHQjopvPI6MfGys+MQ7Zr2S5h5/XxUrCVd6A4Q/nkf35K5qYAtzOSpcVQO8QLag+UJzPHPpGfBlj3pZCmBpnqm0mQZldhq4LASYMQRwOqWJyIWXqyEdGhTKh0ABMW5HREFCTa6scDsmq98NYSYyCc4ytQNn4SpUIa1gLjo0/sFqdndjcQ7NgaLfib9CrvYuzXUKYAp990yd246rS4JrmN7xk5BdE45EXJWs2G4AN01V3Sow0ACIsE740C9yolXajhYMB6uI+hV6TtMeYVVjaLi4lovEA2kG9wiM2hUM7zWi9hJy68fBdUxrWkFwHIgp6GzKWFvl4qwaIvqq123qIMEkHpr9x5rMY3tI81qgaTuCQACRJBubX1A8UaG27qygOL7xHK6znZ/aDnglzi4DXeOnj9wreuajm90hmUSJT0W3gTGOPLkJFtEegO8S5xAzykDwOuXmlFBwkzr1+mSFXLjHd/wDaZ9LLz9/4b/EvD0y9wAMDXMSOJMZK82Q1ondBuYnQx0yHLrxVPWqFjGCA1xvAM7oyGXFX+zcM5rA7dIAbOWf3Hqt8Mf2llU9+Jl4I0+nJNwNZzqwc/ITH34qDh6wlpOWs5KbhHAkgXJJBPAQn+pTaji47rDIIA58VpsJTFKlaJIWf2HRMzE39lbY2vpwVYh5ttdop16zybF9h/qI3p6Klq7QDyQHxrJbn5q37TH+of7gfJUBbNyFjctdFtIwbZeDM3W22YSCCFidisO/cEDMLcbG2hRFnVG9Fjzbvx6niWTHdabCUQ4SU7H4MBptdGwGIpOu2oPC6JtDH0qbZeS4feiy11qt7nfbr4w+No5yqLE0RJPJafaGKfWJNOmxjfzVHAT0CpKuFcSQ4X4i4Rj/A89ckTf4e7HbWpVnGmHubUgTEfKCM/Fek7K2bTbu/02hwGe6PFYHsDWNM1KYFn1ZN9Nwafei9OouC9PDKWdPF5cLjexm0wMgB4Bc58ZINetAUfB1S4k5AcdTP+FTMLatR8WmTlHPXmnYKlUbJcS7gJJUvE4oNFs1Hq48NEz+6YEq1nAwBKex5hQsHjt5s5XMcSBafEym4naoaBvCOWZ+/3QQGO2wRIbnE3B4HThzWfxOLqVj8Nrz8QwYg7rRrPNaE1/iHdtcGehJAHoUXCbNp0z8QC57o6J7LTOVNlFnzveYueZ5HPgn4JrA4WEOPMzMWupPaOs7ebuNJNjyAtc+qZhSS9sixb0g6xx/co2ekynj2UoBDYc7dAAFgeQ4EqyrYsloDQC8kiOkz7LEVajnViIMhxJz4iOQiNVtdmDuh7r90ATe+vskHh1aoTHevoIHun4eqBYtJnK8QjtpMa4gjeIsYMA34x7Ky2TSc5xdSYBu5Exut87lYY8cjS5LLYGwmvbvO3SSRdwMATp+/BW+0NlPdvAfLp0HQqNhXNbDng1L2Imx5XvfkrsY2QCd5s/hiCtdFtlq2yXhsR9FL2VgCNDM/VaY4YPixyvNvsqQ3BAD7sp9YaDhKRDTzQMaIBlWlYhossjt/bBYQ0QTEmfRFugy+1KZc8xJVW+jEi6s341zicgCTO6M+t1FniJ6yubLDd3Kj1pNi0AajmSbtgePBX1IOaHshjIaN3eYXb5m4mCG92YJGZCq9nS2oHRxP18olbzBsZUAJF1hy31set4eMvHpUYfC/DFNwJkgb1g0F2obGbRxMKw2w67bWj6I218KRuRx9PspNt4QfDa7eAuALiVll/K7duEkmtqvE7IDvhVAxhLBlBIf8xBeDMnvHUA+AQsPgvhMhwvFitNsXddTAPzNkeSq9uviRKXJnbJssMcZbpX9k69NtUl3zfGpx/aTB9J+wvTajYNoAXiez8cW/H3R34ljtAWte76DyWw2F/E3Dvpj+a3qVTJxa0uaeYiSJ4RZej406ryvMvc/39a7EsLiAASpIAYycidOH+UDZGOpYlu/RqNqNmJabjqM2nkVMxeGlpAtay3cakp4s97eE3yjK2V1XV8W+S0uAgloPMxmNMwIVvW2Y8tLQDFrjMnVQ8J2c3T+IkAnWN4zfn8zvNURKNbcYcg0ENb9fvkq3EbSDqhaAS5oG6NO9JnkYVritkQ1oO9DRHUuzPVB2Ls9rqhff5r5Ra+euQCYWHZ7Aw0ucCLNHpJz5uIVi7FZAEATDRxN+GiPWd3SomGbuiTc/dkiThrqhkmSTHK2QTjMc/qhlhOeXujY063zGPIe+aE/HcIjjIVbtfEiRTBgk3PAffspFFjQGndm3dGsRmfJOh47ADYgzOfp+qmYXaXw6e61pHEzYny+4UeviLk3acr3gdTqgUyYneE3tfw0WO1reltcjdduiwgXRW7aO8HFpMZX1VExzkYONpnop96r1aMdp6g+W3gD9EOp2oqn8XrA9Fm61Swm0nVP0F0e1HrF8ztBUMyfU/Uqlx1Q1KjnHXI9BCkYDDlxibFXGC2P8ON7vOORvbkJ90auRW6U+A2NUq/hLW6vOXgBcq7Zsyjhm79VwjIucbdAJMu5CStBhGUqdJzyS0RvPJue6JPhEryTtDtt+Kql5kMEim38rfaTAk/stscJE7tazbPbShublGmX2ALt0MHhIn0S9ntsSAeS8+3lN2VtH4boJsVh5PFM8evrr8Tm/p5avyvRMXtkVbBpeQYtEC1wSbKZJ3ZG5OV3F0C2UA3zWZwj6fdIyGgt7LQHG0N0HvT+XeOfQLjmEerh/Kd1WOx1Sm6GuYeQDx6whY/H77Gum5mRwiR7pAe/vhsAXAiNZVXjHOqODGCXOMADmpuEt1IWWfrvvozZNKRiKv4abHX5lpAHlvHwWUY5b7tZTGCwDaAINSqYceOReegG63xXnYK9LjnrHj82XtV1sLbVbC1BVov3XZEZtcODhqPsL07YP8S6NUhuJHwXRG8JNMnnq3xkc149TNkQLVhY+msNXa5oc1wc0iQ4GQRyIsUUVNF88bB7SYjCH+k87puabrsPhoeYgr07sv/ETD1juVgaNR2W8ZYTlZ2n+4AcyjRNs+i50g2HL0skw+DawANBsnh2SI46JAKZzTQ0TJCM0LnFACa+emiFjK4aLlSKrw0SVSYnFfEeGtuc+iAhOO9VEEkkb1hkOZ+isBRdE968aQrGhQZTEkd6IJOaWpiDyjxQHl1OlazK3H55E6WjomiRM06pI/wBLYz4lpVUapAs+kSOIi3IkZp1HEVPwv3tQLx7rLcNPfukg7kDWWjO+rQFKpsw0XDp1gG3/ALKpNWsbSHX4uNzdGoY2sOFspMZXgFPcCdUwuGOTqg8AfdAqYCnk2oCf9QA9nJf56tm6nM8APLOUtOs7PdcI4hvTNPou0vCM+GN5vwSbzJNvVSTjS51/h34VCB4BVzcRuyd2SPm+WOVt3on0sc0C7Sb27o/RVKTu2G0KhwVQCAIbb4gcYLmg6cF5YyovQtt4oHD1Qaf/AOZjumx4npnK86a5PaoeXIBzT3FDKSl9sHG1A153S9jI3tS0GQD0tmr2l2hpBov96/TzTf4Tn+vWHGmPRw/VW3aTsZSNYPp0vmNwJDZN5jKFhyceP3Tq4eTPWpVJV2u+q74dFpc92QGl9SvQOy/Z4YZm/Uh1Yi50aIuB9Si9muzlPDNkNbvnMgZcgqD+J/aP4VP+Wpn+pVHfI/DTyjq7LpPJGGE/weedv2sJ2z25/N4lzmn+m3uU+bQbu/3G/SOCogUiVbRy27GabgefRGCjYcyXFSQqSJuppallKXJ7Kx6N/DPtsWObhcS7uG1KoT8h0YT+U6HTLLL1shfLZaRofJe3/wAMu1H81h/h1TNajAk5vZk13UZHwOqKTaoAfJsnV2bwieqaKWgySJB2nXgeybsegWgk3J1Ux2CkyTlyR/h2hAQd5znxundGts+CktwdiDeTOsozWwiSg3z3vjcJNRsjJpaSXTBziNT5Ict0dIiYANjwzUapSOYLcpzi0XzvKfTrXEZch9Zk2XJavSwwlZrTFwMzYA8syVMpbSA+UX4nPLhBVQaV7b0cwUZsnnzMyPoqmVg1GhZtoEXbTngN8E+sRZCq7Uc8EENDeAtrpB+4VGBe/uiNfz6W+sKvel6xajENvLmj/kf+yTfaSCCCObRbXJQGvBzLup/VAxuN+G2Zk/h5/snu0aRe02PIIptgBw71gJBMAW6FZvU9EXE1S4kuuTmgMPeHktRDSuXOXNCDaHsTjnUatZ7fmGHqEdQWEeULRfwkxj3V6wr1HPfVG+3eMkub8xHgRloxYOhiCwktMbzXMPR7S0+/mAr7s9Qe7aGDbSO6WP3yeDACXf8AJst/3JU5fj2raeMZRpPqvMNY0uPhoOZy8V89bV2g/EVqlap8z3ExwGgHIAAeC9A/iztyzMK3WKlXoPkb5y7wavNYSxis7+OXV7ABPAi5TGu33dPdUgek2AihIEjigHbyGaqa5yagH754q37JbcdhcXSeCQC7cfH5Xd33g/7VRmTyCFiRAgZnJAr6I/8AsJGZIixy/VKO0hjMxxgD6LF7OxwqUqdS53mtJ+Wxi4y0KkirMfsE/ZnptKXaZlpcRxy9LIo7UUZzJ8FiiwHOQf7m39U2OCNk247VUeDo4x+6e7tTQGrj0ErCNaeI8iE5sxmPJGzYK0XbF7WH+USiwTmQOn7rsQWaS69wSfqn4INv5QSROq5v1sd8UExJ63APGc06G/m8pKI+u0GzGxrp+pChmrE7tuPP9UUJgeBlJE806QTryv7zmo1IHWQDr9lFbUgxJ8gfdELR2JrhgcZiJtAE8LLN4nEueZeZP3kNFI2jit90D5QTHM8VXvK3xx0RjiUzeKe5yESmBauZ6pJzSvEweQXbvugOqiRC0vY7aDWV8PVc7dFPeY8/6fhuz8YWalKx8NI4n6X9wkEnbG0HYitUrOze4mOAyA8AAPBRmhNAUiiLg85TM2uO7I0XYenugDz6ouJqAuIbqfRNDkEehPKWcuaGTdAI5c1vFOAPQLjySBHHQZ+yHWhonNxsERxi2vBDZTklztJ6eCYavsJtDepmiRLm95pvkTfTR3/Za4A8/HX6rzbsXiN3E0+Dt5hngQY9QF6dTqMYJgucf7oHPOEJD+EZiJ6H90Z1BwHynoYEen1Qv5gEw8ECcwd2fC4UxmJbYB8XiTE+UQgkKkCTEOnlkpXwjxv981K3RrUJ9PYIcd75vVMPO6joFnQBPdAmfEWnyQaDzJDxug3GRdHMxARK+GYMnGDqY9g63ih/ywiRHUnXPRc2/wDhqIKbQN60ScxvfUHhohCqZ3bHnHunFjTMEiL3sI67xvyRiywLSIyJMCPr4mFP/RupOaJ3zr+EiPO5P3dR9pY5m7uMB3r7xMZacxPC/rZ76gAJ3W2Emwjz+ipK9UvcXHXTll7QteOJpHuQiiBg4BPbu6iei2JEcUkKW/DzkN3q4fomHCuGnskCtu0crffqmb2iPgsNZxJtlwUd7IMFIEaudmuZmuY26ALTanVKsWGfsmufoEjGJgtNkBc2/jZPbqkbYIBhd3vOPKPqfJOa2M80JrZc2SdctTGU6aotRv2EAhPGySeCVq5ANIA+5JSVWEtvYaN58SiNXEx3jpl15ffFALsl4p4mgfw/EaD0kNPuV62xjJEU3kyY1M9LSF4nXcbGcr+MyvR+ym231mujdFRsTFjByPmD5IS1jmMLYeHAc2ER5OS0WUoMOaYy3m69SSoxx1WIc5x/4kfVPG0njIzwkCPRo1TBCBo4eELmmLbwy5+6JU2iHWLRvcYaY9kjm1HHulpGcCB67yCedOqNA7tLvDM3IFvdRg85QPv3Uljambg6Tlf6AJ7XOnvF5I03QfcfRc17ah08N+YETnxHgf1UsYeno6TwLALeBhBpxvRcjVpO4GmeY3fDmiGmYs0OboW94iOIBEDnEIkkHaDtqu1rNxoEuPCCBc6OIVKwqy2/id5gvIaQcgORmCZzVPSrArbCzSb1UmV0wmtenFUCisRkjMxUZ38SoxS7qAlDHToPCySq0PjQ+ajhqeySQAJJMBBubgyDIv7+SC8wY19lvtl9lAKYdU7zjp+EeGqTE9laTvw7v9tvRYXnx26J4udm3nzTGv3+qeKpWmxXY5wPcfPJw+oVfX2DXZ+Geh/WFc5Mb+s7wck/FV/MFd8WVJrUXM+ZpHUIbnK2erA2iXDzRnIVL5vBFcmQYcuTgE0oBwKi4txm+mQUtpUHEOugVGrNJKuOy+0Rh6wcciN13QkGfAgFU5aPsEpbDQ+SaXtm6HQQ+3QQed0goDIuF+I/dYvsXts1GHDvJhgltnGWTG7bhaOvJafCbPYLhzxvX3d4+xiMkEsX0WNEmEE1GnWeETHp93QHYWDIDQ05m4nPTU5Im5Is8AdTbjMphgquKmw3r5hzyZ8o90IVImNRc2seRui0KdHd7z3NfwLZb5iSVO2fgqZnefQqCJEvfTI6bzN0nkZXJrKttxWsDd3vOdOgaAR1Jn6JKQkht5No7oF+ZIA6q02w5khvwwwj8TSyHD/aA0+Sg1aY3N+LARYgX6TKXr2NiYvBOogtrg0w8Wnvbw6NMEXzWXq4S8tlo6yp1WoSbkk5XM/YTCV0Y46Re0LccOaJTxTciboy2vZTFUMRhjgK8NO8XU3QO9feidHTN0s8vWb0vj4/e63pjaZCcagWn2r2AdRuyqQzg5oPkZHsqDaOwqtIb074iZAy5EfVRjzYZfKvLx+THuxHmVabBYN8vP4cv7j+3uqdj7eCsO0YDaNCnQ3e4zfq1Gx/Ue+DAOZawWvGvBXlLZpHHlMbuvRtg7Sae7KvaoHJeP7P7T1RQpsDKTS2IeGd4gHU84IPFeg9ntusxNMGSDqNQea4eXiuHf49Xi58M+p9Xhw4KA7AAqXQbofBDxmO+GQJF7eJssfZt6qfaeFFJgqAte2YcwgG0wfFYTtNs34VTeaP6b7t5TeFuqUEuZUcGjMF1r65+Ci41jMXg6jGXfRsDxES30gK+LluOW2XPxTPHX7+PNcOblFchYaoLjUFEeV6jxiBNKUJoQDibKBWzA+729lMqGyg7xLiYJjgJjRAoheEOqQRaEQVOR8Uu/yQSZ2VrmniWEOa3elpJygiY8XBvjC9OY55AO63qT+3FeRvJ4LV9mdvh4bh3mHEw1zph18uTvfrnUqbGlfiCM6RcdSCCOGcx9VC+KKkw0TPyxPnc8lN/wDjgN/vHIA90mB/pAF/3TqGAbpUB4yDy1kcQkGQr7R7nwwCGyDct06MHmlGKBALwX6NM/sZSswN/wDxv6bwmecNJHklp7LqONmkDnPvH0XNqtdxFDM4FvOPFdjHHdFhnnHWyfVxFOmHA1Gki0bsmZjqgPxzH0iKbXBrSDvOMScrCeZtmqxw72VyQXoZKJWNgUKoL+q2IpK9E7DbIp/BbVM77pk8LmAOS84C9b2Ni6Io0xSI3d0ffVcvk5WYzTs8LCXO2rGvswERJI4SSPJVuLwStaWMBFiEx1YOzXFHp6eS7b2G+i+WGWTwuBGsZ3m6i4bEwdLjI5T+8rbdt6m7SaB+J0HpBP0CxQevS4rbj28fyMJhnrFHxBPDyyCXD4hzCHMcWuGoJB9FIL9ENjQMv1WjD9bPsp2trvqso13tLHWD3NALXfhuIsTa4K1u03RnmLHkR9NV5K10KfT29XADRUdAymDHmJXLy+N7XeLu4PL9ZrPtt9r46kHMfUjcMbwM9Dlec8lmMTtr4ZczCkspuEG18ybTl1zVDUrEkk3J1KY16fH42OP3tHL5dy/t6IGCbdR+ieUIlPJXU5CpoXFLCADiTaEmAcBM6mxQ8W5LTEABBLGthw4c+Kr3MhTcK+0E9ELEt80jDY7Rds+gHV6UGB8RpPEQQbc7QmNSYDCmrWZTB3d8wT+WBJPkEyr1ahUY8XcA6QYJE6ZyD6Ka1lAkNIDiBMkAzzMACfBUkVKh71QG4gCTOgiw9J6KT/KtbAd8RomZG83Q8Rz4plpkX7ZfzHOTP6JHbRqiHOh1oBMWnhF1FotaPmgmYuXD2H1U/Ze64xDIHFjSfqSuebt+tL1FLgti1MQ8WO7+J+Qzvc65rUba2SKeGIpuG6G3BF3AG1xqpWEa4GAA8C/d3Qf+JiPBdtLHuNJ9NzHCWlth3biLm91t+M9MJMt6JA6wOrfb790NjoPoU5pg+hQZHCDGmnRaLs3tYNApERFweOsFZ149PZNlRnhM5qtePkvHluPUsPXBuCpjXyvMsLtaqwd10jg6/wC6mjtXUH4RPX9lyXxspenoTzMLO1724Z/RaeDx6tcP0WKBU7aG2qlYQ4COUqAurixuOOq4efOZ5bhUqSVy0YlKQLgUqAUpIXJpceqAelKaHArkAQnVNLkgfGaZVeIQAM3IwahYdup19lKlAOo/KRqDITnmQmUnQVxMEjggBb0GfNWfZDDOfiwWgEBri6bWPdsdDJ9FV1DcharsPhXNpuqbjSHOuSJJa2wgad7evyCcKthiMO5jJbTkj8pJIEdQUCni6jYM2vN8svzNCPR2jAd/TIEwbumfHW3qoFTFkuhryBFrC3WDfJPZaYms0ANjX91VsG9WgzG9GZ4rlywxaX8ehbNphje6ALaAScszqVIxbjujqPULly0y/wDCn9rzPFiHvA/MfdIfoPZcuVJK42CY4Z9Ui5IH0tU/MLlyAA2ziNEYrlyYKUq5ckbkq5cgESLlyAa5oQg88Vy5BHVHFRaV3QVy5Aqc0J8LlyDEIsUJ/wA3guXJgKrmF6R2KxDiwNJlrQwNGg7hK5ckS0w536veANheBOR1z0VlicOwAQ1o8AuXKi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816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dirty="0" smtClean="0"/>
              <a:t>Reduced Instruction Set Computer (RISC)</a:t>
            </a:r>
            <a:endParaRPr lang="en-US" sz="3600" dirty="0"/>
          </a:p>
        </p:txBody>
      </p:sp>
      <p:sp>
        <p:nvSpPr>
          <p:cNvPr id="2264067" name="Rectangle 3"/>
          <p:cNvSpPr>
            <a:spLocks noGrp="1" noChangeArrowheads="1"/>
          </p:cNvSpPr>
          <p:nvPr>
            <p:ph type="body" idx="1"/>
          </p:nvPr>
        </p:nvSpPr>
        <p:spPr>
          <a:xfrm>
            <a:off x="228600" y="685800"/>
            <a:ext cx="8915400" cy="6172200"/>
          </a:xfrm>
        </p:spPr>
        <p:txBody>
          <a:bodyPr>
            <a:normAutofit/>
          </a:bodyPr>
          <a:lstStyle/>
          <a:p>
            <a:pPr>
              <a:lnSpc>
                <a:spcPct val="90000"/>
              </a:lnSpc>
            </a:pPr>
            <a:r>
              <a:rPr lang="en-US" dirty="0"/>
              <a:t>MIPS Design </a:t>
            </a:r>
            <a:r>
              <a:rPr lang="en-US" dirty="0" smtClean="0"/>
              <a:t>Principles</a:t>
            </a:r>
          </a:p>
          <a:p>
            <a:pPr>
              <a:lnSpc>
                <a:spcPct val="90000"/>
              </a:lnSpc>
            </a:pPr>
            <a:endParaRPr lang="en-US" sz="2800" dirty="0"/>
          </a:p>
          <a:p>
            <a:pPr>
              <a:lnSpc>
                <a:spcPct val="90000"/>
              </a:lnSpc>
            </a:pPr>
            <a:r>
              <a:rPr lang="en-US" sz="2800" dirty="0" smtClean="0"/>
              <a:t>Simplicity </a:t>
            </a:r>
            <a:r>
              <a:rPr lang="en-US" sz="2800" dirty="0"/>
              <a:t>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p:txBody>
      </p:sp>
    </p:spTree>
    <p:extLst>
      <p:ext uri="{BB962C8B-B14F-4D97-AF65-F5344CB8AC3E}">
        <p14:creationId xmlns:p14="http://schemas.microsoft.com/office/powerpoint/2010/main" val="841129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Reduced Instruction Set Computer</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Oval 3"/>
          <p:cNvSpPr/>
          <p:nvPr/>
        </p:nvSpPr>
        <p:spPr>
          <a:xfrm>
            <a:off x="1219200" y="2590800"/>
            <a:ext cx="304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1295400"/>
            <a:ext cx="3200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RISC Philosophy</a:t>
            </a:r>
            <a:endParaRPr lang="en-US" dirty="0" smtClean="0">
              <a:solidFill>
                <a:schemeClr val="accent5">
                  <a:lumMod val="60000"/>
                  <a:lumOff val="40000"/>
                </a:schemeClr>
              </a:solidFill>
            </a:endParaRPr>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5">
                    <a:lumMod val="60000"/>
                    <a:lumOff val="40000"/>
                  </a:schemeClr>
                </a:solidFill>
                <a:sym typeface="Wingdings" pitchFamily="2" charset="2"/>
              </a:rPr>
              <a:t>Energy efficiency</a:t>
            </a:r>
          </a:p>
          <a:p>
            <a:r>
              <a:rPr lang="en-US" dirty="0" smtClean="0">
                <a:solidFill>
                  <a:schemeClr val="accent5">
                    <a:lumMod val="60000"/>
                    <a:lumOff val="40000"/>
                  </a:schemeClr>
                </a:solidFill>
                <a:sym typeface="Wingdings" pitchFamily="2" charset="2"/>
              </a:rPr>
              <a:t>Embedded Systems</a:t>
            </a:r>
          </a:p>
          <a:p>
            <a:r>
              <a:rPr lang="en-US" dirty="0" smtClean="0">
                <a:solidFill>
                  <a:schemeClr val="accent5">
                    <a:lumMod val="60000"/>
                    <a:lumOff val="40000"/>
                  </a:schemeClr>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508235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27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number of available registers greatly influenced the instruction set architecture (ISA)</a:t>
            </a:r>
          </a:p>
          <a:p>
            <a:endParaRPr lang="en-US" dirty="0"/>
          </a:p>
          <a:p>
            <a:r>
              <a:rPr lang="en-US" dirty="0">
                <a:solidFill>
                  <a:schemeClr val="bg1"/>
                </a:solidFill>
              </a:rPr>
              <a:t>Complex Instruction Set Computers  were very complex</a:t>
            </a:r>
          </a:p>
          <a:p>
            <a:r>
              <a:rPr lang="en-US" dirty="0" smtClean="0">
                <a:solidFill>
                  <a:schemeClr val="bg1"/>
                </a:solidFill>
              </a:rPr>
              <a:t>- Necessary </a:t>
            </a:r>
            <a:r>
              <a:rPr lang="en-US" dirty="0">
                <a:solidFill>
                  <a:schemeClr val="bg1"/>
                </a:solidFill>
              </a:rPr>
              <a:t>to reduce the number of instructions required to fit a program into </a:t>
            </a:r>
            <a:r>
              <a:rPr lang="en-US" dirty="0" smtClean="0">
                <a:solidFill>
                  <a:schemeClr val="bg1"/>
                </a:solidFill>
              </a:rPr>
              <a:t>memory.</a:t>
            </a:r>
            <a:endParaRPr lang="en-US" dirty="0">
              <a:solidFill>
                <a:schemeClr val="bg1"/>
              </a:solidFill>
            </a:endParaRPr>
          </a:p>
          <a:p>
            <a:r>
              <a:rPr lang="en-US" dirty="0" smtClean="0">
                <a:solidFill>
                  <a:schemeClr val="bg1"/>
                </a:solidFill>
              </a:rPr>
              <a:t>- However</a:t>
            </a:r>
            <a:r>
              <a:rPr lang="en-US" dirty="0">
                <a:solidFill>
                  <a:schemeClr val="bg1"/>
                </a:solidFill>
              </a:rPr>
              <a:t>, also greatly increased the complexity of the ISA as well.</a:t>
            </a:r>
          </a:p>
          <a:p>
            <a:endParaRPr lang="en-US" dirty="0"/>
          </a:p>
          <a:p>
            <a:r>
              <a:rPr lang="en-US" dirty="0" smtClean="0">
                <a:solidFill>
                  <a:schemeClr val="accent5">
                    <a:lumMod val="60000"/>
                    <a:lumOff val="40000"/>
                  </a:schemeClr>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r>
              <a:rPr lang="en-US" dirty="0" smtClean="0">
                <a:solidFill>
                  <a:schemeClr val="accent5">
                    <a:lumMod val="60000"/>
                    <a:lumOff val="40000"/>
                  </a:schemeClr>
                </a:solidFill>
              </a:rPr>
              <a:t>ARM borrows a bit from both RISC and CISC.</a:t>
            </a:r>
          </a:p>
        </p:txBody>
      </p:sp>
    </p:spTree>
    <p:extLst>
      <p:ext uri="{BB962C8B-B14F-4D97-AF65-F5344CB8AC3E}">
        <p14:creationId xmlns:p14="http://schemas.microsoft.com/office/powerpoint/2010/main" val="211767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MIPS and ARM compare to each other?</a:t>
            </a:r>
            <a:endParaRPr lang="en-US" dirty="0"/>
          </a:p>
        </p:txBody>
      </p:sp>
    </p:spTree>
    <p:extLst>
      <p:ext uri="{BB962C8B-B14F-4D97-AF65-F5344CB8AC3E}">
        <p14:creationId xmlns:p14="http://schemas.microsoft.com/office/powerpoint/2010/main" val="4069618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sz="2800" dirty="0" smtClean="0">
                <a:solidFill>
                  <a:schemeClr val="accent5">
                    <a:lumMod val="60000"/>
                    <a:lumOff val="40000"/>
                  </a:schemeClr>
                </a:solidFill>
              </a:rPr>
              <a:t>Prelim1 </a:t>
            </a:r>
            <a:r>
              <a:rPr lang="en-US" sz="2800" b="1" i="1" dirty="0" smtClean="0">
                <a:solidFill>
                  <a:schemeClr val="accent5">
                    <a:lumMod val="60000"/>
                    <a:lumOff val="40000"/>
                  </a:schemeClr>
                </a:solidFill>
              </a:rPr>
              <a:t>today</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a:p>
            <a:pPr marL="573088" lvl="1" indent="-457200">
              <a:buFont typeface="Arial"/>
              <a:buChar char="•"/>
            </a:pPr>
            <a:r>
              <a:rPr lang="en-US" sz="2400" dirty="0" smtClean="0"/>
              <a:t>Time: We </a:t>
            </a:r>
            <a:r>
              <a:rPr lang="en-US" sz="2400" dirty="0"/>
              <a:t>will start at </a:t>
            </a:r>
            <a:r>
              <a:rPr lang="en-US" sz="2400" dirty="0" smtClean="0">
                <a:solidFill>
                  <a:schemeClr val="accent5">
                    <a:lumMod val="60000"/>
                    <a:lumOff val="40000"/>
                  </a:schemeClr>
                </a:solidFill>
              </a:rPr>
              <a:t>7:30pm </a:t>
            </a:r>
            <a:r>
              <a:rPr lang="en-US" sz="2400" dirty="0">
                <a:solidFill>
                  <a:schemeClr val="accent5">
                    <a:lumMod val="60000"/>
                    <a:lumOff val="40000"/>
                  </a:schemeClr>
                </a:solidFill>
              </a:rPr>
              <a:t>sharp</a:t>
            </a:r>
            <a:r>
              <a:rPr lang="en-US" sz="2400" dirty="0"/>
              <a:t>, so come </a:t>
            </a:r>
            <a:r>
              <a:rPr lang="en-US" sz="2400" dirty="0" smtClean="0"/>
              <a:t>early</a:t>
            </a:r>
          </a:p>
          <a:p>
            <a:pPr marL="573088" lvl="1" indent="-457200">
              <a:buFont typeface="Arial"/>
              <a:buChar char="•"/>
            </a:pPr>
            <a:r>
              <a:rPr lang="en-US" sz="2400" dirty="0" smtClean="0"/>
              <a:t>Location: on previous slide</a:t>
            </a:r>
          </a:p>
          <a:p>
            <a:pPr marL="573088" lvl="1" indent="-457200">
              <a:buFont typeface="Arial"/>
              <a:buChar char="•"/>
            </a:pPr>
            <a:r>
              <a:rPr lang="en-US" sz="2400" dirty="0" smtClean="0">
                <a:solidFill>
                  <a:schemeClr val="accent5">
                    <a:lumMod val="60000"/>
                    <a:lumOff val="40000"/>
                  </a:schemeClr>
                </a:solidFill>
              </a:rPr>
              <a:t>Closed </a:t>
            </a:r>
            <a:r>
              <a:rPr lang="en-US" sz="2400" dirty="0">
                <a:solidFill>
                  <a:schemeClr val="accent5">
                    <a:lumMod val="60000"/>
                    <a:lumOff val="40000"/>
                  </a:schemeClr>
                </a:solidFill>
              </a:rPr>
              <a:t>Book</a:t>
            </a:r>
          </a:p>
          <a:p>
            <a:pPr marL="1031875" lvl="2" indent="-457200">
              <a:buFont typeface="Arial"/>
              <a:buChar char="•"/>
            </a:pPr>
            <a:r>
              <a:rPr lang="en-US" sz="2000" dirty="0"/>
              <a:t>Cannot use electronic device or outside </a:t>
            </a:r>
            <a:r>
              <a:rPr lang="en-US" sz="2000" dirty="0" smtClean="0"/>
              <a:t>material</a:t>
            </a:r>
            <a:endParaRPr lang="en-US" dirty="0"/>
          </a:p>
          <a:p>
            <a:pPr marL="573088" lvl="1" indent="-457200">
              <a:buFont typeface="Arial"/>
              <a:buChar char="•"/>
            </a:pPr>
            <a:r>
              <a:rPr lang="en-US" sz="2400" dirty="0"/>
              <a:t>Practice prelims are online in </a:t>
            </a:r>
            <a:r>
              <a:rPr lang="en-US" sz="2400" dirty="0" smtClean="0"/>
              <a:t>CMS</a:t>
            </a:r>
          </a:p>
          <a:p>
            <a:r>
              <a:rPr lang="en-US" sz="2800" dirty="0" smtClean="0"/>
              <a:t>Material covered </a:t>
            </a:r>
            <a:r>
              <a:rPr lang="en-US" sz="2800" dirty="0" smtClean="0">
                <a:solidFill>
                  <a:schemeClr val="accent5">
                    <a:lumMod val="60000"/>
                    <a:lumOff val="40000"/>
                  </a:schemeClr>
                </a:solidFill>
              </a:rPr>
              <a:t>everything up to end of this week</a:t>
            </a:r>
          </a:p>
          <a:p>
            <a:pPr marL="631825" lvl="1" indent="-457200">
              <a:buFont typeface="Arial"/>
              <a:buChar char="•"/>
            </a:pPr>
            <a:r>
              <a:rPr lang="en-US" sz="2400" dirty="0" smtClean="0"/>
              <a:t>Everything up to and including data hazards</a:t>
            </a:r>
          </a:p>
          <a:p>
            <a:pPr marL="631825" lvl="1" indent="-457200">
              <a:buFont typeface="Arial"/>
              <a:buChar char="•"/>
            </a:pPr>
            <a:r>
              <a:rPr lang="en-US" sz="2400" dirty="0" smtClean="0"/>
              <a:t>Appendix B </a:t>
            </a:r>
            <a:r>
              <a:rPr lang="en-US" sz="2400" dirty="0"/>
              <a:t>(logic, gates, FSMs, memory, ALUs</a:t>
            </a:r>
            <a:r>
              <a:rPr lang="en-US" sz="2400" dirty="0" smtClean="0"/>
              <a:t>) </a:t>
            </a:r>
          </a:p>
          <a:p>
            <a:pPr marL="631825" lvl="1" indent="-457200">
              <a:buFont typeface="Arial"/>
              <a:buChar char="•"/>
            </a:pPr>
            <a:r>
              <a:rPr lang="en-US" sz="2400" dirty="0" smtClean="0"/>
              <a:t>Chapter </a:t>
            </a:r>
            <a:r>
              <a:rPr lang="en-US" sz="2400" dirty="0"/>
              <a:t>4 (pipelined [and </a:t>
            </a:r>
            <a:r>
              <a:rPr lang="en-US" sz="2400" dirty="0" smtClean="0"/>
              <a:t>non] </a:t>
            </a:r>
            <a:r>
              <a:rPr lang="en-US" sz="2400" dirty="0"/>
              <a:t>MIPS processor with hazards</a:t>
            </a:r>
            <a:r>
              <a:rPr lang="en-US" sz="2400" dirty="0" smtClean="0"/>
              <a:t>)</a:t>
            </a:r>
          </a:p>
          <a:p>
            <a:pPr marL="631825" lvl="1" indent="-457200">
              <a:buFont typeface="Arial"/>
              <a:buChar char="•"/>
            </a:pPr>
            <a:r>
              <a:rPr lang="en-US" sz="2400" dirty="0" smtClean="0"/>
              <a:t>Chapters 2 (Numbers / Arithmetic, simple MIPS instructions)</a:t>
            </a:r>
          </a:p>
          <a:p>
            <a:pPr marL="631825" lvl="1" indent="-457200">
              <a:buFont typeface="Arial"/>
              <a:buChar char="•"/>
            </a:pPr>
            <a:r>
              <a:rPr lang="en-US" sz="2400" dirty="0" smtClean="0"/>
              <a:t>Chapter </a:t>
            </a:r>
            <a:r>
              <a:rPr lang="en-US" sz="2400" dirty="0"/>
              <a:t>1 (Performance</a:t>
            </a:r>
            <a:r>
              <a:rPr lang="en-US" sz="2400" dirty="0" smtClean="0"/>
              <a:t>)</a:t>
            </a:r>
          </a:p>
          <a:p>
            <a:pPr marL="631825" lvl="1" indent="-457200">
              <a:buFont typeface="Arial"/>
              <a:buChar char="•"/>
            </a:pPr>
            <a:r>
              <a:rPr lang="en-US" sz="2400" dirty="0" smtClean="0"/>
              <a:t>HW1</a:t>
            </a:r>
            <a:r>
              <a:rPr lang="en-US" sz="2400" dirty="0"/>
              <a:t>, </a:t>
            </a:r>
            <a:r>
              <a:rPr lang="en-US" sz="2400" dirty="0" smtClean="0"/>
              <a:t>Lab0, Lab1, Lab2, C-Lab0, C-Lab1</a:t>
            </a:r>
          </a:p>
          <a:p>
            <a:endParaRPr lang="en-US" dirty="0"/>
          </a:p>
          <a:p>
            <a:endParaRPr lang="en-US" dirty="0"/>
          </a:p>
        </p:txBody>
      </p:sp>
    </p:spTree>
    <p:extLst>
      <p:ext uri="{BB962C8B-B14F-4D97-AF65-F5344CB8AC3E}">
        <p14:creationId xmlns:p14="http://schemas.microsoft.com/office/powerpoint/2010/main" val="4217124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825638750"/>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588601060"/>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641787504"/>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812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formats</a:t>
            </a:r>
            <a:endParaRPr lang="en-US" dirty="0"/>
          </a:p>
        </p:txBody>
      </p:sp>
      <p:sp>
        <p:nvSpPr>
          <p:cNvPr id="3" name="Content Placeholder 2"/>
          <p:cNvSpPr>
            <a:spLocks noGrp="1"/>
          </p:cNvSpPr>
          <p:nvPr>
            <p:ph idx="1"/>
          </p:nvPr>
        </p:nvSpPr>
        <p:spPr>
          <a:xfrm>
            <a:off x="228600" y="838200"/>
            <a:ext cx="9067800" cy="5638800"/>
          </a:xfrm>
        </p:spPr>
        <p:txBody>
          <a:bodyPr>
            <a:normAutofit/>
          </a:bodyPr>
          <a:lstStyle/>
          <a:p>
            <a:r>
              <a:rPr lang="en-US" dirty="0" smtClean="0"/>
              <a:t>All ARMv7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727770732"/>
              </p:ext>
            </p:extLst>
          </p:nvPr>
        </p:nvGraphicFramePr>
        <p:xfrm>
          <a:off x="1905000" y="1828800"/>
          <a:ext cx="6328609" cy="1290320"/>
        </p:xfrm>
        <a:graphic>
          <a:graphicData uri="http://schemas.openxmlformats.org/drawingml/2006/table">
            <a:tbl>
              <a:tblPr/>
              <a:tblGrid>
                <a:gridCol w="914400"/>
                <a:gridCol w="1300613"/>
                <a:gridCol w="832987"/>
                <a:gridCol w="990600"/>
                <a:gridCol w="1447800"/>
                <a:gridCol w="842209"/>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689599760"/>
              </p:ext>
            </p:extLst>
          </p:nvPr>
        </p:nvGraphicFramePr>
        <p:xfrm>
          <a:off x="1905000" y="3581400"/>
          <a:ext cx="6248401" cy="1290320"/>
        </p:xfrm>
        <a:graphic>
          <a:graphicData uri="http://schemas.openxmlformats.org/drawingml/2006/table">
            <a:tbl>
              <a:tblPr/>
              <a:tblGrid>
                <a:gridCol w="762000"/>
                <a:gridCol w="1371600"/>
                <a:gridCol w="685800"/>
                <a:gridCol w="807761"/>
                <a:gridCol w="262124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816766713"/>
              </p:ext>
            </p:extLst>
          </p:nvPr>
        </p:nvGraphicFramePr>
        <p:xfrm>
          <a:off x="1905000" y="5167020"/>
          <a:ext cx="6248399" cy="1156920"/>
        </p:xfrm>
        <a:graphic>
          <a:graphicData uri="http://schemas.openxmlformats.org/drawingml/2006/table">
            <a:tbl>
              <a:tblPr/>
              <a:tblGrid>
                <a:gridCol w="966247"/>
                <a:gridCol w="1243553"/>
                <a:gridCol w="4038599"/>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0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6" name="Oval 5"/>
          <p:cNvSpPr/>
          <p:nvPr/>
        </p:nvSpPr>
        <p:spPr>
          <a:xfrm>
            <a:off x="1905000" y="20574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36123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071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597698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ARMv7 instructions are 32 bits 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2431677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fontScale="90000"/>
          </a:bodyPr>
          <a:lstStyle/>
          <a:p>
            <a:r>
              <a:rPr lang="en-US" dirty="0" smtClean="0"/>
              <a:t>ARMv8 (64-bit)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ARMv8 instructions are </a:t>
            </a:r>
            <a:r>
              <a:rPr lang="en-US" dirty="0" smtClean="0">
                <a:solidFill>
                  <a:schemeClr val="accent5">
                    <a:lumMod val="60000"/>
                    <a:lumOff val="40000"/>
                  </a:schemeClr>
                </a:solidFill>
              </a:rPr>
              <a:t>64 bits </a:t>
            </a:r>
            <a:r>
              <a:rPr lang="en-US" dirty="0" smtClean="0"/>
              <a:t>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b="1" dirty="0">
                <a:solidFill>
                  <a:schemeClr val="accent5">
                    <a:lumMod val="60000"/>
                    <a:lumOff val="40000"/>
                  </a:schemeClr>
                </a:solidFill>
              </a:rPr>
              <a:t>32</a:t>
            </a:r>
            <a:r>
              <a:rPr lang="en-US" dirty="0"/>
              <a:t> registers and r0 is always </a:t>
            </a:r>
            <a:r>
              <a:rPr lang="en-US" dirty="0" smtClean="0"/>
              <a:t>0</a:t>
            </a:r>
          </a:p>
          <a:p>
            <a:endParaRPr lang="en-US" dirty="0"/>
          </a:p>
          <a:p>
            <a:r>
              <a:rPr lang="en-US" b="1" i="1" dirty="0">
                <a:solidFill>
                  <a:schemeClr val="accent5">
                    <a:lumMod val="60000"/>
                    <a:lumOff val="40000"/>
                  </a:schemeClr>
                </a:solidFill>
              </a:rPr>
              <a:t>NO MORE</a:t>
            </a:r>
            <a:r>
              <a:rPr lang="en-US" dirty="0">
                <a:solidFill>
                  <a:schemeClr val="accent5">
                    <a:lumMod val="60000"/>
                    <a:lumOff val="40000"/>
                  </a:schemeClr>
                </a:solidFill>
              </a:rPr>
              <a:t> Complex Instruction Set Computer (CISC) properties</a:t>
            </a:r>
          </a:p>
          <a:p>
            <a:pPr lvl="1"/>
            <a:r>
              <a:rPr lang="en-US" dirty="0"/>
              <a:t>NO Conditional execution</a:t>
            </a:r>
          </a:p>
          <a:p>
            <a:pPr lvl="1"/>
            <a:r>
              <a:rPr lang="en-US" dirty="0"/>
              <a:t>NO Multiple words can be accessed from memory with a single instruction (SIMD: single </a:t>
            </a:r>
            <a:r>
              <a:rPr lang="en-US" dirty="0" err="1"/>
              <a:t>instr</a:t>
            </a:r>
            <a:r>
              <a:rPr lang="en-US" dirty="0"/>
              <a:t> multiple data</a:t>
            </a:r>
            <a:r>
              <a:rPr lang="en-US" dirty="0" smtClean="0"/>
              <a:t>)</a:t>
            </a:r>
          </a:p>
          <a:p>
            <a:endParaRPr lang="en-US" dirty="0"/>
          </a:p>
        </p:txBody>
      </p:sp>
    </p:spTree>
    <p:extLst>
      <p:ext uri="{BB962C8B-B14F-4D97-AF65-F5344CB8AC3E}">
        <p14:creationId xmlns:p14="http://schemas.microsoft.com/office/powerpoint/2010/main" val="1064093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3886932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time</a:t>
            </a:r>
            <a:endParaRPr lang="en-US" dirty="0"/>
          </a:p>
        </p:txBody>
      </p:sp>
      <p:sp>
        <p:nvSpPr>
          <p:cNvPr id="4" name="Content Placeholder 3"/>
          <p:cNvSpPr>
            <a:spLocks noGrp="1"/>
          </p:cNvSpPr>
          <p:nvPr>
            <p:ph idx="1"/>
          </p:nvPr>
        </p:nvSpPr>
        <p:spPr/>
        <p:txBody>
          <a:bodyPr/>
          <a:lstStyle/>
          <a:p>
            <a:r>
              <a:rPr lang="en-US" dirty="0" smtClean="0"/>
              <a:t>How do we coordinate use of registers?</a:t>
            </a:r>
          </a:p>
          <a:p>
            <a:r>
              <a:rPr lang="en-US" dirty="0"/>
              <a:t>	</a:t>
            </a:r>
            <a:r>
              <a:rPr lang="en-US" dirty="0" smtClean="0"/>
              <a:t>Calling Conventions!</a:t>
            </a:r>
          </a:p>
          <a:p>
            <a:endParaRPr lang="en-US" dirty="0"/>
          </a:p>
          <a:p>
            <a:r>
              <a:rPr lang="en-US" dirty="0" smtClean="0"/>
              <a:t>PA1 due next </a:t>
            </a:r>
            <a:r>
              <a:rPr lang="en-US" dirty="0" err="1" smtClean="0"/>
              <a:t>Tueday</a:t>
            </a:r>
            <a:endParaRPr lang="en-US" dirty="0" smtClean="0"/>
          </a:p>
        </p:txBody>
      </p:sp>
    </p:spTree>
    <p:extLst>
      <p:ext uri="{BB962C8B-B14F-4D97-AF65-F5344CB8AC3E}">
        <p14:creationId xmlns:p14="http://schemas.microsoft.com/office/powerpoint/2010/main" val="23934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Prelim 1 Review Questions</a:t>
            </a:r>
            <a:endParaRPr lang="en-US" dirty="0"/>
          </a:p>
        </p:txBody>
      </p:sp>
    </p:spTree>
    <p:extLst>
      <p:ext uri="{BB962C8B-B14F-4D97-AF65-F5344CB8AC3E}">
        <p14:creationId xmlns:p14="http://schemas.microsoft.com/office/powerpoint/2010/main" val="1384774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6666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3213698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Prelim 1</a:t>
            </a:r>
            <a:endParaRPr lang="en-US" sz="4000" dirty="0"/>
          </a:p>
        </p:txBody>
      </p:sp>
      <p:sp>
        <p:nvSpPr>
          <p:cNvPr id="3" name="Content Placeholder 2"/>
          <p:cNvSpPr>
            <a:spLocks noGrp="1"/>
          </p:cNvSpPr>
          <p:nvPr>
            <p:ph idx="1"/>
          </p:nvPr>
        </p:nvSpPr>
        <p:spPr>
          <a:xfrm>
            <a:off x="304800" y="609600"/>
            <a:ext cx="8686800" cy="6248400"/>
          </a:xfrm>
        </p:spPr>
        <p:txBody>
          <a:bodyPr>
            <a:noAutofit/>
          </a:bodyPr>
          <a:lstStyle/>
          <a:p>
            <a:r>
              <a:rPr lang="en-US" sz="2800" b="1" i="1" dirty="0" smtClean="0">
                <a:solidFill>
                  <a:schemeClr val="accent5">
                    <a:lumMod val="60000"/>
                    <a:lumOff val="40000"/>
                  </a:schemeClr>
                </a:solidFill>
              </a:rPr>
              <a:t>Prelim today</a:t>
            </a:r>
          </a:p>
          <a:p>
            <a:r>
              <a:rPr lang="en-US" sz="2800" dirty="0" smtClean="0"/>
              <a:t>Starts at </a:t>
            </a:r>
            <a:r>
              <a:rPr lang="en-US" sz="2800" b="1" i="1" dirty="0" smtClean="0">
                <a:solidFill>
                  <a:schemeClr val="accent5">
                    <a:lumMod val="60000"/>
                    <a:lumOff val="40000"/>
                  </a:schemeClr>
                </a:solidFill>
              </a:rPr>
              <a:t>7:30pm</a:t>
            </a:r>
            <a:r>
              <a:rPr lang="en-US" sz="2800" dirty="0" smtClean="0"/>
              <a:t> sharp</a:t>
            </a:r>
          </a:p>
          <a:p>
            <a:r>
              <a:rPr lang="en-US" sz="2800" dirty="0" smtClean="0"/>
              <a:t>Go </a:t>
            </a:r>
            <a:r>
              <a:rPr lang="en-US" sz="2800" dirty="0" smtClean="0"/>
              <a:t>to location based on </a:t>
            </a:r>
            <a:r>
              <a:rPr lang="en-US" sz="2800" dirty="0" err="1" smtClean="0"/>
              <a:t>netid</a:t>
            </a:r>
            <a:r>
              <a:rPr lang="en-US" sz="2800" dirty="0" smtClean="0"/>
              <a:t> </a:t>
            </a:r>
          </a:p>
          <a:p>
            <a:r>
              <a:rPr lang="en-US" sz="2800" dirty="0" smtClean="0"/>
              <a:t>	[</a:t>
            </a:r>
            <a:r>
              <a:rPr lang="en-US" sz="2800" dirty="0"/>
              <a:t>a-g]* </a:t>
            </a:r>
            <a:r>
              <a:rPr lang="en-US" sz="2800" dirty="0" smtClean="0"/>
              <a:t> →  </a:t>
            </a:r>
            <a:r>
              <a:rPr lang="en-US" sz="2800" dirty="0"/>
              <a:t>MRS146: Morrison Hall 146</a:t>
            </a:r>
          </a:p>
          <a:p>
            <a:r>
              <a:rPr lang="en-US" sz="2800" dirty="0" smtClean="0"/>
              <a:t>	[</a:t>
            </a:r>
            <a:r>
              <a:rPr lang="en-US" sz="2800" dirty="0"/>
              <a:t>h-l]*	</a:t>
            </a:r>
            <a:r>
              <a:rPr lang="en-US" sz="2800" dirty="0" smtClean="0"/>
              <a:t> →  </a:t>
            </a:r>
            <a:r>
              <a:rPr lang="en-US" sz="2800" dirty="0"/>
              <a:t>RRB125: Riley-Robb Hall 125</a:t>
            </a:r>
          </a:p>
          <a:p>
            <a:r>
              <a:rPr lang="en-US" sz="2800" dirty="0"/>
              <a:t>	</a:t>
            </a:r>
            <a:r>
              <a:rPr lang="en-US" sz="2800" dirty="0" smtClean="0"/>
              <a:t>[</a:t>
            </a:r>
            <a:r>
              <a:rPr lang="en-US" sz="2800" dirty="0"/>
              <a:t>m-n</a:t>
            </a:r>
            <a:r>
              <a:rPr lang="en-US" sz="2800" dirty="0" smtClean="0"/>
              <a:t>]* → </a:t>
            </a:r>
            <a:r>
              <a:rPr lang="en-US" sz="2800" dirty="0"/>
              <a:t>RRB105: Riley-Robb Hall 105</a:t>
            </a:r>
          </a:p>
          <a:p>
            <a:r>
              <a:rPr lang="en-US" sz="2800" dirty="0"/>
              <a:t>	</a:t>
            </a:r>
            <a:r>
              <a:rPr lang="en-US" sz="2800" dirty="0" smtClean="0"/>
              <a:t>[</a:t>
            </a:r>
            <a:r>
              <a:rPr lang="en-US" sz="2800" dirty="0"/>
              <a:t>o-s]* </a:t>
            </a:r>
            <a:r>
              <a:rPr lang="en-US" sz="2800" dirty="0" smtClean="0"/>
              <a:t> →  </a:t>
            </a:r>
            <a:r>
              <a:rPr lang="en-US" sz="2800" dirty="0"/>
              <a:t>MVRG71: M Van Rensselaer Hall G71</a:t>
            </a:r>
          </a:p>
          <a:p>
            <a:r>
              <a:rPr lang="en-US" sz="2800" dirty="0"/>
              <a:t>	</a:t>
            </a:r>
            <a:r>
              <a:rPr lang="en-US" sz="2800" dirty="0" smtClean="0"/>
              <a:t>[</a:t>
            </a:r>
            <a:r>
              <a:rPr lang="en-US" sz="2800" dirty="0"/>
              <a:t>t-z]*	 →  MVRG73: M Van Rensselaer Hall G73</a:t>
            </a:r>
          </a:p>
          <a:p>
            <a:endParaRPr lang="en-US" sz="2800" dirty="0"/>
          </a:p>
          <a:p>
            <a:endParaRPr lang="en-US" sz="2800" dirty="0" smtClean="0"/>
          </a:p>
        </p:txBody>
      </p:sp>
    </p:spTree>
    <p:extLst>
      <p:ext uri="{BB962C8B-B14F-4D97-AF65-F5344CB8AC3E}">
        <p14:creationId xmlns:p14="http://schemas.microsoft.com/office/powerpoint/2010/main" val="4235436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Prelim 1</a:t>
            </a:r>
            <a:endParaRPr lang="en-US" dirty="0"/>
          </a:p>
        </p:txBody>
      </p:sp>
      <p:sp>
        <p:nvSpPr>
          <p:cNvPr id="4" name="Content Placeholder 3"/>
          <p:cNvSpPr>
            <a:spLocks noGrp="1"/>
          </p:cNvSpPr>
          <p:nvPr>
            <p:ph idx="1"/>
          </p:nvPr>
        </p:nvSpPr>
        <p:spPr>
          <a:xfrm>
            <a:off x="304800" y="914400"/>
            <a:ext cx="9067800" cy="6324600"/>
          </a:xfrm>
        </p:spPr>
        <p:txBody>
          <a:bodyPr>
            <a:normAutofit lnSpcReduction="10000"/>
          </a:bodyPr>
          <a:lstStyle/>
          <a:p>
            <a:pPr marL="115888" lvl="1" indent="0">
              <a:buNone/>
            </a:pPr>
            <a:r>
              <a:rPr lang="en-US" dirty="0" smtClean="0"/>
              <a:t>Time: We </a:t>
            </a:r>
            <a:r>
              <a:rPr lang="en-US" dirty="0"/>
              <a:t>will start at </a:t>
            </a:r>
            <a:r>
              <a:rPr lang="en-US" b="1" dirty="0" smtClean="0">
                <a:solidFill>
                  <a:schemeClr val="accent5">
                    <a:lumMod val="60000"/>
                    <a:lumOff val="40000"/>
                  </a:schemeClr>
                </a:solidFill>
              </a:rPr>
              <a:t>7:30pm </a:t>
            </a:r>
            <a:r>
              <a:rPr lang="en-US" b="1" dirty="0">
                <a:solidFill>
                  <a:schemeClr val="accent5">
                    <a:lumMod val="60000"/>
                    <a:lumOff val="40000"/>
                  </a:schemeClr>
                </a:solidFill>
              </a:rPr>
              <a:t>sharp</a:t>
            </a:r>
            <a:r>
              <a:rPr lang="en-US" dirty="0"/>
              <a:t>, so come </a:t>
            </a:r>
            <a:r>
              <a:rPr lang="en-US" dirty="0" smtClean="0"/>
              <a:t>early</a:t>
            </a:r>
          </a:p>
          <a:p>
            <a:pPr marL="174625" lvl="1" indent="0">
              <a:buNone/>
            </a:pPr>
            <a:r>
              <a:rPr lang="en-US" dirty="0" smtClean="0"/>
              <a:t>Location: See previous slide</a:t>
            </a:r>
            <a:endParaRPr lang="en-US" dirty="0" smtClean="0"/>
          </a:p>
          <a:p>
            <a:pPr marL="115888" lvl="1" indent="0">
              <a:buNone/>
            </a:pPr>
            <a:r>
              <a:rPr lang="en-US" dirty="0" smtClean="0">
                <a:solidFill>
                  <a:schemeClr val="accent5">
                    <a:lumMod val="60000"/>
                    <a:lumOff val="40000"/>
                  </a:schemeClr>
                </a:solidFill>
              </a:rPr>
              <a:t>Closed </a:t>
            </a:r>
            <a:r>
              <a:rPr lang="en-US" dirty="0">
                <a:solidFill>
                  <a:schemeClr val="accent5">
                    <a:lumMod val="60000"/>
                    <a:lumOff val="40000"/>
                  </a:schemeClr>
                </a:solidFill>
              </a:rPr>
              <a:t>Book</a:t>
            </a:r>
          </a:p>
          <a:p>
            <a:pPr marL="631825" lvl="1" indent="-457200">
              <a:buFont typeface="Arial"/>
              <a:buChar char="•"/>
            </a:pPr>
            <a:r>
              <a:rPr lang="en-US" sz="2400" dirty="0"/>
              <a:t>Cannot use electronic device or outside </a:t>
            </a:r>
            <a:r>
              <a:rPr lang="en-US" sz="2400" dirty="0" smtClean="0"/>
              <a:t>material</a:t>
            </a:r>
            <a:endParaRPr lang="en-US" sz="2400" dirty="0"/>
          </a:p>
          <a:p>
            <a:r>
              <a:rPr lang="en-US" dirty="0" smtClean="0"/>
              <a:t>Material covered </a:t>
            </a:r>
            <a:r>
              <a:rPr lang="en-US" dirty="0" smtClean="0">
                <a:solidFill>
                  <a:schemeClr val="accent5">
                    <a:lumMod val="60000"/>
                    <a:lumOff val="40000"/>
                  </a:schemeClr>
                </a:solidFill>
              </a:rPr>
              <a:t>everything up to end of last week</a:t>
            </a:r>
          </a:p>
          <a:p>
            <a:pPr marL="631825" lvl="1" indent="-457200">
              <a:buFont typeface="Arial"/>
              <a:buChar char="•"/>
            </a:pPr>
            <a:r>
              <a:rPr lang="en-US" dirty="0" smtClean="0"/>
              <a:t>Everything up to and including data hazards</a:t>
            </a:r>
          </a:p>
          <a:p>
            <a:pPr marL="631825" lvl="1" indent="-457200">
              <a:buFont typeface="Arial"/>
              <a:buChar char="•"/>
            </a:pPr>
            <a:r>
              <a:rPr lang="en-US" dirty="0" smtClean="0"/>
              <a:t>Appendix B (logic, gates, FSMs, memory, ALUs) </a:t>
            </a:r>
          </a:p>
          <a:p>
            <a:pPr marL="631825" lvl="1" indent="-457200">
              <a:buFont typeface="Arial"/>
              <a:buChar char="•"/>
            </a:pPr>
            <a:r>
              <a:rPr lang="en-US" dirty="0" smtClean="0"/>
              <a:t>Chapter 4 (pipelined [and non] MIPS processor with hazards)</a:t>
            </a:r>
          </a:p>
          <a:p>
            <a:pPr marL="631825" lvl="1" indent="-457200">
              <a:buFont typeface="Arial"/>
              <a:buChar char="•"/>
            </a:pPr>
            <a:r>
              <a:rPr lang="en-US" dirty="0" smtClean="0"/>
              <a:t>Chapters 2 (Numbers / Arithmetic, simple MIPS instructions)</a:t>
            </a:r>
          </a:p>
          <a:p>
            <a:pPr marL="631825" lvl="1" indent="-457200">
              <a:buFont typeface="Arial"/>
              <a:buChar char="•"/>
            </a:pPr>
            <a:r>
              <a:rPr lang="en-US" dirty="0" smtClean="0"/>
              <a:t>Chapter 1 (Performance)</a:t>
            </a:r>
          </a:p>
          <a:p>
            <a:pPr marL="631825" lvl="1" indent="-457200">
              <a:buFont typeface="Arial"/>
              <a:buChar char="•"/>
            </a:pPr>
            <a:r>
              <a:rPr lang="en-US" dirty="0" smtClean="0"/>
              <a:t>HW1, Lab0, Lab1, Lab2</a:t>
            </a:r>
          </a:p>
          <a:p>
            <a:endParaRPr lang="en-US" dirty="0"/>
          </a:p>
          <a:p>
            <a:endParaRPr lang="en-US" dirty="0"/>
          </a:p>
        </p:txBody>
      </p:sp>
    </p:spTree>
    <p:extLst>
      <p:ext uri="{BB962C8B-B14F-4D97-AF65-F5344CB8AC3E}">
        <p14:creationId xmlns:p14="http://schemas.microsoft.com/office/powerpoint/2010/main" val="1511803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4"/>
          <p:cNvSpPr>
            <a:spLocks noGrp="1"/>
          </p:cNvSpPr>
          <p:nvPr>
            <p:ph idx="1"/>
            <p:custDataLst>
              <p:tags r:id="rId1"/>
            </p:custDataLst>
          </p:nvPr>
        </p:nvSpPr>
        <p:spPr>
          <a:xfrm>
            <a:off x="228600" y="762000"/>
            <a:ext cx="8686800" cy="5562600"/>
          </a:xfrm>
        </p:spPr>
        <p:txBody>
          <a:bodyPr>
            <a:normAutofit lnSpcReduction="10000"/>
          </a:bodyPr>
          <a:lstStyle/>
          <a:p>
            <a:r>
              <a:rPr lang="en-US" dirty="0" smtClean="0"/>
              <a:t>General Case: </a:t>
            </a:r>
            <a:r>
              <a:rPr lang="en-US" dirty="0" smtClean="0">
                <a:solidFill>
                  <a:schemeClr val="accent5">
                    <a:lumMod val="60000"/>
                    <a:lumOff val="40000"/>
                  </a:schemeClr>
                </a:solidFill>
              </a:rPr>
              <a:t>Mealy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and next state depend on both</a:t>
            </a:r>
            <a:br>
              <a:rPr lang="en-US" dirty="0" smtClean="0"/>
            </a:br>
            <a:r>
              <a:rPr lang="en-US" dirty="0" smtClean="0"/>
              <a:t>current state and input</a:t>
            </a:r>
            <a:endParaRPr lang="en-US" dirty="0"/>
          </a:p>
        </p:txBody>
      </p:sp>
      <p:sp>
        <p:nvSpPr>
          <p:cNvPr id="1659906" name="Rectangle 2"/>
          <p:cNvSpPr>
            <a:spLocks noGrp="1" noChangeArrowheads="1"/>
          </p:cNvSpPr>
          <p:nvPr>
            <p:ph type="title"/>
            <p:custDataLst>
              <p:tags r:id="rId2"/>
            </p:custDataLst>
          </p:nvPr>
        </p:nvSpPr>
        <p:spPr>
          <a:noFill/>
          <a:ln/>
        </p:spPr>
        <p:txBody>
          <a:bodyPr anchor="ctr">
            <a:normAutofit fontScale="90000"/>
          </a:bodyPr>
          <a:lstStyle/>
          <a:p>
            <a:r>
              <a:rPr lang="en-US" dirty="0" smtClean="0"/>
              <a:t>Mealy Machine</a:t>
            </a:r>
            <a:endParaRPr lang="en-US" dirty="0"/>
          </a:p>
        </p:txBody>
      </p:sp>
      <p:sp>
        <p:nvSpPr>
          <p:cNvPr id="1659908" name="Line 4"/>
          <p:cNvSpPr>
            <a:spLocks noChangeShapeType="1"/>
          </p:cNvSpPr>
          <p:nvPr>
            <p:custDataLst>
              <p:tags r:id="rId3"/>
            </p:custDataLst>
          </p:nvPr>
        </p:nvSpPr>
        <p:spPr bwMode="auto">
          <a:xfrm>
            <a:off x="6699250" y="2667000"/>
            <a:ext cx="0" cy="1441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659909" name="Line 5"/>
          <p:cNvSpPr>
            <a:spLocks noChangeShapeType="1"/>
          </p:cNvSpPr>
          <p:nvPr>
            <p:custDataLst>
              <p:tags r:id="rId4"/>
            </p:custDataLst>
          </p:nvPr>
        </p:nvSpPr>
        <p:spPr bwMode="auto">
          <a:xfrm>
            <a:off x="4038600" y="2971800"/>
            <a:ext cx="692150" cy="5107"/>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1659910"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659911" name="Line 7"/>
          <p:cNvSpPr>
            <a:spLocks noChangeShapeType="1"/>
          </p:cNvSpPr>
          <p:nvPr>
            <p:custDataLst>
              <p:tags r:id="rId6"/>
            </p:custDataLst>
          </p:nvPr>
        </p:nvSpPr>
        <p:spPr bwMode="auto">
          <a:xfrm flipV="1">
            <a:off x="1219200" y="2286000"/>
            <a:ext cx="0" cy="1822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659912" name="Line 8"/>
          <p:cNvSpPr>
            <a:spLocks noChangeShapeType="1"/>
          </p:cNvSpPr>
          <p:nvPr>
            <p:custDataLst>
              <p:tags r:id="rId7"/>
            </p:custDataLst>
          </p:nvPr>
        </p:nvSpPr>
        <p:spPr bwMode="auto">
          <a:xfrm>
            <a:off x="2819400" y="2286000"/>
            <a:ext cx="16764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1659916"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t>Next State </a:t>
            </a:r>
          </a:p>
        </p:txBody>
      </p:sp>
      <p:sp>
        <p:nvSpPr>
          <p:cNvPr id="1659917"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Current State</a:t>
            </a:r>
            <a:endParaRPr lang="en-US" sz="2800" b="1" dirty="0"/>
          </a:p>
        </p:txBody>
      </p:sp>
      <p:sp>
        <p:nvSpPr>
          <p:cNvPr id="1659918"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t>Input</a:t>
            </a:r>
          </a:p>
        </p:txBody>
      </p:sp>
      <p:sp>
        <p:nvSpPr>
          <p:cNvPr id="1659923" name="Line 19"/>
          <p:cNvSpPr>
            <a:spLocks noChangeShapeType="1"/>
          </p:cNvSpPr>
          <p:nvPr>
            <p:custDataLst>
              <p:tags r:id="rId11"/>
            </p:custDataLst>
          </p:nvPr>
        </p:nvSpPr>
        <p:spPr bwMode="auto">
          <a:xfrm flipV="1">
            <a:off x="1219200" y="2286000"/>
            <a:ext cx="52705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1659924" name="Line 20"/>
          <p:cNvSpPr>
            <a:spLocks noChangeShapeType="1"/>
          </p:cNvSpPr>
          <p:nvPr>
            <p:custDataLst>
              <p:tags r:id="rId12"/>
            </p:custDataLst>
          </p:nvPr>
        </p:nvSpPr>
        <p:spPr bwMode="auto">
          <a:xfrm>
            <a:off x="6019800" y="2667000"/>
            <a:ext cx="67945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3" name="Line 19"/>
          <p:cNvSpPr>
            <a:spLocks noChangeShapeType="1"/>
          </p:cNvSpPr>
          <p:nvPr>
            <p:custDataLst>
              <p:tags r:id="rId13"/>
            </p:custDataLst>
          </p:nvPr>
        </p:nvSpPr>
        <p:spPr bwMode="auto">
          <a:xfrm>
            <a:off x="6019800" y="1905000"/>
            <a:ext cx="685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4"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Output</a:t>
            </a:r>
            <a:endParaRPr lang="en-US" sz="2800" b="1" dirty="0"/>
          </a:p>
        </p:txBody>
      </p:sp>
      <p:sp>
        <p:nvSpPr>
          <p:cNvPr id="20" name="Rectangle 19"/>
          <p:cNvSpPr/>
          <p:nvPr>
            <p:custDataLst>
              <p:tags r:id="rId15"/>
            </p:custDataLst>
          </p:nvPr>
        </p:nvSpPr>
        <p:spPr>
          <a:xfrm>
            <a:off x="1752600" y="1447800"/>
            <a:ext cx="1066800" cy="167640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Registers</a:t>
            </a:r>
            <a:endParaRPr lang="en-US" sz="2400" dirty="0">
              <a:solidFill>
                <a:schemeClr val="tx1"/>
              </a:solidFill>
            </a:endParaRPr>
          </a:p>
        </p:txBody>
      </p:sp>
      <p:sp>
        <p:nvSpPr>
          <p:cNvPr id="21" name="Oval 20"/>
          <p:cNvSpPr/>
          <p:nvPr>
            <p:custDataLst>
              <p:tags r:id="rId16"/>
            </p:custDataLst>
          </p:nvPr>
        </p:nvSpPr>
        <p:spPr>
          <a:xfrm>
            <a:off x="4572000" y="1371600"/>
            <a:ext cx="1524000" cy="1828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cxnSp>
        <p:nvCxnSpPr>
          <p:cNvPr id="19" name="Straight Connector 18"/>
          <p:cNvCxnSpPr/>
          <p:nvPr>
            <p:custDataLst>
              <p:tags r:id="rId17"/>
            </p:custDataLst>
          </p:nvPr>
        </p:nvCxnSpPr>
        <p:spPr>
          <a:xfrm rot="5400000" flipH="1" flipV="1">
            <a:off x="2476500" y="3009899"/>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V="1">
            <a:off x="2552700" y="3009900"/>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299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custDataLst>
              <p:tags r:id="rId1"/>
            </p:custDataLst>
          </p:nvPr>
        </p:nvSpPr>
        <p:spPr>
          <a:noFill/>
          <a:ln/>
        </p:spPr>
        <p:txBody>
          <a:bodyPr anchor="ctr">
            <a:normAutofit fontScale="90000"/>
          </a:bodyPr>
          <a:lstStyle/>
          <a:p>
            <a:r>
              <a:rPr lang="en-US" dirty="0" smtClean="0"/>
              <a:t>Moore Machine</a:t>
            </a:r>
            <a:endParaRPr lang="en-US" dirty="0"/>
          </a:p>
        </p:txBody>
      </p:sp>
      <p:sp>
        <p:nvSpPr>
          <p:cNvPr id="25" name="Content Placeholder 24"/>
          <p:cNvSpPr>
            <a:spLocks noGrp="1"/>
          </p:cNvSpPr>
          <p:nvPr>
            <p:ph idx="1"/>
            <p:custDataLst>
              <p:tags r:id="rId2"/>
            </p:custDataLst>
          </p:nvPr>
        </p:nvSpPr>
        <p:spPr>
          <a:xfrm>
            <a:off x="228600" y="762000"/>
            <a:ext cx="8686800" cy="5715000"/>
          </a:xfrm>
        </p:spPr>
        <p:txBody>
          <a:bodyPr/>
          <a:lstStyle/>
          <a:p>
            <a:r>
              <a:rPr lang="en-US" dirty="0" smtClean="0"/>
              <a:t>Special Case: </a:t>
            </a:r>
            <a:r>
              <a:rPr lang="en-US" dirty="0" smtClean="0">
                <a:solidFill>
                  <a:schemeClr val="accent5">
                    <a:lumMod val="60000"/>
                    <a:lumOff val="40000"/>
                  </a:schemeClr>
                </a:solidFill>
              </a:rPr>
              <a:t>Moore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depend only on current state</a:t>
            </a:r>
            <a:endParaRPr lang="en-US" dirty="0"/>
          </a:p>
        </p:txBody>
      </p:sp>
      <p:sp>
        <p:nvSpPr>
          <p:cNvPr id="23" name="Line 4"/>
          <p:cNvSpPr>
            <a:spLocks noChangeShapeType="1"/>
          </p:cNvSpPr>
          <p:nvPr>
            <p:custDataLst>
              <p:tags r:id="rId3"/>
            </p:custDataLst>
          </p:nvPr>
        </p:nvSpPr>
        <p:spPr bwMode="auto">
          <a:xfrm>
            <a:off x="6699250" y="2667000"/>
            <a:ext cx="0" cy="1441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4" name="Line 5"/>
          <p:cNvSpPr>
            <a:spLocks noChangeShapeType="1"/>
          </p:cNvSpPr>
          <p:nvPr>
            <p:custDataLst>
              <p:tags r:id="rId4"/>
            </p:custDataLst>
          </p:nvPr>
        </p:nvSpPr>
        <p:spPr bwMode="auto">
          <a:xfrm>
            <a:off x="4038600" y="2971801"/>
            <a:ext cx="5334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6"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7" name="Line 7"/>
          <p:cNvSpPr>
            <a:spLocks noChangeShapeType="1"/>
          </p:cNvSpPr>
          <p:nvPr>
            <p:custDataLst>
              <p:tags r:id="rId6"/>
            </p:custDataLst>
          </p:nvPr>
        </p:nvSpPr>
        <p:spPr bwMode="auto">
          <a:xfrm flipV="1">
            <a:off x="1219200" y="2286000"/>
            <a:ext cx="0" cy="1822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8" name="Line 8"/>
          <p:cNvSpPr>
            <a:spLocks noChangeShapeType="1"/>
          </p:cNvSpPr>
          <p:nvPr>
            <p:custDataLst>
              <p:tags r:id="rId7"/>
            </p:custDataLst>
          </p:nvPr>
        </p:nvSpPr>
        <p:spPr bwMode="auto">
          <a:xfrm>
            <a:off x="2819400" y="2286000"/>
            <a:ext cx="1447800" cy="0"/>
          </a:xfrm>
          <a:prstGeom prst="line">
            <a:avLst/>
          </a:prstGeom>
          <a:noFill/>
          <a:ln w="28575">
            <a:solidFill>
              <a:schemeClr val="tx1"/>
            </a:solidFill>
            <a:round/>
            <a:headEnd type="none" w="med" len="med"/>
            <a:tailEnd type="oval" w="med" len="med"/>
          </a:ln>
          <a:effectLst/>
        </p:spPr>
        <p:txBody>
          <a:bodyPr wrap="none" anchor="ctr"/>
          <a:lstStyle/>
          <a:p>
            <a:endParaRPr lang="en-US"/>
          </a:p>
        </p:txBody>
      </p:sp>
      <p:sp>
        <p:nvSpPr>
          <p:cNvPr id="45"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t>Next </a:t>
            </a:r>
            <a:r>
              <a:rPr lang="en-US" sz="2800" b="1" dirty="0" smtClean="0"/>
              <a:t>State</a:t>
            </a:r>
            <a:endParaRPr lang="en-US" sz="2800" b="1" dirty="0"/>
          </a:p>
        </p:txBody>
      </p:sp>
      <p:sp>
        <p:nvSpPr>
          <p:cNvPr id="46"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Current State</a:t>
            </a:r>
            <a:endParaRPr lang="en-US" sz="2800" b="1" dirty="0"/>
          </a:p>
        </p:txBody>
      </p:sp>
      <p:sp>
        <p:nvSpPr>
          <p:cNvPr id="47"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t>Input</a:t>
            </a:r>
          </a:p>
        </p:txBody>
      </p:sp>
      <p:sp>
        <p:nvSpPr>
          <p:cNvPr id="48" name="Line 19"/>
          <p:cNvSpPr>
            <a:spLocks noChangeShapeType="1"/>
          </p:cNvSpPr>
          <p:nvPr>
            <p:custDataLst>
              <p:tags r:id="rId11"/>
            </p:custDataLst>
          </p:nvPr>
        </p:nvSpPr>
        <p:spPr bwMode="auto">
          <a:xfrm flipV="1">
            <a:off x="1219200" y="2286000"/>
            <a:ext cx="52705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49" name="Line 20"/>
          <p:cNvSpPr>
            <a:spLocks noChangeShapeType="1"/>
          </p:cNvSpPr>
          <p:nvPr>
            <p:custDataLst>
              <p:tags r:id="rId12"/>
            </p:custDataLst>
          </p:nvPr>
        </p:nvSpPr>
        <p:spPr bwMode="auto">
          <a:xfrm>
            <a:off x="6096000" y="2667000"/>
            <a:ext cx="60325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50" name="Line 19"/>
          <p:cNvSpPr>
            <a:spLocks noChangeShapeType="1"/>
          </p:cNvSpPr>
          <p:nvPr>
            <p:custDataLst>
              <p:tags r:id="rId13"/>
            </p:custDataLst>
          </p:nvPr>
        </p:nvSpPr>
        <p:spPr bwMode="auto">
          <a:xfrm>
            <a:off x="6096000" y="1905000"/>
            <a:ext cx="6096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51"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Output</a:t>
            </a:r>
            <a:endParaRPr lang="en-US" sz="2800" b="1" dirty="0"/>
          </a:p>
        </p:txBody>
      </p:sp>
      <p:sp>
        <p:nvSpPr>
          <p:cNvPr id="52" name="Rectangle 51"/>
          <p:cNvSpPr/>
          <p:nvPr>
            <p:custDataLst>
              <p:tags r:id="rId15"/>
            </p:custDataLst>
          </p:nvPr>
        </p:nvSpPr>
        <p:spPr>
          <a:xfrm>
            <a:off x="1752600" y="1447800"/>
            <a:ext cx="1066800" cy="167640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Registers</a:t>
            </a:r>
            <a:endParaRPr lang="en-US" sz="2400" dirty="0">
              <a:solidFill>
                <a:schemeClr val="tx1"/>
              </a:solidFill>
            </a:endParaRPr>
          </a:p>
        </p:txBody>
      </p:sp>
      <p:sp>
        <p:nvSpPr>
          <p:cNvPr id="53" name="Oval 52"/>
          <p:cNvSpPr/>
          <p:nvPr>
            <p:custDataLst>
              <p:tags r:id="rId16"/>
            </p:custDataLst>
          </p:nvPr>
        </p:nvSpPr>
        <p:spPr>
          <a:xfrm>
            <a:off x="4572000" y="1371600"/>
            <a:ext cx="152400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sp>
        <p:nvSpPr>
          <p:cNvPr id="54" name="Oval 53"/>
          <p:cNvSpPr/>
          <p:nvPr>
            <p:custDataLst>
              <p:tags r:id="rId17"/>
            </p:custDataLst>
          </p:nvPr>
        </p:nvSpPr>
        <p:spPr>
          <a:xfrm>
            <a:off x="4572000" y="2362200"/>
            <a:ext cx="152400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sp>
        <p:nvSpPr>
          <p:cNvPr id="55" name="Line 8"/>
          <p:cNvSpPr>
            <a:spLocks noChangeShapeType="1"/>
          </p:cNvSpPr>
          <p:nvPr>
            <p:custDataLst>
              <p:tags r:id="rId18"/>
            </p:custDataLst>
          </p:nvPr>
        </p:nvSpPr>
        <p:spPr bwMode="auto">
          <a:xfrm>
            <a:off x="4267200" y="2667000"/>
            <a:ext cx="304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56" name="Line 8"/>
          <p:cNvSpPr>
            <a:spLocks noChangeShapeType="1"/>
          </p:cNvSpPr>
          <p:nvPr>
            <p:custDataLst>
              <p:tags r:id="rId19"/>
            </p:custDataLst>
          </p:nvPr>
        </p:nvSpPr>
        <p:spPr bwMode="auto">
          <a:xfrm>
            <a:off x="4267200" y="1752600"/>
            <a:ext cx="304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cxnSp>
        <p:nvCxnSpPr>
          <p:cNvPr id="58" name="Straight Connector 57"/>
          <p:cNvCxnSpPr>
            <a:stCxn id="56" idx="0"/>
          </p:cNvCxnSpPr>
          <p:nvPr>
            <p:custDataLst>
              <p:tags r:id="rId20"/>
            </p:custDataLst>
          </p:nvPr>
        </p:nvCxnSpPr>
        <p:spPr>
          <a:xfrm rot="5400000">
            <a:off x="3810000" y="22098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1"/>
            </p:custDataLst>
          </p:nvPr>
        </p:nvCxnSpPr>
        <p:spPr>
          <a:xfrm rot="5400000" flipH="1" flipV="1">
            <a:off x="2476500" y="3009899"/>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rot="16200000" flipV="1">
            <a:off x="2552700" y="3009900"/>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823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9" name="Rectangle 3"/>
          <p:cNvSpPr>
            <a:spLocks noGrp="1" noChangeArrowheads="1"/>
          </p:cNvSpPr>
          <p:nvPr>
            <p:ph idx="1"/>
            <p:custDataLst>
              <p:tags r:id="rId1"/>
            </p:custDataLst>
          </p:nvPr>
        </p:nvSpPr>
        <p:spPr>
          <a:xfrm>
            <a:off x="228600" y="685800"/>
            <a:ext cx="8915400" cy="5638800"/>
          </a:xfrm>
        </p:spPr>
        <p:txBody>
          <a:bodyPr>
            <a:noAutofit/>
          </a:bodyPr>
          <a:lstStyle/>
          <a:p>
            <a:r>
              <a:rPr lang="en-US" sz="2800" dirty="0" smtClean="0"/>
              <a:t>How </a:t>
            </a:r>
            <a:r>
              <a:rPr lang="en-US" sz="2800" dirty="0"/>
              <a:t>long does it take to compute a result</a:t>
            </a:r>
            <a:r>
              <a:rPr lang="en-US" sz="2800" dirty="0" smtClean="0"/>
              <a:t>?</a:t>
            </a:r>
          </a:p>
          <a:p>
            <a:pPr lvl="1"/>
            <a:endParaRPr lang="en-US" dirty="0" smtClean="0"/>
          </a:p>
        </p:txBody>
      </p:sp>
      <p:sp>
        <p:nvSpPr>
          <p:cNvPr id="4" name="Title 3"/>
          <p:cNvSpPr>
            <a:spLocks noGrp="1"/>
          </p:cNvSpPr>
          <p:nvPr>
            <p:ph type="title"/>
            <p:custDataLst>
              <p:tags r:id="rId2"/>
            </p:custDataLst>
          </p:nvPr>
        </p:nvSpPr>
        <p:spPr/>
        <p:txBody>
          <a:bodyPr>
            <a:normAutofit fontScale="90000"/>
          </a:bodyPr>
          <a:lstStyle/>
          <a:p>
            <a:r>
              <a:rPr lang="en-US" dirty="0" smtClean="0"/>
              <a:t>Critical Path</a:t>
            </a:r>
            <a:endParaRPr lang="en-US" dirty="0"/>
          </a:p>
        </p:txBody>
      </p:sp>
      <p:grpSp>
        <p:nvGrpSpPr>
          <p:cNvPr id="301" name="Group 300"/>
          <p:cNvGrpSpPr/>
          <p:nvPr/>
        </p:nvGrpSpPr>
        <p:grpSpPr>
          <a:xfrm>
            <a:off x="6964264" y="2057400"/>
            <a:ext cx="2219341" cy="4357530"/>
            <a:chOff x="6964264" y="1981200"/>
            <a:chExt cx="2219341" cy="4357530"/>
          </a:xfrm>
        </p:grpSpPr>
        <p:sp>
          <p:nvSpPr>
            <p:cNvPr id="302" name="Line 16"/>
            <p:cNvSpPr>
              <a:spLocks noChangeShapeType="1"/>
            </p:cNvSpPr>
            <p:nvPr>
              <p:custDataLst>
                <p:tags r:id="rId150"/>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3" name="Line 16"/>
            <p:cNvSpPr>
              <a:spLocks noChangeShapeType="1"/>
            </p:cNvSpPr>
            <p:nvPr>
              <p:custDataLst>
                <p:tags r:id="rId151"/>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4" name="TextBox 303"/>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05" name="TextBox 304"/>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06" name="TextBox 305"/>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07" name="Line 16"/>
            <p:cNvSpPr>
              <a:spLocks noChangeShapeType="1"/>
            </p:cNvSpPr>
            <p:nvPr>
              <p:custDataLst>
                <p:tags r:id="rId15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08" name="Line 7"/>
            <p:cNvSpPr>
              <a:spLocks noChangeShapeType="1"/>
            </p:cNvSpPr>
            <p:nvPr>
              <p:custDataLst>
                <p:tags r:id="rId153"/>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0" name="Line 6"/>
            <p:cNvSpPr>
              <a:spLocks noChangeShapeType="1"/>
            </p:cNvSpPr>
            <p:nvPr>
              <p:custDataLst>
                <p:tags r:id="rId154"/>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1" name="AutoShape 4"/>
            <p:cNvSpPr>
              <a:spLocks noChangeArrowheads="1"/>
            </p:cNvSpPr>
            <p:nvPr>
              <p:custDataLst>
                <p:tags r:id="rId155"/>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2" name="Line 7"/>
            <p:cNvSpPr>
              <a:spLocks noChangeShapeType="1"/>
            </p:cNvSpPr>
            <p:nvPr>
              <p:custDataLst>
                <p:tags r:id="rId156"/>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3" name="AutoShape 4"/>
            <p:cNvSpPr>
              <a:spLocks noChangeArrowheads="1"/>
            </p:cNvSpPr>
            <p:nvPr>
              <p:custDataLst>
                <p:tags r:id="rId157"/>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4" name="Line 6"/>
            <p:cNvSpPr>
              <a:spLocks noChangeShapeType="1"/>
            </p:cNvSpPr>
            <p:nvPr>
              <p:custDataLst>
                <p:tags r:id="rId158"/>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5" name="Line 7"/>
            <p:cNvSpPr>
              <a:spLocks noChangeShapeType="1"/>
            </p:cNvSpPr>
            <p:nvPr>
              <p:custDataLst>
                <p:tags r:id="rId159"/>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6" name="AutoShape 14"/>
            <p:cNvSpPr>
              <a:spLocks noChangeArrowheads="1"/>
            </p:cNvSpPr>
            <p:nvPr>
              <p:custDataLst>
                <p:tags r:id="rId160"/>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7" name="Line 16"/>
            <p:cNvSpPr>
              <a:spLocks noChangeShapeType="1"/>
            </p:cNvSpPr>
            <p:nvPr>
              <p:custDataLst>
                <p:tags r:id="rId161"/>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18" name="Line 7"/>
            <p:cNvSpPr>
              <a:spLocks noChangeShapeType="1"/>
            </p:cNvSpPr>
            <p:nvPr>
              <p:custDataLst>
                <p:tags r:id="rId162"/>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19" name="Straight Connector 318"/>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0" name="Line 11"/>
            <p:cNvSpPr>
              <a:spLocks noChangeShapeType="1"/>
            </p:cNvSpPr>
            <p:nvPr>
              <p:custDataLst>
                <p:tags r:id="rId163"/>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21" name="Straight Connector 320"/>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2" name="AutoShape 4"/>
            <p:cNvSpPr>
              <a:spLocks noChangeArrowheads="1"/>
            </p:cNvSpPr>
            <p:nvPr>
              <p:custDataLst>
                <p:tags r:id="rId164"/>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3" name="Line 16"/>
            <p:cNvSpPr>
              <a:spLocks noChangeShapeType="1"/>
            </p:cNvSpPr>
            <p:nvPr>
              <p:custDataLst>
                <p:tags r:id="rId165"/>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4" name="Line 7"/>
            <p:cNvSpPr>
              <a:spLocks noChangeShapeType="1"/>
            </p:cNvSpPr>
            <p:nvPr>
              <p:custDataLst>
                <p:tags r:id="rId166"/>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5" name="Line 7"/>
            <p:cNvSpPr>
              <a:spLocks noChangeShapeType="1"/>
            </p:cNvSpPr>
            <p:nvPr>
              <p:custDataLst>
                <p:tags r:id="rId167"/>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6" name="Line 16"/>
            <p:cNvSpPr>
              <a:spLocks noChangeShapeType="1"/>
            </p:cNvSpPr>
            <p:nvPr>
              <p:custDataLst>
                <p:tags r:id="rId168"/>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27" name="Straight Connector 326"/>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Line 16"/>
            <p:cNvSpPr>
              <a:spLocks noChangeShapeType="1"/>
            </p:cNvSpPr>
            <p:nvPr>
              <p:custDataLst>
                <p:tags r:id="rId169"/>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30" name="Straight Connector 329"/>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1" name="Line 6"/>
            <p:cNvSpPr>
              <a:spLocks noChangeShapeType="1"/>
            </p:cNvSpPr>
            <p:nvPr>
              <p:custDataLst>
                <p:tags r:id="rId170"/>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2" name="AutoShape 4"/>
            <p:cNvSpPr>
              <a:spLocks noChangeArrowheads="1"/>
            </p:cNvSpPr>
            <p:nvPr>
              <p:custDataLst>
                <p:tags r:id="rId171"/>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33" name="Line 6"/>
            <p:cNvSpPr>
              <a:spLocks noChangeShapeType="1"/>
            </p:cNvSpPr>
            <p:nvPr>
              <p:custDataLst>
                <p:tags r:id="rId172"/>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34" name="Straight Connector 333"/>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5" name="Line 11"/>
            <p:cNvSpPr>
              <a:spLocks noChangeShapeType="1"/>
            </p:cNvSpPr>
            <p:nvPr>
              <p:custDataLst>
                <p:tags r:id="rId173"/>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336" name="Straight Connector 335"/>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9" name="Line 16"/>
            <p:cNvSpPr>
              <a:spLocks noChangeShapeType="1"/>
            </p:cNvSpPr>
            <p:nvPr>
              <p:custDataLst>
                <p:tags r:id="rId174"/>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40" name="Straight Connector 339"/>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3" name="Line 16"/>
            <p:cNvSpPr>
              <a:spLocks noChangeShapeType="1"/>
            </p:cNvSpPr>
            <p:nvPr>
              <p:custDataLst>
                <p:tags r:id="rId175"/>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44" name="Line 6"/>
            <p:cNvSpPr>
              <a:spLocks noChangeShapeType="1"/>
            </p:cNvSpPr>
            <p:nvPr>
              <p:custDataLst>
                <p:tags r:id="rId176"/>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45" name="Straight Connector 344"/>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6" name="Line 11"/>
            <p:cNvSpPr>
              <a:spLocks noChangeShapeType="1"/>
            </p:cNvSpPr>
            <p:nvPr>
              <p:custDataLst>
                <p:tags r:id="rId177"/>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347" name="Oval 34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ne 7"/>
            <p:cNvSpPr>
              <a:spLocks noChangeShapeType="1"/>
            </p:cNvSpPr>
            <p:nvPr>
              <p:custDataLst>
                <p:tags r:id="rId178"/>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4" name="Line 7"/>
            <p:cNvSpPr>
              <a:spLocks noChangeShapeType="1"/>
            </p:cNvSpPr>
            <p:nvPr>
              <p:custDataLst>
                <p:tags r:id="rId179"/>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5" name="Line 16"/>
            <p:cNvSpPr>
              <a:spLocks noChangeShapeType="1"/>
            </p:cNvSpPr>
            <p:nvPr>
              <p:custDataLst>
                <p:tags r:id="rId180"/>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6" name="Line 6"/>
            <p:cNvSpPr>
              <a:spLocks noChangeShapeType="1"/>
            </p:cNvSpPr>
            <p:nvPr>
              <p:custDataLst>
                <p:tags r:id="rId181"/>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57" name="AutoShape 4"/>
            <p:cNvSpPr>
              <a:spLocks noChangeArrowheads="1"/>
            </p:cNvSpPr>
            <p:nvPr>
              <p:custDataLst>
                <p:tags r:id="rId182"/>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58" name="Line 7"/>
            <p:cNvSpPr>
              <a:spLocks noChangeShapeType="1"/>
            </p:cNvSpPr>
            <p:nvPr>
              <p:custDataLst>
                <p:tags r:id="rId183"/>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9" name="AutoShape 4"/>
            <p:cNvSpPr>
              <a:spLocks noChangeArrowheads="1"/>
            </p:cNvSpPr>
            <p:nvPr>
              <p:custDataLst>
                <p:tags r:id="rId184"/>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0" name="Line 6"/>
            <p:cNvSpPr>
              <a:spLocks noChangeShapeType="1"/>
            </p:cNvSpPr>
            <p:nvPr>
              <p:custDataLst>
                <p:tags r:id="rId185"/>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61" name="Line 7"/>
            <p:cNvSpPr>
              <a:spLocks noChangeShapeType="1"/>
            </p:cNvSpPr>
            <p:nvPr>
              <p:custDataLst>
                <p:tags r:id="rId186"/>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2" name="AutoShape 14"/>
            <p:cNvSpPr>
              <a:spLocks noChangeArrowheads="1"/>
            </p:cNvSpPr>
            <p:nvPr>
              <p:custDataLst>
                <p:tags r:id="rId187"/>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3" name="Line 16"/>
            <p:cNvSpPr>
              <a:spLocks noChangeShapeType="1"/>
            </p:cNvSpPr>
            <p:nvPr>
              <p:custDataLst>
                <p:tags r:id="rId188"/>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64" name="Line 7"/>
            <p:cNvSpPr>
              <a:spLocks noChangeShapeType="1"/>
            </p:cNvSpPr>
            <p:nvPr>
              <p:custDataLst>
                <p:tags r:id="rId189"/>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65" name="Straight Connector 364"/>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6" name="Line 11"/>
            <p:cNvSpPr>
              <a:spLocks noChangeShapeType="1"/>
            </p:cNvSpPr>
            <p:nvPr>
              <p:custDataLst>
                <p:tags r:id="rId190"/>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67" name="Straight Connector 366"/>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8" name="Line 7"/>
            <p:cNvSpPr>
              <a:spLocks noChangeShapeType="1"/>
            </p:cNvSpPr>
            <p:nvPr>
              <p:custDataLst>
                <p:tags r:id="rId191"/>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9" name="AutoShape 4"/>
            <p:cNvSpPr>
              <a:spLocks noChangeArrowheads="1"/>
            </p:cNvSpPr>
            <p:nvPr>
              <p:custDataLst>
                <p:tags r:id="rId192"/>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70" name="Line 16"/>
            <p:cNvSpPr>
              <a:spLocks noChangeShapeType="1"/>
            </p:cNvSpPr>
            <p:nvPr>
              <p:custDataLst>
                <p:tags r:id="rId193"/>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1" name="Line 7"/>
            <p:cNvSpPr>
              <a:spLocks noChangeShapeType="1"/>
            </p:cNvSpPr>
            <p:nvPr>
              <p:custDataLst>
                <p:tags r:id="rId194"/>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2" name="Line 7"/>
            <p:cNvSpPr>
              <a:spLocks noChangeShapeType="1"/>
            </p:cNvSpPr>
            <p:nvPr>
              <p:custDataLst>
                <p:tags r:id="rId195"/>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3" name="Line 16"/>
            <p:cNvSpPr>
              <a:spLocks noChangeShapeType="1"/>
            </p:cNvSpPr>
            <p:nvPr>
              <p:custDataLst>
                <p:tags r:id="rId196"/>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4" name="TextBox 373"/>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375" name="Straight Connector 374"/>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7" name="Line 16"/>
            <p:cNvSpPr>
              <a:spLocks noChangeShapeType="1"/>
            </p:cNvSpPr>
            <p:nvPr>
              <p:custDataLst>
                <p:tags r:id="rId197"/>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78" name="Straight Connector 377"/>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Line 6"/>
            <p:cNvSpPr>
              <a:spLocks noChangeShapeType="1"/>
            </p:cNvSpPr>
            <p:nvPr>
              <p:custDataLst>
                <p:tags r:id="rId198"/>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09" name="Rectangle 308"/>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4865674" y="1967070"/>
            <a:ext cx="2144726" cy="4357530"/>
            <a:chOff x="6964264" y="1981200"/>
            <a:chExt cx="2144726" cy="4357530"/>
          </a:xfrm>
        </p:grpSpPr>
        <p:sp>
          <p:nvSpPr>
            <p:cNvPr id="381" name="Line 16"/>
            <p:cNvSpPr>
              <a:spLocks noChangeShapeType="1"/>
            </p:cNvSpPr>
            <p:nvPr>
              <p:custDataLst>
                <p:tags r:id="rId10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2" name="Line 16"/>
            <p:cNvSpPr>
              <a:spLocks noChangeShapeType="1"/>
            </p:cNvSpPr>
            <p:nvPr>
              <p:custDataLst>
                <p:tags r:id="rId10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3" name="TextBox 38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84" name="TextBox 38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85" name="TextBox 38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86" name="Line 16"/>
            <p:cNvSpPr>
              <a:spLocks noChangeShapeType="1"/>
            </p:cNvSpPr>
            <p:nvPr>
              <p:custDataLst>
                <p:tags r:id="rId103"/>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87" name="Line 7"/>
            <p:cNvSpPr>
              <a:spLocks noChangeShapeType="1"/>
            </p:cNvSpPr>
            <p:nvPr>
              <p:custDataLst>
                <p:tags r:id="rId104"/>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9" name="Line 6"/>
            <p:cNvSpPr>
              <a:spLocks noChangeShapeType="1"/>
            </p:cNvSpPr>
            <p:nvPr>
              <p:custDataLst>
                <p:tags r:id="rId105"/>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0" name="AutoShape 4"/>
            <p:cNvSpPr>
              <a:spLocks noChangeArrowheads="1"/>
            </p:cNvSpPr>
            <p:nvPr>
              <p:custDataLst>
                <p:tags r:id="rId106"/>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1" name="Line 7"/>
            <p:cNvSpPr>
              <a:spLocks noChangeShapeType="1"/>
            </p:cNvSpPr>
            <p:nvPr>
              <p:custDataLst>
                <p:tags r:id="rId107"/>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2" name="AutoShape 4"/>
            <p:cNvSpPr>
              <a:spLocks noChangeArrowheads="1"/>
            </p:cNvSpPr>
            <p:nvPr>
              <p:custDataLst>
                <p:tags r:id="rId108"/>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3" name="Line 6"/>
            <p:cNvSpPr>
              <a:spLocks noChangeShapeType="1"/>
            </p:cNvSpPr>
            <p:nvPr>
              <p:custDataLst>
                <p:tags r:id="rId109"/>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4" name="Line 7"/>
            <p:cNvSpPr>
              <a:spLocks noChangeShapeType="1"/>
            </p:cNvSpPr>
            <p:nvPr>
              <p:custDataLst>
                <p:tags r:id="rId110"/>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5" name="AutoShape 14"/>
            <p:cNvSpPr>
              <a:spLocks noChangeArrowheads="1"/>
            </p:cNvSpPr>
            <p:nvPr>
              <p:custDataLst>
                <p:tags r:id="rId111"/>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6" name="Line 16"/>
            <p:cNvSpPr>
              <a:spLocks noChangeShapeType="1"/>
            </p:cNvSpPr>
            <p:nvPr>
              <p:custDataLst>
                <p:tags r:id="rId112"/>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97" name="Line 7"/>
            <p:cNvSpPr>
              <a:spLocks noChangeShapeType="1"/>
            </p:cNvSpPr>
            <p:nvPr>
              <p:custDataLst>
                <p:tags r:id="rId113"/>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8" name="Straight Connector 397"/>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9" name="Line 11"/>
            <p:cNvSpPr>
              <a:spLocks noChangeShapeType="1"/>
            </p:cNvSpPr>
            <p:nvPr>
              <p:custDataLst>
                <p:tags r:id="rId114"/>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00" name="Straight Connector 399"/>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1" name="AutoShape 4"/>
            <p:cNvSpPr>
              <a:spLocks noChangeArrowheads="1"/>
            </p:cNvSpPr>
            <p:nvPr>
              <p:custDataLst>
                <p:tags r:id="rId115"/>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02" name="Line 16"/>
            <p:cNvSpPr>
              <a:spLocks noChangeShapeType="1"/>
            </p:cNvSpPr>
            <p:nvPr>
              <p:custDataLst>
                <p:tags r:id="rId116"/>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3" name="Line 7"/>
            <p:cNvSpPr>
              <a:spLocks noChangeShapeType="1"/>
            </p:cNvSpPr>
            <p:nvPr>
              <p:custDataLst>
                <p:tags r:id="rId117"/>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4" name="Line 7"/>
            <p:cNvSpPr>
              <a:spLocks noChangeShapeType="1"/>
            </p:cNvSpPr>
            <p:nvPr>
              <p:custDataLst>
                <p:tags r:id="rId118"/>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5" name="Line 16"/>
            <p:cNvSpPr>
              <a:spLocks noChangeShapeType="1"/>
            </p:cNvSpPr>
            <p:nvPr>
              <p:custDataLst>
                <p:tags r:id="rId119"/>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06" name="Straight Connector 40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Line 16"/>
            <p:cNvSpPr>
              <a:spLocks noChangeShapeType="1"/>
            </p:cNvSpPr>
            <p:nvPr>
              <p:custDataLst>
                <p:tags r:id="rId120"/>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09" name="Straight Connector 40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0" name="Line 6"/>
            <p:cNvSpPr>
              <a:spLocks noChangeShapeType="1"/>
            </p:cNvSpPr>
            <p:nvPr>
              <p:custDataLst>
                <p:tags r:id="rId121"/>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11" name="AutoShape 4"/>
            <p:cNvSpPr>
              <a:spLocks noChangeArrowheads="1"/>
            </p:cNvSpPr>
            <p:nvPr>
              <p:custDataLst>
                <p:tags r:id="rId122"/>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2" name="Line 6"/>
            <p:cNvSpPr>
              <a:spLocks noChangeShapeType="1"/>
            </p:cNvSpPr>
            <p:nvPr>
              <p:custDataLst>
                <p:tags r:id="rId123"/>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3" name="Straight Connector 41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4" name="Line 11"/>
            <p:cNvSpPr>
              <a:spLocks noChangeShapeType="1"/>
            </p:cNvSpPr>
            <p:nvPr>
              <p:custDataLst>
                <p:tags r:id="rId124"/>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15" name="Straight Connector 41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8" name="Line 16"/>
            <p:cNvSpPr>
              <a:spLocks noChangeShapeType="1"/>
            </p:cNvSpPr>
            <p:nvPr>
              <p:custDataLst>
                <p:tags r:id="rId125"/>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9" name="Straight Connector 41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2" name="Line 16"/>
            <p:cNvSpPr>
              <a:spLocks noChangeShapeType="1"/>
            </p:cNvSpPr>
            <p:nvPr>
              <p:custDataLst>
                <p:tags r:id="rId126"/>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23" name="Line 6"/>
            <p:cNvSpPr>
              <a:spLocks noChangeShapeType="1"/>
            </p:cNvSpPr>
            <p:nvPr>
              <p:custDataLst>
                <p:tags r:id="rId127"/>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24" name="Straight Connector 42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5" name="Line 11"/>
            <p:cNvSpPr>
              <a:spLocks noChangeShapeType="1"/>
            </p:cNvSpPr>
            <p:nvPr>
              <p:custDataLst>
                <p:tags r:id="rId128"/>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26" name="Oval 425"/>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ine 7"/>
            <p:cNvSpPr>
              <a:spLocks noChangeShapeType="1"/>
            </p:cNvSpPr>
            <p:nvPr>
              <p:custDataLst>
                <p:tags r:id="rId129"/>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3" name="Line 7"/>
            <p:cNvSpPr>
              <a:spLocks noChangeShapeType="1"/>
            </p:cNvSpPr>
            <p:nvPr>
              <p:custDataLst>
                <p:tags r:id="rId130"/>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4" name="Line 16"/>
            <p:cNvSpPr>
              <a:spLocks noChangeShapeType="1"/>
            </p:cNvSpPr>
            <p:nvPr>
              <p:custDataLst>
                <p:tags r:id="rId131"/>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5" name="Line 6"/>
            <p:cNvSpPr>
              <a:spLocks noChangeShapeType="1"/>
            </p:cNvSpPr>
            <p:nvPr>
              <p:custDataLst>
                <p:tags r:id="rId132"/>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36" name="AutoShape 4"/>
            <p:cNvSpPr>
              <a:spLocks noChangeArrowheads="1"/>
            </p:cNvSpPr>
            <p:nvPr>
              <p:custDataLst>
                <p:tags r:id="rId133"/>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7" name="Line 7"/>
            <p:cNvSpPr>
              <a:spLocks noChangeShapeType="1"/>
            </p:cNvSpPr>
            <p:nvPr>
              <p:custDataLst>
                <p:tags r:id="rId134"/>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8" name="AutoShape 4"/>
            <p:cNvSpPr>
              <a:spLocks noChangeArrowheads="1"/>
            </p:cNvSpPr>
            <p:nvPr>
              <p:custDataLst>
                <p:tags r:id="rId135"/>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9" name="Line 6"/>
            <p:cNvSpPr>
              <a:spLocks noChangeShapeType="1"/>
            </p:cNvSpPr>
            <p:nvPr>
              <p:custDataLst>
                <p:tags r:id="rId136"/>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0" name="Line 7"/>
            <p:cNvSpPr>
              <a:spLocks noChangeShapeType="1"/>
            </p:cNvSpPr>
            <p:nvPr>
              <p:custDataLst>
                <p:tags r:id="rId137"/>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1" name="AutoShape 14"/>
            <p:cNvSpPr>
              <a:spLocks noChangeArrowheads="1"/>
            </p:cNvSpPr>
            <p:nvPr>
              <p:custDataLst>
                <p:tags r:id="rId138"/>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2" name="Line 16"/>
            <p:cNvSpPr>
              <a:spLocks noChangeShapeType="1"/>
            </p:cNvSpPr>
            <p:nvPr>
              <p:custDataLst>
                <p:tags r:id="rId139"/>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43" name="Line 7"/>
            <p:cNvSpPr>
              <a:spLocks noChangeShapeType="1"/>
            </p:cNvSpPr>
            <p:nvPr>
              <p:custDataLst>
                <p:tags r:id="rId140"/>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4" name="Straight Connector 443"/>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5" name="Line 11"/>
            <p:cNvSpPr>
              <a:spLocks noChangeShapeType="1"/>
            </p:cNvSpPr>
            <p:nvPr>
              <p:custDataLst>
                <p:tags r:id="rId141"/>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46" name="Straight Connector 44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7" name="Line 7"/>
            <p:cNvSpPr>
              <a:spLocks noChangeShapeType="1"/>
            </p:cNvSpPr>
            <p:nvPr>
              <p:custDataLst>
                <p:tags r:id="rId142"/>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8" name="AutoShape 4"/>
            <p:cNvSpPr>
              <a:spLocks noChangeArrowheads="1"/>
            </p:cNvSpPr>
            <p:nvPr>
              <p:custDataLst>
                <p:tags r:id="rId143"/>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9" name="Line 16"/>
            <p:cNvSpPr>
              <a:spLocks noChangeShapeType="1"/>
            </p:cNvSpPr>
            <p:nvPr>
              <p:custDataLst>
                <p:tags r:id="rId144"/>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50" name="Line 7"/>
            <p:cNvSpPr>
              <a:spLocks noChangeShapeType="1"/>
            </p:cNvSpPr>
            <p:nvPr>
              <p:custDataLst>
                <p:tags r:id="rId145"/>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1" name="Line 7"/>
            <p:cNvSpPr>
              <a:spLocks noChangeShapeType="1"/>
            </p:cNvSpPr>
            <p:nvPr>
              <p:custDataLst>
                <p:tags r:id="rId146"/>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2" name="Line 16"/>
            <p:cNvSpPr>
              <a:spLocks noChangeShapeType="1"/>
            </p:cNvSpPr>
            <p:nvPr>
              <p:custDataLst>
                <p:tags r:id="rId147"/>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4" name="Straight Connector 453"/>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Line 16"/>
            <p:cNvSpPr>
              <a:spLocks noChangeShapeType="1"/>
            </p:cNvSpPr>
            <p:nvPr>
              <p:custDataLst>
                <p:tags r:id="rId148"/>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7" name="Straight Connector 456"/>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8" name="Line 6"/>
            <p:cNvSpPr>
              <a:spLocks noChangeShapeType="1"/>
            </p:cNvSpPr>
            <p:nvPr>
              <p:custDataLst>
                <p:tags r:id="rId149"/>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88" name="Rectangle 387"/>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8"/>
          <p:cNvGrpSpPr/>
          <p:nvPr/>
        </p:nvGrpSpPr>
        <p:grpSpPr>
          <a:xfrm>
            <a:off x="2730489" y="1876740"/>
            <a:ext cx="2144726" cy="4357530"/>
            <a:chOff x="6964264" y="1981200"/>
            <a:chExt cx="2144726" cy="4357530"/>
          </a:xfrm>
        </p:grpSpPr>
        <p:sp>
          <p:nvSpPr>
            <p:cNvPr id="460" name="Line 16"/>
            <p:cNvSpPr>
              <a:spLocks noChangeShapeType="1"/>
            </p:cNvSpPr>
            <p:nvPr>
              <p:custDataLst>
                <p:tags r:id="rId52"/>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1" name="Line 16"/>
            <p:cNvSpPr>
              <a:spLocks noChangeShapeType="1"/>
            </p:cNvSpPr>
            <p:nvPr>
              <p:custDataLst>
                <p:tags r:id="rId53"/>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2" name="TextBox 461"/>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63" name="TextBox 462"/>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64" name="TextBox 463"/>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65" name="Line 16"/>
            <p:cNvSpPr>
              <a:spLocks noChangeShapeType="1"/>
            </p:cNvSpPr>
            <p:nvPr>
              <p:custDataLst>
                <p:tags r:id="rId54"/>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6" name="Line 7"/>
            <p:cNvSpPr>
              <a:spLocks noChangeShapeType="1"/>
            </p:cNvSpPr>
            <p:nvPr>
              <p:custDataLst>
                <p:tags r:id="rId5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8" name="Line 6"/>
            <p:cNvSpPr>
              <a:spLocks noChangeShapeType="1"/>
            </p:cNvSpPr>
            <p:nvPr>
              <p:custDataLst>
                <p:tags r:id="rId56"/>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9" name="AutoShape 4"/>
            <p:cNvSpPr>
              <a:spLocks noChangeArrowheads="1"/>
            </p:cNvSpPr>
            <p:nvPr>
              <p:custDataLst>
                <p:tags r:id="rId57"/>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0" name="Line 7"/>
            <p:cNvSpPr>
              <a:spLocks noChangeShapeType="1"/>
            </p:cNvSpPr>
            <p:nvPr>
              <p:custDataLst>
                <p:tags r:id="rId58"/>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1" name="AutoShape 4"/>
            <p:cNvSpPr>
              <a:spLocks noChangeArrowheads="1"/>
            </p:cNvSpPr>
            <p:nvPr>
              <p:custDataLst>
                <p:tags r:id="rId59"/>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2" name="Line 6"/>
            <p:cNvSpPr>
              <a:spLocks noChangeShapeType="1"/>
            </p:cNvSpPr>
            <p:nvPr>
              <p:custDataLst>
                <p:tags r:id="rId60"/>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73" name="Line 7"/>
            <p:cNvSpPr>
              <a:spLocks noChangeShapeType="1"/>
            </p:cNvSpPr>
            <p:nvPr>
              <p:custDataLst>
                <p:tags r:id="rId61"/>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4" name="AutoShape 14"/>
            <p:cNvSpPr>
              <a:spLocks noChangeArrowheads="1"/>
            </p:cNvSpPr>
            <p:nvPr>
              <p:custDataLst>
                <p:tags r:id="rId62"/>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5" name="Line 16"/>
            <p:cNvSpPr>
              <a:spLocks noChangeShapeType="1"/>
            </p:cNvSpPr>
            <p:nvPr>
              <p:custDataLst>
                <p:tags r:id="rId63"/>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6" name="Line 7"/>
            <p:cNvSpPr>
              <a:spLocks noChangeShapeType="1"/>
            </p:cNvSpPr>
            <p:nvPr>
              <p:custDataLst>
                <p:tags r:id="rId64"/>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77" name="Straight Connector 47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8" name="Line 11"/>
            <p:cNvSpPr>
              <a:spLocks noChangeShapeType="1"/>
            </p:cNvSpPr>
            <p:nvPr>
              <p:custDataLst>
                <p:tags r:id="rId65"/>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79" name="Straight Connector 47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AutoShape 4"/>
            <p:cNvSpPr>
              <a:spLocks noChangeArrowheads="1"/>
            </p:cNvSpPr>
            <p:nvPr>
              <p:custDataLst>
                <p:tags r:id="rId66"/>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81" name="Line 16"/>
            <p:cNvSpPr>
              <a:spLocks noChangeShapeType="1"/>
            </p:cNvSpPr>
            <p:nvPr>
              <p:custDataLst>
                <p:tags r:id="rId67"/>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2" name="Line 7"/>
            <p:cNvSpPr>
              <a:spLocks noChangeShapeType="1"/>
            </p:cNvSpPr>
            <p:nvPr>
              <p:custDataLst>
                <p:tags r:id="rId68"/>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3" name="Line 7"/>
            <p:cNvSpPr>
              <a:spLocks noChangeShapeType="1"/>
            </p:cNvSpPr>
            <p:nvPr>
              <p:custDataLst>
                <p:tags r:id="rId69"/>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4" name="Line 16"/>
            <p:cNvSpPr>
              <a:spLocks noChangeShapeType="1"/>
            </p:cNvSpPr>
            <p:nvPr>
              <p:custDataLst>
                <p:tags r:id="rId70"/>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85" name="Straight Connector 484"/>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7" name="Line 16"/>
            <p:cNvSpPr>
              <a:spLocks noChangeShapeType="1"/>
            </p:cNvSpPr>
            <p:nvPr>
              <p:custDataLst>
                <p:tags r:id="rId71"/>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88" name="Straight Connector 487"/>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9" name="Line 6"/>
            <p:cNvSpPr>
              <a:spLocks noChangeShapeType="1"/>
            </p:cNvSpPr>
            <p:nvPr>
              <p:custDataLst>
                <p:tags r:id="rId72"/>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90" name="AutoShape 4"/>
            <p:cNvSpPr>
              <a:spLocks noChangeArrowheads="1"/>
            </p:cNvSpPr>
            <p:nvPr>
              <p:custDataLst>
                <p:tags r:id="rId73"/>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91" name="Line 6"/>
            <p:cNvSpPr>
              <a:spLocks noChangeShapeType="1"/>
            </p:cNvSpPr>
            <p:nvPr>
              <p:custDataLst>
                <p:tags r:id="rId74"/>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2" name="Straight Connector 491"/>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3" name="Line 11"/>
            <p:cNvSpPr>
              <a:spLocks noChangeShapeType="1"/>
            </p:cNvSpPr>
            <p:nvPr>
              <p:custDataLst>
                <p:tags r:id="rId75"/>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94" name="Straight Connector 493"/>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7" name="Line 16"/>
            <p:cNvSpPr>
              <a:spLocks noChangeShapeType="1"/>
            </p:cNvSpPr>
            <p:nvPr>
              <p:custDataLst>
                <p:tags r:id="rId76"/>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8" name="Straight Connector 497"/>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1" name="Line 16"/>
            <p:cNvSpPr>
              <a:spLocks noChangeShapeType="1"/>
            </p:cNvSpPr>
            <p:nvPr>
              <p:custDataLst>
                <p:tags r:id="rId77"/>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02" name="Line 6"/>
            <p:cNvSpPr>
              <a:spLocks noChangeShapeType="1"/>
            </p:cNvSpPr>
            <p:nvPr>
              <p:custDataLst>
                <p:tags r:id="rId78"/>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03" name="Straight Connector 502"/>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4" name="Line 11"/>
            <p:cNvSpPr>
              <a:spLocks noChangeShapeType="1"/>
            </p:cNvSpPr>
            <p:nvPr>
              <p:custDataLst>
                <p:tags r:id="rId79"/>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05" name="Oval 504"/>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Line 7"/>
            <p:cNvSpPr>
              <a:spLocks noChangeShapeType="1"/>
            </p:cNvSpPr>
            <p:nvPr>
              <p:custDataLst>
                <p:tags r:id="rId80"/>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2" name="Line 7"/>
            <p:cNvSpPr>
              <a:spLocks noChangeShapeType="1"/>
            </p:cNvSpPr>
            <p:nvPr>
              <p:custDataLst>
                <p:tags r:id="rId81"/>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3" name="Line 16"/>
            <p:cNvSpPr>
              <a:spLocks noChangeShapeType="1"/>
            </p:cNvSpPr>
            <p:nvPr>
              <p:custDataLst>
                <p:tags r:id="rId82"/>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4" name="Line 6"/>
            <p:cNvSpPr>
              <a:spLocks noChangeShapeType="1"/>
            </p:cNvSpPr>
            <p:nvPr>
              <p:custDataLst>
                <p:tags r:id="rId83"/>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5" name="AutoShape 4"/>
            <p:cNvSpPr>
              <a:spLocks noChangeArrowheads="1"/>
            </p:cNvSpPr>
            <p:nvPr>
              <p:custDataLst>
                <p:tags r:id="rId84"/>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6" name="Line 7"/>
            <p:cNvSpPr>
              <a:spLocks noChangeShapeType="1"/>
            </p:cNvSpPr>
            <p:nvPr>
              <p:custDataLst>
                <p:tags r:id="rId85"/>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7" name="AutoShape 4"/>
            <p:cNvSpPr>
              <a:spLocks noChangeArrowheads="1"/>
            </p:cNvSpPr>
            <p:nvPr>
              <p:custDataLst>
                <p:tags r:id="rId86"/>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8" name="Line 6"/>
            <p:cNvSpPr>
              <a:spLocks noChangeShapeType="1"/>
            </p:cNvSpPr>
            <p:nvPr>
              <p:custDataLst>
                <p:tags r:id="rId87"/>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9" name="Line 7"/>
            <p:cNvSpPr>
              <a:spLocks noChangeShapeType="1"/>
            </p:cNvSpPr>
            <p:nvPr>
              <p:custDataLst>
                <p:tags r:id="rId88"/>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0" name="AutoShape 14"/>
            <p:cNvSpPr>
              <a:spLocks noChangeArrowheads="1"/>
            </p:cNvSpPr>
            <p:nvPr>
              <p:custDataLst>
                <p:tags r:id="rId89"/>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1" name="Line 16"/>
            <p:cNvSpPr>
              <a:spLocks noChangeShapeType="1"/>
            </p:cNvSpPr>
            <p:nvPr>
              <p:custDataLst>
                <p:tags r:id="rId90"/>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2" name="Line 7"/>
            <p:cNvSpPr>
              <a:spLocks noChangeShapeType="1"/>
            </p:cNvSpPr>
            <p:nvPr>
              <p:custDataLst>
                <p:tags r:id="rId91"/>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23" name="Straight Connector 522"/>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4" name="Line 11"/>
            <p:cNvSpPr>
              <a:spLocks noChangeShapeType="1"/>
            </p:cNvSpPr>
            <p:nvPr>
              <p:custDataLst>
                <p:tags r:id="rId92"/>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25" name="Straight Connector 524"/>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6" name="Line 7"/>
            <p:cNvSpPr>
              <a:spLocks noChangeShapeType="1"/>
            </p:cNvSpPr>
            <p:nvPr>
              <p:custDataLst>
                <p:tags r:id="rId93"/>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7" name="AutoShape 4"/>
            <p:cNvSpPr>
              <a:spLocks noChangeArrowheads="1"/>
            </p:cNvSpPr>
            <p:nvPr>
              <p:custDataLst>
                <p:tags r:id="rId94"/>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8" name="Line 16"/>
            <p:cNvSpPr>
              <a:spLocks noChangeShapeType="1"/>
            </p:cNvSpPr>
            <p:nvPr>
              <p:custDataLst>
                <p:tags r:id="rId95"/>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9" name="Line 7"/>
            <p:cNvSpPr>
              <a:spLocks noChangeShapeType="1"/>
            </p:cNvSpPr>
            <p:nvPr>
              <p:custDataLst>
                <p:tags r:id="rId96"/>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0" name="Line 7"/>
            <p:cNvSpPr>
              <a:spLocks noChangeShapeType="1"/>
            </p:cNvSpPr>
            <p:nvPr>
              <p:custDataLst>
                <p:tags r:id="rId97"/>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1" name="Line 16"/>
            <p:cNvSpPr>
              <a:spLocks noChangeShapeType="1"/>
            </p:cNvSpPr>
            <p:nvPr>
              <p:custDataLst>
                <p:tags r:id="rId98"/>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3" name="Straight Connector 53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5" name="Line 16"/>
            <p:cNvSpPr>
              <a:spLocks noChangeShapeType="1"/>
            </p:cNvSpPr>
            <p:nvPr>
              <p:custDataLst>
                <p:tags r:id="rId99"/>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6" name="Straight Connector 53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7" name="Line 6"/>
            <p:cNvSpPr>
              <a:spLocks noChangeShapeType="1"/>
            </p:cNvSpPr>
            <p:nvPr>
              <p:custDataLst>
                <p:tags r:id="rId100"/>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7" name="Rectangle 466"/>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537"/>
          <p:cNvGrpSpPr/>
          <p:nvPr/>
        </p:nvGrpSpPr>
        <p:grpSpPr>
          <a:xfrm>
            <a:off x="595304" y="1800540"/>
            <a:ext cx="2144726" cy="4357530"/>
            <a:chOff x="6964264" y="1981200"/>
            <a:chExt cx="2144726" cy="4357530"/>
          </a:xfrm>
        </p:grpSpPr>
        <p:sp>
          <p:nvSpPr>
            <p:cNvPr id="539" name="Line 16"/>
            <p:cNvSpPr>
              <a:spLocks noChangeShapeType="1"/>
            </p:cNvSpPr>
            <p:nvPr>
              <p:custDataLst>
                <p:tags r:id="rId3"/>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0" name="Line 16"/>
            <p:cNvSpPr>
              <a:spLocks noChangeShapeType="1"/>
            </p:cNvSpPr>
            <p:nvPr>
              <p:custDataLst>
                <p:tags r:id="rId4"/>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1" name="TextBox 5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2" name="TextBox 5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43" name="TextBox 5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544" name="Line 16"/>
            <p:cNvSpPr>
              <a:spLocks noChangeShapeType="1"/>
            </p:cNvSpPr>
            <p:nvPr>
              <p:custDataLst>
                <p:tags r:id="rId5"/>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5" name="Line 7"/>
            <p:cNvSpPr>
              <a:spLocks noChangeShapeType="1"/>
            </p:cNvSpPr>
            <p:nvPr>
              <p:custDataLst>
                <p:tags r:id="rId6"/>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7" name="Line 6"/>
            <p:cNvSpPr>
              <a:spLocks noChangeShapeType="1"/>
            </p:cNvSpPr>
            <p:nvPr>
              <p:custDataLst>
                <p:tags r:id="rId7"/>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8" name="AutoShape 4"/>
            <p:cNvSpPr>
              <a:spLocks noChangeArrowheads="1"/>
            </p:cNvSpPr>
            <p:nvPr>
              <p:custDataLst>
                <p:tags r:id="rId8"/>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9" name="Line 7"/>
            <p:cNvSpPr>
              <a:spLocks noChangeShapeType="1"/>
            </p:cNvSpPr>
            <p:nvPr>
              <p:custDataLst>
                <p:tags r:id="rId9"/>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0" name="AutoShape 4"/>
            <p:cNvSpPr>
              <a:spLocks noChangeArrowheads="1"/>
            </p:cNvSpPr>
            <p:nvPr>
              <p:custDataLst>
                <p:tags r:id="rId10"/>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1" name="Line 6"/>
            <p:cNvSpPr>
              <a:spLocks noChangeShapeType="1"/>
            </p:cNvSpPr>
            <p:nvPr>
              <p:custDataLst>
                <p:tags r:id="rId11"/>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52" name="Line 7"/>
            <p:cNvSpPr>
              <a:spLocks noChangeShapeType="1"/>
            </p:cNvSpPr>
            <p:nvPr>
              <p:custDataLst>
                <p:tags r:id="rId12"/>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3" name="AutoShape 14"/>
            <p:cNvSpPr>
              <a:spLocks noChangeArrowheads="1"/>
            </p:cNvSpPr>
            <p:nvPr>
              <p:custDataLst>
                <p:tags r:id="rId13"/>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4" name="Line 16"/>
            <p:cNvSpPr>
              <a:spLocks noChangeShapeType="1"/>
            </p:cNvSpPr>
            <p:nvPr>
              <p:custDataLst>
                <p:tags r:id="rId14"/>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55" name="Line 7"/>
            <p:cNvSpPr>
              <a:spLocks noChangeShapeType="1"/>
            </p:cNvSpPr>
            <p:nvPr>
              <p:custDataLst>
                <p:tags r:id="rId15"/>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56" name="Straight Connector 555"/>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7" name="Line 11"/>
            <p:cNvSpPr>
              <a:spLocks noChangeShapeType="1"/>
            </p:cNvSpPr>
            <p:nvPr>
              <p:custDataLst>
                <p:tags r:id="rId16"/>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58" name="Straight Connector 557"/>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9" name="AutoShape 4"/>
            <p:cNvSpPr>
              <a:spLocks noChangeArrowheads="1"/>
            </p:cNvSpPr>
            <p:nvPr>
              <p:custDataLst>
                <p:tags r:id="rId17"/>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60" name="Line 16"/>
            <p:cNvSpPr>
              <a:spLocks noChangeShapeType="1"/>
            </p:cNvSpPr>
            <p:nvPr>
              <p:custDataLst>
                <p:tags r:id="rId18"/>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1" name="Line 7"/>
            <p:cNvSpPr>
              <a:spLocks noChangeShapeType="1"/>
            </p:cNvSpPr>
            <p:nvPr>
              <p:custDataLst>
                <p:tags r:id="rId19"/>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2" name="Line 7"/>
            <p:cNvSpPr>
              <a:spLocks noChangeShapeType="1"/>
            </p:cNvSpPr>
            <p:nvPr>
              <p:custDataLst>
                <p:tags r:id="rId20"/>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3" name="Line 16"/>
            <p:cNvSpPr>
              <a:spLocks noChangeShapeType="1"/>
            </p:cNvSpPr>
            <p:nvPr>
              <p:custDataLst>
                <p:tags r:id="rId21"/>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4" name="Straight Connector 563"/>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6" name="Line 16"/>
            <p:cNvSpPr>
              <a:spLocks noChangeShapeType="1"/>
            </p:cNvSpPr>
            <p:nvPr>
              <p:custDataLst>
                <p:tags r:id="rId22"/>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67" name="Straight Connector 566"/>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8" name="Line 6"/>
            <p:cNvSpPr>
              <a:spLocks noChangeShapeType="1"/>
            </p:cNvSpPr>
            <p:nvPr>
              <p:custDataLst>
                <p:tags r:id="rId23"/>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9" name="AutoShape 4"/>
            <p:cNvSpPr>
              <a:spLocks noChangeArrowheads="1"/>
            </p:cNvSpPr>
            <p:nvPr>
              <p:custDataLst>
                <p:tags r:id="rId24"/>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70" name="Line 6"/>
            <p:cNvSpPr>
              <a:spLocks noChangeShapeType="1"/>
            </p:cNvSpPr>
            <p:nvPr>
              <p:custDataLst>
                <p:tags r:id="rId25"/>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1" name="Straight Connector 570"/>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2" name="Line 11"/>
            <p:cNvSpPr>
              <a:spLocks noChangeShapeType="1"/>
            </p:cNvSpPr>
            <p:nvPr>
              <p:custDataLst>
                <p:tags r:id="rId26"/>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573" name="Straight Connector 572"/>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6" name="Line 16"/>
            <p:cNvSpPr>
              <a:spLocks noChangeShapeType="1"/>
            </p:cNvSpPr>
            <p:nvPr>
              <p:custDataLst>
                <p:tags r:id="rId27"/>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7" name="Straight Connector 576"/>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0" name="Line 16"/>
            <p:cNvSpPr>
              <a:spLocks noChangeShapeType="1"/>
            </p:cNvSpPr>
            <p:nvPr>
              <p:custDataLst>
                <p:tags r:id="rId28"/>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1" name="Line 6"/>
            <p:cNvSpPr>
              <a:spLocks noChangeShapeType="1"/>
            </p:cNvSpPr>
            <p:nvPr>
              <p:custDataLst>
                <p:tags r:id="rId29"/>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82" name="Straight Connector 58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3" name="Line 11"/>
            <p:cNvSpPr>
              <a:spLocks noChangeShapeType="1"/>
            </p:cNvSpPr>
            <p:nvPr>
              <p:custDataLst>
                <p:tags r:id="rId30"/>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84" name="Oval 583"/>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ine 7"/>
            <p:cNvSpPr>
              <a:spLocks noChangeShapeType="1"/>
            </p:cNvSpPr>
            <p:nvPr>
              <p:custDataLst>
                <p:tags r:id="rId31"/>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1" name="Line 7"/>
            <p:cNvSpPr>
              <a:spLocks noChangeShapeType="1"/>
            </p:cNvSpPr>
            <p:nvPr>
              <p:custDataLst>
                <p:tags r:id="rId32"/>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2" name="Line 16"/>
            <p:cNvSpPr>
              <a:spLocks noChangeShapeType="1"/>
            </p:cNvSpPr>
            <p:nvPr>
              <p:custDataLst>
                <p:tags r:id="rId33"/>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93" name="Line 6"/>
            <p:cNvSpPr>
              <a:spLocks noChangeShapeType="1"/>
            </p:cNvSpPr>
            <p:nvPr>
              <p:custDataLst>
                <p:tags r:id="rId3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4" name="AutoShape 4"/>
            <p:cNvSpPr>
              <a:spLocks noChangeArrowheads="1"/>
            </p:cNvSpPr>
            <p:nvPr>
              <p:custDataLst>
                <p:tags r:id="rId3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5" name="Line 7"/>
            <p:cNvSpPr>
              <a:spLocks noChangeShapeType="1"/>
            </p:cNvSpPr>
            <p:nvPr>
              <p:custDataLst>
                <p:tags r:id="rId3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6" name="AutoShape 4"/>
            <p:cNvSpPr>
              <a:spLocks noChangeArrowheads="1"/>
            </p:cNvSpPr>
            <p:nvPr>
              <p:custDataLst>
                <p:tags r:id="rId3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7" name="Line 6"/>
            <p:cNvSpPr>
              <a:spLocks noChangeShapeType="1"/>
            </p:cNvSpPr>
            <p:nvPr>
              <p:custDataLst>
                <p:tags r:id="rId3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8" name="Line 7"/>
            <p:cNvSpPr>
              <a:spLocks noChangeShapeType="1"/>
            </p:cNvSpPr>
            <p:nvPr>
              <p:custDataLst>
                <p:tags r:id="rId3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9" name="AutoShape 14"/>
            <p:cNvSpPr>
              <a:spLocks noChangeArrowheads="1"/>
            </p:cNvSpPr>
            <p:nvPr>
              <p:custDataLst>
                <p:tags r:id="rId4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0" name="Line 16"/>
            <p:cNvSpPr>
              <a:spLocks noChangeShapeType="1"/>
            </p:cNvSpPr>
            <p:nvPr>
              <p:custDataLst>
                <p:tags r:id="rId41"/>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01" name="Line 7"/>
            <p:cNvSpPr>
              <a:spLocks noChangeShapeType="1"/>
            </p:cNvSpPr>
            <p:nvPr>
              <p:custDataLst>
                <p:tags r:id="rId42"/>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602" name="Straight Connector 601"/>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3" name="Line 11"/>
            <p:cNvSpPr>
              <a:spLocks noChangeShapeType="1"/>
            </p:cNvSpPr>
            <p:nvPr>
              <p:custDataLst>
                <p:tags r:id="rId43"/>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04" name="Straight Connector 60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5" name="Line 7"/>
            <p:cNvSpPr>
              <a:spLocks noChangeShapeType="1"/>
            </p:cNvSpPr>
            <p:nvPr>
              <p:custDataLst>
                <p:tags r:id="rId44"/>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6" name="AutoShape 4"/>
            <p:cNvSpPr>
              <a:spLocks noChangeArrowheads="1"/>
            </p:cNvSpPr>
            <p:nvPr>
              <p:custDataLst>
                <p:tags r:id="rId45"/>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7" name="Line 16"/>
            <p:cNvSpPr>
              <a:spLocks noChangeShapeType="1"/>
            </p:cNvSpPr>
            <p:nvPr>
              <p:custDataLst>
                <p:tags r:id="rId46"/>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08" name="Line 7"/>
            <p:cNvSpPr>
              <a:spLocks noChangeShapeType="1"/>
            </p:cNvSpPr>
            <p:nvPr>
              <p:custDataLst>
                <p:tags r:id="rId47"/>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9" name="Line 7"/>
            <p:cNvSpPr>
              <a:spLocks noChangeShapeType="1"/>
            </p:cNvSpPr>
            <p:nvPr>
              <p:custDataLst>
                <p:tags r:id="rId48"/>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0" name="Line 16"/>
            <p:cNvSpPr>
              <a:spLocks noChangeShapeType="1"/>
            </p:cNvSpPr>
            <p:nvPr>
              <p:custDataLst>
                <p:tags r:id="rId49"/>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1" name="Straight Connector 61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3" name="Line 16"/>
            <p:cNvSpPr>
              <a:spLocks noChangeShapeType="1"/>
            </p:cNvSpPr>
            <p:nvPr>
              <p:custDataLst>
                <p:tags r:id="rId50"/>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4" name="Straight Connector 61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5" name="Line 6"/>
            <p:cNvSpPr>
              <a:spLocks noChangeShapeType="1"/>
            </p:cNvSpPr>
            <p:nvPr>
              <p:custDataLst>
                <p:tags r:id="rId51"/>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6" name="Rectangle 545"/>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 name="TextBox 615"/>
          <p:cNvSpPr txBox="1"/>
          <p:nvPr/>
        </p:nvSpPr>
        <p:spPr bwMode="auto">
          <a:xfrm flipH="1">
            <a:off x="295694" y="2455458"/>
            <a:ext cx="518389"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Tree>
    <p:extLst>
      <p:ext uri="{BB962C8B-B14F-4D97-AF65-F5344CB8AC3E}">
        <p14:creationId xmlns:p14="http://schemas.microsoft.com/office/powerpoint/2010/main" val="1282382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9" name="Rectangle 3"/>
          <p:cNvSpPr>
            <a:spLocks noGrp="1" noChangeArrowheads="1"/>
          </p:cNvSpPr>
          <p:nvPr>
            <p:ph idx="1"/>
            <p:custDataLst>
              <p:tags r:id="rId1"/>
            </p:custDataLst>
          </p:nvPr>
        </p:nvSpPr>
        <p:spPr>
          <a:xfrm>
            <a:off x="228600" y="685800"/>
            <a:ext cx="8915400" cy="5638800"/>
          </a:xfrm>
        </p:spPr>
        <p:txBody>
          <a:bodyPr>
            <a:noAutofit/>
          </a:bodyPr>
          <a:lstStyle/>
          <a:p>
            <a:r>
              <a:rPr lang="en-US" sz="2800" dirty="0" smtClean="0"/>
              <a:t>How </a:t>
            </a:r>
            <a:r>
              <a:rPr lang="en-US" sz="2800" dirty="0"/>
              <a:t>long does it take to compute a result</a:t>
            </a:r>
            <a:r>
              <a:rPr lang="en-US" sz="2800" dirty="0" smtClean="0"/>
              <a:t>?</a:t>
            </a:r>
          </a:p>
          <a:p>
            <a:pPr lvl="1"/>
            <a:r>
              <a:rPr lang="en-US" sz="2400" dirty="0"/>
              <a:t>Speed of a circuit is affected by the number of gates in series (on the critical path or the deepest level of logic</a:t>
            </a:r>
            <a:r>
              <a:rPr lang="en-US" sz="2400" dirty="0" smtClean="0"/>
              <a:t>)</a:t>
            </a:r>
            <a:r>
              <a:rPr lang="en-US" dirty="0" smtClean="0"/>
              <a:t>  </a:t>
            </a:r>
          </a:p>
          <a:p>
            <a:pPr lvl="1"/>
            <a:endParaRPr lang="en-US" dirty="0" smtClean="0"/>
          </a:p>
        </p:txBody>
      </p:sp>
      <p:sp>
        <p:nvSpPr>
          <p:cNvPr id="4" name="Title 3"/>
          <p:cNvSpPr>
            <a:spLocks noGrp="1"/>
          </p:cNvSpPr>
          <p:nvPr>
            <p:ph type="title"/>
            <p:custDataLst>
              <p:tags r:id="rId2"/>
            </p:custDataLst>
          </p:nvPr>
        </p:nvSpPr>
        <p:spPr/>
        <p:txBody>
          <a:bodyPr>
            <a:normAutofit fontScale="90000"/>
          </a:bodyPr>
          <a:lstStyle/>
          <a:p>
            <a:r>
              <a:rPr lang="en-US" dirty="0" smtClean="0"/>
              <a:t>Critical Path</a:t>
            </a:r>
            <a:endParaRPr lang="en-US" dirty="0"/>
          </a:p>
        </p:txBody>
      </p:sp>
      <p:sp>
        <p:nvSpPr>
          <p:cNvPr id="111" name="TextBox 110"/>
          <p:cNvSpPr txBox="1"/>
          <p:nvPr/>
        </p:nvSpPr>
        <p:spPr>
          <a:xfrm rot="18317686">
            <a:off x="-11856" y="5676044"/>
            <a:ext cx="870751" cy="707886"/>
          </a:xfrm>
          <a:prstGeom prst="rect">
            <a:avLst/>
          </a:prstGeom>
          <a:noFill/>
        </p:spPr>
        <p:txBody>
          <a:bodyPr wrap="none" rtlCol="0">
            <a:spAutoFit/>
          </a:bodyPr>
          <a:lstStyle/>
          <a:p>
            <a:r>
              <a:rPr lang="en-US" sz="4000" dirty="0" smtClean="0">
                <a:solidFill>
                  <a:schemeClr val="accent1"/>
                </a:solidFill>
              </a:rPr>
              <a:t>t=8</a:t>
            </a:r>
            <a:endParaRPr lang="en-US" sz="4000" dirty="0">
              <a:solidFill>
                <a:schemeClr val="accent1"/>
              </a:solidFill>
            </a:endParaRPr>
          </a:p>
        </p:txBody>
      </p:sp>
      <p:sp>
        <p:nvSpPr>
          <p:cNvPr id="113" name="TextBox 112"/>
          <p:cNvSpPr txBox="1"/>
          <p:nvPr/>
        </p:nvSpPr>
        <p:spPr>
          <a:xfrm rot="18968666">
            <a:off x="4263253" y="5718585"/>
            <a:ext cx="870751" cy="707886"/>
          </a:xfrm>
          <a:prstGeom prst="rect">
            <a:avLst/>
          </a:prstGeom>
          <a:noFill/>
        </p:spPr>
        <p:txBody>
          <a:bodyPr wrap="none" rtlCol="0">
            <a:spAutoFit/>
          </a:bodyPr>
          <a:lstStyle/>
          <a:p>
            <a:r>
              <a:rPr lang="en-US" sz="4000" dirty="0" smtClean="0">
                <a:solidFill>
                  <a:schemeClr val="accent1"/>
                </a:solidFill>
              </a:rPr>
              <a:t>t=4</a:t>
            </a:r>
            <a:endParaRPr lang="en-US" sz="4000" dirty="0">
              <a:solidFill>
                <a:schemeClr val="accent1"/>
              </a:solidFill>
            </a:endParaRPr>
          </a:p>
        </p:txBody>
      </p:sp>
      <p:sp>
        <p:nvSpPr>
          <p:cNvPr id="114" name="TextBox 113"/>
          <p:cNvSpPr txBox="1"/>
          <p:nvPr/>
        </p:nvSpPr>
        <p:spPr>
          <a:xfrm rot="18968666">
            <a:off x="6320653" y="5718585"/>
            <a:ext cx="870751" cy="707886"/>
          </a:xfrm>
          <a:prstGeom prst="rect">
            <a:avLst/>
          </a:prstGeom>
          <a:noFill/>
        </p:spPr>
        <p:txBody>
          <a:bodyPr wrap="none" rtlCol="0">
            <a:spAutoFit/>
          </a:bodyPr>
          <a:lstStyle/>
          <a:p>
            <a:r>
              <a:rPr lang="en-US" sz="4000" dirty="0" smtClean="0">
                <a:solidFill>
                  <a:schemeClr val="accent1"/>
                </a:solidFill>
              </a:rPr>
              <a:t>t=2</a:t>
            </a:r>
            <a:endParaRPr lang="en-US" sz="4000" dirty="0">
              <a:solidFill>
                <a:schemeClr val="accent1"/>
              </a:solidFill>
            </a:endParaRPr>
          </a:p>
        </p:txBody>
      </p:sp>
      <p:sp>
        <p:nvSpPr>
          <p:cNvPr id="115" name="TextBox 114"/>
          <p:cNvSpPr txBox="1"/>
          <p:nvPr/>
        </p:nvSpPr>
        <p:spPr>
          <a:xfrm rot="18968666">
            <a:off x="8378053" y="5718585"/>
            <a:ext cx="870751" cy="707886"/>
          </a:xfrm>
          <a:prstGeom prst="rect">
            <a:avLst/>
          </a:prstGeom>
          <a:noFill/>
        </p:spPr>
        <p:txBody>
          <a:bodyPr wrap="none" rtlCol="0">
            <a:spAutoFit/>
          </a:bodyPr>
          <a:lstStyle/>
          <a:p>
            <a:r>
              <a:rPr lang="en-US" sz="4000" dirty="0" smtClean="0">
                <a:solidFill>
                  <a:schemeClr val="accent1"/>
                </a:solidFill>
              </a:rPr>
              <a:t>t=0</a:t>
            </a:r>
            <a:endParaRPr lang="en-US" sz="4000" dirty="0">
              <a:solidFill>
                <a:schemeClr val="accent1"/>
              </a:solidFill>
            </a:endParaRPr>
          </a:p>
        </p:txBody>
      </p:sp>
      <p:grpSp>
        <p:nvGrpSpPr>
          <p:cNvPr id="301" name="Group 300"/>
          <p:cNvGrpSpPr/>
          <p:nvPr/>
        </p:nvGrpSpPr>
        <p:grpSpPr>
          <a:xfrm>
            <a:off x="6964264" y="2057400"/>
            <a:ext cx="2219341" cy="4357530"/>
            <a:chOff x="6964264" y="1981200"/>
            <a:chExt cx="2219341" cy="4357530"/>
          </a:xfrm>
        </p:grpSpPr>
        <p:sp>
          <p:nvSpPr>
            <p:cNvPr id="302" name="Line 16"/>
            <p:cNvSpPr>
              <a:spLocks noChangeShapeType="1"/>
            </p:cNvSpPr>
            <p:nvPr>
              <p:custDataLst>
                <p:tags r:id="rId150"/>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3" name="Line 16"/>
            <p:cNvSpPr>
              <a:spLocks noChangeShapeType="1"/>
            </p:cNvSpPr>
            <p:nvPr>
              <p:custDataLst>
                <p:tags r:id="rId151"/>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4" name="TextBox 303"/>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05" name="TextBox 304"/>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06" name="TextBox 305"/>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07" name="Line 16"/>
            <p:cNvSpPr>
              <a:spLocks noChangeShapeType="1"/>
            </p:cNvSpPr>
            <p:nvPr>
              <p:custDataLst>
                <p:tags r:id="rId15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08" name="Line 7"/>
            <p:cNvSpPr>
              <a:spLocks noChangeShapeType="1"/>
            </p:cNvSpPr>
            <p:nvPr>
              <p:custDataLst>
                <p:tags r:id="rId153"/>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9" name="Rectangle 308"/>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Line 6"/>
            <p:cNvSpPr>
              <a:spLocks noChangeShapeType="1"/>
            </p:cNvSpPr>
            <p:nvPr>
              <p:custDataLst>
                <p:tags r:id="rId154"/>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1" name="AutoShape 4"/>
            <p:cNvSpPr>
              <a:spLocks noChangeArrowheads="1"/>
            </p:cNvSpPr>
            <p:nvPr>
              <p:custDataLst>
                <p:tags r:id="rId155"/>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2" name="Line 7"/>
            <p:cNvSpPr>
              <a:spLocks noChangeShapeType="1"/>
            </p:cNvSpPr>
            <p:nvPr>
              <p:custDataLst>
                <p:tags r:id="rId156"/>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3" name="AutoShape 4"/>
            <p:cNvSpPr>
              <a:spLocks noChangeArrowheads="1"/>
            </p:cNvSpPr>
            <p:nvPr>
              <p:custDataLst>
                <p:tags r:id="rId157"/>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4" name="Line 6"/>
            <p:cNvSpPr>
              <a:spLocks noChangeShapeType="1"/>
            </p:cNvSpPr>
            <p:nvPr>
              <p:custDataLst>
                <p:tags r:id="rId158"/>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5" name="Line 7"/>
            <p:cNvSpPr>
              <a:spLocks noChangeShapeType="1"/>
            </p:cNvSpPr>
            <p:nvPr>
              <p:custDataLst>
                <p:tags r:id="rId159"/>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6" name="AutoShape 14"/>
            <p:cNvSpPr>
              <a:spLocks noChangeArrowheads="1"/>
            </p:cNvSpPr>
            <p:nvPr>
              <p:custDataLst>
                <p:tags r:id="rId160"/>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7" name="Line 16"/>
            <p:cNvSpPr>
              <a:spLocks noChangeShapeType="1"/>
            </p:cNvSpPr>
            <p:nvPr>
              <p:custDataLst>
                <p:tags r:id="rId161"/>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18" name="Line 7"/>
            <p:cNvSpPr>
              <a:spLocks noChangeShapeType="1"/>
            </p:cNvSpPr>
            <p:nvPr>
              <p:custDataLst>
                <p:tags r:id="rId162"/>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19" name="Straight Connector 318"/>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0" name="Line 11"/>
            <p:cNvSpPr>
              <a:spLocks noChangeShapeType="1"/>
            </p:cNvSpPr>
            <p:nvPr>
              <p:custDataLst>
                <p:tags r:id="rId163"/>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21" name="Straight Connector 320"/>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2" name="AutoShape 4"/>
            <p:cNvSpPr>
              <a:spLocks noChangeArrowheads="1"/>
            </p:cNvSpPr>
            <p:nvPr>
              <p:custDataLst>
                <p:tags r:id="rId164"/>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3" name="Line 16"/>
            <p:cNvSpPr>
              <a:spLocks noChangeShapeType="1"/>
            </p:cNvSpPr>
            <p:nvPr>
              <p:custDataLst>
                <p:tags r:id="rId165"/>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4" name="Line 7"/>
            <p:cNvSpPr>
              <a:spLocks noChangeShapeType="1"/>
            </p:cNvSpPr>
            <p:nvPr>
              <p:custDataLst>
                <p:tags r:id="rId166"/>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5" name="Line 7"/>
            <p:cNvSpPr>
              <a:spLocks noChangeShapeType="1"/>
            </p:cNvSpPr>
            <p:nvPr>
              <p:custDataLst>
                <p:tags r:id="rId167"/>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6" name="Line 16"/>
            <p:cNvSpPr>
              <a:spLocks noChangeShapeType="1"/>
            </p:cNvSpPr>
            <p:nvPr>
              <p:custDataLst>
                <p:tags r:id="rId168"/>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27" name="Straight Connector 326"/>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Line 16"/>
            <p:cNvSpPr>
              <a:spLocks noChangeShapeType="1"/>
            </p:cNvSpPr>
            <p:nvPr>
              <p:custDataLst>
                <p:tags r:id="rId169"/>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30" name="Straight Connector 329"/>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1" name="Line 6"/>
            <p:cNvSpPr>
              <a:spLocks noChangeShapeType="1"/>
            </p:cNvSpPr>
            <p:nvPr>
              <p:custDataLst>
                <p:tags r:id="rId170"/>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2" name="AutoShape 4"/>
            <p:cNvSpPr>
              <a:spLocks noChangeArrowheads="1"/>
            </p:cNvSpPr>
            <p:nvPr>
              <p:custDataLst>
                <p:tags r:id="rId171"/>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33" name="Line 6"/>
            <p:cNvSpPr>
              <a:spLocks noChangeShapeType="1"/>
            </p:cNvSpPr>
            <p:nvPr>
              <p:custDataLst>
                <p:tags r:id="rId172"/>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34" name="Straight Connector 333"/>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5" name="Line 11"/>
            <p:cNvSpPr>
              <a:spLocks noChangeShapeType="1"/>
            </p:cNvSpPr>
            <p:nvPr>
              <p:custDataLst>
                <p:tags r:id="rId173"/>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336" name="Straight Connector 335"/>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9" name="Line 16"/>
            <p:cNvSpPr>
              <a:spLocks noChangeShapeType="1"/>
            </p:cNvSpPr>
            <p:nvPr>
              <p:custDataLst>
                <p:tags r:id="rId174"/>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40" name="Straight Connector 339"/>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3" name="Line 16"/>
            <p:cNvSpPr>
              <a:spLocks noChangeShapeType="1"/>
            </p:cNvSpPr>
            <p:nvPr>
              <p:custDataLst>
                <p:tags r:id="rId175"/>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44" name="Line 6"/>
            <p:cNvSpPr>
              <a:spLocks noChangeShapeType="1"/>
            </p:cNvSpPr>
            <p:nvPr>
              <p:custDataLst>
                <p:tags r:id="rId176"/>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45" name="Straight Connector 344"/>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6" name="Line 11"/>
            <p:cNvSpPr>
              <a:spLocks noChangeShapeType="1"/>
            </p:cNvSpPr>
            <p:nvPr>
              <p:custDataLst>
                <p:tags r:id="rId177"/>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347" name="Oval 34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ne 7"/>
            <p:cNvSpPr>
              <a:spLocks noChangeShapeType="1"/>
            </p:cNvSpPr>
            <p:nvPr>
              <p:custDataLst>
                <p:tags r:id="rId178"/>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4" name="Line 7"/>
            <p:cNvSpPr>
              <a:spLocks noChangeShapeType="1"/>
            </p:cNvSpPr>
            <p:nvPr>
              <p:custDataLst>
                <p:tags r:id="rId179"/>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5" name="Line 16"/>
            <p:cNvSpPr>
              <a:spLocks noChangeShapeType="1"/>
            </p:cNvSpPr>
            <p:nvPr>
              <p:custDataLst>
                <p:tags r:id="rId180"/>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6" name="Line 6"/>
            <p:cNvSpPr>
              <a:spLocks noChangeShapeType="1"/>
            </p:cNvSpPr>
            <p:nvPr>
              <p:custDataLst>
                <p:tags r:id="rId181"/>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57" name="AutoShape 4"/>
            <p:cNvSpPr>
              <a:spLocks noChangeArrowheads="1"/>
            </p:cNvSpPr>
            <p:nvPr>
              <p:custDataLst>
                <p:tags r:id="rId182"/>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58" name="Line 7"/>
            <p:cNvSpPr>
              <a:spLocks noChangeShapeType="1"/>
            </p:cNvSpPr>
            <p:nvPr>
              <p:custDataLst>
                <p:tags r:id="rId183"/>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9" name="AutoShape 4"/>
            <p:cNvSpPr>
              <a:spLocks noChangeArrowheads="1"/>
            </p:cNvSpPr>
            <p:nvPr>
              <p:custDataLst>
                <p:tags r:id="rId184"/>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0" name="Line 6"/>
            <p:cNvSpPr>
              <a:spLocks noChangeShapeType="1"/>
            </p:cNvSpPr>
            <p:nvPr>
              <p:custDataLst>
                <p:tags r:id="rId185"/>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61" name="Line 7"/>
            <p:cNvSpPr>
              <a:spLocks noChangeShapeType="1"/>
            </p:cNvSpPr>
            <p:nvPr>
              <p:custDataLst>
                <p:tags r:id="rId186"/>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2" name="AutoShape 14"/>
            <p:cNvSpPr>
              <a:spLocks noChangeArrowheads="1"/>
            </p:cNvSpPr>
            <p:nvPr>
              <p:custDataLst>
                <p:tags r:id="rId187"/>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3" name="Line 16"/>
            <p:cNvSpPr>
              <a:spLocks noChangeShapeType="1"/>
            </p:cNvSpPr>
            <p:nvPr>
              <p:custDataLst>
                <p:tags r:id="rId188"/>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64" name="Line 7"/>
            <p:cNvSpPr>
              <a:spLocks noChangeShapeType="1"/>
            </p:cNvSpPr>
            <p:nvPr>
              <p:custDataLst>
                <p:tags r:id="rId189"/>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65" name="Straight Connector 364"/>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6" name="Line 11"/>
            <p:cNvSpPr>
              <a:spLocks noChangeShapeType="1"/>
            </p:cNvSpPr>
            <p:nvPr>
              <p:custDataLst>
                <p:tags r:id="rId190"/>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67" name="Straight Connector 366"/>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8" name="Line 7"/>
            <p:cNvSpPr>
              <a:spLocks noChangeShapeType="1"/>
            </p:cNvSpPr>
            <p:nvPr>
              <p:custDataLst>
                <p:tags r:id="rId191"/>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9" name="AutoShape 4"/>
            <p:cNvSpPr>
              <a:spLocks noChangeArrowheads="1"/>
            </p:cNvSpPr>
            <p:nvPr>
              <p:custDataLst>
                <p:tags r:id="rId192"/>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70" name="Line 16"/>
            <p:cNvSpPr>
              <a:spLocks noChangeShapeType="1"/>
            </p:cNvSpPr>
            <p:nvPr>
              <p:custDataLst>
                <p:tags r:id="rId193"/>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1" name="Line 7"/>
            <p:cNvSpPr>
              <a:spLocks noChangeShapeType="1"/>
            </p:cNvSpPr>
            <p:nvPr>
              <p:custDataLst>
                <p:tags r:id="rId194"/>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2" name="Line 7"/>
            <p:cNvSpPr>
              <a:spLocks noChangeShapeType="1"/>
            </p:cNvSpPr>
            <p:nvPr>
              <p:custDataLst>
                <p:tags r:id="rId195"/>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3" name="Line 16"/>
            <p:cNvSpPr>
              <a:spLocks noChangeShapeType="1"/>
            </p:cNvSpPr>
            <p:nvPr>
              <p:custDataLst>
                <p:tags r:id="rId196"/>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4" name="TextBox 373"/>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375" name="Straight Connector 374"/>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7" name="Line 16"/>
            <p:cNvSpPr>
              <a:spLocks noChangeShapeType="1"/>
            </p:cNvSpPr>
            <p:nvPr>
              <p:custDataLst>
                <p:tags r:id="rId197"/>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78" name="Straight Connector 377"/>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Line 6"/>
            <p:cNvSpPr>
              <a:spLocks noChangeShapeType="1"/>
            </p:cNvSpPr>
            <p:nvPr>
              <p:custDataLst>
                <p:tags r:id="rId198"/>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grpSp>
        <p:nvGrpSpPr>
          <p:cNvPr id="380" name="Group 379"/>
          <p:cNvGrpSpPr/>
          <p:nvPr/>
        </p:nvGrpSpPr>
        <p:grpSpPr>
          <a:xfrm>
            <a:off x="4865674" y="1967070"/>
            <a:ext cx="2144726" cy="4357530"/>
            <a:chOff x="6964264" y="1981200"/>
            <a:chExt cx="2144726" cy="4357530"/>
          </a:xfrm>
        </p:grpSpPr>
        <p:sp>
          <p:nvSpPr>
            <p:cNvPr id="381" name="Line 16"/>
            <p:cNvSpPr>
              <a:spLocks noChangeShapeType="1"/>
            </p:cNvSpPr>
            <p:nvPr>
              <p:custDataLst>
                <p:tags r:id="rId10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2" name="Line 16"/>
            <p:cNvSpPr>
              <a:spLocks noChangeShapeType="1"/>
            </p:cNvSpPr>
            <p:nvPr>
              <p:custDataLst>
                <p:tags r:id="rId10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3" name="TextBox 38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84" name="TextBox 38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85" name="TextBox 38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86" name="Line 16"/>
            <p:cNvSpPr>
              <a:spLocks noChangeShapeType="1"/>
            </p:cNvSpPr>
            <p:nvPr>
              <p:custDataLst>
                <p:tags r:id="rId103"/>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87" name="Line 7"/>
            <p:cNvSpPr>
              <a:spLocks noChangeShapeType="1"/>
            </p:cNvSpPr>
            <p:nvPr>
              <p:custDataLst>
                <p:tags r:id="rId104"/>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8" name="Rectangle 387"/>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Line 6"/>
            <p:cNvSpPr>
              <a:spLocks noChangeShapeType="1"/>
            </p:cNvSpPr>
            <p:nvPr>
              <p:custDataLst>
                <p:tags r:id="rId105"/>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0" name="AutoShape 4"/>
            <p:cNvSpPr>
              <a:spLocks noChangeArrowheads="1"/>
            </p:cNvSpPr>
            <p:nvPr>
              <p:custDataLst>
                <p:tags r:id="rId106"/>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1" name="Line 7"/>
            <p:cNvSpPr>
              <a:spLocks noChangeShapeType="1"/>
            </p:cNvSpPr>
            <p:nvPr>
              <p:custDataLst>
                <p:tags r:id="rId107"/>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2" name="AutoShape 4"/>
            <p:cNvSpPr>
              <a:spLocks noChangeArrowheads="1"/>
            </p:cNvSpPr>
            <p:nvPr>
              <p:custDataLst>
                <p:tags r:id="rId108"/>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3" name="Line 6"/>
            <p:cNvSpPr>
              <a:spLocks noChangeShapeType="1"/>
            </p:cNvSpPr>
            <p:nvPr>
              <p:custDataLst>
                <p:tags r:id="rId109"/>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4" name="Line 7"/>
            <p:cNvSpPr>
              <a:spLocks noChangeShapeType="1"/>
            </p:cNvSpPr>
            <p:nvPr>
              <p:custDataLst>
                <p:tags r:id="rId110"/>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5" name="AutoShape 14"/>
            <p:cNvSpPr>
              <a:spLocks noChangeArrowheads="1"/>
            </p:cNvSpPr>
            <p:nvPr>
              <p:custDataLst>
                <p:tags r:id="rId111"/>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6" name="Line 16"/>
            <p:cNvSpPr>
              <a:spLocks noChangeShapeType="1"/>
            </p:cNvSpPr>
            <p:nvPr>
              <p:custDataLst>
                <p:tags r:id="rId112"/>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97" name="Line 7"/>
            <p:cNvSpPr>
              <a:spLocks noChangeShapeType="1"/>
            </p:cNvSpPr>
            <p:nvPr>
              <p:custDataLst>
                <p:tags r:id="rId113"/>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8" name="Straight Connector 397"/>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9" name="Line 11"/>
            <p:cNvSpPr>
              <a:spLocks noChangeShapeType="1"/>
            </p:cNvSpPr>
            <p:nvPr>
              <p:custDataLst>
                <p:tags r:id="rId114"/>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00" name="Straight Connector 399"/>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1" name="AutoShape 4"/>
            <p:cNvSpPr>
              <a:spLocks noChangeArrowheads="1"/>
            </p:cNvSpPr>
            <p:nvPr>
              <p:custDataLst>
                <p:tags r:id="rId115"/>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02" name="Line 16"/>
            <p:cNvSpPr>
              <a:spLocks noChangeShapeType="1"/>
            </p:cNvSpPr>
            <p:nvPr>
              <p:custDataLst>
                <p:tags r:id="rId116"/>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3" name="Line 7"/>
            <p:cNvSpPr>
              <a:spLocks noChangeShapeType="1"/>
            </p:cNvSpPr>
            <p:nvPr>
              <p:custDataLst>
                <p:tags r:id="rId117"/>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4" name="Line 7"/>
            <p:cNvSpPr>
              <a:spLocks noChangeShapeType="1"/>
            </p:cNvSpPr>
            <p:nvPr>
              <p:custDataLst>
                <p:tags r:id="rId118"/>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5" name="Line 16"/>
            <p:cNvSpPr>
              <a:spLocks noChangeShapeType="1"/>
            </p:cNvSpPr>
            <p:nvPr>
              <p:custDataLst>
                <p:tags r:id="rId119"/>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06" name="Straight Connector 40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Line 16"/>
            <p:cNvSpPr>
              <a:spLocks noChangeShapeType="1"/>
            </p:cNvSpPr>
            <p:nvPr>
              <p:custDataLst>
                <p:tags r:id="rId120"/>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09" name="Straight Connector 40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0" name="Line 6"/>
            <p:cNvSpPr>
              <a:spLocks noChangeShapeType="1"/>
            </p:cNvSpPr>
            <p:nvPr>
              <p:custDataLst>
                <p:tags r:id="rId121"/>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11" name="AutoShape 4"/>
            <p:cNvSpPr>
              <a:spLocks noChangeArrowheads="1"/>
            </p:cNvSpPr>
            <p:nvPr>
              <p:custDataLst>
                <p:tags r:id="rId122"/>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2" name="Line 6"/>
            <p:cNvSpPr>
              <a:spLocks noChangeShapeType="1"/>
            </p:cNvSpPr>
            <p:nvPr>
              <p:custDataLst>
                <p:tags r:id="rId123"/>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3" name="Straight Connector 41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4" name="Line 11"/>
            <p:cNvSpPr>
              <a:spLocks noChangeShapeType="1"/>
            </p:cNvSpPr>
            <p:nvPr>
              <p:custDataLst>
                <p:tags r:id="rId124"/>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15" name="Straight Connector 41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8" name="Line 16"/>
            <p:cNvSpPr>
              <a:spLocks noChangeShapeType="1"/>
            </p:cNvSpPr>
            <p:nvPr>
              <p:custDataLst>
                <p:tags r:id="rId125"/>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9" name="Straight Connector 41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2" name="Line 16"/>
            <p:cNvSpPr>
              <a:spLocks noChangeShapeType="1"/>
            </p:cNvSpPr>
            <p:nvPr>
              <p:custDataLst>
                <p:tags r:id="rId126"/>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23" name="Line 6"/>
            <p:cNvSpPr>
              <a:spLocks noChangeShapeType="1"/>
            </p:cNvSpPr>
            <p:nvPr>
              <p:custDataLst>
                <p:tags r:id="rId127"/>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24" name="Straight Connector 42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5" name="Line 11"/>
            <p:cNvSpPr>
              <a:spLocks noChangeShapeType="1"/>
            </p:cNvSpPr>
            <p:nvPr>
              <p:custDataLst>
                <p:tags r:id="rId128"/>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26" name="Oval 425"/>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ine 7"/>
            <p:cNvSpPr>
              <a:spLocks noChangeShapeType="1"/>
            </p:cNvSpPr>
            <p:nvPr>
              <p:custDataLst>
                <p:tags r:id="rId129"/>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3" name="Line 7"/>
            <p:cNvSpPr>
              <a:spLocks noChangeShapeType="1"/>
            </p:cNvSpPr>
            <p:nvPr>
              <p:custDataLst>
                <p:tags r:id="rId130"/>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4" name="Line 16"/>
            <p:cNvSpPr>
              <a:spLocks noChangeShapeType="1"/>
            </p:cNvSpPr>
            <p:nvPr>
              <p:custDataLst>
                <p:tags r:id="rId131"/>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5" name="Line 6"/>
            <p:cNvSpPr>
              <a:spLocks noChangeShapeType="1"/>
            </p:cNvSpPr>
            <p:nvPr>
              <p:custDataLst>
                <p:tags r:id="rId132"/>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36" name="AutoShape 4"/>
            <p:cNvSpPr>
              <a:spLocks noChangeArrowheads="1"/>
            </p:cNvSpPr>
            <p:nvPr>
              <p:custDataLst>
                <p:tags r:id="rId133"/>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7" name="Line 7"/>
            <p:cNvSpPr>
              <a:spLocks noChangeShapeType="1"/>
            </p:cNvSpPr>
            <p:nvPr>
              <p:custDataLst>
                <p:tags r:id="rId134"/>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8" name="AutoShape 4"/>
            <p:cNvSpPr>
              <a:spLocks noChangeArrowheads="1"/>
            </p:cNvSpPr>
            <p:nvPr>
              <p:custDataLst>
                <p:tags r:id="rId135"/>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9" name="Line 6"/>
            <p:cNvSpPr>
              <a:spLocks noChangeShapeType="1"/>
            </p:cNvSpPr>
            <p:nvPr>
              <p:custDataLst>
                <p:tags r:id="rId136"/>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0" name="Line 7"/>
            <p:cNvSpPr>
              <a:spLocks noChangeShapeType="1"/>
            </p:cNvSpPr>
            <p:nvPr>
              <p:custDataLst>
                <p:tags r:id="rId137"/>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1" name="AutoShape 14"/>
            <p:cNvSpPr>
              <a:spLocks noChangeArrowheads="1"/>
            </p:cNvSpPr>
            <p:nvPr>
              <p:custDataLst>
                <p:tags r:id="rId138"/>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2" name="Line 16"/>
            <p:cNvSpPr>
              <a:spLocks noChangeShapeType="1"/>
            </p:cNvSpPr>
            <p:nvPr>
              <p:custDataLst>
                <p:tags r:id="rId139"/>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43" name="Line 7"/>
            <p:cNvSpPr>
              <a:spLocks noChangeShapeType="1"/>
            </p:cNvSpPr>
            <p:nvPr>
              <p:custDataLst>
                <p:tags r:id="rId140"/>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4" name="Straight Connector 443"/>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5" name="Line 11"/>
            <p:cNvSpPr>
              <a:spLocks noChangeShapeType="1"/>
            </p:cNvSpPr>
            <p:nvPr>
              <p:custDataLst>
                <p:tags r:id="rId141"/>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46" name="Straight Connector 44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7" name="Line 7"/>
            <p:cNvSpPr>
              <a:spLocks noChangeShapeType="1"/>
            </p:cNvSpPr>
            <p:nvPr>
              <p:custDataLst>
                <p:tags r:id="rId142"/>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8" name="AutoShape 4"/>
            <p:cNvSpPr>
              <a:spLocks noChangeArrowheads="1"/>
            </p:cNvSpPr>
            <p:nvPr>
              <p:custDataLst>
                <p:tags r:id="rId143"/>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9" name="Line 16"/>
            <p:cNvSpPr>
              <a:spLocks noChangeShapeType="1"/>
            </p:cNvSpPr>
            <p:nvPr>
              <p:custDataLst>
                <p:tags r:id="rId144"/>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50" name="Line 7"/>
            <p:cNvSpPr>
              <a:spLocks noChangeShapeType="1"/>
            </p:cNvSpPr>
            <p:nvPr>
              <p:custDataLst>
                <p:tags r:id="rId145"/>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1" name="Line 7"/>
            <p:cNvSpPr>
              <a:spLocks noChangeShapeType="1"/>
            </p:cNvSpPr>
            <p:nvPr>
              <p:custDataLst>
                <p:tags r:id="rId146"/>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2" name="Line 16"/>
            <p:cNvSpPr>
              <a:spLocks noChangeShapeType="1"/>
            </p:cNvSpPr>
            <p:nvPr>
              <p:custDataLst>
                <p:tags r:id="rId147"/>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4" name="Straight Connector 453"/>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Line 16"/>
            <p:cNvSpPr>
              <a:spLocks noChangeShapeType="1"/>
            </p:cNvSpPr>
            <p:nvPr>
              <p:custDataLst>
                <p:tags r:id="rId148"/>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7" name="Straight Connector 456"/>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8" name="Line 6"/>
            <p:cNvSpPr>
              <a:spLocks noChangeShapeType="1"/>
            </p:cNvSpPr>
            <p:nvPr>
              <p:custDataLst>
                <p:tags r:id="rId149"/>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grpSp>
        <p:nvGrpSpPr>
          <p:cNvPr id="459" name="Group 458"/>
          <p:cNvGrpSpPr/>
          <p:nvPr/>
        </p:nvGrpSpPr>
        <p:grpSpPr>
          <a:xfrm>
            <a:off x="2730489" y="1876740"/>
            <a:ext cx="2144726" cy="4357530"/>
            <a:chOff x="6964264" y="1981200"/>
            <a:chExt cx="2144726" cy="4357530"/>
          </a:xfrm>
        </p:grpSpPr>
        <p:sp>
          <p:nvSpPr>
            <p:cNvPr id="460" name="Line 16"/>
            <p:cNvSpPr>
              <a:spLocks noChangeShapeType="1"/>
            </p:cNvSpPr>
            <p:nvPr>
              <p:custDataLst>
                <p:tags r:id="rId52"/>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1" name="Line 16"/>
            <p:cNvSpPr>
              <a:spLocks noChangeShapeType="1"/>
            </p:cNvSpPr>
            <p:nvPr>
              <p:custDataLst>
                <p:tags r:id="rId53"/>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2" name="TextBox 461"/>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63" name="TextBox 462"/>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64" name="TextBox 463"/>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65" name="Line 16"/>
            <p:cNvSpPr>
              <a:spLocks noChangeShapeType="1"/>
            </p:cNvSpPr>
            <p:nvPr>
              <p:custDataLst>
                <p:tags r:id="rId54"/>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6" name="Line 7"/>
            <p:cNvSpPr>
              <a:spLocks noChangeShapeType="1"/>
            </p:cNvSpPr>
            <p:nvPr>
              <p:custDataLst>
                <p:tags r:id="rId5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7" name="Rectangle 466"/>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Line 6"/>
            <p:cNvSpPr>
              <a:spLocks noChangeShapeType="1"/>
            </p:cNvSpPr>
            <p:nvPr>
              <p:custDataLst>
                <p:tags r:id="rId56"/>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9" name="AutoShape 4"/>
            <p:cNvSpPr>
              <a:spLocks noChangeArrowheads="1"/>
            </p:cNvSpPr>
            <p:nvPr>
              <p:custDataLst>
                <p:tags r:id="rId57"/>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0" name="Line 7"/>
            <p:cNvSpPr>
              <a:spLocks noChangeShapeType="1"/>
            </p:cNvSpPr>
            <p:nvPr>
              <p:custDataLst>
                <p:tags r:id="rId58"/>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1" name="AutoShape 4"/>
            <p:cNvSpPr>
              <a:spLocks noChangeArrowheads="1"/>
            </p:cNvSpPr>
            <p:nvPr>
              <p:custDataLst>
                <p:tags r:id="rId59"/>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2" name="Line 6"/>
            <p:cNvSpPr>
              <a:spLocks noChangeShapeType="1"/>
            </p:cNvSpPr>
            <p:nvPr>
              <p:custDataLst>
                <p:tags r:id="rId60"/>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73" name="Line 7"/>
            <p:cNvSpPr>
              <a:spLocks noChangeShapeType="1"/>
            </p:cNvSpPr>
            <p:nvPr>
              <p:custDataLst>
                <p:tags r:id="rId61"/>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4" name="AutoShape 14"/>
            <p:cNvSpPr>
              <a:spLocks noChangeArrowheads="1"/>
            </p:cNvSpPr>
            <p:nvPr>
              <p:custDataLst>
                <p:tags r:id="rId62"/>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5" name="Line 16"/>
            <p:cNvSpPr>
              <a:spLocks noChangeShapeType="1"/>
            </p:cNvSpPr>
            <p:nvPr>
              <p:custDataLst>
                <p:tags r:id="rId63"/>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6" name="Line 7"/>
            <p:cNvSpPr>
              <a:spLocks noChangeShapeType="1"/>
            </p:cNvSpPr>
            <p:nvPr>
              <p:custDataLst>
                <p:tags r:id="rId64"/>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77" name="Straight Connector 47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8" name="Line 11"/>
            <p:cNvSpPr>
              <a:spLocks noChangeShapeType="1"/>
            </p:cNvSpPr>
            <p:nvPr>
              <p:custDataLst>
                <p:tags r:id="rId65"/>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79" name="Straight Connector 47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AutoShape 4"/>
            <p:cNvSpPr>
              <a:spLocks noChangeArrowheads="1"/>
            </p:cNvSpPr>
            <p:nvPr>
              <p:custDataLst>
                <p:tags r:id="rId66"/>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81" name="Line 16"/>
            <p:cNvSpPr>
              <a:spLocks noChangeShapeType="1"/>
            </p:cNvSpPr>
            <p:nvPr>
              <p:custDataLst>
                <p:tags r:id="rId67"/>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2" name="Line 7"/>
            <p:cNvSpPr>
              <a:spLocks noChangeShapeType="1"/>
            </p:cNvSpPr>
            <p:nvPr>
              <p:custDataLst>
                <p:tags r:id="rId68"/>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3" name="Line 7"/>
            <p:cNvSpPr>
              <a:spLocks noChangeShapeType="1"/>
            </p:cNvSpPr>
            <p:nvPr>
              <p:custDataLst>
                <p:tags r:id="rId69"/>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4" name="Line 16"/>
            <p:cNvSpPr>
              <a:spLocks noChangeShapeType="1"/>
            </p:cNvSpPr>
            <p:nvPr>
              <p:custDataLst>
                <p:tags r:id="rId70"/>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85" name="Straight Connector 484"/>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7" name="Line 16"/>
            <p:cNvSpPr>
              <a:spLocks noChangeShapeType="1"/>
            </p:cNvSpPr>
            <p:nvPr>
              <p:custDataLst>
                <p:tags r:id="rId71"/>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88" name="Straight Connector 487"/>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9" name="Line 6"/>
            <p:cNvSpPr>
              <a:spLocks noChangeShapeType="1"/>
            </p:cNvSpPr>
            <p:nvPr>
              <p:custDataLst>
                <p:tags r:id="rId72"/>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90" name="AutoShape 4"/>
            <p:cNvSpPr>
              <a:spLocks noChangeArrowheads="1"/>
            </p:cNvSpPr>
            <p:nvPr>
              <p:custDataLst>
                <p:tags r:id="rId73"/>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91" name="Line 6"/>
            <p:cNvSpPr>
              <a:spLocks noChangeShapeType="1"/>
            </p:cNvSpPr>
            <p:nvPr>
              <p:custDataLst>
                <p:tags r:id="rId74"/>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2" name="Straight Connector 491"/>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3" name="Line 11"/>
            <p:cNvSpPr>
              <a:spLocks noChangeShapeType="1"/>
            </p:cNvSpPr>
            <p:nvPr>
              <p:custDataLst>
                <p:tags r:id="rId75"/>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94" name="Straight Connector 493"/>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7" name="Line 16"/>
            <p:cNvSpPr>
              <a:spLocks noChangeShapeType="1"/>
            </p:cNvSpPr>
            <p:nvPr>
              <p:custDataLst>
                <p:tags r:id="rId76"/>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8" name="Straight Connector 497"/>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1" name="Line 16"/>
            <p:cNvSpPr>
              <a:spLocks noChangeShapeType="1"/>
            </p:cNvSpPr>
            <p:nvPr>
              <p:custDataLst>
                <p:tags r:id="rId77"/>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02" name="Line 6"/>
            <p:cNvSpPr>
              <a:spLocks noChangeShapeType="1"/>
            </p:cNvSpPr>
            <p:nvPr>
              <p:custDataLst>
                <p:tags r:id="rId78"/>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03" name="Straight Connector 502"/>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4" name="Line 11"/>
            <p:cNvSpPr>
              <a:spLocks noChangeShapeType="1"/>
            </p:cNvSpPr>
            <p:nvPr>
              <p:custDataLst>
                <p:tags r:id="rId79"/>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05" name="Oval 504"/>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Line 7"/>
            <p:cNvSpPr>
              <a:spLocks noChangeShapeType="1"/>
            </p:cNvSpPr>
            <p:nvPr>
              <p:custDataLst>
                <p:tags r:id="rId80"/>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2" name="Line 7"/>
            <p:cNvSpPr>
              <a:spLocks noChangeShapeType="1"/>
            </p:cNvSpPr>
            <p:nvPr>
              <p:custDataLst>
                <p:tags r:id="rId81"/>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3" name="Line 16"/>
            <p:cNvSpPr>
              <a:spLocks noChangeShapeType="1"/>
            </p:cNvSpPr>
            <p:nvPr>
              <p:custDataLst>
                <p:tags r:id="rId82"/>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4" name="Line 6"/>
            <p:cNvSpPr>
              <a:spLocks noChangeShapeType="1"/>
            </p:cNvSpPr>
            <p:nvPr>
              <p:custDataLst>
                <p:tags r:id="rId83"/>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5" name="AutoShape 4"/>
            <p:cNvSpPr>
              <a:spLocks noChangeArrowheads="1"/>
            </p:cNvSpPr>
            <p:nvPr>
              <p:custDataLst>
                <p:tags r:id="rId84"/>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6" name="Line 7"/>
            <p:cNvSpPr>
              <a:spLocks noChangeShapeType="1"/>
            </p:cNvSpPr>
            <p:nvPr>
              <p:custDataLst>
                <p:tags r:id="rId85"/>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7" name="AutoShape 4"/>
            <p:cNvSpPr>
              <a:spLocks noChangeArrowheads="1"/>
            </p:cNvSpPr>
            <p:nvPr>
              <p:custDataLst>
                <p:tags r:id="rId86"/>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8" name="Line 6"/>
            <p:cNvSpPr>
              <a:spLocks noChangeShapeType="1"/>
            </p:cNvSpPr>
            <p:nvPr>
              <p:custDataLst>
                <p:tags r:id="rId87"/>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9" name="Line 7"/>
            <p:cNvSpPr>
              <a:spLocks noChangeShapeType="1"/>
            </p:cNvSpPr>
            <p:nvPr>
              <p:custDataLst>
                <p:tags r:id="rId88"/>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0" name="AutoShape 14"/>
            <p:cNvSpPr>
              <a:spLocks noChangeArrowheads="1"/>
            </p:cNvSpPr>
            <p:nvPr>
              <p:custDataLst>
                <p:tags r:id="rId89"/>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1" name="Line 16"/>
            <p:cNvSpPr>
              <a:spLocks noChangeShapeType="1"/>
            </p:cNvSpPr>
            <p:nvPr>
              <p:custDataLst>
                <p:tags r:id="rId90"/>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2" name="Line 7"/>
            <p:cNvSpPr>
              <a:spLocks noChangeShapeType="1"/>
            </p:cNvSpPr>
            <p:nvPr>
              <p:custDataLst>
                <p:tags r:id="rId91"/>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23" name="Straight Connector 522"/>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4" name="Line 11"/>
            <p:cNvSpPr>
              <a:spLocks noChangeShapeType="1"/>
            </p:cNvSpPr>
            <p:nvPr>
              <p:custDataLst>
                <p:tags r:id="rId92"/>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25" name="Straight Connector 524"/>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6" name="Line 7"/>
            <p:cNvSpPr>
              <a:spLocks noChangeShapeType="1"/>
            </p:cNvSpPr>
            <p:nvPr>
              <p:custDataLst>
                <p:tags r:id="rId93"/>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7" name="AutoShape 4"/>
            <p:cNvSpPr>
              <a:spLocks noChangeArrowheads="1"/>
            </p:cNvSpPr>
            <p:nvPr>
              <p:custDataLst>
                <p:tags r:id="rId94"/>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8" name="Line 16"/>
            <p:cNvSpPr>
              <a:spLocks noChangeShapeType="1"/>
            </p:cNvSpPr>
            <p:nvPr>
              <p:custDataLst>
                <p:tags r:id="rId95"/>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9" name="Line 7"/>
            <p:cNvSpPr>
              <a:spLocks noChangeShapeType="1"/>
            </p:cNvSpPr>
            <p:nvPr>
              <p:custDataLst>
                <p:tags r:id="rId96"/>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0" name="Line 7"/>
            <p:cNvSpPr>
              <a:spLocks noChangeShapeType="1"/>
            </p:cNvSpPr>
            <p:nvPr>
              <p:custDataLst>
                <p:tags r:id="rId97"/>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1" name="Line 16"/>
            <p:cNvSpPr>
              <a:spLocks noChangeShapeType="1"/>
            </p:cNvSpPr>
            <p:nvPr>
              <p:custDataLst>
                <p:tags r:id="rId98"/>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3" name="Straight Connector 53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5" name="Line 16"/>
            <p:cNvSpPr>
              <a:spLocks noChangeShapeType="1"/>
            </p:cNvSpPr>
            <p:nvPr>
              <p:custDataLst>
                <p:tags r:id="rId99"/>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6" name="Straight Connector 53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7" name="Line 6"/>
            <p:cNvSpPr>
              <a:spLocks noChangeShapeType="1"/>
            </p:cNvSpPr>
            <p:nvPr>
              <p:custDataLst>
                <p:tags r:id="rId100"/>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grpSp>
        <p:nvGrpSpPr>
          <p:cNvPr id="538" name="Group 537"/>
          <p:cNvGrpSpPr/>
          <p:nvPr/>
        </p:nvGrpSpPr>
        <p:grpSpPr>
          <a:xfrm>
            <a:off x="595304" y="1800540"/>
            <a:ext cx="2144726" cy="4357530"/>
            <a:chOff x="6964264" y="1981200"/>
            <a:chExt cx="2144726" cy="4357530"/>
          </a:xfrm>
        </p:grpSpPr>
        <p:sp>
          <p:nvSpPr>
            <p:cNvPr id="539" name="Line 16"/>
            <p:cNvSpPr>
              <a:spLocks noChangeShapeType="1"/>
            </p:cNvSpPr>
            <p:nvPr>
              <p:custDataLst>
                <p:tags r:id="rId3"/>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0" name="Line 16"/>
            <p:cNvSpPr>
              <a:spLocks noChangeShapeType="1"/>
            </p:cNvSpPr>
            <p:nvPr>
              <p:custDataLst>
                <p:tags r:id="rId4"/>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1" name="TextBox 5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2" name="TextBox 5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43" name="TextBox 5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544" name="Line 16"/>
            <p:cNvSpPr>
              <a:spLocks noChangeShapeType="1"/>
            </p:cNvSpPr>
            <p:nvPr>
              <p:custDataLst>
                <p:tags r:id="rId5"/>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5" name="Line 7"/>
            <p:cNvSpPr>
              <a:spLocks noChangeShapeType="1"/>
            </p:cNvSpPr>
            <p:nvPr>
              <p:custDataLst>
                <p:tags r:id="rId6"/>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6" name="Rectangle 54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Line 6"/>
            <p:cNvSpPr>
              <a:spLocks noChangeShapeType="1"/>
            </p:cNvSpPr>
            <p:nvPr>
              <p:custDataLst>
                <p:tags r:id="rId7"/>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8" name="AutoShape 4"/>
            <p:cNvSpPr>
              <a:spLocks noChangeArrowheads="1"/>
            </p:cNvSpPr>
            <p:nvPr>
              <p:custDataLst>
                <p:tags r:id="rId8"/>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9" name="Line 7"/>
            <p:cNvSpPr>
              <a:spLocks noChangeShapeType="1"/>
            </p:cNvSpPr>
            <p:nvPr>
              <p:custDataLst>
                <p:tags r:id="rId9"/>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0" name="AutoShape 4"/>
            <p:cNvSpPr>
              <a:spLocks noChangeArrowheads="1"/>
            </p:cNvSpPr>
            <p:nvPr>
              <p:custDataLst>
                <p:tags r:id="rId10"/>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1" name="Line 6"/>
            <p:cNvSpPr>
              <a:spLocks noChangeShapeType="1"/>
            </p:cNvSpPr>
            <p:nvPr>
              <p:custDataLst>
                <p:tags r:id="rId11"/>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52" name="Line 7"/>
            <p:cNvSpPr>
              <a:spLocks noChangeShapeType="1"/>
            </p:cNvSpPr>
            <p:nvPr>
              <p:custDataLst>
                <p:tags r:id="rId12"/>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3" name="AutoShape 14"/>
            <p:cNvSpPr>
              <a:spLocks noChangeArrowheads="1"/>
            </p:cNvSpPr>
            <p:nvPr>
              <p:custDataLst>
                <p:tags r:id="rId13"/>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4" name="Line 16"/>
            <p:cNvSpPr>
              <a:spLocks noChangeShapeType="1"/>
            </p:cNvSpPr>
            <p:nvPr>
              <p:custDataLst>
                <p:tags r:id="rId14"/>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55" name="Line 7"/>
            <p:cNvSpPr>
              <a:spLocks noChangeShapeType="1"/>
            </p:cNvSpPr>
            <p:nvPr>
              <p:custDataLst>
                <p:tags r:id="rId15"/>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56" name="Straight Connector 555"/>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7" name="Line 11"/>
            <p:cNvSpPr>
              <a:spLocks noChangeShapeType="1"/>
            </p:cNvSpPr>
            <p:nvPr>
              <p:custDataLst>
                <p:tags r:id="rId16"/>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58" name="Straight Connector 557"/>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9" name="AutoShape 4"/>
            <p:cNvSpPr>
              <a:spLocks noChangeArrowheads="1"/>
            </p:cNvSpPr>
            <p:nvPr>
              <p:custDataLst>
                <p:tags r:id="rId17"/>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60" name="Line 16"/>
            <p:cNvSpPr>
              <a:spLocks noChangeShapeType="1"/>
            </p:cNvSpPr>
            <p:nvPr>
              <p:custDataLst>
                <p:tags r:id="rId18"/>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1" name="Line 7"/>
            <p:cNvSpPr>
              <a:spLocks noChangeShapeType="1"/>
            </p:cNvSpPr>
            <p:nvPr>
              <p:custDataLst>
                <p:tags r:id="rId19"/>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2" name="Line 7"/>
            <p:cNvSpPr>
              <a:spLocks noChangeShapeType="1"/>
            </p:cNvSpPr>
            <p:nvPr>
              <p:custDataLst>
                <p:tags r:id="rId20"/>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3" name="Line 16"/>
            <p:cNvSpPr>
              <a:spLocks noChangeShapeType="1"/>
            </p:cNvSpPr>
            <p:nvPr>
              <p:custDataLst>
                <p:tags r:id="rId21"/>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4" name="Straight Connector 563"/>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6" name="Line 16"/>
            <p:cNvSpPr>
              <a:spLocks noChangeShapeType="1"/>
            </p:cNvSpPr>
            <p:nvPr>
              <p:custDataLst>
                <p:tags r:id="rId22"/>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67" name="Straight Connector 566"/>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8" name="Line 6"/>
            <p:cNvSpPr>
              <a:spLocks noChangeShapeType="1"/>
            </p:cNvSpPr>
            <p:nvPr>
              <p:custDataLst>
                <p:tags r:id="rId23"/>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9" name="AutoShape 4"/>
            <p:cNvSpPr>
              <a:spLocks noChangeArrowheads="1"/>
            </p:cNvSpPr>
            <p:nvPr>
              <p:custDataLst>
                <p:tags r:id="rId24"/>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70" name="Line 6"/>
            <p:cNvSpPr>
              <a:spLocks noChangeShapeType="1"/>
            </p:cNvSpPr>
            <p:nvPr>
              <p:custDataLst>
                <p:tags r:id="rId25"/>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1" name="Straight Connector 570"/>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2" name="Line 11"/>
            <p:cNvSpPr>
              <a:spLocks noChangeShapeType="1"/>
            </p:cNvSpPr>
            <p:nvPr>
              <p:custDataLst>
                <p:tags r:id="rId26"/>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573" name="Straight Connector 572"/>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6" name="Line 16"/>
            <p:cNvSpPr>
              <a:spLocks noChangeShapeType="1"/>
            </p:cNvSpPr>
            <p:nvPr>
              <p:custDataLst>
                <p:tags r:id="rId27"/>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7" name="Straight Connector 576"/>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0" name="Line 16"/>
            <p:cNvSpPr>
              <a:spLocks noChangeShapeType="1"/>
            </p:cNvSpPr>
            <p:nvPr>
              <p:custDataLst>
                <p:tags r:id="rId28"/>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1" name="Line 6"/>
            <p:cNvSpPr>
              <a:spLocks noChangeShapeType="1"/>
            </p:cNvSpPr>
            <p:nvPr>
              <p:custDataLst>
                <p:tags r:id="rId29"/>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82" name="Straight Connector 58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3" name="Line 11"/>
            <p:cNvSpPr>
              <a:spLocks noChangeShapeType="1"/>
            </p:cNvSpPr>
            <p:nvPr>
              <p:custDataLst>
                <p:tags r:id="rId30"/>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84" name="Oval 583"/>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ine 7"/>
            <p:cNvSpPr>
              <a:spLocks noChangeShapeType="1"/>
            </p:cNvSpPr>
            <p:nvPr>
              <p:custDataLst>
                <p:tags r:id="rId31"/>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1" name="Line 7"/>
            <p:cNvSpPr>
              <a:spLocks noChangeShapeType="1"/>
            </p:cNvSpPr>
            <p:nvPr>
              <p:custDataLst>
                <p:tags r:id="rId32"/>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2" name="Line 16"/>
            <p:cNvSpPr>
              <a:spLocks noChangeShapeType="1"/>
            </p:cNvSpPr>
            <p:nvPr>
              <p:custDataLst>
                <p:tags r:id="rId33"/>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93" name="Line 6"/>
            <p:cNvSpPr>
              <a:spLocks noChangeShapeType="1"/>
            </p:cNvSpPr>
            <p:nvPr>
              <p:custDataLst>
                <p:tags r:id="rId3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4" name="AutoShape 4"/>
            <p:cNvSpPr>
              <a:spLocks noChangeArrowheads="1"/>
            </p:cNvSpPr>
            <p:nvPr>
              <p:custDataLst>
                <p:tags r:id="rId3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5" name="Line 7"/>
            <p:cNvSpPr>
              <a:spLocks noChangeShapeType="1"/>
            </p:cNvSpPr>
            <p:nvPr>
              <p:custDataLst>
                <p:tags r:id="rId3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6" name="AutoShape 4"/>
            <p:cNvSpPr>
              <a:spLocks noChangeArrowheads="1"/>
            </p:cNvSpPr>
            <p:nvPr>
              <p:custDataLst>
                <p:tags r:id="rId3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7" name="Line 6"/>
            <p:cNvSpPr>
              <a:spLocks noChangeShapeType="1"/>
            </p:cNvSpPr>
            <p:nvPr>
              <p:custDataLst>
                <p:tags r:id="rId3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8" name="Line 7"/>
            <p:cNvSpPr>
              <a:spLocks noChangeShapeType="1"/>
            </p:cNvSpPr>
            <p:nvPr>
              <p:custDataLst>
                <p:tags r:id="rId3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9" name="AutoShape 14"/>
            <p:cNvSpPr>
              <a:spLocks noChangeArrowheads="1"/>
            </p:cNvSpPr>
            <p:nvPr>
              <p:custDataLst>
                <p:tags r:id="rId4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0" name="Line 16"/>
            <p:cNvSpPr>
              <a:spLocks noChangeShapeType="1"/>
            </p:cNvSpPr>
            <p:nvPr>
              <p:custDataLst>
                <p:tags r:id="rId41"/>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01" name="Line 7"/>
            <p:cNvSpPr>
              <a:spLocks noChangeShapeType="1"/>
            </p:cNvSpPr>
            <p:nvPr>
              <p:custDataLst>
                <p:tags r:id="rId42"/>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602" name="Straight Connector 601"/>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3" name="Line 11"/>
            <p:cNvSpPr>
              <a:spLocks noChangeShapeType="1"/>
            </p:cNvSpPr>
            <p:nvPr>
              <p:custDataLst>
                <p:tags r:id="rId43"/>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04" name="Straight Connector 60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5" name="Line 7"/>
            <p:cNvSpPr>
              <a:spLocks noChangeShapeType="1"/>
            </p:cNvSpPr>
            <p:nvPr>
              <p:custDataLst>
                <p:tags r:id="rId44"/>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6" name="AutoShape 4"/>
            <p:cNvSpPr>
              <a:spLocks noChangeArrowheads="1"/>
            </p:cNvSpPr>
            <p:nvPr>
              <p:custDataLst>
                <p:tags r:id="rId45"/>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7" name="Line 16"/>
            <p:cNvSpPr>
              <a:spLocks noChangeShapeType="1"/>
            </p:cNvSpPr>
            <p:nvPr>
              <p:custDataLst>
                <p:tags r:id="rId46"/>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08" name="Line 7"/>
            <p:cNvSpPr>
              <a:spLocks noChangeShapeType="1"/>
            </p:cNvSpPr>
            <p:nvPr>
              <p:custDataLst>
                <p:tags r:id="rId47"/>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9" name="Line 7"/>
            <p:cNvSpPr>
              <a:spLocks noChangeShapeType="1"/>
            </p:cNvSpPr>
            <p:nvPr>
              <p:custDataLst>
                <p:tags r:id="rId48"/>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0" name="Line 16"/>
            <p:cNvSpPr>
              <a:spLocks noChangeShapeType="1"/>
            </p:cNvSpPr>
            <p:nvPr>
              <p:custDataLst>
                <p:tags r:id="rId49"/>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1" name="Straight Connector 61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3" name="Line 16"/>
            <p:cNvSpPr>
              <a:spLocks noChangeShapeType="1"/>
            </p:cNvSpPr>
            <p:nvPr>
              <p:custDataLst>
                <p:tags r:id="rId50"/>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4" name="Straight Connector 61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5" name="Line 6"/>
            <p:cNvSpPr>
              <a:spLocks noChangeShapeType="1"/>
            </p:cNvSpPr>
            <p:nvPr>
              <p:custDataLst>
                <p:tags r:id="rId51"/>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sp>
        <p:nvSpPr>
          <p:cNvPr id="616" name="TextBox 615"/>
          <p:cNvSpPr txBox="1"/>
          <p:nvPr/>
        </p:nvSpPr>
        <p:spPr bwMode="auto">
          <a:xfrm flipH="1">
            <a:off x="295694" y="2455458"/>
            <a:ext cx="518389"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112" name="TextBox 111"/>
          <p:cNvSpPr txBox="1"/>
          <p:nvPr/>
        </p:nvSpPr>
        <p:spPr>
          <a:xfrm rot="18516469">
            <a:off x="2049220" y="5714383"/>
            <a:ext cx="870751" cy="707886"/>
          </a:xfrm>
          <a:prstGeom prst="rect">
            <a:avLst/>
          </a:prstGeom>
          <a:noFill/>
        </p:spPr>
        <p:txBody>
          <a:bodyPr wrap="none" rtlCol="0">
            <a:spAutoFit/>
          </a:bodyPr>
          <a:lstStyle/>
          <a:p>
            <a:r>
              <a:rPr lang="en-US" sz="4000" dirty="0" smtClean="0">
                <a:solidFill>
                  <a:schemeClr val="accent1"/>
                </a:solidFill>
              </a:rPr>
              <a:t>t=6</a:t>
            </a:r>
            <a:endParaRPr lang="en-US" sz="4000" dirty="0">
              <a:solidFill>
                <a:schemeClr val="accent1"/>
              </a:solidFill>
            </a:endParaRPr>
          </a:p>
        </p:txBody>
      </p:sp>
    </p:spTree>
    <p:extLst>
      <p:ext uri="{BB962C8B-B14F-4D97-AF65-F5344CB8AC3E}">
        <p14:creationId xmlns:p14="http://schemas.microsoft.com/office/powerpoint/2010/main" val="17595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3" grpId="0"/>
      <p:bldP spid="114" grpId="0"/>
      <p:bldP spid="115" grpId="0"/>
      <p:bldP spid="1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81000" y="0"/>
            <a:ext cx="9829800" cy="533400"/>
          </a:xfrm>
        </p:spPr>
        <p:txBody>
          <a:bodyPr>
            <a:normAutofit fontScale="90000"/>
          </a:bodyPr>
          <a:lstStyle/>
          <a:p>
            <a:r>
              <a:rPr lang="en-US" dirty="0" smtClean="0"/>
              <a:t>Example: Mealy Machine</a:t>
            </a:r>
            <a:endParaRPr lang="en-US" dirty="0"/>
          </a:p>
        </p:txBody>
      </p:sp>
      <p:sp>
        <p:nvSpPr>
          <p:cNvPr id="18" name="Rectangle 17"/>
          <p:cNvSpPr/>
          <p:nvPr>
            <p:custDataLst>
              <p:tags r:id="rId1"/>
            </p:custDataLst>
          </p:nvPr>
        </p:nvSpPr>
        <p:spPr>
          <a:xfrm>
            <a:off x="457200" y="4382631"/>
            <a:ext cx="8534400" cy="2246769"/>
          </a:xfrm>
          <a:prstGeom prst="rect">
            <a:avLst/>
          </a:prstGeom>
        </p:spPr>
        <p:txBody>
          <a:bodyPr wrap="square">
            <a:spAutoFit/>
          </a:bodyPr>
          <a:lstStyle/>
          <a:p>
            <a:r>
              <a:rPr lang="en-US" sz="2800" dirty="0" smtClean="0">
                <a:solidFill>
                  <a:schemeClr val="accent5">
                    <a:lumMod val="60000"/>
                    <a:lumOff val="40000"/>
                  </a:schemeClr>
                </a:solidFill>
              </a:rPr>
              <a:t>Strategy</a:t>
            </a:r>
            <a:r>
              <a:rPr lang="en-US" sz="2800" dirty="0" smtClean="0"/>
              <a:t>:</a:t>
            </a:r>
          </a:p>
          <a:p>
            <a:pPr marL="233363" indent="-233363"/>
            <a:r>
              <a:rPr lang="en-US" sz="2800" dirty="0" smtClean="0"/>
              <a:t>(1) Draw a state diagram (e.g. Mealy Machine)</a:t>
            </a:r>
          </a:p>
          <a:p>
            <a:pPr marL="233363" indent="-233363"/>
            <a:r>
              <a:rPr lang="en-US" sz="2800" dirty="0" smtClean="0"/>
              <a:t>(2) Write output and next-state tables</a:t>
            </a:r>
          </a:p>
          <a:p>
            <a:pPr marL="233363" indent="-233363"/>
            <a:r>
              <a:rPr lang="en-US" sz="2800" dirty="0" smtClean="0"/>
              <a:t>(3) Encode states, inputs, and outputs as bits</a:t>
            </a:r>
          </a:p>
          <a:p>
            <a:pPr marL="233363" indent="-233363"/>
            <a:r>
              <a:rPr lang="en-US" sz="2800" dirty="0" smtClean="0"/>
              <a:t>(4) Determine logic equations for next state and outputs</a:t>
            </a:r>
            <a:endParaRPr lang="en-US" sz="2800" dirty="0"/>
          </a:p>
        </p:txBody>
      </p:sp>
      <p:sp>
        <p:nvSpPr>
          <p:cNvPr id="19" name="Line 4"/>
          <p:cNvSpPr>
            <a:spLocks noChangeShapeType="1"/>
          </p:cNvSpPr>
          <p:nvPr>
            <p:custDataLst>
              <p:tags r:id="rId2"/>
            </p:custDataLst>
          </p:nvPr>
        </p:nvSpPr>
        <p:spPr bwMode="auto">
          <a:xfrm>
            <a:off x="6699250" y="2209800"/>
            <a:ext cx="0" cy="9144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0" name="Line 5"/>
          <p:cNvSpPr>
            <a:spLocks noChangeShapeType="1"/>
          </p:cNvSpPr>
          <p:nvPr>
            <p:custDataLst>
              <p:tags r:id="rId3"/>
            </p:custDataLst>
          </p:nvPr>
        </p:nvSpPr>
        <p:spPr bwMode="auto">
          <a:xfrm>
            <a:off x="3886200" y="2514600"/>
            <a:ext cx="844550" cy="5107"/>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1" name="Line 6"/>
          <p:cNvSpPr>
            <a:spLocks noChangeShapeType="1"/>
          </p:cNvSpPr>
          <p:nvPr>
            <p:custDataLst>
              <p:tags r:id="rId4"/>
            </p:custDataLst>
          </p:nvPr>
        </p:nvSpPr>
        <p:spPr bwMode="auto">
          <a:xfrm flipH="1" flipV="1">
            <a:off x="1219200" y="3124200"/>
            <a:ext cx="548640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2" name="Line 7"/>
          <p:cNvSpPr>
            <a:spLocks noChangeShapeType="1"/>
          </p:cNvSpPr>
          <p:nvPr>
            <p:custDataLst>
              <p:tags r:id="rId5"/>
            </p:custDataLst>
          </p:nvPr>
        </p:nvSpPr>
        <p:spPr bwMode="auto">
          <a:xfrm flipV="1">
            <a:off x="1219200" y="1828800"/>
            <a:ext cx="0" cy="12954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3" name="Line 8"/>
          <p:cNvSpPr>
            <a:spLocks noChangeShapeType="1"/>
          </p:cNvSpPr>
          <p:nvPr>
            <p:custDataLst>
              <p:tags r:id="rId6"/>
            </p:custDataLst>
          </p:nvPr>
        </p:nvSpPr>
        <p:spPr bwMode="auto">
          <a:xfrm>
            <a:off x="2819400" y="1828800"/>
            <a:ext cx="16764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4" name="Rectangle 12"/>
          <p:cNvSpPr>
            <a:spLocks noChangeArrowheads="1"/>
          </p:cNvSpPr>
          <p:nvPr>
            <p:custDataLst>
              <p:tags r:id="rId7"/>
            </p:custDataLst>
          </p:nvPr>
        </p:nvSpPr>
        <p:spPr bwMode="auto">
          <a:xfrm>
            <a:off x="6705600" y="2057400"/>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t>Next State </a:t>
            </a:r>
          </a:p>
        </p:txBody>
      </p:sp>
      <p:sp>
        <p:nvSpPr>
          <p:cNvPr id="25" name="Rectangle 13"/>
          <p:cNvSpPr>
            <a:spLocks noChangeArrowheads="1"/>
          </p:cNvSpPr>
          <p:nvPr>
            <p:custDataLst>
              <p:tags r:id="rId8"/>
            </p:custDataLst>
          </p:nvPr>
        </p:nvSpPr>
        <p:spPr bwMode="auto">
          <a:xfrm>
            <a:off x="2514600" y="56925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Current State</a:t>
            </a:r>
            <a:endParaRPr lang="en-US" sz="2800" b="1" dirty="0"/>
          </a:p>
        </p:txBody>
      </p:sp>
      <p:sp>
        <p:nvSpPr>
          <p:cNvPr id="26" name="Rectangle 14"/>
          <p:cNvSpPr>
            <a:spLocks noChangeArrowheads="1"/>
          </p:cNvSpPr>
          <p:nvPr>
            <p:custDataLst>
              <p:tags r:id="rId9"/>
            </p:custDataLst>
          </p:nvPr>
        </p:nvSpPr>
        <p:spPr bwMode="auto">
          <a:xfrm>
            <a:off x="2971800" y="24384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t>Input</a:t>
            </a:r>
          </a:p>
        </p:txBody>
      </p:sp>
      <p:sp>
        <p:nvSpPr>
          <p:cNvPr id="27" name="Line 19"/>
          <p:cNvSpPr>
            <a:spLocks noChangeShapeType="1"/>
          </p:cNvSpPr>
          <p:nvPr>
            <p:custDataLst>
              <p:tags r:id="rId10"/>
            </p:custDataLst>
          </p:nvPr>
        </p:nvSpPr>
        <p:spPr bwMode="auto">
          <a:xfrm flipV="1">
            <a:off x="1219200" y="1828800"/>
            <a:ext cx="52705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8" name="Line 20"/>
          <p:cNvSpPr>
            <a:spLocks noChangeShapeType="1"/>
          </p:cNvSpPr>
          <p:nvPr>
            <p:custDataLst>
              <p:tags r:id="rId11"/>
            </p:custDataLst>
          </p:nvPr>
        </p:nvSpPr>
        <p:spPr bwMode="auto">
          <a:xfrm>
            <a:off x="6019800" y="2209800"/>
            <a:ext cx="67945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9" name="Line 19"/>
          <p:cNvSpPr>
            <a:spLocks noChangeShapeType="1"/>
          </p:cNvSpPr>
          <p:nvPr>
            <p:custDataLst>
              <p:tags r:id="rId12"/>
            </p:custDataLst>
          </p:nvPr>
        </p:nvSpPr>
        <p:spPr bwMode="auto">
          <a:xfrm>
            <a:off x="6019800" y="1447800"/>
            <a:ext cx="685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30" name="Rectangle 12"/>
          <p:cNvSpPr>
            <a:spLocks noChangeArrowheads="1"/>
          </p:cNvSpPr>
          <p:nvPr>
            <p:custDataLst>
              <p:tags r:id="rId13"/>
            </p:custDataLst>
          </p:nvPr>
        </p:nvSpPr>
        <p:spPr bwMode="auto">
          <a:xfrm>
            <a:off x="6096000" y="771538"/>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Output</a:t>
            </a:r>
            <a:endParaRPr lang="en-US" sz="2800" b="1" dirty="0"/>
          </a:p>
        </p:txBody>
      </p:sp>
      <p:sp>
        <p:nvSpPr>
          <p:cNvPr id="31" name="Rectangle 30"/>
          <p:cNvSpPr/>
          <p:nvPr>
            <p:custDataLst>
              <p:tags r:id="rId14"/>
            </p:custDataLst>
          </p:nvPr>
        </p:nvSpPr>
        <p:spPr>
          <a:xfrm>
            <a:off x="1752600" y="990600"/>
            <a:ext cx="1066800" cy="167640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dirty="0">
              <a:solidFill>
                <a:schemeClr val="tx1"/>
              </a:solidFill>
            </a:endParaRPr>
          </a:p>
        </p:txBody>
      </p:sp>
      <p:sp>
        <p:nvSpPr>
          <p:cNvPr id="32" name="Oval 31"/>
          <p:cNvSpPr/>
          <p:nvPr>
            <p:custDataLst>
              <p:tags r:id="rId15"/>
            </p:custDataLst>
          </p:nvPr>
        </p:nvSpPr>
        <p:spPr>
          <a:xfrm>
            <a:off x="4572000" y="914400"/>
            <a:ext cx="1524000" cy="1828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cxnSp>
        <p:nvCxnSpPr>
          <p:cNvPr id="33" name="Straight Connector 32"/>
          <p:cNvCxnSpPr/>
          <p:nvPr>
            <p:custDataLst>
              <p:tags r:id="rId16"/>
            </p:custDataLst>
          </p:nvPr>
        </p:nvCxnSpPr>
        <p:spPr>
          <a:xfrm rot="5400000" flipH="1" flipV="1">
            <a:off x="2476500" y="2552699"/>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16200000" flipV="1">
            <a:off x="2552700" y="2552700"/>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Line 5"/>
          <p:cNvSpPr>
            <a:spLocks noChangeShapeType="1"/>
          </p:cNvSpPr>
          <p:nvPr>
            <p:custDataLst>
              <p:tags r:id="rId18"/>
            </p:custDataLst>
          </p:nvPr>
        </p:nvSpPr>
        <p:spPr bwMode="auto">
          <a:xfrm>
            <a:off x="3886200" y="2209800"/>
            <a:ext cx="692150" cy="5107"/>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36" name="Rectangle 14"/>
          <p:cNvSpPr>
            <a:spLocks noChangeArrowheads="1"/>
          </p:cNvSpPr>
          <p:nvPr>
            <p:custDataLst>
              <p:tags r:id="rId19"/>
            </p:custDataLst>
          </p:nvPr>
        </p:nvSpPr>
        <p:spPr bwMode="auto">
          <a:xfrm>
            <a:off x="3638550" y="1931313"/>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a:solidFill>
                  <a:schemeClr val="accent4">
                    <a:lumMod val="40000"/>
                    <a:lumOff val="60000"/>
                  </a:schemeClr>
                </a:solidFill>
              </a:rPr>
              <a:t>a</a:t>
            </a:r>
          </a:p>
        </p:txBody>
      </p:sp>
      <p:sp>
        <p:nvSpPr>
          <p:cNvPr id="37" name="Rectangle 14"/>
          <p:cNvSpPr>
            <a:spLocks noChangeArrowheads="1"/>
          </p:cNvSpPr>
          <p:nvPr>
            <p:custDataLst>
              <p:tags r:id="rId20"/>
            </p:custDataLst>
          </p:nvPr>
        </p:nvSpPr>
        <p:spPr bwMode="auto">
          <a:xfrm>
            <a:off x="3657600" y="2236113"/>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38" name="Rectangle 14"/>
          <p:cNvSpPr>
            <a:spLocks noChangeArrowheads="1"/>
          </p:cNvSpPr>
          <p:nvPr>
            <p:custDataLst>
              <p:tags r:id="rId21"/>
            </p:custDataLst>
          </p:nvPr>
        </p:nvSpPr>
        <p:spPr bwMode="auto">
          <a:xfrm>
            <a:off x="1828800" y="1600200"/>
            <a:ext cx="247650" cy="369332"/>
          </a:xfrm>
          <a:prstGeom prst="rect">
            <a:avLst/>
          </a:prstGeom>
          <a:noFill/>
          <a:ln w="9525">
            <a:noFill/>
            <a:miter lim="800000"/>
            <a:headEnd/>
            <a:tailEnd/>
          </a:ln>
          <a:effectLst/>
        </p:spPr>
        <p:txBody>
          <a:bodyPr wrap="square" lIns="0" tIns="0" rIns="0" bIns="0">
            <a:spAutoFit/>
          </a:bodyPr>
          <a:lstStyle/>
          <a:p>
            <a:pPr>
              <a:spcBef>
                <a:spcPct val="50000"/>
              </a:spcBef>
            </a:pPr>
            <a:r>
              <a:rPr lang="en-US" sz="2400" dirty="0"/>
              <a:t>D</a:t>
            </a:r>
          </a:p>
        </p:txBody>
      </p:sp>
      <p:sp>
        <p:nvSpPr>
          <p:cNvPr id="39" name="Rectangle 14"/>
          <p:cNvSpPr>
            <a:spLocks noChangeArrowheads="1"/>
          </p:cNvSpPr>
          <p:nvPr>
            <p:custDataLst>
              <p:tags r:id="rId22"/>
            </p:custDataLst>
          </p:nvPr>
        </p:nvSpPr>
        <p:spPr bwMode="auto">
          <a:xfrm>
            <a:off x="2514600" y="1600200"/>
            <a:ext cx="247650" cy="369332"/>
          </a:xfrm>
          <a:prstGeom prst="rect">
            <a:avLst/>
          </a:prstGeom>
          <a:noFill/>
          <a:ln w="9525">
            <a:noFill/>
            <a:miter lim="800000"/>
            <a:headEnd/>
            <a:tailEnd/>
          </a:ln>
          <a:effectLst/>
        </p:spPr>
        <p:txBody>
          <a:bodyPr wrap="square" lIns="0" tIns="0" rIns="0" bIns="0">
            <a:spAutoFit/>
          </a:bodyPr>
          <a:lstStyle/>
          <a:p>
            <a:pPr>
              <a:spcBef>
                <a:spcPct val="50000"/>
              </a:spcBef>
            </a:pPr>
            <a:r>
              <a:rPr lang="en-US" sz="2400" dirty="0" smtClean="0"/>
              <a:t>Q</a:t>
            </a:r>
            <a:endParaRPr lang="en-US" sz="2400" dirty="0"/>
          </a:p>
        </p:txBody>
      </p:sp>
      <p:sp>
        <p:nvSpPr>
          <p:cNvPr id="40" name="Rectangle 14"/>
          <p:cNvSpPr>
            <a:spLocks noChangeArrowheads="1"/>
          </p:cNvSpPr>
          <p:nvPr>
            <p:custDataLst>
              <p:tags r:id="rId23"/>
            </p:custDataLst>
          </p:nvPr>
        </p:nvSpPr>
        <p:spPr bwMode="auto">
          <a:xfrm>
            <a:off x="3124200" y="1371600"/>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rgbClr val="FFC000"/>
                </a:solidFill>
              </a:rPr>
              <a:t>s</a:t>
            </a:r>
            <a:endParaRPr lang="en-US" sz="2800" b="1" dirty="0">
              <a:solidFill>
                <a:srgbClr val="FFC000"/>
              </a:solidFill>
            </a:endParaRPr>
          </a:p>
        </p:txBody>
      </p:sp>
      <p:sp>
        <p:nvSpPr>
          <p:cNvPr id="41" name="Rectangle 14"/>
          <p:cNvSpPr>
            <a:spLocks noChangeArrowheads="1"/>
          </p:cNvSpPr>
          <p:nvPr>
            <p:custDataLst>
              <p:tags r:id="rId24"/>
            </p:custDataLst>
          </p:nvPr>
        </p:nvSpPr>
        <p:spPr bwMode="auto">
          <a:xfrm>
            <a:off x="6799262" y="1219200"/>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chemeClr val="accent2">
                    <a:lumMod val="20000"/>
                    <a:lumOff val="80000"/>
                  </a:schemeClr>
                </a:solidFill>
              </a:rPr>
              <a:t>z</a:t>
            </a:r>
            <a:endParaRPr lang="en-US" sz="2800" b="1" dirty="0">
              <a:solidFill>
                <a:schemeClr val="accent2">
                  <a:lumMod val="20000"/>
                  <a:lumOff val="80000"/>
                </a:schemeClr>
              </a:solidFill>
            </a:endParaRPr>
          </a:p>
        </p:txBody>
      </p:sp>
      <p:sp>
        <p:nvSpPr>
          <p:cNvPr id="42" name="Rectangle 14"/>
          <p:cNvSpPr>
            <a:spLocks noChangeArrowheads="1"/>
          </p:cNvSpPr>
          <p:nvPr>
            <p:custDataLst>
              <p:tags r:id="rId25"/>
            </p:custDataLst>
          </p:nvPr>
        </p:nvSpPr>
        <p:spPr bwMode="auto">
          <a:xfrm>
            <a:off x="1371600" y="1371600"/>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rgbClr val="FFC000"/>
                </a:solidFill>
              </a:rPr>
              <a:t>s'</a:t>
            </a:r>
            <a:endParaRPr lang="en-US" sz="2800" b="1" dirty="0">
              <a:solidFill>
                <a:srgbClr val="FFC000"/>
              </a:solidFill>
            </a:endParaRPr>
          </a:p>
        </p:txBody>
      </p:sp>
      <p:sp>
        <p:nvSpPr>
          <p:cNvPr id="43" name="Rectangle 14"/>
          <p:cNvSpPr>
            <a:spLocks noChangeArrowheads="1"/>
          </p:cNvSpPr>
          <p:nvPr>
            <p:custDataLst>
              <p:tags r:id="rId26"/>
            </p:custDataLst>
          </p:nvPr>
        </p:nvSpPr>
        <p:spPr bwMode="auto">
          <a:xfrm>
            <a:off x="6864350" y="2465788"/>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rgbClr val="FFC000"/>
                </a:solidFill>
              </a:rPr>
              <a:t>s'</a:t>
            </a:r>
            <a:endParaRPr lang="en-US" sz="2800" b="1" dirty="0">
              <a:solidFill>
                <a:srgbClr val="FFC000"/>
              </a:solidFill>
            </a:endParaRPr>
          </a:p>
        </p:txBody>
      </p:sp>
      <p:sp>
        <p:nvSpPr>
          <p:cNvPr id="44" name="Rectangle 13"/>
          <p:cNvSpPr>
            <a:spLocks noChangeArrowheads="1"/>
          </p:cNvSpPr>
          <p:nvPr>
            <p:custDataLst>
              <p:tags r:id="rId27"/>
            </p:custDataLst>
          </p:nvPr>
        </p:nvSpPr>
        <p:spPr bwMode="auto">
          <a:xfrm>
            <a:off x="387350" y="569250"/>
            <a:ext cx="1593850" cy="954750"/>
          </a:xfrm>
          <a:prstGeom prst="rect">
            <a:avLst/>
          </a:prstGeom>
          <a:noFill/>
          <a:ln w="9525">
            <a:noFill/>
            <a:miter lim="800000"/>
            <a:headEnd/>
            <a:tailEnd/>
          </a:ln>
          <a:effectLst/>
        </p:spPr>
        <p:txBody>
          <a:bodyPr wrap="square" lIns="92075" tIns="46038" rIns="92075" bIns="46038">
            <a:spAutoFit/>
          </a:bodyPr>
          <a:lstStyle/>
          <a:p>
            <a:pPr algn="ctr">
              <a:spcBef>
                <a:spcPct val="50000"/>
              </a:spcBef>
            </a:pPr>
            <a:r>
              <a:rPr lang="en-US" sz="2800" b="1" dirty="0" smtClean="0"/>
              <a:t>Next State</a:t>
            </a:r>
            <a:endParaRPr lang="en-US" sz="2800" b="1" dirty="0"/>
          </a:p>
        </p:txBody>
      </p:sp>
      <mc:AlternateContent xmlns:mc="http://schemas.openxmlformats.org/markup-compatibility/2006" xmlns:a14="http://schemas.microsoft.com/office/drawing/2010/main">
        <mc:Choice Requires="a14">
          <p:sp>
            <p:nvSpPr>
              <p:cNvPr id="45" name="Rectangle 3"/>
              <p:cNvSpPr txBox="1">
                <a:spLocks noChangeArrowheads="1"/>
              </p:cNvSpPr>
              <p:nvPr/>
            </p:nvSpPr>
            <p:spPr>
              <a:xfrm>
                <a:off x="3848100" y="3124200"/>
                <a:ext cx="5219700" cy="27432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lvl="1">
                  <a:buFont typeface="Wingdings" pitchFamily="2" charset="2"/>
                  <a:buNone/>
                </a:pPr>
                <a:r>
                  <a:rPr lang="en-US" dirty="0">
                    <a:solidFill>
                      <a:schemeClr val="accent2">
                        <a:lumMod val="20000"/>
                        <a:lumOff val="80000"/>
                      </a:schemeClr>
                    </a:solidFill>
                  </a:rPr>
                  <a:t>z</a:t>
                </a:r>
                <a:r>
                  <a:rPr lang="en-US" dirty="0"/>
                  <a:t>  = </a:t>
                </a:r>
                <a14:m>
                  <m:oMath xmlns:m="http://schemas.openxmlformats.org/officeDocument/2006/math">
                    <m:acc>
                      <m:accPr>
                        <m:chr m:val="̅"/>
                        <m:ctrlPr>
                          <a:rPr lang="en-US" i="1" smtClean="0">
                            <a:latin typeface="Cambria Math" panose="02040503050406030204" pitchFamily="18" charset="0"/>
                          </a:rPr>
                        </m:ctrlPr>
                      </m:accPr>
                      <m:e>
                        <m:r>
                          <m:rPr>
                            <m:sty m:val="p"/>
                          </m:rPr>
                          <a:rPr lang="en-US" smtClean="0">
                            <a:latin typeface="Cambria Math"/>
                          </a:rPr>
                          <m:t>a</m:t>
                        </m:r>
                      </m:e>
                    </m:acc>
                  </m:oMath>
                </a14:m>
                <a:r>
                  <a:rPr lang="en-US" dirty="0" smtClean="0"/>
                  <a:t>b</a:t>
                </a:r>
                <a14:m>
                  <m:oMath xmlns:m="http://schemas.openxmlformats.org/officeDocument/2006/math">
                    <m:acc>
                      <m:accPr>
                        <m:chr m:val="̅"/>
                        <m:ctrlPr>
                          <a:rPr lang="en-US" i="1">
                            <a:latin typeface="Cambria Math" panose="02040503050406030204" pitchFamily="18" charset="0"/>
                          </a:rPr>
                        </m:ctrlPr>
                      </m:accPr>
                      <m:e>
                        <m:r>
                          <m:rPr>
                            <m:sty m:val="p"/>
                          </m:rPr>
                          <a:rPr lang="en-US" smtClean="0">
                            <a:latin typeface="Cambria Math"/>
                          </a:rPr>
                          <m:t>s</m:t>
                        </m:r>
                      </m:e>
                    </m:acc>
                  </m:oMath>
                </a14:m>
                <a:r>
                  <a:rPr lang="en-US" dirty="0"/>
                  <a:t> </a:t>
                </a:r>
                <a:r>
                  <a:rPr lang="en-US" dirty="0" smtClean="0"/>
                  <a:t>+ a</a:t>
                </a:r>
                <a14:m>
                  <m:oMath xmlns:m="http://schemas.openxmlformats.org/officeDocument/2006/math">
                    <m:acc>
                      <m:accPr>
                        <m:chr m:val="̅"/>
                        <m:ctrlPr>
                          <a:rPr lang="en-US" i="1">
                            <a:latin typeface="Cambria Math" panose="02040503050406030204" pitchFamily="18" charset="0"/>
                          </a:rPr>
                        </m:ctrlPr>
                      </m:accPr>
                      <m:e>
                        <m:r>
                          <m:rPr>
                            <m:sty m:val="p"/>
                          </m:rPr>
                          <a:rPr lang="en-US" smtClean="0">
                            <a:latin typeface="Cambria Math"/>
                          </a:rPr>
                          <m:t>bs</m:t>
                        </m:r>
                      </m:e>
                    </m:acc>
                  </m:oMath>
                </a14:m>
                <a:r>
                  <a:rPr lang="en-US" dirty="0"/>
                  <a:t> + </a:t>
                </a:r>
                <a14:m>
                  <m:oMath xmlns:m="http://schemas.openxmlformats.org/officeDocument/2006/math">
                    <m:acc>
                      <m:accPr>
                        <m:chr m:val="̅"/>
                        <m:ctrlPr>
                          <a:rPr lang="en-US" i="1" smtClean="0">
                            <a:latin typeface="Cambria Math" panose="02040503050406030204" pitchFamily="18" charset="0"/>
                          </a:rPr>
                        </m:ctrlPr>
                      </m:accPr>
                      <m:e>
                        <m:r>
                          <m:rPr>
                            <m:sty m:val="p"/>
                          </m:rPr>
                          <a:rPr lang="en-US" smtClean="0">
                            <a:latin typeface="Cambria Math"/>
                          </a:rPr>
                          <m:t>a</m:t>
                        </m:r>
                        <m:r>
                          <m:rPr>
                            <m:sty m:val="p"/>
                          </m:rPr>
                          <a:rPr lang="en-US">
                            <a:latin typeface="Cambria Math"/>
                          </a:rPr>
                          <m:t>b</m:t>
                        </m:r>
                      </m:e>
                    </m:acc>
                  </m:oMath>
                </a14:m>
                <a:r>
                  <a:rPr lang="en-US" dirty="0" smtClean="0"/>
                  <a:t>s + abs</a:t>
                </a:r>
                <a:endParaRPr lang="en-US" dirty="0"/>
              </a:p>
              <a:p>
                <a:pPr lvl="1">
                  <a:buFont typeface="Wingdings" pitchFamily="2" charset="2"/>
                  <a:buNone/>
                </a:pPr>
                <a:r>
                  <a:rPr lang="en-US" dirty="0">
                    <a:solidFill>
                      <a:srgbClr val="FFC000"/>
                    </a:solidFill>
                  </a:rPr>
                  <a:t>s’</a:t>
                </a:r>
                <a:r>
                  <a:rPr lang="en-US" dirty="0"/>
                  <a:t> = </a:t>
                </a:r>
                <a:r>
                  <a:rPr lang="en-US" dirty="0" err="1" smtClean="0"/>
                  <a:t>ab</a:t>
                </a:r>
                <a14:m>
                  <m:oMath xmlns:m="http://schemas.openxmlformats.org/officeDocument/2006/math">
                    <m:acc>
                      <m:accPr>
                        <m:chr m:val="̅"/>
                        <m:ctrlPr>
                          <a:rPr lang="en-US" i="1" smtClean="0">
                            <a:latin typeface="Cambria Math" panose="02040503050406030204" pitchFamily="18" charset="0"/>
                          </a:rPr>
                        </m:ctrlPr>
                      </m:accPr>
                      <m:e>
                        <m:r>
                          <m:rPr>
                            <m:sty m:val="p"/>
                          </m:rPr>
                          <a:rPr lang="en-US" smtClean="0">
                            <a:latin typeface="Cambria Math"/>
                          </a:rPr>
                          <m:t>s</m:t>
                        </m:r>
                      </m:e>
                    </m:acc>
                  </m:oMath>
                </a14:m>
                <a:r>
                  <a:rPr lang="en-US" dirty="0" smtClean="0"/>
                  <a:t> + </a:t>
                </a:r>
                <a14:m>
                  <m:oMath xmlns:m="http://schemas.openxmlformats.org/officeDocument/2006/math">
                    <m:acc>
                      <m:accPr>
                        <m:chr m:val="̅"/>
                        <m:ctrlPr>
                          <a:rPr lang="en-US" i="1" smtClean="0">
                            <a:latin typeface="Cambria Math" panose="02040503050406030204" pitchFamily="18" charset="0"/>
                          </a:rPr>
                        </m:ctrlPr>
                      </m:accPr>
                      <m:e>
                        <m:r>
                          <m:rPr>
                            <m:sty m:val="p"/>
                          </m:rPr>
                          <a:rPr lang="en-US" smtClean="0">
                            <a:latin typeface="Cambria Math"/>
                          </a:rPr>
                          <m:t>a</m:t>
                        </m:r>
                      </m:e>
                    </m:acc>
                  </m:oMath>
                </a14:m>
                <a:r>
                  <a:rPr lang="en-US" dirty="0" smtClean="0"/>
                  <a:t>bs + a</a:t>
                </a:r>
                <a14:m>
                  <m:oMath xmlns:m="http://schemas.openxmlformats.org/officeDocument/2006/math">
                    <m:acc>
                      <m:accPr>
                        <m:chr m:val="̅"/>
                        <m:ctrlPr>
                          <a:rPr lang="en-US" i="1">
                            <a:latin typeface="Cambria Math" panose="02040503050406030204" pitchFamily="18" charset="0"/>
                          </a:rPr>
                        </m:ctrlPr>
                      </m:accPr>
                      <m:e>
                        <m:r>
                          <m:rPr>
                            <m:sty m:val="p"/>
                          </m:rPr>
                          <a:rPr lang="en-US" smtClean="0">
                            <a:latin typeface="Cambria Math"/>
                          </a:rPr>
                          <m:t>b</m:t>
                        </m:r>
                      </m:e>
                    </m:acc>
                  </m:oMath>
                </a14:m>
                <a:r>
                  <a:rPr lang="en-US" dirty="0" smtClean="0"/>
                  <a:t>s </a:t>
                </a:r>
                <a:r>
                  <a:rPr lang="en-US" dirty="0"/>
                  <a:t>+ </a:t>
                </a:r>
                <a:r>
                  <a:rPr lang="en-US" dirty="0" smtClean="0"/>
                  <a:t>abs</a:t>
                </a:r>
              </a:p>
              <a:p>
                <a:pPr lvl="1">
                  <a:buFont typeface="Wingdings" pitchFamily="2" charset="2"/>
                  <a:buNone/>
                </a:pPr>
                <a:r>
                  <a:rPr lang="en-US" dirty="0" smtClean="0"/>
                  <a:t>.</a:t>
                </a:r>
              </a:p>
              <a:p>
                <a:pPr lvl="1">
                  <a:buFont typeface="Wingdings" pitchFamily="2" charset="2"/>
                  <a:buNone/>
                </a:pPr>
                <a:r>
                  <a:rPr lang="en-US" dirty="0" smtClean="0"/>
                  <a:t>.</a:t>
                </a:r>
              </a:p>
              <a:p>
                <a:pPr lvl="1">
                  <a:buFont typeface="Wingdings" pitchFamily="2" charset="2"/>
                  <a:buNone/>
                </a:pPr>
                <a:r>
                  <a:rPr lang="en-US" dirty="0"/>
                  <a:t>.</a:t>
                </a:r>
              </a:p>
            </p:txBody>
          </p:sp>
        </mc:Choice>
        <mc:Fallback xmlns="">
          <p:sp>
            <p:nvSpPr>
              <p:cNvPr id="45" name="Rectangle 3"/>
              <p:cNvSpPr txBox="1">
                <a:spLocks noRot="1" noChangeAspect="1" noMove="1" noResize="1" noEditPoints="1" noAdjustHandles="1" noChangeArrowheads="1" noChangeShapeType="1" noTextEdit="1"/>
              </p:cNvSpPr>
              <p:nvPr/>
            </p:nvSpPr>
            <p:spPr>
              <a:xfrm>
                <a:off x="3848100" y="3124200"/>
                <a:ext cx="5219700" cy="2743200"/>
              </a:xfrm>
              <a:prstGeom prst="rect">
                <a:avLst/>
              </a:prstGeom>
              <a:blipFill rotWithShape="1">
                <a:blip r:embed="rId30"/>
                <a:stretch>
                  <a:fillRect b="-4000"/>
                </a:stretch>
              </a:blipFill>
            </p:spPr>
            <p:txBody>
              <a:bodyPr/>
              <a:lstStyle/>
              <a:p>
                <a:r>
                  <a:rPr lang="en-US">
                    <a:noFill/>
                  </a:rPr>
                  <a:t> </a:t>
                </a:r>
              </a:p>
            </p:txBody>
          </p:sp>
        </mc:Fallback>
      </mc:AlternateContent>
    </p:spTree>
    <p:extLst>
      <p:ext uri="{BB962C8B-B14F-4D97-AF65-F5344CB8AC3E}">
        <p14:creationId xmlns:p14="http://schemas.microsoft.com/office/powerpoint/2010/main" val="12888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Endianness</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042160963"/>
              </p:ext>
            </p:extLst>
          </p:nvPr>
        </p:nvGraphicFramePr>
        <p:xfrm>
          <a:off x="2362200" y="1598050"/>
          <a:ext cx="6096000" cy="797560"/>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rgbClr val="00F6FF"/>
                          </a:solidFill>
                        </a:rPr>
                        <a:t>1000</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1001</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1002</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1003</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694301157"/>
              </p:ext>
            </p:extLst>
          </p:nvPr>
        </p:nvGraphicFramePr>
        <p:xfrm>
          <a:off x="2362200" y="2970840"/>
          <a:ext cx="6096000" cy="426720"/>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custDataLst>
              <p:tags r:id="rId5"/>
            </p:custDataLst>
            <p:extLst>
              <p:ext uri="{D42A27DB-BD31-4B8C-83A1-F6EECF244321}">
                <p14:modId xmlns:p14="http://schemas.microsoft.com/office/powerpoint/2010/main" val="2860319134"/>
              </p:ext>
            </p:extLst>
          </p:nvPr>
        </p:nvGraphicFramePr>
        <p:xfrm>
          <a:off x="2362200" y="249332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6"/>
            </p:custDataLst>
          </p:nvPr>
        </p:nvSpPr>
        <p:spPr>
          <a:xfrm>
            <a:off x="304800" y="3778560"/>
            <a:ext cx="8255530" cy="523220"/>
          </a:xfrm>
          <a:prstGeom prst="rect">
            <a:avLst/>
          </a:prstGeom>
        </p:spPr>
        <p:txBody>
          <a:bodyPr wrap="none">
            <a:spAutoFit/>
          </a:bodyPr>
          <a:lstStyle/>
          <a:p>
            <a:r>
              <a:rPr lang="en-US" sz="2800" dirty="0" smtClean="0">
                <a:solidFill>
                  <a:srgbClr val="00F6FF"/>
                </a:solidFill>
              </a:rPr>
              <a:t>Big Endian </a:t>
            </a:r>
            <a:r>
              <a:rPr lang="en-US" sz="2800" dirty="0" smtClean="0">
                <a:solidFill>
                  <a:schemeClr val="bg1"/>
                </a:solidFill>
              </a:rPr>
              <a:t>= most significant part first (MIPS, networks)</a:t>
            </a:r>
          </a:p>
        </p:txBody>
      </p:sp>
      <p:sp>
        <p:nvSpPr>
          <p:cNvPr id="13" name="Rectangle 12"/>
          <p:cNvSpPr/>
          <p:nvPr>
            <p:custDataLst>
              <p:tags r:id="rId7"/>
            </p:custDataLst>
          </p:nvPr>
        </p:nvSpPr>
        <p:spPr>
          <a:xfrm>
            <a:off x="304800" y="1035360"/>
            <a:ext cx="7741286" cy="523220"/>
          </a:xfrm>
          <a:prstGeom prst="rect">
            <a:avLst/>
          </a:prstGeom>
        </p:spPr>
        <p:txBody>
          <a:bodyPr wrap="none">
            <a:spAutoFit/>
          </a:bodyPr>
          <a:lstStyle/>
          <a:p>
            <a:r>
              <a:rPr lang="en-US" sz="2800" dirty="0" smtClean="0">
                <a:solidFill>
                  <a:srgbClr val="00F6FF"/>
                </a:solidFill>
              </a:rPr>
              <a:t>Little Endian </a:t>
            </a:r>
            <a:r>
              <a:rPr lang="en-US" sz="2800" dirty="0" smtClean="0">
                <a:solidFill>
                  <a:schemeClr val="bg1"/>
                </a:solidFill>
              </a:rPr>
              <a:t>= least significant part first (MIPS, x86)</a:t>
            </a:r>
          </a:p>
        </p:txBody>
      </p:sp>
      <p:sp>
        <p:nvSpPr>
          <p:cNvPr id="16" name="Rectangle 15"/>
          <p:cNvSpPr/>
          <p:nvPr>
            <p:custDataLst>
              <p:tags r:id="rId8"/>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9"/>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10"/>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1291373636"/>
              </p:ext>
            </p:extLst>
          </p:nvPr>
        </p:nvGraphicFramePr>
        <p:xfrm>
          <a:off x="2362200" y="4275230"/>
          <a:ext cx="6096000" cy="797560"/>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rgbClr val="00F6FF"/>
                          </a:solidFill>
                        </a:rPr>
                        <a:t>1000</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1001</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1002</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1003</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2"/>
            </p:custDataLst>
            <p:extLst>
              <p:ext uri="{D42A27DB-BD31-4B8C-83A1-F6EECF244321}">
                <p14:modId xmlns:p14="http://schemas.microsoft.com/office/powerpoint/2010/main" val="4184825868"/>
              </p:ext>
            </p:extLst>
          </p:nvPr>
        </p:nvGraphicFramePr>
        <p:xfrm>
          <a:off x="2362200" y="5648020"/>
          <a:ext cx="6096000" cy="426720"/>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custDataLst>
              <p:tags r:id="rId13"/>
            </p:custDataLst>
            <p:extLst>
              <p:ext uri="{D42A27DB-BD31-4B8C-83A1-F6EECF244321}">
                <p14:modId xmlns:p14="http://schemas.microsoft.com/office/powerpoint/2010/main" val="206497272"/>
              </p:ext>
            </p:extLst>
          </p:nvPr>
        </p:nvGraphicFramePr>
        <p:xfrm>
          <a:off x="2362200" y="517050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custDataLst>
              <p:tags r:id="rId14"/>
            </p:custDataLst>
          </p:nvPr>
        </p:nvSpPr>
        <p:spPr>
          <a:xfrm>
            <a:off x="762000" y="4550740"/>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15"/>
            </p:custDataLst>
          </p:nvPr>
        </p:nvSpPr>
        <p:spPr>
          <a:xfrm>
            <a:off x="76200" y="509432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16"/>
            </p:custDataLst>
          </p:nvPr>
        </p:nvSpPr>
        <p:spPr>
          <a:xfrm>
            <a:off x="762000" y="5617540"/>
            <a:ext cx="1595052" cy="523220"/>
          </a:xfrm>
          <a:prstGeom prst="rect">
            <a:avLst/>
          </a:prstGeom>
        </p:spPr>
        <p:txBody>
          <a:bodyPr wrap="none">
            <a:spAutoFit/>
          </a:bodyPr>
          <a:lstStyle/>
          <a:p>
            <a:r>
              <a:rPr lang="en-US" sz="2800" dirty="0" smtClean="0">
                <a:solidFill>
                  <a:schemeClr val="bg1"/>
                </a:solidFill>
              </a:rPr>
              <a:t>as 1 word</a:t>
            </a:r>
          </a:p>
        </p:txBody>
      </p:sp>
      <p:sp>
        <p:nvSpPr>
          <p:cNvPr id="5" name="TextBox 4"/>
          <p:cNvSpPr txBox="1"/>
          <p:nvPr/>
        </p:nvSpPr>
        <p:spPr>
          <a:xfrm>
            <a:off x="2667000" y="1991380"/>
            <a:ext cx="888385" cy="523220"/>
          </a:xfrm>
          <a:prstGeom prst="rect">
            <a:avLst/>
          </a:prstGeom>
          <a:noFill/>
        </p:spPr>
        <p:txBody>
          <a:bodyPr wrap="none" rtlCol="0">
            <a:spAutoFit/>
          </a:bodyPr>
          <a:lstStyle/>
          <a:p>
            <a:r>
              <a:rPr lang="en-US" sz="2800" dirty="0" smtClean="0">
                <a:solidFill>
                  <a:srgbClr val="00F6FF"/>
                </a:solidFill>
              </a:rPr>
              <a:t>0x78</a:t>
            </a:r>
            <a:endParaRPr lang="en-US" sz="2800" dirty="0">
              <a:solidFill>
                <a:srgbClr val="00F6FF"/>
              </a:solidFill>
            </a:endParaRPr>
          </a:p>
        </p:txBody>
      </p:sp>
      <p:sp>
        <p:nvSpPr>
          <p:cNvPr id="20" name="TextBox 19"/>
          <p:cNvSpPr txBox="1"/>
          <p:nvPr/>
        </p:nvSpPr>
        <p:spPr>
          <a:xfrm>
            <a:off x="4217015" y="1991380"/>
            <a:ext cx="888385" cy="523220"/>
          </a:xfrm>
          <a:prstGeom prst="rect">
            <a:avLst/>
          </a:prstGeom>
          <a:noFill/>
        </p:spPr>
        <p:txBody>
          <a:bodyPr wrap="none" rtlCol="0">
            <a:spAutoFit/>
          </a:bodyPr>
          <a:lstStyle/>
          <a:p>
            <a:r>
              <a:rPr lang="en-US" sz="2800" dirty="0" smtClean="0">
                <a:solidFill>
                  <a:srgbClr val="00F6FF"/>
                </a:solidFill>
              </a:rPr>
              <a:t>0x56</a:t>
            </a:r>
            <a:endParaRPr lang="en-US" sz="2800" dirty="0">
              <a:solidFill>
                <a:srgbClr val="00F6FF"/>
              </a:solidFill>
            </a:endParaRPr>
          </a:p>
        </p:txBody>
      </p:sp>
      <p:sp>
        <p:nvSpPr>
          <p:cNvPr id="21" name="TextBox 20"/>
          <p:cNvSpPr txBox="1"/>
          <p:nvPr/>
        </p:nvSpPr>
        <p:spPr>
          <a:xfrm>
            <a:off x="5638800" y="1981200"/>
            <a:ext cx="888385" cy="523220"/>
          </a:xfrm>
          <a:prstGeom prst="rect">
            <a:avLst/>
          </a:prstGeom>
          <a:noFill/>
        </p:spPr>
        <p:txBody>
          <a:bodyPr wrap="none" rtlCol="0">
            <a:spAutoFit/>
          </a:bodyPr>
          <a:lstStyle/>
          <a:p>
            <a:r>
              <a:rPr lang="en-US" sz="2800" dirty="0" smtClean="0">
                <a:solidFill>
                  <a:srgbClr val="00F6FF"/>
                </a:solidFill>
              </a:rPr>
              <a:t>0x34</a:t>
            </a:r>
            <a:endParaRPr lang="en-US" sz="2800" dirty="0">
              <a:solidFill>
                <a:srgbClr val="00F6FF"/>
              </a:solidFill>
            </a:endParaRPr>
          </a:p>
        </p:txBody>
      </p:sp>
      <p:sp>
        <p:nvSpPr>
          <p:cNvPr id="28" name="TextBox 27"/>
          <p:cNvSpPr txBox="1"/>
          <p:nvPr/>
        </p:nvSpPr>
        <p:spPr>
          <a:xfrm>
            <a:off x="7188815" y="1981200"/>
            <a:ext cx="888385" cy="523220"/>
          </a:xfrm>
          <a:prstGeom prst="rect">
            <a:avLst/>
          </a:prstGeom>
          <a:noFill/>
        </p:spPr>
        <p:txBody>
          <a:bodyPr wrap="none" rtlCol="0">
            <a:spAutoFit/>
          </a:bodyPr>
          <a:lstStyle/>
          <a:p>
            <a:r>
              <a:rPr lang="en-US" sz="2800" dirty="0" smtClean="0">
                <a:solidFill>
                  <a:srgbClr val="00F6FF"/>
                </a:solidFill>
              </a:rPr>
              <a:t>0x12</a:t>
            </a:r>
            <a:endParaRPr lang="en-US" sz="2800" dirty="0">
              <a:solidFill>
                <a:srgbClr val="00F6FF"/>
              </a:solidFill>
            </a:endParaRPr>
          </a:p>
        </p:txBody>
      </p:sp>
      <p:sp>
        <p:nvSpPr>
          <p:cNvPr id="29" name="TextBox 28"/>
          <p:cNvSpPr txBox="1"/>
          <p:nvPr/>
        </p:nvSpPr>
        <p:spPr>
          <a:xfrm>
            <a:off x="3276600" y="2448580"/>
            <a:ext cx="1253869" cy="523220"/>
          </a:xfrm>
          <a:prstGeom prst="rect">
            <a:avLst/>
          </a:prstGeom>
          <a:noFill/>
        </p:spPr>
        <p:txBody>
          <a:bodyPr wrap="none" rtlCol="0">
            <a:spAutoFit/>
          </a:bodyPr>
          <a:lstStyle/>
          <a:p>
            <a:r>
              <a:rPr lang="en-US" sz="2800" dirty="0" smtClean="0">
                <a:solidFill>
                  <a:srgbClr val="00F6FF"/>
                </a:solidFill>
              </a:rPr>
              <a:t>0x5678</a:t>
            </a:r>
            <a:endParaRPr lang="en-US" sz="2800" dirty="0">
              <a:solidFill>
                <a:srgbClr val="00F6FF"/>
              </a:solidFill>
            </a:endParaRPr>
          </a:p>
        </p:txBody>
      </p:sp>
      <p:sp>
        <p:nvSpPr>
          <p:cNvPr id="30" name="TextBox 29"/>
          <p:cNvSpPr txBox="1"/>
          <p:nvPr/>
        </p:nvSpPr>
        <p:spPr>
          <a:xfrm>
            <a:off x="6289931" y="2448580"/>
            <a:ext cx="1253869" cy="523220"/>
          </a:xfrm>
          <a:prstGeom prst="rect">
            <a:avLst/>
          </a:prstGeom>
          <a:noFill/>
        </p:spPr>
        <p:txBody>
          <a:bodyPr wrap="none" rtlCol="0">
            <a:spAutoFit/>
          </a:bodyPr>
          <a:lstStyle/>
          <a:p>
            <a:r>
              <a:rPr lang="en-US" sz="2800" dirty="0" smtClean="0">
                <a:solidFill>
                  <a:srgbClr val="00F6FF"/>
                </a:solidFill>
              </a:rPr>
              <a:t>0x1234</a:t>
            </a:r>
            <a:endParaRPr lang="en-US" sz="2800" dirty="0">
              <a:solidFill>
                <a:srgbClr val="00F6FF"/>
              </a:solidFill>
            </a:endParaRPr>
          </a:p>
        </p:txBody>
      </p:sp>
      <p:sp>
        <p:nvSpPr>
          <p:cNvPr id="31" name="TextBox 30"/>
          <p:cNvSpPr txBox="1"/>
          <p:nvPr/>
        </p:nvSpPr>
        <p:spPr>
          <a:xfrm>
            <a:off x="2819400" y="4658380"/>
            <a:ext cx="888385" cy="523220"/>
          </a:xfrm>
          <a:prstGeom prst="rect">
            <a:avLst/>
          </a:prstGeom>
          <a:noFill/>
        </p:spPr>
        <p:txBody>
          <a:bodyPr wrap="none" rtlCol="0">
            <a:spAutoFit/>
          </a:bodyPr>
          <a:lstStyle/>
          <a:p>
            <a:r>
              <a:rPr lang="en-US" sz="2800" dirty="0" smtClean="0">
                <a:solidFill>
                  <a:srgbClr val="00F6FF"/>
                </a:solidFill>
              </a:rPr>
              <a:t>0x12</a:t>
            </a:r>
            <a:endParaRPr lang="en-US" sz="2800" dirty="0">
              <a:solidFill>
                <a:srgbClr val="00F6FF"/>
              </a:solidFill>
            </a:endParaRPr>
          </a:p>
        </p:txBody>
      </p:sp>
      <p:sp>
        <p:nvSpPr>
          <p:cNvPr id="32" name="TextBox 31"/>
          <p:cNvSpPr txBox="1"/>
          <p:nvPr/>
        </p:nvSpPr>
        <p:spPr>
          <a:xfrm>
            <a:off x="4369415" y="4658380"/>
            <a:ext cx="888385" cy="523220"/>
          </a:xfrm>
          <a:prstGeom prst="rect">
            <a:avLst/>
          </a:prstGeom>
          <a:noFill/>
        </p:spPr>
        <p:txBody>
          <a:bodyPr wrap="none" rtlCol="0">
            <a:spAutoFit/>
          </a:bodyPr>
          <a:lstStyle/>
          <a:p>
            <a:r>
              <a:rPr lang="en-US" sz="2800" dirty="0" smtClean="0">
                <a:solidFill>
                  <a:srgbClr val="00F6FF"/>
                </a:solidFill>
              </a:rPr>
              <a:t>0x34</a:t>
            </a:r>
            <a:endParaRPr lang="en-US" sz="2800" dirty="0">
              <a:solidFill>
                <a:srgbClr val="00F6FF"/>
              </a:solidFill>
            </a:endParaRPr>
          </a:p>
        </p:txBody>
      </p:sp>
      <p:sp>
        <p:nvSpPr>
          <p:cNvPr id="33" name="TextBox 32"/>
          <p:cNvSpPr txBox="1"/>
          <p:nvPr/>
        </p:nvSpPr>
        <p:spPr>
          <a:xfrm>
            <a:off x="5791200" y="4648200"/>
            <a:ext cx="888385" cy="523220"/>
          </a:xfrm>
          <a:prstGeom prst="rect">
            <a:avLst/>
          </a:prstGeom>
          <a:noFill/>
        </p:spPr>
        <p:txBody>
          <a:bodyPr wrap="none" rtlCol="0">
            <a:spAutoFit/>
          </a:bodyPr>
          <a:lstStyle/>
          <a:p>
            <a:r>
              <a:rPr lang="en-US" sz="2800" dirty="0" smtClean="0">
                <a:solidFill>
                  <a:srgbClr val="00F6FF"/>
                </a:solidFill>
              </a:rPr>
              <a:t>0x56</a:t>
            </a:r>
            <a:endParaRPr lang="en-US" sz="2800" dirty="0">
              <a:solidFill>
                <a:srgbClr val="00F6FF"/>
              </a:solidFill>
            </a:endParaRPr>
          </a:p>
        </p:txBody>
      </p:sp>
      <p:sp>
        <p:nvSpPr>
          <p:cNvPr id="34" name="TextBox 33"/>
          <p:cNvSpPr txBox="1"/>
          <p:nvPr/>
        </p:nvSpPr>
        <p:spPr>
          <a:xfrm>
            <a:off x="7341215" y="4648200"/>
            <a:ext cx="888385" cy="523220"/>
          </a:xfrm>
          <a:prstGeom prst="rect">
            <a:avLst/>
          </a:prstGeom>
          <a:noFill/>
        </p:spPr>
        <p:txBody>
          <a:bodyPr wrap="none" rtlCol="0">
            <a:spAutoFit/>
          </a:bodyPr>
          <a:lstStyle/>
          <a:p>
            <a:r>
              <a:rPr lang="en-US" sz="2800" dirty="0" smtClean="0">
                <a:solidFill>
                  <a:srgbClr val="00F6FF"/>
                </a:solidFill>
              </a:rPr>
              <a:t>0x78</a:t>
            </a:r>
            <a:endParaRPr lang="en-US" sz="2800" dirty="0">
              <a:solidFill>
                <a:srgbClr val="00F6FF"/>
              </a:solidFill>
            </a:endParaRPr>
          </a:p>
        </p:txBody>
      </p:sp>
      <p:sp>
        <p:nvSpPr>
          <p:cNvPr id="35" name="TextBox 34"/>
          <p:cNvSpPr txBox="1"/>
          <p:nvPr/>
        </p:nvSpPr>
        <p:spPr>
          <a:xfrm>
            <a:off x="3429000" y="5115580"/>
            <a:ext cx="1253869" cy="523220"/>
          </a:xfrm>
          <a:prstGeom prst="rect">
            <a:avLst/>
          </a:prstGeom>
          <a:noFill/>
        </p:spPr>
        <p:txBody>
          <a:bodyPr wrap="none" rtlCol="0">
            <a:spAutoFit/>
          </a:bodyPr>
          <a:lstStyle/>
          <a:p>
            <a:r>
              <a:rPr lang="en-US" sz="2800" dirty="0" smtClean="0">
                <a:solidFill>
                  <a:srgbClr val="00F6FF"/>
                </a:solidFill>
              </a:rPr>
              <a:t>0x1234</a:t>
            </a:r>
            <a:endParaRPr lang="en-US" sz="2800" dirty="0">
              <a:solidFill>
                <a:srgbClr val="00F6FF"/>
              </a:solidFill>
            </a:endParaRPr>
          </a:p>
        </p:txBody>
      </p:sp>
      <p:sp>
        <p:nvSpPr>
          <p:cNvPr id="36" name="TextBox 35"/>
          <p:cNvSpPr txBox="1"/>
          <p:nvPr/>
        </p:nvSpPr>
        <p:spPr>
          <a:xfrm>
            <a:off x="6442331" y="5115580"/>
            <a:ext cx="1253869" cy="523220"/>
          </a:xfrm>
          <a:prstGeom prst="rect">
            <a:avLst/>
          </a:prstGeom>
          <a:noFill/>
        </p:spPr>
        <p:txBody>
          <a:bodyPr wrap="none" rtlCol="0">
            <a:spAutoFit/>
          </a:bodyPr>
          <a:lstStyle/>
          <a:p>
            <a:r>
              <a:rPr lang="en-US" sz="2800" dirty="0" smtClean="0">
                <a:solidFill>
                  <a:srgbClr val="00F6FF"/>
                </a:solidFill>
              </a:rPr>
              <a:t>0x5678</a:t>
            </a:r>
            <a:endParaRPr lang="en-US" sz="2800" dirty="0">
              <a:solidFill>
                <a:srgbClr val="00F6FF"/>
              </a:solidFill>
            </a:endParaRPr>
          </a:p>
        </p:txBody>
      </p:sp>
    </p:spTree>
    <p:extLst>
      <p:ext uri="{BB962C8B-B14F-4D97-AF65-F5344CB8AC3E}">
        <p14:creationId xmlns:p14="http://schemas.microsoft.com/office/powerpoint/2010/main" val="9266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25" grpId="0"/>
      <p:bldP spid="26" grpId="0"/>
      <p:bldP spid="27" grpId="0"/>
      <p:bldP spid="5" grpId="0"/>
      <p:bldP spid="20" grpId="0"/>
      <p:bldP spid="21" grpId="0"/>
      <p:bldP spid="28" grpId="0"/>
      <p:bldP spid="29" grpId="0"/>
      <p:bldP spid="30" grpId="0"/>
      <p:bldP spid="31" grpId="0"/>
      <p:bldP spid="32" grpId="0"/>
      <p:bldP spid="33" grpId="0"/>
      <p:bldP spid="34" grpId="0"/>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Memory Layout</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normAutofit fontScale="92500" lnSpcReduction="10000"/>
          </a:bodyPr>
          <a:lstStyle/>
          <a:p>
            <a:r>
              <a:rPr lang="en-US" dirty="0" smtClean="0">
                <a:solidFill>
                  <a:srgbClr val="00F6FF"/>
                </a:solidFill>
              </a:rPr>
              <a:t>Examples (big/little </a:t>
            </a:r>
            <a:r>
              <a:rPr lang="en-US" dirty="0" err="1" smtClean="0">
                <a:solidFill>
                  <a:srgbClr val="00F6FF"/>
                </a:solidFill>
              </a:rPr>
              <a:t>endian</a:t>
            </a:r>
            <a:r>
              <a:rPr lang="en-US" dirty="0" smtClean="0">
                <a:solidFill>
                  <a:srgbClr val="00F6FF"/>
                </a:solidFill>
              </a:rPr>
              <a:t>):</a:t>
            </a:r>
          </a:p>
          <a:p>
            <a:r>
              <a:rPr lang="en-US" dirty="0" smtClean="0"/>
              <a:t># r5 contains 5 (0x00000005)</a:t>
            </a:r>
            <a:br>
              <a:rPr lang="en-US" dirty="0" smtClean="0"/>
            </a:br>
            <a:endParaRPr lang="en-US" dirty="0" smtClean="0"/>
          </a:p>
          <a:p>
            <a:r>
              <a:rPr lang="en-US" dirty="0" smtClean="0"/>
              <a:t>SB r5, 2(r0)</a:t>
            </a:r>
            <a:endParaRPr lang="en-US" dirty="0" smtClean="0">
              <a:solidFill>
                <a:schemeClr val="bg1"/>
              </a:solidFill>
            </a:endParaRPr>
          </a:p>
          <a:p>
            <a:r>
              <a:rPr lang="en-US" dirty="0" smtClean="0">
                <a:solidFill>
                  <a:schemeClr val="bg1"/>
                </a:solidFill>
              </a:rPr>
              <a:t>LB r6, 2(r0)</a:t>
            </a:r>
          </a:p>
          <a:p>
            <a:r>
              <a:rPr lang="en-US" dirty="0" smtClean="0">
                <a:solidFill>
                  <a:srgbClr val="00F6FF"/>
                </a:solidFill>
              </a:rPr>
              <a:t># R[r6] = </a:t>
            </a:r>
            <a:r>
              <a:rPr lang="en-US" dirty="0" smtClean="0">
                <a:solidFill>
                  <a:srgbClr val="00F6FF"/>
                </a:solidFill>
              </a:rPr>
              <a:t>0x05</a:t>
            </a:r>
            <a:r>
              <a:rPr lang="en-US" dirty="0" smtClean="0">
                <a:solidFill>
                  <a:srgbClr val="00F6FF"/>
                </a:solidFill>
              </a:rPr>
              <a:t/>
            </a:r>
            <a:br>
              <a:rPr lang="en-US" dirty="0" smtClean="0">
                <a:solidFill>
                  <a:srgbClr val="00F6FF"/>
                </a:solidFill>
              </a:rPr>
            </a:br>
            <a:endParaRPr lang="en-US" dirty="0" smtClean="0">
              <a:solidFill>
                <a:srgbClr val="00F6FF"/>
              </a:solidFill>
            </a:endParaRPr>
          </a:p>
          <a:p>
            <a:r>
              <a:rPr lang="en-US" dirty="0" smtClean="0"/>
              <a:t>SW r5, 8(r0)</a:t>
            </a:r>
            <a:endParaRPr lang="en-US" dirty="0" smtClean="0">
              <a:solidFill>
                <a:schemeClr val="accent1"/>
              </a:solidFill>
            </a:endParaRPr>
          </a:p>
          <a:p>
            <a:r>
              <a:rPr lang="en-US" dirty="0" smtClean="0">
                <a:solidFill>
                  <a:schemeClr val="bg1"/>
                </a:solidFill>
              </a:rPr>
              <a:t>LB r7, 8(r0)</a:t>
            </a:r>
          </a:p>
          <a:p>
            <a:r>
              <a:rPr lang="en-US" dirty="0" smtClean="0">
                <a:solidFill>
                  <a:schemeClr val="bg1"/>
                </a:solidFill>
              </a:rPr>
              <a:t>LB r8, 11(r0)</a:t>
            </a:r>
          </a:p>
          <a:p>
            <a:r>
              <a:rPr lang="en-US" dirty="0" smtClean="0">
                <a:solidFill>
                  <a:srgbClr val="00F6FF"/>
                </a:solidFill>
              </a:rPr>
              <a:t># R[r7] = </a:t>
            </a:r>
            <a:r>
              <a:rPr lang="en-US" dirty="0" smtClean="0">
                <a:solidFill>
                  <a:srgbClr val="00F6FF"/>
                </a:solidFill>
              </a:rPr>
              <a:t>0x00</a:t>
            </a:r>
            <a:endParaRPr lang="en-US" dirty="0" smtClean="0">
              <a:solidFill>
                <a:srgbClr val="00F6FF"/>
              </a:solidFill>
            </a:endParaRPr>
          </a:p>
          <a:p>
            <a:r>
              <a:rPr lang="en-US" dirty="0" smtClean="0">
                <a:solidFill>
                  <a:srgbClr val="00F6FF"/>
                </a:solidFill>
              </a:rPr>
              <a:t># R[r8] = </a:t>
            </a:r>
            <a:r>
              <a:rPr lang="en-US" dirty="0" smtClean="0">
                <a:solidFill>
                  <a:srgbClr val="00F6FF"/>
                </a:solidFill>
              </a:rPr>
              <a:t>0x05</a:t>
            </a:r>
            <a:endParaRPr lang="en-US" dirty="0" smtClean="0">
              <a:solidFill>
                <a:srgbClr val="00F6FF"/>
              </a:solidFill>
            </a:endParaRP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85470726"/>
              </p:ext>
            </p:extLst>
          </p:nvPr>
        </p:nvGraphicFramePr>
        <p:xfrm>
          <a:off x="5410200" y="914400"/>
          <a:ext cx="3276600" cy="6400800"/>
        </p:xfrm>
        <a:graphic>
          <a:graphicData uri="http://schemas.openxmlformats.org/drawingml/2006/table">
            <a:tbl>
              <a:tblPr firstRow="1" bandRow="1">
                <a:tableStyleId>{5C22544A-7EE6-4342-B048-85BDC9FD1C3A}</a:tableStyleId>
              </a:tblPr>
              <a:tblGrid>
                <a:gridCol w="1402870"/>
                <a:gridCol w="1873730"/>
              </a:tblGrid>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0x00000001</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0x00000002</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0x00000003</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0x00000004</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0x00000009</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0x0000000a</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97">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0x0000000b</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0xffffffff</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Oval 2"/>
          <p:cNvSpPr/>
          <p:nvPr/>
        </p:nvSpPr>
        <p:spPr>
          <a:xfrm>
            <a:off x="1905000" y="457200"/>
            <a:ext cx="596618" cy="6858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1752600"/>
            <a:ext cx="888385" cy="523220"/>
          </a:xfrm>
          <a:prstGeom prst="rect">
            <a:avLst/>
          </a:prstGeom>
          <a:noFill/>
        </p:spPr>
        <p:txBody>
          <a:bodyPr wrap="none" rtlCol="0">
            <a:spAutoFit/>
          </a:bodyPr>
          <a:lstStyle/>
          <a:p>
            <a:r>
              <a:rPr lang="en-US" sz="2800" dirty="0" smtClean="0">
                <a:solidFill>
                  <a:srgbClr val="00F6FF"/>
                </a:solidFill>
              </a:rPr>
              <a:t>0x05</a:t>
            </a:r>
            <a:endParaRPr lang="en-US" sz="2800" dirty="0">
              <a:solidFill>
                <a:srgbClr val="00F6FF"/>
              </a:solidFill>
            </a:endParaRPr>
          </a:p>
        </p:txBody>
      </p:sp>
      <p:sp>
        <p:nvSpPr>
          <p:cNvPr id="9" name="TextBox 8"/>
          <p:cNvSpPr txBox="1"/>
          <p:nvPr/>
        </p:nvSpPr>
        <p:spPr>
          <a:xfrm>
            <a:off x="5617698" y="457200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0" name="TextBox 9"/>
          <p:cNvSpPr txBox="1"/>
          <p:nvPr/>
        </p:nvSpPr>
        <p:spPr>
          <a:xfrm>
            <a:off x="5638800" y="503938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1" name="TextBox 10"/>
          <p:cNvSpPr txBox="1"/>
          <p:nvPr/>
        </p:nvSpPr>
        <p:spPr>
          <a:xfrm>
            <a:off x="5638800" y="549658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2" name="TextBox 11"/>
          <p:cNvSpPr txBox="1"/>
          <p:nvPr/>
        </p:nvSpPr>
        <p:spPr>
          <a:xfrm>
            <a:off x="5638800" y="5953780"/>
            <a:ext cx="888385" cy="523220"/>
          </a:xfrm>
          <a:prstGeom prst="rect">
            <a:avLst/>
          </a:prstGeom>
          <a:noFill/>
        </p:spPr>
        <p:txBody>
          <a:bodyPr wrap="none" rtlCol="0">
            <a:spAutoFit/>
          </a:bodyPr>
          <a:lstStyle/>
          <a:p>
            <a:r>
              <a:rPr lang="en-US" sz="2800" dirty="0" smtClean="0">
                <a:solidFill>
                  <a:srgbClr val="00F6FF"/>
                </a:solidFill>
              </a:rPr>
              <a:t>0x05</a:t>
            </a:r>
            <a:endParaRPr lang="en-US" sz="2800" dirty="0">
              <a:solidFill>
                <a:srgbClr val="00F6FF"/>
              </a:solidFill>
            </a:endParaRPr>
          </a:p>
        </p:txBody>
      </p:sp>
    </p:spTree>
    <p:extLst>
      <p:ext uri="{BB962C8B-B14F-4D97-AF65-F5344CB8AC3E}">
        <p14:creationId xmlns:p14="http://schemas.microsoft.com/office/powerpoint/2010/main" val="16106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Memory Layout</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normAutofit fontScale="92500" lnSpcReduction="10000"/>
          </a:bodyPr>
          <a:lstStyle/>
          <a:p>
            <a:r>
              <a:rPr lang="en-US" dirty="0" smtClean="0">
                <a:solidFill>
                  <a:srgbClr val="00F6FF"/>
                </a:solidFill>
              </a:rPr>
              <a:t>Examples (big/little </a:t>
            </a:r>
            <a:r>
              <a:rPr lang="en-US" dirty="0" err="1" smtClean="0">
                <a:solidFill>
                  <a:srgbClr val="00F6FF"/>
                </a:solidFill>
              </a:rPr>
              <a:t>endian</a:t>
            </a:r>
            <a:r>
              <a:rPr lang="en-US" dirty="0" smtClean="0">
                <a:solidFill>
                  <a:srgbClr val="00F6FF"/>
                </a:solidFill>
              </a:rPr>
              <a:t>):</a:t>
            </a:r>
          </a:p>
          <a:p>
            <a:r>
              <a:rPr lang="en-US" dirty="0" smtClean="0"/>
              <a:t># r5 contains 5 (0x00000005)</a:t>
            </a:r>
            <a:br>
              <a:rPr lang="en-US" dirty="0" smtClean="0"/>
            </a:br>
            <a:endParaRPr lang="en-US" dirty="0" smtClean="0"/>
          </a:p>
          <a:p>
            <a:r>
              <a:rPr lang="en-US" dirty="0" smtClean="0"/>
              <a:t>SB r5, 2(r0)</a:t>
            </a:r>
            <a:endParaRPr lang="en-US" dirty="0" smtClean="0">
              <a:solidFill>
                <a:schemeClr val="bg1"/>
              </a:solidFill>
            </a:endParaRPr>
          </a:p>
          <a:p>
            <a:r>
              <a:rPr lang="en-US" dirty="0" smtClean="0">
                <a:solidFill>
                  <a:schemeClr val="bg1"/>
                </a:solidFill>
              </a:rPr>
              <a:t>LB r6, 2(r0)</a:t>
            </a:r>
          </a:p>
          <a:p>
            <a:r>
              <a:rPr lang="en-US" dirty="0" smtClean="0">
                <a:solidFill>
                  <a:srgbClr val="00F6FF"/>
                </a:solidFill>
              </a:rPr>
              <a:t># R[r6] = </a:t>
            </a:r>
            <a:r>
              <a:rPr lang="en-US" dirty="0" smtClean="0">
                <a:solidFill>
                  <a:srgbClr val="00F6FF"/>
                </a:solidFill>
              </a:rPr>
              <a:t>0x000000</a:t>
            </a:r>
            <a:r>
              <a:rPr lang="en-US" u="sng" dirty="0" smtClean="0">
                <a:solidFill>
                  <a:srgbClr val="00F6FF"/>
                </a:solidFill>
              </a:rPr>
              <a:t>05</a:t>
            </a:r>
            <a:r>
              <a:rPr lang="en-US" dirty="0" smtClean="0">
                <a:solidFill>
                  <a:srgbClr val="00F6FF"/>
                </a:solidFill>
              </a:rPr>
              <a:t/>
            </a:r>
            <a:br>
              <a:rPr lang="en-US" dirty="0" smtClean="0">
                <a:solidFill>
                  <a:srgbClr val="00F6FF"/>
                </a:solidFill>
              </a:rPr>
            </a:br>
            <a:endParaRPr lang="en-US" dirty="0" smtClean="0">
              <a:solidFill>
                <a:srgbClr val="00F6FF"/>
              </a:solidFill>
            </a:endParaRPr>
          </a:p>
          <a:p>
            <a:r>
              <a:rPr lang="en-US" dirty="0" smtClean="0"/>
              <a:t>SW r5, 8(r0)</a:t>
            </a:r>
            <a:endParaRPr lang="en-US" dirty="0" smtClean="0">
              <a:solidFill>
                <a:schemeClr val="accent1"/>
              </a:solidFill>
            </a:endParaRPr>
          </a:p>
          <a:p>
            <a:r>
              <a:rPr lang="en-US" dirty="0" smtClean="0">
                <a:solidFill>
                  <a:schemeClr val="bg1"/>
                </a:solidFill>
              </a:rPr>
              <a:t>LB r7, 8(r0)</a:t>
            </a:r>
          </a:p>
          <a:p>
            <a:r>
              <a:rPr lang="en-US" dirty="0" smtClean="0">
                <a:solidFill>
                  <a:schemeClr val="bg1"/>
                </a:solidFill>
              </a:rPr>
              <a:t>LB r8, 11(r0)</a:t>
            </a:r>
          </a:p>
          <a:p>
            <a:r>
              <a:rPr lang="en-US" dirty="0" smtClean="0">
                <a:solidFill>
                  <a:srgbClr val="00F6FF"/>
                </a:solidFill>
              </a:rPr>
              <a:t># R[r7] = </a:t>
            </a:r>
            <a:r>
              <a:rPr lang="en-US" dirty="0" smtClean="0">
                <a:solidFill>
                  <a:srgbClr val="00F6FF"/>
                </a:solidFill>
              </a:rPr>
              <a:t>0x000000</a:t>
            </a:r>
            <a:r>
              <a:rPr lang="en-US" u="sng" dirty="0" smtClean="0">
                <a:solidFill>
                  <a:srgbClr val="00F6FF"/>
                </a:solidFill>
              </a:rPr>
              <a:t>00</a:t>
            </a:r>
            <a:endParaRPr lang="en-US" u="sng" dirty="0" smtClean="0">
              <a:solidFill>
                <a:srgbClr val="00F6FF"/>
              </a:solidFill>
            </a:endParaRPr>
          </a:p>
          <a:p>
            <a:r>
              <a:rPr lang="en-US" dirty="0" smtClean="0">
                <a:solidFill>
                  <a:srgbClr val="00F6FF"/>
                </a:solidFill>
              </a:rPr>
              <a:t># R[r8] = </a:t>
            </a:r>
            <a:r>
              <a:rPr lang="en-US" dirty="0" smtClean="0">
                <a:solidFill>
                  <a:srgbClr val="00F6FF"/>
                </a:solidFill>
              </a:rPr>
              <a:t>0x000000</a:t>
            </a:r>
            <a:r>
              <a:rPr lang="en-US" u="sng" dirty="0" smtClean="0">
                <a:solidFill>
                  <a:srgbClr val="00F6FF"/>
                </a:solidFill>
              </a:rPr>
              <a:t>05</a:t>
            </a:r>
            <a:endParaRPr lang="en-US" u="sng" dirty="0" smtClean="0">
              <a:solidFill>
                <a:srgbClr val="00F6FF"/>
              </a:solidFill>
            </a:endParaRPr>
          </a:p>
        </p:txBody>
      </p:sp>
      <p:graphicFrame>
        <p:nvGraphicFramePr>
          <p:cNvPr id="4" name="Table 3"/>
          <p:cNvGraphicFramePr>
            <a:graphicFrameLocks noGrp="1"/>
          </p:cNvGraphicFramePr>
          <p:nvPr>
            <p:custDataLst>
              <p:tags r:id="rId3"/>
            </p:custDataLst>
            <p:extLst/>
          </p:nvPr>
        </p:nvGraphicFramePr>
        <p:xfrm>
          <a:off x="5410200" y="914400"/>
          <a:ext cx="3276600" cy="6400800"/>
        </p:xfrm>
        <a:graphic>
          <a:graphicData uri="http://schemas.openxmlformats.org/drawingml/2006/table">
            <a:tbl>
              <a:tblPr firstRow="1" bandRow="1">
                <a:tableStyleId>{5C22544A-7EE6-4342-B048-85BDC9FD1C3A}</a:tableStyleId>
              </a:tblPr>
              <a:tblGrid>
                <a:gridCol w="1402870"/>
                <a:gridCol w="1873730"/>
              </a:tblGrid>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0x00000001</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0x00000002</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0x00000003</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0x00000004</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0x00000009</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0x0000000a</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97">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0x0000000b</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0xffffffff</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Oval 2"/>
          <p:cNvSpPr/>
          <p:nvPr/>
        </p:nvSpPr>
        <p:spPr>
          <a:xfrm>
            <a:off x="1905000" y="457200"/>
            <a:ext cx="596618" cy="6858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1752600"/>
            <a:ext cx="888385" cy="523220"/>
          </a:xfrm>
          <a:prstGeom prst="rect">
            <a:avLst/>
          </a:prstGeom>
          <a:noFill/>
        </p:spPr>
        <p:txBody>
          <a:bodyPr wrap="none" rtlCol="0">
            <a:spAutoFit/>
          </a:bodyPr>
          <a:lstStyle/>
          <a:p>
            <a:r>
              <a:rPr lang="en-US" sz="2800" dirty="0" smtClean="0">
                <a:solidFill>
                  <a:srgbClr val="00F6FF"/>
                </a:solidFill>
              </a:rPr>
              <a:t>0x05</a:t>
            </a:r>
            <a:endParaRPr lang="en-US" sz="2800" dirty="0">
              <a:solidFill>
                <a:srgbClr val="00F6FF"/>
              </a:solidFill>
            </a:endParaRPr>
          </a:p>
        </p:txBody>
      </p:sp>
      <p:sp>
        <p:nvSpPr>
          <p:cNvPr id="9" name="TextBox 8"/>
          <p:cNvSpPr txBox="1"/>
          <p:nvPr/>
        </p:nvSpPr>
        <p:spPr>
          <a:xfrm>
            <a:off x="5617698" y="457200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0" name="TextBox 9"/>
          <p:cNvSpPr txBox="1"/>
          <p:nvPr/>
        </p:nvSpPr>
        <p:spPr>
          <a:xfrm>
            <a:off x="5638800" y="503938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1" name="TextBox 10"/>
          <p:cNvSpPr txBox="1"/>
          <p:nvPr/>
        </p:nvSpPr>
        <p:spPr>
          <a:xfrm>
            <a:off x="5638800" y="549658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2" name="TextBox 11"/>
          <p:cNvSpPr txBox="1"/>
          <p:nvPr/>
        </p:nvSpPr>
        <p:spPr>
          <a:xfrm>
            <a:off x="5638800" y="5953780"/>
            <a:ext cx="888385" cy="523220"/>
          </a:xfrm>
          <a:prstGeom prst="rect">
            <a:avLst/>
          </a:prstGeom>
          <a:noFill/>
        </p:spPr>
        <p:txBody>
          <a:bodyPr wrap="none" rtlCol="0">
            <a:spAutoFit/>
          </a:bodyPr>
          <a:lstStyle/>
          <a:p>
            <a:r>
              <a:rPr lang="en-US" sz="2800" dirty="0" smtClean="0">
                <a:solidFill>
                  <a:srgbClr val="00F6FF"/>
                </a:solidFill>
              </a:rPr>
              <a:t>0x05</a:t>
            </a:r>
            <a:endParaRPr lang="en-US" sz="2800" dirty="0">
              <a:solidFill>
                <a:srgbClr val="00F6FF"/>
              </a:solidFill>
            </a:endParaRPr>
          </a:p>
        </p:txBody>
      </p:sp>
    </p:spTree>
    <p:extLst>
      <p:ext uri="{BB962C8B-B14F-4D97-AF65-F5344CB8AC3E}">
        <p14:creationId xmlns:p14="http://schemas.microsoft.com/office/powerpoint/2010/main" val="120005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5</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970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1</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2151650529"/>
              </p:ext>
            </p:extLst>
          </p:nvPr>
        </p:nvGraphicFramePr>
        <p:xfrm>
          <a:off x="228601" y="3613605"/>
          <a:ext cx="8762999" cy="3669389"/>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990601">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00479">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8"/>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9"/>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0"/>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9" name="Line 43"/>
          <p:cNvSpPr>
            <a:spLocks noChangeShapeType="1"/>
          </p:cNvSpPr>
          <p:nvPr>
            <p:custDataLst>
              <p:tags r:id="rId42"/>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3"/>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4"/>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5"/>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6"/>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7"/>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8"/>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grpSp>
        <p:nvGrpSpPr>
          <p:cNvPr id="2" name="Group 1"/>
          <p:cNvGrpSpPr/>
          <p:nvPr/>
        </p:nvGrpSpPr>
        <p:grpSpPr>
          <a:xfrm>
            <a:off x="3352800" y="762000"/>
            <a:ext cx="609600" cy="1524000"/>
            <a:chOff x="3352800" y="762000"/>
            <a:chExt cx="609600" cy="1524000"/>
          </a:xfrm>
        </p:grpSpPr>
        <p:sp>
          <p:nvSpPr>
            <p:cNvPr id="132" name="Line 43"/>
            <p:cNvSpPr>
              <a:spLocks noChangeShapeType="1"/>
            </p:cNvSpPr>
            <p:nvPr>
              <p:custDataLst>
                <p:tags r:id="rId51"/>
              </p:custDataLst>
            </p:nvPr>
          </p:nvSpPr>
          <p:spPr bwMode="auto">
            <a:xfrm flipV="1">
              <a:off x="3352800" y="2285999"/>
              <a:ext cx="609600" cy="1"/>
            </a:xfrm>
            <a:prstGeom prst="line">
              <a:avLst/>
            </a:prstGeom>
            <a:noFill/>
            <a:ln w="38100" cap="sq">
              <a:solidFill>
                <a:schemeClr val="bg1"/>
              </a:solidFill>
              <a:prstDash val="solid"/>
              <a:round/>
              <a:headEnd type="none" w="med" len="med"/>
              <a:tailEnd type="arrow" w="sm" len="sm"/>
            </a:ln>
            <a:effectLst/>
          </p:spPr>
          <p:txBody>
            <a:bodyPr wrap="square" anchor="ctr" anchorCtr="1">
              <a:noAutofit/>
            </a:bodyPr>
            <a:lstStyle/>
            <a:p>
              <a:endParaRPr lang="en-US"/>
            </a:p>
          </p:txBody>
        </p:sp>
        <p:sp>
          <p:nvSpPr>
            <p:cNvPr id="138" name="Line 43"/>
            <p:cNvSpPr>
              <a:spLocks noChangeShapeType="1"/>
            </p:cNvSpPr>
            <p:nvPr>
              <p:custDataLst>
                <p:tags r:id="rId52"/>
              </p:custDataLst>
            </p:nvPr>
          </p:nvSpPr>
          <p:spPr bwMode="auto">
            <a:xfrm flipV="1">
              <a:off x="3352800" y="1447800"/>
              <a:ext cx="609600" cy="1"/>
            </a:xfrm>
            <a:prstGeom prst="line">
              <a:avLst/>
            </a:prstGeom>
            <a:noFill/>
            <a:ln w="38100" cap="sq">
              <a:solidFill>
                <a:schemeClr val="bg1"/>
              </a:solidFill>
              <a:prstDash val="solid"/>
              <a:round/>
              <a:headEnd type="oval" w="med" len="med"/>
              <a:tailEnd type="arrow" w="sm" len="sm"/>
            </a:ln>
            <a:effectLst/>
          </p:spPr>
          <p:txBody>
            <a:bodyPr wrap="square" anchor="ctr" anchorCtr="1">
              <a:noAutofit/>
            </a:bodyPr>
            <a:lstStyle/>
            <a:p>
              <a:endParaRPr lang="en-US"/>
            </a:p>
          </p:txBody>
        </p:sp>
        <p:sp>
          <p:nvSpPr>
            <p:cNvPr id="146" name="Line 43"/>
            <p:cNvSpPr>
              <a:spLocks noChangeShapeType="1"/>
            </p:cNvSpPr>
            <p:nvPr>
              <p:custDataLst>
                <p:tags r:id="rId53"/>
              </p:custDataLst>
            </p:nvPr>
          </p:nvSpPr>
          <p:spPr bwMode="auto">
            <a:xfrm flipV="1">
              <a:off x="3352800" y="762000"/>
              <a:ext cx="0" cy="1524000"/>
            </a:xfrm>
            <a:prstGeom prst="line">
              <a:avLst/>
            </a:prstGeom>
            <a:noFill/>
            <a:ln w="38100" cap="sq">
              <a:solidFill>
                <a:schemeClr val="bg1"/>
              </a:solidFill>
              <a:prstDash val="solid"/>
              <a:round/>
              <a:headEnd type="none" w="med" len="med"/>
              <a:tailEnd type="oval" w="med" len="med"/>
            </a:ln>
            <a:effectLst/>
          </p:spPr>
          <p:txBody>
            <a:bodyPr wrap="square" anchor="ctr" anchorCtr="1">
              <a:noAutofit/>
            </a:bodyPr>
            <a:lstStyle/>
            <a:p>
              <a:endParaRPr lang="en-US"/>
            </a:p>
          </p:txBody>
        </p:sp>
      </p:grpSp>
      <p:sp>
        <p:nvSpPr>
          <p:cNvPr id="147" name="Line 43"/>
          <p:cNvSpPr>
            <a:spLocks noChangeShapeType="1"/>
          </p:cNvSpPr>
          <p:nvPr>
            <p:custDataLst>
              <p:tags r:id="rId49"/>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0"/>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0" name="TextBox 79"/>
          <p:cNvSpPr txBox="1"/>
          <p:nvPr/>
        </p:nvSpPr>
        <p:spPr>
          <a:xfrm>
            <a:off x="4534410" y="3886200"/>
            <a:ext cx="535724" cy="584775"/>
          </a:xfrm>
          <a:prstGeom prst="rect">
            <a:avLst/>
          </a:prstGeom>
          <a:noFill/>
        </p:spPr>
        <p:txBody>
          <a:bodyPr wrap="none" rtlCol="0">
            <a:spAutoFit/>
          </a:bodyPr>
          <a:lstStyle/>
          <a:p>
            <a:r>
              <a:rPr lang="en-US" sz="3200" dirty="0">
                <a:solidFill>
                  <a:srgbClr val="00F6FF"/>
                </a:solidFill>
              </a:rPr>
              <a:t>M</a:t>
            </a:r>
          </a:p>
        </p:txBody>
      </p:sp>
      <p:sp>
        <p:nvSpPr>
          <p:cNvPr id="81" name="TextBox 80"/>
          <p:cNvSpPr txBox="1"/>
          <p:nvPr/>
        </p:nvSpPr>
        <p:spPr>
          <a:xfrm>
            <a:off x="5325985" y="3886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grpSp>
        <p:nvGrpSpPr>
          <p:cNvPr id="3" name="Group 2"/>
          <p:cNvGrpSpPr/>
          <p:nvPr/>
        </p:nvGrpSpPr>
        <p:grpSpPr>
          <a:xfrm>
            <a:off x="2201785" y="3886200"/>
            <a:ext cx="2104769" cy="1346775"/>
            <a:chOff x="2201785" y="3886200"/>
            <a:chExt cx="2104769" cy="1346775"/>
          </a:xfrm>
        </p:grpSpPr>
        <p:sp>
          <p:nvSpPr>
            <p:cNvPr id="77" name="TextBox 76"/>
            <p:cNvSpPr txBox="1"/>
            <p:nvPr/>
          </p:nvSpPr>
          <p:spPr>
            <a:xfrm>
              <a:off x="2201785" y="3886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942969" y="3886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725785" y="3886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2" name="TextBox 81"/>
            <p:cNvSpPr txBox="1"/>
            <p:nvPr/>
          </p:nvSpPr>
          <p:spPr>
            <a:xfrm>
              <a:off x="3023234" y="4648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764418" y="4648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grpSp>
      <p:sp>
        <p:nvSpPr>
          <p:cNvPr id="84" name="TextBox 83"/>
          <p:cNvSpPr txBox="1"/>
          <p:nvPr/>
        </p:nvSpPr>
        <p:spPr>
          <a:xfrm>
            <a:off x="4563985" y="4648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5" name="TextBox 84"/>
          <p:cNvSpPr txBox="1"/>
          <p:nvPr/>
        </p:nvSpPr>
        <p:spPr>
          <a:xfrm>
            <a:off x="5355882" y="4648200"/>
            <a:ext cx="535724" cy="584775"/>
          </a:xfrm>
          <a:prstGeom prst="rect">
            <a:avLst/>
          </a:prstGeom>
          <a:noFill/>
        </p:spPr>
        <p:txBody>
          <a:bodyPr wrap="none" rtlCol="0">
            <a:spAutoFit/>
          </a:bodyPr>
          <a:lstStyle/>
          <a:p>
            <a:r>
              <a:rPr lang="en-US" sz="3200" dirty="0">
                <a:solidFill>
                  <a:srgbClr val="00F6FF"/>
                </a:solidFill>
              </a:rPr>
              <a:t>M</a:t>
            </a:r>
          </a:p>
        </p:txBody>
      </p:sp>
      <p:sp>
        <p:nvSpPr>
          <p:cNvPr id="86" name="TextBox 85"/>
          <p:cNvSpPr txBox="1"/>
          <p:nvPr/>
        </p:nvSpPr>
        <p:spPr>
          <a:xfrm>
            <a:off x="6155449" y="4648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cxnSp>
        <p:nvCxnSpPr>
          <p:cNvPr id="87" name="Straight Connector 86"/>
          <p:cNvCxnSpPr>
            <a:endCxn id="84" idx="1"/>
          </p:cNvCxnSpPr>
          <p:nvPr/>
        </p:nvCxnSpPr>
        <p:spPr>
          <a:xfrm>
            <a:off x="4411585" y="4191000"/>
            <a:ext cx="152400" cy="749588"/>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660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2</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2963514232"/>
              </p:ext>
            </p:extLst>
          </p:nvPr>
        </p:nvGraphicFramePr>
        <p:xfrm>
          <a:off x="228601" y="3830417"/>
          <a:ext cx="8762999" cy="3464365"/>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817783">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05994">
                <a:tc>
                  <a:txBody>
                    <a:bodyPr/>
                    <a:lstStyle/>
                    <a:p>
                      <a:pPr algn="r"/>
                      <a:r>
                        <a:rPr lang="en-US" sz="2400" dirty="0" smtClean="0">
                          <a:solidFill>
                            <a:schemeClr val="bg1"/>
                          </a:solidFill>
                        </a:rPr>
                        <a:t>or r6, </a:t>
                      </a:r>
                      <a:r>
                        <a:rPr lang="en-US" sz="2400" dirty="0" smtClean="0">
                          <a:solidFill>
                            <a:srgbClr val="00F6FF"/>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00479">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TextBox 87"/>
          <p:cNvSpPr txBox="1"/>
          <p:nvPr/>
        </p:nvSpPr>
        <p:spPr>
          <a:xfrm>
            <a:off x="2193049" y="3886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9" name="TextBox 88"/>
          <p:cNvSpPr txBox="1"/>
          <p:nvPr/>
        </p:nvSpPr>
        <p:spPr>
          <a:xfrm>
            <a:off x="2934233" y="3886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0" name="TextBox 89"/>
          <p:cNvSpPr txBox="1"/>
          <p:nvPr/>
        </p:nvSpPr>
        <p:spPr>
          <a:xfrm>
            <a:off x="3717049" y="38862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91" name="TextBox 90"/>
          <p:cNvSpPr txBox="1"/>
          <p:nvPr/>
        </p:nvSpPr>
        <p:spPr>
          <a:xfrm>
            <a:off x="4525674" y="3886200"/>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92" name="TextBox 91"/>
          <p:cNvSpPr txBox="1"/>
          <p:nvPr/>
        </p:nvSpPr>
        <p:spPr>
          <a:xfrm>
            <a:off x="5317249" y="3886200"/>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93" name="TextBox 92"/>
          <p:cNvSpPr txBox="1"/>
          <p:nvPr/>
        </p:nvSpPr>
        <p:spPr>
          <a:xfrm>
            <a:off x="3014498" y="4648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4" name="TextBox 93"/>
          <p:cNvSpPr txBox="1"/>
          <p:nvPr/>
        </p:nvSpPr>
        <p:spPr>
          <a:xfrm>
            <a:off x="3755682" y="4648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5" name="TextBox 94"/>
          <p:cNvSpPr txBox="1"/>
          <p:nvPr/>
        </p:nvSpPr>
        <p:spPr>
          <a:xfrm>
            <a:off x="3776498" y="5398412"/>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6" name="TextBox 95"/>
          <p:cNvSpPr txBox="1"/>
          <p:nvPr/>
        </p:nvSpPr>
        <p:spPr>
          <a:xfrm>
            <a:off x="6993649" y="5398412"/>
            <a:ext cx="550151" cy="584775"/>
          </a:xfrm>
          <a:prstGeom prst="rect">
            <a:avLst/>
          </a:prstGeom>
          <a:noFill/>
          <a:ln>
            <a:noFill/>
          </a:ln>
        </p:spPr>
        <p:txBody>
          <a:bodyPr wrap="none" rtlCol="0">
            <a:spAutoFit/>
          </a:bodyPr>
          <a:lstStyle/>
          <a:p>
            <a:r>
              <a:rPr lang="en-US" sz="3200" dirty="0">
                <a:solidFill>
                  <a:srgbClr val="00F6FF"/>
                </a:solidFill>
              </a:rPr>
              <a:t>W</a:t>
            </a:r>
          </a:p>
        </p:txBody>
      </p:sp>
      <p:sp>
        <p:nvSpPr>
          <p:cNvPr id="97" name="TextBox 96"/>
          <p:cNvSpPr txBox="1"/>
          <p:nvPr/>
        </p:nvSpPr>
        <p:spPr>
          <a:xfrm>
            <a:off x="4555249" y="4648200"/>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98" name="TextBox 97"/>
          <p:cNvSpPr txBox="1"/>
          <p:nvPr/>
        </p:nvSpPr>
        <p:spPr>
          <a:xfrm>
            <a:off x="5347146" y="4648200"/>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99" name="TextBox 98"/>
          <p:cNvSpPr txBox="1"/>
          <p:nvPr/>
        </p:nvSpPr>
        <p:spPr>
          <a:xfrm>
            <a:off x="6146713" y="4648200"/>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0" name="TextBox 99"/>
          <p:cNvSpPr txBox="1"/>
          <p:nvPr/>
        </p:nvSpPr>
        <p:spPr>
          <a:xfrm>
            <a:off x="4555249" y="5398412"/>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1" name="TextBox 100"/>
          <p:cNvSpPr txBox="1"/>
          <p:nvPr/>
        </p:nvSpPr>
        <p:spPr>
          <a:xfrm>
            <a:off x="5393449" y="5398412"/>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2" name="TextBox 101"/>
          <p:cNvSpPr txBox="1"/>
          <p:nvPr/>
        </p:nvSpPr>
        <p:spPr>
          <a:xfrm>
            <a:off x="6172200" y="5398412"/>
            <a:ext cx="535724" cy="584775"/>
          </a:xfrm>
          <a:prstGeom prst="rect">
            <a:avLst/>
          </a:prstGeom>
          <a:noFill/>
          <a:ln>
            <a:noFill/>
          </a:ln>
        </p:spPr>
        <p:txBody>
          <a:bodyPr wrap="none" rtlCol="0">
            <a:spAutoFit/>
          </a:bodyPr>
          <a:lstStyle/>
          <a:p>
            <a:r>
              <a:rPr lang="en-US" sz="3200" dirty="0">
                <a:solidFill>
                  <a:srgbClr val="00F6FF"/>
                </a:solidFill>
              </a:rPr>
              <a:t>M</a:t>
            </a:r>
          </a:p>
        </p:txBody>
      </p:sp>
      <p:cxnSp>
        <p:nvCxnSpPr>
          <p:cNvPr id="103" name="Straight Connector 102"/>
          <p:cNvCxnSpPr/>
          <p:nvPr/>
        </p:nvCxnSpPr>
        <p:spPr>
          <a:xfrm>
            <a:off x="4419600" y="4355812"/>
            <a:ext cx="152400" cy="749588"/>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257800" y="4419599"/>
            <a:ext cx="135649" cy="1295401"/>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417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Register File Bypass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1743672357"/>
              </p:ext>
            </p:extLst>
          </p:nvPr>
        </p:nvGraphicFramePr>
        <p:xfrm>
          <a:off x="228601" y="3613605"/>
          <a:ext cx="8762999" cy="31177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805995">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773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or r6, </a:t>
                      </a:r>
                      <a:r>
                        <a:rPr lang="en-US" sz="2400" dirty="0" smtClean="0">
                          <a:solidFill>
                            <a:srgbClr val="00F6FF"/>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794206">
                <a:tc>
                  <a:txBody>
                    <a:bodyPr/>
                    <a:lstStyle/>
                    <a:p>
                      <a:pPr algn="r"/>
                      <a:r>
                        <a:rPr lang="en-US" sz="2400" dirty="0" smtClean="0">
                          <a:solidFill>
                            <a:schemeClr val="bg1"/>
                          </a:solidFill>
                        </a:rPr>
                        <a:t>add r6, </a:t>
                      </a:r>
                      <a:r>
                        <a:rPr lang="en-US" sz="2400" dirty="0" smtClean="0">
                          <a:solidFill>
                            <a:srgbClr val="00F6FF"/>
                          </a:solidFill>
                        </a:rPr>
                        <a:t>r3</a:t>
                      </a:r>
                      <a:r>
                        <a:rPr lang="en-US" sz="2400" dirty="0" smtClean="0">
                          <a:solidFill>
                            <a:schemeClr val="bg1"/>
                          </a:solidFill>
                        </a:rPr>
                        <a:t>, r8 </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133600" y="38100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874784" y="38100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657600" y="38100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80" name="TextBox 79"/>
          <p:cNvSpPr txBox="1"/>
          <p:nvPr/>
        </p:nvSpPr>
        <p:spPr>
          <a:xfrm>
            <a:off x="4466225" y="3810000"/>
            <a:ext cx="535724" cy="584775"/>
          </a:xfrm>
          <a:prstGeom prst="rect">
            <a:avLst/>
          </a:prstGeom>
          <a:noFill/>
        </p:spPr>
        <p:txBody>
          <a:bodyPr wrap="none" rtlCol="0">
            <a:spAutoFit/>
          </a:bodyPr>
          <a:lstStyle/>
          <a:p>
            <a:r>
              <a:rPr lang="en-US" sz="3200" dirty="0">
                <a:solidFill>
                  <a:srgbClr val="00F6FF"/>
                </a:solidFill>
              </a:rPr>
              <a:t>M</a:t>
            </a:r>
          </a:p>
        </p:txBody>
      </p:sp>
      <p:sp>
        <p:nvSpPr>
          <p:cNvPr id="81" name="TextBox 80"/>
          <p:cNvSpPr txBox="1"/>
          <p:nvPr/>
        </p:nvSpPr>
        <p:spPr>
          <a:xfrm>
            <a:off x="5257800" y="38100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2" name="TextBox 81"/>
          <p:cNvSpPr txBox="1"/>
          <p:nvPr/>
        </p:nvSpPr>
        <p:spPr>
          <a:xfrm>
            <a:off x="2955049" y="4419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696233" y="44196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84" name="TextBox 83"/>
          <p:cNvSpPr txBox="1"/>
          <p:nvPr/>
        </p:nvSpPr>
        <p:spPr>
          <a:xfrm>
            <a:off x="3717049" y="5029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5" name="TextBox 84"/>
          <p:cNvSpPr txBox="1"/>
          <p:nvPr/>
        </p:nvSpPr>
        <p:spPr>
          <a:xfrm>
            <a:off x="6934200" y="5029200"/>
            <a:ext cx="550151" cy="584775"/>
          </a:xfrm>
          <a:prstGeom prst="rect">
            <a:avLst/>
          </a:prstGeom>
          <a:noFill/>
        </p:spPr>
        <p:txBody>
          <a:bodyPr wrap="none" rtlCol="0">
            <a:spAutoFit/>
          </a:bodyPr>
          <a:lstStyle/>
          <a:p>
            <a:r>
              <a:rPr lang="en-US" sz="3200" dirty="0">
                <a:solidFill>
                  <a:srgbClr val="00F6FF"/>
                </a:solidFill>
              </a:rPr>
              <a:t>W</a:t>
            </a:r>
          </a:p>
        </p:txBody>
      </p:sp>
      <p:sp>
        <p:nvSpPr>
          <p:cNvPr id="86" name="TextBox 85"/>
          <p:cNvSpPr txBox="1"/>
          <p:nvPr/>
        </p:nvSpPr>
        <p:spPr>
          <a:xfrm>
            <a:off x="4495800" y="44196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7" name="TextBox 86"/>
          <p:cNvSpPr txBox="1"/>
          <p:nvPr/>
        </p:nvSpPr>
        <p:spPr>
          <a:xfrm>
            <a:off x="5287697" y="4419600"/>
            <a:ext cx="535724" cy="584775"/>
          </a:xfrm>
          <a:prstGeom prst="rect">
            <a:avLst/>
          </a:prstGeom>
          <a:noFill/>
        </p:spPr>
        <p:txBody>
          <a:bodyPr wrap="none" rtlCol="0">
            <a:spAutoFit/>
          </a:bodyPr>
          <a:lstStyle/>
          <a:p>
            <a:r>
              <a:rPr lang="en-US" sz="3200" dirty="0">
                <a:solidFill>
                  <a:srgbClr val="00F6FF"/>
                </a:solidFill>
              </a:rPr>
              <a:t>M</a:t>
            </a:r>
          </a:p>
        </p:txBody>
      </p:sp>
      <p:sp>
        <p:nvSpPr>
          <p:cNvPr id="105" name="TextBox 104"/>
          <p:cNvSpPr txBox="1"/>
          <p:nvPr/>
        </p:nvSpPr>
        <p:spPr>
          <a:xfrm>
            <a:off x="6087264" y="4419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6" name="TextBox 105"/>
          <p:cNvSpPr txBox="1"/>
          <p:nvPr/>
        </p:nvSpPr>
        <p:spPr>
          <a:xfrm>
            <a:off x="4495800" y="5029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7" name="TextBox 106"/>
          <p:cNvSpPr txBox="1"/>
          <p:nvPr/>
        </p:nvSpPr>
        <p:spPr>
          <a:xfrm>
            <a:off x="5334000" y="5029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8" name="TextBox 107"/>
          <p:cNvSpPr txBox="1"/>
          <p:nvPr/>
        </p:nvSpPr>
        <p:spPr>
          <a:xfrm>
            <a:off x="6112751" y="5029200"/>
            <a:ext cx="535724" cy="584775"/>
          </a:xfrm>
          <a:prstGeom prst="rect">
            <a:avLst/>
          </a:prstGeom>
          <a:noFill/>
        </p:spPr>
        <p:txBody>
          <a:bodyPr wrap="none" rtlCol="0">
            <a:spAutoFit/>
          </a:bodyPr>
          <a:lstStyle/>
          <a:p>
            <a:r>
              <a:rPr lang="en-US" sz="3200" dirty="0">
                <a:solidFill>
                  <a:srgbClr val="00F6FF"/>
                </a:solidFill>
              </a:rPr>
              <a:t>M</a:t>
            </a:r>
          </a:p>
        </p:txBody>
      </p:sp>
      <p:sp>
        <p:nvSpPr>
          <p:cNvPr id="109" name="TextBox 108"/>
          <p:cNvSpPr txBox="1"/>
          <p:nvPr/>
        </p:nvSpPr>
        <p:spPr>
          <a:xfrm>
            <a:off x="4551184" y="56388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10" name="TextBox 109"/>
          <p:cNvSpPr txBox="1"/>
          <p:nvPr/>
        </p:nvSpPr>
        <p:spPr>
          <a:xfrm>
            <a:off x="5374957" y="5638800"/>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12" name="TextBox 111"/>
          <p:cNvSpPr txBox="1"/>
          <p:nvPr/>
        </p:nvSpPr>
        <p:spPr>
          <a:xfrm>
            <a:off x="6157773" y="56388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cxnSp>
        <p:nvCxnSpPr>
          <p:cNvPr id="113" name="Straight Connector 112"/>
          <p:cNvCxnSpPr>
            <a:stCxn id="80" idx="1"/>
            <a:endCxn id="86" idx="1"/>
          </p:cNvCxnSpPr>
          <p:nvPr/>
        </p:nvCxnSpPr>
        <p:spPr>
          <a:xfrm>
            <a:off x="4466225" y="4102388"/>
            <a:ext cx="29575" cy="6096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1" idx="1"/>
            <a:endCxn id="107" idx="1"/>
          </p:cNvCxnSpPr>
          <p:nvPr/>
        </p:nvCxnSpPr>
        <p:spPr>
          <a:xfrm>
            <a:off x="5257800" y="4102388"/>
            <a:ext cx="76200" cy="12192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388548" y="4343400"/>
            <a:ext cx="478852" cy="230832"/>
            <a:chOff x="5334000" y="2131368"/>
            <a:chExt cx="478852" cy="230832"/>
          </a:xfrm>
        </p:grpSpPr>
        <p:sp>
          <p:nvSpPr>
            <p:cNvPr id="149" name="Rectangle 148"/>
            <p:cNvSpPr/>
            <p:nvPr/>
          </p:nvSpPr>
          <p:spPr>
            <a:xfrm>
              <a:off x="5334000" y="2131368"/>
              <a:ext cx="250252" cy="230832"/>
            </a:xfrm>
            <a:prstGeom prst="rect">
              <a:avLst/>
            </a:prstGeom>
            <a:pattFill prst="wdUp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562600" y="2131368"/>
              <a:ext cx="250252"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5388548" y="6172200"/>
            <a:ext cx="478852" cy="230832"/>
            <a:chOff x="5334000" y="5636568"/>
            <a:chExt cx="478852" cy="230832"/>
          </a:xfrm>
        </p:grpSpPr>
        <p:sp>
          <p:nvSpPr>
            <p:cNvPr id="152" name="Rectangle 151"/>
            <p:cNvSpPr/>
            <p:nvPr/>
          </p:nvSpPr>
          <p:spPr>
            <a:xfrm>
              <a:off x="5334000" y="5636568"/>
              <a:ext cx="250252"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562600" y="5636568"/>
              <a:ext cx="250252" cy="230832"/>
            </a:xfrm>
            <a:prstGeom prst="rect">
              <a:avLst/>
            </a:prstGeom>
            <a:pattFill prst="wdUp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extBox 153"/>
          <p:cNvSpPr txBox="1"/>
          <p:nvPr/>
        </p:nvSpPr>
        <p:spPr>
          <a:xfrm>
            <a:off x="6995973" y="5638800"/>
            <a:ext cx="535724" cy="584775"/>
          </a:xfrm>
          <a:prstGeom prst="rect">
            <a:avLst/>
          </a:prstGeom>
          <a:noFill/>
        </p:spPr>
        <p:txBody>
          <a:bodyPr wrap="none" rtlCol="0">
            <a:spAutoFit/>
          </a:bodyPr>
          <a:lstStyle/>
          <a:p>
            <a:r>
              <a:rPr lang="en-US" sz="3200" dirty="0" smtClean="0">
                <a:solidFill>
                  <a:srgbClr val="00F6FF"/>
                </a:solidFill>
              </a:rPr>
              <a:t>M</a:t>
            </a:r>
            <a:endParaRPr lang="en-US" sz="3200" dirty="0">
              <a:solidFill>
                <a:srgbClr val="00F6FF"/>
              </a:solidFill>
            </a:endParaRPr>
          </a:p>
        </p:txBody>
      </p:sp>
      <p:sp>
        <p:nvSpPr>
          <p:cNvPr id="155" name="TextBox 154"/>
          <p:cNvSpPr txBox="1"/>
          <p:nvPr/>
        </p:nvSpPr>
        <p:spPr>
          <a:xfrm>
            <a:off x="7755649" y="5638800"/>
            <a:ext cx="550151" cy="584775"/>
          </a:xfrm>
          <a:prstGeom prst="rect">
            <a:avLst/>
          </a:prstGeom>
          <a:noFill/>
        </p:spPr>
        <p:txBody>
          <a:bodyPr wrap="none" rtlCol="0">
            <a:spAutoFit/>
          </a:bodyPr>
          <a:lstStyle/>
          <a:p>
            <a:r>
              <a:rPr lang="en-US" sz="3200" dirty="0">
                <a:solidFill>
                  <a:srgbClr val="00F6FF"/>
                </a:solidFill>
              </a:rPr>
              <a:t>W</a:t>
            </a:r>
          </a:p>
        </p:txBody>
      </p:sp>
    </p:spTree>
    <p:extLst>
      <p:ext uri="{BB962C8B-B14F-4D97-AF65-F5344CB8AC3E}">
        <p14:creationId xmlns:p14="http://schemas.microsoft.com/office/powerpoint/2010/main" val="600704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0"/>
            <a:ext cx="8686800" cy="533400"/>
          </a:xfrm>
        </p:spPr>
        <p:txBody>
          <a:bodyPr>
            <a:normAutofit fontScale="90000"/>
          </a:bodyPr>
          <a:lstStyle/>
          <a:p>
            <a:r>
              <a:rPr lang="en-US" dirty="0" smtClean="0"/>
              <a:t>Memory Load Data Hazard</a:t>
            </a:r>
            <a:endParaRPr lang="en-US" dirty="0"/>
          </a:p>
        </p:txBody>
      </p:sp>
      <p:sp>
        <p:nvSpPr>
          <p:cNvPr id="53" name="Text Box 11"/>
          <p:cNvSpPr txBox="1">
            <a:spLocks noChangeArrowheads="1"/>
          </p:cNvSpPr>
          <p:nvPr>
            <p:custDataLst>
              <p:tags r:id="rId2"/>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3"/>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4"/>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5"/>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6"/>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7"/>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8"/>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9"/>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0"/>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1"/>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2"/>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3"/>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4"/>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5"/>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6"/>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17"/>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18"/>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19"/>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0"/>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1"/>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2"/>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3"/>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4"/>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5"/>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6"/>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7"/>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28"/>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29"/>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0"/>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1"/>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2"/>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3"/>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4"/>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5"/>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6"/>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37"/>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38"/>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39"/>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0"/>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1"/>
            </p:custDataLst>
          </p:nvPr>
        </p:nvSpPr>
        <p:spPr bwMode="auto">
          <a:xfrm flipH="1" flipV="1">
            <a:off x="3352800" y="1523999"/>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6" name="Line 43"/>
          <p:cNvSpPr>
            <a:spLocks noChangeShapeType="1"/>
          </p:cNvSpPr>
          <p:nvPr>
            <p:custDataLst>
              <p:tags r:id="rId42"/>
            </p:custDataLst>
          </p:nvPr>
        </p:nvSpPr>
        <p:spPr bwMode="auto">
          <a:xfrm flipH="1" flipV="1">
            <a:off x="3581400" y="1142999"/>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3"/>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4"/>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5"/>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6"/>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7"/>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8"/>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49"/>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0"/>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3493120" y="3195935"/>
            <a:ext cx="758541" cy="461665"/>
          </a:xfrm>
          <a:prstGeom prst="rect">
            <a:avLst/>
          </a:prstGeom>
          <a:noFill/>
        </p:spPr>
        <p:txBody>
          <a:bodyPr wrap="none" rtlCol="0">
            <a:spAutoFit/>
          </a:bodyPr>
          <a:lstStyle/>
          <a:p>
            <a:r>
              <a:rPr lang="en-US" sz="2400" b="1" dirty="0" smtClean="0">
                <a:solidFill>
                  <a:schemeClr val="bg1"/>
                </a:solidFill>
              </a:rPr>
              <a:t>NOP</a:t>
            </a:r>
            <a:endParaRPr lang="en-US" sz="2400" b="1" dirty="0"/>
          </a:p>
        </p:txBody>
      </p:sp>
      <p:sp>
        <p:nvSpPr>
          <p:cNvPr id="3" name="TextBox 2"/>
          <p:cNvSpPr txBox="1"/>
          <p:nvPr/>
        </p:nvSpPr>
        <p:spPr>
          <a:xfrm>
            <a:off x="1295400" y="3191470"/>
            <a:ext cx="1640193" cy="461665"/>
          </a:xfrm>
          <a:prstGeom prst="rect">
            <a:avLst/>
          </a:prstGeom>
          <a:noFill/>
        </p:spPr>
        <p:txBody>
          <a:bodyPr wrap="none" rtlCol="0">
            <a:spAutoFit/>
          </a:bodyPr>
          <a:lstStyle/>
          <a:p>
            <a:r>
              <a:rPr lang="en-US" sz="2400" dirty="0">
                <a:solidFill>
                  <a:schemeClr val="bg1"/>
                </a:solidFill>
              </a:rPr>
              <a:t>sub </a:t>
            </a:r>
            <a:r>
              <a:rPr lang="en-US" sz="2400" dirty="0" smtClean="0">
                <a:solidFill>
                  <a:schemeClr val="bg1"/>
                </a:solidFill>
              </a:rPr>
              <a:t>r6,</a:t>
            </a:r>
            <a:r>
              <a:rPr lang="en-US" sz="2400" dirty="0" smtClean="0">
                <a:solidFill>
                  <a:srgbClr val="00F6FF"/>
                </a:solidFill>
              </a:rPr>
              <a:t>r4</a:t>
            </a:r>
            <a:r>
              <a:rPr lang="en-US" sz="2400" dirty="0" smtClean="0">
                <a:solidFill>
                  <a:schemeClr val="bg1"/>
                </a:solidFill>
              </a:rPr>
              <a:t>,r1</a:t>
            </a:r>
            <a:endParaRPr lang="en-US" sz="2400" dirty="0">
              <a:solidFill>
                <a:schemeClr val="bg1"/>
              </a:solidFill>
            </a:endParaRPr>
          </a:p>
        </p:txBody>
      </p:sp>
      <p:sp>
        <p:nvSpPr>
          <p:cNvPr id="87" name="TextBox 86"/>
          <p:cNvSpPr txBox="1"/>
          <p:nvPr/>
        </p:nvSpPr>
        <p:spPr>
          <a:xfrm>
            <a:off x="5867400" y="3195935"/>
            <a:ext cx="1712328" cy="461665"/>
          </a:xfrm>
          <a:prstGeom prst="rect">
            <a:avLst/>
          </a:prstGeom>
          <a:noFill/>
        </p:spPr>
        <p:txBody>
          <a:bodyPr wrap="none" rtlCol="0">
            <a:spAutoFit/>
          </a:bodyPr>
          <a:lstStyle/>
          <a:p>
            <a:r>
              <a:rPr lang="en-US" sz="2400" dirty="0" err="1">
                <a:solidFill>
                  <a:schemeClr val="bg1"/>
                </a:solidFill>
              </a:rPr>
              <a:t>lw</a:t>
            </a:r>
            <a:r>
              <a:rPr lang="en-US" sz="2400" dirty="0">
                <a:solidFill>
                  <a:schemeClr val="bg1"/>
                </a:solidFill>
              </a:rPr>
              <a:t> </a:t>
            </a:r>
            <a:r>
              <a:rPr lang="en-US" sz="2400" dirty="0">
                <a:solidFill>
                  <a:srgbClr val="00F6FF"/>
                </a:solidFill>
              </a:rPr>
              <a:t>r4</a:t>
            </a:r>
            <a:r>
              <a:rPr lang="en-US" sz="2400" dirty="0">
                <a:solidFill>
                  <a:schemeClr val="bg1"/>
                </a:solidFill>
              </a:rPr>
              <a:t>, 20(r8)</a:t>
            </a:r>
            <a:endParaRPr lang="en-US" sz="2400" dirty="0"/>
          </a:p>
        </p:txBody>
      </p:sp>
      <p:sp>
        <p:nvSpPr>
          <p:cNvPr id="88" name="TextBox 87"/>
          <p:cNvSpPr txBox="1"/>
          <p:nvPr/>
        </p:nvSpPr>
        <p:spPr>
          <a:xfrm>
            <a:off x="4572000" y="5181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91" name="Straight Arrow Connector 90"/>
          <p:cNvCxnSpPr/>
          <p:nvPr>
            <p:custDataLst>
              <p:tags r:id="rId5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custDataLst>
              <p:tags r:id="rId52"/>
            </p:custDataLst>
            <p:extLst>
              <p:ext uri="{D42A27DB-BD31-4B8C-83A1-F6EECF244321}">
                <p14:modId xmlns:p14="http://schemas.microsoft.com/office/powerpoint/2010/main" val="2148302635"/>
              </p:ext>
            </p:extLst>
          </p:nvPr>
        </p:nvGraphicFramePr>
        <p:xfrm>
          <a:off x="228601" y="3657598"/>
          <a:ext cx="8762999" cy="3048002"/>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1240038">
                <a:tc>
                  <a:txBody>
                    <a:bodyPr/>
                    <a:lstStyle/>
                    <a:p>
                      <a:pPr algn="r"/>
                      <a:r>
                        <a:rPr lang="en-US" sz="2400" dirty="0" err="1" smtClean="0">
                          <a:solidFill>
                            <a:schemeClr val="bg1"/>
                          </a:solidFill>
                        </a:rPr>
                        <a:t>lw</a:t>
                      </a:r>
                      <a:r>
                        <a:rPr lang="en-US" sz="2400" dirty="0" smtClean="0">
                          <a:solidFill>
                            <a:schemeClr val="bg1"/>
                          </a:solidFill>
                        </a:rPr>
                        <a:t> </a:t>
                      </a:r>
                      <a:r>
                        <a:rPr lang="en-US" sz="2400" dirty="0" smtClean="0">
                          <a:solidFill>
                            <a:srgbClr val="00F6FF"/>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96" name="Straight Arrow Connector 95"/>
          <p:cNvCxnSpPr/>
          <p:nvPr>
            <p:custDataLst>
              <p:tags r:id="rId53"/>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1" name="TextBox 100"/>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2" name="TextBox 101"/>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03" name="TextBox 102"/>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104" name="TextBox 103"/>
          <p:cNvSpPr txBox="1"/>
          <p:nvPr/>
        </p:nvSpPr>
        <p:spPr>
          <a:xfrm>
            <a:off x="5334000" y="4038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5" name="TextBox 104"/>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6" name="TextBox 105"/>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7" name="TextBox 106"/>
          <p:cNvSpPr txBox="1"/>
          <p:nvPr/>
        </p:nvSpPr>
        <p:spPr>
          <a:xfrm>
            <a:off x="5325985" y="52064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8" name="TextBox 107"/>
          <p:cNvSpPr txBox="1"/>
          <p:nvPr/>
        </p:nvSpPr>
        <p:spPr>
          <a:xfrm>
            <a:off x="6134610" y="5206425"/>
            <a:ext cx="535724" cy="584775"/>
          </a:xfrm>
          <a:prstGeom prst="rect">
            <a:avLst/>
          </a:prstGeom>
          <a:noFill/>
        </p:spPr>
        <p:txBody>
          <a:bodyPr wrap="none" rtlCol="0">
            <a:spAutoFit/>
          </a:bodyPr>
          <a:lstStyle/>
          <a:p>
            <a:r>
              <a:rPr lang="en-US" sz="3200" dirty="0">
                <a:solidFill>
                  <a:srgbClr val="00F6FF"/>
                </a:solidFill>
              </a:rPr>
              <a:t>M</a:t>
            </a:r>
          </a:p>
        </p:txBody>
      </p:sp>
      <p:sp>
        <p:nvSpPr>
          <p:cNvPr id="109" name="TextBox 108"/>
          <p:cNvSpPr txBox="1"/>
          <p:nvPr/>
        </p:nvSpPr>
        <p:spPr>
          <a:xfrm>
            <a:off x="6926185" y="52064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10" name="TextBox 109"/>
          <p:cNvSpPr txBox="1"/>
          <p:nvPr/>
        </p:nvSpPr>
        <p:spPr>
          <a:xfrm>
            <a:off x="4572000" y="5206425"/>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12" name="Oval 111"/>
          <p:cNvSpPr/>
          <p:nvPr/>
        </p:nvSpPr>
        <p:spPr>
          <a:xfrm>
            <a:off x="4457132" y="5257800"/>
            <a:ext cx="734667" cy="457201"/>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07" idx="1"/>
          </p:cNvCxnSpPr>
          <p:nvPr/>
        </p:nvCxnSpPr>
        <p:spPr>
          <a:xfrm>
            <a:off x="5266536" y="4330987"/>
            <a:ext cx="59449" cy="1167826"/>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457132" y="4734580"/>
            <a:ext cx="800668" cy="523220"/>
          </a:xfrm>
          <a:prstGeom prst="rect">
            <a:avLst/>
          </a:prstGeom>
          <a:noFill/>
        </p:spPr>
        <p:txBody>
          <a:bodyPr wrap="none" rtlCol="0">
            <a:spAutoFit/>
          </a:bodyPr>
          <a:lstStyle/>
          <a:p>
            <a:r>
              <a:rPr lang="en-US" sz="2800" dirty="0" smtClean="0">
                <a:solidFill>
                  <a:srgbClr val="00F6FF"/>
                </a:solidFill>
              </a:rPr>
              <a:t>Stall</a:t>
            </a:r>
            <a:endParaRPr lang="en-US" sz="2800" dirty="0">
              <a:solidFill>
                <a:srgbClr val="00F6FF"/>
              </a:solidFill>
            </a:endParaRPr>
          </a:p>
        </p:txBody>
      </p:sp>
      <p:sp>
        <p:nvSpPr>
          <p:cNvPr id="115" name="TextBox 114"/>
          <p:cNvSpPr txBox="1"/>
          <p:nvPr/>
        </p:nvSpPr>
        <p:spPr>
          <a:xfrm>
            <a:off x="103827" y="5877579"/>
            <a:ext cx="1954895" cy="461665"/>
          </a:xfrm>
          <a:prstGeom prst="rect">
            <a:avLst/>
          </a:prstGeom>
          <a:noFill/>
        </p:spPr>
        <p:txBody>
          <a:bodyPr wrap="none" rtlCol="0">
            <a:spAutoFit/>
          </a:bodyPr>
          <a:lstStyle/>
          <a:p>
            <a:r>
              <a:rPr lang="en-US" sz="2400" b="1" i="1" dirty="0">
                <a:solidFill>
                  <a:srgbClr val="00F6FF"/>
                </a:solidFill>
              </a:rPr>
              <a:t>l</a:t>
            </a:r>
            <a:r>
              <a:rPr lang="en-US" sz="2400" b="1" i="1" dirty="0" smtClean="0">
                <a:solidFill>
                  <a:srgbClr val="00F6FF"/>
                </a:solidFill>
              </a:rPr>
              <a:t>oad-use stall</a:t>
            </a:r>
            <a:endParaRPr lang="en-US" sz="2400" b="1" i="1" dirty="0">
              <a:solidFill>
                <a:srgbClr val="00F6FF"/>
              </a:solidFill>
            </a:endParaRPr>
          </a:p>
        </p:txBody>
      </p:sp>
      <p:sp>
        <p:nvSpPr>
          <p:cNvPr id="145" name="Oval 144"/>
          <p:cNvSpPr/>
          <p:nvPr/>
        </p:nvSpPr>
        <p:spPr>
          <a:xfrm>
            <a:off x="685798" y="41148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600200" y="53340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p:cNvCxnSpPr>
            <a:stCxn id="145" idx="5"/>
            <a:endCxn id="146" idx="0"/>
          </p:cNvCxnSpPr>
          <p:nvPr/>
        </p:nvCxnSpPr>
        <p:spPr>
          <a:xfrm>
            <a:off x="1076044" y="4440004"/>
            <a:ext cx="752757" cy="893996"/>
          </a:xfrm>
          <a:prstGeom prst="straightConnector1">
            <a:avLst/>
          </a:prstGeom>
          <a:ln w="25400">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086600" y="6096000"/>
            <a:ext cx="1837825" cy="461665"/>
          </a:xfrm>
          <a:prstGeom prst="rect">
            <a:avLst/>
          </a:prstGeom>
          <a:noFill/>
        </p:spPr>
        <p:txBody>
          <a:bodyPr wrap="none" rtlCol="0">
            <a:spAutoFit/>
          </a:bodyPr>
          <a:lstStyle/>
          <a:p>
            <a:r>
              <a:rPr lang="en-US" sz="2400" b="1" i="1" dirty="0" smtClean="0">
                <a:solidFill>
                  <a:srgbClr val="00F6FF"/>
                </a:solidFill>
              </a:rPr>
              <a:t>DELAY SLOT!</a:t>
            </a:r>
            <a:endParaRPr lang="en-US" sz="2400" b="1" i="1" dirty="0">
              <a:solidFill>
                <a:srgbClr val="00F6FF"/>
              </a:solidFill>
            </a:endParaRPr>
          </a:p>
        </p:txBody>
      </p:sp>
    </p:spTree>
    <p:extLst>
      <p:ext uri="{BB962C8B-B14F-4D97-AF65-F5344CB8AC3E}">
        <p14:creationId xmlns:p14="http://schemas.microsoft.com/office/powerpoint/2010/main" val="429630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990600"/>
            <a:ext cx="8686800" cy="3886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Tree>
    <p:extLst>
      <p:ext uri="{BB962C8B-B14F-4D97-AF65-F5344CB8AC3E}">
        <p14:creationId xmlns:p14="http://schemas.microsoft.com/office/powerpoint/2010/main" val="3190147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609600"/>
            <a:ext cx="8686800" cy="5791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
        <p:nvSpPr>
          <p:cNvPr id="4" name="Oval 3"/>
          <p:cNvSpPr/>
          <p:nvPr/>
        </p:nvSpPr>
        <p:spPr>
          <a:xfrm>
            <a:off x="1371600" y="762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371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1905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514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25146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1219200" y="30480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Oval 10"/>
          <p:cNvSpPr/>
          <p:nvPr/>
        </p:nvSpPr>
        <p:spPr>
          <a:xfrm>
            <a:off x="1447800" y="19050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31242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6" idx="1"/>
          </p:cNvCxnSpPr>
          <p:nvPr/>
        </p:nvCxnSpPr>
        <p:spPr>
          <a:xfrm>
            <a:off x="1905000" y="952500"/>
            <a:ext cx="459115" cy="4748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a:endCxn id="8" idx="1"/>
          </p:cNvCxnSpPr>
          <p:nvPr/>
        </p:nvCxnSpPr>
        <p:spPr>
          <a:xfrm>
            <a:off x="1638300" y="1143000"/>
            <a:ext cx="1183015" cy="14273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a:endCxn id="12" idx="1"/>
          </p:cNvCxnSpPr>
          <p:nvPr/>
        </p:nvCxnSpPr>
        <p:spPr>
          <a:xfrm>
            <a:off x="1903085" y="2230204"/>
            <a:ext cx="918230" cy="94979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06515" y="698087"/>
            <a:ext cx="2079685" cy="1120511"/>
          </a:xfrm>
          <a:custGeom>
            <a:avLst/>
            <a:gdLst>
              <a:gd name="connsiteX0" fmla="*/ 22286 w 2412823"/>
              <a:gd name="connsiteY0" fmla="*/ 134671 h 1277671"/>
              <a:gd name="connsiteX1" fmla="*/ 120257 w 2412823"/>
              <a:gd name="connsiteY1" fmla="*/ 118343 h 1277671"/>
              <a:gd name="connsiteX2" fmla="*/ 1622486 w 2412823"/>
              <a:gd name="connsiteY2" fmla="*/ 36700 h 1277671"/>
              <a:gd name="connsiteX3" fmla="*/ 2406257 w 2412823"/>
              <a:gd name="connsiteY3" fmla="*/ 787814 h 1277671"/>
              <a:gd name="connsiteX4" fmla="*/ 1932729 w 2412823"/>
              <a:gd name="connsiteY4" fmla="*/ 1277671 h 127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3" h="1277671">
                <a:moveTo>
                  <a:pt x="22286" y="134671"/>
                </a:moveTo>
                <a:cubicBezTo>
                  <a:pt x="-62079" y="134671"/>
                  <a:pt x="120257" y="118343"/>
                  <a:pt x="120257" y="118343"/>
                </a:cubicBezTo>
                <a:cubicBezTo>
                  <a:pt x="386957" y="102015"/>
                  <a:pt x="1241486" y="-74878"/>
                  <a:pt x="1622486" y="36700"/>
                </a:cubicBezTo>
                <a:cubicBezTo>
                  <a:pt x="2003486" y="148278"/>
                  <a:pt x="2354550" y="580986"/>
                  <a:pt x="2406257" y="787814"/>
                </a:cubicBezTo>
                <a:cubicBezTo>
                  <a:pt x="2457964" y="994643"/>
                  <a:pt x="2195346" y="1136157"/>
                  <a:pt x="1932729" y="1277671"/>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26580" y="2645229"/>
            <a:ext cx="130720" cy="555171"/>
          </a:xfrm>
          <a:custGeom>
            <a:avLst/>
            <a:gdLst>
              <a:gd name="connsiteX0" fmla="*/ 114391 w 130720"/>
              <a:gd name="connsiteY0" fmla="*/ 0 h 555171"/>
              <a:gd name="connsiteX1" fmla="*/ 91 w 130720"/>
              <a:gd name="connsiteY1" fmla="*/ 179614 h 555171"/>
              <a:gd name="connsiteX2" fmla="*/ 130720 w 130720"/>
              <a:gd name="connsiteY2" fmla="*/ 555171 h 555171"/>
            </a:gdLst>
            <a:ahLst/>
            <a:cxnLst>
              <a:cxn ang="0">
                <a:pos x="connsiteX0" y="connsiteY0"/>
              </a:cxn>
              <a:cxn ang="0">
                <a:pos x="connsiteX1" y="connsiteY1"/>
              </a:cxn>
              <a:cxn ang="0">
                <a:pos x="connsiteX2" y="connsiteY2"/>
              </a:cxn>
            </a:cxnLst>
            <a:rect l="l" t="t" r="r" b="b"/>
            <a:pathLst>
              <a:path w="130720" h="555171">
                <a:moveTo>
                  <a:pt x="114391" y="0"/>
                </a:moveTo>
                <a:cubicBezTo>
                  <a:pt x="55880" y="43543"/>
                  <a:pt x="-2630" y="87086"/>
                  <a:pt x="91" y="179614"/>
                </a:cubicBezTo>
                <a:cubicBezTo>
                  <a:pt x="2812" y="272142"/>
                  <a:pt x="130720" y="555171"/>
                  <a:pt x="130720" y="555171"/>
                </a:cubicBezTo>
              </a:path>
            </a:pathLst>
          </a:custGeom>
          <a:noFill/>
          <a:ln>
            <a:solidFill>
              <a:schemeClr val="accent4">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TextBox 19"/>
          <p:cNvSpPr txBox="1"/>
          <p:nvPr/>
        </p:nvSpPr>
        <p:spPr>
          <a:xfrm>
            <a:off x="3810000" y="1219200"/>
            <a:ext cx="5081071" cy="461665"/>
          </a:xfrm>
          <a:prstGeom prst="rect">
            <a:avLst/>
          </a:prstGeom>
          <a:noFill/>
        </p:spPr>
        <p:txBody>
          <a:bodyPr wrap="none" rtlCol="0">
            <a:spAutoFit/>
          </a:bodyPr>
          <a:lstStyle/>
          <a:p>
            <a:r>
              <a:rPr lang="en-US" sz="2400" dirty="0" smtClean="0">
                <a:solidFill>
                  <a:schemeClr val="bg1"/>
                </a:solidFill>
              </a:rPr>
              <a:t>Forwarding from Ex/M</a:t>
            </a:r>
            <a:r>
              <a:rPr lang="en-US" sz="2400" dirty="0" smtClean="0">
                <a:solidFill>
                  <a:schemeClr val="bg1"/>
                </a:solidFill>
                <a:sym typeface="Symbol"/>
              </a:rPr>
              <a:t>ID/Ex (</a:t>
            </a:r>
            <a:r>
              <a:rPr lang="en-US" sz="2400" dirty="0" err="1" smtClean="0">
                <a:solidFill>
                  <a:schemeClr val="bg1"/>
                </a:solidFill>
                <a:sym typeface="Symbol"/>
              </a:rPr>
              <a:t>MEx</a:t>
            </a:r>
            <a:r>
              <a:rPr lang="en-US" sz="2400" dirty="0" smtClean="0">
                <a:solidFill>
                  <a:schemeClr val="bg1"/>
                </a:solidFill>
                <a:sym typeface="Symbol"/>
              </a:rPr>
              <a:t>)</a:t>
            </a:r>
            <a:endParaRPr lang="en-US" sz="2400" dirty="0">
              <a:solidFill>
                <a:schemeClr val="bg1"/>
              </a:solidFill>
            </a:endParaRPr>
          </a:p>
        </p:txBody>
      </p:sp>
      <p:sp>
        <p:nvSpPr>
          <p:cNvPr id="22" name="TextBox 21"/>
          <p:cNvSpPr txBox="1"/>
          <p:nvPr/>
        </p:nvSpPr>
        <p:spPr>
          <a:xfrm>
            <a:off x="3810000" y="1752600"/>
            <a:ext cx="5236562" cy="461665"/>
          </a:xfrm>
          <a:prstGeom prst="rect">
            <a:avLst/>
          </a:prstGeom>
          <a:noFill/>
        </p:spPr>
        <p:txBody>
          <a:bodyPr wrap="none" rtlCol="0">
            <a:spAutoFit/>
          </a:bodyPr>
          <a:lstStyle/>
          <a:p>
            <a:r>
              <a:rPr lang="en-US" sz="2400" dirty="0" smtClean="0">
                <a:solidFill>
                  <a:schemeClr val="bg1"/>
                </a:solidFill>
              </a:rPr>
              <a:t>Forwarding from M/W</a:t>
            </a:r>
            <a:r>
              <a:rPr lang="en-US" sz="2400" dirty="0" smtClean="0">
                <a:solidFill>
                  <a:schemeClr val="bg1"/>
                </a:solidFill>
                <a:sym typeface="Symbol"/>
              </a:rPr>
              <a:t>ID/Ex (</a:t>
            </a:r>
            <a:r>
              <a:rPr lang="en-US" sz="2400" dirty="0" err="1">
                <a:solidFill>
                  <a:schemeClr val="bg1"/>
                </a:solidFill>
                <a:sym typeface="Symbol"/>
              </a:rPr>
              <a:t>W</a:t>
            </a:r>
            <a:r>
              <a:rPr lang="en-US" sz="2400" dirty="0" err="1" smtClean="0">
                <a:solidFill>
                  <a:schemeClr val="bg1"/>
                </a:solidFill>
                <a:sym typeface="Symbol"/>
              </a:rPr>
              <a:t>Ex</a:t>
            </a:r>
            <a:r>
              <a:rPr lang="en-US" sz="2400" dirty="0" smtClean="0">
                <a:solidFill>
                  <a:schemeClr val="bg1"/>
                </a:solidFill>
                <a:sym typeface="Symbol"/>
              </a:rPr>
              <a:t>)</a:t>
            </a:r>
            <a:endParaRPr lang="en-US" sz="2400" dirty="0">
              <a:solidFill>
                <a:schemeClr val="bg1"/>
              </a:solidFill>
            </a:endParaRPr>
          </a:p>
        </p:txBody>
      </p:sp>
      <p:sp>
        <p:nvSpPr>
          <p:cNvPr id="23" name="TextBox 22"/>
          <p:cNvSpPr txBox="1"/>
          <p:nvPr/>
        </p:nvSpPr>
        <p:spPr>
          <a:xfrm>
            <a:off x="3834329" y="2362200"/>
            <a:ext cx="3112583" cy="461665"/>
          </a:xfrm>
          <a:prstGeom prst="rect">
            <a:avLst/>
          </a:prstGeom>
          <a:noFill/>
        </p:spPr>
        <p:txBody>
          <a:bodyPr wrap="none" rtlCol="0">
            <a:spAutoFit/>
          </a:bodyPr>
          <a:lstStyle/>
          <a:p>
            <a:r>
              <a:rPr lang="en-US" sz="2400" dirty="0" err="1" smtClean="0">
                <a:solidFill>
                  <a:schemeClr val="bg1"/>
                </a:solidFill>
              </a:rPr>
              <a:t>RegisterFile</a:t>
            </a:r>
            <a:r>
              <a:rPr lang="en-US" sz="2400" dirty="0" smtClean="0">
                <a:solidFill>
                  <a:schemeClr val="bg1"/>
                </a:solidFill>
              </a:rPr>
              <a:t> (RF) Bypass</a:t>
            </a:r>
            <a:endParaRPr lang="en-US" sz="2400" dirty="0">
              <a:solidFill>
                <a:schemeClr val="bg1"/>
              </a:solidFill>
            </a:endParaRPr>
          </a:p>
        </p:txBody>
      </p:sp>
      <p:sp>
        <p:nvSpPr>
          <p:cNvPr id="24" name="TextBox 23"/>
          <p:cNvSpPr txBox="1"/>
          <p:nvPr/>
        </p:nvSpPr>
        <p:spPr>
          <a:xfrm>
            <a:off x="3810000" y="2967335"/>
            <a:ext cx="5082673" cy="461665"/>
          </a:xfrm>
          <a:prstGeom prst="rect">
            <a:avLst/>
          </a:prstGeom>
          <a:noFill/>
        </p:spPr>
        <p:txBody>
          <a:bodyPr wrap="none" rtlCol="0">
            <a:spAutoFit/>
          </a:bodyPr>
          <a:lstStyle/>
          <a:p>
            <a:r>
              <a:rPr lang="en-US" sz="2400" dirty="0" smtClean="0">
                <a:solidFill>
                  <a:schemeClr val="accent2"/>
                </a:solidFill>
              </a:rPr>
              <a:t>Forwarding from M/W</a:t>
            </a:r>
            <a:r>
              <a:rPr lang="en-US" sz="2400" dirty="0" smtClean="0">
                <a:solidFill>
                  <a:schemeClr val="accent2"/>
                </a:solidFill>
                <a:sym typeface="Symbol"/>
              </a:rPr>
              <a:t>ID/Ex (</a:t>
            </a:r>
            <a:r>
              <a:rPr lang="en-US" sz="2400" dirty="0" err="1">
                <a:solidFill>
                  <a:schemeClr val="accent2"/>
                </a:solidFill>
                <a:sym typeface="Symbol"/>
              </a:rPr>
              <a:t>W</a:t>
            </a:r>
            <a:r>
              <a:rPr lang="en-US" sz="2400" dirty="0" err="1" smtClean="0">
                <a:solidFill>
                  <a:schemeClr val="accent2"/>
                </a:solidFill>
                <a:sym typeface="Symbol"/>
              </a:rPr>
              <a:t>Ex</a:t>
            </a:r>
            <a:r>
              <a:rPr lang="en-US" sz="2400" dirty="0" smtClean="0">
                <a:solidFill>
                  <a:schemeClr val="accent2"/>
                </a:solidFill>
                <a:sym typeface="Symbol"/>
              </a:rPr>
              <a:t>)</a:t>
            </a:r>
            <a:endParaRPr lang="en-US" sz="2400" dirty="0">
              <a:solidFill>
                <a:schemeClr val="accent2"/>
              </a:solidFill>
            </a:endParaRPr>
          </a:p>
        </p:txBody>
      </p:sp>
      <p:sp>
        <p:nvSpPr>
          <p:cNvPr id="25" name="TextBox 24"/>
          <p:cNvSpPr txBox="1"/>
          <p:nvPr/>
        </p:nvSpPr>
        <p:spPr>
          <a:xfrm>
            <a:off x="1295400" y="3805535"/>
            <a:ext cx="5396805" cy="830997"/>
          </a:xfrm>
          <a:prstGeom prst="rect">
            <a:avLst/>
          </a:prstGeom>
          <a:noFill/>
        </p:spPr>
        <p:txBody>
          <a:bodyPr wrap="none" rtlCol="0">
            <a:spAutoFit/>
          </a:bodyPr>
          <a:lstStyle/>
          <a:p>
            <a:r>
              <a:rPr lang="en-US" sz="2400" b="1" i="1" dirty="0" smtClean="0">
                <a:solidFill>
                  <a:schemeClr val="accent4">
                    <a:lumMod val="60000"/>
                    <a:lumOff val="40000"/>
                  </a:schemeClr>
                </a:solidFill>
              </a:rPr>
              <a:t>Stall </a:t>
            </a:r>
            <a:endParaRPr lang="en-US" sz="2400" dirty="0">
              <a:solidFill>
                <a:schemeClr val="accent4">
                  <a:lumMod val="60000"/>
                  <a:lumOff val="40000"/>
                </a:schemeClr>
              </a:solidFill>
            </a:endParaRPr>
          </a:p>
          <a:p>
            <a:r>
              <a:rPr lang="en-US" sz="2400" dirty="0" smtClean="0">
                <a:solidFill>
                  <a:schemeClr val="accent4">
                    <a:lumMod val="60000"/>
                    <a:lumOff val="40000"/>
                  </a:schemeClr>
                </a:solidFill>
              </a:rPr>
              <a:t>+  Forwarding from M/W</a:t>
            </a:r>
            <a:r>
              <a:rPr lang="en-US" sz="2400" dirty="0" smtClean="0">
                <a:solidFill>
                  <a:schemeClr val="accent4">
                    <a:lumMod val="60000"/>
                    <a:lumOff val="40000"/>
                  </a:schemeClr>
                </a:solidFill>
                <a:sym typeface="Symbol"/>
              </a:rPr>
              <a:t>ID/Ex (</a:t>
            </a:r>
            <a:r>
              <a:rPr lang="en-US" sz="2400" dirty="0" err="1">
                <a:solidFill>
                  <a:schemeClr val="accent4">
                    <a:lumMod val="60000"/>
                    <a:lumOff val="40000"/>
                  </a:schemeClr>
                </a:solidFill>
                <a:sym typeface="Symbol"/>
              </a:rPr>
              <a:t>W</a:t>
            </a:r>
            <a:r>
              <a:rPr lang="en-US" sz="2400" dirty="0" err="1" smtClean="0">
                <a:solidFill>
                  <a:schemeClr val="accent4">
                    <a:lumMod val="60000"/>
                    <a:lumOff val="40000"/>
                  </a:schemeClr>
                </a:solidFill>
                <a:sym typeface="Symbol"/>
              </a:rPr>
              <a:t>Ex</a:t>
            </a:r>
            <a:r>
              <a:rPr lang="en-US" sz="2400" dirty="0" smtClean="0">
                <a:solidFill>
                  <a:schemeClr val="accent4">
                    <a:lumMod val="60000"/>
                    <a:lumOff val="40000"/>
                  </a:schemeClr>
                </a:solidFill>
                <a:sym typeface="Symbol"/>
              </a:rPr>
              <a:t>)</a:t>
            </a:r>
            <a:endParaRPr lang="en-US" sz="2400" dirty="0">
              <a:solidFill>
                <a:schemeClr val="accent4">
                  <a:lumMod val="60000"/>
                  <a:lumOff val="40000"/>
                </a:schemeClr>
              </a:solidFill>
            </a:endParaRPr>
          </a:p>
        </p:txBody>
      </p:sp>
      <p:sp>
        <p:nvSpPr>
          <p:cNvPr id="21" name="TextBox 20"/>
          <p:cNvSpPr txBox="1"/>
          <p:nvPr/>
        </p:nvSpPr>
        <p:spPr>
          <a:xfrm>
            <a:off x="3810000" y="5181600"/>
            <a:ext cx="1805687" cy="584775"/>
          </a:xfrm>
          <a:prstGeom prst="rect">
            <a:avLst/>
          </a:prstGeom>
          <a:noFill/>
        </p:spPr>
        <p:txBody>
          <a:bodyPr wrap="none" rtlCol="0">
            <a:spAutoFit/>
          </a:bodyPr>
          <a:lstStyle/>
          <a:p>
            <a:r>
              <a:rPr lang="en-US" sz="3200" dirty="0" smtClean="0">
                <a:solidFill>
                  <a:srgbClr val="00F6FF"/>
                </a:solidFill>
              </a:rPr>
              <a:t>5 Hazards</a:t>
            </a:r>
            <a:endParaRPr lang="en-US" sz="3200" dirty="0">
              <a:solidFill>
                <a:srgbClr val="00F6FF"/>
              </a:solidFill>
            </a:endParaRPr>
          </a:p>
        </p:txBody>
      </p:sp>
      <p:sp>
        <p:nvSpPr>
          <p:cNvPr id="26" name="Oval 25"/>
          <p:cNvSpPr/>
          <p:nvPr/>
        </p:nvSpPr>
        <p:spPr>
          <a:xfrm>
            <a:off x="3581400" y="5029200"/>
            <a:ext cx="2209800" cy="8382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spTree>
    <p:extLst>
      <p:ext uri="{BB962C8B-B14F-4D97-AF65-F5344CB8AC3E}">
        <p14:creationId xmlns:p14="http://schemas.microsoft.com/office/powerpoint/2010/main" val="2652728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Questions?</a:t>
            </a:r>
            <a:endParaRPr lang="en-US" dirty="0"/>
          </a:p>
        </p:txBody>
      </p:sp>
    </p:spTree>
    <p:extLst>
      <p:ext uri="{BB962C8B-B14F-4D97-AF65-F5344CB8AC3E}">
        <p14:creationId xmlns:p14="http://schemas.microsoft.com/office/powerpoint/2010/main" val="287573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6</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52" idx="1"/>
          </p:cNvCxnSpPr>
          <p:nvPr/>
        </p:nvCxnSpPr>
        <p:spPr>
          <a:xfrm flipH="1">
            <a:off x="2209800" y="4766102"/>
            <a:ext cx="4191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00800" y="4350603"/>
            <a:ext cx="2459653" cy="830997"/>
          </a:xfrm>
          <a:prstGeom prst="rect">
            <a:avLst/>
          </a:prstGeom>
          <a:noFill/>
          <a:ln>
            <a:solidFill>
              <a:schemeClr val="accent5">
                <a:lumMod val="60000"/>
                <a:lumOff val="40000"/>
              </a:schemeClr>
            </a:solidFill>
          </a:ln>
        </p:spPr>
        <p:txBody>
          <a:bodyPr wrap="square" rtlCol="0">
            <a:spAutoFit/>
          </a:bodyPr>
          <a:lstStyle/>
          <a:p>
            <a:r>
              <a:rPr lang="en-US" sz="2400" dirty="0" smtClean="0"/>
              <a:t>Instruction Set</a:t>
            </a:r>
          </a:p>
          <a:p>
            <a:r>
              <a:rPr lang="en-US" sz="2400" dirty="0" smtClean="0"/>
              <a:t>Architecture (ISA)</a:t>
            </a:r>
            <a:endParaRPr lang="en-US" sz="2400" dirty="0"/>
          </a:p>
        </p:txBody>
      </p:sp>
      <p:cxnSp>
        <p:nvCxnSpPr>
          <p:cNvPr id="60" name="Straight Connector 59"/>
          <p:cNvCxnSpPr>
            <a:stCxn id="61" idx="1"/>
          </p:cNvCxnSpPr>
          <p:nvPr/>
        </p:nvCxnSpPr>
        <p:spPr>
          <a:xfrm flipH="1">
            <a:off x="2209800" y="1634699"/>
            <a:ext cx="487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86600" y="1219200"/>
            <a:ext cx="1773853" cy="830997"/>
          </a:xfrm>
          <a:prstGeom prst="rect">
            <a:avLst/>
          </a:prstGeom>
          <a:noFill/>
          <a:ln>
            <a:solidFill>
              <a:schemeClr val="accent5">
                <a:lumMod val="60000"/>
                <a:lumOff val="40000"/>
              </a:schemeClr>
            </a:solidFill>
          </a:ln>
        </p:spPr>
        <p:txBody>
          <a:bodyPr wrap="square" rtlCol="0">
            <a:spAutoFit/>
          </a:bodyPr>
          <a:lstStyle/>
          <a:p>
            <a:r>
              <a:rPr lang="en-US" sz="2400" dirty="0" smtClean="0"/>
              <a:t>High Level Languages</a:t>
            </a:r>
          </a:p>
        </p:txBody>
      </p:sp>
      <p:sp>
        <p:nvSpPr>
          <p:cNvPr id="25" name="Oval 24"/>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2489452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and CISC</a:t>
            </a:r>
            <a:r>
              <a:rPr lang="en-US" dirty="0"/>
              <a:t> </a:t>
            </a:r>
            <a:r>
              <a:rPr lang="en-US" dirty="0" smtClean="0"/>
              <a:t>vs RISC</a:t>
            </a:r>
          </a:p>
          <a:p>
            <a:pPr marL="0" indent="0"/>
            <a:endParaRPr lang="en-US" dirty="0" smtClean="0"/>
          </a:p>
          <a:p>
            <a:pPr marL="0" indent="0"/>
            <a:r>
              <a:rPr lang="en-US" dirty="0" smtClean="0"/>
              <a:t>Next Time</a:t>
            </a:r>
          </a:p>
          <a:p>
            <a:pPr marL="573088" lvl="1" indent="-457200">
              <a:buFont typeface="Arial"/>
              <a:buChar char="•"/>
            </a:pPr>
            <a:r>
              <a:rPr lang="en-US" dirty="0" smtClean="0"/>
              <a:t>Program Structure and Calling Conventions</a:t>
            </a:r>
            <a:endParaRPr lang="en-US" dirty="0"/>
          </a:p>
        </p:txBody>
      </p:sp>
    </p:spTree>
    <p:extLst>
      <p:ext uri="{BB962C8B-B14F-4D97-AF65-F5344CB8AC3E}">
        <p14:creationId xmlns:p14="http://schemas.microsoft.com/office/powerpoint/2010/main" val="55446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10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2176981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5091</TotalTime>
  <Words>4065</Words>
  <Application>Microsoft Office PowerPoint</Application>
  <PresentationFormat>On-screen Show (4:3)</PresentationFormat>
  <Paragraphs>1034</Paragraphs>
  <Slides>56</Slides>
  <Notes>51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Cambria Math</vt:lpstr>
      <vt:lpstr>Consolas</vt:lpstr>
      <vt:lpstr>Symbol</vt:lpstr>
      <vt:lpstr>Times New Roman</vt:lpstr>
      <vt:lpstr>Wingdings</vt:lpstr>
      <vt:lpstr>Office Theme</vt:lpstr>
      <vt:lpstr>RISC, CISC, and ISA Variations</vt:lpstr>
      <vt:lpstr>Announcements</vt:lpstr>
      <vt:lpstr>Announcements</vt:lpstr>
      <vt:lpstr>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PowerPoint Presentation</vt:lpstr>
      <vt:lpstr>PowerPoint Presentation</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 (RISC)</vt:lpstr>
      <vt:lpstr>Reduced Instruction Set Computer</vt:lpstr>
      <vt:lpstr>RISC vs CISC</vt:lpstr>
      <vt:lpstr>ARMDroid vs WinTel</vt:lpstr>
      <vt:lpstr>Takeaway</vt:lpstr>
      <vt:lpstr>Next Goal</vt:lpstr>
      <vt:lpstr>MIPS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Next time</vt:lpstr>
      <vt:lpstr>Prelim 1 Review Questions</vt:lpstr>
      <vt:lpstr>Prelim 1</vt:lpstr>
      <vt:lpstr>Prelim 1</vt:lpstr>
      <vt:lpstr>Mealy Machine</vt:lpstr>
      <vt:lpstr>Moore Machine</vt:lpstr>
      <vt:lpstr>Critical Path</vt:lpstr>
      <vt:lpstr>Critical Path</vt:lpstr>
      <vt:lpstr>Example: Mealy Machine</vt:lpstr>
      <vt:lpstr>Endianness</vt:lpstr>
      <vt:lpstr>Memory Layout</vt:lpstr>
      <vt:lpstr>Memory Layout</vt:lpstr>
      <vt:lpstr>Forwarding Datapath 1</vt:lpstr>
      <vt:lpstr>Forwarding Datapath 2</vt:lpstr>
      <vt:lpstr>Register File Bypass</vt:lpstr>
      <vt:lpstr>Memory Load Data Hazard</vt:lpstr>
      <vt:lpstr>Quiz</vt:lpstr>
      <vt:lpstr>Quiz</vt:lpstr>
      <vt:lpstr>Questions?</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217</cp:revision>
  <cp:lastPrinted>2014-03-04T17:12:38Z</cp:lastPrinted>
  <dcterms:created xsi:type="dcterms:W3CDTF">2012-11-28T14:27:55Z</dcterms:created>
  <dcterms:modified xsi:type="dcterms:W3CDTF">2015-03-05T15:19:46Z</dcterms:modified>
</cp:coreProperties>
</file>