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2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2" autoAdjust="0"/>
    <p:restoredTop sz="86435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70E13-51E4-423D-B244-CD79CBAA0BC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FCD84-FDE2-49DE-9843-44BA00137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CD84-FDE2-49DE-9843-44BA00137B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0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FCD84-FDE2-49DE-9843-44BA00137B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7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7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2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8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3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7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2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2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9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C5A7-4770-4477-BEFE-E1B1D649F31B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3684-4870-4186-9892-B70AD6C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Lab4: Virtual Memory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3410 : Computer System Organization &amp; Programming </a:t>
            </a:r>
          </a:p>
          <a:p>
            <a:r>
              <a:rPr lang="en-US" dirty="0" smtClean="0"/>
              <a:t>Spring 2014</a:t>
            </a:r>
          </a:p>
        </p:txBody>
      </p:sp>
    </p:spTree>
    <p:extLst>
      <p:ext uri="{BB962C8B-B14F-4D97-AF65-F5344CB8AC3E}">
        <p14:creationId xmlns:p14="http://schemas.microsoft.com/office/powerpoint/2010/main" val="30870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vs.</a:t>
            </a:r>
            <a:r>
              <a:rPr lang="en-US" baseline="0" dirty="0" smtClean="0"/>
              <a:t> Multi</a:t>
            </a:r>
            <a:r>
              <a:rPr lang="en-US" dirty="0" smtClean="0"/>
              <a:t> </a:t>
            </a:r>
            <a:r>
              <a:rPr lang="en-US" baseline="0" dirty="0" smtClean="0"/>
              <a:t>Level Page Table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22" y="1676400"/>
            <a:ext cx="545880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88" y="1714500"/>
            <a:ext cx="334925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562600"/>
            <a:ext cx="234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Single-Level Page 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5562599"/>
            <a:ext cx="236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Multi-Level Page Table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81060" y="3867912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Directory</a:t>
            </a:r>
            <a:endParaRPr lang="en-US" sz="1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1060" y="3581400"/>
            <a:ext cx="781639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34200" y="4144911"/>
            <a:ext cx="685800" cy="1984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5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 : Address Translation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97" y="1600200"/>
            <a:ext cx="734377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57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: C Operator </a:t>
            </a:r>
            <a:r>
              <a:rPr lang="en-US" baseline="0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Leftshift</a:t>
            </a:r>
            <a:r>
              <a:rPr lang="en-US" sz="2400" dirty="0" smtClean="0"/>
              <a:t> </a:t>
            </a:r>
            <a:r>
              <a:rPr lang="en-US" sz="2400" dirty="0"/>
              <a:t>a variable A to the left by 5 bits and store it in A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 = A &lt;&lt; 5;</a:t>
            </a:r>
            <a:endParaRPr lang="en-US" sz="2400" dirty="0"/>
          </a:p>
          <a:p>
            <a:r>
              <a:rPr lang="en-US" sz="2400" dirty="0" err="1"/>
              <a:t>Rightshift</a:t>
            </a:r>
            <a:r>
              <a:rPr lang="en-US" sz="2400" dirty="0"/>
              <a:t> a variable A to the left by 5 bits and store it in A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 = A &gt;&gt; 5;</a:t>
            </a:r>
            <a:endParaRPr lang="en-US" sz="2400" dirty="0"/>
          </a:p>
          <a:p>
            <a:r>
              <a:rPr lang="en-US" sz="2400" dirty="0"/>
              <a:t>AND, OR, and XOR two variables and store them into a third variable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z = x &amp; y;	z = x | y;	z = x ^ y;</a:t>
            </a:r>
            <a:endParaRPr lang="en-US" sz="2400" dirty="0"/>
          </a:p>
          <a:p>
            <a:r>
              <a:rPr lang="en-US" sz="2400" dirty="0"/>
              <a:t>Change a variable into its negation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z = ~z;</a:t>
            </a:r>
          </a:p>
        </p:txBody>
      </p:sp>
    </p:spTree>
    <p:extLst>
      <p:ext uri="{BB962C8B-B14F-4D97-AF65-F5344CB8AC3E}">
        <p14:creationId xmlns:p14="http://schemas.microsoft.com/office/powerpoint/2010/main" val="43251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4 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to implement (</a:t>
            </a:r>
            <a:r>
              <a:rPr lang="en-US" dirty="0" err="1" smtClean="0"/>
              <a:t>vmem.c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reate_address_space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map_page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sz="2600" dirty="0" smtClean="0"/>
              <a:t>Optional:</a:t>
            </a:r>
          </a:p>
          <a:p>
            <a:pPr lvl="1"/>
            <a:r>
              <a:rPr lang="en-US" dirty="0" err="1" smtClean="0"/>
              <a:t>map_shared_page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fault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Where to start with</a:t>
            </a:r>
          </a:p>
          <a:p>
            <a:pPr lvl="1"/>
            <a:r>
              <a:rPr lang="en-US" dirty="0" smtClean="0"/>
              <a:t>Start from reading ‘</a:t>
            </a:r>
            <a:r>
              <a:rPr lang="en-US" dirty="0" err="1" smtClean="0"/>
              <a:t>mem.h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Each function in </a:t>
            </a:r>
            <a:r>
              <a:rPr lang="en-US" dirty="0" err="1" smtClean="0"/>
              <a:t>vmem.c</a:t>
            </a:r>
            <a:r>
              <a:rPr lang="en-US" dirty="0" smtClean="0"/>
              <a:t> has headers in </a:t>
            </a:r>
            <a:r>
              <a:rPr lang="en-US" dirty="0" err="1" smtClean="0"/>
              <a:t>mem.h</a:t>
            </a:r>
            <a:r>
              <a:rPr lang="en-US" dirty="0" smtClean="0"/>
              <a:t> which has comprehensive comments on what to do.</a:t>
            </a:r>
          </a:p>
        </p:txBody>
      </p:sp>
    </p:spTree>
    <p:extLst>
      <p:ext uri="{BB962C8B-B14F-4D97-AF65-F5344CB8AC3E}">
        <p14:creationId xmlns:p14="http://schemas.microsoft.com/office/powerpoint/2010/main" val="28675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r>
              <a:rPr lang="en-US" baseline="0" dirty="0" smtClean="0"/>
              <a:t> 4 :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Physical Memory API functions</a:t>
            </a:r>
          </a:p>
          <a:p>
            <a:pPr lvl="1"/>
            <a:r>
              <a:rPr lang="en-US" dirty="0" smtClean="0"/>
              <a:t>Headers provided in </a:t>
            </a:r>
            <a:r>
              <a:rPr lang="en-US" dirty="0" err="1" smtClean="0"/>
              <a:t>mem.h</a:t>
            </a:r>
            <a:r>
              <a:rPr lang="en-US" dirty="0" smtClean="0"/>
              <a:t>, implementations provided in </a:t>
            </a:r>
            <a:r>
              <a:rPr lang="en-US" dirty="0" err="1" smtClean="0"/>
              <a:t>pmem.c</a:t>
            </a:r>
            <a:endParaRPr lang="en-US" dirty="0" smtClean="0"/>
          </a:p>
          <a:p>
            <a:pPr lvl="2"/>
            <a:r>
              <a:rPr lang="en-US" dirty="0" err="1" smtClean="0"/>
              <a:t>allocate_physical_page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dereference_physical_page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ppn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Debugging Tools</a:t>
            </a:r>
          </a:p>
          <a:p>
            <a:pPr lvl="1"/>
            <a:r>
              <a:rPr lang="en-US" dirty="0" err="1" smtClean="0"/>
              <a:t>gdb</a:t>
            </a:r>
            <a:r>
              <a:rPr lang="en-US" dirty="0" smtClean="0"/>
              <a:t> debuggers</a:t>
            </a:r>
          </a:p>
          <a:p>
            <a:pPr lvl="1"/>
            <a:r>
              <a:rPr lang="en-US" dirty="0" smtClean="0"/>
              <a:t>Function : </a:t>
            </a:r>
            <a:r>
              <a:rPr lang="en-US" dirty="0" err="1" smtClean="0"/>
              <a:t>dump_physical_memory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7340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195</TotalTime>
  <Words>137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Lab4: Virtual Memory</vt:lpstr>
      <vt:lpstr>Single vs. Multi Level Page Table</vt:lpstr>
      <vt:lpstr>Wrap-up : Address Translation</vt:lpstr>
      <vt:lpstr>Lab 4 : C Operator Exercise</vt:lpstr>
      <vt:lpstr>Lab 4 : Virtual Memory</vt:lpstr>
      <vt:lpstr>Lab 4 : Virtual Memory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12 : Virtual Memory &amp; Lab 4</dc:title>
  <dc:creator>CIT Lab User</dc:creator>
  <cp:lastModifiedBy>Ari Karo</cp:lastModifiedBy>
  <cp:revision>21</cp:revision>
  <dcterms:created xsi:type="dcterms:W3CDTF">2012-04-16T01:54:28Z</dcterms:created>
  <dcterms:modified xsi:type="dcterms:W3CDTF">2014-04-22T05:01:23Z</dcterms:modified>
</cp:coreProperties>
</file>