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5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6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7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8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notesSlides/notesSlide9.xml" ContentType="application/vnd.openxmlformats-officedocument.presentationml.notesSlide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notesSlides/notesSlide10.xml" ContentType="application/vnd.openxmlformats-officedocument.presentationml.notesSlide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notesSlides/notesSlide13.xml" ContentType="application/vnd.openxmlformats-officedocument.presentationml.notesSlide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notesSlides/notesSlide14.xml" ContentType="application/vnd.openxmlformats-officedocument.presentationml.notesSlide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notesSlides/notesSlide15.xml" ContentType="application/vnd.openxmlformats-officedocument.presentationml.notesSlide+xml"/>
  <Override PartName="/ppt/tags/tag948.xml" ContentType="application/vnd.openxmlformats-officedocument.presentationml.tags+xml"/>
  <Override PartName="/ppt/notesSlides/notesSlide16.xml" ContentType="application/vnd.openxmlformats-officedocument.presentationml.notesSlide+xml"/>
  <Override PartName="/ppt/tags/tag949.xml" ContentType="application/vnd.openxmlformats-officedocument.presentationml.tags+xml"/>
  <Override PartName="/ppt/notesSlides/notesSlide17.xml" ContentType="application/vnd.openxmlformats-officedocument.presentationml.notesSlide+xml"/>
  <Override PartName="/ppt/tags/tag950.xml" ContentType="application/vnd.openxmlformats-officedocument.presentationml.tags+xml"/>
  <Override PartName="/ppt/notesSlides/notesSlide18.xml" ContentType="application/vnd.openxmlformats-officedocument.presentationml.notesSlide+xml"/>
  <Override PartName="/ppt/tags/tag951.xml" ContentType="application/vnd.openxmlformats-officedocument.presentationml.tags+xml"/>
  <Override PartName="/ppt/notesSlides/notesSlide19.xml" ContentType="application/vnd.openxmlformats-officedocument.presentationml.notesSlide+xml"/>
  <Override PartName="/ppt/tags/tag952.xml" ContentType="application/vnd.openxmlformats-officedocument.presentationml.tags+xml"/>
  <Override PartName="/ppt/notesSlides/notesSlide20.xml" ContentType="application/vnd.openxmlformats-officedocument.presentationml.notesSlide+xml"/>
  <Override PartName="/ppt/ink/ink1.xml" ContentType="application/inkml+xml"/>
  <Override PartName="/ppt/tags/tag953.xml" ContentType="application/vnd.openxmlformats-officedocument.presentationml.tags+xml"/>
  <Override PartName="/ppt/notesSlides/notesSlide21.xml" ContentType="application/vnd.openxmlformats-officedocument.presentationml.notesSlide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notesSlides/notesSlide24.xml" ContentType="application/vnd.openxmlformats-officedocument.presentationml.notesSlide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notesSlides/notesSlide25.xml" ContentType="application/vnd.openxmlformats-officedocument.presentationml.notesSlide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notesSlides/notesSlide26.xml" ContentType="application/vnd.openxmlformats-officedocument.presentationml.notesSlide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notesSlides/notesSlide27.xml" ContentType="application/vnd.openxmlformats-officedocument.presentationml.notesSlide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notesSlides/notesSlide30.xml" ContentType="application/vnd.openxmlformats-officedocument.presentationml.notesSlide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notesSlides/notesSlide31.xml" ContentType="application/vnd.openxmlformats-officedocument.presentationml.notesSlide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73" r:id="rId3"/>
    <p:sldId id="374" r:id="rId4"/>
    <p:sldId id="324" r:id="rId5"/>
    <p:sldId id="325" r:id="rId6"/>
    <p:sldId id="326" r:id="rId7"/>
    <p:sldId id="328" r:id="rId8"/>
    <p:sldId id="375" r:id="rId9"/>
    <p:sldId id="327" r:id="rId10"/>
    <p:sldId id="329" r:id="rId11"/>
    <p:sldId id="342" r:id="rId12"/>
    <p:sldId id="330" r:id="rId13"/>
    <p:sldId id="343" r:id="rId14"/>
    <p:sldId id="345" r:id="rId15"/>
    <p:sldId id="347" r:id="rId16"/>
    <p:sldId id="350" r:id="rId17"/>
    <p:sldId id="352" r:id="rId18"/>
    <p:sldId id="354" r:id="rId19"/>
    <p:sldId id="376" r:id="rId20"/>
    <p:sldId id="332" r:id="rId21"/>
    <p:sldId id="358" r:id="rId22"/>
    <p:sldId id="359" r:id="rId23"/>
    <p:sldId id="333" r:id="rId24"/>
    <p:sldId id="334" r:id="rId25"/>
    <p:sldId id="335" r:id="rId26"/>
    <p:sldId id="336" r:id="rId27"/>
    <p:sldId id="337" r:id="rId28"/>
    <p:sldId id="338" r:id="rId29"/>
    <p:sldId id="355" r:id="rId30"/>
    <p:sldId id="339" r:id="rId31"/>
    <p:sldId id="380" r:id="rId32"/>
    <p:sldId id="381" r:id="rId33"/>
    <p:sldId id="377" r:id="rId34"/>
    <p:sldId id="378" r:id="rId35"/>
    <p:sldId id="379" r:id="rId36"/>
    <p:sldId id="382" r:id="rId37"/>
    <p:sldId id="384" r:id="rId38"/>
    <p:sldId id="360" r:id="rId39"/>
    <p:sldId id="385" r:id="rId40"/>
    <p:sldId id="386" r:id="rId41"/>
    <p:sldId id="268" r:id="rId42"/>
    <p:sldId id="269" r:id="rId43"/>
    <p:sldId id="387" r:id="rId44"/>
    <p:sldId id="270" r:id="rId45"/>
    <p:sldId id="271" r:id="rId46"/>
    <p:sldId id="272" r:id="rId47"/>
    <p:sldId id="388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390" r:id="rId67"/>
    <p:sldId id="372" r:id="rId68"/>
    <p:sldId id="371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7" autoAdjust="0"/>
    <p:restoredTop sz="85115" autoAdjust="0"/>
  </p:normalViewPr>
  <p:slideViewPr>
    <p:cSldViewPr>
      <p:cViewPr varScale="1">
        <p:scale>
          <a:sx n="58" d="100"/>
          <a:sy n="58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3-26T18:01:36.6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11256 6850 6,'0'0'8,"0"0"-2,0 0 0,0 0 0,-5-23 1,5 23 0,0 0 0,0 0 0,-12-25-2,12 25 0,0 0-2,0 0-1,-30-23 0,30 23 0,-25-10-1,25 10 0,-35-17 1,12 9 0,-1-7-1,-3 3 1,0-5-1,-5 2 1,-3-4 0,-3 7 0,-4-3-1,2 5 1,-8 4 0,-2 6-1,-11 0 1,-2 6-2,-4 0 1,-5 2 0,1 1-1,0-3 1,-1-4 0,5 2 0,0-6-1,8 0 1,-1 0-1,5 0 1,-4-2-1,-4 6 0,-2-2 0,2 2-1,-4 0 1,0 0 0,0 0 0,-4 2 0,-3 3 0,1-3 0,-1 0 0,-1 4 0,-1 1 0,1 3 0,1 1 0,7 1 0,2 1-1,6 2 2,5 1-2,4 1 2,-1 0-2,1 2 1,-3 0 0,-1 0 0,-7 2 0,-2 2 0,-4-4 0,-4 1 0,-3 1 0,1 2 0,-5 1 1,5 1-1,1 0 0,-3 6-1,6 1 2,-3 3-3,7 5 3,0 2-3,4 2 2,3 2-2,-1 2 1,9-4 1,-1 4 0,7-4 0,2-5 0,5 1 0,5-6 0,3-5 0,4 2 0,4-6 0,4 7 0,6-5-1,3 9 1,2-3 0,3 7 0,3 2 0,3 2-1,-6 0 1,3-3 0,3 1 0,-3-4-1,4-5 1,4-1 0,3-5 0,8 0-1,-3-4 1,7 0 0,3 0 0,1 2 0,-2 3 0,0-3 0,2 4 0,3-4 1,8 0-2,1-2 2,8 0-1,7-4 0,5-4 0,8 0 1,4-5-1,3 1 0,1-3 0,1-1 0,1-1 1,-1 0-1,4 1 0,4-3 0,2 2 0,2-4 1,4 5-1,2-3 0,3 0 0,-1 7 1,3-5-1,0 0 0,-1 1 1,-1-1-1,1 1 1,-3-1-1,-3 0 0,2-4 0,1 1 0,-9-1 0,0-2 0,-4-2 1,-1 0-1,6-4 0,-1-1 1,-5-1-1,3 2 0,0 0 0,0 2 1,-2 2-1,-2 0 0,-7 4 0,-2 0 0,-4 2 0,-1 1 1,3-1-1,0-2 0,0-2 0,7 0 1,3-2-1,5 0 1,4-2-1,1 2 0,1 0 0,-4 0 1,2-2-1,-2 2 0,-6 0 0,-1-2 0,-3 0 0,2 0 0,-5 0 0,5 0 0,-5 2 1,5 2-1,-3-4 0,3 4 0,1 2 0,3-4 0,-6-4 0,-1 0 1,3-1-1,-7 1 0,1 0 0,-5-2 0,-2 2 0,0-1 0,2 3 1,2-2-2,5 2 1,5-2 0,5-2 0,2 1 0,2-1 0,3 0 0,1 2 0,-4 2 0,-8-2 0,-3-1 0,-1 3 1,-3 0-1,-4 0 0,3-2 0,-5 0 0,2 0 0,2-5 1,3 1-1,6 0 0,1-1 0,1 1 0,2 2 0,2-1 0,-2 5-1,-2 0 1,-2 2 0,-7 2 0,-4-2 0,1-2 0,-1 0 0,2-2 0,2-2 0,3-3 1,4-1-1,6-3 1,4 3-1,0-3 0,5 3 1,-3-3-2,0 3 2,-2-3-1,1-1 0,-3-1-1,0-6 1,2 3-1,0-10 1,5 1 0,1-4-1,9 2 0,4 0 1,-2-5 0,0 5-1,0-7 2,-4 1-2,-11-5 2,0-6-1,-14-4 1,-9-2-1,-6-4 1,-6 4 0,-7-11 0,-4 11-1,-2-5 1,-2 3 0,0 0 0,5 4-1,-8-2 1,1-3-1,-2 5 2,-2-2-1,-9-4 0,-4 6 1,-10-5-1,-3 7 2,-12-4-2,-4 4 1,-7 0-1,-4 0 1,-4 4-1,-2 3-1,-6 3 1,-3 0-1,-3 5 0,-5 2 0,-6 2 1,-7-1-1,-8 3 0,-12 0 0,-11 0 1,-12 0-1,-11-2 0,-13 1 1,-10 1-1,-8 4 0,-9 5 0,-4 5 0,-2 3 0,-5 5 0,3 5 0,-2 3 0,-1 3 0,-3-2 1,-7 2-1,-2 3 0,-6 1 1,-3 0-1,-9-1 0,-3 3 1,-4 3-1,-7 0 0,5 1 0,2 1 0,0 2 1,-4-3-1,1 1 0,-1-4 0,0-7 0,-1-2 0,-3-10 0,-5-7 1,-2-5-1,5-3 0,-3-7 0,1-3-1,7-2 2,9-3-2,11-3 1,8 3 0,6-1 0,7 5 0,3 7-2,-1 4 1,-2 15-1,-11 4 0,-2 19 0,-11-3-2,13 18-2,-8-14-6,35 16-22,11 14 0,17 0 0</inkml:trace>
  <inkml:trace contextRef="#ctx0" brushRef="#br0" timeOffset="2435.15">10414 8777 6,'-60'-9'10,"-1"1"-1,-2-5-3,6 7-1,-8-6 0,8 5 0,-3-7 0,-1 9 1,-6-7-2,4 12 0,-9-4-1,3 6 0,-2 0-1,-5 2-2,1 2 1,-1 1 1,-3-5 0,5 0 1,-1-11 2,5 7-1,-3-10-1,12 8 1,-6-9 0,10 5-2,-4-1 0,5 3-1,-7 0 0,2 4 0,-4-4 0,2 4 0,-6-1-1,4 1 1,-2-2 0,2 4 0,4 0-1,8 4 0,5 1 0,4 3 0,2 9 0,4 1 0,1 9 0,-3 5-1,-2 10 1,-6 1 0,-7 5-1,-6 2 1,0 3 0,0-7 0,1 4 0,3-4 0,7-1-1,10-1 1,4 6-1,7-2 1,4 11 0,-1 3 0,3 7-1,-6 2 1,0 4 0,-3-2 0,5-6 0,2 0-1,12-9 1,5-3-1,16-7 1,19-2 0,17-5 0,17 1 0,21 6-1,10 0 2,15-2-1,13 4 0,8 0 0,2 2 0,6-4 0,3 0 0,-3-4 0,5 0 1,-1-2-1,7 0 0,8-9 0,7 5 0,4-7 0,6 0 1,8 0-1,5 1 0,1-3 1,3 2-1,-6 7 0,-5-5 0,2 5 1,-3 2 0,-1-3 0,-2-4-1,4-1 1,3-1-1,3-10 2,7-2-1,-6-7-1,2-1 1,-3-5 0,1 2 0,-11 1-1,-2-1 1,-11 2-1,1 1 1,-3 1-1,-1 1 0,1-3 0,1-1 0,-3-5 0,2-2 0,1-2 0,-3-4 1,3 0-1,-1-3 0,-4-1 0,3 4 0,-1-2 0,-2-1 0,0 1 1,1-2-2,-5-3 2,0 1-2,-2-1 1,-4-1 0,-3-3 0,-1 1 0,-1-3 1,3-4 0,-13 2 0,-4-6 0,-4-4-2,-9-4 2,-4-3-2,-6 1 2,-5-7-3,-5 4 2,-1-5-1,-4 1 0,-6 0 2,-5-2 0,-16-6 0,-8-4 0,-7-5 0,-6 5 0,-13 0 1,2-2-2,-10 1 1,4 3 0,-2 2 0,2 6-1,-4-4 0,0 0 1,-4-4-1,-5 0 1,-1-7 0,-1 1 0,-2-3-1,1 3 1,-5 2-1,4 3 1,-2 5-1,1 5 0,-3 1 0,-2 6 0,-5 1 1,-1-3 0,-9 1 0,-3-5 0,-3 0 0,0 1 0,0-3 0,2 4 0,0 2 0,6 5 0,3 2 0,-1 4-1,3 0 1,-5 1-1,1-1 0,-5-2 1,-8-4-1,-7-1 0,-8-7 1,-6 3-1,-6-4 0,-3 5 0,-3 1 0,-3 3 0,0 6-1,-4 2 2,-2 6-2,-3 2 2,-3 3-1,-7 1 0,-8 3 0,-6 3 1,-7 1-1,-2 0 0,-8 2 0,-4 4 0,-11 0 0,-4 0-1,-2 4-1,-11-8-3,11 20-9,-7-16-24,5-6 1,6-17-2</inkml:trace>
  <inkml:trace contextRef="#ctx0" brushRef="#br0" timeOffset="4127.6808">7033 6689 14,'0'0'23,"0"0"-17,-26 7-4,26-7-1,0 0 1,0 0 2,-27-11 1,27 11 1,0 0-1,-21-6 0,21 6 0,-29-2 0,6 4-1,2 4-1,-13 0-1,1 7 0,-11-3 0,4 7 1,-6-2-1,6 8 0,0-5 0,4 8-1,5-4-1,1 8 0,1-1 0,0 0 0,3 0-1,1 3 2,4-5-2,5 2 1,5 2 1,3-1-2,12 1 2,8 4-3,9 3 3,7-1-2,5 1 2,3-2-2,4-5 1,6 0 0,-6-10 0,2-4 2,-5-11-1,3-2 1,-2-12 0,4-1-1,0-11 1,8-3-1,-1-7 1,3-1 0,-2-4-3,1-3 3,-7-2-1,-4 1 1,-13-1-1,-2 0 1,-10-1-1,-3 5 1,-7-1 0,-5 1-1,-2 1 0,-7-1 0,-1 1 0,-5 1-1,-4 1 1,0 0 0,-4 1 0,0 3 0,2 4 0,2 2-1,0 6 1,19 17-1,-27-25-1,27 25 1,-29-10-1,29 10-1,-34 4 0,11 4-1,4 15-2,-12-4-2,16 21-2,-16-15-7,20 25-6,-8-8-10,7-7 1</inkml:trace>
  <inkml:trace contextRef="#ctx0" brushRef="#br0" timeOffset="5451.8675">6871 9186 5,'2'-28'20,"-2"10"-3,-4-7-5,4 25-4,-2-30-2,2 30-2,0 0 0,-19-18-1,19 18 1,0 0 0,-29-19 1,29 19-1,0 0 0,-19-9-1,19 9 0,0 0-1,0 0 0,0 0-1,0 0-1,0 0-1,-21 13 1,21-13 0,-13 36-1,3-14 1,-1 10 0,-1 3 0,1 5-1,1 2 2,-1 1-2,3 1 1,1 2 0,-1 0 0,2-2 0,0 0 0,-3-2 0,1-1 1,-1-1-2,1-2 1,2-3 0,-1-6-1,3-4 1,0-4 0,4-21 0,2 27 1,-2-27 1,0 0 1,0 0 0,0 0 1,0 0-1,0 0 1,4-27-1,-4 27-1,7-44 0,-3 13-1,-4-9 0,2-3 0,-2-5 0,0-11-1,0-6 1,4-4-1,2-1 0,7-8 0,4 1 0,6 2 0,4 4 0,2 6-1,3 7 1,-5 10 0,0 6 0,-6 7 0,-2 10 0,-6 6-1,-13 19 1,21-27-1,-21 27 0,19-9 0,-19 9-2,23 9-2,0 20-11,-11 0-19,-3 2-1,-3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6242D2-5A37-4DA7-BA86-68B41DEE571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C95097-4A5D-4802-ACA1-EFE493392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3" y="4560892"/>
            <a:ext cx="5851525" cy="43195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0" tIns="48304" rIns="96610" bIns="4830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4" tIns="48317" rIns="96634" bIns="4831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3" rIns="91426" bIns="45713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3" rIns="91426" bIns="45713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pPr defTabSz="966612"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spatial locality?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5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temporal locality, but lots of </a:t>
            </a:r>
            <a:r>
              <a:rPr lang="en-US" baseline="0" dirty="0" err="1" smtClean="0"/>
              <a:t>spacial</a:t>
            </a:r>
            <a:r>
              <a:rPr lang="en-US" baseline="0" dirty="0" smtClean="0"/>
              <a:t> locality </a:t>
            </a:r>
            <a:r>
              <a:rPr lang="en-US" baseline="0" dirty="0" smtClean="0">
                <a:sym typeface="Wingdings" pitchFamily="2" charset="2"/>
              </a:rPr>
              <a:t> larger blocks would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a vector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9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pPr defTabSz="966612"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defTabSz="966612"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Caches </a:t>
            </a:r>
            <a:r>
              <a:rPr lang="en-US" dirty="0" err="1" smtClean="0"/>
              <a:t>vs</a:t>
            </a:r>
            <a:r>
              <a:rPr lang="en-US" dirty="0" smtClean="0"/>
              <a:t> memory </a:t>
            </a:r>
            <a:r>
              <a:rPr lang="en-US" dirty="0" err="1" smtClean="0"/>
              <a:t>vs</a:t>
            </a:r>
            <a:r>
              <a:rPr lang="en-US" dirty="0" smtClean="0"/>
              <a:t> tertiary storage</a:t>
            </a:r>
          </a:p>
          <a:p>
            <a:r>
              <a:rPr lang="en-US" dirty="0" smtClean="0"/>
              <a:t>- Tradeoffs: big &amp; slow </a:t>
            </a:r>
            <a:r>
              <a:rPr lang="en-US" dirty="0" err="1" smtClean="0"/>
              <a:t>vs</a:t>
            </a:r>
            <a:r>
              <a:rPr lang="en-US" dirty="0" smtClean="0"/>
              <a:t> small &amp; fast</a:t>
            </a:r>
          </a:p>
          <a:p>
            <a:r>
              <a:rPr lang="en-US" dirty="0" smtClean="0"/>
              <a:t>- working set: 90/10 rule</a:t>
            </a:r>
          </a:p>
          <a:p>
            <a:r>
              <a:rPr lang="en-US" dirty="0" smtClean="0"/>
              <a:t>- How to predict future: temporal &amp; </a:t>
            </a:r>
            <a:r>
              <a:rPr lang="en-US" dirty="0" err="1" smtClean="0"/>
              <a:t>spacial</a:t>
            </a:r>
            <a:r>
              <a:rPr lang="en-US" dirty="0" smtClean="0"/>
              <a:t> locality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2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25" tIns="48313" rIns="96625" bIns="4831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0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5" rIns="95552" bIns="477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Caches </a:t>
            </a:r>
            <a:r>
              <a:rPr lang="en-US" dirty="0" err="1" smtClean="0"/>
              <a:t>vs</a:t>
            </a:r>
            <a:r>
              <a:rPr lang="en-US" dirty="0" smtClean="0"/>
              <a:t> memory </a:t>
            </a:r>
            <a:r>
              <a:rPr lang="en-US" dirty="0" err="1" smtClean="0"/>
              <a:t>vs</a:t>
            </a:r>
            <a:r>
              <a:rPr lang="en-US" dirty="0" smtClean="0"/>
              <a:t> tertiary storage</a:t>
            </a:r>
          </a:p>
          <a:p>
            <a:r>
              <a:rPr lang="en-US" dirty="0" smtClean="0"/>
              <a:t>- Tradeoffs: big &amp; slow </a:t>
            </a:r>
            <a:r>
              <a:rPr lang="en-US" dirty="0" err="1" smtClean="0"/>
              <a:t>vs</a:t>
            </a:r>
            <a:r>
              <a:rPr lang="en-US" dirty="0" smtClean="0"/>
              <a:t> small &amp; fast</a:t>
            </a:r>
          </a:p>
          <a:p>
            <a:r>
              <a:rPr lang="en-US" dirty="0" smtClean="0"/>
              <a:t>- working set: 90/10 rule</a:t>
            </a:r>
          </a:p>
          <a:p>
            <a:r>
              <a:rPr lang="en-US" dirty="0" smtClean="0"/>
              <a:t>- How to predict future: temporal &amp; </a:t>
            </a:r>
            <a:r>
              <a:rPr lang="en-US" dirty="0" err="1" smtClean="0"/>
              <a:t>spacial</a:t>
            </a:r>
            <a:r>
              <a:rPr lang="en-US" dirty="0" smtClean="0"/>
              <a:t> locality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1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Appendix C (logic, gates, FSMs, memory, ALUs) </a:t>
            </a:r>
          </a:p>
          <a:p>
            <a:r>
              <a:rPr lang="en-US" dirty="0" smtClean="0"/>
              <a:t>Chapter 4 (pipelined [and non-pipeline] MIPS processor with hazards)</a:t>
            </a:r>
          </a:p>
          <a:p>
            <a:r>
              <a:rPr lang="en-US" dirty="0" smtClean="0"/>
              <a:t>Chapters 2 (Numbers / Arithmetic, simple MIPS instructions)</a:t>
            </a:r>
          </a:p>
          <a:p>
            <a:r>
              <a:rPr lang="en-US" dirty="0" smtClean="0"/>
              <a:t>Chapter 1 (Performance)</a:t>
            </a:r>
          </a:p>
          <a:p>
            <a:r>
              <a:rPr lang="en-US" dirty="0" smtClean="0"/>
              <a:t>HW1, HW2, Lab0, Lab1, Lab2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5097-4A5D-4802-ACA1-EFE493392C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4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9" Type="http://schemas.openxmlformats.org/officeDocument/2006/relationships/tags" Target="../tags/tag486.xml"/><Relationship Id="rId21" Type="http://schemas.openxmlformats.org/officeDocument/2006/relationships/tags" Target="../tags/tag468.xml"/><Relationship Id="rId34" Type="http://schemas.openxmlformats.org/officeDocument/2006/relationships/tags" Target="../tags/tag481.xml"/><Relationship Id="rId42" Type="http://schemas.openxmlformats.org/officeDocument/2006/relationships/tags" Target="../tags/tag489.xml"/><Relationship Id="rId47" Type="http://schemas.openxmlformats.org/officeDocument/2006/relationships/tags" Target="../tags/tag494.xml"/><Relationship Id="rId50" Type="http://schemas.openxmlformats.org/officeDocument/2006/relationships/tags" Target="../tags/tag497.xml"/><Relationship Id="rId55" Type="http://schemas.openxmlformats.org/officeDocument/2006/relationships/tags" Target="../tags/tag502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46" Type="http://schemas.openxmlformats.org/officeDocument/2006/relationships/tags" Target="../tags/tag493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0" Type="http://schemas.openxmlformats.org/officeDocument/2006/relationships/tags" Target="../tags/tag467.xml"/><Relationship Id="rId29" Type="http://schemas.openxmlformats.org/officeDocument/2006/relationships/tags" Target="../tags/tag476.xml"/><Relationship Id="rId41" Type="http://schemas.openxmlformats.org/officeDocument/2006/relationships/tags" Target="../tags/tag488.xml"/><Relationship Id="rId54" Type="http://schemas.openxmlformats.org/officeDocument/2006/relationships/tags" Target="../tags/tag501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40" Type="http://schemas.openxmlformats.org/officeDocument/2006/relationships/tags" Target="../tags/tag487.xml"/><Relationship Id="rId45" Type="http://schemas.openxmlformats.org/officeDocument/2006/relationships/tags" Target="../tags/tag492.xml"/><Relationship Id="rId53" Type="http://schemas.openxmlformats.org/officeDocument/2006/relationships/tags" Target="../tags/tag500.xml"/><Relationship Id="rId58" Type="http://schemas.openxmlformats.org/officeDocument/2006/relationships/notesSlide" Target="../notesSlides/notesSlide6.xml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49" Type="http://schemas.openxmlformats.org/officeDocument/2006/relationships/tags" Target="../tags/tag496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31" Type="http://schemas.openxmlformats.org/officeDocument/2006/relationships/tags" Target="../tags/tag478.xml"/><Relationship Id="rId44" Type="http://schemas.openxmlformats.org/officeDocument/2006/relationships/tags" Target="../tags/tag491.xml"/><Relationship Id="rId52" Type="http://schemas.openxmlformats.org/officeDocument/2006/relationships/tags" Target="../tags/tag499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43" Type="http://schemas.openxmlformats.org/officeDocument/2006/relationships/tags" Target="../tags/tag490.xml"/><Relationship Id="rId48" Type="http://schemas.openxmlformats.org/officeDocument/2006/relationships/tags" Target="../tags/tag495.xml"/><Relationship Id="rId56" Type="http://schemas.openxmlformats.org/officeDocument/2006/relationships/tags" Target="../tags/tag503.xml"/><Relationship Id="rId8" Type="http://schemas.openxmlformats.org/officeDocument/2006/relationships/tags" Target="../tags/tag455.xml"/><Relationship Id="rId51" Type="http://schemas.openxmlformats.org/officeDocument/2006/relationships/tags" Target="../tags/tag498.xml"/><Relationship Id="rId3" Type="http://schemas.openxmlformats.org/officeDocument/2006/relationships/tags" Target="../tags/tag4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9" Type="http://schemas.openxmlformats.org/officeDocument/2006/relationships/tags" Target="../tags/tag542.xml"/><Relationship Id="rId3" Type="http://schemas.openxmlformats.org/officeDocument/2006/relationships/tags" Target="../tags/tag506.xml"/><Relationship Id="rId21" Type="http://schemas.openxmlformats.org/officeDocument/2006/relationships/tags" Target="../tags/tag524.xml"/><Relationship Id="rId34" Type="http://schemas.openxmlformats.org/officeDocument/2006/relationships/tags" Target="../tags/tag537.xml"/><Relationship Id="rId42" Type="http://schemas.openxmlformats.org/officeDocument/2006/relationships/notesSlide" Target="../notesSlides/notesSlide7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33" Type="http://schemas.openxmlformats.org/officeDocument/2006/relationships/tags" Target="../tags/tag536.xml"/><Relationship Id="rId38" Type="http://schemas.openxmlformats.org/officeDocument/2006/relationships/tags" Target="../tags/tag541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tags" Target="../tags/tag53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32" Type="http://schemas.openxmlformats.org/officeDocument/2006/relationships/tags" Target="../tags/tag535.xml"/><Relationship Id="rId37" Type="http://schemas.openxmlformats.org/officeDocument/2006/relationships/tags" Target="../tags/tag540.xml"/><Relationship Id="rId40" Type="http://schemas.openxmlformats.org/officeDocument/2006/relationships/tags" Target="../tags/tag543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36" Type="http://schemas.openxmlformats.org/officeDocument/2006/relationships/tags" Target="../tags/tag539.xml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tags" Target="../tags/tag534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Relationship Id="rId30" Type="http://schemas.openxmlformats.org/officeDocument/2006/relationships/tags" Target="../tags/tag533.xml"/><Relationship Id="rId35" Type="http://schemas.openxmlformats.org/officeDocument/2006/relationships/tags" Target="../tags/tag5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9" Type="http://schemas.openxmlformats.org/officeDocument/2006/relationships/tags" Target="../tags/tag582.xml"/><Relationship Id="rId3" Type="http://schemas.openxmlformats.org/officeDocument/2006/relationships/tags" Target="../tags/tag546.xml"/><Relationship Id="rId21" Type="http://schemas.openxmlformats.org/officeDocument/2006/relationships/tags" Target="../tags/tag564.xml"/><Relationship Id="rId34" Type="http://schemas.openxmlformats.org/officeDocument/2006/relationships/tags" Target="../tags/tag577.xml"/><Relationship Id="rId42" Type="http://schemas.openxmlformats.org/officeDocument/2006/relationships/notesSlide" Target="../notesSlides/notesSlide8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tags" Target="../tags/tag576.xml"/><Relationship Id="rId38" Type="http://schemas.openxmlformats.org/officeDocument/2006/relationships/tags" Target="../tags/tag581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29" Type="http://schemas.openxmlformats.org/officeDocument/2006/relationships/tags" Target="../tags/tag57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tags" Target="../tags/tag575.xml"/><Relationship Id="rId37" Type="http://schemas.openxmlformats.org/officeDocument/2006/relationships/tags" Target="../tags/tag580.xml"/><Relationship Id="rId40" Type="http://schemas.openxmlformats.org/officeDocument/2006/relationships/tags" Target="../tags/tag583.xml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tags" Target="../tags/tag579.xml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tags" Target="../tags/tag574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tags" Target="../tags/tag573.xml"/><Relationship Id="rId35" Type="http://schemas.openxmlformats.org/officeDocument/2006/relationships/tags" Target="../tags/tag578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09.xml"/><Relationship Id="rId117" Type="http://schemas.openxmlformats.org/officeDocument/2006/relationships/notesSlide" Target="../notesSlides/notesSlide9.xml"/><Relationship Id="rId21" Type="http://schemas.openxmlformats.org/officeDocument/2006/relationships/tags" Target="../tags/tag604.xml"/><Relationship Id="rId42" Type="http://schemas.openxmlformats.org/officeDocument/2006/relationships/tags" Target="../tags/tag625.xml"/><Relationship Id="rId47" Type="http://schemas.openxmlformats.org/officeDocument/2006/relationships/tags" Target="../tags/tag630.xml"/><Relationship Id="rId63" Type="http://schemas.openxmlformats.org/officeDocument/2006/relationships/tags" Target="../tags/tag646.xml"/><Relationship Id="rId68" Type="http://schemas.openxmlformats.org/officeDocument/2006/relationships/tags" Target="../tags/tag651.xml"/><Relationship Id="rId84" Type="http://schemas.openxmlformats.org/officeDocument/2006/relationships/tags" Target="../tags/tag667.xml"/><Relationship Id="rId89" Type="http://schemas.openxmlformats.org/officeDocument/2006/relationships/tags" Target="../tags/tag672.xml"/><Relationship Id="rId112" Type="http://schemas.openxmlformats.org/officeDocument/2006/relationships/tags" Target="../tags/tag695.xml"/><Relationship Id="rId16" Type="http://schemas.openxmlformats.org/officeDocument/2006/relationships/tags" Target="../tags/tag599.xml"/><Relationship Id="rId107" Type="http://schemas.openxmlformats.org/officeDocument/2006/relationships/tags" Target="../tags/tag690.xml"/><Relationship Id="rId11" Type="http://schemas.openxmlformats.org/officeDocument/2006/relationships/tags" Target="../tags/tag594.xml"/><Relationship Id="rId24" Type="http://schemas.openxmlformats.org/officeDocument/2006/relationships/tags" Target="../tags/tag607.xml"/><Relationship Id="rId32" Type="http://schemas.openxmlformats.org/officeDocument/2006/relationships/tags" Target="../tags/tag615.xml"/><Relationship Id="rId37" Type="http://schemas.openxmlformats.org/officeDocument/2006/relationships/tags" Target="../tags/tag620.xml"/><Relationship Id="rId40" Type="http://schemas.openxmlformats.org/officeDocument/2006/relationships/tags" Target="../tags/tag623.xml"/><Relationship Id="rId45" Type="http://schemas.openxmlformats.org/officeDocument/2006/relationships/tags" Target="../tags/tag628.xml"/><Relationship Id="rId53" Type="http://schemas.openxmlformats.org/officeDocument/2006/relationships/tags" Target="../tags/tag636.xml"/><Relationship Id="rId58" Type="http://schemas.openxmlformats.org/officeDocument/2006/relationships/tags" Target="../tags/tag641.xml"/><Relationship Id="rId66" Type="http://schemas.openxmlformats.org/officeDocument/2006/relationships/tags" Target="../tags/tag649.xml"/><Relationship Id="rId74" Type="http://schemas.openxmlformats.org/officeDocument/2006/relationships/tags" Target="../tags/tag657.xml"/><Relationship Id="rId79" Type="http://schemas.openxmlformats.org/officeDocument/2006/relationships/tags" Target="../tags/tag662.xml"/><Relationship Id="rId87" Type="http://schemas.openxmlformats.org/officeDocument/2006/relationships/tags" Target="../tags/tag670.xml"/><Relationship Id="rId102" Type="http://schemas.openxmlformats.org/officeDocument/2006/relationships/tags" Target="../tags/tag685.xml"/><Relationship Id="rId110" Type="http://schemas.openxmlformats.org/officeDocument/2006/relationships/tags" Target="../tags/tag693.xml"/><Relationship Id="rId115" Type="http://schemas.openxmlformats.org/officeDocument/2006/relationships/tags" Target="../tags/tag698.xml"/><Relationship Id="rId5" Type="http://schemas.openxmlformats.org/officeDocument/2006/relationships/tags" Target="../tags/tag588.xml"/><Relationship Id="rId61" Type="http://schemas.openxmlformats.org/officeDocument/2006/relationships/tags" Target="../tags/tag644.xml"/><Relationship Id="rId82" Type="http://schemas.openxmlformats.org/officeDocument/2006/relationships/tags" Target="../tags/tag665.xml"/><Relationship Id="rId90" Type="http://schemas.openxmlformats.org/officeDocument/2006/relationships/tags" Target="../tags/tag673.xml"/><Relationship Id="rId95" Type="http://schemas.openxmlformats.org/officeDocument/2006/relationships/tags" Target="../tags/tag678.xml"/><Relationship Id="rId19" Type="http://schemas.openxmlformats.org/officeDocument/2006/relationships/tags" Target="../tags/tag602.xml"/><Relationship Id="rId14" Type="http://schemas.openxmlformats.org/officeDocument/2006/relationships/tags" Target="../tags/tag597.xml"/><Relationship Id="rId22" Type="http://schemas.openxmlformats.org/officeDocument/2006/relationships/tags" Target="../tags/tag605.xml"/><Relationship Id="rId27" Type="http://schemas.openxmlformats.org/officeDocument/2006/relationships/tags" Target="../tags/tag610.xml"/><Relationship Id="rId30" Type="http://schemas.openxmlformats.org/officeDocument/2006/relationships/tags" Target="../tags/tag613.xml"/><Relationship Id="rId35" Type="http://schemas.openxmlformats.org/officeDocument/2006/relationships/tags" Target="../tags/tag618.xml"/><Relationship Id="rId43" Type="http://schemas.openxmlformats.org/officeDocument/2006/relationships/tags" Target="../tags/tag626.xml"/><Relationship Id="rId48" Type="http://schemas.openxmlformats.org/officeDocument/2006/relationships/tags" Target="../tags/tag631.xml"/><Relationship Id="rId56" Type="http://schemas.openxmlformats.org/officeDocument/2006/relationships/tags" Target="../tags/tag639.xml"/><Relationship Id="rId64" Type="http://schemas.openxmlformats.org/officeDocument/2006/relationships/tags" Target="../tags/tag647.xml"/><Relationship Id="rId69" Type="http://schemas.openxmlformats.org/officeDocument/2006/relationships/tags" Target="../tags/tag652.xml"/><Relationship Id="rId77" Type="http://schemas.openxmlformats.org/officeDocument/2006/relationships/tags" Target="../tags/tag660.xml"/><Relationship Id="rId100" Type="http://schemas.openxmlformats.org/officeDocument/2006/relationships/tags" Target="../tags/tag683.xml"/><Relationship Id="rId105" Type="http://schemas.openxmlformats.org/officeDocument/2006/relationships/tags" Target="../tags/tag688.xml"/><Relationship Id="rId113" Type="http://schemas.openxmlformats.org/officeDocument/2006/relationships/tags" Target="../tags/tag696.xml"/><Relationship Id="rId8" Type="http://schemas.openxmlformats.org/officeDocument/2006/relationships/tags" Target="../tags/tag591.xml"/><Relationship Id="rId51" Type="http://schemas.openxmlformats.org/officeDocument/2006/relationships/tags" Target="../tags/tag634.xml"/><Relationship Id="rId72" Type="http://schemas.openxmlformats.org/officeDocument/2006/relationships/tags" Target="../tags/tag655.xml"/><Relationship Id="rId80" Type="http://schemas.openxmlformats.org/officeDocument/2006/relationships/tags" Target="../tags/tag663.xml"/><Relationship Id="rId85" Type="http://schemas.openxmlformats.org/officeDocument/2006/relationships/tags" Target="../tags/tag668.xml"/><Relationship Id="rId93" Type="http://schemas.openxmlformats.org/officeDocument/2006/relationships/tags" Target="../tags/tag676.xml"/><Relationship Id="rId98" Type="http://schemas.openxmlformats.org/officeDocument/2006/relationships/tags" Target="../tags/tag681.xml"/><Relationship Id="rId3" Type="http://schemas.openxmlformats.org/officeDocument/2006/relationships/tags" Target="../tags/tag586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tags" Target="../tags/tag608.xml"/><Relationship Id="rId33" Type="http://schemas.openxmlformats.org/officeDocument/2006/relationships/tags" Target="../tags/tag616.xml"/><Relationship Id="rId38" Type="http://schemas.openxmlformats.org/officeDocument/2006/relationships/tags" Target="../tags/tag621.xml"/><Relationship Id="rId46" Type="http://schemas.openxmlformats.org/officeDocument/2006/relationships/tags" Target="../tags/tag629.xml"/><Relationship Id="rId59" Type="http://schemas.openxmlformats.org/officeDocument/2006/relationships/tags" Target="../tags/tag642.xml"/><Relationship Id="rId67" Type="http://schemas.openxmlformats.org/officeDocument/2006/relationships/tags" Target="../tags/tag650.xml"/><Relationship Id="rId103" Type="http://schemas.openxmlformats.org/officeDocument/2006/relationships/tags" Target="../tags/tag686.xml"/><Relationship Id="rId108" Type="http://schemas.openxmlformats.org/officeDocument/2006/relationships/tags" Target="../tags/tag691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603.xml"/><Relationship Id="rId41" Type="http://schemas.openxmlformats.org/officeDocument/2006/relationships/tags" Target="../tags/tag624.xml"/><Relationship Id="rId54" Type="http://schemas.openxmlformats.org/officeDocument/2006/relationships/tags" Target="../tags/tag637.xml"/><Relationship Id="rId62" Type="http://schemas.openxmlformats.org/officeDocument/2006/relationships/tags" Target="../tags/tag645.xml"/><Relationship Id="rId70" Type="http://schemas.openxmlformats.org/officeDocument/2006/relationships/tags" Target="../tags/tag653.xml"/><Relationship Id="rId75" Type="http://schemas.openxmlformats.org/officeDocument/2006/relationships/tags" Target="../tags/tag658.xml"/><Relationship Id="rId83" Type="http://schemas.openxmlformats.org/officeDocument/2006/relationships/tags" Target="../tags/tag666.xml"/><Relationship Id="rId88" Type="http://schemas.openxmlformats.org/officeDocument/2006/relationships/tags" Target="../tags/tag671.xml"/><Relationship Id="rId91" Type="http://schemas.openxmlformats.org/officeDocument/2006/relationships/tags" Target="../tags/tag674.xml"/><Relationship Id="rId96" Type="http://schemas.openxmlformats.org/officeDocument/2006/relationships/tags" Target="../tags/tag679.xml"/><Relationship Id="rId111" Type="http://schemas.openxmlformats.org/officeDocument/2006/relationships/tags" Target="../tags/tag694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tags" Target="../tags/tag611.xml"/><Relationship Id="rId36" Type="http://schemas.openxmlformats.org/officeDocument/2006/relationships/tags" Target="../tags/tag619.xml"/><Relationship Id="rId49" Type="http://schemas.openxmlformats.org/officeDocument/2006/relationships/tags" Target="../tags/tag632.xml"/><Relationship Id="rId57" Type="http://schemas.openxmlformats.org/officeDocument/2006/relationships/tags" Target="../tags/tag640.xml"/><Relationship Id="rId106" Type="http://schemas.openxmlformats.org/officeDocument/2006/relationships/tags" Target="../tags/tag689.xml"/><Relationship Id="rId114" Type="http://schemas.openxmlformats.org/officeDocument/2006/relationships/tags" Target="../tags/tag697.xml"/><Relationship Id="rId10" Type="http://schemas.openxmlformats.org/officeDocument/2006/relationships/tags" Target="../tags/tag593.xml"/><Relationship Id="rId31" Type="http://schemas.openxmlformats.org/officeDocument/2006/relationships/tags" Target="../tags/tag614.xml"/><Relationship Id="rId44" Type="http://schemas.openxmlformats.org/officeDocument/2006/relationships/tags" Target="../tags/tag627.xml"/><Relationship Id="rId52" Type="http://schemas.openxmlformats.org/officeDocument/2006/relationships/tags" Target="../tags/tag635.xml"/><Relationship Id="rId60" Type="http://schemas.openxmlformats.org/officeDocument/2006/relationships/tags" Target="../tags/tag643.xml"/><Relationship Id="rId65" Type="http://schemas.openxmlformats.org/officeDocument/2006/relationships/tags" Target="../tags/tag648.xml"/><Relationship Id="rId73" Type="http://schemas.openxmlformats.org/officeDocument/2006/relationships/tags" Target="../tags/tag656.xml"/><Relationship Id="rId78" Type="http://schemas.openxmlformats.org/officeDocument/2006/relationships/tags" Target="../tags/tag661.xml"/><Relationship Id="rId81" Type="http://schemas.openxmlformats.org/officeDocument/2006/relationships/tags" Target="../tags/tag664.xml"/><Relationship Id="rId86" Type="http://schemas.openxmlformats.org/officeDocument/2006/relationships/tags" Target="../tags/tag669.xml"/><Relationship Id="rId94" Type="http://schemas.openxmlformats.org/officeDocument/2006/relationships/tags" Target="../tags/tag677.xml"/><Relationship Id="rId99" Type="http://schemas.openxmlformats.org/officeDocument/2006/relationships/tags" Target="../tags/tag682.xml"/><Relationship Id="rId101" Type="http://schemas.openxmlformats.org/officeDocument/2006/relationships/tags" Target="../tags/tag684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39" Type="http://schemas.openxmlformats.org/officeDocument/2006/relationships/tags" Target="../tags/tag622.xml"/><Relationship Id="rId109" Type="http://schemas.openxmlformats.org/officeDocument/2006/relationships/tags" Target="../tags/tag692.xml"/><Relationship Id="rId34" Type="http://schemas.openxmlformats.org/officeDocument/2006/relationships/tags" Target="../tags/tag617.xml"/><Relationship Id="rId50" Type="http://schemas.openxmlformats.org/officeDocument/2006/relationships/tags" Target="../tags/tag633.xml"/><Relationship Id="rId55" Type="http://schemas.openxmlformats.org/officeDocument/2006/relationships/tags" Target="../tags/tag638.xml"/><Relationship Id="rId76" Type="http://schemas.openxmlformats.org/officeDocument/2006/relationships/tags" Target="../tags/tag659.xml"/><Relationship Id="rId97" Type="http://schemas.openxmlformats.org/officeDocument/2006/relationships/tags" Target="../tags/tag680.xml"/><Relationship Id="rId104" Type="http://schemas.openxmlformats.org/officeDocument/2006/relationships/tags" Target="../tags/tag687.xml"/><Relationship Id="rId7" Type="http://schemas.openxmlformats.org/officeDocument/2006/relationships/tags" Target="../tags/tag590.xml"/><Relationship Id="rId71" Type="http://schemas.openxmlformats.org/officeDocument/2006/relationships/tags" Target="../tags/tag654.xml"/><Relationship Id="rId92" Type="http://schemas.openxmlformats.org/officeDocument/2006/relationships/tags" Target="../tags/tag675.xml"/><Relationship Id="rId2" Type="http://schemas.openxmlformats.org/officeDocument/2006/relationships/tags" Target="../tags/tag585.xml"/><Relationship Id="rId29" Type="http://schemas.openxmlformats.org/officeDocument/2006/relationships/tags" Target="../tags/tag6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06.xml"/><Relationship Id="rId13" Type="http://schemas.openxmlformats.org/officeDocument/2006/relationships/tags" Target="../tags/tag711.xml"/><Relationship Id="rId18" Type="http://schemas.openxmlformats.org/officeDocument/2006/relationships/tags" Target="../tags/tag716.xml"/><Relationship Id="rId3" Type="http://schemas.openxmlformats.org/officeDocument/2006/relationships/tags" Target="../tags/tag701.xml"/><Relationship Id="rId21" Type="http://schemas.openxmlformats.org/officeDocument/2006/relationships/tags" Target="../tags/tag719.xml"/><Relationship Id="rId7" Type="http://schemas.openxmlformats.org/officeDocument/2006/relationships/tags" Target="../tags/tag705.xml"/><Relationship Id="rId12" Type="http://schemas.openxmlformats.org/officeDocument/2006/relationships/tags" Target="../tags/tag710.xml"/><Relationship Id="rId17" Type="http://schemas.openxmlformats.org/officeDocument/2006/relationships/tags" Target="../tags/tag715.xml"/><Relationship Id="rId2" Type="http://schemas.openxmlformats.org/officeDocument/2006/relationships/tags" Target="../tags/tag700.xml"/><Relationship Id="rId16" Type="http://schemas.openxmlformats.org/officeDocument/2006/relationships/tags" Target="../tags/tag714.xml"/><Relationship Id="rId20" Type="http://schemas.openxmlformats.org/officeDocument/2006/relationships/tags" Target="../tags/tag718.xml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11" Type="http://schemas.openxmlformats.org/officeDocument/2006/relationships/tags" Target="../tags/tag709.xml"/><Relationship Id="rId5" Type="http://schemas.openxmlformats.org/officeDocument/2006/relationships/tags" Target="../tags/tag703.xml"/><Relationship Id="rId15" Type="http://schemas.openxmlformats.org/officeDocument/2006/relationships/tags" Target="../tags/tag713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708.xml"/><Relationship Id="rId19" Type="http://schemas.openxmlformats.org/officeDocument/2006/relationships/tags" Target="../tags/tag717.xml"/><Relationship Id="rId4" Type="http://schemas.openxmlformats.org/officeDocument/2006/relationships/tags" Target="../tags/tag702.xml"/><Relationship Id="rId9" Type="http://schemas.openxmlformats.org/officeDocument/2006/relationships/tags" Target="../tags/tag707.xml"/><Relationship Id="rId14" Type="http://schemas.openxmlformats.org/officeDocument/2006/relationships/tags" Target="../tags/tag712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tags" Target="../tags/tag732.xml"/><Relationship Id="rId18" Type="http://schemas.openxmlformats.org/officeDocument/2006/relationships/tags" Target="../tags/tag737.xml"/><Relationship Id="rId3" Type="http://schemas.openxmlformats.org/officeDocument/2006/relationships/tags" Target="../tags/tag722.xml"/><Relationship Id="rId21" Type="http://schemas.openxmlformats.org/officeDocument/2006/relationships/tags" Target="../tags/tag740.xml"/><Relationship Id="rId7" Type="http://schemas.openxmlformats.org/officeDocument/2006/relationships/tags" Target="../tags/tag726.xml"/><Relationship Id="rId12" Type="http://schemas.openxmlformats.org/officeDocument/2006/relationships/tags" Target="../tags/tag731.xml"/><Relationship Id="rId17" Type="http://schemas.openxmlformats.org/officeDocument/2006/relationships/tags" Target="../tags/tag736.xml"/><Relationship Id="rId2" Type="http://schemas.openxmlformats.org/officeDocument/2006/relationships/tags" Target="../tags/tag721.xml"/><Relationship Id="rId16" Type="http://schemas.openxmlformats.org/officeDocument/2006/relationships/tags" Target="../tags/tag735.xml"/><Relationship Id="rId20" Type="http://schemas.openxmlformats.org/officeDocument/2006/relationships/tags" Target="../tags/tag739.xml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tags" Target="../tags/tag730.xml"/><Relationship Id="rId5" Type="http://schemas.openxmlformats.org/officeDocument/2006/relationships/tags" Target="../tags/tag724.xml"/><Relationship Id="rId15" Type="http://schemas.openxmlformats.org/officeDocument/2006/relationships/tags" Target="../tags/tag734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729.xml"/><Relationship Id="rId19" Type="http://schemas.openxmlformats.org/officeDocument/2006/relationships/tags" Target="../tags/tag738.xml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tags" Target="../tags/tag733.xml"/><Relationship Id="rId2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766.xml"/><Relationship Id="rId117" Type="http://schemas.openxmlformats.org/officeDocument/2006/relationships/tags" Target="../tags/tag857.xml"/><Relationship Id="rId21" Type="http://schemas.openxmlformats.org/officeDocument/2006/relationships/tags" Target="../tags/tag761.xml"/><Relationship Id="rId42" Type="http://schemas.openxmlformats.org/officeDocument/2006/relationships/tags" Target="../tags/tag782.xml"/><Relationship Id="rId47" Type="http://schemas.openxmlformats.org/officeDocument/2006/relationships/tags" Target="../tags/tag787.xml"/><Relationship Id="rId63" Type="http://schemas.openxmlformats.org/officeDocument/2006/relationships/tags" Target="../tags/tag803.xml"/><Relationship Id="rId68" Type="http://schemas.openxmlformats.org/officeDocument/2006/relationships/tags" Target="../tags/tag808.xml"/><Relationship Id="rId84" Type="http://schemas.openxmlformats.org/officeDocument/2006/relationships/tags" Target="../tags/tag824.xml"/><Relationship Id="rId89" Type="http://schemas.openxmlformats.org/officeDocument/2006/relationships/tags" Target="../tags/tag829.xml"/><Relationship Id="rId112" Type="http://schemas.openxmlformats.org/officeDocument/2006/relationships/tags" Target="../tags/tag852.xml"/><Relationship Id="rId16" Type="http://schemas.openxmlformats.org/officeDocument/2006/relationships/tags" Target="../tags/tag756.xml"/><Relationship Id="rId107" Type="http://schemas.openxmlformats.org/officeDocument/2006/relationships/tags" Target="../tags/tag847.xml"/><Relationship Id="rId11" Type="http://schemas.openxmlformats.org/officeDocument/2006/relationships/tags" Target="../tags/tag751.xml"/><Relationship Id="rId32" Type="http://schemas.openxmlformats.org/officeDocument/2006/relationships/tags" Target="../tags/tag772.xml"/><Relationship Id="rId37" Type="http://schemas.openxmlformats.org/officeDocument/2006/relationships/tags" Target="../tags/tag777.xml"/><Relationship Id="rId53" Type="http://schemas.openxmlformats.org/officeDocument/2006/relationships/tags" Target="../tags/tag793.xml"/><Relationship Id="rId58" Type="http://schemas.openxmlformats.org/officeDocument/2006/relationships/tags" Target="../tags/tag798.xml"/><Relationship Id="rId74" Type="http://schemas.openxmlformats.org/officeDocument/2006/relationships/tags" Target="../tags/tag814.xml"/><Relationship Id="rId79" Type="http://schemas.openxmlformats.org/officeDocument/2006/relationships/tags" Target="../tags/tag819.xml"/><Relationship Id="rId102" Type="http://schemas.openxmlformats.org/officeDocument/2006/relationships/tags" Target="../tags/tag842.xml"/><Relationship Id="rId123" Type="http://schemas.openxmlformats.org/officeDocument/2006/relationships/tags" Target="../tags/tag863.xml"/><Relationship Id="rId5" Type="http://schemas.openxmlformats.org/officeDocument/2006/relationships/tags" Target="../tags/tag745.xml"/><Relationship Id="rId61" Type="http://schemas.openxmlformats.org/officeDocument/2006/relationships/tags" Target="../tags/tag801.xml"/><Relationship Id="rId82" Type="http://schemas.openxmlformats.org/officeDocument/2006/relationships/tags" Target="../tags/tag822.xml"/><Relationship Id="rId90" Type="http://schemas.openxmlformats.org/officeDocument/2006/relationships/tags" Target="../tags/tag830.xml"/><Relationship Id="rId95" Type="http://schemas.openxmlformats.org/officeDocument/2006/relationships/tags" Target="../tags/tag835.xml"/><Relationship Id="rId19" Type="http://schemas.openxmlformats.org/officeDocument/2006/relationships/tags" Target="../tags/tag759.xml"/><Relationship Id="rId14" Type="http://schemas.openxmlformats.org/officeDocument/2006/relationships/tags" Target="../tags/tag754.xml"/><Relationship Id="rId22" Type="http://schemas.openxmlformats.org/officeDocument/2006/relationships/tags" Target="../tags/tag762.xml"/><Relationship Id="rId27" Type="http://schemas.openxmlformats.org/officeDocument/2006/relationships/tags" Target="../tags/tag767.xml"/><Relationship Id="rId30" Type="http://schemas.openxmlformats.org/officeDocument/2006/relationships/tags" Target="../tags/tag770.xml"/><Relationship Id="rId35" Type="http://schemas.openxmlformats.org/officeDocument/2006/relationships/tags" Target="../tags/tag775.xml"/><Relationship Id="rId43" Type="http://schemas.openxmlformats.org/officeDocument/2006/relationships/tags" Target="../tags/tag783.xml"/><Relationship Id="rId48" Type="http://schemas.openxmlformats.org/officeDocument/2006/relationships/tags" Target="../tags/tag788.xml"/><Relationship Id="rId56" Type="http://schemas.openxmlformats.org/officeDocument/2006/relationships/tags" Target="../tags/tag796.xml"/><Relationship Id="rId64" Type="http://schemas.openxmlformats.org/officeDocument/2006/relationships/tags" Target="../tags/tag804.xml"/><Relationship Id="rId69" Type="http://schemas.openxmlformats.org/officeDocument/2006/relationships/tags" Target="../tags/tag809.xml"/><Relationship Id="rId77" Type="http://schemas.openxmlformats.org/officeDocument/2006/relationships/tags" Target="../tags/tag817.xml"/><Relationship Id="rId100" Type="http://schemas.openxmlformats.org/officeDocument/2006/relationships/tags" Target="../tags/tag840.xml"/><Relationship Id="rId105" Type="http://schemas.openxmlformats.org/officeDocument/2006/relationships/tags" Target="../tags/tag845.xml"/><Relationship Id="rId113" Type="http://schemas.openxmlformats.org/officeDocument/2006/relationships/tags" Target="../tags/tag853.xml"/><Relationship Id="rId118" Type="http://schemas.openxmlformats.org/officeDocument/2006/relationships/tags" Target="../tags/tag858.xml"/><Relationship Id="rId8" Type="http://schemas.openxmlformats.org/officeDocument/2006/relationships/tags" Target="../tags/tag748.xml"/><Relationship Id="rId51" Type="http://schemas.openxmlformats.org/officeDocument/2006/relationships/tags" Target="../tags/tag791.xml"/><Relationship Id="rId72" Type="http://schemas.openxmlformats.org/officeDocument/2006/relationships/tags" Target="../tags/tag812.xml"/><Relationship Id="rId80" Type="http://schemas.openxmlformats.org/officeDocument/2006/relationships/tags" Target="../tags/tag820.xml"/><Relationship Id="rId85" Type="http://schemas.openxmlformats.org/officeDocument/2006/relationships/tags" Target="../tags/tag825.xml"/><Relationship Id="rId93" Type="http://schemas.openxmlformats.org/officeDocument/2006/relationships/tags" Target="../tags/tag833.xml"/><Relationship Id="rId98" Type="http://schemas.openxmlformats.org/officeDocument/2006/relationships/tags" Target="../tags/tag838.xml"/><Relationship Id="rId121" Type="http://schemas.openxmlformats.org/officeDocument/2006/relationships/tags" Target="../tags/tag861.xml"/><Relationship Id="rId3" Type="http://schemas.openxmlformats.org/officeDocument/2006/relationships/tags" Target="../tags/tag743.xml"/><Relationship Id="rId12" Type="http://schemas.openxmlformats.org/officeDocument/2006/relationships/tags" Target="../tags/tag752.xml"/><Relationship Id="rId17" Type="http://schemas.openxmlformats.org/officeDocument/2006/relationships/tags" Target="../tags/tag757.xml"/><Relationship Id="rId25" Type="http://schemas.openxmlformats.org/officeDocument/2006/relationships/tags" Target="../tags/tag765.xml"/><Relationship Id="rId33" Type="http://schemas.openxmlformats.org/officeDocument/2006/relationships/tags" Target="../tags/tag773.xml"/><Relationship Id="rId38" Type="http://schemas.openxmlformats.org/officeDocument/2006/relationships/tags" Target="../tags/tag778.xml"/><Relationship Id="rId46" Type="http://schemas.openxmlformats.org/officeDocument/2006/relationships/tags" Target="../tags/tag786.xml"/><Relationship Id="rId59" Type="http://schemas.openxmlformats.org/officeDocument/2006/relationships/tags" Target="../tags/tag799.xml"/><Relationship Id="rId67" Type="http://schemas.openxmlformats.org/officeDocument/2006/relationships/tags" Target="../tags/tag807.xml"/><Relationship Id="rId103" Type="http://schemas.openxmlformats.org/officeDocument/2006/relationships/tags" Target="../tags/tag843.xml"/><Relationship Id="rId108" Type="http://schemas.openxmlformats.org/officeDocument/2006/relationships/tags" Target="../tags/tag848.xml"/><Relationship Id="rId116" Type="http://schemas.openxmlformats.org/officeDocument/2006/relationships/tags" Target="../tags/tag856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760.xml"/><Relationship Id="rId41" Type="http://schemas.openxmlformats.org/officeDocument/2006/relationships/tags" Target="../tags/tag781.xml"/><Relationship Id="rId54" Type="http://schemas.openxmlformats.org/officeDocument/2006/relationships/tags" Target="../tags/tag794.xml"/><Relationship Id="rId62" Type="http://schemas.openxmlformats.org/officeDocument/2006/relationships/tags" Target="../tags/tag802.xml"/><Relationship Id="rId70" Type="http://schemas.openxmlformats.org/officeDocument/2006/relationships/tags" Target="../tags/tag810.xml"/><Relationship Id="rId75" Type="http://schemas.openxmlformats.org/officeDocument/2006/relationships/tags" Target="../tags/tag815.xml"/><Relationship Id="rId83" Type="http://schemas.openxmlformats.org/officeDocument/2006/relationships/tags" Target="../tags/tag823.xml"/><Relationship Id="rId88" Type="http://schemas.openxmlformats.org/officeDocument/2006/relationships/tags" Target="../tags/tag828.xml"/><Relationship Id="rId91" Type="http://schemas.openxmlformats.org/officeDocument/2006/relationships/tags" Target="../tags/tag831.xml"/><Relationship Id="rId96" Type="http://schemas.openxmlformats.org/officeDocument/2006/relationships/tags" Target="../tags/tag836.xml"/><Relationship Id="rId111" Type="http://schemas.openxmlformats.org/officeDocument/2006/relationships/tags" Target="../tags/tag851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5" Type="http://schemas.openxmlformats.org/officeDocument/2006/relationships/tags" Target="../tags/tag755.xml"/><Relationship Id="rId23" Type="http://schemas.openxmlformats.org/officeDocument/2006/relationships/tags" Target="../tags/tag763.xml"/><Relationship Id="rId28" Type="http://schemas.openxmlformats.org/officeDocument/2006/relationships/tags" Target="../tags/tag768.xml"/><Relationship Id="rId36" Type="http://schemas.openxmlformats.org/officeDocument/2006/relationships/tags" Target="../tags/tag776.xml"/><Relationship Id="rId49" Type="http://schemas.openxmlformats.org/officeDocument/2006/relationships/tags" Target="../tags/tag789.xml"/><Relationship Id="rId57" Type="http://schemas.openxmlformats.org/officeDocument/2006/relationships/tags" Target="../tags/tag797.xml"/><Relationship Id="rId106" Type="http://schemas.openxmlformats.org/officeDocument/2006/relationships/tags" Target="../tags/tag846.xml"/><Relationship Id="rId114" Type="http://schemas.openxmlformats.org/officeDocument/2006/relationships/tags" Target="../tags/tag854.xml"/><Relationship Id="rId119" Type="http://schemas.openxmlformats.org/officeDocument/2006/relationships/tags" Target="../tags/tag859.xml"/><Relationship Id="rId10" Type="http://schemas.openxmlformats.org/officeDocument/2006/relationships/tags" Target="../tags/tag750.xml"/><Relationship Id="rId31" Type="http://schemas.openxmlformats.org/officeDocument/2006/relationships/tags" Target="../tags/tag771.xml"/><Relationship Id="rId44" Type="http://schemas.openxmlformats.org/officeDocument/2006/relationships/tags" Target="../tags/tag784.xml"/><Relationship Id="rId52" Type="http://schemas.openxmlformats.org/officeDocument/2006/relationships/tags" Target="../tags/tag792.xml"/><Relationship Id="rId60" Type="http://schemas.openxmlformats.org/officeDocument/2006/relationships/tags" Target="../tags/tag800.xml"/><Relationship Id="rId65" Type="http://schemas.openxmlformats.org/officeDocument/2006/relationships/tags" Target="../tags/tag805.xml"/><Relationship Id="rId73" Type="http://schemas.openxmlformats.org/officeDocument/2006/relationships/tags" Target="../tags/tag813.xml"/><Relationship Id="rId78" Type="http://schemas.openxmlformats.org/officeDocument/2006/relationships/tags" Target="../tags/tag818.xml"/><Relationship Id="rId81" Type="http://schemas.openxmlformats.org/officeDocument/2006/relationships/tags" Target="../tags/tag821.xml"/><Relationship Id="rId86" Type="http://schemas.openxmlformats.org/officeDocument/2006/relationships/tags" Target="../tags/tag826.xml"/><Relationship Id="rId94" Type="http://schemas.openxmlformats.org/officeDocument/2006/relationships/tags" Target="../tags/tag834.xml"/><Relationship Id="rId99" Type="http://schemas.openxmlformats.org/officeDocument/2006/relationships/tags" Target="../tags/tag839.xml"/><Relationship Id="rId101" Type="http://schemas.openxmlformats.org/officeDocument/2006/relationships/tags" Target="../tags/tag841.xml"/><Relationship Id="rId122" Type="http://schemas.openxmlformats.org/officeDocument/2006/relationships/tags" Target="../tags/tag862.xml"/><Relationship Id="rId4" Type="http://schemas.openxmlformats.org/officeDocument/2006/relationships/tags" Target="../tags/tag744.xml"/><Relationship Id="rId9" Type="http://schemas.openxmlformats.org/officeDocument/2006/relationships/tags" Target="../tags/tag749.xml"/><Relationship Id="rId13" Type="http://schemas.openxmlformats.org/officeDocument/2006/relationships/tags" Target="../tags/tag753.xml"/><Relationship Id="rId18" Type="http://schemas.openxmlformats.org/officeDocument/2006/relationships/tags" Target="../tags/tag758.xml"/><Relationship Id="rId39" Type="http://schemas.openxmlformats.org/officeDocument/2006/relationships/tags" Target="../tags/tag779.xml"/><Relationship Id="rId109" Type="http://schemas.openxmlformats.org/officeDocument/2006/relationships/tags" Target="../tags/tag849.xml"/><Relationship Id="rId34" Type="http://schemas.openxmlformats.org/officeDocument/2006/relationships/tags" Target="../tags/tag774.xml"/><Relationship Id="rId50" Type="http://schemas.openxmlformats.org/officeDocument/2006/relationships/tags" Target="../tags/tag790.xml"/><Relationship Id="rId55" Type="http://schemas.openxmlformats.org/officeDocument/2006/relationships/tags" Target="../tags/tag795.xml"/><Relationship Id="rId76" Type="http://schemas.openxmlformats.org/officeDocument/2006/relationships/tags" Target="../tags/tag816.xml"/><Relationship Id="rId97" Type="http://schemas.openxmlformats.org/officeDocument/2006/relationships/tags" Target="../tags/tag837.xml"/><Relationship Id="rId104" Type="http://schemas.openxmlformats.org/officeDocument/2006/relationships/tags" Target="../tags/tag844.xml"/><Relationship Id="rId120" Type="http://schemas.openxmlformats.org/officeDocument/2006/relationships/tags" Target="../tags/tag860.xml"/><Relationship Id="rId125" Type="http://schemas.openxmlformats.org/officeDocument/2006/relationships/notesSlide" Target="../notesSlides/notesSlide13.xml"/><Relationship Id="rId7" Type="http://schemas.openxmlformats.org/officeDocument/2006/relationships/tags" Target="../tags/tag747.xml"/><Relationship Id="rId71" Type="http://schemas.openxmlformats.org/officeDocument/2006/relationships/tags" Target="../tags/tag811.xml"/><Relationship Id="rId92" Type="http://schemas.openxmlformats.org/officeDocument/2006/relationships/tags" Target="../tags/tag832.xml"/><Relationship Id="rId2" Type="http://schemas.openxmlformats.org/officeDocument/2006/relationships/tags" Target="../tags/tag742.xml"/><Relationship Id="rId29" Type="http://schemas.openxmlformats.org/officeDocument/2006/relationships/tags" Target="../tags/tag769.xml"/><Relationship Id="rId24" Type="http://schemas.openxmlformats.org/officeDocument/2006/relationships/tags" Target="../tags/tag764.xml"/><Relationship Id="rId40" Type="http://schemas.openxmlformats.org/officeDocument/2006/relationships/tags" Target="../tags/tag780.xml"/><Relationship Id="rId45" Type="http://schemas.openxmlformats.org/officeDocument/2006/relationships/tags" Target="../tags/tag785.xml"/><Relationship Id="rId66" Type="http://schemas.openxmlformats.org/officeDocument/2006/relationships/tags" Target="../tags/tag806.xml"/><Relationship Id="rId87" Type="http://schemas.openxmlformats.org/officeDocument/2006/relationships/tags" Target="../tags/tag827.xml"/><Relationship Id="rId110" Type="http://schemas.openxmlformats.org/officeDocument/2006/relationships/tags" Target="../tags/tag850.xml"/><Relationship Id="rId115" Type="http://schemas.openxmlformats.org/officeDocument/2006/relationships/tags" Target="../tags/tag85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71.xml"/><Relationship Id="rId13" Type="http://schemas.openxmlformats.org/officeDocument/2006/relationships/tags" Target="../tags/tag876.xml"/><Relationship Id="rId18" Type="http://schemas.openxmlformats.org/officeDocument/2006/relationships/tags" Target="../tags/tag881.xml"/><Relationship Id="rId26" Type="http://schemas.openxmlformats.org/officeDocument/2006/relationships/tags" Target="../tags/tag889.xml"/><Relationship Id="rId39" Type="http://schemas.openxmlformats.org/officeDocument/2006/relationships/tags" Target="../tags/tag902.xml"/><Relationship Id="rId3" Type="http://schemas.openxmlformats.org/officeDocument/2006/relationships/tags" Target="../tags/tag866.xml"/><Relationship Id="rId21" Type="http://schemas.openxmlformats.org/officeDocument/2006/relationships/tags" Target="../tags/tag884.xml"/><Relationship Id="rId34" Type="http://schemas.openxmlformats.org/officeDocument/2006/relationships/tags" Target="../tags/tag897.xml"/><Relationship Id="rId42" Type="http://schemas.openxmlformats.org/officeDocument/2006/relationships/tags" Target="../tags/tag905.xml"/><Relationship Id="rId7" Type="http://schemas.openxmlformats.org/officeDocument/2006/relationships/tags" Target="../tags/tag870.xml"/><Relationship Id="rId12" Type="http://schemas.openxmlformats.org/officeDocument/2006/relationships/tags" Target="../tags/tag875.xml"/><Relationship Id="rId17" Type="http://schemas.openxmlformats.org/officeDocument/2006/relationships/tags" Target="../tags/tag880.xml"/><Relationship Id="rId25" Type="http://schemas.openxmlformats.org/officeDocument/2006/relationships/tags" Target="../tags/tag888.xml"/><Relationship Id="rId33" Type="http://schemas.openxmlformats.org/officeDocument/2006/relationships/tags" Target="../tags/tag896.xml"/><Relationship Id="rId38" Type="http://schemas.openxmlformats.org/officeDocument/2006/relationships/tags" Target="../tags/tag901.xml"/><Relationship Id="rId2" Type="http://schemas.openxmlformats.org/officeDocument/2006/relationships/tags" Target="../tags/tag865.xml"/><Relationship Id="rId16" Type="http://schemas.openxmlformats.org/officeDocument/2006/relationships/tags" Target="../tags/tag879.xml"/><Relationship Id="rId20" Type="http://schemas.openxmlformats.org/officeDocument/2006/relationships/tags" Target="../tags/tag883.xml"/><Relationship Id="rId29" Type="http://schemas.openxmlformats.org/officeDocument/2006/relationships/tags" Target="../tags/tag892.xml"/><Relationship Id="rId41" Type="http://schemas.openxmlformats.org/officeDocument/2006/relationships/tags" Target="../tags/tag904.xml"/><Relationship Id="rId1" Type="http://schemas.openxmlformats.org/officeDocument/2006/relationships/tags" Target="../tags/tag864.xml"/><Relationship Id="rId6" Type="http://schemas.openxmlformats.org/officeDocument/2006/relationships/tags" Target="../tags/tag869.xml"/><Relationship Id="rId11" Type="http://schemas.openxmlformats.org/officeDocument/2006/relationships/tags" Target="../tags/tag874.xml"/><Relationship Id="rId24" Type="http://schemas.openxmlformats.org/officeDocument/2006/relationships/tags" Target="../tags/tag887.xml"/><Relationship Id="rId32" Type="http://schemas.openxmlformats.org/officeDocument/2006/relationships/tags" Target="../tags/tag895.xml"/><Relationship Id="rId37" Type="http://schemas.openxmlformats.org/officeDocument/2006/relationships/tags" Target="../tags/tag900.xml"/><Relationship Id="rId40" Type="http://schemas.openxmlformats.org/officeDocument/2006/relationships/tags" Target="../tags/tag903.xml"/><Relationship Id="rId5" Type="http://schemas.openxmlformats.org/officeDocument/2006/relationships/tags" Target="../tags/tag868.xml"/><Relationship Id="rId15" Type="http://schemas.openxmlformats.org/officeDocument/2006/relationships/tags" Target="../tags/tag878.xml"/><Relationship Id="rId23" Type="http://schemas.openxmlformats.org/officeDocument/2006/relationships/tags" Target="../tags/tag886.xml"/><Relationship Id="rId28" Type="http://schemas.openxmlformats.org/officeDocument/2006/relationships/tags" Target="../tags/tag891.xml"/><Relationship Id="rId36" Type="http://schemas.openxmlformats.org/officeDocument/2006/relationships/tags" Target="../tags/tag899.xml"/><Relationship Id="rId10" Type="http://schemas.openxmlformats.org/officeDocument/2006/relationships/tags" Target="../tags/tag873.xml"/><Relationship Id="rId19" Type="http://schemas.openxmlformats.org/officeDocument/2006/relationships/tags" Target="../tags/tag882.xml"/><Relationship Id="rId31" Type="http://schemas.openxmlformats.org/officeDocument/2006/relationships/tags" Target="../tags/tag894.xml"/><Relationship Id="rId44" Type="http://schemas.openxmlformats.org/officeDocument/2006/relationships/notesSlide" Target="../notesSlides/notesSlide14.xml"/><Relationship Id="rId4" Type="http://schemas.openxmlformats.org/officeDocument/2006/relationships/tags" Target="../tags/tag867.xml"/><Relationship Id="rId9" Type="http://schemas.openxmlformats.org/officeDocument/2006/relationships/tags" Target="../tags/tag872.xml"/><Relationship Id="rId14" Type="http://schemas.openxmlformats.org/officeDocument/2006/relationships/tags" Target="../tags/tag877.xml"/><Relationship Id="rId22" Type="http://schemas.openxmlformats.org/officeDocument/2006/relationships/tags" Target="../tags/tag885.xml"/><Relationship Id="rId27" Type="http://schemas.openxmlformats.org/officeDocument/2006/relationships/tags" Target="../tags/tag890.xml"/><Relationship Id="rId30" Type="http://schemas.openxmlformats.org/officeDocument/2006/relationships/tags" Target="../tags/tag893.xml"/><Relationship Id="rId35" Type="http://schemas.openxmlformats.org/officeDocument/2006/relationships/tags" Target="../tags/tag898.xml"/><Relationship Id="rId43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13.xml"/><Relationship Id="rId13" Type="http://schemas.openxmlformats.org/officeDocument/2006/relationships/tags" Target="../tags/tag918.xml"/><Relationship Id="rId18" Type="http://schemas.openxmlformats.org/officeDocument/2006/relationships/tags" Target="../tags/tag923.xml"/><Relationship Id="rId26" Type="http://schemas.openxmlformats.org/officeDocument/2006/relationships/tags" Target="../tags/tag931.xml"/><Relationship Id="rId39" Type="http://schemas.openxmlformats.org/officeDocument/2006/relationships/tags" Target="../tags/tag944.xml"/><Relationship Id="rId3" Type="http://schemas.openxmlformats.org/officeDocument/2006/relationships/tags" Target="../tags/tag908.xml"/><Relationship Id="rId21" Type="http://schemas.openxmlformats.org/officeDocument/2006/relationships/tags" Target="../tags/tag926.xml"/><Relationship Id="rId34" Type="http://schemas.openxmlformats.org/officeDocument/2006/relationships/tags" Target="../tags/tag939.xml"/><Relationship Id="rId42" Type="http://schemas.openxmlformats.org/officeDocument/2006/relationships/tags" Target="../tags/tag947.xml"/><Relationship Id="rId7" Type="http://schemas.openxmlformats.org/officeDocument/2006/relationships/tags" Target="../tags/tag912.xml"/><Relationship Id="rId12" Type="http://schemas.openxmlformats.org/officeDocument/2006/relationships/tags" Target="../tags/tag917.xml"/><Relationship Id="rId17" Type="http://schemas.openxmlformats.org/officeDocument/2006/relationships/tags" Target="../tags/tag922.xml"/><Relationship Id="rId25" Type="http://schemas.openxmlformats.org/officeDocument/2006/relationships/tags" Target="../tags/tag930.xml"/><Relationship Id="rId33" Type="http://schemas.openxmlformats.org/officeDocument/2006/relationships/tags" Target="../tags/tag938.xml"/><Relationship Id="rId38" Type="http://schemas.openxmlformats.org/officeDocument/2006/relationships/tags" Target="../tags/tag943.xml"/><Relationship Id="rId2" Type="http://schemas.openxmlformats.org/officeDocument/2006/relationships/tags" Target="../tags/tag907.xml"/><Relationship Id="rId16" Type="http://schemas.openxmlformats.org/officeDocument/2006/relationships/tags" Target="../tags/tag921.xml"/><Relationship Id="rId20" Type="http://schemas.openxmlformats.org/officeDocument/2006/relationships/tags" Target="../tags/tag925.xml"/><Relationship Id="rId29" Type="http://schemas.openxmlformats.org/officeDocument/2006/relationships/tags" Target="../tags/tag934.xml"/><Relationship Id="rId41" Type="http://schemas.openxmlformats.org/officeDocument/2006/relationships/tags" Target="../tags/tag946.xml"/><Relationship Id="rId1" Type="http://schemas.openxmlformats.org/officeDocument/2006/relationships/tags" Target="../tags/tag906.xml"/><Relationship Id="rId6" Type="http://schemas.openxmlformats.org/officeDocument/2006/relationships/tags" Target="../tags/tag911.xml"/><Relationship Id="rId11" Type="http://schemas.openxmlformats.org/officeDocument/2006/relationships/tags" Target="../tags/tag916.xml"/><Relationship Id="rId24" Type="http://schemas.openxmlformats.org/officeDocument/2006/relationships/tags" Target="../tags/tag929.xml"/><Relationship Id="rId32" Type="http://schemas.openxmlformats.org/officeDocument/2006/relationships/tags" Target="../tags/tag937.xml"/><Relationship Id="rId37" Type="http://schemas.openxmlformats.org/officeDocument/2006/relationships/tags" Target="../tags/tag942.xml"/><Relationship Id="rId40" Type="http://schemas.openxmlformats.org/officeDocument/2006/relationships/tags" Target="../tags/tag945.xml"/><Relationship Id="rId5" Type="http://schemas.openxmlformats.org/officeDocument/2006/relationships/tags" Target="../tags/tag910.xml"/><Relationship Id="rId15" Type="http://schemas.openxmlformats.org/officeDocument/2006/relationships/tags" Target="../tags/tag920.xml"/><Relationship Id="rId23" Type="http://schemas.openxmlformats.org/officeDocument/2006/relationships/tags" Target="../tags/tag928.xml"/><Relationship Id="rId28" Type="http://schemas.openxmlformats.org/officeDocument/2006/relationships/tags" Target="../tags/tag933.xml"/><Relationship Id="rId36" Type="http://schemas.openxmlformats.org/officeDocument/2006/relationships/tags" Target="../tags/tag941.xml"/><Relationship Id="rId10" Type="http://schemas.openxmlformats.org/officeDocument/2006/relationships/tags" Target="../tags/tag915.xml"/><Relationship Id="rId19" Type="http://schemas.openxmlformats.org/officeDocument/2006/relationships/tags" Target="../tags/tag924.xml"/><Relationship Id="rId31" Type="http://schemas.openxmlformats.org/officeDocument/2006/relationships/tags" Target="../tags/tag936.xml"/><Relationship Id="rId44" Type="http://schemas.openxmlformats.org/officeDocument/2006/relationships/notesSlide" Target="../notesSlides/notesSlide15.xml"/><Relationship Id="rId4" Type="http://schemas.openxmlformats.org/officeDocument/2006/relationships/tags" Target="../tags/tag909.xml"/><Relationship Id="rId9" Type="http://schemas.openxmlformats.org/officeDocument/2006/relationships/tags" Target="../tags/tag914.xml"/><Relationship Id="rId14" Type="http://schemas.openxmlformats.org/officeDocument/2006/relationships/tags" Target="../tags/tag919.xml"/><Relationship Id="rId22" Type="http://schemas.openxmlformats.org/officeDocument/2006/relationships/tags" Target="../tags/tag927.xml"/><Relationship Id="rId27" Type="http://schemas.openxmlformats.org/officeDocument/2006/relationships/tags" Target="../tags/tag932.xml"/><Relationship Id="rId30" Type="http://schemas.openxmlformats.org/officeDocument/2006/relationships/tags" Target="../tags/tag935.xml"/><Relationship Id="rId35" Type="http://schemas.openxmlformats.org/officeDocument/2006/relationships/tags" Target="../tags/tag940.xml"/><Relationship Id="rId43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5.xml"/><Relationship Id="rId1" Type="http://schemas.openxmlformats.org/officeDocument/2006/relationships/tags" Target="../tags/tag954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58.xml"/><Relationship Id="rId2" Type="http://schemas.openxmlformats.org/officeDocument/2006/relationships/tags" Target="../tags/tag957.xml"/><Relationship Id="rId1" Type="http://schemas.openxmlformats.org/officeDocument/2006/relationships/tags" Target="../tags/tag95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62.xml"/><Relationship Id="rId2" Type="http://schemas.openxmlformats.org/officeDocument/2006/relationships/tags" Target="../tags/tag961.xml"/><Relationship Id="rId1" Type="http://schemas.openxmlformats.org/officeDocument/2006/relationships/tags" Target="../tags/tag960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66.xml"/><Relationship Id="rId2" Type="http://schemas.openxmlformats.org/officeDocument/2006/relationships/tags" Target="../tags/tag965.xml"/><Relationship Id="rId1" Type="http://schemas.openxmlformats.org/officeDocument/2006/relationships/tags" Target="../tags/tag964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8.xml"/><Relationship Id="rId1" Type="http://schemas.openxmlformats.org/officeDocument/2006/relationships/tags" Target="../tags/tag967.xml"/><Relationship Id="rId4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0.xml"/><Relationship Id="rId1" Type="http://schemas.openxmlformats.org/officeDocument/2006/relationships/tags" Target="../tags/tag969.xml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image" Target="../media/image3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2.xml"/><Relationship Id="rId1" Type="http://schemas.openxmlformats.org/officeDocument/2006/relationships/tags" Target="../tags/tag9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8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75.xml"/><Relationship Id="rId7" Type="http://schemas.openxmlformats.org/officeDocument/2006/relationships/tags" Target="../tags/tag979.xml"/><Relationship Id="rId12" Type="http://schemas.openxmlformats.org/officeDocument/2006/relationships/tags" Target="../tags/tag984.xml"/><Relationship Id="rId2" Type="http://schemas.openxmlformats.org/officeDocument/2006/relationships/tags" Target="../tags/tag974.xml"/><Relationship Id="rId1" Type="http://schemas.openxmlformats.org/officeDocument/2006/relationships/tags" Target="../tags/tag973.xml"/><Relationship Id="rId6" Type="http://schemas.openxmlformats.org/officeDocument/2006/relationships/tags" Target="../tags/tag978.xml"/><Relationship Id="rId11" Type="http://schemas.openxmlformats.org/officeDocument/2006/relationships/tags" Target="../tags/tag983.xml"/><Relationship Id="rId5" Type="http://schemas.openxmlformats.org/officeDocument/2006/relationships/tags" Target="../tags/tag977.xml"/><Relationship Id="rId10" Type="http://schemas.openxmlformats.org/officeDocument/2006/relationships/tags" Target="../tags/tag982.xml"/><Relationship Id="rId4" Type="http://schemas.openxmlformats.org/officeDocument/2006/relationships/tags" Target="../tags/tag976.xml"/><Relationship Id="rId9" Type="http://schemas.openxmlformats.org/officeDocument/2006/relationships/tags" Target="../tags/tag98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99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87.xml"/><Relationship Id="rId7" Type="http://schemas.openxmlformats.org/officeDocument/2006/relationships/tags" Target="../tags/tag991.xml"/><Relationship Id="rId12" Type="http://schemas.openxmlformats.org/officeDocument/2006/relationships/tags" Target="../tags/tag996.xml"/><Relationship Id="rId2" Type="http://schemas.openxmlformats.org/officeDocument/2006/relationships/tags" Target="../tags/tag986.xml"/><Relationship Id="rId1" Type="http://schemas.openxmlformats.org/officeDocument/2006/relationships/tags" Target="../tags/tag985.xml"/><Relationship Id="rId6" Type="http://schemas.openxmlformats.org/officeDocument/2006/relationships/tags" Target="../tags/tag990.xml"/><Relationship Id="rId11" Type="http://schemas.openxmlformats.org/officeDocument/2006/relationships/tags" Target="../tags/tag995.xml"/><Relationship Id="rId5" Type="http://schemas.openxmlformats.org/officeDocument/2006/relationships/tags" Target="../tags/tag989.xml"/><Relationship Id="rId10" Type="http://schemas.openxmlformats.org/officeDocument/2006/relationships/tags" Target="../tags/tag994.xml"/><Relationship Id="rId4" Type="http://schemas.openxmlformats.org/officeDocument/2006/relationships/tags" Target="../tags/tag988.xml"/><Relationship Id="rId9" Type="http://schemas.openxmlformats.org/officeDocument/2006/relationships/tags" Target="../tags/tag99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tags" Target="../tags/tag285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144" Type="http://schemas.openxmlformats.org/officeDocument/2006/relationships/tags" Target="../tags/tag291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34" Type="http://schemas.openxmlformats.org/officeDocument/2006/relationships/tags" Target="../tags/tag281.xml"/><Relationship Id="rId139" Type="http://schemas.openxmlformats.org/officeDocument/2006/relationships/tags" Target="../tags/tag286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150" Type="http://schemas.openxmlformats.org/officeDocument/2006/relationships/image" Target="../media/image3.png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40" Type="http://schemas.openxmlformats.org/officeDocument/2006/relationships/tags" Target="../tags/tag287.xml"/><Relationship Id="rId145" Type="http://schemas.openxmlformats.org/officeDocument/2006/relationships/tags" Target="../tags/tag292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143" Type="http://schemas.openxmlformats.org/officeDocument/2006/relationships/tags" Target="../tags/tag290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141" Type="http://schemas.openxmlformats.org/officeDocument/2006/relationships/tags" Target="../tags/tag288.xml"/><Relationship Id="rId146" Type="http://schemas.openxmlformats.org/officeDocument/2006/relationships/tags" Target="../tags/tag293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56" Type="http://schemas.openxmlformats.org/officeDocument/2006/relationships/tags" Target="../tags/tag203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26" Type="http://schemas.openxmlformats.org/officeDocument/2006/relationships/tags" Target="../tags/tag273.xml"/><Relationship Id="rId147" Type="http://schemas.openxmlformats.org/officeDocument/2006/relationships/tags" Target="../tags/tag294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142" Type="http://schemas.openxmlformats.org/officeDocument/2006/relationships/tags" Target="../tags/tag28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20.xml"/><Relationship Id="rId117" Type="http://schemas.openxmlformats.org/officeDocument/2006/relationships/tags" Target="../tags/tag411.xml"/><Relationship Id="rId21" Type="http://schemas.openxmlformats.org/officeDocument/2006/relationships/tags" Target="../tags/tag315.xml"/><Relationship Id="rId42" Type="http://schemas.openxmlformats.org/officeDocument/2006/relationships/tags" Target="../tags/tag336.xml"/><Relationship Id="rId47" Type="http://schemas.openxmlformats.org/officeDocument/2006/relationships/tags" Target="../tags/tag341.xml"/><Relationship Id="rId63" Type="http://schemas.openxmlformats.org/officeDocument/2006/relationships/tags" Target="../tags/tag357.xml"/><Relationship Id="rId68" Type="http://schemas.openxmlformats.org/officeDocument/2006/relationships/tags" Target="../tags/tag362.xml"/><Relationship Id="rId84" Type="http://schemas.openxmlformats.org/officeDocument/2006/relationships/tags" Target="../tags/tag378.xml"/><Relationship Id="rId89" Type="http://schemas.openxmlformats.org/officeDocument/2006/relationships/tags" Target="../tags/tag383.xml"/><Relationship Id="rId112" Type="http://schemas.openxmlformats.org/officeDocument/2006/relationships/tags" Target="../tags/tag406.xml"/><Relationship Id="rId133" Type="http://schemas.openxmlformats.org/officeDocument/2006/relationships/tags" Target="../tags/tag427.xml"/><Relationship Id="rId138" Type="http://schemas.openxmlformats.org/officeDocument/2006/relationships/tags" Target="../tags/tag432.xml"/><Relationship Id="rId16" Type="http://schemas.openxmlformats.org/officeDocument/2006/relationships/tags" Target="../tags/tag310.xml"/><Relationship Id="rId107" Type="http://schemas.openxmlformats.org/officeDocument/2006/relationships/tags" Target="../tags/tag401.xml"/><Relationship Id="rId11" Type="http://schemas.openxmlformats.org/officeDocument/2006/relationships/tags" Target="../tags/tag305.xml"/><Relationship Id="rId32" Type="http://schemas.openxmlformats.org/officeDocument/2006/relationships/tags" Target="../tags/tag326.xml"/><Relationship Id="rId37" Type="http://schemas.openxmlformats.org/officeDocument/2006/relationships/tags" Target="../tags/tag331.xml"/><Relationship Id="rId53" Type="http://schemas.openxmlformats.org/officeDocument/2006/relationships/tags" Target="../tags/tag347.xml"/><Relationship Id="rId58" Type="http://schemas.openxmlformats.org/officeDocument/2006/relationships/tags" Target="../tags/tag352.xml"/><Relationship Id="rId74" Type="http://schemas.openxmlformats.org/officeDocument/2006/relationships/tags" Target="../tags/tag368.xml"/><Relationship Id="rId79" Type="http://schemas.openxmlformats.org/officeDocument/2006/relationships/tags" Target="../tags/tag373.xml"/><Relationship Id="rId102" Type="http://schemas.openxmlformats.org/officeDocument/2006/relationships/tags" Target="../tags/tag396.xml"/><Relationship Id="rId123" Type="http://schemas.openxmlformats.org/officeDocument/2006/relationships/tags" Target="../tags/tag417.xml"/><Relationship Id="rId128" Type="http://schemas.openxmlformats.org/officeDocument/2006/relationships/tags" Target="../tags/tag422.xml"/><Relationship Id="rId144" Type="http://schemas.openxmlformats.org/officeDocument/2006/relationships/tags" Target="../tags/tag438.xml"/><Relationship Id="rId149" Type="http://schemas.openxmlformats.org/officeDocument/2006/relationships/notesSlide" Target="../notesSlides/notesSlide3.xml"/><Relationship Id="rId5" Type="http://schemas.openxmlformats.org/officeDocument/2006/relationships/tags" Target="../tags/tag299.xml"/><Relationship Id="rId90" Type="http://schemas.openxmlformats.org/officeDocument/2006/relationships/tags" Target="../tags/tag384.xml"/><Relationship Id="rId95" Type="http://schemas.openxmlformats.org/officeDocument/2006/relationships/tags" Target="../tags/tag389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43" Type="http://schemas.openxmlformats.org/officeDocument/2006/relationships/tags" Target="../tags/tag337.xml"/><Relationship Id="rId48" Type="http://schemas.openxmlformats.org/officeDocument/2006/relationships/tags" Target="../tags/tag342.xml"/><Relationship Id="rId64" Type="http://schemas.openxmlformats.org/officeDocument/2006/relationships/tags" Target="../tags/tag358.xml"/><Relationship Id="rId69" Type="http://schemas.openxmlformats.org/officeDocument/2006/relationships/tags" Target="../tags/tag363.xml"/><Relationship Id="rId113" Type="http://schemas.openxmlformats.org/officeDocument/2006/relationships/tags" Target="../tags/tag407.xml"/><Relationship Id="rId118" Type="http://schemas.openxmlformats.org/officeDocument/2006/relationships/tags" Target="../tags/tag412.xml"/><Relationship Id="rId134" Type="http://schemas.openxmlformats.org/officeDocument/2006/relationships/tags" Target="../tags/tag428.xml"/><Relationship Id="rId139" Type="http://schemas.openxmlformats.org/officeDocument/2006/relationships/tags" Target="../tags/tag433.xml"/><Relationship Id="rId80" Type="http://schemas.openxmlformats.org/officeDocument/2006/relationships/tags" Target="../tags/tag374.xml"/><Relationship Id="rId85" Type="http://schemas.openxmlformats.org/officeDocument/2006/relationships/tags" Target="../tags/tag379.xml"/><Relationship Id="rId150" Type="http://schemas.openxmlformats.org/officeDocument/2006/relationships/image" Target="../media/image3.png"/><Relationship Id="rId3" Type="http://schemas.openxmlformats.org/officeDocument/2006/relationships/tags" Target="../tags/tag297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tags" Target="../tags/tag327.xml"/><Relationship Id="rId38" Type="http://schemas.openxmlformats.org/officeDocument/2006/relationships/tags" Target="../tags/tag332.xml"/><Relationship Id="rId46" Type="http://schemas.openxmlformats.org/officeDocument/2006/relationships/tags" Target="../tags/tag340.xml"/><Relationship Id="rId59" Type="http://schemas.openxmlformats.org/officeDocument/2006/relationships/tags" Target="../tags/tag353.xml"/><Relationship Id="rId67" Type="http://schemas.openxmlformats.org/officeDocument/2006/relationships/tags" Target="../tags/tag361.xml"/><Relationship Id="rId103" Type="http://schemas.openxmlformats.org/officeDocument/2006/relationships/tags" Target="../tags/tag397.xml"/><Relationship Id="rId108" Type="http://schemas.openxmlformats.org/officeDocument/2006/relationships/tags" Target="../tags/tag402.xml"/><Relationship Id="rId116" Type="http://schemas.openxmlformats.org/officeDocument/2006/relationships/tags" Target="../tags/tag410.xml"/><Relationship Id="rId124" Type="http://schemas.openxmlformats.org/officeDocument/2006/relationships/tags" Target="../tags/tag418.xml"/><Relationship Id="rId129" Type="http://schemas.openxmlformats.org/officeDocument/2006/relationships/tags" Target="../tags/tag423.xml"/><Relationship Id="rId137" Type="http://schemas.openxmlformats.org/officeDocument/2006/relationships/tags" Target="../tags/tag431.xml"/><Relationship Id="rId20" Type="http://schemas.openxmlformats.org/officeDocument/2006/relationships/tags" Target="../tags/tag314.xml"/><Relationship Id="rId41" Type="http://schemas.openxmlformats.org/officeDocument/2006/relationships/tags" Target="../tags/tag335.xml"/><Relationship Id="rId54" Type="http://schemas.openxmlformats.org/officeDocument/2006/relationships/tags" Target="../tags/tag348.xml"/><Relationship Id="rId62" Type="http://schemas.openxmlformats.org/officeDocument/2006/relationships/tags" Target="../tags/tag356.xml"/><Relationship Id="rId70" Type="http://schemas.openxmlformats.org/officeDocument/2006/relationships/tags" Target="../tags/tag364.xml"/><Relationship Id="rId75" Type="http://schemas.openxmlformats.org/officeDocument/2006/relationships/tags" Target="../tags/tag369.xml"/><Relationship Id="rId83" Type="http://schemas.openxmlformats.org/officeDocument/2006/relationships/tags" Target="../tags/tag377.xml"/><Relationship Id="rId88" Type="http://schemas.openxmlformats.org/officeDocument/2006/relationships/tags" Target="../tags/tag382.xml"/><Relationship Id="rId91" Type="http://schemas.openxmlformats.org/officeDocument/2006/relationships/tags" Target="../tags/tag385.xml"/><Relationship Id="rId96" Type="http://schemas.openxmlformats.org/officeDocument/2006/relationships/tags" Target="../tags/tag390.xml"/><Relationship Id="rId111" Type="http://schemas.openxmlformats.org/officeDocument/2006/relationships/tags" Target="../tags/tag405.xml"/><Relationship Id="rId132" Type="http://schemas.openxmlformats.org/officeDocument/2006/relationships/tags" Target="../tags/tag426.xml"/><Relationship Id="rId140" Type="http://schemas.openxmlformats.org/officeDocument/2006/relationships/tags" Target="../tags/tag434.xml"/><Relationship Id="rId145" Type="http://schemas.openxmlformats.org/officeDocument/2006/relationships/tags" Target="../tags/tag439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36" Type="http://schemas.openxmlformats.org/officeDocument/2006/relationships/tags" Target="../tags/tag330.xml"/><Relationship Id="rId49" Type="http://schemas.openxmlformats.org/officeDocument/2006/relationships/tags" Target="../tags/tag343.xml"/><Relationship Id="rId57" Type="http://schemas.openxmlformats.org/officeDocument/2006/relationships/tags" Target="../tags/tag351.xml"/><Relationship Id="rId106" Type="http://schemas.openxmlformats.org/officeDocument/2006/relationships/tags" Target="../tags/tag400.xml"/><Relationship Id="rId114" Type="http://schemas.openxmlformats.org/officeDocument/2006/relationships/tags" Target="../tags/tag408.xml"/><Relationship Id="rId119" Type="http://schemas.openxmlformats.org/officeDocument/2006/relationships/tags" Target="../tags/tag413.xml"/><Relationship Id="rId127" Type="http://schemas.openxmlformats.org/officeDocument/2006/relationships/tags" Target="../tags/tag421.xml"/><Relationship Id="rId10" Type="http://schemas.openxmlformats.org/officeDocument/2006/relationships/tags" Target="../tags/tag304.xml"/><Relationship Id="rId31" Type="http://schemas.openxmlformats.org/officeDocument/2006/relationships/tags" Target="../tags/tag325.xml"/><Relationship Id="rId44" Type="http://schemas.openxmlformats.org/officeDocument/2006/relationships/tags" Target="../tags/tag338.xml"/><Relationship Id="rId52" Type="http://schemas.openxmlformats.org/officeDocument/2006/relationships/tags" Target="../tags/tag346.xml"/><Relationship Id="rId60" Type="http://schemas.openxmlformats.org/officeDocument/2006/relationships/tags" Target="../tags/tag354.xml"/><Relationship Id="rId65" Type="http://schemas.openxmlformats.org/officeDocument/2006/relationships/tags" Target="../tags/tag359.xml"/><Relationship Id="rId73" Type="http://schemas.openxmlformats.org/officeDocument/2006/relationships/tags" Target="../tags/tag367.xml"/><Relationship Id="rId78" Type="http://schemas.openxmlformats.org/officeDocument/2006/relationships/tags" Target="../tags/tag372.xml"/><Relationship Id="rId81" Type="http://schemas.openxmlformats.org/officeDocument/2006/relationships/tags" Target="../tags/tag375.xml"/><Relationship Id="rId86" Type="http://schemas.openxmlformats.org/officeDocument/2006/relationships/tags" Target="../tags/tag380.xml"/><Relationship Id="rId94" Type="http://schemas.openxmlformats.org/officeDocument/2006/relationships/tags" Target="../tags/tag388.xml"/><Relationship Id="rId99" Type="http://schemas.openxmlformats.org/officeDocument/2006/relationships/tags" Target="../tags/tag393.xml"/><Relationship Id="rId101" Type="http://schemas.openxmlformats.org/officeDocument/2006/relationships/tags" Target="../tags/tag395.xml"/><Relationship Id="rId122" Type="http://schemas.openxmlformats.org/officeDocument/2006/relationships/tags" Target="../tags/tag416.xml"/><Relationship Id="rId130" Type="http://schemas.openxmlformats.org/officeDocument/2006/relationships/tags" Target="../tags/tag424.xml"/><Relationship Id="rId135" Type="http://schemas.openxmlformats.org/officeDocument/2006/relationships/tags" Target="../tags/tag429.xml"/><Relationship Id="rId143" Type="http://schemas.openxmlformats.org/officeDocument/2006/relationships/tags" Target="../tags/tag437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9" Type="http://schemas.openxmlformats.org/officeDocument/2006/relationships/tags" Target="../tags/tag333.xml"/><Relationship Id="rId109" Type="http://schemas.openxmlformats.org/officeDocument/2006/relationships/tags" Target="../tags/tag403.xml"/><Relationship Id="rId34" Type="http://schemas.openxmlformats.org/officeDocument/2006/relationships/tags" Target="../tags/tag328.xml"/><Relationship Id="rId50" Type="http://schemas.openxmlformats.org/officeDocument/2006/relationships/tags" Target="../tags/tag344.xml"/><Relationship Id="rId55" Type="http://schemas.openxmlformats.org/officeDocument/2006/relationships/tags" Target="../tags/tag349.xml"/><Relationship Id="rId76" Type="http://schemas.openxmlformats.org/officeDocument/2006/relationships/tags" Target="../tags/tag370.xml"/><Relationship Id="rId97" Type="http://schemas.openxmlformats.org/officeDocument/2006/relationships/tags" Target="../tags/tag391.xml"/><Relationship Id="rId104" Type="http://schemas.openxmlformats.org/officeDocument/2006/relationships/tags" Target="../tags/tag398.xml"/><Relationship Id="rId120" Type="http://schemas.openxmlformats.org/officeDocument/2006/relationships/tags" Target="../tags/tag414.xml"/><Relationship Id="rId125" Type="http://schemas.openxmlformats.org/officeDocument/2006/relationships/tags" Target="../tags/tag419.xml"/><Relationship Id="rId141" Type="http://schemas.openxmlformats.org/officeDocument/2006/relationships/tags" Target="../tags/tag435.xml"/><Relationship Id="rId146" Type="http://schemas.openxmlformats.org/officeDocument/2006/relationships/tags" Target="../tags/tag440.xml"/><Relationship Id="rId7" Type="http://schemas.openxmlformats.org/officeDocument/2006/relationships/tags" Target="../tags/tag301.xml"/><Relationship Id="rId71" Type="http://schemas.openxmlformats.org/officeDocument/2006/relationships/tags" Target="../tags/tag365.xml"/><Relationship Id="rId92" Type="http://schemas.openxmlformats.org/officeDocument/2006/relationships/tags" Target="../tags/tag386.xml"/><Relationship Id="rId2" Type="http://schemas.openxmlformats.org/officeDocument/2006/relationships/tags" Target="../tags/tag296.xml"/><Relationship Id="rId29" Type="http://schemas.openxmlformats.org/officeDocument/2006/relationships/tags" Target="../tags/tag323.xml"/><Relationship Id="rId24" Type="http://schemas.openxmlformats.org/officeDocument/2006/relationships/tags" Target="../tags/tag318.xml"/><Relationship Id="rId40" Type="http://schemas.openxmlformats.org/officeDocument/2006/relationships/tags" Target="../tags/tag334.xml"/><Relationship Id="rId45" Type="http://schemas.openxmlformats.org/officeDocument/2006/relationships/tags" Target="../tags/tag339.xml"/><Relationship Id="rId66" Type="http://schemas.openxmlformats.org/officeDocument/2006/relationships/tags" Target="../tags/tag360.xml"/><Relationship Id="rId87" Type="http://schemas.openxmlformats.org/officeDocument/2006/relationships/tags" Target="../tags/tag381.xml"/><Relationship Id="rId110" Type="http://schemas.openxmlformats.org/officeDocument/2006/relationships/tags" Target="../tags/tag404.xml"/><Relationship Id="rId115" Type="http://schemas.openxmlformats.org/officeDocument/2006/relationships/tags" Target="../tags/tag409.xml"/><Relationship Id="rId131" Type="http://schemas.openxmlformats.org/officeDocument/2006/relationships/tags" Target="../tags/tag425.xml"/><Relationship Id="rId136" Type="http://schemas.openxmlformats.org/officeDocument/2006/relationships/tags" Target="../tags/tag430.xml"/><Relationship Id="rId61" Type="http://schemas.openxmlformats.org/officeDocument/2006/relationships/tags" Target="../tags/tag355.xml"/><Relationship Id="rId82" Type="http://schemas.openxmlformats.org/officeDocument/2006/relationships/tags" Target="../tags/tag376.xml"/><Relationship Id="rId19" Type="http://schemas.openxmlformats.org/officeDocument/2006/relationships/tags" Target="../tags/tag313.xml"/><Relationship Id="rId14" Type="http://schemas.openxmlformats.org/officeDocument/2006/relationships/tags" Target="../tags/tag308.xml"/><Relationship Id="rId30" Type="http://schemas.openxmlformats.org/officeDocument/2006/relationships/tags" Target="../tags/tag324.xml"/><Relationship Id="rId35" Type="http://schemas.openxmlformats.org/officeDocument/2006/relationships/tags" Target="../tags/tag329.xml"/><Relationship Id="rId56" Type="http://schemas.openxmlformats.org/officeDocument/2006/relationships/tags" Target="../tags/tag350.xml"/><Relationship Id="rId77" Type="http://schemas.openxmlformats.org/officeDocument/2006/relationships/tags" Target="../tags/tag371.xml"/><Relationship Id="rId100" Type="http://schemas.openxmlformats.org/officeDocument/2006/relationships/tags" Target="../tags/tag394.xml"/><Relationship Id="rId105" Type="http://schemas.openxmlformats.org/officeDocument/2006/relationships/tags" Target="../tags/tag399.xml"/><Relationship Id="rId126" Type="http://schemas.openxmlformats.org/officeDocument/2006/relationships/tags" Target="../tags/tag420.xml"/><Relationship Id="rId147" Type="http://schemas.openxmlformats.org/officeDocument/2006/relationships/tags" Target="../tags/tag441.xml"/><Relationship Id="rId8" Type="http://schemas.openxmlformats.org/officeDocument/2006/relationships/tags" Target="../tags/tag302.xml"/><Relationship Id="rId51" Type="http://schemas.openxmlformats.org/officeDocument/2006/relationships/tags" Target="../tags/tag345.xml"/><Relationship Id="rId72" Type="http://schemas.openxmlformats.org/officeDocument/2006/relationships/tags" Target="../tags/tag366.xml"/><Relationship Id="rId93" Type="http://schemas.openxmlformats.org/officeDocument/2006/relationships/tags" Target="../tags/tag387.xml"/><Relationship Id="rId98" Type="http://schemas.openxmlformats.org/officeDocument/2006/relationships/tags" Target="../tags/tag392.xml"/><Relationship Id="rId121" Type="http://schemas.openxmlformats.org/officeDocument/2006/relationships/tags" Target="../tags/tag415.xml"/><Relationship Id="rId142" Type="http://schemas.openxmlformats.org/officeDocument/2006/relationships/tags" Target="../tags/tag43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9.xml"/><Relationship Id="rId1" Type="http://schemas.openxmlformats.org/officeDocument/2006/relationships/tags" Target="../tags/tag998.xml"/><Relationship Id="rId4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Caches (Writing)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24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5.2-3, 5.5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different cache architectures compare?</a:t>
            </a:r>
          </a:p>
          <a:p>
            <a:pPr lvl="1"/>
            <a:r>
              <a:rPr lang="en-US" dirty="0" smtClean="0"/>
              <a:t>Cache Architecture Tradeoffs?</a:t>
            </a:r>
          </a:p>
          <a:p>
            <a:pPr lvl="1"/>
            <a:r>
              <a:rPr lang="en-US" dirty="0" smtClean="0"/>
              <a:t>Cache Size?</a:t>
            </a:r>
          </a:p>
          <a:p>
            <a:pPr lvl="1"/>
            <a:r>
              <a:rPr lang="en-US" dirty="0" smtClean="0"/>
              <a:t>Cache Hit rate/Performance?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 Tradeoffs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6096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Cache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533400"/>
            <a:ext cx="30480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Direct Mapped</a:t>
            </a:r>
          </a:p>
          <a:p>
            <a:r>
              <a:rPr lang="en-US" dirty="0" smtClean="0"/>
              <a:t>+ Smaller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Faster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Very</a:t>
            </a:r>
          </a:p>
          <a:p>
            <a:r>
              <a:rPr lang="en-US" dirty="0" smtClean="0"/>
              <a:t>– Lots</a:t>
            </a:r>
          </a:p>
          <a:p>
            <a:r>
              <a:rPr lang="en-US" dirty="0" smtClean="0"/>
              <a:t>– Low</a:t>
            </a:r>
          </a:p>
          <a:p>
            <a:r>
              <a:rPr lang="en-US" dirty="0" smtClean="0"/>
              <a:t>–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91200" y="533400"/>
            <a:ext cx="3124200" cy="6172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algn="r"/>
            <a:r>
              <a:rPr lang="en-US" dirty="0" smtClean="0"/>
              <a:t>Larger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Slower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Not Very –</a:t>
            </a:r>
          </a:p>
          <a:p>
            <a:pPr algn="r"/>
            <a:r>
              <a:rPr lang="en-US" dirty="0" smtClean="0"/>
              <a:t>Zero +</a:t>
            </a:r>
          </a:p>
          <a:p>
            <a:pPr algn="r"/>
            <a:r>
              <a:rPr lang="en-US" dirty="0" smtClean="0"/>
              <a:t>High +</a:t>
            </a:r>
          </a:p>
          <a:p>
            <a:pPr algn="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438400" y="1066800"/>
            <a:ext cx="4267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Tag Size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SRAM Overhead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Controller Logic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Speed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Price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Scalability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# of conflict misses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Hit rate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Pathological Cases?</a:t>
            </a:r>
          </a:p>
          <a:p>
            <a:pPr algn="ctr">
              <a:spcBef>
                <a:spcPts val="672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4290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2956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1435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39563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124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724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2200" y="1066800"/>
            <a:ext cx="1159114" cy="1447800"/>
            <a:chOff x="2362200" y="1066800"/>
            <a:chExt cx="1159114" cy="1447800"/>
          </a:xfrm>
        </p:grpSpPr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2362200" y="2514600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362200" y="1371600"/>
              <a:ext cx="0" cy="1143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3311623" idx="0"/>
            </p:cNvCxnSpPr>
            <p:nvPr/>
          </p:nvCxnSpPr>
          <p:spPr>
            <a:xfrm>
              <a:off x="2362200" y="1371600"/>
              <a:ext cx="11591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311623" idx="0"/>
            </p:cNvCxnSpPr>
            <p:nvPr/>
          </p:nvCxnSpPr>
          <p:spPr>
            <a:xfrm flipV="1">
              <a:off x="3521314" y="1066800"/>
              <a:ext cx="0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0668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8676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057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5908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10200" y="800100"/>
            <a:ext cx="3048000" cy="5219700"/>
            <a:chOff x="5410200" y="800100"/>
            <a:chExt cx="3048000" cy="5219700"/>
          </a:xfrm>
        </p:grpSpPr>
        <p:cxnSp>
          <p:nvCxnSpPr>
            <p:cNvPr id="32" name="Elbow Connector 31"/>
            <p:cNvCxnSpPr>
              <a:stCxn id="55" idx="3"/>
            </p:cNvCxnSpPr>
            <p:nvPr/>
          </p:nvCxnSpPr>
          <p:spPr>
            <a:xfrm>
              <a:off x="5410200" y="800100"/>
              <a:ext cx="3048000" cy="5219700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819900" y="6019800"/>
              <a:ext cx="16383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0337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061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8674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1722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895600" y="2590799"/>
            <a:ext cx="440264" cy="2286002"/>
            <a:chOff x="2895600" y="2590799"/>
            <a:chExt cx="440264" cy="228600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895600" y="2590799"/>
              <a:ext cx="46157" cy="228600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9" idx="1"/>
            </p:cNvCxnSpPr>
            <p:nvPr/>
          </p:nvCxnSpPr>
          <p:spPr>
            <a:xfrm flipH="1">
              <a:off x="2933700" y="4876801"/>
              <a:ext cx="4021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150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248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153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763" y="5105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0…001000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1401392" y="5304209"/>
            <a:ext cx="234485" cy="446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eft Brace 92"/>
          <p:cNvSpPr/>
          <p:nvPr/>
        </p:nvSpPr>
        <p:spPr>
          <a:xfrm rot="16200000">
            <a:off x="1020615" y="5385631"/>
            <a:ext cx="239485" cy="2886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e 93"/>
          <p:cNvSpPr/>
          <p:nvPr/>
        </p:nvSpPr>
        <p:spPr>
          <a:xfrm rot="16200000">
            <a:off x="501782" y="5226181"/>
            <a:ext cx="304800" cy="6728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306091" y="5562600"/>
            <a:ext cx="90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offset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2691" y="5862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index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4800" y="5562600"/>
            <a:ext cx="57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>
            <a:endCxn id="93" idx="1"/>
          </p:cNvCxnSpPr>
          <p:nvPr/>
        </p:nvCxnSpPr>
        <p:spPr>
          <a:xfrm flipV="1">
            <a:off x="1060915" y="5649685"/>
            <a:ext cx="79443" cy="3320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7200" y="3733800"/>
            <a:ext cx="1181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 smtClean="0">
                <a:solidFill>
                  <a:schemeClr val="accent1"/>
                </a:solidFill>
              </a:rPr>
              <a:t>ord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selector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6046" y="4426803"/>
            <a:ext cx="310045" cy="7928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18634" y="5181600"/>
            <a:ext cx="2393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485073" y="4426803"/>
            <a:ext cx="1530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Byte offset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in word</a:t>
            </a:r>
          </a:p>
        </p:txBody>
      </p:sp>
    </p:spTree>
    <p:extLst>
      <p:ext uri="{BB962C8B-B14F-4D97-AF65-F5344CB8AC3E}">
        <p14:creationId xmlns:p14="http://schemas.microsoft.com/office/powerpoint/2010/main" val="10644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3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1621" grpId="0" animBg="1"/>
      <p:bldP spid="3311622" grpId="0"/>
      <p:bldP spid="3311623" grpId="0"/>
      <p:bldP spid="3311624" grpId="0"/>
      <p:bldP spid="3311625" grpId="0" animBg="1"/>
      <p:bldP spid="3311629" grpId="0" animBg="1"/>
      <p:bldP spid="3311630" grpId="0" animBg="1"/>
      <p:bldP spid="3311631" grpId="0" animBg="1"/>
      <p:bldP spid="3311632" grpId="0" animBg="1"/>
      <p:bldP spid="3311633" grpId="0" animBg="1"/>
      <p:bldP spid="3311634" grpId="0" animBg="1"/>
      <p:bldP spid="3311635" grpId="0" animBg="1"/>
      <p:bldP spid="85" grpId="0" animBg="1"/>
      <p:bldP spid="91" grpId="0" animBg="1"/>
      <p:bldP spid="147" grpId="0"/>
      <p:bldP spid="148" grpId="0"/>
      <p:bldP spid="177" grpId="0"/>
      <p:bldP spid="178" grpId="0" animBg="1"/>
      <p:bldP spid="179" grpId="0" animBg="1"/>
      <p:bldP spid="185" grpId="0" animBg="1"/>
      <p:bldP spid="187" grpId="0"/>
      <p:bldP spid="4" grpId="0"/>
      <p:bldP spid="6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3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7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38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9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3"/>
          <p:cNvSpPr txBox="1">
            <a:spLocks noChangeArrowheads="1"/>
          </p:cNvSpPr>
          <p:nvPr>
            <p:custDataLst>
              <p:tags r:id="rId40"/>
            </p:custDataLst>
          </p:nvPr>
        </p:nvSpPr>
        <p:spPr>
          <a:xfrm>
            <a:off x="152400" y="3657600"/>
            <a:ext cx="8991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r>
              <a:rPr lang="en-US" sz="2400" dirty="0" smtClean="0"/>
              <a:t>Cache Size: 2</a:t>
            </a:r>
            <a:r>
              <a:rPr lang="en-US" sz="2400" baseline="30000" dirty="0"/>
              <a:t>m</a:t>
            </a:r>
            <a:r>
              <a:rPr lang="en-US" sz="2400" dirty="0" smtClean="0"/>
              <a:t> bytes per block x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 = </a:t>
            </a:r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n+m</a:t>
            </a:r>
            <a:r>
              <a:rPr lang="en-US" sz="2400" dirty="0" smtClean="0">
                <a:solidFill>
                  <a:schemeClr val="accent1"/>
                </a:solidFill>
              </a:rPr>
              <a:t> bytes</a:t>
            </a:r>
            <a:endParaRPr lang="en-US" sz="2400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133600" y="1887538"/>
            <a:ext cx="228600" cy="1770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129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3" name="Left Brace 92"/>
          <p:cNvSpPr/>
          <p:nvPr/>
        </p:nvSpPr>
        <p:spPr>
          <a:xfrm rot="5400000">
            <a:off x="5804295" y="-309166"/>
            <a:ext cx="583407" cy="381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538379" y="1047690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3" grpId="0" animBg="1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3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7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38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9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3"/>
          <p:cNvSpPr txBox="1">
            <a:spLocks noChangeArrowheads="1"/>
          </p:cNvSpPr>
          <p:nvPr>
            <p:custDataLst>
              <p:tags r:id="rId40"/>
            </p:custDataLst>
          </p:nvPr>
        </p:nvSpPr>
        <p:spPr>
          <a:xfrm>
            <a:off x="152400" y="3657600"/>
            <a:ext cx="8991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much SRAM is needed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+ overhead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r>
              <a:rPr lang="sv-SE" sz="2400" dirty="0"/>
              <a:t>Tag field: 32 – (n + </a:t>
            </a:r>
            <a:r>
              <a:rPr lang="sv-SE" sz="2400" dirty="0" smtClean="0"/>
              <a:t>m),     Valid </a:t>
            </a:r>
            <a:r>
              <a:rPr lang="sv-SE" sz="2400" dirty="0"/>
              <a:t>bit: </a:t>
            </a:r>
            <a:r>
              <a:rPr lang="sv-SE" sz="24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SRAM Size: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x (block size                              + tag size     + valid bit size)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= </a:t>
            </a:r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 </a:t>
            </a:r>
            <a:r>
              <a:rPr lang="en-US" sz="2400" dirty="0" smtClean="0">
                <a:solidFill>
                  <a:schemeClr val="accent1"/>
                </a:solidFill>
              </a:rPr>
              <a:t>x (2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x 8 bits-per-byte + (32–n–m) + 1)</a:t>
            </a:r>
          </a:p>
        </p:txBody>
      </p:sp>
      <p:sp>
        <p:nvSpPr>
          <p:cNvPr id="45" name="Left Brace 44"/>
          <p:cNvSpPr/>
          <p:nvPr/>
        </p:nvSpPr>
        <p:spPr>
          <a:xfrm>
            <a:off x="2133600" y="1887538"/>
            <a:ext cx="228600" cy="1770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90600" y="2438400"/>
            <a:ext cx="129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 rot="5400000">
            <a:off x="5804295" y="-309166"/>
            <a:ext cx="583407" cy="381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538379" y="1047690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8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18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sp>
        <p:nvSpPr>
          <p:cNvPr id="118" name="TextBox 117" hidden="1"/>
          <p:cNvSpPr txBox="1"/>
          <p:nvPr>
            <p:custDataLst>
              <p:tags r:id="rId19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228600" y="22098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endParaRPr lang="en-US" sz="2400" dirty="0" smtClean="0"/>
          </a:p>
          <a:p>
            <a:r>
              <a:rPr lang="en-US" sz="2400" dirty="0" smtClean="0"/>
              <a:t>Cache Size: number-of-blocks x block </a:t>
            </a:r>
            <a:r>
              <a:rPr lang="en-US" sz="2400" dirty="0"/>
              <a:t>s</a:t>
            </a:r>
            <a:r>
              <a:rPr lang="en-US" sz="2400" dirty="0" smtClean="0"/>
              <a:t>ize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=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x 2</a:t>
            </a:r>
            <a:r>
              <a:rPr lang="en-US" sz="2400" baseline="30000" dirty="0" smtClean="0"/>
              <a:t>m </a:t>
            </a:r>
            <a:r>
              <a:rPr lang="en-US" sz="2400" dirty="0" smtClean="0"/>
              <a:t>bytes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= </a:t>
            </a:r>
            <a:r>
              <a:rPr lang="en-US" sz="2400" dirty="0"/>
              <a:t>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n+m</a:t>
            </a:r>
            <a:r>
              <a:rPr lang="en-US" sz="2400" dirty="0" smtClean="0"/>
              <a:t> bytes</a:t>
            </a:r>
          </a:p>
          <a:p>
            <a:endParaRPr lang="en-US" sz="2800" dirty="0" smtClean="0"/>
          </a:p>
        </p:txBody>
      </p:sp>
      <p:sp>
        <p:nvSpPr>
          <p:cNvPr id="160" name="Rectangle 159"/>
          <p:cNvSpPr/>
          <p:nvPr>
            <p:custDataLst>
              <p:tags r:id="rId21"/>
            </p:custDataLst>
          </p:nvPr>
        </p:nvSpPr>
        <p:spPr>
          <a:xfrm>
            <a:off x="1981200" y="2158425"/>
            <a:ext cx="4031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blocks (cache lines)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5400000">
            <a:off x="6641851" y="926853"/>
            <a:ext cx="381002" cy="1118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01481" y="990600"/>
            <a:ext cx="252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bytes-per-block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8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18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sp>
        <p:nvSpPr>
          <p:cNvPr id="118" name="TextBox 117" hidden="1"/>
          <p:cNvSpPr txBox="1"/>
          <p:nvPr>
            <p:custDataLst>
              <p:tags r:id="rId19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228600" y="2209800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Q: How much SRAM needed (data + overhead)?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r>
              <a:rPr lang="sv-SE" sz="2400" dirty="0"/>
              <a:t>Tag field: 32 – m</a:t>
            </a:r>
          </a:p>
          <a:p>
            <a:r>
              <a:rPr lang="sv-SE" sz="2400" dirty="0"/>
              <a:t>Valid bit: 1</a:t>
            </a:r>
          </a:p>
          <a:p>
            <a:endParaRPr lang="en-US" sz="2400" dirty="0" smtClean="0"/>
          </a:p>
          <a:p>
            <a:r>
              <a:rPr lang="en-US" sz="2400" dirty="0" smtClean="0"/>
              <a:t>SRAM size: 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 x (block size </a:t>
            </a:r>
            <a:r>
              <a:rPr lang="en-US" sz="2400" dirty="0" smtClean="0"/>
              <a:t>                           + </a:t>
            </a:r>
            <a:r>
              <a:rPr lang="en-US" sz="2400" dirty="0"/>
              <a:t>tag size + valid bit size) </a:t>
            </a:r>
          </a:p>
          <a:p>
            <a:r>
              <a:rPr lang="en-US" sz="2400" dirty="0" smtClean="0"/>
              <a:t>                 =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x (2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bytes x 8 bits-per-byte + (32-m) + 1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0" name="Rectangle 159"/>
          <p:cNvSpPr/>
          <p:nvPr>
            <p:custDataLst>
              <p:tags r:id="rId21"/>
            </p:custDataLst>
          </p:nvPr>
        </p:nvSpPr>
        <p:spPr>
          <a:xfrm>
            <a:off x="1981200" y="2158425"/>
            <a:ext cx="4031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blocks (cache lines)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5400000">
            <a:off x="6641851" y="926853"/>
            <a:ext cx="381002" cy="1118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01481" y="990600"/>
            <a:ext cx="252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bytes-per-block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Cache Tradeoffs</a:t>
            </a:r>
            <a:endParaRPr lang="en-US" sz="3600" dirty="0"/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Compromise: Set-associative </a:t>
            </a:r>
            <a:r>
              <a:rPr lang="en-US" dirty="0"/>
              <a:t>cache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Like a direct-mapped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Index into a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Like a fully-associative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store multiple entries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decreases thrashing in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Search in each element</a:t>
            </a:r>
          </a:p>
        </p:txBody>
      </p:sp>
    </p:spTree>
    <p:extLst>
      <p:ext uri="{BB962C8B-B14F-4D97-AF65-F5344CB8AC3E}">
        <p14:creationId xmlns:p14="http://schemas.microsoft.com/office/powerpoint/2010/main" val="21545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from Spring Break!</a:t>
            </a:r>
            <a:endParaRPr lang="en-US" dirty="0"/>
          </a:p>
        </p:txBody>
      </p:sp>
      <p:pic>
        <p:nvPicPr>
          <p:cNvPr id="1026" name="Picture 2" descr="C:\Users\hweather\AppData\Local\Microsoft\Windows\Temporary Internet Files\Content.IE5\B9F8WUAA\MP90044854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4" y="685800"/>
            <a:ext cx="842339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9" grpId="0" animBg="1"/>
      <p:bldP spid="190" grpId="0" animBg="1"/>
      <p:bldP spid="192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39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40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333500" y="1905000"/>
            <a:ext cx="2667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5" name="Rectangle 3"/>
          <p:cNvSpPr txBox="1">
            <a:spLocks noChangeArrowheads="1"/>
          </p:cNvSpPr>
          <p:nvPr>
            <p:custDataLst>
              <p:tags r:id="rId42"/>
            </p:custDataLst>
          </p:nvPr>
        </p:nvSpPr>
        <p:spPr>
          <a:xfrm>
            <a:off x="0" y="36576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offset, </a:t>
            </a:r>
            <a:r>
              <a:rPr lang="en-US" sz="2800" b="1" dirty="0" smtClean="0"/>
              <a:t>N</a:t>
            </a:r>
            <a:r>
              <a:rPr lang="en-US" sz="2800" b="1" dirty="0"/>
              <a:t>-</a:t>
            </a:r>
            <a:r>
              <a:rPr lang="en-US" sz="2800" b="1" dirty="0" smtClean="0"/>
              <a:t>way Set Associative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sets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bytes, N-way set associative</a:t>
            </a:r>
          </a:p>
          <a:p>
            <a:r>
              <a:rPr lang="en-US" sz="2400" dirty="0" smtClean="0"/>
              <a:t>Cache Size: 2</a:t>
            </a:r>
            <a:r>
              <a:rPr lang="en-US" sz="2400" baseline="30000" dirty="0"/>
              <a:t>m</a:t>
            </a:r>
            <a:r>
              <a:rPr lang="en-US" sz="2400" dirty="0" smtClean="0"/>
              <a:t> bytes-per-block x 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sets x N-way-per-set)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= </a:t>
            </a:r>
            <a:r>
              <a:rPr lang="en-US" sz="2400" dirty="0" smtClean="0">
                <a:solidFill>
                  <a:schemeClr val="accent1"/>
                </a:solidFill>
              </a:rPr>
              <a:t>N x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n+m</a:t>
            </a:r>
            <a:r>
              <a:rPr lang="en-US" sz="2400" dirty="0" smtClean="0">
                <a:solidFill>
                  <a:schemeClr val="accent1"/>
                </a:solidFill>
              </a:rPr>
              <a:t> bytes</a:t>
            </a:r>
            <a:endParaRPr lang="en-US" sz="2400" baseline="30000" dirty="0" smtClean="0">
              <a:solidFill>
                <a:schemeClr val="accent1"/>
              </a:solidFill>
            </a:endParaRPr>
          </a:p>
        </p:txBody>
      </p:sp>
      <p:sp>
        <p:nvSpPr>
          <p:cNvPr id="173" name="Left Brace 172"/>
          <p:cNvSpPr/>
          <p:nvPr/>
        </p:nvSpPr>
        <p:spPr>
          <a:xfrm>
            <a:off x="1219200" y="1219200"/>
            <a:ext cx="228600" cy="1770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76200" y="1770062"/>
            <a:ext cx="129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5" name="Left Brace 174"/>
          <p:cNvSpPr/>
          <p:nvPr/>
        </p:nvSpPr>
        <p:spPr>
          <a:xfrm rot="5400000">
            <a:off x="7924799" y="304800"/>
            <a:ext cx="381000" cy="14477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6519577" y="533400"/>
            <a:ext cx="252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bytes-per-block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173" grpId="0" animBg="1"/>
      <p:bldP spid="174" grpId="0"/>
      <p:bldP spid="175" grpId="0" animBg="1"/>
      <p:bldP spid="1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39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40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333500" y="1905000"/>
            <a:ext cx="2667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5" name="Rectangle 3"/>
          <p:cNvSpPr txBox="1">
            <a:spLocks noChangeArrowheads="1"/>
          </p:cNvSpPr>
          <p:nvPr>
            <p:custDataLst>
              <p:tags r:id="rId42"/>
            </p:custDataLst>
          </p:nvPr>
        </p:nvSpPr>
        <p:spPr>
          <a:xfrm>
            <a:off x="0" y="36576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offset, </a:t>
            </a:r>
            <a:r>
              <a:rPr lang="en-US" sz="2800" b="1" dirty="0" smtClean="0"/>
              <a:t>N</a:t>
            </a:r>
            <a:r>
              <a:rPr lang="en-US" sz="2800" b="1" dirty="0"/>
              <a:t>-</a:t>
            </a:r>
            <a:r>
              <a:rPr lang="en-US" sz="2800" b="1" dirty="0" smtClean="0"/>
              <a:t>way Set Associative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accent1"/>
                </a:solidFill>
              </a:rPr>
              <a:t>How much SRAM is needed (</a:t>
            </a:r>
            <a:r>
              <a:rPr lang="en-US" sz="2800" b="1" i="1" dirty="0">
                <a:solidFill>
                  <a:schemeClr val="accent1"/>
                </a:solidFill>
              </a:rPr>
              <a:t>data + overhead</a:t>
            </a:r>
            <a:r>
              <a:rPr lang="en-US" sz="2800" dirty="0">
                <a:solidFill>
                  <a:schemeClr val="accent1"/>
                </a:solidFill>
              </a:rPr>
              <a:t>)?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sets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bytes, N-way set associative</a:t>
            </a:r>
          </a:p>
          <a:p>
            <a:r>
              <a:rPr lang="sv-SE" sz="2400" dirty="0"/>
              <a:t>Tag field: 32 – (n + m),     Valid bit: 1</a:t>
            </a:r>
            <a:endParaRPr lang="en-US" sz="2400" dirty="0"/>
          </a:p>
          <a:p>
            <a:r>
              <a:rPr lang="en-US" sz="2400" dirty="0"/>
              <a:t>SRAM Size: 2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sets x N-way-per-set x (block </a:t>
            </a:r>
            <a:r>
              <a:rPr lang="en-US" sz="2400" dirty="0"/>
              <a:t>size </a:t>
            </a:r>
            <a:r>
              <a:rPr lang="en-US" sz="2400" dirty="0" smtClean="0"/>
              <a:t>+ </a:t>
            </a:r>
            <a:r>
              <a:rPr lang="en-US" sz="2400" dirty="0"/>
              <a:t>tag size </a:t>
            </a:r>
            <a:r>
              <a:rPr lang="en-US" sz="2400" dirty="0" smtClean="0"/>
              <a:t>+ </a:t>
            </a:r>
            <a:r>
              <a:rPr lang="en-US" sz="2400" dirty="0"/>
              <a:t>valid bit size)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            = </a:t>
            </a:r>
            <a:r>
              <a:rPr lang="en-US" sz="2400" dirty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n </a:t>
            </a:r>
            <a:r>
              <a:rPr lang="en-US" sz="2400" dirty="0">
                <a:solidFill>
                  <a:schemeClr val="accent1"/>
                </a:solidFill>
              </a:rPr>
              <a:t>x </a:t>
            </a:r>
            <a:r>
              <a:rPr lang="en-US" sz="2400" dirty="0" smtClean="0">
                <a:solidFill>
                  <a:schemeClr val="accent1"/>
                </a:solidFill>
              </a:rPr>
              <a:t>N-way x (2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bytes x 8 bits-per-byte + (32–n–m) + 1)</a:t>
            </a:r>
            <a:endParaRPr lang="en-US" sz="2400" baseline="30000" dirty="0" smtClean="0">
              <a:solidFill>
                <a:schemeClr val="accent1"/>
              </a:solidFill>
            </a:endParaRPr>
          </a:p>
        </p:txBody>
      </p:sp>
      <p:sp>
        <p:nvSpPr>
          <p:cNvPr id="173" name="Left Brace 172"/>
          <p:cNvSpPr/>
          <p:nvPr/>
        </p:nvSpPr>
        <p:spPr>
          <a:xfrm>
            <a:off x="1219200" y="1219200"/>
            <a:ext cx="228600" cy="1770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76200" y="1770062"/>
            <a:ext cx="129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5" name="Left Brace 174"/>
          <p:cNvSpPr/>
          <p:nvPr/>
        </p:nvSpPr>
        <p:spPr>
          <a:xfrm rot="5400000">
            <a:off x="7924799" y="304800"/>
            <a:ext cx="381000" cy="14477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6519577" y="533400"/>
            <a:ext cx="252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bytes-per-block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173" grpId="0" animBg="1"/>
      <p:bldP spid="174" grpId="0"/>
      <p:bldP spid="175" grpId="0" animBg="1"/>
      <p:bldP spid="1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8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4822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22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2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22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8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2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52293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52294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52295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1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52312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84920" y="2275920"/>
              <a:ext cx="4511160" cy="1827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40" y="2265480"/>
                <a:ext cx="4529160" cy="18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0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7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133600" y="2286000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5410200" y="2514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220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410200" y="2819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3581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3581400" y="2514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8363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533400"/>
            <a:ext cx="88392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from Spring Break!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85800"/>
            <a:ext cx="7518400" cy="5638800"/>
          </a:xfrm>
        </p:spPr>
      </p:pic>
    </p:spTree>
    <p:extLst>
      <p:ext uri="{BB962C8B-B14F-4D97-AF65-F5344CB8AC3E}">
        <p14:creationId xmlns:p14="http://schemas.microsoft.com/office/powerpoint/2010/main" val="4124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Takeway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Direct Mapped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fast</a:t>
            </a:r>
            <a:r>
              <a:rPr lang="en-US" dirty="0"/>
              <a:t> </a:t>
            </a:r>
            <a:r>
              <a:rPr lang="en-US" dirty="0" smtClean="0"/>
              <a:t>but low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Fully </a:t>
            </a:r>
            <a:r>
              <a:rPr lang="en-US" dirty="0"/>
              <a:t>Associative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hit </a:t>
            </a:r>
            <a:r>
              <a:rPr lang="en-US" dirty="0" smtClean="0"/>
              <a:t>cost, but higher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N-way Set </a:t>
            </a:r>
            <a:r>
              <a:rPr lang="en-US" dirty="0"/>
              <a:t>Associative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middleground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larger caches and larger </a:t>
            </a:r>
            <a:r>
              <a:rPr lang="en-US" dirty="0" err="1" smtClean="0"/>
              <a:t>cachelines</a:t>
            </a:r>
            <a:r>
              <a:rPr lang="en-US" dirty="0" smtClean="0"/>
              <a:t> (aka cache blocks) increase hit 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Bigger does not always help</a:t>
            </a:r>
          </a:p>
          <a:p>
            <a:endParaRPr lang="en-US" dirty="0" smtClean="0"/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</a:t>
            </a:r>
            <a:r>
              <a:rPr lang="en-US" sz="2800" dirty="0" smtClean="0">
                <a:solidFill>
                  <a:schemeClr val="accent1"/>
                </a:solidFill>
              </a:rPr>
              <a:t>direct mapped</a:t>
            </a:r>
            <a:r>
              <a:rPr lang="en-US" sz="2800" dirty="0" smtClean="0"/>
              <a:t> 2-byte 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r>
              <a:rPr lang="en-US" sz="2800" dirty="0"/>
              <a:t>With two </a:t>
            </a:r>
            <a:r>
              <a:rPr lang="en-US" sz="2800" dirty="0" smtClean="0"/>
              <a:t>4-byte </a:t>
            </a:r>
            <a:r>
              <a:rPr lang="en-US" sz="2800" dirty="0"/>
              <a:t>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1614423"/>
              </p:ext>
            </p:extLst>
          </p:nvPr>
        </p:nvGraphicFramePr>
        <p:xfrm>
          <a:off x="3429000" y="26670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12097" y="2667000"/>
            <a:ext cx="7630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M[16]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7371" y="2671465"/>
            <a:ext cx="7630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M[17]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187" y="2674203"/>
            <a:ext cx="6075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461" y="2678668"/>
            <a:ext cx="6075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03907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674" y="30435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04800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M[18]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674" y="305246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M[19]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63864593"/>
              </p:ext>
            </p:extLst>
          </p:nvPr>
        </p:nvGraphicFramePr>
        <p:xfrm>
          <a:off x="2666999" y="5638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2995999"/>
            <a:ext cx="232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Hit rate = 0%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5602069"/>
            <a:ext cx="232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Hit rate = 0%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1369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1074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3569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2169" y="555367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M[16]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2138" y="55581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M[17]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1843" y="555367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M[18]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04338" y="55581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M[19]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Cachelines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95902" y="4139625"/>
            <a:ext cx="232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Hit rate = 0%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/>
      <p:bldP spid="15" grpId="1"/>
      <p:bldP spid="15" grpId="2"/>
      <p:bldP spid="2" grpId="0"/>
      <p:bldP spid="2" grpId="1"/>
      <p:bldP spid="2" grpId="2"/>
      <p:bldP spid="2" grpId="3"/>
      <p:bldP spid="7" grpId="0"/>
      <p:bldP spid="7" grpId="1"/>
      <p:bldP spid="7" grpId="2"/>
      <p:bldP spid="7" grpId="3"/>
      <p:bldP spid="8" grpId="0"/>
      <p:bldP spid="8" grpId="1"/>
      <p:bldP spid="9" grpId="0"/>
      <p:bldP spid="9" grpId="1"/>
      <p:bldP spid="10" grpId="0"/>
      <p:bldP spid="11" grpId="0"/>
      <p:bldP spid="6" grpId="0"/>
      <p:bldP spid="18" grpId="0"/>
      <p:bldP spid="23" grpId="0"/>
      <p:bldP spid="23" grpId="1"/>
      <p:bldP spid="23" grpId="2"/>
      <p:bldP spid="23" grpId="3"/>
      <p:bldP spid="23" grpId="4"/>
      <p:bldP spid="23" grpId="5"/>
      <p:bldP spid="24" grpId="0"/>
      <p:bldP spid="24" grpId="1"/>
      <p:bldP spid="24" grpId="2"/>
      <p:bldP spid="24" grpId="3"/>
      <p:bldP spid="24" grpId="4"/>
      <p:bldP spid="24" grpId="5"/>
      <p:bldP spid="25" grpId="0"/>
      <p:bldP spid="25" grpId="1"/>
      <p:bldP spid="25" grpId="2"/>
      <p:bldP spid="25" grpId="3"/>
      <p:bldP spid="25" grpId="4"/>
      <p:bldP spid="25" grpId="5"/>
      <p:bldP spid="26" grpId="0"/>
      <p:bldP spid="26" grpId="1"/>
      <p:bldP spid="26" grpId="2"/>
      <p:bldP spid="26" grpId="3"/>
      <p:bldP spid="26" grpId="4"/>
      <p:bldP spid="26" grpId="5"/>
      <p:bldP spid="35" grpId="0"/>
      <p:bldP spid="35" grpId="1"/>
      <p:bldP spid="35" grpId="2"/>
      <p:bldP spid="35" grpId="3"/>
      <p:bldP spid="35" grpId="4"/>
      <p:bldP spid="36" grpId="0"/>
      <p:bldP spid="36" grpId="1"/>
      <p:bldP spid="36" grpId="2"/>
      <p:bldP spid="36" grpId="3"/>
      <p:bldP spid="36" grpId="4"/>
      <p:bldP spid="37" grpId="0"/>
      <p:bldP spid="37" grpId="1"/>
      <p:bldP spid="37" grpId="2"/>
      <p:bldP spid="37" grpId="3"/>
      <p:bldP spid="37" grpId="4"/>
      <p:bldP spid="38" grpId="0"/>
      <p:bldP spid="38" grpId="1"/>
      <p:bldP spid="38" grpId="2"/>
      <p:bldP spid="38" grpId="3"/>
      <p:bldP spid="38" grpId="4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</a:t>
            </a:r>
            <a:r>
              <a:rPr lang="en-US" sz="2800" dirty="0" smtClean="0">
                <a:solidFill>
                  <a:schemeClr val="accent1"/>
                </a:solidFill>
              </a:rPr>
              <a:t>fully-associative </a:t>
            </a:r>
            <a:r>
              <a:rPr lang="en-US" sz="2800" dirty="0" smtClean="0"/>
              <a:t>2-byte 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… A larger </a:t>
            </a:r>
            <a:r>
              <a:rPr lang="en-US" sz="2800" dirty="0"/>
              <a:t>block size can </a:t>
            </a:r>
            <a:r>
              <a:rPr lang="en-US" sz="2800" dirty="0" smtClean="0"/>
              <a:t>often increase </a:t>
            </a:r>
            <a:r>
              <a:rPr lang="en-US" sz="2800" dirty="0"/>
              <a:t>hit </a:t>
            </a:r>
            <a:r>
              <a:rPr lang="en-US" sz="2800" dirty="0" smtClean="0"/>
              <a:t>rate</a:t>
            </a:r>
          </a:p>
          <a:p>
            <a:r>
              <a:rPr lang="en-US" sz="2800" dirty="0"/>
              <a:t>With two fully-associative 4-byte cache lines?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14020356"/>
              </p:ext>
            </p:extLst>
          </p:nvPr>
        </p:nvGraphicFramePr>
        <p:xfrm>
          <a:off x="3429000" y="26670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12097" y="2667000"/>
            <a:ext cx="6075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M[4]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7371" y="2671465"/>
            <a:ext cx="7630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187" y="2667000"/>
            <a:ext cx="6075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461" y="2671465"/>
            <a:ext cx="6075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03907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M[16]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674" y="30435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M[17]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42007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674" y="34245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72487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M[18]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74" y="37293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M[19]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59171461"/>
              </p:ext>
            </p:extLst>
          </p:nvPr>
        </p:nvGraphicFramePr>
        <p:xfrm>
          <a:off x="2666999" y="5638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2995999"/>
            <a:ext cx="2532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Hit rate = 50%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5602069"/>
            <a:ext cx="2532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Hit rate = 75%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0631" y="594360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M[16]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94806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M[17]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0305" y="594360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M[18]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594806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M[19]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1369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1074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3569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594360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1369" y="594806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31074" y="594360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83569" y="594806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2169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M[4]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2138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M[5]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1843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M[6]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04338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M[7]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Cachelines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2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6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457200"/>
            <a:ext cx="8763000" cy="6019800"/>
          </a:xfrm>
        </p:spPr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100, 200, 1, 101, 201, 2, 102, 202,…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fully-associative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4137101"/>
              </p:ext>
            </p:extLst>
          </p:nvPr>
        </p:nvGraphicFramePr>
        <p:xfrm>
          <a:off x="3886200" y="22860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69297" y="2286000"/>
            <a:ext cx="9185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4571" y="2297668"/>
            <a:ext cx="9185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2387" y="2293203"/>
            <a:ext cx="6075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7661" y="2290465"/>
            <a:ext cx="6075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65807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6874" y="266253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03907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6874" y="304353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334387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6874" y="33483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614999"/>
            <a:ext cx="2532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Hit rate = 50%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266700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6874" y="267146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M[203]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05267453"/>
              </p:ext>
            </p:extLst>
          </p:nvPr>
        </p:nvGraphicFramePr>
        <p:xfrm>
          <a:off x="2666999" y="5638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" y="5602069"/>
            <a:ext cx="232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Hit rate = 0%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0631" y="594360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594806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0305" y="594360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594806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M[103]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1369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1074" y="5562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3569" y="55670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9675" y="593467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9644" y="59391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349" y="593467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81844" y="59391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0444" y="555367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M[200]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0413" y="555813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M[201]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50118" y="555367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M[202]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2613" y="555813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M[203]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Cachelines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6200" y="5567065"/>
            <a:ext cx="2324098" cy="6197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09600"/>
            <a:ext cx="89154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</p:spTree>
    <p:extLst>
      <p:ext uri="{BB962C8B-B14F-4D97-AF65-F5344CB8AC3E}">
        <p14:creationId xmlns:p14="http://schemas.microsoft.com/office/powerpoint/2010/main" val="15896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Takeway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Direct Mapped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fast</a:t>
            </a:r>
            <a:r>
              <a:rPr lang="en-US" dirty="0"/>
              <a:t> </a:t>
            </a:r>
            <a:r>
              <a:rPr lang="en-US" dirty="0" smtClean="0"/>
              <a:t>but low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Fully </a:t>
            </a:r>
            <a:r>
              <a:rPr lang="en-US" dirty="0"/>
              <a:t>Associative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hit </a:t>
            </a:r>
            <a:r>
              <a:rPr lang="en-US" dirty="0" smtClean="0"/>
              <a:t>cost, but higher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N-way Set </a:t>
            </a:r>
            <a:r>
              <a:rPr lang="en-US" dirty="0"/>
              <a:t>Associative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middleground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Cacheline</a:t>
            </a:r>
            <a:r>
              <a:rPr lang="en-US" dirty="0" smtClean="0">
                <a:solidFill>
                  <a:schemeClr val="accent1"/>
                </a:solidFill>
              </a:rPr>
              <a:t> size matters.  Larger cache lines can increase performance due to prefetching.  BUT, can also decrease performance is </a:t>
            </a:r>
            <a:r>
              <a:rPr lang="en-US" b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size cannot fit in cache.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Performance: What is the average memory access time (AMAT) for a cache?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AMAT = %hit x hit time + % miss x miss time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33400"/>
            <a:ext cx="8382000" cy="5943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Average Memory Access Time (AMAT)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</a:rPr>
              <a:t>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1"/>
                </a:solidFill>
              </a:rPr>
              <a:t>Mem</a:t>
            </a:r>
            <a:r>
              <a:rPr lang="en-US" sz="2400" dirty="0" smtClean="0">
                <a:solidFill>
                  <a:schemeClr val="accent1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per word, plus 3 cycle per consecutive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Performance depends on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	Access time for hit, miss penalty, hit 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178076"/>
            <a:ext cx="94373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AMAT </a:t>
            </a:r>
            <a:r>
              <a:rPr lang="en-US" sz="2400" b="1" dirty="0">
                <a:solidFill>
                  <a:schemeClr val="accent1"/>
                </a:solidFill>
              </a:rPr>
              <a:t>= %hit x hit time + % miss + miss time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Hit time    = 5 cycles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iss time = 2 </a:t>
            </a:r>
            <a:r>
              <a:rPr lang="en-US" sz="2000" dirty="0" smtClean="0">
                <a:solidFill>
                  <a:schemeClr val="accent1"/>
                </a:solidFill>
              </a:rPr>
              <a:t>(L1 lookup) </a:t>
            </a:r>
            <a:r>
              <a:rPr lang="en-US" sz="2400" dirty="0" smtClean="0">
                <a:solidFill>
                  <a:schemeClr val="accent1"/>
                </a:solidFill>
              </a:rPr>
              <a:t>+ 3 </a:t>
            </a:r>
            <a:r>
              <a:rPr lang="en-US" sz="2000" dirty="0" smtClean="0">
                <a:solidFill>
                  <a:schemeClr val="accent1"/>
                </a:solidFill>
              </a:rPr>
              <a:t>(L1 access) </a:t>
            </a:r>
            <a:r>
              <a:rPr lang="en-US" sz="2400" dirty="0" smtClean="0">
                <a:solidFill>
                  <a:schemeClr val="accent1"/>
                </a:solidFill>
              </a:rPr>
              <a:t>+ 50 (</a:t>
            </a:r>
            <a:r>
              <a:rPr lang="en-US" sz="2000" dirty="0" smtClean="0">
                <a:solidFill>
                  <a:schemeClr val="accent1"/>
                </a:solidFill>
              </a:rPr>
              <a:t>first word) </a:t>
            </a:r>
            <a:r>
              <a:rPr lang="en-US" sz="2400" dirty="0" smtClean="0">
                <a:solidFill>
                  <a:schemeClr val="accent1"/>
                </a:solidFill>
              </a:rPr>
              <a:t>+ 15 x 3 </a:t>
            </a:r>
            <a:r>
              <a:rPr lang="en-US" sz="2000" dirty="0" smtClean="0">
                <a:solidFill>
                  <a:schemeClr val="accent1"/>
                </a:solidFill>
              </a:rPr>
              <a:t>(following words)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    = 100 cycles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If %hit = 90%, then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AMAT = .9 x 5 + .1 x 100 = 14.5 cycles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1371600"/>
            <a:ext cx="22860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2214890"/>
            <a:ext cx="390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16 words (i.e. 64 / 4 = 16)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Takeway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Direct Mapped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fast</a:t>
            </a:r>
            <a:r>
              <a:rPr lang="en-US" dirty="0"/>
              <a:t> </a:t>
            </a:r>
            <a:r>
              <a:rPr lang="en-US" dirty="0" smtClean="0"/>
              <a:t>but low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Fully </a:t>
            </a:r>
            <a:r>
              <a:rPr lang="en-US" dirty="0"/>
              <a:t>Associative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hit </a:t>
            </a:r>
            <a:r>
              <a:rPr lang="en-US" dirty="0" smtClean="0"/>
              <a:t>cost, but higher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N-way Set </a:t>
            </a:r>
            <a:r>
              <a:rPr lang="en-US" dirty="0"/>
              <a:t>Associative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middleground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Cacheline</a:t>
            </a:r>
            <a:r>
              <a:rPr lang="en-US" dirty="0" smtClean="0">
                <a:solidFill>
                  <a:schemeClr val="bg1"/>
                </a:solidFill>
              </a:rPr>
              <a:t> size matters.  Larger cache lines can increase performance due to prefetching.  BUT, can also decrease performance is </a:t>
            </a:r>
            <a:r>
              <a:rPr lang="en-US" b="1" dirty="0" smtClean="0">
                <a:solidFill>
                  <a:schemeClr val="bg1"/>
                </a:solidFill>
              </a:rPr>
              <a:t>working set</a:t>
            </a:r>
            <a:r>
              <a:rPr lang="en-US" dirty="0" smtClean="0">
                <a:solidFill>
                  <a:schemeClr val="bg1"/>
                </a:solidFill>
              </a:rPr>
              <a:t> size cannot fit in cache.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Ultimately, cache performance is measured by the </a:t>
            </a:r>
            <a:r>
              <a:rPr lang="en-US" dirty="0" smtClean="0">
                <a:solidFill>
                  <a:schemeClr val="bg1"/>
                </a:solidFill>
              </a:rPr>
              <a:t>average memory access time (AMAT)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which depends cache architecture and size, but also the </a:t>
            </a:r>
            <a:r>
              <a:rPr lang="en-US" dirty="0">
                <a:solidFill>
                  <a:schemeClr val="accent1"/>
                </a:solidFill>
              </a:rPr>
              <a:t>Access time for hit, miss penalty, hit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971490"/>
            <a:ext cx="8763000" cy="5810310"/>
            <a:chOff x="152400" y="514290"/>
            <a:chExt cx="8763000" cy="5810310"/>
          </a:xfrm>
        </p:grpSpPr>
        <p:grpSp>
          <p:nvGrpSpPr>
            <p:cNvPr id="2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083314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34000"/>
                <a:ext cx="14478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70286"/>
              <a:chOff x="152400" y="1143000"/>
              <a:chExt cx="1676400" cy="4670286"/>
            </a:xfrm>
          </p:grpSpPr>
          <p:sp>
            <p:nvSpPr>
              <p:cNvPr id="93" name="Rounded Rectangle 9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105400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3910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0" y="1200090"/>
              <a:ext cx="2133600" cy="4648201"/>
              <a:chOff x="1828800" y="1143000"/>
              <a:chExt cx="2057400" cy="4648201"/>
            </a:xfrm>
          </p:grpSpPr>
          <p:sp>
            <p:nvSpPr>
              <p:cNvPr id="111" name="Rounded Rectangle 110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0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083315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</a:rPr>
                <a:t>extend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register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file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5" name="Rounded Rectangle 124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5" name="TextBox 17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6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forward</a:t>
              </a:r>
              <a:br>
                <a:rPr lang="en-US" dirty="0" smtClean="0"/>
              </a:br>
              <a:r>
                <a:rPr lang="en-US" dirty="0" smtClean="0"/>
                <a:t>unit</a:t>
              </a:r>
              <a:endParaRPr lang="en-US" dirty="0"/>
            </a:p>
          </p:txBody>
        </p:sp>
        <p:sp>
          <p:nvSpPr>
            <p:cNvPr id="161" name="Oval 160"/>
            <p:cNvSpPr/>
            <p:nvPr>
              <p:custDataLst>
                <p:tags r:id="rId120"/>
              </p:custDataLst>
            </p:nvPr>
          </p:nvSpPr>
          <p:spPr>
            <a:xfrm>
              <a:off x="2324099" y="4479351"/>
              <a:ext cx="1066802" cy="91440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detect</a:t>
              </a:r>
              <a:br>
                <a:rPr lang="en-US" dirty="0" smtClean="0"/>
              </a:br>
              <a:r>
                <a:rPr lang="en-US" dirty="0" smtClean="0"/>
                <a:t>hazard</a:t>
              </a:r>
              <a:endParaRPr lang="en-US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/>
      <p:bldP spid="200" grpId="0" animBg="1"/>
      <p:bldP spid="20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 of cache architectures:</a:t>
            </a:r>
          </a:p>
          <a:p>
            <a:pPr lvl="1"/>
            <a:r>
              <a:rPr lang="en-US" dirty="0" smtClean="0"/>
              <a:t>Direct Mapped</a:t>
            </a:r>
          </a:p>
          <a:p>
            <a:pPr lvl="1"/>
            <a:r>
              <a:rPr lang="en-US" dirty="0" smtClean="0"/>
              <a:t>Fully Associative</a:t>
            </a:r>
          </a:p>
          <a:p>
            <a:pPr lvl="1"/>
            <a:r>
              <a:rPr lang="en-US" dirty="0" smtClean="0"/>
              <a:t>N-way set associative</a:t>
            </a:r>
          </a:p>
          <a:p>
            <a:r>
              <a:rPr lang="en-US" dirty="0" smtClean="0"/>
              <a:t>Writing to the Cache</a:t>
            </a:r>
          </a:p>
          <a:p>
            <a:pPr lvl="1"/>
            <a:r>
              <a:rPr lang="en-US" dirty="0" smtClean="0"/>
              <a:t>Write-through </a:t>
            </a:r>
            <a:r>
              <a:rPr lang="en-US" dirty="0" err="1" smtClean="0"/>
              <a:t>vs</a:t>
            </a:r>
            <a:r>
              <a:rPr lang="en-US" dirty="0" smtClean="0"/>
              <a:t> Write-back</a:t>
            </a:r>
          </a:p>
          <a:p>
            <a:r>
              <a:rPr lang="en-US" dirty="0" smtClean="0">
                <a:sym typeface="Wingdings" pitchFamily="2" charset="2"/>
              </a:rPr>
              <a:t>Caching Questions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does a cache work?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effective is the cache (hit rate/miss rate)?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large  is the cache?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fast is the cache (AMAT=average memory access time)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514600"/>
            <a:ext cx="5867400" cy="12192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Eviction</a:t>
            </a:r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8580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writes?</a:t>
            </a:r>
          </a:p>
          <a:p>
            <a:r>
              <a:rPr lang="en-US" dirty="0" smtClean="0"/>
              <a:t>What happens when the CPU writes to a register and calls a store instruction?!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382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2477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8382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747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747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052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052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2176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9764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8956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already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invalidate the cache and go directly to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Write-Through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go to main memory and cache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Write-Back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CPU writes only to cache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cache writes to main memory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later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when block is evicted)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write-through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kick the block out (</a:t>
            </a:r>
            <a:r>
              <a:rPr lang="en-US" dirty="0">
                <a:solidFill>
                  <a:schemeClr val="accent1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 allocate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61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4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Allocation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44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3239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9144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8240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8240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2938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20526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9718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not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allocate a cache line for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 data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(and maybe write-through)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cache, just go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main memory</a:t>
            </a:r>
          </a:p>
        </p:txBody>
      </p:sp>
    </p:spTree>
    <p:extLst>
      <p:ext uri="{BB962C8B-B14F-4D97-AF65-F5344CB8AC3E}">
        <p14:creationId xmlns:p14="http://schemas.microsoft.com/office/powerpoint/2010/main" val="15102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How does a </a:t>
            </a:r>
            <a:r>
              <a:rPr lang="en-US" dirty="0" smtClean="0">
                <a:solidFill>
                  <a:schemeClr val="accent1"/>
                </a:solidFill>
              </a:rPr>
              <a:t>write-through</a:t>
            </a:r>
            <a:r>
              <a:rPr lang="en-US" dirty="0" smtClean="0"/>
              <a:t> cache work? 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chemeClr val="accent1"/>
                </a:solidFill>
              </a:rPr>
              <a:t>write-allocate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290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Handling Stores (Write-Through)</a:t>
            </a:r>
          </a:p>
        </p:txBody>
      </p:sp>
      <p:sp>
        <p:nvSpPr>
          <p:cNvPr id="334029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029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029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029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029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029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030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030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030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030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030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030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030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307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8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V</a:t>
            </a:r>
            <a:r>
              <a:rPr lang="en-US" b="1" dirty="0"/>
              <a:t>  </a:t>
            </a:r>
            <a:r>
              <a:rPr lang="en-US" b="1" dirty="0">
                <a:solidFill>
                  <a:schemeClr val="bg1"/>
                </a:solidFill>
              </a:rPr>
              <a:t>tag   data</a:t>
            </a:r>
          </a:p>
        </p:txBody>
      </p:sp>
      <p:sp>
        <p:nvSpPr>
          <p:cNvPr id="334031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1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2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031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031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7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8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032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032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032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032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032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032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032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032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0328" name="Rectangle 40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340329" name="Rectangle 41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340330" name="Text Box 42"/>
          <p:cNvSpPr txBox="1">
            <a:spLocks noChangeArrowheads="1"/>
          </p:cNvSpPr>
          <p:nvPr/>
        </p:nvSpPr>
        <p:spPr bwMode="auto">
          <a:xfrm>
            <a:off x="1066800" y="16002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accent1"/>
                </a:solidFill>
              </a:rPr>
              <a:t>Assume write-allocate</a:t>
            </a:r>
          </a:p>
          <a:p>
            <a:pPr eaLnBrk="1" hangingPunct="1"/>
            <a:r>
              <a:rPr lang="en-US" sz="2000" b="1" dirty="0">
                <a:solidFill>
                  <a:schemeClr val="accent1"/>
                </a:solidFill>
              </a:rPr>
              <a:t>policy</a:t>
            </a:r>
          </a:p>
        </p:txBody>
      </p:sp>
      <p:sp>
        <p:nvSpPr>
          <p:cNvPr id="4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6051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</a:t>
            </a:r>
            <a:r>
              <a:rPr lang="en-US" sz="2400" dirty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3733800" y="1219200"/>
            <a:ext cx="237975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Fully Associative Cache</a:t>
            </a:r>
          </a:p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2 </a:t>
            </a:r>
            <a:r>
              <a:rPr lang="en-US" b="1" dirty="0">
                <a:solidFill>
                  <a:schemeClr val="accent1"/>
                </a:solidFill>
              </a:rPr>
              <a:t>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</p:spTree>
    <p:extLst>
      <p:ext uri="{BB962C8B-B14F-4D97-AF65-F5344CB8AC3E}">
        <p14:creationId xmlns:p14="http://schemas.microsoft.com/office/powerpoint/2010/main" val="20840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338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3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4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234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234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234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234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234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234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234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234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235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235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235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235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2354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55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6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235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236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2364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5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6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236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236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237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237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237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237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237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2375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76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2377" name="Rectangle 41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2378" name="Rectangle 42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25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99" name="Oval 198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38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439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439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439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439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439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439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439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439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439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439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440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440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4402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4440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440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8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9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441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4412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3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4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441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441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441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441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442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442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442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4423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42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442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4426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4427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442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442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443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 flipV="1">
            <a:off x="5316127" y="20573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 rot="2853156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</p:spTree>
    <p:extLst>
      <p:ext uri="{BB962C8B-B14F-4D97-AF65-F5344CB8AC3E}">
        <p14:creationId xmlns:p14="http://schemas.microsoft.com/office/powerpoint/2010/main" val="7813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43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643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643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644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644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644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644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644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644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644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644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34644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644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6450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645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6454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6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7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645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6460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46461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2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646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646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646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646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646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646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647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6471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7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647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6474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6475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647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647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647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8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848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848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848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848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849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849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849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849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849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849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849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849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8498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849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850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850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8508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4850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851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851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851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851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851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851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851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8519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2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8521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8522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3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852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7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48528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29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3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0011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 rot="2575234">
            <a:off x="5512373" y="2301313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581400" y="2971800"/>
            <a:ext cx="457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53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053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053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053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053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053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053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054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054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054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054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054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054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054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4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055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055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055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5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5056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056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056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056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056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056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056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0567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6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50569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0570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1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2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3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50574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5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0576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57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7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2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2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2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2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2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2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2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2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2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259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2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2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259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59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259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2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260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60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7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2608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2609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2610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2611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2612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2613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2614" name="AutoShape 38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61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2616" name="Text Box 40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2617" name="Rectangle 41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8" name="Rectangle 42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9" name="Rectangle 43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0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1" name="Rectangle 45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2622" name="Rectangle 46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3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5" name="Rectangle 49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8" name="Rectangle 5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9" name="Line 53"/>
          <p:cNvSpPr>
            <a:spLocks noChangeShapeType="1"/>
          </p:cNvSpPr>
          <p:nvPr/>
        </p:nvSpPr>
        <p:spPr bwMode="auto">
          <a:xfrm flipV="1">
            <a:off x="5867400" y="1676400"/>
            <a:ext cx="1295400" cy="1524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263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flipV="1">
            <a:off x="3276600" y="3276600"/>
            <a:ext cx="1828800" cy="2438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Freeform 51"/>
          <p:cNvSpPr>
            <a:spLocks/>
          </p:cNvSpPr>
          <p:nvPr/>
        </p:nvSpPr>
        <p:spPr bwMode="auto">
          <a:xfrm flipV="1">
            <a:off x="5316127" y="2057399"/>
            <a:ext cx="914811" cy="12573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755717" y="5715000"/>
            <a:ext cx="508433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62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4)</a:t>
            </a:r>
          </a:p>
        </p:txBody>
      </p:sp>
      <p:sp>
        <p:nvSpPr>
          <p:cNvPr id="335463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463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463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463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463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463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463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463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463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463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464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464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464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464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464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465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465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5465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465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71</a:t>
            </a:r>
          </a:p>
        </p:txBody>
      </p:sp>
      <p:sp>
        <p:nvSpPr>
          <p:cNvPr id="335465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466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466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466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4663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6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4665" name="Text Box 41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466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6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7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848474" y="2771775"/>
            <a:ext cx="1309689" cy="7810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49530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4953000" y="3733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56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 animBg="1"/>
      <p:bldP spid="66" grpId="0" animBg="1"/>
      <p:bldP spid="61" grpId="0" animBg="1"/>
      <p:bldP spid="5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6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4)</a:t>
            </a:r>
          </a:p>
        </p:txBody>
      </p:sp>
      <p:sp>
        <p:nvSpPr>
          <p:cNvPr id="33566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66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66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66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66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66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66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66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66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668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66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66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66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6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66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66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67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567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67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71</a:t>
            </a:r>
          </a:p>
        </p:txBody>
      </p:sp>
      <p:sp>
        <p:nvSpPr>
          <p:cNvPr id="33567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67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67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67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6711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7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6713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67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671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1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356719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20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356721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71</a:t>
            </a:r>
          </a:p>
        </p:txBody>
      </p:sp>
      <p:grpSp>
        <p:nvGrpSpPr>
          <p:cNvPr id="3356725" name="Group 53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356726" name="Rectangle 54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356727" name="Line 55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56731" name="Text Box 5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48474" y="2771775"/>
            <a:ext cx="1309689" cy="7810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7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356724" name="Line 52"/>
          <p:cNvSpPr>
            <a:spLocks noChangeShapeType="1"/>
          </p:cNvSpPr>
          <p:nvPr/>
        </p:nvSpPr>
        <p:spPr bwMode="auto">
          <a:xfrm flipV="1">
            <a:off x="3200400" y="4191000"/>
            <a:ext cx="19812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729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730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6723" grpId="0" animBg="1"/>
      <p:bldP spid="33567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2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587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87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87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87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87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87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87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873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873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873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873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0101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5873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874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874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874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874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875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875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875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875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875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8759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6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8761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8762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3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7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8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9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5877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0101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flipH="1" flipV="1">
            <a:off x="5872842" y="3352800"/>
            <a:ext cx="1194707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 flipV="1">
            <a:off x="5867400" y="3657600"/>
            <a:ext cx="1194707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7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607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07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07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07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07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07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07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078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078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078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078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8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6079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079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079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9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080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080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080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080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080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0807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80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60809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60810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1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3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4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608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3608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9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99" name="Oval 198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8579" y="345954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6100" y="1766692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grpSp>
        <p:nvGrpSpPr>
          <p:cNvPr id="3564595" name="Group 51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64596" name="Rectangle 52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597" name="Line 53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64598" name="Group 54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64599" name="Rectangle 55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600" name="Line 56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7)</a:t>
            </a:r>
            <a:endParaRPr lang="en-US" dirty="0"/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3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0101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 flipV="1">
            <a:off x="5316127" y="2057399"/>
            <a:ext cx="914811" cy="12192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59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59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59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7)</a:t>
            </a:r>
          </a:p>
        </p:txBody>
      </p:sp>
      <p:sp>
        <p:nvSpPr>
          <p:cNvPr id="356659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59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660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0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660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660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660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660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660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660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660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661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1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661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661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662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2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662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662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662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662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663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6631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63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6663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663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664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664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6642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6644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47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48" name="Line 56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4953000" y="3124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356663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660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5858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6648" grpId="0" animBg="1"/>
      <p:bldP spid="3566639" grpId="0" animBg="1"/>
      <p:bldP spid="55" grpId="0" animBg="1"/>
      <p:bldP spid="356660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</a:t>
            </a:r>
            <a:r>
              <a:rPr lang="en-US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/>
              <a:t>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Each store writes an </a:t>
            </a:r>
            <a:r>
              <a:rPr lang="en-US" dirty="0" smtClean="0">
                <a:solidFill>
                  <a:schemeClr val="accent1"/>
                </a:solidFill>
              </a:rPr>
              <a:t>item</a:t>
            </a:r>
            <a:r>
              <a:rPr lang="en-US" dirty="0" smtClean="0"/>
              <a:t>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4 </a:t>
            </a:r>
            <a:r>
              <a:rPr lang="en-US" dirty="0" err="1" smtClean="0">
                <a:solidFill>
                  <a:schemeClr val="accent1"/>
                </a:solidFill>
              </a:rPr>
              <a:t>mem</a:t>
            </a:r>
            <a:r>
              <a:rPr lang="en-US" dirty="0" smtClean="0">
                <a:solidFill>
                  <a:schemeClr val="accent1"/>
                </a:solidFill>
              </a:rPr>
              <a:t> writes</a:t>
            </a:r>
          </a:p>
          <a:p>
            <a:r>
              <a:rPr lang="en-US" dirty="0" smtClean="0"/>
              <a:t>Evictions don’t need to write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need for dirty bit</a:t>
            </a:r>
          </a:p>
        </p:txBody>
      </p:sp>
    </p:spTree>
    <p:extLst>
      <p:ext uri="{BB962C8B-B14F-4D97-AF65-F5344CB8AC3E}">
        <p14:creationId xmlns:p14="http://schemas.microsoft.com/office/powerpoint/2010/main" val="9410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217133" y="2281297"/>
            <a:ext cx="3642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217133" y="2281297"/>
            <a:ext cx="3642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Takeway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Direct Mapped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fast</a:t>
            </a:r>
            <a:r>
              <a:rPr lang="en-US" dirty="0"/>
              <a:t> </a:t>
            </a:r>
            <a:r>
              <a:rPr lang="en-US" dirty="0" smtClean="0"/>
              <a:t>but low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Fully </a:t>
            </a:r>
            <a:r>
              <a:rPr lang="en-US" dirty="0"/>
              <a:t>Associative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hit </a:t>
            </a:r>
            <a:r>
              <a:rPr lang="en-US" dirty="0" smtClean="0"/>
              <a:t>cost, but higher </a:t>
            </a:r>
            <a:r>
              <a:rPr lang="en-US" dirty="0"/>
              <a:t>hit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N-way Set </a:t>
            </a:r>
            <a:r>
              <a:rPr lang="en-US" dirty="0"/>
              <a:t>Associative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middleground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Cacheline</a:t>
            </a:r>
            <a:r>
              <a:rPr lang="en-US" dirty="0" smtClean="0">
                <a:solidFill>
                  <a:schemeClr val="bg1"/>
                </a:solidFill>
              </a:rPr>
              <a:t> size matters.  Larger cache lines can increase performance due to prefetching.  BUT, can also decrease performance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b="1" dirty="0" smtClean="0">
                <a:solidFill>
                  <a:schemeClr val="bg1"/>
                </a:solidFill>
              </a:rPr>
              <a:t>working set</a:t>
            </a:r>
            <a:r>
              <a:rPr lang="en-US" dirty="0" smtClean="0">
                <a:solidFill>
                  <a:schemeClr val="bg1"/>
                </a:solidFill>
              </a:rPr>
              <a:t> size cannot fit in cache.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Ultimately, cache performance is measured by the </a:t>
            </a:r>
            <a:r>
              <a:rPr lang="en-US" dirty="0" err="1" smtClean="0">
                <a:solidFill>
                  <a:schemeClr val="bg1"/>
                </a:solidFill>
              </a:rPr>
              <a:t>avg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memory access time (AMAT</a:t>
            </a:r>
            <a:r>
              <a:rPr lang="en-US" dirty="0" smtClean="0">
                <a:solidFill>
                  <a:schemeClr val="bg1"/>
                </a:solidFill>
              </a:rPr>
              <a:t>), which depends on app, cache </a:t>
            </a:r>
            <a:r>
              <a:rPr lang="en-US" dirty="0" smtClean="0">
                <a:solidFill>
                  <a:schemeClr val="bg1"/>
                </a:solidFill>
              </a:rPr>
              <a:t>architecture and size, but also the </a:t>
            </a:r>
            <a:r>
              <a:rPr lang="en-US" dirty="0">
                <a:solidFill>
                  <a:schemeClr val="bg1"/>
                </a:solidFill>
              </a:rPr>
              <a:t>Access time for hit, miss penalty, hit </a:t>
            </a:r>
            <a:r>
              <a:rPr lang="en-US" dirty="0" smtClean="0">
                <a:solidFill>
                  <a:schemeClr val="bg1"/>
                </a:solidFill>
              </a:rPr>
              <a:t>rate.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cache with a write-through policy (and write-allocate) reads an entire block (</a:t>
            </a:r>
            <a:r>
              <a:rPr lang="en-US" dirty="0" err="1">
                <a:solidFill>
                  <a:schemeClr val="accent1"/>
                </a:solidFill>
              </a:rPr>
              <a:t>cacheline</a:t>
            </a:r>
            <a:r>
              <a:rPr lang="en-US" dirty="0">
                <a:solidFill>
                  <a:schemeClr val="accent1"/>
                </a:solidFill>
              </a:rPr>
              <a:t>) from memory on a cache miss and writes only the updated item to memory for a store.  Evictions do not need to write to memory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2964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Prelim1: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Thursday</a:t>
            </a:r>
            <a:r>
              <a:rPr lang="en-US" sz="2800" dirty="0" smtClean="0">
                <a:solidFill>
                  <a:schemeClr val="accent1"/>
                </a:solidFill>
              </a:rPr>
              <a:t>, March 28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evening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Time: We will start at </a:t>
            </a:r>
            <a:r>
              <a:rPr lang="en-US" sz="2400" b="1" i="1" dirty="0">
                <a:solidFill>
                  <a:srgbClr val="FFFF00"/>
                </a:solidFill>
              </a:rPr>
              <a:t>7:30pm sharp</a:t>
            </a:r>
            <a:r>
              <a:rPr lang="en-US" sz="2400" dirty="0"/>
              <a:t>, so come early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b="1" dirty="0" smtClean="0"/>
              <a:t>Two Location: PHL101 and UPSB17</a:t>
            </a:r>
          </a:p>
          <a:p>
            <a:pPr marL="973138" lvl="2" indent="-457200">
              <a:buFont typeface="Arial"/>
              <a:buChar char="•"/>
            </a:pPr>
            <a:r>
              <a:rPr lang="en-US" sz="2000" b="1" dirty="0" smtClean="0"/>
              <a:t>If </a:t>
            </a:r>
            <a:r>
              <a:rPr lang="en-US" sz="2000" b="1" dirty="0" err="1" smtClean="0"/>
              <a:t>NetID</a:t>
            </a:r>
            <a:r>
              <a:rPr lang="en-US" sz="2000" b="1" dirty="0" smtClean="0"/>
              <a:t> ends with </a:t>
            </a:r>
            <a:r>
              <a:rPr lang="en-US" sz="2000" b="1" dirty="0" smtClean="0">
                <a:solidFill>
                  <a:schemeClr val="accent1"/>
                </a:solidFill>
              </a:rPr>
              <a:t>even number</a:t>
            </a:r>
            <a:r>
              <a:rPr lang="en-US" sz="2000" b="1" dirty="0" smtClean="0"/>
              <a:t>, then go to </a:t>
            </a:r>
            <a:r>
              <a:rPr lang="en-US" sz="2000" b="1" dirty="0" smtClean="0">
                <a:solidFill>
                  <a:schemeClr val="accent1"/>
                </a:solidFill>
              </a:rPr>
              <a:t>PHL101 (Phillips Hall </a:t>
            </a:r>
            <a:r>
              <a:rPr lang="en-US" sz="2000" b="1" dirty="0" err="1" smtClean="0">
                <a:solidFill>
                  <a:schemeClr val="accent1"/>
                </a:solidFill>
              </a:rPr>
              <a:t>rm</a:t>
            </a:r>
            <a:r>
              <a:rPr lang="en-US" sz="2000" b="1" dirty="0" smtClean="0">
                <a:solidFill>
                  <a:schemeClr val="accent1"/>
                </a:solidFill>
              </a:rPr>
              <a:t> 101)</a:t>
            </a:r>
          </a:p>
          <a:p>
            <a:pPr marL="973138" lvl="2" indent="-457200">
              <a:buFont typeface="Arial"/>
              <a:buChar char="•"/>
            </a:pPr>
            <a:r>
              <a:rPr lang="en-US" sz="2000" b="1" dirty="0"/>
              <a:t>If </a:t>
            </a:r>
            <a:r>
              <a:rPr lang="en-US" sz="2000" b="1" dirty="0" err="1"/>
              <a:t>NetID</a:t>
            </a:r>
            <a:r>
              <a:rPr lang="en-US" sz="2000" b="1" dirty="0"/>
              <a:t> ends with </a:t>
            </a:r>
            <a:r>
              <a:rPr lang="en-US" sz="2000" b="1" dirty="0" smtClean="0">
                <a:solidFill>
                  <a:schemeClr val="accent1"/>
                </a:solidFill>
              </a:rPr>
              <a:t>odd </a:t>
            </a:r>
            <a:r>
              <a:rPr lang="en-US" sz="2000" b="1" dirty="0">
                <a:solidFill>
                  <a:schemeClr val="accent1"/>
                </a:solidFill>
              </a:rPr>
              <a:t>number</a:t>
            </a:r>
            <a:r>
              <a:rPr lang="en-US" sz="2000" b="1" dirty="0"/>
              <a:t>, then go to </a:t>
            </a:r>
            <a:r>
              <a:rPr lang="en-US" sz="2000" b="1" dirty="0" smtClean="0">
                <a:solidFill>
                  <a:schemeClr val="accent1"/>
                </a:solidFill>
              </a:rPr>
              <a:t>UPSB17 (Upson </a:t>
            </a:r>
            <a:r>
              <a:rPr lang="en-US" sz="2000" b="1" dirty="0">
                <a:solidFill>
                  <a:schemeClr val="accent1"/>
                </a:solidFill>
              </a:rPr>
              <a:t>Hall </a:t>
            </a:r>
            <a:r>
              <a:rPr lang="en-US" sz="2000" b="1" dirty="0" err="1">
                <a:solidFill>
                  <a:schemeClr val="accent1"/>
                </a:solidFill>
              </a:rPr>
              <a:t>rm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B17)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Prelim </a:t>
            </a:r>
            <a:r>
              <a:rPr lang="en-US" sz="2400" dirty="0">
                <a:solidFill>
                  <a:schemeClr val="accent1"/>
                </a:solidFill>
              </a:rPr>
              <a:t>Review: </a:t>
            </a:r>
            <a:r>
              <a:rPr lang="en-US" sz="2400" dirty="0" smtClean="0">
                <a:solidFill>
                  <a:schemeClr val="accent1"/>
                </a:solidFill>
              </a:rPr>
              <a:t>Yesterday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</a:rPr>
              <a:t>Mon, at </a:t>
            </a:r>
            <a:r>
              <a:rPr lang="en-US" sz="2400" dirty="0">
                <a:solidFill>
                  <a:schemeClr val="accent1"/>
                </a:solidFill>
              </a:rPr>
              <a:t>7</a:t>
            </a:r>
            <a:r>
              <a:rPr lang="en-US" sz="2400" dirty="0" smtClean="0">
                <a:solidFill>
                  <a:schemeClr val="accent1"/>
                </a:solidFill>
              </a:rPr>
              <a:t>pm </a:t>
            </a:r>
            <a:r>
              <a:rPr lang="en-US" sz="2400" smtClean="0">
                <a:solidFill>
                  <a:schemeClr val="accent1"/>
                </a:solidFill>
              </a:rPr>
              <a:t>and </a:t>
            </a:r>
            <a:r>
              <a:rPr lang="en-US" sz="2400" smtClean="0">
                <a:solidFill>
                  <a:schemeClr val="accent1"/>
                </a:solidFill>
              </a:rPr>
              <a:t>today, </a:t>
            </a:r>
            <a:r>
              <a:rPr lang="en-US" sz="2400" dirty="0" smtClean="0">
                <a:solidFill>
                  <a:schemeClr val="accent1"/>
                </a:solidFill>
              </a:rPr>
              <a:t>Tue, </a:t>
            </a:r>
            <a:r>
              <a:rPr lang="en-US" sz="2400" smtClean="0">
                <a:solidFill>
                  <a:schemeClr val="accent1"/>
                </a:solidFill>
              </a:rPr>
              <a:t>at </a:t>
            </a:r>
            <a:r>
              <a:rPr lang="en-US" sz="2400" smtClean="0">
                <a:solidFill>
                  <a:schemeClr val="accent1"/>
                </a:solidFill>
              </a:rPr>
              <a:t>5:00pm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marL="115888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                     Both in Upson Hall </a:t>
            </a:r>
            <a:r>
              <a:rPr lang="en-US" sz="2400" dirty="0" err="1" smtClean="0">
                <a:solidFill>
                  <a:schemeClr val="accent1"/>
                </a:solidFill>
              </a:rPr>
              <a:t>rm</a:t>
            </a:r>
            <a:r>
              <a:rPr lang="en-US" sz="2400" dirty="0" smtClean="0">
                <a:solidFill>
                  <a:schemeClr val="accent1"/>
                </a:solidFill>
              </a:rPr>
              <a:t> B17</a:t>
            </a: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Closed </a:t>
            </a:r>
            <a:r>
              <a:rPr lang="en-US" sz="2400" dirty="0" smtClean="0">
                <a:solidFill>
                  <a:srgbClr val="FFFF00"/>
                </a:solidFill>
              </a:rPr>
              <a:t>Book: </a:t>
            </a:r>
            <a:r>
              <a:rPr lang="en-US" sz="2400" b="1" i="1" dirty="0" smtClean="0">
                <a:solidFill>
                  <a:srgbClr val="FFFF00"/>
                </a:solidFill>
              </a:rPr>
              <a:t>NO NOTES, BOOK, ELECTRONICS, CALCULATOR, CELL PHONE</a:t>
            </a:r>
            <a:endParaRPr lang="en-US" sz="2000" dirty="0"/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Material covered </a:t>
            </a:r>
            <a:r>
              <a:rPr lang="en-US" sz="2400" dirty="0" smtClean="0">
                <a:solidFill>
                  <a:schemeClr val="accent1"/>
                </a:solidFill>
              </a:rPr>
              <a:t>everything up to end of </a:t>
            </a:r>
            <a:r>
              <a:rPr lang="en-US" sz="2400" b="1" i="1" dirty="0" smtClean="0">
                <a:solidFill>
                  <a:schemeClr val="accent1"/>
                </a:solidFill>
              </a:rPr>
              <a:t>week before spring break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Lecture: Lectures 9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dirty="0" smtClean="0"/>
              <a:t>16 (new since last prelim)</a:t>
            </a:r>
            <a:endParaRPr lang="en-US" sz="2000" dirty="0"/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4: Chapters 4.7 (Data Hazards) and 4.8 (Control Hazards)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2: Chapter 2.8 and 2.12 (Calling Convention and Linkers), 2.16 and 2.17 (RISC and CISC)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Appendix </a:t>
            </a:r>
            <a:r>
              <a:rPr lang="en-US" sz="2000" dirty="0"/>
              <a:t>B: B.1 and B.2 (Assemblers), B.3 and B.4 (linkers and loaders), and B.5 and B.6 (Calling Convention and process memory layout)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5: 5.1 and 5.2 (Caches)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HW3</a:t>
            </a:r>
            <a:r>
              <a:rPr lang="en-US" sz="2000" dirty="0"/>
              <a:t>, Project1 and </a:t>
            </a:r>
            <a:r>
              <a:rPr lang="en-US" sz="2000" dirty="0" smtClean="0"/>
              <a:t>Project2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six weeks</a:t>
            </a:r>
          </a:p>
          <a:p>
            <a:pPr lvl="1"/>
            <a:r>
              <a:rPr lang="en-US" dirty="0" smtClean="0"/>
              <a:t>Week 9 (May 25):  Prelim2</a:t>
            </a:r>
          </a:p>
          <a:p>
            <a:pPr lvl="1"/>
            <a:r>
              <a:rPr lang="en-US" dirty="0" smtClean="0"/>
              <a:t>Week 10  (Apr 1): Project2 due and Lab3 handout</a:t>
            </a:r>
          </a:p>
          <a:p>
            <a:pPr lvl="1"/>
            <a:r>
              <a:rPr lang="en-US" dirty="0" smtClean="0"/>
              <a:t>Week 11  (Apr 8):  Lab3 due and Project3/HW4 handout</a:t>
            </a:r>
          </a:p>
          <a:p>
            <a:pPr lvl="1"/>
            <a:r>
              <a:rPr lang="en-US" dirty="0" smtClean="0"/>
              <a:t>Week 12 (Apr 15):  Project3 design doc due and HW4 due</a:t>
            </a:r>
          </a:p>
          <a:p>
            <a:pPr lvl="1"/>
            <a:r>
              <a:rPr lang="en-US" dirty="0" smtClean="0"/>
              <a:t>Week 13 (Apr 22):  Project3 due and Prelim3</a:t>
            </a:r>
          </a:p>
          <a:p>
            <a:pPr lvl="1"/>
            <a:r>
              <a:rPr lang="en-US" dirty="0" smtClean="0"/>
              <a:t>Week 14 (Apr 29): Project4 handout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  (May 6): Project4 design doc due</a:t>
            </a:r>
          </a:p>
          <a:p>
            <a:pPr lvl="1"/>
            <a:r>
              <a:rPr lang="en-US" dirty="0" smtClean="0"/>
              <a:t>Week 16 (May 13): Project4 due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3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make the processor fast,</a:t>
            </a:r>
          </a:p>
          <a:p>
            <a:r>
              <a:rPr lang="en-US" dirty="0" smtClean="0"/>
              <a:t>Given that memory is VEEERRRYYYY SLLOOOWWW!!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How do we make the processor fast,</a:t>
            </a:r>
          </a:p>
          <a:p>
            <a:r>
              <a:rPr lang="en-US" sz="4100" dirty="0" smtClean="0"/>
              <a:t>Given that memory is VEEERRRYYYY SLLOOOWWW!!</a:t>
            </a:r>
          </a:p>
          <a:p>
            <a:endParaRPr lang="en-US" dirty="0"/>
          </a:p>
          <a:p>
            <a:r>
              <a:rPr lang="en-US" dirty="0" smtClean="0"/>
              <a:t>But, insight </a:t>
            </a: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Caches</a:t>
            </a:r>
          </a:p>
          <a:p>
            <a:endParaRPr lang="en-US" i="1" dirty="0"/>
          </a:p>
          <a:p>
            <a:r>
              <a:rPr lang="en-US" dirty="0"/>
              <a:t>If </a:t>
            </a:r>
            <a:r>
              <a:rPr lang="en-US" dirty="0" err="1"/>
              <a:t>Mem</a:t>
            </a:r>
            <a:r>
              <a:rPr lang="en-US" dirty="0"/>
              <a:t>[x] was accessed </a:t>
            </a:r>
            <a:r>
              <a:rPr lang="en-US" i="1" dirty="0">
                <a:solidFill>
                  <a:schemeClr val="accent1"/>
                </a:solidFill>
              </a:rPr>
              <a:t>recently</a:t>
            </a:r>
            <a:r>
              <a:rPr lang="en-US" dirty="0"/>
              <a:t>...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… then 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] is likely to be accessed</a:t>
            </a:r>
            <a:r>
              <a:rPr lang="en-US" i="1" dirty="0"/>
              <a:t> soon</a:t>
            </a:r>
            <a:endParaRPr lang="en-US" dirty="0"/>
          </a:p>
          <a:p>
            <a:pPr lvl="1"/>
            <a:r>
              <a:rPr lang="en-US" dirty="0"/>
              <a:t>Exploit </a:t>
            </a:r>
            <a:r>
              <a:rPr lang="en-US" dirty="0">
                <a:solidFill>
                  <a:schemeClr val="accent1"/>
                </a:solidFill>
              </a:rPr>
              <a:t>temporal locality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Put recently accessed </a:t>
            </a:r>
            <a:r>
              <a:rPr lang="en-US" dirty="0" err="1"/>
              <a:t>Mem</a:t>
            </a:r>
            <a:r>
              <a:rPr lang="en-US" dirty="0"/>
              <a:t>[x] </a:t>
            </a:r>
            <a:r>
              <a:rPr lang="en-US" u="sng" dirty="0"/>
              <a:t>higher</a:t>
            </a:r>
            <a:r>
              <a:rPr lang="en-US" dirty="0"/>
              <a:t> in memory hierarchy</a:t>
            </a:r>
          </a:p>
          <a:p>
            <a:pPr marL="688975" lvl="2" indent="0">
              <a:buNone/>
            </a:pPr>
            <a:r>
              <a:rPr lang="en-US" dirty="0"/>
              <a:t>	since it will likely be accessed again soon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… then 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 </a:t>
            </a:r>
            <a:r>
              <a:rPr lang="en-US" i="1" dirty="0">
                <a:solidFill>
                  <a:schemeClr val="accent1"/>
                </a:solidFill>
              </a:rPr>
              <a:t>± </a:t>
            </a:r>
            <a:r>
              <a:rPr lang="el-GR" i="1" dirty="0">
                <a:solidFill>
                  <a:schemeClr val="accent1"/>
                </a:solidFill>
              </a:rPr>
              <a:t>ε</a:t>
            </a:r>
            <a:r>
              <a:rPr lang="en-US" dirty="0"/>
              <a:t>] is likely to be accessed </a:t>
            </a:r>
            <a:r>
              <a:rPr lang="en-US" i="1" dirty="0"/>
              <a:t>soon</a:t>
            </a:r>
            <a:endParaRPr lang="en-US" i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Exploit </a:t>
            </a:r>
            <a:r>
              <a:rPr lang="en-US" dirty="0">
                <a:solidFill>
                  <a:schemeClr val="accent1"/>
                </a:solidFill>
              </a:rPr>
              <a:t>spatial locality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Put entire block containing </a:t>
            </a:r>
            <a:r>
              <a:rPr lang="en-US" dirty="0" err="1"/>
              <a:t>Mem</a:t>
            </a:r>
            <a:r>
              <a:rPr lang="en-US" dirty="0"/>
              <a:t>[x] and surrounding addresses higher in memory hierarchy since nearby address will likely </a:t>
            </a:r>
            <a:r>
              <a:rPr lang="en-US" dirty="0" smtClean="0"/>
              <a:t>be </a:t>
            </a:r>
            <a:r>
              <a:rPr lang="en-US" dirty="0"/>
              <a:t>accessed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 of cache architectures:</a:t>
            </a:r>
          </a:p>
          <a:p>
            <a:pPr lvl="1"/>
            <a:r>
              <a:rPr lang="en-US" dirty="0" smtClean="0"/>
              <a:t>Direct Mapped</a:t>
            </a:r>
          </a:p>
          <a:p>
            <a:pPr lvl="1"/>
            <a:r>
              <a:rPr lang="en-US" dirty="0" smtClean="0"/>
              <a:t>Fully Associative</a:t>
            </a:r>
          </a:p>
          <a:p>
            <a:pPr lvl="1"/>
            <a:r>
              <a:rPr lang="en-US" dirty="0" smtClean="0"/>
              <a:t>N-way set associative</a:t>
            </a:r>
          </a:p>
          <a:p>
            <a:r>
              <a:rPr lang="en-US" dirty="0" smtClean="0"/>
              <a:t>Writing to the Cache</a:t>
            </a:r>
          </a:p>
          <a:p>
            <a:pPr lvl="1"/>
            <a:r>
              <a:rPr lang="en-US" dirty="0" smtClean="0"/>
              <a:t>Write-through </a:t>
            </a:r>
            <a:r>
              <a:rPr lang="en-US" dirty="0" err="1" smtClean="0"/>
              <a:t>vs</a:t>
            </a:r>
            <a:r>
              <a:rPr lang="en-US" dirty="0" smtClean="0"/>
              <a:t> Write-back</a:t>
            </a:r>
          </a:p>
          <a:p>
            <a:r>
              <a:rPr lang="en-US" dirty="0" smtClean="0">
                <a:sym typeface="Wingdings" pitchFamily="2" charset="2"/>
              </a:rPr>
              <a:t>Caching Questions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does a cache work?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effective is the cache (hit rate/miss rate)?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large  is the cache?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fast is the cache (AMAT=average memory access time)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6675</Words>
  <Application>Microsoft Office PowerPoint</Application>
  <PresentationFormat>On-screen Show (4:3)</PresentationFormat>
  <Paragraphs>2389</Paragraphs>
  <Slides>68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Caches (Writing)</vt:lpstr>
      <vt:lpstr>Welcome back from Spring Break!</vt:lpstr>
      <vt:lpstr>Welcome back from Spring Break!</vt:lpstr>
      <vt:lpstr>Big Picture: Memory</vt:lpstr>
      <vt:lpstr>Big Picture: Memory</vt:lpstr>
      <vt:lpstr>Big Picture: Memory</vt:lpstr>
      <vt:lpstr>Big Picture</vt:lpstr>
      <vt:lpstr>Big Picture</vt:lpstr>
      <vt:lpstr>Goals for Today: caches</vt:lpstr>
      <vt:lpstr>Next Goal</vt:lpstr>
      <vt:lpstr>Cache Tradeoffs</vt:lpstr>
      <vt:lpstr>Cache Tradeoffs</vt:lpstr>
      <vt:lpstr>Direct Mapped Cache (Reading)</vt:lpstr>
      <vt:lpstr>Direct Mapped Cache (Reading)</vt:lpstr>
      <vt:lpstr>Direct Mapped Cache (Reading)</vt:lpstr>
      <vt:lpstr>Fully Associative Cache (Reading)</vt:lpstr>
      <vt:lpstr>Fully Associative Cache (Reading)</vt:lpstr>
      <vt:lpstr>Fully Associative Cache (Reading)</vt:lpstr>
      <vt:lpstr>Cache Tradeoffs</vt:lpstr>
      <vt:lpstr>3-Way Set Associative Cache (Reading)</vt:lpstr>
      <vt:lpstr>3-Way Set Associative Cache (Reading)</vt:lpstr>
      <vt:lpstr>3-Way Set Associative Cache (Reading)</vt:lpstr>
      <vt:lpstr>Comparison: Direct Mapped</vt:lpstr>
      <vt:lpstr>Comparison: Direct Mapped</vt:lpstr>
      <vt:lpstr>Comparison: Fully Associative</vt:lpstr>
      <vt:lpstr>Comparison: Fully Associative</vt:lpstr>
      <vt:lpstr>Comparison: 2 Way Set Assoc</vt:lpstr>
      <vt:lpstr>Comparison: 2 Way Set Assoc</vt:lpstr>
      <vt:lpstr>Misses</vt:lpstr>
      <vt:lpstr>Takeway</vt:lpstr>
      <vt:lpstr>Next Goal</vt:lpstr>
      <vt:lpstr>Larger Cachelines</vt:lpstr>
      <vt:lpstr>Larger Cachelines</vt:lpstr>
      <vt:lpstr>Larger Cachelines</vt:lpstr>
      <vt:lpstr>Misses</vt:lpstr>
      <vt:lpstr>Takeway</vt:lpstr>
      <vt:lpstr>Next Goal</vt:lpstr>
      <vt:lpstr>Cache Performance Example</vt:lpstr>
      <vt:lpstr>Takeway</vt:lpstr>
      <vt:lpstr>Goals for Today: caches</vt:lpstr>
      <vt:lpstr>PowerPoint Presentation</vt:lpstr>
      <vt:lpstr>Eviction</vt:lpstr>
      <vt:lpstr>Next Goal</vt:lpstr>
      <vt:lpstr>Cached Write Policies</vt:lpstr>
      <vt:lpstr>What about Stores?</vt:lpstr>
      <vt:lpstr>Write Allocation Policies</vt:lpstr>
      <vt:lpstr>Next Goal</vt:lpstr>
      <vt:lpstr>Handling Stores (Write-Through)</vt:lpstr>
      <vt:lpstr>Write-Through (REF 1)</vt:lpstr>
      <vt:lpstr>Write-Through (REF 1)</vt:lpstr>
      <vt:lpstr>Write-Through (REF 2)</vt:lpstr>
      <vt:lpstr>Write-Through (REF 2)</vt:lpstr>
      <vt:lpstr>Write-Through (REF 3)</vt:lpstr>
      <vt:lpstr>Write-Through (REF 3)</vt:lpstr>
      <vt:lpstr>Write-Through (REF 4)</vt:lpstr>
      <vt:lpstr>Write-Through (REF 4)</vt:lpstr>
      <vt:lpstr>Write-Through (REF 5)</vt:lpstr>
      <vt:lpstr>Write-Through (REF 5)</vt:lpstr>
      <vt:lpstr>Write-Through (REF 6)</vt:lpstr>
      <vt:lpstr>Write-Through (REF 6)</vt:lpstr>
      <vt:lpstr>Write-Through (REF 7)</vt:lpstr>
      <vt:lpstr>Write-Through (REF 7)</vt:lpstr>
      <vt:lpstr>How Many Memory References?</vt:lpstr>
      <vt:lpstr>Write-Through (REF 8,9)</vt:lpstr>
      <vt:lpstr>Write-Through (REF 8,9)</vt:lpstr>
      <vt:lpstr>Takeway</vt:lpstr>
      <vt:lpstr>Administrivia</vt:lpstr>
      <vt:lpstr>Administrivia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52</cp:revision>
  <cp:lastPrinted>2013-03-26T21:29:59Z</cp:lastPrinted>
  <dcterms:created xsi:type="dcterms:W3CDTF">2012-11-28T14:27:55Z</dcterms:created>
  <dcterms:modified xsi:type="dcterms:W3CDTF">2013-03-26T21:31:09Z</dcterms:modified>
</cp:coreProperties>
</file>